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 id="2147483672" r:id="rId3"/>
  </p:sldMasterIdLst>
  <p:notesMasterIdLst>
    <p:notesMasterId r:id="rId4"/>
  </p:notesMasterIdLst>
  <p:handoutMasterIdLst>
    <p:handoutMasterId r:id="rId5"/>
  </p:handoutMasterIdLst>
  <p:sldIdLst>
    <p:sldId id="732" r:id="rId6"/>
    <p:sldId id="2303" r:id="rId7"/>
    <p:sldId id="734" r:id="rId8"/>
    <p:sldId id="2519" r:id="rId9"/>
    <p:sldId id="264" r:id="rId10"/>
    <p:sldId id="337" r:id="rId11"/>
    <p:sldId id="266" r:id="rId12"/>
    <p:sldId id="297" r:id="rId13"/>
    <p:sldId id="267" r:id="rId14"/>
    <p:sldId id="349" r:id="rId15"/>
    <p:sldId id="268" r:id="rId16"/>
    <p:sldId id="388" r:id="rId17"/>
    <p:sldId id="389" r:id="rId18"/>
    <p:sldId id="273" r:id="rId19"/>
    <p:sldId id="279" r:id="rId20"/>
    <p:sldId id="271" r:id="rId21"/>
    <p:sldId id="298" r:id="rId22"/>
    <p:sldId id="333" r:id="rId23"/>
    <p:sldId id="334" r:id="rId24"/>
    <p:sldId id="335" r:id="rId25"/>
    <p:sldId id="280" r:id="rId26"/>
    <p:sldId id="336" r:id="rId27"/>
    <p:sldId id="331" r:id="rId28"/>
    <p:sldId id="350" r:id="rId29"/>
    <p:sldId id="351" r:id="rId30"/>
    <p:sldId id="281" r:id="rId31"/>
    <p:sldId id="287" r:id="rId32"/>
    <p:sldId id="303" r:id="rId33"/>
    <p:sldId id="290" r:id="rId34"/>
    <p:sldId id="735" r:id="rId35"/>
    <p:sldId id="270" r:id="rId36"/>
    <p:sldId id="339" r:id="rId37"/>
    <p:sldId id="342" r:id="rId38"/>
    <p:sldId id="354" r:id="rId39"/>
    <p:sldId id="355" r:id="rId40"/>
    <p:sldId id="341" r:id="rId41"/>
    <p:sldId id="345" r:id="rId42"/>
    <p:sldId id="346" r:id="rId43"/>
    <p:sldId id="347" r:id="rId44"/>
    <p:sldId id="343" r:id="rId45"/>
    <p:sldId id="344" r:id="rId46"/>
    <p:sldId id="348" r:id="rId47"/>
    <p:sldId id="2627" r:id="rId48"/>
    <p:sldId id="2646" r:id="rId49"/>
    <p:sldId id="2629" r:id="rId50"/>
    <p:sldId id="368" r:id="rId51"/>
    <p:sldId id="276" r:id="rId52"/>
    <p:sldId id="356" r:id="rId53"/>
    <p:sldId id="357" r:id="rId54"/>
    <p:sldId id="359" r:id="rId55"/>
  </p:sldIdLst>
  <p:sldSz cx="12192000" cy="6858000"/>
  <p:notesSz cx="6858000" cy="9144000"/>
  <p:custDataLst>
    <p:tags r:id="rId5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7" userDrawn="1">
          <p15:clr>
            <a:srgbClr val="A4A3A4"/>
          </p15:clr>
        </p15:guide>
        <p15:guide id="2" pos="3840" userDrawn="1">
          <p15:clr>
            <a:srgbClr val="A4A3A4"/>
          </p15:clr>
        </p15:guide>
        <p15:guide id="3" pos="244" userDrawn="1">
          <p15:clr>
            <a:srgbClr val="A4A3A4"/>
          </p15:clr>
        </p15:guide>
        <p15:guide id="4" pos="7358" userDrawn="1">
          <p15:clr>
            <a:srgbClr val="A4A3A4"/>
          </p15:clr>
        </p15:guide>
        <p15:guide id="5" orient="horz" pos="578" userDrawn="1">
          <p15:clr>
            <a:srgbClr val="A4A3A4"/>
          </p15:clr>
        </p15:guide>
        <p15:guide id="6" orient="horz" pos="40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1" autoAdjust="0"/>
    <p:restoredTop sz="96387" autoAdjust="0"/>
  </p:normalViewPr>
  <p:slideViewPr>
    <p:cSldViewPr snapToGrid="0" showGuides="1">
      <p:cViewPr varScale="1">
        <p:scale>
          <a:sx n="86" d="100"/>
          <a:sy n="86" d="100"/>
        </p:scale>
        <p:origin x="523" y="110"/>
      </p:cViewPr>
      <p:guideLst>
        <p:guide orient="horz" pos="2147"/>
        <p:guide pos="3840"/>
        <p:guide pos="244"/>
        <p:guide pos="7358"/>
        <p:guide orient="horz" pos="578"/>
        <p:guide orient="horz" pos="4000"/>
      </p:guideLst>
    </p:cSldViewPr>
  </p:slideViewPr>
  <p:notesTextViewPr>
    <p:cViewPr>
      <p:scale>
        <a:sx n="1" d="1"/>
        <a:sy n="1" d="1"/>
      </p:scale>
      <p:origin x="0" y="0"/>
    </p:cViewPr>
  </p:notesTextViewPr>
  <p:notesViewPr>
    <p:cSldViewPr snapToGrid="0">
      <p:cViewPr varScale="1">
        <p:scale>
          <a:sx n="60" d="100"/>
          <a:sy n="60" d="100"/>
        </p:scale>
        <p:origin x="3187" y="53"/>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slideMaster" Target="slideMasters/slideMaster2.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 Type="http://schemas.openxmlformats.org/officeDocument/2006/relationships/slideMaster" Target="slideMasters/slideMaster3.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slide" Target="slides/slide29.xml" /><Relationship Id="rId35" Type="http://schemas.openxmlformats.org/officeDocument/2006/relationships/slide" Target="slides/slide30.xml" /><Relationship Id="rId36" Type="http://schemas.openxmlformats.org/officeDocument/2006/relationships/slide" Target="slides/slide31.xml" /><Relationship Id="rId37" Type="http://schemas.openxmlformats.org/officeDocument/2006/relationships/slide" Target="slides/slide32.xml" /><Relationship Id="rId38" Type="http://schemas.openxmlformats.org/officeDocument/2006/relationships/slide" Target="slides/slide33.xml" /><Relationship Id="rId39" Type="http://schemas.openxmlformats.org/officeDocument/2006/relationships/slide" Target="slides/slide34.xml" /><Relationship Id="rId4" Type="http://schemas.openxmlformats.org/officeDocument/2006/relationships/notesMaster" Target="notesMasters/notesMaster1.xml" /><Relationship Id="rId40" Type="http://schemas.openxmlformats.org/officeDocument/2006/relationships/slide" Target="slides/slide35.xml" /><Relationship Id="rId41" Type="http://schemas.openxmlformats.org/officeDocument/2006/relationships/slide" Target="slides/slide36.xml" /><Relationship Id="rId42" Type="http://schemas.openxmlformats.org/officeDocument/2006/relationships/slide" Target="slides/slide37.xml" /><Relationship Id="rId43" Type="http://schemas.openxmlformats.org/officeDocument/2006/relationships/slide" Target="slides/slide38.xml" /><Relationship Id="rId44" Type="http://schemas.openxmlformats.org/officeDocument/2006/relationships/slide" Target="slides/slide39.xml" /><Relationship Id="rId45" Type="http://schemas.openxmlformats.org/officeDocument/2006/relationships/slide" Target="slides/slide40.xml" /><Relationship Id="rId46" Type="http://schemas.openxmlformats.org/officeDocument/2006/relationships/slide" Target="slides/slide41.xml" /><Relationship Id="rId47" Type="http://schemas.openxmlformats.org/officeDocument/2006/relationships/slide" Target="slides/slide42.xml" /><Relationship Id="rId48" Type="http://schemas.openxmlformats.org/officeDocument/2006/relationships/slide" Target="slides/slide43.xml" /><Relationship Id="rId49" Type="http://schemas.openxmlformats.org/officeDocument/2006/relationships/slide" Target="slides/slide44.xml" /><Relationship Id="rId5" Type="http://schemas.openxmlformats.org/officeDocument/2006/relationships/handoutMaster" Target="handoutMasters/handoutMaster1.xml" /><Relationship Id="rId50" Type="http://schemas.openxmlformats.org/officeDocument/2006/relationships/slide" Target="slides/slide45.xml" /><Relationship Id="rId51" Type="http://schemas.openxmlformats.org/officeDocument/2006/relationships/slide" Target="slides/slide46.xml" /><Relationship Id="rId52" Type="http://schemas.openxmlformats.org/officeDocument/2006/relationships/slide" Target="slides/slide47.xml" /><Relationship Id="rId53" Type="http://schemas.openxmlformats.org/officeDocument/2006/relationships/slide" Target="slides/slide48.xml" /><Relationship Id="rId54" Type="http://schemas.openxmlformats.org/officeDocument/2006/relationships/slide" Target="slides/slide49.xml" /><Relationship Id="rId55" Type="http://schemas.openxmlformats.org/officeDocument/2006/relationships/slide" Target="slides/slide50.xml" /><Relationship Id="rId56" Type="http://schemas.openxmlformats.org/officeDocument/2006/relationships/tags" Target="tags/tag850.xml" /><Relationship Id="rId57" Type="http://schemas.openxmlformats.org/officeDocument/2006/relationships/presProps" Target="presProps.xml" /><Relationship Id="rId58" Type="http://schemas.openxmlformats.org/officeDocument/2006/relationships/viewProps" Target="viewProps.xml" /><Relationship Id="rId59" Type="http://schemas.openxmlformats.org/officeDocument/2006/relationships/theme" Target="theme/theme1.xml" /><Relationship Id="rId6" Type="http://schemas.openxmlformats.org/officeDocument/2006/relationships/slide" Target="slides/slide1.xml" /><Relationship Id="rId60" Type="http://schemas.openxmlformats.org/officeDocument/2006/relationships/tableStyles" Target="tableStyles.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handoutMasters/_rels/handoutMaster1.xml.rels>&#65279;<?xml version="1.0" encoding="utf-8" standalone="yes"?><Relationships xmlns="http://schemas.openxmlformats.org/package/2006/relationships"><Relationship Id="rId1" Type="http://schemas.openxmlformats.org/officeDocument/2006/relationships/tags" Target="../tags/tag239.xml" /><Relationship Id="rId2" Type="http://schemas.openxmlformats.org/officeDocument/2006/relationships/tags" Target="../tags/tag240.xml" /><Relationship Id="rId3" Type="http://schemas.openxmlformats.org/officeDocument/2006/relationships/tags" Target="../tags/tag241.xml" /><Relationship Id="rId4" Type="http://schemas.openxmlformats.org/officeDocument/2006/relationships/tags" Target="../tags/tag242.xml" /><Relationship Id="rId5" Type="http://schemas.openxmlformats.org/officeDocument/2006/relationships/tags" Target="../tags/tag243.xml" /><Relationship Id="rId6" Type="http://schemas.openxmlformats.org/officeDocument/2006/relationships/theme" Target="../theme/theme5.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94C57C2-E0B4-482A-8187-F9919490443F}" type="datetimeFigureOut">
              <a:rPr lang="zh-CN" altLang="en-US" smtClean="0"/>
              <a:t>2023/9/10</a:t>
            </a:fld>
            <a:endParaRPr lang="zh-CN" altLang="en-US"/>
          </a:p>
        </p:txBody>
      </p:sp>
      <p:sp>
        <p:nvSpPr>
          <p:cNvPr id="4" name="页脚占位符 3"/>
          <p:cNvSpPr>
            <a:spLocks noGrp="1"/>
          </p:cNvSpPr>
          <p:nvPr>
            <p:ph type="ftr" sz="quarter" idx="2"/>
            <p:custDataLst>
              <p:tags r:id="rId4"/>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custDataLst>
              <p:tags r:id="rId5"/>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59E8E959-8537-4BEE-B5F0-17E7C1302FA0}"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ags" Target="../tags/tag232.xml" /><Relationship Id="rId2" Type="http://schemas.openxmlformats.org/officeDocument/2006/relationships/tags" Target="../tags/tag233.xml" /><Relationship Id="rId3" Type="http://schemas.openxmlformats.org/officeDocument/2006/relationships/tags" Target="../tags/tag234.xml" /><Relationship Id="rId4" Type="http://schemas.openxmlformats.org/officeDocument/2006/relationships/tags" Target="../tags/tag235.xml" /><Relationship Id="rId5" Type="http://schemas.openxmlformats.org/officeDocument/2006/relationships/tags" Target="../tags/tag236.xml" /><Relationship Id="rId6" Type="http://schemas.openxmlformats.org/officeDocument/2006/relationships/tags" Target="../tags/tag237.xml" /><Relationship Id="rId7" Type="http://schemas.openxmlformats.org/officeDocument/2006/relationships/tags" Target="../tags/tag238.xml" /><Relationship Id="rId8"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003B20B8-5CCC-4026-B200-6E891AF18FD8}" type="datetimeFigureOut">
              <a:rPr lang="zh-CN" altLang="en-US" smtClean="0"/>
              <a:t>2023/9/10</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32679441-13F9-432C-9E76-93ED93EB440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 Id="rId3" Type="http://schemas.openxmlformats.org/officeDocument/2006/relationships/tags" Target="../tags/tag244.xml" /><Relationship Id="rId4" Type="http://schemas.openxmlformats.org/officeDocument/2006/relationships/tags" Target="../tags/tag245.xml" /><Relationship Id="rId5" Type="http://schemas.openxmlformats.org/officeDocument/2006/relationships/tags" Target="../tags/tag246.xml" /><Relationship Id="rId6" Type="http://schemas.openxmlformats.org/officeDocument/2006/relationships/tags" Target="../tags/tag247.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 Id="rId3" Type="http://schemas.openxmlformats.org/officeDocument/2006/relationships/tags" Target="../tags/tag606.xml" /><Relationship Id="rId4" Type="http://schemas.openxmlformats.org/officeDocument/2006/relationships/tags" Target="../tags/tag607.xml" /><Relationship Id="rId5" Type="http://schemas.openxmlformats.org/officeDocument/2006/relationships/tags" Target="../tags/tag608.xml" /><Relationship Id="rId6" Type="http://schemas.openxmlformats.org/officeDocument/2006/relationships/tags" Target="../tags/tag609.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 Id="rId3" Type="http://schemas.openxmlformats.org/officeDocument/2006/relationships/tags" Target="../tags/tag784.xml" /><Relationship Id="rId4" Type="http://schemas.openxmlformats.org/officeDocument/2006/relationships/tags" Target="../tags/tag785.xml" /><Relationship Id="rId5" Type="http://schemas.openxmlformats.org/officeDocument/2006/relationships/tags" Target="../tags/tag786.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a:xfrm>
            <a:off x="685800" y="1143000"/>
            <a:ext cx="5486400" cy="3086100"/>
          </a:xfrm>
        </p:spPr>
      </p:sp>
      <p:sp>
        <p:nvSpPr>
          <p:cNvPr id="3" name="备注占位符 2"/>
          <p:cNvSpPr txBox="1">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1D5DD8BC-D6FC-4DC7-95EE-0B21F35818F6}" type="slidenum">
              <a:rPr lang="zh-CN" altLang="en-US" smtClean="0"/>
              <a:t>1</a:t>
            </a:fld>
            <a:endParaRPr lang="zh-CN" altLang="en-US"/>
          </a:p>
        </p:txBody>
      </p:sp>
    </p:spTree>
    <p:extLst>
      <p:ext uri="{BB962C8B-B14F-4D97-AF65-F5344CB8AC3E}">
        <p14:creationId xmlns:p14="http://schemas.microsoft.com/office/powerpoint/2010/main" val="278105543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idx="2"/>
            <p:custDataLst>
              <p:tags r:id="rId4"/>
            </p:custDataLst>
          </p:nvPr>
        </p:nvSpPr>
        <p:spPr/>
      </p:sp>
      <p:sp>
        <p:nvSpPr>
          <p:cNvPr id="3" name="文本占位符 2"/>
          <p:cNvSpPr txBox="1">
            <a:spLocks noGrp="1"/>
          </p:cNvSpPr>
          <p:nvPr>
            <p:ph type="body" idx="3"/>
            <p:custDataLst>
              <p:tags r:id="rId5"/>
            </p:custDataLst>
          </p:nvPr>
        </p:nvSpPr>
        <p:spPr/>
        <p:txBody>
          <a:bodyPr/>
          <a:lstStyle/>
          <a:p>
            <a:endParaRPr lang="zh-CN" altLang="en-US"/>
          </a:p>
        </p:txBody>
      </p:sp>
      <p:sp>
        <p:nvSpPr>
          <p:cNvPr id="4" name="灯片编号占位符 3"/>
          <p:cNvSpPr>
            <a:spLocks noGrp="1"/>
          </p:cNvSpPr>
          <p:nvPr>
            <p:ph type="sldNum" sz="quarter" idx="5"/>
            <p:custDataLst>
              <p:tags r:id="rId6"/>
            </p:custDataLst>
          </p:nvPr>
        </p:nvSpPr>
        <p:spPr/>
        <p:txBody>
          <a:bodyPr/>
          <a:lstStyle/>
          <a:p>
            <a:pPr lvl="0" algn="r"/>
            <a:fld id="{9A0DB2DC-4C9A-4742-B13C-FB6460FD3503}" type="slidenum">
              <a:rPr lang="zh-CN" altLang="en-US" sz="1200" b="0">
                <a:ea typeface="宋体" panose="02010600030101010101" pitchFamily="2" charset="-122"/>
              </a:rPr>
              <a:t>28</a:t>
            </a:fld>
            <a:endParaRPr lang="zh-CN" altLang="en-US" sz="1200" b="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idx="2"/>
            <p:custDataLst>
              <p:tags r:id="rId4"/>
            </p:custDataLst>
          </p:nvPr>
        </p:nvSpPr>
        <p:spPr/>
      </p:sp>
      <p:sp>
        <p:nvSpPr>
          <p:cNvPr id="3" name="文本占位符 2"/>
          <p:cNvSpPr txBox="1">
            <a:spLocks noGrp="1"/>
          </p:cNvSpPr>
          <p:nvPr>
            <p:ph type="body" idx="3"/>
            <p:custDataLst>
              <p:tags r:id="rId5"/>
            </p:custDataLst>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tags" Target="../tags/tag6.xml" /><Relationship Id="rId7"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58.xml" /><Relationship Id="rId2" Type="http://schemas.openxmlformats.org/officeDocument/2006/relationships/tags" Target="../tags/tag59.xml" /><Relationship Id="rId3" Type="http://schemas.openxmlformats.org/officeDocument/2006/relationships/tags" Target="../tags/tag60.xml"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4.xml" /><Relationship Id="rId2" Type="http://schemas.openxmlformats.org/officeDocument/2006/relationships/tags" Target="../tags/tag65.xml" /><Relationship Id="rId3" Type="http://schemas.openxmlformats.org/officeDocument/2006/relationships/tags" Target="../tags/tag66.xml" /><Relationship Id="rId4" Type="http://schemas.openxmlformats.org/officeDocument/2006/relationships/tags" Target="../tags/tag67.xml" /><Relationship Id="rId5" Type="http://schemas.openxmlformats.org/officeDocument/2006/relationships/tags" Target="../tags/tag68.xml" /><Relationship Id="rId6" Type="http://schemas.openxmlformats.org/officeDocument/2006/relationships/tags" Target="../tags/tag69.xml" /><Relationship Id="rId7"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73.xml" /><Relationship Id="rId2" Type="http://schemas.openxmlformats.org/officeDocument/2006/relationships/tags" Target="../tags/tag74.xml" /><Relationship Id="rId3" Type="http://schemas.openxmlformats.org/officeDocument/2006/relationships/tags" Target="../tags/tag75.xml" /><Relationship Id="rId4" Type="http://schemas.openxmlformats.org/officeDocument/2006/relationships/tags" Target="../tags/tag76.xml" /><Relationship Id="rId5" Type="http://schemas.openxmlformats.org/officeDocument/2006/relationships/tags" Target="../tags/tag77.xml" /><Relationship Id="rId6" Type="http://schemas.openxmlformats.org/officeDocument/2006/relationships/tags" Target="../tags/tag78.xml" /><Relationship Id="rId7"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79.xml" /><Relationship Id="rId2" Type="http://schemas.openxmlformats.org/officeDocument/2006/relationships/tags" Target="../tags/tag80.xml" /><Relationship Id="rId3" Type="http://schemas.openxmlformats.org/officeDocument/2006/relationships/tags" Target="../tags/tag81.xml" /><Relationship Id="rId4" Type="http://schemas.openxmlformats.org/officeDocument/2006/relationships/tags" Target="../tags/tag82.xml" /><Relationship Id="rId5" Type="http://schemas.openxmlformats.org/officeDocument/2006/relationships/tags" Target="../tags/tag83.xml" /><Relationship Id="rId6" Type="http://schemas.openxmlformats.org/officeDocument/2006/relationships/tags" Target="../tags/tag84.xml" /><Relationship Id="rId7"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85.xml" /><Relationship Id="rId2" Type="http://schemas.openxmlformats.org/officeDocument/2006/relationships/tags" Target="../tags/tag86.xml" /><Relationship Id="rId3" Type="http://schemas.openxmlformats.org/officeDocument/2006/relationships/tags" Target="../tags/tag87.xml" /><Relationship Id="rId4" Type="http://schemas.openxmlformats.org/officeDocument/2006/relationships/tags" Target="../tags/tag88.xml" /><Relationship Id="rId5" Type="http://schemas.openxmlformats.org/officeDocument/2006/relationships/tags" Target="../tags/tag89.xml" /><Relationship Id="rId6" Type="http://schemas.openxmlformats.org/officeDocument/2006/relationships/tags" Target="../tags/tag90.xml" /><Relationship Id="rId7"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91.xml" /><Relationship Id="rId2" Type="http://schemas.openxmlformats.org/officeDocument/2006/relationships/tags" Target="../tags/tag92.xml" /><Relationship Id="rId3" Type="http://schemas.openxmlformats.org/officeDocument/2006/relationships/tags" Target="../tags/tag93.xml" /><Relationship Id="rId4" Type="http://schemas.openxmlformats.org/officeDocument/2006/relationships/tags" Target="../tags/tag94.xml" /><Relationship Id="rId5" Type="http://schemas.openxmlformats.org/officeDocument/2006/relationships/tags" Target="../tags/tag95.xml" /><Relationship Id="rId6" Type="http://schemas.openxmlformats.org/officeDocument/2006/relationships/tags" Target="../tags/tag96.xml" /><Relationship Id="rId7" Type="http://schemas.openxmlformats.org/officeDocument/2006/relationships/tags" Target="../tags/tag97.xml" /><Relationship Id="rId8"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98.xml" /><Relationship Id="rId10" Type="http://schemas.openxmlformats.org/officeDocument/2006/relationships/slideMaster" Target="../slideMasters/slideMaster2.xml" /><Relationship Id="rId2" Type="http://schemas.openxmlformats.org/officeDocument/2006/relationships/tags" Target="../tags/tag99.xml" /><Relationship Id="rId3" Type="http://schemas.openxmlformats.org/officeDocument/2006/relationships/tags" Target="../tags/tag100.xml" /><Relationship Id="rId4" Type="http://schemas.openxmlformats.org/officeDocument/2006/relationships/tags" Target="../tags/tag101.xml" /><Relationship Id="rId5" Type="http://schemas.openxmlformats.org/officeDocument/2006/relationships/tags" Target="../tags/tag102.xml" /><Relationship Id="rId6" Type="http://schemas.openxmlformats.org/officeDocument/2006/relationships/tags" Target="../tags/tag103.xml" /><Relationship Id="rId7" Type="http://schemas.openxmlformats.org/officeDocument/2006/relationships/tags" Target="../tags/tag104.xml" /><Relationship Id="rId8" Type="http://schemas.openxmlformats.org/officeDocument/2006/relationships/tags" Target="../tags/tag105.xml" /><Relationship Id="rId9" Type="http://schemas.openxmlformats.org/officeDocument/2006/relationships/tags" Target="../tags/tag106.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07.xml" /><Relationship Id="rId2" Type="http://schemas.openxmlformats.org/officeDocument/2006/relationships/tags" Target="../tags/tag108.xml" /><Relationship Id="rId3" Type="http://schemas.openxmlformats.org/officeDocument/2006/relationships/tags" Target="../tags/tag109.xml" /><Relationship Id="rId4" Type="http://schemas.openxmlformats.org/officeDocument/2006/relationships/tags" Target="../tags/tag110.xml" /><Relationship Id="rId5" Type="http://schemas.openxmlformats.org/officeDocument/2006/relationships/tags" Target="../tags/tag111.xml" /><Relationship Id="rId6"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112.xml" /><Relationship Id="rId2" Type="http://schemas.openxmlformats.org/officeDocument/2006/relationships/tags" Target="../tags/tag113.xml" /><Relationship Id="rId3" Type="http://schemas.openxmlformats.org/officeDocument/2006/relationships/tags" Target="../tags/tag114.xml" /><Relationship Id="rId4" Type="http://schemas.openxmlformats.org/officeDocument/2006/relationships/tags" Target="../tags/tag115.xml" /><Relationship Id="rId5"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116.xml" /><Relationship Id="rId2" Type="http://schemas.openxmlformats.org/officeDocument/2006/relationships/tags" Target="../tags/tag117.xml" /><Relationship Id="rId3" Type="http://schemas.openxmlformats.org/officeDocument/2006/relationships/tags" Target="../tags/tag118.xml" /><Relationship Id="rId4" Type="http://schemas.openxmlformats.org/officeDocument/2006/relationships/tags" Target="../tags/tag119.xml" /><Relationship Id="rId5" Type="http://schemas.openxmlformats.org/officeDocument/2006/relationships/tags" Target="../tags/tag120.xml" /><Relationship Id="rId6" Type="http://schemas.openxmlformats.org/officeDocument/2006/relationships/tags" Target="../tags/tag121.xml" /><Relationship Id="rId7" Type="http://schemas.openxmlformats.org/officeDocument/2006/relationships/tags" Target="../tags/tag122.xml" /><Relationship Id="rId8"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tags" Target="../tags/tag8.xml" /><Relationship Id="rId3" Type="http://schemas.openxmlformats.org/officeDocument/2006/relationships/tags" Target="../tags/tag9.xml" /><Relationship Id="rId4" Type="http://schemas.openxmlformats.org/officeDocument/2006/relationships/tags" Target="../tags/tag10.xml" /><Relationship Id="rId5" Type="http://schemas.openxmlformats.org/officeDocument/2006/relationships/tags" Target="../tags/tag11.xml" /><Relationship Id="rId6" Type="http://schemas.openxmlformats.org/officeDocument/2006/relationships/tags" Target="../tags/tag12.xml" /><Relationship Id="rId7"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123.xml" /><Relationship Id="rId2" Type="http://schemas.openxmlformats.org/officeDocument/2006/relationships/tags" Target="../tags/tag124.xml" /><Relationship Id="rId3" Type="http://schemas.openxmlformats.org/officeDocument/2006/relationships/tags" Target="../tags/tag125.xml" /><Relationship Id="rId4" Type="http://schemas.openxmlformats.org/officeDocument/2006/relationships/tags" Target="../tags/tag126.xml" /><Relationship Id="rId5" Type="http://schemas.openxmlformats.org/officeDocument/2006/relationships/tags" Target="../tags/tag127.xml" /><Relationship Id="rId6" Type="http://schemas.openxmlformats.org/officeDocument/2006/relationships/tags" Target="../tags/tag128.xml" /><Relationship Id="rId7" Type="http://schemas.openxmlformats.org/officeDocument/2006/relationships/tags" Target="../tags/tag129.xml" /><Relationship Id="rId8"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130.xml" /><Relationship Id="rId2" Type="http://schemas.openxmlformats.org/officeDocument/2006/relationships/tags" Target="../tags/tag131.xml" /><Relationship Id="rId3" Type="http://schemas.openxmlformats.org/officeDocument/2006/relationships/tags" Target="../tags/tag132.xml" /><Relationship Id="rId4" Type="http://schemas.openxmlformats.org/officeDocument/2006/relationships/tags" Target="../tags/tag133.xml" /><Relationship Id="rId5" Type="http://schemas.openxmlformats.org/officeDocument/2006/relationships/tags" Target="../tags/tag134.xml" /><Relationship Id="rId6" Type="http://schemas.openxmlformats.org/officeDocument/2006/relationships/tags" Target="../tags/tag135.xml" /><Relationship Id="rId7"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136.xml" /><Relationship Id="rId2" Type="http://schemas.openxmlformats.org/officeDocument/2006/relationships/tags" Target="../tags/tag137.xml" /><Relationship Id="rId3" Type="http://schemas.openxmlformats.org/officeDocument/2006/relationships/tags" Target="../tags/tag138.xml" /><Relationship Id="rId4" Type="http://schemas.openxmlformats.org/officeDocument/2006/relationships/tags" Target="../tags/tag139.xml" /><Relationship Id="rId5" Type="http://schemas.openxmlformats.org/officeDocument/2006/relationships/tags" Target="../tags/tag140.xml" /><Relationship Id="rId6" Type="http://schemas.openxmlformats.org/officeDocument/2006/relationships/tags" Target="../tags/tag141.xml" /><Relationship Id="rId7"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142.xml" /><Relationship Id="rId2"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143.xml" /><Relationship Id="rId10" Type="http://schemas.openxmlformats.org/officeDocument/2006/relationships/tags" Target="../tags/tag152.xml" /><Relationship Id="rId11" Type="http://schemas.openxmlformats.org/officeDocument/2006/relationships/tags" Target="../tags/tag153.xml" /><Relationship Id="rId12" Type="http://schemas.openxmlformats.org/officeDocument/2006/relationships/tags" Target="../tags/tag154.xml" /><Relationship Id="rId13" Type="http://schemas.openxmlformats.org/officeDocument/2006/relationships/tags" Target="../tags/tag155.xml" /><Relationship Id="rId14" Type="http://schemas.openxmlformats.org/officeDocument/2006/relationships/slideMaster" Target="../slideMasters/slideMaster2.xml" /><Relationship Id="rId2" Type="http://schemas.openxmlformats.org/officeDocument/2006/relationships/tags" Target="../tags/tag144.xml" /><Relationship Id="rId3" Type="http://schemas.openxmlformats.org/officeDocument/2006/relationships/tags" Target="../tags/tag145.xml" /><Relationship Id="rId4" Type="http://schemas.openxmlformats.org/officeDocument/2006/relationships/tags" Target="../tags/tag146.xml" /><Relationship Id="rId5" Type="http://schemas.openxmlformats.org/officeDocument/2006/relationships/tags" Target="../tags/tag147.xml" /><Relationship Id="rId6" Type="http://schemas.openxmlformats.org/officeDocument/2006/relationships/tags" Target="../tags/tag148.xml" /><Relationship Id="rId7" Type="http://schemas.openxmlformats.org/officeDocument/2006/relationships/tags" Target="../tags/tag149.xml" /><Relationship Id="rId8" Type="http://schemas.openxmlformats.org/officeDocument/2006/relationships/tags" Target="../tags/tag150.xml" /><Relationship Id="rId9" Type="http://schemas.openxmlformats.org/officeDocument/2006/relationships/tags" Target="../tags/tag151.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159.xml" /><Relationship Id="rId2" Type="http://schemas.openxmlformats.org/officeDocument/2006/relationships/tags" Target="../tags/tag160.xml" /><Relationship Id="rId3" Type="http://schemas.openxmlformats.org/officeDocument/2006/relationships/tags" Target="../tags/tag161.xml" /><Relationship Id="rId4" Type="http://schemas.openxmlformats.org/officeDocument/2006/relationships/tags" Target="../tags/tag162.xml" /><Relationship Id="rId5" Type="http://schemas.openxmlformats.org/officeDocument/2006/relationships/tags" Target="../tags/tag163.xml" /><Relationship Id="rId6" Type="http://schemas.openxmlformats.org/officeDocument/2006/relationships/tags" Target="../tags/tag164.xml" /><Relationship Id="rId7" Type="http://schemas.openxmlformats.org/officeDocument/2006/relationships/slideMaster" Target="../slideMasters/slideMaster3.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165.xml" /><Relationship Id="rId2" Type="http://schemas.openxmlformats.org/officeDocument/2006/relationships/tags" Target="../tags/tag166.xml" /><Relationship Id="rId3" Type="http://schemas.openxmlformats.org/officeDocument/2006/relationships/tags" Target="../tags/tag167.xml" /><Relationship Id="rId4" Type="http://schemas.openxmlformats.org/officeDocument/2006/relationships/tags" Target="../tags/tag168.xml" /><Relationship Id="rId5" Type="http://schemas.openxmlformats.org/officeDocument/2006/relationships/tags" Target="../tags/tag169.xml" /><Relationship Id="rId6" Type="http://schemas.openxmlformats.org/officeDocument/2006/relationships/tags" Target="../tags/tag170.xml" /><Relationship Id="rId7" Type="http://schemas.openxmlformats.org/officeDocument/2006/relationships/slideMaster" Target="../slideMasters/slideMaster3.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171.xml" /><Relationship Id="rId2" Type="http://schemas.openxmlformats.org/officeDocument/2006/relationships/tags" Target="../tags/tag172.xml" /><Relationship Id="rId3" Type="http://schemas.openxmlformats.org/officeDocument/2006/relationships/tags" Target="../tags/tag173.xml" /><Relationship Id="rId4" Type="http://schemas.openxmlformats.org/officeDocument/2006/relationships/tags" Target="../tags/tag174.xml" /><Relationship Id="rId5" Type="http://schemas.openxmlformats.org/officeDocument/2006/relationships/tags" Target="../tags/tag175.xml" /><Relationship Id="rId6" Type="http://schemas.openxmlformats.org/officeDocument/2006/relationships/tags" Target="../tags/tag176.xml" /><Relationship Id="rId7" Type="http://schemas.openxmlformats.org/officeDocument/2006/relationships/slideMaster" Target="../slideMasters/slideMaster3.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177.xml" /><Relationship Id="rId2" Type="http://schemas.openxmlformats.org/officeDocument/2006/relationships/tags" Target="../tags/tag178.xml" /><Relationship Id="rId3" Type="http://schemas.openxmlformats.org/officeDocument/2006/relationships/tags" Target="../tags/tag179.xml" /><Relationship Id="rId4" Type="http://schemas.openxmlformats.org/officeDocument/2006/relationships/tags" Target="../tags/tag180.xml" /><Relationship Id="rId5" Type="http://schemas.openxmlformats.org/officeDocument/2006/relationships/tags" Target="../tags/tag181.xml" /><Relationship Id="rId6" Type="http://schemas.openxmlformats.org/officeDocument/2006/relationships/tags" Target="../tags/tag182.xml" /><Relationship Id="rId7" Type="http://schemas.openxmlformats.org/officeDocument/2006/relationships/tags" Target="../tags/tag183.xml" /><Relationship Id="rId8" Type="http://schemas.openxmlformats.org/officeDocument/2006/relationships/slideMaster" Target="../slideMasters/slideMaster3.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184.xml" /><Relationship Id="rId10" Type="http://schemas.openxmlformats.org/officeDocument/2006/relationships/slideMaster" Target="../slideMasters/slideMaster3.xml" /><Relationship Id="rId2" Type="http://schemas.openxmlformats.org/officeDocument/2006/relationships/tags" Target="../tags/tag185.xml" /><Relationship Id="rId3" Type="http://schemas.openxmlformats.org/officeDocument/2006/relationships/tags" Target="../tags/tag186.xml" /><Relationship Id="rId4" Type="http://schemas.openxmlformats.org/officeDocument/2006/relationships/tags" Target="../tags/tag187.xml" /><Relationship Id="rId5" Type="http://schemas.openxmlformats.org/officeDocument/2006/relationships/tags" Target="../tags/tag188.xml" /><Relationship Id="rId6" Type="http://schemas.openxmlformats.org/officeDocument/2006/relationships/tags" Target="../tags/tag189.xml" /><Relationship Id="rId7" Type="http://schemas.openxmlformats.org/officeDocument/2006/relationships/tags" Target="../tags/tag190.xml" /><Relationship Id="rId8" Type="http://schemas.openxmlformats.org/officeDocument/2006/relationships/tags" Target="../tags/tag191.xml" /><Relationship Id="rId9" Type="http://schemas.openxmlformats.org/officeDocument/2006/relationships/tags" Target="../tags/tag192.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tags" Target="../tags/tag14.xml" /><Relationship Id="rId3" Type="http://schemas.openxmlformats.org/officeDocument/2006/relationships/tags" Target="../tags/tag15.xml"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tags" Target="../tags/tag18.xml" /><Relationship Id="rId7"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tags" Target="../tags/tag193.xml" /><Relationship Id="rId2" Type="http://schemas.openxmlformats.org/officeDocument/2006/relationships/tags" Target="../tags/tag194.xml" /><Relationship Id="rId3" Type="http://schemas.openxmlformats.org/officeDocument/2006/relationships/tags" Target="../tags/tag195.xml" /><Relationship Id="rId4" Type="http://schemas.openxmlformats.org/officeDocument/2006/relationships/tags" Target="../tags/tag196.xml" /><Relationship Id="rId5" Type="http://schemas.openxmlformats.org/officeDocument/2006/relationships/tags" Target="../tags/tag197.xml" /><Relationship Id="rId6" Type="http://schemas.openxmlformats.org/officeDocument/2006/relationships/slideMaster" Target="../slideMasters/slideMaster3.xml" /></Relationships>
</file>

<file path=ppt/slideLayouts/_rels/slideLayout31.xml.rels>&#65279;<?xml version="1.0" encoding="utf-8" standalone="yes"?><Relationships xmlns="http://schemas.openxmlformats.org/package/2006/relationships"><Relationship Id="rId1" Type="http://schemas.openxmlformats.org/officeDocument/2006/relationships/tags" Target="../tags/tag198.xml" /><Relationship Id="rId2" Type="http://schemas.openxmlformats.org/officeDocument/2006/relationships/tags" Target="../tags/tag199.xml" /><Relationship Id="rId3" Type="http://schemas.openxmlformats.org/officeDocument/2006/relationships/tags" Target="../tags/tag200.xml" /><Relationship Id="rId4" Type="http://schemas.openxmlformats.org/officeDocument/2006/relationships/tags" Target="../tags/tag201.xml" /><Relationship Id="rId5" Type="http://schemas.openxmlformats.org/officeDocument/2006/relationships/slideMaster" Target="../slideMasters/slideMaster3.xml" /></Relationships>
</file>

<file path=ppt/slideLayouts/_rels/slideLayout32.xml.rels>&#65279;<?xml version="1.0" encoding="utf-8" standalone="yes"?><Relationships xmlns="http://schemas.openxmlformats.org/package/2006/relationships"><Relationship Id="rId1" Type="http://schemas.openxmlformats.org/officeDocument/2006/relationships/tags" Target="../tags/tag202.xml" /><Relationship Id="rId2" Type="http://schemas.openxmlformats.org/officeDocument/2006/relationships/tags" Target="../tags/tag203.xml" /><Relationship Id="rId3" Type="http://schemas.openxmlformats.org/officeDocument/2006/relationships/tags" Target="../tags/tag204.xml" /><Relationship Id="rId4" Type="http://schemas.openxmlformats.org/officeDocument/2006/relationships/tags" Target="../tags/tag205.xml" /><Relationship Id="rId5" Type="http://schemas.openxmlformats.org/officeDocument/2006/relationships/tags" Target="../tags/tag206.xml" /><Relationship Id="rId6" Type="http://schemas.openxmlformats.org/officeDocument/2006/relationships/tags" Target="../tags/tag207.xml" /><Relationship Id="rId7" Type="http://schemas.openxmlformats.org/officeDocument/2006/relationships/tags" Target="../tags/tag208.xml" /><Relationship Id="rId8" Type="http://schemas.openxmlformats.org/officeDocument/2006/relationships/slideMaster" Target="../slideMasters/slideMaster3.xml" /></Relationships>
</file>

<file path=ppt/slideLayouts/_rels/slideLayout33.xml.rels>&#65279;<?xml version="1.0" encoding="utf-8" standalone="yes"?><Relationships xmlns="http://schemas.openxmlformats.org/package/2006/relationships"><Relationship Id="rId1" Type="http://schemas.openxmlformats.org/officeDocument/2006/relationships/tags" Target="../tags/tag209.xml" /><Relationship Id="rId2" Type="http://schemas.openxmlformats.org/officeDocument/2006/relationships/tags" Target="../tags/tag210.xml" /><Relationship Id="rId3" Type="http://schemas.openxmlformats.org/officeDocument/2006/relationships/tags" Target="../tags/tag211.xml" /><Relationship Id="rId4" Type="http://schemas.openxmlformats.org/officeDocument/2006/relationships/tags" Target="../tags/tag212.xml" /><Relationship Id="rId5" Type="http://schemas.openxmlformats.org/officeDocument/2006/relationships/tags" Target="../tags/tag213.xml" /><Relationship Id="rId6" Type="http://schemas.openxmlformats.org/officeDocument/2006/relationships/tags" Target="../tags/tag214.xml" /><Relationship Id="rId7" Type="http://schemas.openxmlformats.org/officeDocument/2006/relationships/tags" Target="../tags/tag215.xml" /><Relationship Id="rId8" Type="http://schemas.openxmlformats.org/officeDocument/2006/relationships/slideMaster" Target="../slideMasters/slideMaster3.xml" /></Relationships>
</file>

<file path=ppt/slideLayouts/_rels/slideLayout34.xml.rels>&#65279;<?xml version="1.0" encoding="utf-8" standalone="yes"?><Relationships xmlns="http://schemas.openxmlformats.org/package/2006/relationships"><Relationship Id="rId1" Type="http://schemas.openxmlformats.org/officeDocument/2006/relationships/tags" Target="../tags/tag216.xml" /><Relationship Id="rId2" Type="http://schemas.openxmlformats.org/officeDocument/2006/relationships/tags" Target="../tags/tag217.xml" /><Relationship Id="rId3" Type="http://schemas.openxmlformats.org/officeDocument/2006/relationships/tags" Target="../tags/tag218.xml" /><Relationship Id="rId4" Type="http://schemas.openxmlformats.org/officeDocument/2006/relationships/tags" Target="../tags/tag219.xml" /><Relationship Id="rId5" Type="http://schemas.openxmlformats.org/officeDocument/2006/relationships/tags" Target="../tags/tag220.xml" /><Relationship Id="rId6" Type="http://schemas.openxmlformats.org/officeDocument/2006/relationships/tags" Target="../tags/tag221.xml" /><Relationship Id="rId7" Type="http://schemas.openxmlformats.org/officeDocument/2006/relationships/slideMaster" Target="../slideMasters/slideMaster3.xml" /></Relationships>
</file>

<file path=ppt/slideLayouts/_rels/slideLayout35.xml.rels>&#65279;<?xml version="1.0" encoding="utf-8" standalone="yes"?><Relationships xmlns="http://schemas.openxmlformats.org/package/2006/relationships"><Relationship Id="rId1" Type="http://schemas.openxmlformats.org/officeDocument/2006/relationships/tags" Target="../tags/tag222.xml" /><Relationship Id="rId2" Type="http://schemas.openxmlformats.org/officeDocument/2006/relationships/tags" Target="../tags/tag223.xml" /><Relationship Id="rId3" Type="http://schemas.openxmlformats.org/officeDocument/2006/relationships/tags" Target="../tags/tag224.xml" /><Relationship Id="rId4" Type="http://schemas.openxmlformats.org/officeDocument/2006/relationships/tags" Target="../tags/tag225.xml" /><Relationship Id="rId5" Type="http://schemas.openxmlformats.org/officeDocument/2006/relationships/tags" Target="../tags/tag226.xml" /><Relationship Id="rId6" Type="http://schemas.openxmlformats.org/officeDocument/2006/relationships/tags" Target="../tags/tag227.xml" /><Relationship Id="rId7" Type="http://schemas.openxmlformats.org/officeDocument/2006/relationships/slideMaster" Target="../slideMasters/slideMaster3.xml" /></Relationships>
</file>

<file path=ppt/slideLayouts/_rels/slideLayout36.xml.rels>&#65279;<?xml version="1.0" encoding="utf-8" standalone="yes"?><Relationships xmlns="http://schemas.openxmlformats.org/package/2006/relationships"><Relationship Id="rId1" Type="http://schemas.openxmlformats.org/officeDocument/2006/relationships/tags" Target="../tags/tag228.xml" /><Relationship Id="rId2" Type="http://schemas.openxmlformats.org/officeDocument/2006/relationships/slideMaster" Target="../slideMasters/slideMaster3.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9.xml" /><Relationship Id="rId2" Type="http://schemas.openxmlformats.org/officeDocument/2006/relationships/tags" Target="../tags/tag20.xml" /><Relationship Id="rId3" Type="http://schemas.openxmlformats.org/officeDocument/2006/relationships/tags" Target="../tags/tag21.xml" /><Relationship Id="rId4" Type="http://schemas.openxmlformats.org/officeDocument/2006/relationships/tags" Target="../tags/tag22.xml" /><Relationship Id="rId5" Type="http://schemas.openxmlformats.org/officeDocument/2006/relationships/tags" Target="../tags/tag23.xml" /><Relationship Id="rId6" Type="http://schemas.openxmlformats.org/officeDocument/2006/relationships/tags" Target="../tags/tag24.xml" /><Relationship Id="rId7" Type="http://schemas.openxmlformats.org/officeDocument/2006/relationships/tags" Target="../tags/tag25.xml" /><Relationship Id="rId8"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6.xml" /><Relationship Id="rId10" Type="http://schemas.openxmlformats.org/officeDocument/2006/relationships/slideMaster" Target="../slideMasters/slideMaster1.xml" /><Relationship Id="rId2" Type="http://schemas.openxmlformats.org/officeDocument/2006/relationships/tags" Target="../tags/tag27.xml" /><Relationship Id="rId3" Type="http://schemas.openxmlformats.org/officeDocument/2006/relationships/tags" Target="../tags/tag28.xml" /><Relationship Id="rId4" Type="http://schemas.openxmlformats.org/officeDocument/2006/relationships/tags" Target="../tags/tag29.xml" /><Relationship Id="rId5" Type="http://schemas.openxmlformats.org/officeDocument/2006/relationships/tags" Target="../tags/tag30.xml" /><Relationship Id="rId6" Type="http://schemas.openxmlformats.org/officeDocument/2006/relationships/tags" Target="../tags/tag31.xml" /><Relationship Id="rId7" Type="http://schemas.openxmlformats.org/officeDocument/2006/relationships/tags" Target="../tags/tag32.xml" /><Relationship Id="rId8" Type="http://schemas.openxmlformats.org/officeDocument/2006/relationships/tags" Target="../tags/tag33.xml" /><Relationship Id="rId9" Type="http://schemas.openxmlformats.org/officeDocument/2006/relationships/tags" Target="../tags/tag34.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5.xml" /><Relationship Id="rId2" Type="http://schemas.openxmlformats.org/officeDocument/2006/relationships/tags" Target="../tags/tag36.xml" /><Relationship Id="rId3" Type="http://schemas.openxmlformats.org/officeDocument/2006/relationships/tags" Target="../tags/tag37.xml" /><Relationship Id="rId4" Type="http://schemas.openxmlformats.org/officeDocument/2006/relationships/tags" Target="../tags/tag38.xml" /><Relationship Id="rId5" Type="http://schemas.openxmlformats.org/officeDocument/2006/relationships/tags" Target="../tags/tag39.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40.xml" /><Relationship Id="rId2" Type="http://schemas.openxmlformats.org/officeDocument/2006/relationships/tags" Target="../tags/tag41.xml" /><Relationship Id="rId3" Type="http://schemas.openxmlformats.org/officeDocument/2006/relationships/tags" Target="../tags/tag42.xml" /><Relationship Id="rId4" Type="http://schemas.openxmlformats.org/officeDocument/2006/relationships/tags" Target="../tags/tag43.xml" /><Relationship Id="rId5"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44.xml" /><Relationship Id="rId2" Type="http://schemas.openxmlformats.org/officeDocument/2006/relationships/tags" Target="../tags/tag45.xml" /><Relationship Id="rId3" Type="http://schemas.openxmlformats.org/officeDocument/2006/relationships/tags" Target="../tags/tag46.xml" /><Relationship Id="rId4" Type="http://schemas.openxmlformats.org/officeDocument/2006/relationships/tags" Target="../tags/tag47.xml" /><Relationship Id="rId5" Type="http://schemas.openxmlformats.org/officeDocument/2006/relationships/tags" Target="../tags/tag48.xml" /><Relationship Id="rId6" Type="http://schemas.openxmlformats.org/officeDocument/2006/relationships/tags" Target="../tags/tag49.xml" /><Relationship Id="rId7" Type="http://schemas.openxmlformats.org/officeDocument/2006/relationships/tags" Target="../tags/tag50.xml" /><Relationship Id="rId8"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51.xml" /><Relationship Id="rId2" Type="http://schemas.openxmlformats.org/officeDocument/2006/relationships/tags" Target="../tags/tag52.xml" /><Relationship Id="rId3" Type="http://schemas.openxmlformats.org/officeDocument/2006/relationships/tags" Target="../tags/tag53.xml" /><Relationship Id="rId4" Type="http://schemas.openxmlformats.org/officeDocument/2006/relationships/tags" Target="../tags/tag54.xml" /><Relationship Id="rId5" Type="http://schemas.openxmlformats.org/officeDocument/2006/relationships/tags" Target="../tags/tag55.xml" /><Relationship Id="rId6" Type="http://schemas.openxmlformats.org/officeDocument/2006/relationships/tags" Target="../tags/tag56.xml" /><Relationship Id="rId7" Type="http://schemas.openxmlformats.org/officeDocument/2006/relationships/tags" Target="../tags/tag57.xml" /><Relationship Id="rId8"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2" name="标题 1"/>
          <p:cNvSpPr>
            <a:spLocks noGrp="1"/>
          </p:cNvSpPr>
          <p:nvPr>
            <p:ph type="ctrTitle"/>
            <p:custDataLst>
              <p:tags r:id="rId2"/>
            </p:custDataLst>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custDataLst>
              <p:tags r:id="rId3"/>
            </p:custDataLst>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656552D7-07D0-4147-A457-1F539FCBE908}" type="datetimeFigureOut">
              <a:rPr lang="zh-CN" altLang="en-US" smtClean="0"/>
              <a:t>2023/9/10</a:t>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05CFF93E-79DE-4E72-9E0E-EA8E79CB914E}"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custDataLst>
              <p:tags r:id="rId3"/>
            </p:custDataLst>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656552D7-07D0-4147-A457-1F539FCBE908}" type="datetimeFigureOut">
              <a:rPr lang="zh-CN" altLang="en-US" smtClean="0"/>
              <a:t>2023/9/10</a:t>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05CFF93E-79DE-4E72-9E0E-EA8E79CB914E}"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custDataLst>
            <p:tags r:id="rId1"/>
          </p:custDataLst>
        </p:nvPr>
      </p:nvGrpSpPr>
      <p:grpSpPr>
        <a:xfrm>
          <a:off x="0" y="0"/>
          <a:ext cx="0" cy="0"/>
        </a:xfrm>
      </p:grpSpPr>
      <p:sp>
        <p:nvSpPr>
          <p:cNvPr id="2" name="竖排标题 1"/>
          <p:cNvSpPr>
            <a:spLocks noGrp="1"/>
          </p:cNvSpPr>
          <p:nvPr>
            <p:ph type="title" orient="vert"/>
            <p:custDataLst>
              <p:tags r:id="rId2"/>
            </p:custDataLs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custDataLst>
              <p:tags r:id="rId3"/>
            </p:custDataLst>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656552D7-07D0-4147-A457-1F539FCBE908}" type="datetimeFigureOut">
              <a:rPr lang="zh-CN" altLang="en-US" smtClean="0"/>
              <a:t>2023/9/10</a:t>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05CFF93E-79DE-4E72-9E0E-EA8E79CB914E}"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2" name="标题 1"/>
          <p:cNvSpPr>
            <a:spLocks noGrp="1"/>
          </p:cNvSpPr>
          <p:nvPr>
            <p:ph type="ctrTitle"/>
            <p:custDataLst>
              <p:tags r:id="rId2"/>
            </p:custDataLst>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custDataLst>
              <p:tags r:id="rId3"/>
            </p:custDataLst>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3EF962E6-9105-462D-8B81-2774E1C3EA1E}" type="datetimeFigureOut">
              <a:rPr lang="zh-CN" altLang="en-US" smtClean="0"/>
              <a:t>2023/9/10</a:t>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6F88894F-B760-495D-A85D-E95A9EA47DE5}" type="slidenum">
              <a:rPr lang="zh-CN" altLang="en-US" smtClean="0"/>
              <a:t>‹#›</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custDataLst>
              <p:tags r:id="rId3"/>
            </p:custDataLst>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3EF962E6-9105-462D-8B81-2774E1C3EA1E}" type="datetimeFigureOut">
              <a:rPr lang="zh-CN" altLang="en-US" smtClean="0"/>
              <a:t>2023/9/10</a:t>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6F88894F-B760-495D-A85D-E95A9EA47DE5}" type="slidenum">
              <a:rPr lang="zh-CN" altLang="en-US" smtClean="0"/>
              <a:t>‹#›</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custDataLst>
              <p:tags r:id="rId3"/>
            </p:custDataLst>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3EF962E6-9105-462D-8B81-2774E1C3EA1E}" type="datetimeFigureOut">
              <a:rPr lang="zh-CN" altLang="en-US" smtClean="0"/>
              <a:t>2023/9/10</a:t>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6F88894F-B760-495D-A85D-E95A9EA47DE5}" type="slidenum">
              <a:rPr lang="zh-CN" altLang="en-US" smtClean="0"/>
              <a:t>‹#›</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custDataLst>
              <p:tags r:id="rId3"/>
            </p:custDataLst>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custDataLst>
              <p:tags r:id="rId4"/>
            </p:custDataLst>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custDataLst>
              <p:tags r:id="rId5"/>
            </p:custDataLst>
          </p:nvPr>
        </p:nvSpPr>
        <p:spPr>
          <a:xfrm>
            <a:off x="838200" y="6356350"/>
            <a:ext cx="2743200" cy="365125"/>
          </a:xfrm>
          <a:prstGeom prst="rect">
            <a:avLst/>
          </a:prstGeom>
        </p:spPr>
        <p:txBody>
          <a:bodyPr/>
          <a:lstStyle/>
          <a:p>
            <a:fld id="{3EF962E6-9105-462D-8B81-2774E1C3EA1E}" type="datetimeFigureOut">
              <a:rPr lang="zh-CN" altLang="en-US" smtClean="0"/>
              <a:t>2023/9/10</a:t>
            </a:fld>
            <a:endParaRPr lang="zh-CN" altLang="en-US"/>
          </a:p>
        </p:txBody>
      </p:sp>
      <p:sp>
        <p:nvSpPr>
          <p:cNvPr id="6" name="页脚占位符 5"/>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610600" y="6356350"/>
            <a:ext cx="2743200" cy="365125"/>
          </a:xfrm>
          <a:prstGeom prst="rect">
            <a:avLst/>
          </a:prstGeom>
        </p:spPr>
        <p:txBody>
          <a:bodyPr/>
          <a:lstStyle/>
          <a:p>
            <a:fld id="{6F88894F-B760-495D-A85D-E95A9EA47DE5}" type="slidenum">
              <a:rPr lang="zh-CN" altLang="en-US" smtClean="0"/>
              <a:t>‹#›</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custDataLst>
              <p:tags r:id="rId3"/>
            </p:custDataLst>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custDataLst>
              <p:tags r:id="rId4"/>
            </p:custDataLst>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custDataLst>
              <p:tags r:id="rId5"/>
            </p:custDataLst>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custDataLst>
              <p:tags r:id="rId6"/>
            </p:custDataLst>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custDataLst>
              <p:tags r:id="rId7"/>
            </p:custDataLst>
          </p:nvPr>
        </p:nvSpPr>
        <p:spPr>
          <a:xfrm>
            <a:off x="838200" y="6356350"/>
            <a:ext cx="2743200" cy="365125"/>
          </a:xfrm>
          <a:prstGeom prst="rect">
            <a:avLst/>
          </a:prstGeom>
        </p:spPr>
        <p:txBody>
          <a:bodyPr/>
          <a:lstStyle/>
          <a:p>
            <a:fld id="{3EF962E6-9105-462D-8B81-2774E1C3EA1E}" type="datetimeFigureOut">
              <a:rPr lang="zh-CN" altLang="en-US" smtClean="0"/>
              <a:t>2023/9/10</a:t>
            </a:fld>
            <a:endParaRPr lang="zh-CN" altLang="en-US"/>
          </a:p>
        </p:txBody>
      </p:sp>
      <p:sp>
        <p:nvSpPr>
          <p:cNvPr id="8" name="页脚占位符 7"/>
          <p:cNvSpPr>
            <a:spLocks noGrp="1"/>
          </p:cNvSpPr>
          <p:nvPr>
            <p:ph type="ftr" sz="quarter" idx="11"/>
            <p:custDataLst>
              <p:tags r:id="rId8"/>
            </p:custDataLst>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610600" y="6356350"/>
            <a:ext cx="2743200" cy="365125"/>
          </a:xfrm>
          <a:prstGeom prst="rect">
            <a:avLst/>
          </a:prstGeom>
        </p:spPr>
        <p:txBody>
          <a:bodyPr/>
          <a:lstStyle/>
          <a:p>
            <a:fld id="{6F88894F-B760-495D-A85D-E95A9EA47DE5}" type="slidenum">
              <a:rPr lang="zh-CN" altLang="en-US" smtClean="0"/>
              <a:t>‹#›</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custDataLst>
              <p:tags r:id="rId3"/>
            </p:custDataLst>
          </p:nvPr>
        </p:nvSpPr>
        <p:spPr>
          <a:xfrm>
            <a:off x="838200" y="6356350"/>
            <a:ext cx="2743200" cy="365125"/>
          </a:xfrm>
          <a:prstGeom prst="rect">
            <a:avLst/>
          </a:prstGeom>
        </p:spPr>
        <p:txBody>
          <a:bodyPr/>
          <a:lstStyle/>
          <a:p>
            <a:fld id="{3EF962E6-9105-462D-8B81-2774E1C3EA1E}" type="datetimeFigureOut">
              <a:rPr lang="zh-CN" altLang="en-US" smtClean="0"/>
              <a:t>2023/9/10</a:t>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56350"/>
            <a:ext cx="2743200" cy="365125"/>
          </a:xfrm>
          <a:prstGeom prst="rect">
            <a:avLst/>
          </a:prstGeom>
        </p:spPr>
        <p:txBody>
          <a:bodyPr/>
          <a:lstStyle/>
          <a:p>
            <a:fld id="{6F88894F-B760-495D-A85D-E95A9EA47DE5}" type="slidenum">
              <a:rPr lang="zh-CN" altLang="en-US" smtClean="0"/>
              <a:t>‹#›</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a:xfrm>
            <a:off x="838200" y="6356350"/>
            <a:ext cx="2743200" cy="365125"/>
          </a:xfrm>
          <a:prstGeom prst="rect">
            <a:avLst/>
          </a:prstGeom>
        </p:spPr>
        <p:txBody>
          <a:bodyPr/>
          <a:lstStyle/>
          <a:p>
            <a:fld id="{3EF962E6-9105-462D-8B81-2774E1C3EA1E}" type="datetimeFigureOut">
              <a:rPr lang="zh-CN" altLang="en-US" smtClean="0"/>
              <a:t>2023/9/10</a:t>
            </a:fld>
            <a:endParaRPr lang="zh-CN" altLang="en-US"/>
          </a:p>
        </p:txBody>
      </p:sp>
      <p:sp>
        <p:nvSpPr>
          <p:cNvPr id="3" name="页脚占位符 2"/>
          <p:cNvSpPr>
            <a:spLocks noGrp="1"/>
          </p:cNvSpPr>
          <p:nvPr>
            <p:ph type="ftr" sz="quarter" idx="11"/>
            <p:custDataLst>
              <p:tags r:id="rId3"/>
            </p:custDataLst>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56350"/>
            <a:ext cx="2743200" cy="365125"/>
          </a:xfrm>
          <a:prstGeom prst="rect">
            <a:avLst/>
          </a:prstGeom>
        </p:spPr>
        <p:txBody>
          <a:bodyPr/>
          <a:lstStyle/>
          <a:p>
            <a:fld id="{6F88894F-B760-495D-A85D-E95A9EA47DE5}" type="slidenum">
              <a:rPr lang="zh-CN" altLang="en-US" smtClean="0"/>
              <a:t>‹#›</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custDataLst>
              <p:tags r:id="rId3"/>
            </p:custDataLst>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custDataLst>
              <p:tags r:id="rId4"/>
            </p:custDataLst>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custDataLst>
              <p:tags r:id="rId5"/>
            </p:custDataLst>
          </p:nvPr>
        </p:nvSpPr>
        <p:spPr>
          <a:xfrm>
            <a:off x="838200" y="6356350"/>
            <a:ext cx="2743200" cy="365125"/>
          </a:xfrm>
          <a:prstGeom prst="rect">
            <a:avLst/>
          </a:prstGeom>
        </p:spPr>
        <p:txBody>
          <a:bodyPr/>
          <a:lstStyle/>
          <a:p>
            <a:fld id="{3EF962E6-9105-462D-8B81-2774E1C3EA1E}" type="datetimeFigureOut">
              <a:rPr lang="zh-CN" altLang="en-US" smtClean="0"/>
              <a:t>2023/9/10</a:t>
            </a:fld>
            <a:endParaRPr lang="zh-CN" altLang="en-US"/>
          </a:p>
        </p:txBody>
      </p:sp>
      <p:sp>
        <p:nvSpPr>
          <p:cNvPr id="6" name="页脚占位符 5"/>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610600" y="6356350"/>
            <a:ext cx="2743200" cy="365125"/>
          </a:xfrm>
          <a:prstGeom prst="rect">
            <a:avLst/>
          </a:prstGeom>
        </p:spPr>
        <p:txBody>
          <a:bodyPr/>
          <a:lstStyle/>
          <a:p>
            <a:fld id="{6F88894F-B760-495D-A85D-E95A9EA47DE5}" type="slidenum">
              <a:rPr lang="zh-CN" altLang="en-US" smtClean="0"/>
              <a:t>‹#›</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custDataLst>
              <p:tags r:id="rId3"/>
            </p:custDataLst>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656552D7-07D0-4147-A457-1F539FCBE908}" type="datetimeFigureOut">
              <a:rPr lang="zh-CN" altLang="en-US" smtClean="0"/>
              <a:t>2023/9/10</a:t>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05CFF93E-79DE-4E72-9E0E-EA8E79CB914E}"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custDataLst>
              <p:tags r:id="rId3"/>
            </p:custDataLst>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custDataLst>
              <p:tags r:id="rId5"/>
            </p:custDataLst>
          </p:nvPr>
        </p:nvSpPr>
        <p:spPr>
          <a:xfrm>
            <a:off x="838200" y="6356350"/>
            <a:ext cx="2743200" cy="365125"/>
          </a:xfrm>
          <a:prstGeom prst="rect">
            <a:avLst/>
          </a:prstGeom>
        </p:spPr>
        <p:txBody>
          <a:bodyPr/>
          <a:lstStyle/>
          <a:p>
            <a:fld id="{3EF962E6-9105-462D-8B81-2774E1C3EA1E}" type="datetimeFigureOut">
              <a:rPr lang="zh-CN" altLang="en-US" smtClean="0"/>
              <a:t>2023/9/10</a:t>
            </a:fld>
            <a:endParaRPr lang="zh-CN" altLang="en-US"/>
          </a:p>
        </p:txBody>
      </p:sp>
      <p:sp>
        <p:nvSpPr>
          <p:cNvPr id="6" name="页脚占位符 5"/>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610600" y="6356350"/>
            <a:ext cx="2743200" cy="365125"/>
          </a:xfrm>
          <a:prstGeom prst="rect">
            <a:avLst/>
          </a:prstGeom>
        </p:spPr>
        <p:txBody>
          <a:bodyPr/>
          <a:lstStyle/>
          <a:p>
            <a:fld id="{6F88894F-B760-495D-A85D-E95A9EA47DE5}" type="slidenum">
              <a:rPr lang="zh-CN" altLang="en-US" smtClean="0"/>
              <a:t>‹#›</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custDataLst>
              <p:tags r:id="rId3"/>
            </p:custDataLst>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3EF962E6-9105-462D-8B81-2774E1C3EA1E}" type="datetimeFigureOut">
              <a:rPr lang="zh-CN" altLang="en-US" smtClean="0"/>
              <a:t>2023/9/10</a:t>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6F88894F-B760-495D-A85D-E95A9EA47DE5}" type="slidenum">
              <a:rPr lang="zh-CN" altLang="en-US" smtClean="0"/>
              <a:t>‹#›</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custDataLst>
            <p:tags r:id="rId1"/>
          </p:custDataLst>
        </p:nvPr>
      </p:nvGrpSpPr>
      <p:grpSpPr>
        <a:xfrm>
          <a:off x="0" y="0"/>
          <a:ext cx="0" cy="0"/>
        </a:xfrm>
      </p:grpSpPr>
      <p:sp>
        <p:nvSpPr>
          <p:cNvPr id="2" name="竖排标题 1"/>
          <p:cNvSpPr>
            <a:spLocks noGrp="1"/>
          </p:cNvSpPr>
          <p:nvPr>
            <p:ph type="title" orient="vert"/>
            <p:custDataLst>
              <p:tags r:id="rId2"/>
            </p:custDataLs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custDataLst>
              <p:tags r:id="rId3"/>
            </p:custDataLst>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3EF962E6-9105-462D-8B81-2774E1C3EA1E}" type="datetimeFigureOut">
              <a:rPr lang="zh-CN" altLang="en-US" smtClean="0"/>
              <a:t>2023/9/10</a:t>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6F88894F-B760-495D-A85D-E95A9EA47DE5}" type="slidenum">
              <a:rPr lang="zh-CN" altLang="en-US" smtClean="0"/>
              <a:t>‹#›</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custDataLst>
            <p:tags r:id="rId1"/>
          </p:custDataLst>
        </p:nvPr>
      </p:nvGrpSpPr>
      <p:grpSpPr>
        <a:xfrm>
          <a:off x="0" y="0"/>
          <a:ext cx="0" cy="0"/>
        </a:xfrm>
      </p:grpSpPr>
    </p:spTree>
    <p:extLst>
      <p:ext uri="{BB962C8B-B14F-4D97-AF65-F5344CB8AC3E}">
        <p14:creationId xmlns:p14="http://schemas.microsoft.com/office/powerpoint/2010/main" val="4172913761"/>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节标题">
    <p:spTree>
      <p:nvGrpSpPr>
        <p:cNvPr id="1" name=""/>
        <p:cNvGrpSpPr/>
        <p:nvPr>
          <p:custDataLst>
            <p:tags r:id="rId1"/>
          </p:custDataLst>
        </p:nvPr>
      </p:nvGrpSpPr>
      <p:grpSpPr>
        <a:xfrm>
          <a:off x="0" y="0"/>
          <a:ext cx="0" cy="0"/>
        </a:xfrm>
      </p:grpSpPr>
      <p:grpSp>
        <p:nvGrpSpPr>
          <p:cNvPr id="8" name="组合 7"/>
          <p:cNvGrpSpPr/>
          <p:nvPr userDrawn="1">
            <p:custDataLst>
              <p:tags r:id="rId2"/>
            </p:custDataLst>
          </p:nvPr>
        </p:nvGrpSpPr>
        <p:grpSpPr>
          <a:xfrm>
            <a:off x="9652697" y="6365558"/>
            <a:ext cx="2421176" cy="492442"/>
            <a:chOff x="9039855" y="216473"/>
            <a:chExt cx="2421176" cy="492442"/>
          </a:xfrm>
        </p:grpSpPr>
        <p:sp>
          <p:nvSpPr>
            <p:cNvPr id="3" name="文本框 2"/>
            <p:cNvSpPr txBox="1"/>
            <p:nvPr userDrawn="1">
              <p:custDataLst>
                <p:tags r:id="rId3"/>
              </p:custDataLst>
            </p:nvPr>
          </p:nvSpPr>
          <p:spPr>
            <a:xfrm>
              <a:off x="9865722" y="216474"/>
              <a:ext cx="1595309" cy="246221"/>
            </a:xfrm>
            <a:prstGeom prst="rect">
              <a:avLst/>
            </a:prstGeom>
            <a:solidFill>
              <a:schemeClr val="accent1"/>
            </a:solidFill>
            <a:ln>
              <a:solidFill>
                <a:schemeClr val="accent1"/>
              </a:solidFill>
            </a:ln>
          </p:spPr>
          <p:txBody>
            <a:bodyPr wrap="none" rtlCol="0" anchor="t">
              <a:spAutoFit/>
            </a:bodyPr>
            <a:lstStyle/>
            <a:p>
              <a:pPr algn="ctr">
                <a:lnSpc>
                  <a:spcPct val="100000"/>
                </a:lnSpc>
                <a:spcBef>
                  <a:spcPct val="0"/>
                </a:spcBef>
                <a:spcAft>
                  <a:spcPct val="0"/>
                </a:spcAft>
              </a:pPr>
              <a:r>
                <a:rPr lang="zh-CN" altLang="en-US" sz="1000" b="0">
                  <a:solidFill>
                    <a:schemeClr val="bg1"/>
                  </a:solidFill>
                  <a:sym typeface="+mn-lt"/>
                </a:rPr>
                <a:t>高中思想政治统编新教材</a:t>
              </a:r>
            </a:p>
          </p:txBody>
        </p:sp>
        <p:sp>
          <p:nvSpPr>
            <p:cNvPr id="10" name="文本框 9"/>
            <p:cNvSpPr txBox="1"/>
            <p:nvPr userDrawn="1">
              <p:custDataLst>
                <p:tags r:id="rId4"/>
              </p:custDataLst>
            </p:nvPr>
          </p:nvSpPr>
          <p:spPr>
            <a:xfrm>
              <a:off x="9039855" y="462694"/>
              <a:ext cx="2421176" cy="246221"/>
            </a:xfrm>
            <a:prstGeom prst="rect">
              <a:avLst/>
            </a:prstGeom>
            <a:noFill/>
          </p:spPr>
          <p:txBody>
            <a:bodyPr wrap="square" rtlCol="0">
              <a:spAutoFit/>
            </a:bodyPr>
            <a:lstStyle/>
            <a:p>
              <a:pPr algn="dist">
                <a:spcBef>
                  <a:spcPct val="0"/>
                </a:spcBef>
                <a:spcAft>
                  <a:spcPct val="0"/>
                </a:spcAft>
              </a:pPr>
              <a:r>
                <a:rPr lang="zh-CN" altLang="en-US" sz="1000" b="0">
                  <a:solidFill>
                    <a:schemeClr val="tx1"/>
                  </a:solidFill>
                  <a:sym typeface="+mn-ea"/>
                </a:rPr>
                <a:t>选择性必修二</a:t>
              </a:r>
            </a:p>
          </p:txBody>
        </p:sp>
        <p:sp>
          <p:nvSpPr>
            <p:cNvPr id="4" name="文本框 3"/>
            <p:cNvSpPr txBox="1"/>
            <p:nvPr userDrawn="1">
              <p:custDataLst>
                <p:tags r:id="rId5"/>
              </p:custDataLst>
            </p:nvPr>
          </p:nvSpPr>
          <p:spPr>
            <a:xfrm>
              <a:off x="9043861" y="216473"/>
              <a:ext cx="817880" cy="245110"/>
            </a:xfrm>
            <a:prstGeom prst="rect">
              <a:avLst/>
            </a:prstGeom>
            <a:noFill/>
            <a:ln>
              <a:solidFill>
                <a:schemeClr val="accent1"/>
              </a:solidFill>
            </a:ln>
          </p:spPr>
          <p:txBody>
            <a:bodyPr wrap="none">
              <a:spAutoFit/>
            </a:bodyPr>
            <a:lstStyle/>
            <a:p>
              <a:pPr algn="ctr">
                <a:spcBef>
                  <a:spcPct val="0"/>
                </a:spcBef>
                <a:spcAft>
                  <a:spcPct val="0"/>
                </a:spcAft>
              </a:pPr>
              <a:r>
                <a:rPr lang="zh-CN" altLang="en-US" sz="1000" b="0">
                  <a:solidFill>
                    <a:schemeClr val="accent1"/>
                  </a:solidFill>
                  <a:latin typeface="+mj-ea"/>
                  <a:ea typeface="+mj-ea"/>
                </a:rPr>
                <a:t>逻辑与思维</a:t>
              </a:r>
            </a:p>
          </p:txBody>
        </p:sp>
      </p:grpSp>
      <p:cxnSp>
        <p:nvCxnSpPr>
          <p:cNvPr id="5" name="直接连接符 4"/>
          <p:cNvCxnSpPr/>
          <p:nvPr userDrawn="1">
            <p:custDataLst>
              <p:tags r:id="rId6"/>
            </p:custDataLst>
          </p:nvPr>
        </p:nvCxnSpPr>
        <p:spPr>
          <a:xfrm flipH="1">
            <a:off x="0" y="6611779"/>
            <a:ext cx="9338553"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文本框 5"/>
          <p:cNvSpPr txBox="1"/>
          <p:nvPr userDrawn="1">
            <p:custDataLst>
              <p:tags r:id="rId7"/>
            </p:custDataLst>
          </p:nvPr>
        </p:nvSpPr>
        <p:spPr>
          <a:xfrm>
            <a:off x="9652697" y="6611779"/>
            <a:ext cx="2421176" cy="245110"/>
          </a:xfrm>
          <a:prstGeom prst="rect">
            <a:avLst/>
          </a:prstGeom>
          <a:noFill/>
        </p:spPr>
        <p:txBody>
          <a:bodyPr wrap="square" rtlCol="0">
            <a:spAutoFit/>
          </a:bodyPr>
          <a:lstStyle/>
          <a:p>
            <a:pPr algn="dist">
              <a:spcBef>
                <a:spcPct val="0"/>
              </a:spcBef>
              <a:spcAft>
                <a:spcPct val="0"/>
              </a:spcAft>
            </a:pPr>
            <a:r>
              <a:rPr lang="zh-CN" altLang="en-US" sz="1000" b="0">
                <a:solidFill>
                  <a:srgbClr val="002060"/>
                </a:solidFill>
                <a:sym typeface="+mn-ea"/>
              </a:rPr>
              <a:t>选择性必修三</a:t>
            </a:r>
          </a:p>
        </p:txBody>
      </p:sp>
      <p:sp>
        <p:nvSpPr>
          <p:cNvPr id="7" name="标题 6"/>
          <p:cNvSpPr>
            <a:spLocks noGrp="1"/>
          </p:cNvSpPr>
          <p:nvPr>
            <p:ph type="title" hasCustomPrompt="1"/>
            <p:custDataLst>
              <p:tags r:id="rId8"/>
            </p:custDataLst>
          </p:nvPr>
        </p:nvSpPr>
        <p:spPr>
          <a:xfrm>
            <a:off x="1415354" y="110753"/>
            <a:ext cx="3416320" cy="523220"/>
          </a:xfrm>
        </p:spPr>
        <p:txBody>
          <a:bodyPr wrap="none">
            <a:spAutoFit/>
          </a:bodyPr>
          <a:lstStyle>
            <a:lvl1pPr algn="l">
              <a:lnSpc>
                <a:spcPct val="100000"/>
              </a:lnSpc>
              <a:defRPr sz="2800" b="1">
                <a:solidFill>
                  <a:schemeClr val="accent1"/>
                </a:solidFill>
              </a:defRPr>
            </a:lvl1pPr>
          </a:lstStyle>
          <a:p>
            <a:r>
              <a:rPr lang="zh-CN" altLang="en-US"/>
              <a:t>单击此处编辑主标题</a:t>
            </a:r>
          </a:p>
        </p:txBody>
      </p:sp>
      <p:sp>
        <p:nvSpPr>
          <p:cNvPr id="19" name="流程图: 手动输入 18"/>
          <p:cNvSpPr/>
          <p:nvPr userDrawn="1">
            <p:custDataLst>
              <p:tags r:id="rId9"/>
            </p:custDataLst>
          </p:nvPr>
        </p:nvSpPr>
        <p:spPr>
          <a:xfrm rot="5400000">
            <a:off x="445028" y="-104561"/>
            <a:ext cx="442052" cy="953849"/>
          </a:xfrm>
          <a:prstGeom prst="flowChartManualIn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p:nvPr userDrawn="1">
            <p:custDataLst>
              <p:tags r:id="rId10"/>
            </p:custDataLst>
          </p:nvPr>
        </p:nvCxnSpPr>
        <p:spPr>
          <a:xfrm>
            <a:off x="982494" y="151337"/>
            <a:ext cx="201600" cy="44205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custDataLst>
              <p:tags r:id="rId11"/>
            </p:custDataLst>
          </p:nvPr>
        </p:nvCxnSpPr>
        <p:spPr>
          <a:xfrm>
            <a:off x="1030248" y="151337"/>
            <a:ext cx="201600" cy="44205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文本占位符 14"/>
          <p:cNvSpPr>
            <a:spLocks noGrp="1"/>
          </p:cNvSpPr>
          <p:nvPr>
            <p:ph type="body" sz="quarter" idx="3" hasCustomPrompt="1"/>
            <p:custDataLst>
              <p:tags r:id="rId12"/>
            </p:custDataLst>
          </p:nvPr>
        </p:nvSpPr>
        <p:spPr>
          <a:xfrm>
            <a:off x="318597" y="141453"/>
            <a:ext cx="527709" cy="461665"/>
          </a:xfrm>
        </p:spPr>
        <p:txBody>
          <a:bodyPr wrap="none" anchor="b">
            <a:spAutoFit/>
          </a:bodyPr>
          <a:lstStyle>
            <a:lvl1pPr marL="0" indent="0" algn="ctr">
              <a:lnSpc>
                <a:spcPct val="100000"/>
              </a:lnSpc>
              <a:spcBef>
                <a:spcPct val="0"/>
              </a:spcBef>
              <a:buNone/>
              <a:defRPr sz="2400" b="0">
                <a:solidFill>
                  <a:schemeClr val="bg1"/>
                </a:solidFill>
                <a:latin typeface="Impact" panose="020b080603090205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00</a:t>
            </a:r>
            <a:endParaRPr lang="zh-CN" altLang="en-US"/>
          </a:p>
        </p:txBody>
      </p:sp>
      <p:sp>
        <p:nvSpPr>
          <p:cNvPr id="2" name="文本框 1"/>
          <p:cNvSpPr txBox="1"/>
          <p:nvPr userDrawn="1">
            <p:custDataLst>
              <p:tags r:id="rId13"/>
            </p:custDataLst>
          </p:nvPr>
        </p:nvSpPr>
        <p:spPr>
          <a:xfrm>
            <a:off x="0" y="6581140"/>
            <a:ext cx="1777365" cy="275590"/>
          </a:xfrm>
          <a:prstGeom prst="rect">
            <a:avLst/>
          </a:prstGeom>
          <a:noFill/>
        </p:spPr>
        <p:txBody>
          <a:bodyPr wrap="none" rtlCol="0">
            <a:spAutoFit/>
          </a:bodyPr>
          <a:lstStyle/>
          <a:p>
            <a:pPr algn="l"/>
            <a:r>
              <a:rPr lang="zh-CN" altLang="en-US" sz="1200">
                <a:solidFill>
                  <a:schemeClr val="bg1"/>
                </a:solidFill>
                <a:latin typeface="微软雅黑" panose="020b0503020204020204" pitchFamily="34" charset="-122"/>
                <a:ea typeface="微软雅黑" panose="020b0503020204020204" pitchFamily="34" charset="-122"/>
              </a:rPr>
              <a:t>肖朝海，</a:t>
            </a:r>
            <a:r>
              <a:rPr lang="en-US" altLang="zh-CN" sz="1200">
                <a:solidFill>
                  <a:schemeClr val="bg1"/>
                </a:solidFill>
                <a:latin typeface="微软雅黑" panose="020b0503020204020204" pitchFamily="34" charset="-122"/>
                <a:ea typeface="微软雅黑" panose="020b0503020204020204" pitchFamily="34" charset="-122"/>
              </a:rPr>
              <a:t>15123990072</a:t>
            </a:r>
          </a:p>
        </p:txBody>
      </p:sp>
    </p:spTree>
    <p:extLst>
      <p:ext uri="{BB962C8B-B14F-4D97-AF65-F5344CB8AC3E}">
        <p14:creationId xmlns:p14="http://schemas.microsoft.com/office/powerpoint/2010/main" val="4140160271"/>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2" name="标题 1"/>
          <p:cNvSpPr>
            <a:spLocks noGrp="1"/>
          </p:cNvSpPr>
          <p:nvPr>
            <p:ph type="ctrTitle"/>
            <p:custDataLst>
              <p:tags r:id="rId2"/>
            </p:custDataLst>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custDataLst>
              <p:tags r:id="rId3"/>
            </p:custDataLst>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BF0560E5-6C4B-4B8A-9516-D54F9372C298}" type="datetimeFigureOut">
              <a:rPr lang="zh-CN" altLang="en-US" smtClean="0"/>
              <a:t>2023/9/10</a:t>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BFD95798-B5CE-421A-AAC4-335AF0BB7B08}" type="slidenum">
              <a:rPr lang="zh-CN" altLang="en-US" smtClean="0"/>
              <a:t>‹#›</a:t>
            </a:fld>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custDataLst>
              <p:tags r:id="rId3"/>
            </p:custDataLst>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BF0560E5-6C4B-4B8A-9516-D54F9372C298}" type="datetimeFigureOut">
              <a:rPr lang="zh-CN" altLang="en-US" smtClean="0"/>
              <a:t>2023/9/10</a:t>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BFD95798-B5CE-421A-AAC4-335AF0BB7B08}" type="slidenum">
              <a:rPr lang="zh-CN" altLang="en-US" smtClean="0"/>
              <a:t>‹#›</a:t>
            </a:fld>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custDataLst>
              <p:tags r:id="rId3"/>
            </p:custDataLst>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BF0560E5-6C4B-4B8A-9516-D54F9372C298}" type="datetimeFigureOut">
              <a:rPr lang="zh-CN" altLang="en-US" smtClean="0"/>
              <a:t>2023/9/10</a:t>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BFD95798-B5CE-421A-AAC4-335AF0BB7B08}" type="slidenum">
              <a:rPr lang="zh-CN" altLang="en-US" smtClean="0"/>
              <a:t>‹#›</a:t>
            </a:fld>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custDataLst>
              <p:tags r:id="rId3"/>
            </p:custDataLst>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custDataLst>
              <p:tags r:id="rId4"/>
            </p:custDataLst>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custDataLst>
              <p:tags r:id="rId5"/>
            </p:custDataLst>
          </p:nvPr>
        </p:nvSpPr>
        <p:spPr>
          <a:xfrm>
            <a:off x="838200" y="6356350"/>
            <a:ext cx="2743200" cy="365125"/>
          </a:xfrm>
          <a:prstGeom prst="rect">
            <a:avLst/>
          </a:prstGeom>
        </p:spPr>
        <p:txBody>
          <a:bodyPr/>
          <a:lstStyle/>
          <a:p>
            <a:fld id="{BF0560E5-6C4B-4B8A-9516-D54F9372C298}" type="datetimeFigureOut">
              <a:rPr lang="zh-CN" altLang="en-US" smtClean="0"/>
              <a:t>2023/9/10</a:t>
            </a:fld>
            <a:endParaRPr lang="zh-CN" altLang="en-US"/>
          </a:p>
        </p:txBody>
      </p:sp>
      <p:sp>
        <p:nvSpPr>
          <p:cNvPr id="6" name="页脚占位符 5"/>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610600" y="6356350"/>
            <a:ext cx="2743200" cy="365125"/>
          </a:xfrm>
          <a:prstGeom prst="rect">
            <a:avLst/>
          </a:prstGeom>
        </p:spPr>
        <p:txBody>
          <a:bodyPr/>
          <a:lstStyle/>
          <a:p>
            <a:fld id="{BFD95798-B5CE-421A-AAC4-335AF0BB7B08}" type="slidenum">
              <a:rPr lang="zh-CN" altLang="en-US" smtClean="0"/>
              <a:t>‹#›</a:t>
            </a:fld>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custDataLst>
              <p:tags r:id="rId3"/>
            </p:custDataLst>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custDataLst>
              <p:tags r:id="rId4"/>
            </p:custDataLst>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custDataLst>
              <p:tags r:id="rId5"/>
            </p:custDataLst>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custDataLst>
              <p:tags r:id="rId6"/>
            </p:custDataLst>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custDataLst>
              <p:tags r:id="rId7"/>
            </p:custDataLst>
          </p:nvPr>
        </p:nvSpPr>
        <p:spPr>
          <a:xfrm>
            <a:off x="838200" y="6356350"/>
            <a:ext cx="2743200" cy="365125"/>
          </a:xfrm>
          <a:prstGeom prst="rect">
            <a:avLst/>
          </a:prstGeom>
        </p:spPr>
        <p:txBody>
          <a:bodyPr/>
          <a:lstStyle/>
          <a:p>
            <a:fld id="{BF0560E5-6C4B-4B8A-9516-D54F9372C298}" type="datetimeFigureOut">
              <a:rPr lang="zh-CN" altLang="en-US" smtClean="0"/>
              <a:t>2023/9/10</a:t>
            </a:fld>
            <a:endParaRPr lang="zh-CN" altLang="en-US"/>
          </a:p>
        </p:txBody>
      </p:sp>
      <p:sp>
        <p:nvSpPr>
          <p:cNvPr id="8" name="页脚占位符 7"/>
          <p:cNvSpPr>
            <a:spLocks noGrp="1"/>
          </p:cNvSpPr>
          <p:nvPr>
            <p:ph type="ftr" sz="quarter" idx="11"/>
            <p:custDataLst>
              <p:tags r:id="rId8"/>
            </p:custDataLst>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610600" y="6356350"/>
            <a:ext cx="2743200" cy="365125"/>
          </a:xfrm>
          <a:prstGeom prst="rect">
            <a:avLst/>
          </a:prstGeom>
        </p:spPr>
        <p:txBody>
          <a:bodyPr/>
          <a:lstStyle/>
          <a:p>
            <a:fld id="{BFD95798-B5CE-421A-AAC4-335AF0BB7B08}" type="slidenum">
              <a:rPr lang="zh-CN" altLang="en-US" smtClean="0"/>
              <a:t>‹#›</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custDataLst>
              <p:tags r:id="rId3"/>
            </p:custDataLst>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656552D7-07D0-4147-A457-1F539FCBE908}" type="datetimeFigureOut">
              <a:rPr lang="zh-CN" altLang="en-US" smtClean="0"/>
              <a:t>2023/9/10</a:t>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05CFF93E-79DE-4E72-9E0E-EA8E79CB914E}" type="slidenum">
              <a:rPr lang="zh-CN" altLang="en-US" smtClean="0"/>
              <a:t>‹#›</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custDataLst>
              <p:tags r:id="rId3"/>
            </p:custDataLst>
          </p:nvPr>
        </p:nvSpPr>
        <p:spPr>
          <a:xfrm>
            <a:off x="838200" y="6356350"/>
            <a:ext cx="2743200" cy="365125"/>
          </a:xfrm>
          <a:prstGeom prst="rect">
            <a:avLst/>
          </a:prstGeom>
        </p:spPr>
        <p:txBody>
          <a:bodyPr/>
          <a:lstStyle/>
          <a:p>
            <a:fld id="{BF0560E5-6C4B-4B8A-9516-D54F9372C298}" type="datetimeFigureOut">
              <a:rPr lang="zh-CN" altLang="en-US" smtClean="0"/>
              <a:t>2023/9/10</a:t>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56350"/>
            <a:ext cx="2743200" cy="365125"/>
          </a:xfrm>
          <a:prstGeom prst="rect">
            <a:avLst/>
          </a:prstGeom>
        </p:spPr>
        <p:txBody>
          <a:bodyPr/>
          <a:lstStyle/>
          <a:p>
            <a:fld id="{BFD95798-B5CE-421A-AAC4-335AF0BB7B08}" type="slidenum">
              <a:rPr lang="zh-CN" altLang="en-US" smtClean="0"/>
              <a:t>‹#›</a:t>
            </a:fld>
            <a:endParaRPr lang="zh-CN" alt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a:xfrm>
            <a:off x="838200" y="6356350"/>
            <a:ext cx="2743200" cy="365125"/>
          </a:xfrm>
          <a:prstGeom prst="rect">
            <a:avLst/>
          </a:prstGeom>
        </p:spPr>
        <p:txBody>
          <a:bodyPr/>
          <a:lstStyle/>
          <a:p>
            <a:fld id="{BF0560E5-6C4B-4B8A-9516-D54F9372C298}" type="datetimeFigureOut">
              <a:rPr lang="zh-CN" altLang="en-US" smtClean="0"/>
              <a:t>2023/9/10</a:t>
            </a:fld>
            <a:endParaRPr lang="zh-CN" altLang="en-US"/>
          </a:p>
        </p:txBody>
      </p:sp>
      <p:sp>
        <p:nvSpPr>
          <p:cNvPr id="3" name="页脚占位符 2"/>
          <p:cNvSpPr>
            <a:spLocks noGrp="1"/>
          </p:cNvSpPr>
          <p:nvPr>
            <p:ph type="ftr" sz="quarter" idx="11"/>
            <p:custDataLst>
              <p:tags r:id="rId3"/>
            </p:custDataLst>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56350"/>
            <a:ext cx="2743200" cy="365125"/>
          </a:xfrm>
          <a:prstGeom prst="rect">
            <a:avLst/>
          </a:prstGeom>
        </p:spPr>
        <p:txBody>
          <a:bodyPr/>
          <a:lstStyle/>
          <a:p>
            <a:fld id="{BFD95798-B5CE-421A-AAC4-335AF0BB7B08}" type="slidenum">
              <a:rPr lang="zh-CN" altLang="en-US" smtClean="0"/>
              <a:t>‹#›</a:t>
            </a:fld>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custDataLst>
              <p:tags r:id="rId3"/>
            </p:custDataLst>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custDataLst>
              <p:tags r:id="rId4"/>
            </p:custDataLst>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custDataLst>
              <p:tags r:id="rId5"/>
            </p:custDataLst>
          </p:nvPr>
        </p:nvSpPr>
        <p:spPr>
          <a:xfrm>
            <a:off x="838200" y="6356350"/>
            <a:ext cx="2743200" cy="365125"/>
          </a:xfrm>
          <a:prstGeom prst="rect">
            <a:avLst/>
          </a:prstGeom>
        </p:spPr>
        <p:txBody>
          <a:bodyPr/>
          <a:lstStyle/>
          <a:p>
            <a:fld id="{BF0560E5-6C4B-4B8A-9516-D54F9372C298}" type="datetimeFigureOut">
              <a:rPr lang="zh-CN" altLang="en-US" smtClean="0"/>
              <a:t>2023/9/10</a:t>
            </a:fld>
            <a:endParaRPr lang="zh-CN" altLang="en-US"/>
          </a:p>
        </p:txBody>
      </p:sp>
      <p:sp>
        <p:nvSpPr>
          <p:cNvPr id="6" name="页脚占位符 5"/>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610600" y="6356350"/>
            <a:ext cx="2743200" cy="365125"/>
          </a:xfrm>
          <a:prstGeom prst="rect">
            <a:avLst/>
          </a:prstGeom>
        </p:spPr>
        <p:txBody>
          <a:bodyPr/>
          <a:lstStyle/>
          <a:p>
            <a:fld id="{BFD95798-B5CE-421A-AAC4-335AF0BB7B08}" type="slidenum">
              <a:rPr lang="zh-CN" altLang="en-US" smtClean="0"/>
              <a:t>‹#›</a:t>
            </a:fld>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custDataLst>
              <p:tags r:id="rId3"/>
            </p:custDataLst>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custDataLst>
              <p:tags r:id="rId5"/>
            </p:custDataLst>
          </p:nvPr>
        </p:nvSpPr>
        <p:spPr>
          <a:xfrm>
            <a:off x="838200" y="6356350"/>
            <a:ext cx="2743200" cy="365125"/>
          </a:xfrm>
          <a:prstGeom prst="rect">
            <a:avLst/>
          </a:prstGeom>
        </p:spPr>
        <p:txBody>
          <a:bodyPr/>
          <a:lstStyle/>
          <a:p>
            <a:fld id="{BF0560E5-6C4B-4B8A-9516-D54F9372C298}" type="datetimeFigureOut">
              <a:rPr lang="zh-CN" altLang="en-US" smtClean="0"/>
              <a:t>2023/9/10</a:t>
            </a:fld>
            <a:endParaRPr lang="zh-CN" altLang="en-US"/>
          </a:p>
        </p:txBody>
      </p:sp>
      <p:sp>
        <p:nvSpPr>
          <p:cNvPr id="6" name="页脚占位符 5"/>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610600" y="6356350"/>
            <a:ext cx="2743200" cy="365125"/>
          </a:xfrm>
          <a:prstGeom prst="rect">
            <a:avLst/>
          </a:prstGeom>
        </p:spPr>
        <p:txBody>
          <a:bodyPr/>
          <a:lstStyle/>
          <a:p>
            <a:fld id="{BFD95798-B5CE-421A-AAC4-335AF0BB7B08}" type="slidenum">
              <a:rPr lang="zh-CN" altLang="en-US" smtClean="0"/>
              <a:t>‹#›</a:t>
            </a:fld>
            <a:endParaRPr lang="zh-CN" alt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custDataLst>
              <p:tags r:id="rId3"/>
            </p:custDataLst>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BF0560E5-6C4B-4B8A-9516-D54F9372C298}" type="datetimeFigureOut">
              <a:rPr lang="zh-CN" altLang="en-US" smtClean="0"/>
              <a:t>2023/9/10</a:t>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BFD95798-B5CE-421A-AAC4-335AF0BB7B08}" type="slidenum">
              <a:rPr lang="zh-CN" altLang="en-US" smtClean="0"/>
              <a:t>‹#›</a:t>
            </a:fld>
            <a:endParaRPr lang="zh-CN" altLang="en-US"/>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custDataLst>
            <p:tags r:id="rId1"/>
          </p:custDataLst>
        </p:nvPr>
      </p:nvGrpSpPr>
      <p:grpSpPr>
        <a:xfrm>
          <a:off x="0" y="0"/>
          <a:ext cx="0" cy="0"/>
        </a:xfrm>
      </p:grpSpPr>
      <p:sp>
        <p:nvSpPr>
          <p:cNvPr id="2" name="竖排标题 1"/>
          <p:cNvSpPr>
            <a:spLocks noGrp="1"/>
          </p:cNvSpPr>
          <p:nvPr>
            <p:ph type="title" orient="vert"/>
            <p:custDataLst>
              <p:tags r:id="rId2"/>
            </p:custDataLs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custDataLst>
              <p:tags r:id="rId3"/>
            </p:custDataLst>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BF0560E5-6C4B-4B8A-9516-D54F9372C298}" type="datetimeFigureOut">
              <a:rPr lang="zh-CN" altLang="en-US" smtClean="0"/>
              <a:t>2023/9/10</a:t>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BFD95798-B5CE-421A-AAC4-335AF0BB7B08}" type="slidenum">
              <a:rPr lang="zh-CN" altLang="en-US" smtClean="0"/>
              <a:t>‹#›</a:t>
            </a:fld>
            <a:endParaRPr lang="zh-CN" altLang="en-US"/>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custDataLst>
            <p:tags r:id="rId1"/>
          </p:custDataLst>
        </p:nvPr>
      </p:nvGrpSpPr>
      <p:grpSpPr>
        <a:xfrm>
          <a:off x="0" y="0"/>
          <a:ext cx="0" cy="0"/>
        </a:xfrm>
      </p:grpSpPr>
    </p:spTree>
    <p:extLst>
      <p:ext uri="{BB962C8B-B14F-4D97-AF65-F5344CB8AC3E}">
        <p14:creationId xmlns:p14="http://schemas.microsoft.com/office/powerpoint/2010/main" val="207647270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custDataLst>
              <p:tags r:id="rId3"/>
            </p:custDataLst>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custDataLst>
              <p:tags r:id="rId4"/>
            </p:custDataLst>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custDataLst>
              <p:tags r:id="rId5"/>
            </p:custDataLst>
          </p:nvPr>
        </p:nvSpPr>
        <p:spPr>
          <a:xfrm>
            <a:off x="838200" y="6356350"/>
            <a:ext cx="2743200" cy="365125"/>
          </a:xfrm>
          <a:prstGeom prst="rect">
            <a:avLst/>
          </a:prstGeom>
        </p:spPr>
        <p:txBody>
          <a:bodyPr/>
          <a:lstStyle/>
          <a:p>
            <a:fld id="{656552D7-07D0-4147-A457-1F539FCBE908}" type="datetimeFigureOut">
              <a:rPr lang="zh-CN" altLang="en-US" smtClean="0"/>
              <a:t>2023/9/10</a:t>
            </a:fld>
            <a:endParaRPr lang="zh-CN" altLang="en-US"/>
          </a:p>
        </p:txBody>
      </p:sp>
      <p:sp>
        <p:nvSpPr>
          <p:cNvPr id="6" name="页脚占位符 5"/>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610600" y="6356350"/>
            <a:ext cx="2743200" cy="365125"/>
          </a:xfrm>
          <a:prstGeom prst="rect">
            <a:avLst/>
          </a:prstGeom>
        </p:spPr>
        <p:txBody>
          <a:bodyPr/>
          <a:lstStyle/>
          <a:p>
            <a:fld id="{05CFF93E-79DE-4E72-9E0E-EA8E79CB914E}"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custDataLst>
              <p:tags r:id="rId3"/>
            </p:custDataLst>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custDataLst>
              <p:tags r:id="rId4"/>
            </p:custDataLst>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custDataLst>
              <p:tags r:id="rId5"/>
            </p:custDataLst>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custDataLst>
              <p:tags r:id="rId6"/>
            </p:custDataLst>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custDataLst>
              <p:tags r:id="rId7"/>
            </p:custDataLst>
          </p:nvPr>
        </p:nvSpPr>
        <p:spPr>
          <a:xfrm>
            <a:off x="838200" y="6356350"/>
            <a:ext cx="2743200" cy="365125"/>
          </a:xfrm>
          <a:prstGeom prst="rect">
            <a:avLst/>
          </a:prstGeom>
        </p:spPr>
        <p:txBody>
          <a:bodyPr/>
          <a:lstStyle/>
          <a:p>
            <a:fld id="{656552D7-07D0-4147-A457-1F539FCBE908}" type="datetimeFigureOut">
              <a:rPr lang="zh-CN" altLang="en-US" smtClean="0"/>
              <a:t>2023/9/10</a:t>
            </a:fld>
            <a:endParaRPr lang="zh-CN" altLang="en-US"/>
          </a:p>
        </p:txBody>
      </p:sp>
      <p:sp>
        <p:nvSpPr>
          <p:cNvPr id="8" name="页脚占位符 7"/>
          <p:cNvSpPr>
            <a:spLocks noGrp="1"/>
          </p:cNvSpPr>
          <p:nvPr>
            <p:ph type="ftr" sz="quarter" idx="11"/>
            <p:custDataLst>
              <p:tags r:id="rId8"/>
            </p:custDataLst>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610600" y="6356350"/>
            <a:ext cx="2743200" cy="365125"/>
          </a:xfrm>
          <a:prstGeom prst="rect">
            <a:avLst/>
          </a:prstGeom>
        </p:spPr>
        <p:txBody>
          <a:bodyPr/>
          <a:lstStyle/>
          <a:p>
            <a:fld id="{05CFF93E-79DE-4E72-9E0E-EA8E79CB914E}"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custDataLst>
              <p:tags r:id="rId3"/>
            </p:custDataLst>
          </p:nvPr>
        </p:nvSpPr>
        <p:spPr>
          <a:xfrm>
            <a:off x="838200" y="6356350"/>
            <a:ext cx="2743200" cy="365125"/>
          </a:xfrm>
          <a:prstGeom prst="rect">
            <a:avLst/>
          </a:prstGeom>
        </p:spPr>
        <p:txBody>
          <a:bodyPr/>
          <a:lstStyle/>
          <a:p>
            <a:fld id="{656552D7-07D0-4147-A457-1F539FCBE908}" type="datetimeFigureOut">
              <a:rPr lang="zh-CN" altLang="en-US" smtClean="0"/>
              <a:t>2023/9/10</a:t>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56350"/>
            <a:ext cx="2743200" cy="365125"/>
          </a:xfrm>
          <a:prstGeom prst="rect">
            <a:avLst/>
          </a:prstGeom>
        </p:spPr>
        <p:txBody>
          <a:bodyPr/>
          <a:lstStyle/>
          <a:p>
            <a:fld id="{05CFF93E-79DE-4E72-9E0E-EA8E79CB914E}"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a:xfrm>
            <a:off x="838200" y="6356350"/>
            <a:ext cx="2743200" cy="365125"/>
          </a:xfrm>
          <a:prstGeom prst="rect">
            <a:avLst/>
          </a:prstGeom>
        </p:spPr>
        <p:txBody>
          <a:bodyPr/>
          <a:lstStyle/>
          <a:p>
            <a:fld id="{656552D7-07D0-4147-A457-1F539FCBE908}" type="datetimeFigureOut">
              <a:rPr lang="zh-CN" altLang="en-US" smtClean="0"/>
              <a:t>2023/9/10</a:t>
            </a:fld>
            <a:endParaRPr lang="zh-CN" altLang="en-US"/>
          </a:p>
        </p:txBody>
      </p:sp>
      <p:sp>
        <p:nvSpPr>
          <p:cNvPr id="3" name="页脚占位符 2"/>
          <p:cNvSpPr>
            <a:spLocks noGrp="1"/>
          </p:cNvSpPr>
          <p:nvPr>
            <p:ph type="ftr" sz="quarter" idx="11"/>
            <p:custDataLst>
              <p:tags r:id="rId3"/>
            </p:custDataLst>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56350"/>
            <a:ext cx="2743200" cy="365125"/>
          </a:xfrm>
          <a:prstGeom prst="rect">
            <a:avLst/>
          </a:prstGeom>
        </p:spPr>
        <p:txBody>
          <a:bodyPr/>
          <a:lstStyle/>
          <a:p>
            <a:fld id="{05CFF93E-79DE-4E72-9E0E-EA8E79CB914E}"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custDataLst>
              <p:tags r:id="rId3"/>
            </p:custDataLst>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custDataLst>
              <p:tags r:id="rId4"/>
            </p:custDataLst>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custDataLst>
              <p:tags r:id="rId5"/>
            </p:custDataLst>
          </p:nvPr>
        </p:nvSpPr>
        <p:spPr>
          <a:xfrm>
            <a:off x="838200" y="6356350"/>
            <a:ext cx="2743200" cy="365125"/>
          </a:xfrm>
          <a:prstGeom prst="rect">
            <a:avLst/>
          </a:prstGeom>
        </p:spPr>
        <p:txBody>
          <a:bodyPr/>
          <a:lstStyle/>
          <a:p>
            <a:fld id="{656552D7-07D0-4147-A457-1F539FCBE908}" type="datetimeFigureOut">
              <a:rPr lang="zh-CN" altLang="en-US" smtClean="0"/>
              <a:t>2023/9/10</a:t>
            </a:fld>
            <a:endParaRPr lang="zh-CN" altLang="en-US"/>
          </a:p>
        </p:txBody>
      </p:sp>
      <p:sp>
        <p:nvSpPr>
          <p:cNvPr id="6" name="页脚占位符 5"/>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610600" y="6356350"/>
            <a:ext cx="2743200" cy="365125"/>
          </a:xfrm>
          <a:prstGeom prst="rect">
            <a:avLst/>
          </a:prstGeom>
        </p:spPr>
        <p:txBody>
          <a:bodyPr/>
          <a:lstStyle/>
          <a:p>
            <a:fld id="{05CFF93E-79DE-4E72-9E0E-EA8E79CB914E}"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custDataLst>
              <p:tags r:id="rId3"/>
            </p:custDataLst>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custDataLst>
              <p:tags r:id="rId5"/>
            </p:custDataLst>
          </p:nvPr>
        </p:nvSpPr>
        <p:spPr>
          <a:xfrm>
            <a:off x="838200" y="6356350"/>
            <a:ext cx="2743200" cy="365125"/>
          </a:xfrm>
          <a:prstGeom prst="rect">
            <a:avLst/>
          </a:prstGeom>
        </p:spPr>
        <p:txBody>
          <a:bodyPr/>
          <a:lstStyle/>
          <a:p>
            <a:fld id="{656552D7-07D0-4147-A457-1F539FCBE908}" type="datetimeFigureOut">
              <a:rPr lang="zh-CN" altLang="en-US" smtClean="0"/>
              <a:t>2023/9/10</a:t>
            </a:fld>
            <a:endParaRPr lang="zh-CN" altLang="en-US"/>
          </a:p>
        </p:txBody>
      </p:sp>
      <p:sp>
        <p:nvSpPr>
          <p:cNvPr id="6" name="页脚占位符 5"/>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610600" y="6356350"/>
            <a:ext cx="2743200" cy="365125"/>
          </a:xfrm>
          <a:prstGeom prst="rect">
            <a:avLst/>
          </a:prstGeom>
        </p:spPr>
        <p:txBody>
          <a:bodyPr/>
          <a:lstStyle/>
          <a:p>
            <a:fld id="{05CFF93E-79DE-4E72-9E0E-EA8E79CB914E}" type="slidenum">
              <a:rPr lang="zh-CN" altLang="en-US" smtClean="0"/>
              <a:t>‹#›</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ags" Target="../tags/tag70.xml" /><Relationship Id="rId13" Type="http://schemas.openxmlformats.org/officeDocument/2006/relationships/tags" Target="../tags/tag71.xml" /><Relationship Id="rId14" Type="http://schemas.openxmlformats.org/officeDocument/2006/relationships/image" Target="file:///D:\qq&#25991;&#20214;\712321467\Image\C2C\Image2\%7b75232B38-A165-1FB7-499C-2E1C792CACB5%7d.png" TargetMode="External" /><Relationship Id="rId15" Type="http://schemas.openxmlformats.org/officeDocument/2006/relationships/image" Target="../media/image1.png" /><Relationship Id="rId16" Type="http://schemas.openxmlformats.org/officeDocument/2006/relationships/tags" Target="../tags/tag72.xml" /><Relationship Id="rId17"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slideLayout" Target="../slideLayouts/slideLayout23.xml" /><Relationship Id="rId13" Type="http://schemas.openxmlformats.org/officeDocument/2006/relationships/slideLayout" Target="../slideLayouts/slideLayout24.xml" /><Relationship Id="rId14" Type="http://schemas.openxmlformats.org/officeDocument/2006/relationships/tags" Target="../tags/tag156.xml" /><Relationship Id="rId15" Type="http://schemas.openxmlformats.org/officeDocument/2006/relationships/tags" Target="../tags/tag157.xml" /><Relationship Id="rId16" Type="http://schemas.openxmlformats.org/officeDocument/2006/relationships/image" Target="file:///D:\qq&#25991;&#20214;\712321467\Image\C2C\Image2\%7b75232B38-A165-1FB7-499C-2E1C792CACB5%7d.png" TargetMode="External" /><Relationship Id="rId17" Type="http://schemas.openxmlformats.org/officeDocument/2006/relationships/image" Target="../media/image1.png" /><Relationship Id="rId18" Type="http://schemas.openxmlformats.org/officeDocument/2006/relationships/tags" Target="../tags/tag158.xml" /><Relationship Id="rId19"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5.xml" /><Relationship Id="rId10" Type="http://schemas.openxmlformats.org/officeDocument/2006/relationships/slideLayout" Target="../slideLayouts/slideLayout34.xml" /><Relationship Id="rId11" Type="http://schemas.openxmlformats.org/officeDocument/2006/relationships/slideLayout" Target="../slideLayouts/slideLayout35.xml" /><Relationship Id="rId12" Type="http://schemas.openxmlformats.org/officeDocument/2006/relationships/slideLayout" Target="../slideLayouts/slideLayout36.xml" /><Relationship Id="rId13" Type="http://schemas.openxmlformats.org/officeDocument/2006/relationships/tags" Target="../tags/tag229.xml" /><Relationship Id="rId14" Type="http://schemas.openxmlformats.org/officeDocument/2006/relationships/tags" Target="../tags/tag230.xml" /><Relationship Id="rId15" Type="http://schemas.openxmlformats.org/officeDocument/2006/relationships/image" Target="file:///D:\qq&#25991;&#20214;\712321467\Image\C2C\Image2\%7b75232B38-A165-1FB7-499C-2E1C792CACB5%7d.png" TargetMode="External" /><Relationship Id="rId16" Type="http://schemas.openxmlformats.org/officeDocument/2006/relationships/image" Target="../media/image1.png" /><Relationship Id="rId17" Type="http://schemas.openxmlformats.org/officeDocument/2006/relationships/tags" Target="../tags/tag231.xml" /><Relationship Id="rId18" Type="http://schemas.openxmlformats.org/officeDocument/2006/relationships/theme" Target="../theme/theme3.xml" /><Relationship Id="rId2" Type="http://schemas.openxmlformats.org/officeDocument/2006/relationships/slideLayout" Target="../slideLayouts/slideLayout26.xml" /><Relationship Id="rId3" Type="http://schemas.openxmlformats.org/officeDocument/2006/relationships/slideLayout" Target="../slideLayouts/slideLayout27.xml" /><Relationship Id="rId4" Type="http://schemas.openxmlformats.org/officeDocument/2006/relationships/slideLayout" Target="../slideLayouts/slideLayout28.xml" /><Relationship Id="rId5" Type="http://schemas.openxmlformats.org/officeDocument/2006/relationships/slideLayout" Target="../slideLayouts/slideLayout29.xml" /><Relationship Id="rId6" Type="http://schemas.openxmlformats.org/officeDocument/2006/relationships/slideLayout" Target="../slideLayouts/slideLayout30.xml" /><Relationship Id="rId7" Type="http://schemas.openxmlformats.org/officeDocument/2006/relationships/slideLayout" Target="../slideLayouts/slideLayout31.xml" /><Relationship Id="rId8" Type="http://schemas.openxmlformats.org/officeDocument/2006/relationships/slideLayout" Target="../slideLayouts/slideLayout32.xml" /><Relationship Id="rId9" Type="http://schemas.openxmlformats.org/officeDocument/2006/relationships/slideLayout" Target="../slideLayouts/slideLayout33.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custDataLst>
            <p:tags r:id="rId12"/>
          </p:custDataLst>
        </p:nvPr>
      </p:nvGrpSpPr>
      <p:grpSpPr>
        <a:xfrm>
          <a:off x="0" y="0"/>
          <a:ext cx="0" cy="0"/>
        </a:xfrm>
      </p:grpSpPr>
      <p:sp>
        <p:nvSpPr>
          <p:cNvPr id="7" name="矩形: 圆角 38"/>
          <p:cNvSpPr/>
          <p:nvPr userDrawn="1">
            <p:custDataLst>
              <p:tags r:id="rId13"/>
            </p:custDataLst>
          </p:nvPr>
        </p:nvSpPr>
        <p:spPr>
          <a:xfrm>
            <a:off x="119813" y="103805"/>
            <a:ext cx="11950517" cy="6637564"/>
          </a:xfrm>
          <a:prstGeom prst="roundRect">
            <a:avLst>
              <a:gd name="adj" fmla="val 1595"/>
            </a:avLst>
          </a:prstGeom>
          <a:solidFill>
            <a:schemeClr val="bg1"/>
          </a:solidFill>
          <a:ln>
            <a:noFill/>
          </a:ln>
          <a:effectLst>
            <a:outerShdw blurRad="152400" sx="102000" sy="102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cs typeface="+mn-ea"/>
              <a:sym typeface="+mn-lt"/>
            </a:endParaRPr>
          </a:p>
        </p:txBody>
      </p:sp>
      <p:pic>
        <p:nvPicPr>
          <p:cNvPr id="8" name="图片 1073743875" descr="学科网 zxxk.com" title=""/>
          <p:cNvPicPr>
            <a:picLocks noChangeAspect="1"/>
          </p:cNvPicPr>
          <p:nvPr>
            <p:custDataLst>
              <p:tags r:id="rId16"/>
            </p:custDataLst>
          </p:nvPr>
        </p:nvPicPr>
        <p:blipFill>
          <a:blip r:embed="rId15" r:link="rId14"/>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custDataLst>
            <p:tags r:id="rId14"/>
          </p:custDataLst>
        </p:nvPr>
      </p:nvGrpSpPr>
      <p:grpSpPr>
        <a:xfrm>
          <a:off x="0" y="0"/>
          <a:ext cx="0" cy="0"/>
        </a:xfrm>
      </p:grpSpPr>
      <p:sp>
        <p:nvSpPr>
          <p:cNvPr id="7" name="矩形: 圆角 38"/>
          <p:cNvSpPr/>
          <p:nvPr userDrawn="1">
            <p:custDataLst>
              <p:tags r:id="rId15"/>
            </p:custDataLst>
          </p:nvPr>
        </p:nvSpPr>
        <p:spPr>
          <a:xfrm>
            <a:off x="119813" y="103805"/>
            <a:ext cx="11950517" cy="6637564"/>
          </a:xfrm>
          <a:prstGeom prst="roundRect">
            <a:avLst>
              <a:gd name="adj" fmla="val 1595"/>
            </a:avLst>
          </a:prstGeom>
          <a:solidFill>
            <a:schemeClr val="bg1"/>
          </a:solidFill>
          <a:ln>
            <a:noFill/>
          </a:ln>
          <a:effectLst>
            <a:outerShdw blurRad="152400" sx="102000" sy="102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cs typeface="+mn-ea"/>
              <a:sym typeface="+mn-lt"/>
            </a:endParaRPr>
          </a:p>
        </p:txBody>
      </p:sp>
      <p:pic>
        <p:nvPicPr>
          <p:cNvPr id="8" name="图片 1073743875" descr="学科网 zxxk.com" title=""/>
          <p:cNvPicPr>
            <a:picLocks noChangeAspect="1"/>
          </p:cNvPicPr>
          <p:nvPr>
            <p:custDataLst>
              <p:tags r:id="rId18"/>
            </p:custDataLst>
          </p:nvPr>
        </p:nvPicPr>
        <p:blipFill>
          <a:blip r:embed="rId17" r:link="rId16"/>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 id="2147483686" r:id="rId13"/>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custDataLst>
            <p:tags r:id="rId13"/>
          </p:custDataLst>
        </p:nvPr>
      </p:nvGrpSpPr>
      <p:grpSpPr>
        <a:xfrm>
          <a:off x="0" y="0"/>
          <a:ext cx="0" cy="0"/>
        </a:xfrm>
      </p:grpSpPr>
      <p:sp>
        <p:nvSpPr>
          <p:cNvPr id="7" name="矩形: 圆角 38"/>
          <p:cNvSpPr/>
          <p:nvPr userDrawn="1">
            <p:custDataLst>
              <p:tags r:id="rId14"/>
            </p:custDataLst>
          </p:nvPr>
        </p:nvSpPr>
        <p:spPr>
          <a:xfrm>
            <a:off x="119813" y="103805"/>
            <a:ext cx="11950517" cy="6637564"/>
          </a:xfrm>
          <a:prstGeom prst="roundRect">
            <a:avLst>
              <a:gd name="adj" fmla="val 1595"/>
            </a:avLst>
          </a:prstGeom>
          <a:solidFill>
            <a:schemeClr val="bg1"/>
          </a:solidFill>
          <a:ln>
            <a:noFill/>
          </a:ln>
          <a:effectLst>
            <a:outerShdw blurRad="152400" sx="102000" sy="102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cs typeface="+mn-ea"/>
              <a:sym typeface="+mn-lt"/>
            </a:endParaRPr>
          </a:p>
        </p:txBody>
      </p:sp>
      <p:pic>
        <p:nvPicPr>
          <p:cNvPr id="8" name="图片 1073743875" descr="学科网 zxxk.com" title=""/>
          <p:cNvPicPr>
            <a:picLocks noChangeAspect="1"/>
          </p:cNvPicPr>
          <p:nvPr>
            <p:custDataLst>
              <p:tags r:id="rId17"/>
            </p:custDataLst>
          </p:nvPr>
        </p:nvPicPr>
        <p:blipFill>
          <a:blip r:embed="rId16" r:link="rId15"/>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36.xml" /><Relationship Id="rId10" Type="http://schemas.openxmlformats.org/officeDocument/2006/relationships/tags" Target="../tags/tag253.xml" /><Relationship Id="rId11" Type="http://schemas.openxmlformats.org/officeDocument/2006/relationships/tags" Target="../tags/tag254.xml" /><Relationship Id="rId12" Type="http://schemas.openxmlformats.org/officeDocument/2006/relationships/tags" Target="../tags/tag255.xml" /><Relationship Id="rId2" Type="http://schemas.openxmlformats.org/officeDocument/2006/relationships/notesSlide" Target="../notesSlides/notesSlide1.xml" /><Relationship Id="rId3" Type="http://schemas.openxmlformats.org/officeDocument/2006/relationships/tags" Target="../tags/tag248.xml" /><Relationship Id="rId4" Type="http://schemas.openxmlformats.org/officeDocument/2006/relationships/image" Target="../media/image2.jpeg" /><Relationship Id="rId5" Type="http://schemas.openxmlformats.org/officeDocument/2006/relationships/tags" Target="../tags/tag249.xml" /><Relationship Id="rId6" Type="http://schemas.openxmlformats.org/officeDocument/2006/relationships/tags" Target="../tags/tag250.xml" /><Relationship Id="rId7" Type="http://schemas.openxmlformats.org/officeDocument/2006/relationships/image" Target="../media/image3.jpeg" /><Relationship Id="rId8" Type="http://schemas.openxmlformats.org/officeDocument/2006/relationships/tags" Target="../tags/tag251.xml" /><Relationship Id="rId9" Type="http://schemas.openxmlformats.org/officeDocument/2006/relationships/tags" Target="../tags/tag252.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344.xml" /><Relationship Id="rId11" Type="http://schemas.openxmlformats.org/officeDocument/2006/relationships/tags" Target="../tags/tag345.xml" /><Relationship Id="rId12" Type="http://schemas.openxmlformats.org/officeDocument/2006/relationships/tags" Target="../tags/tag346.xml" /><Relationship Id="rId13" Type="http://schemas.openxmlformats.org/officeDocument/2006/relationships/tags" Target="../tags/tag347.xml" /><Relationship Id="rId14" Type="http://schemas.openxmlformats.org/officeDocument/2006/relationships/tags" Target="../tags/tag348.xml" /><Relationship Id="rId15" Type="http://schemas.openxmlformats.org/officeDocument/2006/relationships/tags" Target="../tags/tag349.xml" /><Relationship Id="rId16" Type="http://schemas.openxmlformats.org/officeDocument/2006/relationships/tags" Target="../tags/tag350.xml" /><Relationship Id="rId17" Type="http://schemas.openxmlformats.org/officeDocument/2006/relationships/tags" Target="../tags/tag351.xml" /><Relationship Id="rId18" Type="http://schemas.openxmlformats.org/officeDocument/2006/relationships/tags" Target="../tags/tag352.xml" /><Relationship Id="rId19" Type="http://schemas.openxmlformats.org/officeDocument/2006/relationships/image" Target="../media/image5.png" /><Relationship Id="rId2" Type="http://schemas.openxmlformats.org/officeDocument/2006/relationships/tags" Target="../tags/tag336.xml" /><Relationship Id="rId20" Type="http://schemas.openxmlformats.org/officeDocument/2006/relationships/tags" Target="../tags/tag353.xml" /><Relationship Id="rId3" Type="http://schemas.openxmlformats.org/officeDocument/2006/relationships/tags" Target="../tags/tag337.xml" /><Relationship Id="rId4" Type="http://schemas.openxmlformats.org/officeDocument/2006/relationships/tags" Target="../tags/tag338.xml" /><Relationship Id="rId5" Type="http://schemas.openxmlformats.org/officeDocument/2006/relationships/tags" Target="../tags/tag339.xml" /><Relationship Id="rId6" Type="http://schemas.openxmlformats.org/officeDocument/2006/relationships/tags" Target="../tags/tag340.xml" /><Relationship Id="rId7" Type="http://schemas.openxmlformats.org/officeDocument/2006/relationships/tags" Target="../tags/tag341.xml" /><Relationship Id="rId8" Type="http://schemas.openxmlformats.org/officeDocument/2006/relationships/tags" Target="../tags/tag342.xml" /><Relationship Id="rId9" Type="http://schemas.openxmlformats.org/officeDocument/2006/relationships/tags" Target="../tags/tag343.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tags" Target="../tags/tag354.xml" /><Relationship Id="rId3" Type="http://schemas.openxmlformats.org/officeDocument/2006/relationships/tags" Target="../tags/tag355.xml" /><Relationship Id="rId4" Type="http://schemas.openxmlformats.org/officeDocument/2006/relationships/tags" Target="../tags/tag356.xml" /><Relationship Id="rId5" Type="http://schemas.openxmlformats.org/officeDocument/2006/relationships/tags" Target="../tags/tag357.xml" /><Relationship Id="rId6" Type="http://schemas.openxmlformats.org/officeDocument/2006/relationships/tags" Target="../tags/tag358.xml" /><Relationship Id="rId7" Type="http://schemas.openxmlformats.org/officeDocument/2006/relationships/tags" Target="../tags/tag359.xml" /><Relationship Id="rId8" Type="http://schemas.openxmlformats.org/officeDocument/2006/relationships/tags" Target="../tags/tag360.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tags" Target="../tags/tag366.xml" /><Relationship Id="rId11" Type="http://schemas.openxmlformats.org/officeDocument/2006/relationships/tags" Target="../tags/tag367.xml" /><Relationship Id="rId12" Type="http://schemas.openxmlformats.org/officeDocument/2006/relationships/tags" Target="../tags/tag368.xml" /><Relationship Id="rId13" Type="http://schemas.openxmlformats.org/officeDocument/2006/relationships/tags" Target="../tags/tag369.xml" /><Relationship Id="rId14" Type="http://schemas.openxmlformats.org/officeDocument/2006/relationships/tags" Target="../tags/tag370.xml" /><Relationship Id="rId15" Type="http://schemas.openxmlformats.org/officeDocument/2006/relationships/tags" Target="../tags/tag371.xml" /><Relationship Id="rId16" Type="http://schemas.openxmlformats.org/officeDocument/2006/relationships/tags" Target="../tags/tag372.xml" /><Relationship Id="rId17" Type="http://schemas.openxmlformats.org/officeDocument/2006/relationships/tags" Target="../tags/tag373.xml" /><Relationship Id="rId18" Type="http://schemas.openxmlformats.org/officeDocument/2006/relationships/tags" Target="../tags/tag374.xml" /><Relationship Id="rId19" Type="http://schemas.openxmlformats.org/officeDocument/2006/relationships/tags" Target="../tags/tag375.xml" /><Relationship Id="rId2" Type="http://schemas.openxmlformats.org/officeDocument/2006/relationships/tags" Target="../tags/tag361.xml" /><Relationship Id="rId20" Type="http://schemas.openxmlformats.org/officeDocument/2006/relationships/tags" Target="../tags/tag376.xml" /><Relationship Id="rId21" Type="http://schemas.openxmlformats.org/officeDocument/2006/relationships/tags" Target="../tags/tag377.xml" /><Relationship Id="rId22" Type="http://schemas.openxmlformats.org/officeDocument/2006/relationships/tags" Target="../tags/tag378.xml" /><Relationship Id="rId3" Type="http://schemas.openxmlformats.org/officeDocument/2006/relationships/tags" Target="../tags/tag362.xml" /><Relationship Id="rId4" Type="http://schemas.openxmlformats.org/officeDocument/2006/relationships/image" Target="../media/image6.jpeg" /><Relationship Id="rId5" Type="http://schemas.openxmlformats.org/officeDocument/2006/relationships/tags" Target="../tags/tag363.xml" /><Relationship Id="rId6" Type="http://schemas.openxmlformats.org/officeDocument/2006/relationships/tags" Target="../tags/tag364.xml" /><Relationship Id="rId7" Type="http://schemas.openxmlformats.org/officeDocument/2006/relationships/tags" Target="../tags/tag365.xml" /><Relationship Id="rId8" Type="http://schemas.openxmlformats.org/officeDocument/2006/relationships/image" Target="NULL" TargetMode="External" /><Relationship Id="rId9" Type="http://schemas.openxmlformats.org/officeDocument/2006/relationships/image" Target="../media/image7.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tags" Target="../tags/tag387.xml" /><Relationship Id="rId11" Type="http://schemas.openxmlformats.org/officeDocument/2006/relationships/tags" Target="../tags/tag388.xml" /><Relationship Id="rId12" Type="http://schemas.openxmlformats.org/officeDocument/2006/relationships/tags" Target="../tags/tag389.xml" /><Relationship Id="rId13" Type="http://schemas.openxmlformats.org/officeDocument/2006/relationships/tags" Target="../tags/tag390.xml" /><Relationship Id="rId14" Type="http://schemas.openxmlformats.org/officeDocument/2006/relationships/tags" Target="../tags/tag391.xml" /><Relationship Id="rId15" Type="http://schemas.openxmlformats.org/officeDocument/2006/relationships/tags" Target="../tags/tag392.xml" /><Relationship Id="rId16" Type="http://schemas.openxmlformats.org/officeDocument/2006/relationships/tags" Target="../tags/tag393.xml" /><Relationship Id="rId17" Type="http://schemas.openxmlformats.org/officeDocument/2006/relationships/tags" Target="../tags/tag394.xml" /><Relationship Id="rId18" Type="http://schemas.openxmlformats.org/officeDocument/2006/relationships/tags" Target="../tags/tag395.xml" /><Relationship Id="rId19" Type="http://schemas.openxmlformats.org/officeDocument/2006/relationships/tags" Target="../tags/tag396.xml" /><Relationship Id="rId2" Type="http://schemas.openxmlformats.org/officeDocument/2006/relationships/tags" Target="../tags/tag379.xml" /><Relationship Id="rId20" Type="http://schemas.openxmlformats.org/officeDocument/2006/relationships/tags" Target="../tags/tag397.xml" /><Relationship Id="rId21" Type="http://schemas.openxmlformats.org/officeDocument/2006/relationships/tags" Target="../tags/tag398.xml" /><Relationship Id="rId22" Type="http://schemas.openxmlformats.org/officeDocument/2006/relationships/tags" Target="../tags/tag399.xml" /><Relationship Id="rId23" Type="http://schemas.openxmlformats.org/officeDocument/2006/relationships/tags" Target="../tags/tag400.xml" /><Relationship Id="rId24" Type="http://schemas.openxmlformats.org/officeDocument/2006/relationships/tags" Target="../tags/tag401.xml" /><Relationship Id="rId25" Type="http://schemas.openxmlformats.org/officeDocument/2006/relationships/tags" Target="../tags/tag402.xml" /><Relationship Id="rId26" Type="http://schemas.openxmlformats.org/officeDocument/2006/relationships/tags" Target="../tags/tag403.xml" /><Relationship Id="rId27" Type="http://schemas.openxmlformats.org/officeDocument/2006/relationships/tags" Target="../tags/tag404.xml" /><Relationship Id="rId28" Type="http://schemas.openxmlformats.org/officeDocument/2006/relationships/tags" Target="../tags/tag405.xml" /><Relationship Id="rId29" Type="http://schemas.openxmlformats.org/officeDocument/2006/relationships/tags" Target="../tags/tag406.xml" /><Relationship Id="rId3" Type="http://schemas.openxmlformats.org/officeDocument/2006/relationships/tags" Target="../tags/tag380.xml" /><Relationship Id="rId30" Type="http://schemas.openxmlformats.org/officeDocument/2006/relationships/tags" Target="../tags/tag407.xml" /><Relationship Id="rId4" Type="http://schemas.openxmlformats.org/officeDocument/2006/relationships/tags" Target="../tags/tag381.xml" /><Relationship Id="rId5" Type="http://schemas.openxmlformats.org/officeDocument/2006/relationships/tags" Target="../tags/tag382.xml" /><Relationship Id="rId6" Type="http://schemas.openxmlformats.org/officeDocument/2006/relationships/tags" Target="../tags/tag383.xml" /><Relationship Id="rId7" Type="http://schemas.openxmlformats.org/officeDocument/2006/relationships/tags" Target="../tags/tag384.xml" /><Relationship Id="rId8" Type="http://schemas.openxmlformats.org/officeDocument/2006/relationships/tags" Target="../tags/tag385.xml" /><Relationship Id="rId9" Type="http://schemas.openxmlformats.org/officeDocument/2006/relationships/tags" Target="../tags/tag386.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tags" Target="../tags/tag408.xml" /><Relationship Id="rId3" Type="http://schemas.openxmlformats.org/officeDocument/2006/relationships/tags" Target="../tags/tag409.xml" /><Relationship Id="rId4" Type="http://schemas.openxmlformats.org/officeDocument/2006/relationships/tags" Target="../tags/tag410.xml" /><Relationship Id="rId5" Type="http://schemas.openxmlformats.org/officeDocument/2006/relationships/tags" Target="../tags/tag411.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tags" Target="../tags/tag419.xml" /><Relationship Id="rId11" Type="http://schemas.openxmlformats.org/officeDocument/2006/relationships/tags" Target="../tags/tag420.xml" /><Relationship Id="rId12" Type="http://schemas.openxmlformats.org/officeDocument/2006/relationships/tags" Target="../tags/tag421.xml" /><Relationship Id="rId13" Type="http://schemas.openxmlformats.org/officeDocument/2006/relationships/tags" Target="../tags/tag422.xml" /><Relationship Id="rId14" Type="http://schemas.openxmlformats.org/officeDocument/2006/relationships/tags" Target="../tags/tag423.xml" /><Relationship Id="rId15" Type="http://schemas.openxmlformats.org/officeDocument/2006/relationships/tags" Target="../tags/tag424.xml" /><Relationship Id="rId16" Type="http://schemas.openxmlformats.org/officeDocument/2006/relationships/tags" Target="../tags/tag425.xml" /><Relationship Id="rId17" Type="http://schemas.openxmlformats.org/officeDocument/2006/relationships/tags" Target="../tags/tag426.xml" /><Relationship Id="rId18" Type="http://schemas.openxmlformats.org/officeDocument/2006/relationships/tags" Target="../tags/tag427.xml" /><Relationship Id="rId19" Type="http://schemas.openxmlformats.org/officeDocument/2006/relationships/tags" Target="../tags/tag428.xml" /><Relationship Id="rId2" Type="http://schemas.openxmlformats.org/officeDocument/2006/relationships/tags" Target="../tags/tag412.xml" /><Relationship Id="rId20" Type="http://schemas.openxmlformats.org/officeDocument/2006/relationships/tags" Target="../tags/tag429.xml" /><Relationship Id="rId21" Type="http://schemas.openxmlformats.org/officeDocument/2006/relationships/tags" Target="../tags/tag430.xml" /><Relationship Id="rId22" Type="http://schemas.openxmlformats.org/officeDocument/2006/relationships/tags" Target="../tags/tag431.xml" /><Relationship Id="rId23" Type="http://schemas.openxmlformats.org/officeDocument/2006/relationships/tags" Target="../tags/tag432.xml" /><Relationship Id="rId24" Type="http://schemas.openxmlformats.org/officeDocument/2006/relationships/tags" Target="../tags/tag433.xml" /><Relationship Id="rId25" Type="http://schemas.openxmlformats.org/officeDocument/2006/relationships/tags" Target="../tags/tag434.xml" /><Relationship Id="rId26" Type="http://schemas.openxmlformats.org/officeDocument/2006/relationships/tags" Target="../tags/tag435.xml" /><Relationship Id="rId27" Type="http://schemas.openxmlformats.org/officeDocument/2006/relationships/tags" Target="../tags/tag436.xml" /><Relationship Id="rId28" Type="http://schemas.openxmlformats.org/officeDocument/2006/relationships/tags" Target="../tags/tag437.xml" /><Relationship Id="rId29" Type="http://schemas.openxmlformats.org/officeDocument/2006/relationships/tags" Target="../tags/tag438.xml" /><Relationship Id="rId3" Type="http://schemas.openxmlformats.org/officeDocument/2006/relationships/image" Target="../media/image8.jpeg" /><Relationship Id="rId30" Type="http://schemas.openxmlformats.org/officeDocument/2006/relationships/tags" Target="../tags/tag439.xml" /><Relationship Id="rId31" Type="http://schemas.openxmlformats.org/officeDocument/2006/relationships/tags" Target="../tags/tag440.xml" /><Relationship Id="rId32" Type="http://schemas.openxmlformats.org/officeDocument/2006/relationships/tags" Target="../tags/tag441.xml" /><Relationship Id="rId33" Type="http://schemas.openxmlformats.org/officeDocument/2006/relationships/tags" Target="../tags/tag442.xml" /><Relationship Id="rId34" Type="http://schemas.openxmlformats.org/officeDocument/2006/relationships/tags" Target="../tags/tag443.xml" /><Relationship Id="rId35" Type="http://schemas.openxmlformats.org/officeDocument/2006/relationships/tags" Target="../tags/tag444.xml" /><Relationship Id="rId36" Type="http://schemas.openxmlformats.org/officeDocument/2006/relationships/tags" Target="../tags/tag445.xml" /><Relationship Id="rId37" Type="http://schemas.openxmlformats.org/officeDocument/2006/relationships/tags" Target="../tags/tag446.xml" /><Relationship Id="rId38" Type="http://schemas.openxmlformats.org/officeDocument/2006/relationships/tags" Target="../tags/tag447.xml" /><Relationship Id="rId39" Type="http://schemas.openxmlformats.org/officeDocument/2006/relationships/tags" Target="../tags/tag448.xml" /><Relationship Id="rId4" Type="http://schemas.openxmlformats.org/officeDocument/2006/relationships/tags" Target="../tags/tag413.xml" /><Relationship Id="rId40" Type="http://schemas.openxmlformats.org/officeDocument/2006/relationships/tags" Target="../tags/tag449.xml" /><Relationship Id="rId41" Type="http://schemas.openxmlformats.org/officeDocument/2006/relationships/tags" Target="../tags/tag450.xml" /><Relationship Id="rId42" Type="http://schemas.openxmlformats.org/officeDocument/2006/relationships/tags" Target="../tags/tag451.xml" /><Relationship Id="rId43" Type="http://schemas.openxmlformats.org/officeDocument/2006/relationships/tags" Target="../tags/tag452.xml" /><Relationship Id="rId44" Type="http://schemas.openxmlformats.org/officeDocument/2006/relationships/tags" Target="../tags/tag453.xml" /><Relationship Id="rId5" Type="http://schemas.openxmlformats.org/officeDocument/2006/relationships/tags" Target="../tags/tag414.xml" /><Relationship Id="rId6" Type="http://schemas.openxmlformats.org/officeDocument/2006/relationships/tags" Target="../tags/tag415.xml" /><Relationship Id="rId7" Type="http://schemas.openxmlformats.org/officeDocument/2006/relationships/tags" Target="../tags/tag416.xml" /><Relationship Id="rId8" Type="http://schemas.openxmlformats.org/officeDocument/2006/relationships/tags" Target="../tags/tag417.xml" /><Relationship Id="rId9" Type="http://schemas.openxmlformats.org/officeDocument/2006/relationships/tags" Target="../tags/tag418.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tags" Target="../tags/tag454.xml" /><Relationship Id="rId3" Type="http://schemas.openxmlformats.org/officeDocument/2006/relationships/tags" Target="../tags/tag455.xml" /><Relationship Id="rId4" Type="http://schemas.openxmlformats.org/officeDocument/2006/relationships/tags" Target="../tags/tag456.xml" /><Relationship Id="rId5" Type="http://schemas.openxmlformats.org/officeDocument/2006/relationships/tags" Target="../tags/tag457.xml" /><Relationship Id="rId6" Type="http://schemas.openxmlformats.org/officeDocument/2006/relationships/tags" Target="../tags/tag458.xml" /><Relationship Id="rId7" Type="http://schemas.openxmlformats.org/officeDocument/2006/relationships/tags" Target="../tags/tag459.xml" /><Relationship Id="rId8" Type="http://schemas.openxmlformats.org/officeDocument/2006/relationships/tags" Target="../tags/tag460.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tags" Target="../tags/tag461.xml" /><Relationship Id="rId3" Type="http://schemas.openxmlformats.org/officeDocument/2006/relationships/tags" Target="../tags/tag462.xml" /><Relationship Id="rId4" Type="http://schemas.openxmlformats.org/officeDocument/2006/relationships/tags" Target="../tags/tag463.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472.xml" /><Relationship Id="rId11" Type="http://schemas.openxmlformats.org/officeDocument/2006/relationships/tags" Target="../tags/tag473.xml" /><Relationship Id="rId12" Type="http://schemas.openxmlformats.org/officeDocument/2006/relationships/tags" Target="../tags/tag474.xml" /><Relationship Id="rId13" Type="http://schemas.openxmlformats.org/officeDocument/2006/relationships/tags" Target="../tags/tag475.xml" /><Relationship Id="rId14" Type="http://schemas.openxmlformats.org/officeDocument/2006/relationships/tags" Target="../tags/tag476.xml" /><Relationship Id="rId15" Type="http://schemas.openxmlformats.org/officeDocument/2006/relationships/tags" Target="../tags/tag477.xml" /><Relationship Id="rId16" Type="http://schemas.openxmlformats.org/officeDocument/2006/relationships/tags" Target="../tags/tag478.xml" /><Relationship Id="rId17" Type="http://schemas.openxmlformats.org/officeDocument/2006/relationships/tags" Target="../tags/tag479.xml" /><Relationship Id="rId18" Type="http://schemas.openxmlformats.org/officeDocument/2006/relationships/tags" Target="../tags/tag480.xml" /><Relationship Id="rId19" Type="http://schemas.openxmlformats.org/officeDocument/2006/relationships/tags" Target="../tags/tag481.xml" /><Relationship Id="rId2" Type="http://schemas.openxmlformats.org/officeDocument/2006/relationships/tags" Target="../tags/tag464.xml" /><Relationship Id="rId20" Type="http://schemas.openxmlformats.org/officeDocument/2006/relationships/tags" Target="../tags/tag482.xml" /><Relationship Id="rId21" Type="http://schemas.openxmlformats.org/officeDocument/2006/relationships/tags" Target="../tags/tag483.xml" /><Relationship Id="rId22" Type="http://schemas.openxmlformats.org/officeDocument/2006/relationships/tags" Target="../tags/tag484.xml" /><Relationship Id="rId23" Type="http://schemas.openxmlformats.org/officeDocument/2006/relationships/tags" Target="../tags/tag485.xml" /><Relationship Id="rId24" Type="http://schemas.openxmlformats.org/officeDocument/2006/relationships/tags" Target="../tags/tag486.xml" /><Relationship Id="rId25" Type="http://schemas.openxmlformats.org/officeDocument/2006/relationships/tags" Target="../tags/tag487.xml" /><Relationship Id="rId26" Type="http://schemas.openxmlformats.org/officeDocument/2006/relationships/tags" Target="../tags/tag488.xml" /><Relationship Id="rId27" Type="http://schemas.openxmlformats.org/officeDocument/2006/relationships/tags" Target="../tags/tag489.xml" /><Relationship Id="rId28" Type="http://schemas.openxmlformats.org/officeDocument/2006/relationships/tags" Target="../tags/tag490.xml" /><Relationship Id="rId3" Type="http://schemas.openxmlformats.org/officeDocument/2006/relationships/tags" Target="../tags/tag465.xml" /><Relationship Id="rId4" Type="http://schemas.openxmlformats.org/officeDocument/2006/relationships/tags" Target="../tags/tag466.xml" /><Relationship Id="rId5" Type="http://schemas.openxmlformats.org/officeDocument/2006/relationships/tags" Target="../tags/tag467.xml" /><Relationship Id="rId6" Type="http://schemas.openxmlformats.org/officeDocument/2006/relationships/tags" Target="../tags/tag468.xml" /><Relationship Id="rId7" Type="http://schemas.openxmlformats.org/officeDocument/2006/relationships/tags" Target="../tags/tag469.xml" /><Relationship Id="rId8" Type="http://schemas.openxmlformats.org/officeDocument/2006/relationships/tags" Target="../tags/tag470.xml" /><Relationship Id="rId9" Type="http://schemas.openxmlformats.org/officeDocument/2006/relationships/tags" Target="../tags/tag471.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499.xml" /><Relationship Id="rId11" Type="http://schemas.openxmlformats.org/officeDocument/2006/relationships/tags" Target="../tags/tag500.xml" /><Relationship Id="rId12" Type="http://schemas.openxmlformats.org/officeDocument/2006/relationships/tags" Target="../tags/tag501.xml" /><Relationship Id="rId13" Type="http://schemas.openxmlformats.org/officeDocument/2006/relationships/tags" Target="../tags/tag502.xml" /><Relationship Id="rId14" Type="http://schemas.openxmlformats.org/officeDocument/2006/relationships/tags" Target="../tags/tag503.xml" /><Relationship Id="rId15" Type="http://schemas.openxmlformats.org/officeDocument/2006/relationships/tags" Target="../tags/tag504.xml" /><Relationship Id="rId16" Type="http://schemas.openxmlformats.org/officeDocument/2006/relationships/tags" Target="../tags/tag505.xml" /><Relationship Id="rId17" Type="http://schemas.openxmlformats.org/officeDocument/2006/relationships/tags" Target="../tags/tag506.xml" /><Relationship Id="rId18" Type="http://schemas.openxmlformats.org/officeDocument/2006/relationships/tags" Target="../tags/tag507.xml" /><Relationship Id="rId19" Type="http://schemas.openxmlformats.org/officeDocument/2006/relationships/tags" Target="../tags/tag508.xml" /><Relationship Id="rId2" Type="http://schemas.openxmlformats.org/officeDocument/2006/relationships/tags" Target="../tags/tag491.xml" /><Relationship Id="rId20" Type="http://schemas.openxmlformats.org/officeDocument/2006/relationships/tags" Target="../tags/tag509.xml" /><Relationship Id="rId21" Type="http://schemas.openxmlformats.org/officeDocument/2006/relationships/tags" Target="../tags/tag510.xml" /><Relationship Id="rId22" Type="http://schemas.openxmlformats.org/officeDocument/2006/relationships/tags" Target="../tags/tag511.xml" /><Relationship Id="rId23" Type="http://schemas.openxmlformats.org/officeDocument/2006/relationships/tags" Target="../tags/tag512.xml" /><Relationship Id="rId24" Type="http://schemas.openxmlformats.org/officeDocument/2006/relationships/tags" Target="../tags/tag513.xml" /><Relationship Id="rId3" Type="http://schemas.openxmlformats.org/officeDocument/2006/relationships/tags" Target="../tags/tag492.xml" /><Relationship Id="rId4" Type="http://schemas.openxmlformats.org/officeDocument/2006/relationships/tags" Target="../tags/tag493.xml" /><Relationship Id="rId5" Type="http://schemas.openxmlformats.org/officeDocument/2006/relationships/tags" Target="../tags/tag494.xml" /><Relationship Id="rId6" Type="http://schemas.openxmlformats.org/officeDocument/2006/relationships/tags" Target="../tags/tag495.xml" /><Relationship Id="rId7" Type="http://schemas.openxmlformats.org/officeDocument/2006/relationships/tags" Target="../tags/tag496.xml" /><Relationship Id="rId8" Type="http://schemas.openxmlformats.org/officeDocument/2006/relationships/tags" Target="../tags/tag497.xml" /><Relationship Id="rId9" Type="http://schemas.openxmlformats.org/officeDocument/2006/relationships/tags" Target="../tags/tag498.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6.xml" /><Relationship Id="rId10" Type="http://schemas.openxmlformats.org/officeDocument/2006/relationships/tags" Target="../tags/tag264.xml" /><Relationship Id="rId11" Type="http://schemas.openxmlformats.org/officeDocument/2006/relationships/image" Target="../media/image4.png" /><Relationship Id="rId12" Type="http://schemas.openxmlformats.org/officeDocument/2006/relationships/tags" Target="../tags/tag265.xml" /><Relationship Id="rId13" Type="http://schemas.openxmlformats.org/officeDocument/2006/relationships/tags" Target="../tags/tag266.xml" /><Relationship Id="rId2" Type="http://schemas.openxmlformats.org/officeDocument/2006/relationships/tags" Target="../tags/tag256.xml" /><Relationship Id="rId3" Type="http://schemas.openxmlformats.org/officeDocument/2006/relationships/tags" Target="../tags/tag257.xml" /><Relationship Id="rId4" Type="http://schemas.openxmlformats.org/officeDocument/2006/relationships/tags" Target="../tags/tag258.xml" /><Relationship Id="rId5" Type="http://schemas.openxmlformats.org/officeDocument/2006/relationships/tags" Target="../tags/tag259.xml" /><Relationship Id="rId6" Type="http://schemas.openxmlformats.org/officeDocument/2006/relationships/tags" Target="../tags/tag260.xml" /><Relationship Id="rId7" Type="http://schemas.openxmlformats.org/officeDocument/2006/relationships/tags" Target="../tags/tag261.xml" /><Relationship Id="rId8" Type="http://schemas.openxmlformats.org/officeDocument/2006/relationships/tags" Target="../tags/tag262.xml" /><Relationship Id="rId9" Type="http://schemas.openxmlformats.org/officeDocument/2006/relationships/tags" Target="../tags/tag263.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522.xml" /><Relationship Id="rId11" Type="http://schemas.openxmlformats.org/officeDocument/2006/relationships/tags" Target="../tags/tag523.xml" /><Relationship Id="rId12" Type="http://schemas.openxmlformats.org/officeDocument/2006/relationships/tags" Target="../tags/tag524.xml" /><Relationship Id="rId13" Type="http://schemas.openxmlformats.org/officeDocument/2006/relationships/tags" Target="../tags/tag525.xml" /><Relationship Id="rId14" Type="http://schemas.openxmlformats.org/officeDocument/2006/relationships/tags" Target="../tags/tag526.xml" /><Relationship Id="rId15" Type="http://schemas.openxmlformats.org/officeDocument/2006/relationships/tags" Target="../tags/tag527.xml" /><Relationship Id="rId16" Type="http://schemas.openxmlformats.org/officeDocument/2006/relationships/tags" Target="../tags/tag528.xml" /><Relationship Id="rId17" Type="http://schemas.openxmlformats.org/officeDocument/2006/relationships/tags" Target="../tags/tag529.xml" /><Relationship Id="rId18" Type="http://schemas.openxmlformats.org/officeDocument/2006/relationships/tags" Target="../tags/tag530.xml" /><Relationship Id="rId19" Type="http://schemas.openxmlformats.org/officeDocument/2006/relationships/tags" Target="../tags/tag531.xml" /><Relationship Id="rId2" Type="http://schemas.openxmlformats.org/officeDocument/2006/relationships/tags" Target="../tags/tag514.xml" /><Relationship Id="rId20" Type="http://schemas.openxmlformats.org/officeDocument/2006/relationships/tags" Target="../tags/tag532.xml" /><Relationship Id="rId21" Type="http://schemas.openxmlformats.org/officeDocument/2006/relationships/tags" Target="../tags/tag533.xml" /><Relationship Id="rId22" Type="http://schemas.openxmlformats.org/officeDocument/2006/relationships/tags" Target="../tags/tag534.xml" /><Relationship Id="rId23" Type="http://schemas.openxmlformats.org/officeDocument/2006/relationships/tags" Target="../tags/tag535.xml" /><Relationship Id="rId24" Type="http://schemas.openxmlformats.org/officeDocument/2006/relationships/tags" Target="../tags/tag536.xml" /><Relationship Id="rId25" Type="http://schemas.openxmlformats.org/officeDocument/2006/relationships/tags" Target="../tags/tag537.xml" /><Relationship Id="rId26" Type="http://schemas.openxmlformats.org/officeDocument/2006/relationships/tags" Target="../tags/tag538.xml" /><Relationship Id="rId27" Type="http://schemas.openxmlformats.org/officeDocument/2006/relationships/tags" Target="../tags/tag539.xml" /><Relationship Id="rId28" Type="http://schemas.openxmlformats.org/officeDocument/2006/relationships/tags" Target="../tags/tag540.xml" /><Relationship Id="rId3" Type="http://schemas.openxmlformats.org/officeDocument/2006/relationships/tags" Target="../tags/tag515.xml" /><Relationship Id="rId4" Type="http://schemas.openxmlformats.org/officeDocument/2006/relationships/tags" Target="../tags/tag516.xml" /><Relationship Id="rId5" Type="http://schemas.openxmlformats.org/officeDocument/2006/relationships/tags" Target="../tags/tag517.xml" /><Relationship Id="rId6" Type="http://schemas.openxmlformats.org/officeDocument/2006/relationships/tags" Target="../tags/tag518.xml" /><Relationship Id="rId7" Type="http://schemas.openxmlformats.org/officeDocument/2006/relationships/tags" Target="../tags/tag519.xml" /><Relationship Id="rId8" Type="http://schemas.openxmlformats.org/officeDocument/2006/relationships/tags" Target="../tags/tag520.xml" /><Relationship Id="rId9" Type="http://schemas.openxmlformats.org/officeDocument/2006/relationships/tags" Target="../tags/tag521.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tags" Target="../tags/tag541.xml" /><Relationship Id="rId3" Type="http://schemas.openxmlformats.org/officeDocument/2006/relationships/tags" Target="../tags/tag542.xml" /><Relationship Id="rId4" Type="http://schemas.openxmlformats.org/officeDocument/2006/relationships/tags" Target="../tags/tag543.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tags" Target="../tags/tag544.xml" /><Relationship Id="rId3" Type="http://schemas.openxmlformats.org/officeDocument/2006/relationships/tags" Target="../tags/tag545.xml" /><Relationship Id="rId4" Type="http://schemas.openxmlformats.org/officeDocument/2006/relationships/tags" Target="../tags/tag546.xml" /><Relationship Id="rId5" Type="http://schemas.openxmlformats.org/officeDocument/2006/relationships/tags" Target="../tags/tag547.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556.xml" /><Relationship Id="rId11" Type="http://schemas.openxmlformats.org/officeDocument/2006/relationships/tags" Target="../tags/tag557.xml" /><Relationship Id="rId12" Type="http://schemas.openxmlformats.org/officeDocument/2006/relationships/tags" Target="../tags/tag558.xml" /><Relationship Id="rId13" Type="http://schemas.openxmlformats.org/officeDocument/2006/relationships/tags" Target="../tags/tag559.xml" /><Relationship Id="rId14" Type="http://schemas.openxmlformats.org/officeDocument/2006/relationships/tags" Target="../tags/tag560.xml" /><Relationship Id="rId15" Type="http://schemas.openxmlformats.org/officeDocument/2006/relationships/tags" Target="../tags/tag561.xml" /><Relationship Id="rId16" Type="http://schemas.openxmlformats.org/officeDocument/2006/relationships/tags" Target="../tags/tag562.xml" /><Relationship Id="rId17" Type="http://schemas.openxmlformats.org/officeDocument/2006/relationships/tags" Target="../tags/tag563.xml" /><Relationship Id="rId18" Type="http://schemas.openxmlformats.org/officeDocument/2006/relationships/tags" Target="../tags/tag564.xml" /><Relationship Id="rId19" Type="http://schemas.openxmlformats.org/officeDocument/2006/relationships/tags" Target="../tags/tag565.xml" /><Relationship Id="rId2" Type="http://schemas.openxmlformats.org/officeDocument/2006/relationships/tags" Target="../tags/tag548.xml" /><Relationship Id="rId20" Type="http://schemas.openxmlformats.org/officeDocument/2006/relationships/tags" Target="../tags/tag566.xml" /><Relationship Id="rId21" Type="http://schemas.openxmlformats.org/officeDocument/2006/relationships/tags" Target="../tags/tag567.xml" /><Relationship Id="rId22" Type="http://schemas.openxmlformats.org/officeDocument/2006/relationships/tags" Target="../tags/tag568.xml" /><Relationship Id="rId23" Type="http://schemas.openxmlformats.org/officeDocument/2006/relationships/tags" Target="../tags/tag569.xml" /><Relationship Id="rId3" Type="http://schemas.openxmlformats.org/officeDocument/2006/relationships/tags" Target="../tags/tag549.xml" /><Relationship Id="rId4" Type="http://schemas.openxmlformats.org/officeDocument/2006/relationships/tags" Target="../tags/tag550.xml" /><Relationship Id="rId5" Type="http://schemas.openxmlformats.org/officeDocument/2006/relationships/tags" Target="../tags/tag551.xml" /><Relationship Id="rId6" Type="http://schemas.openxmlformats.org/officeDocument/2006/relationships/tags" Target="../tags/tag552.xml" /><Relationship Id="rId7" Type="http://schemas.openxmlformats.org/officeDocument/2006/relationships/tags" Target="../tags/tag553.xml" /><Relationship Id="rId8" Type="http://schemas.openxmlformats.org/officeDocument/2006/relationships/tags" Target="../tags/tag554.xml" /><Relationship Id="rId9" Type="http://schemas.openxmlformats.org/officeDocument/2006/relationships/tags" Target="../tags/tag555.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tags" Target="../tags/tag578.xml" /><Relationship Id="rId11" Type="http://schemas.openxmlformats.org/officeDocument/2006/relationships/tags" Target="../tags/tag579.xml" /><Relationship Id="rId12" Type="http://schemas.openxmlformats.org/officeDocument/2006/relationships/tags" Target="../tags/tag580.xml" /><Relationship Id="rId13" Type="http://schemas.openxmlformats.org/officeDocument/2006/relationships/tags" Target="../tags/tag581.xml" /><Relationship Id="rId14" Type="http://schemas.openxmlformats.org/officeDocument/2006/relationships/tags" Target="../tags/tag582.xml" /><Relationship Id="rId15" Type="http://schemas.openxmlformats.org/officeDocument/2006/relationships/tags" Target="../tags/tag583.xml" /><Relationship Id="rId16" Type="http://schemas.openxmlformats.org/officeDocument/2006/relationships/tags" Target="../tags/tag584.xml" /><Relationship Id="rId17" Type="http://schemas.openxmlformats.org/officeDocument/2006/relationships/tags" Target="../tags/tag585.xml" /><Relationship Id="rId18" Type="http://schemas.openxmlformats.org/officeDocument/2006/relationships/tags" Target="../tags/tag586.xml" /><Relationship Id="rId19" Type="http://schemas.openxmlformats.org/officeDocument/2006/relationships/tags" Target="../tags/tag587.xml" /><Relationship Id="rId2" Type="http://schemas.openxmlformats.org/officeDocument/2006/relationships/tags" Target="../tags/tag570.xml" /><Relationship Id="rId20" Type="http://schemas.openxmlformats.org/officeDocument/2006/relationships/tags" Target="../tags/tag588.xml" /><Relationship Id="rId21" Type="http://schemas.openxmlformats.org/officeDocument/2006/relationships/tags" Target="../tags/tag589.xml" /><Relationship Id="rId3" Type="http://schemas.openxmlformats.org/officeDocument/2006/relationships/tags" Target="../tags/tag571.xml" /><Relationship Id="rId4" Type="http://schemas.openxmlformats.org/officeDocument/2006/relationships/tags" Target="../tags/tag572.xml" /><Relationship Id="rId5" Type="http://schemas.openxmlformats.org/officeDocument/2006/relationships/tags" Target="../tags/tag573.xml" /><Relationship Id="rId6" Type="http://schemas.openxmlformats.org/officeDocument/2006/relationships/tags" Target="../tags/tag574.xml" /><Relationship Id="rId7" Type="http://schemas.openxmlformats.org/officeDocument/2006/relationships/tags" Target="../tags/tag575.xml" /><Relationship Id="rId8" Type="http://schemas.openxmlformats.org/officeDocument/2006/relationships/tags" Target="../tags/tag576.xml" /><Relationship Id="rId9" Type="http://schemas.openxmlformats.org/officeDocument/2006/relationships/tags" Target="../tags/tag577.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tags" Target="../tags/tag590.xml" /><Relationship Id="rId3" Type="http://schemas.openxmlformats.org/officeDocument/2006/relationships/tags" Target="../tags/tag591.xml" /><Relationship Id="rId4" Type="http://schemas.openxmlformats.org/officeDocument/2006/relationships/tags" Target="../tags/tag592.xml" /><Relationship Id="rId5" Type="http://schemas.openxmlformats.org/officeDocument/2006/relationships/tags" Target="../tags/tag593.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tags" Target="../tags/tag594.xml" /><Relationship Id="rId3" Type="http://schemas.openxmlformats.org/officeDocument/2006/relationships/tags" Target="../tags/tag595.xml" /><Relationship Id="rId4" Type="http://schemas.openxmlformats.org/officeDocument/2006/relationships/tags" Target="../tags/tag596.xml" /><Relationship Id="rId5" Type="http://schemas.openxmlformats.org/officeDocument/2006/relationships/tags" Target="../tags/tag597.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tags" Target="../tags/tag605.xml" /><Relationship Id="rId2" Type="http://schemas.openxmlformats.org/officeDocument/2006/relationships/tags" Target="../tags/tag598.xml" /><Relationship Id="rId3" Type="http://schemas.openxmlformats.org/officeDocument/2006/relationships/tags" Target="../tags/tag599.xml" /><Relationship Id="rId4" Type="http://schemas.openxmlformats.org/officeDocument/2006/relationships/tags" Target="../tags/tag600.xml" /><Relationship Id="rId5" Type="http://schemas.openxmlformats.org/officeDocument/2006/relationships/image" Target="../media/image9.jpeg" /><Relationship Id="rId6" Type="http://schemas.openxmlformats.org/officeDocument/2006/relationships/tags" Target="../tags/tag601.xml" /><Relationship Id="rId7" Type="http://schemas.openxmlformats.org/officeDocument/2006/relationships/tags" Target="../tags/tag602.xml" /><Relationship Id="rId8" Type="http://schemas.openxmlformats.org/officeDocument/2006/relationships/tags" Target="../tags/tag603.xml" /><Relationship Id="rId9" Type="http://schemas.openxmlformats.org/officeDocument/2006/relationships/tags" Target="../tags/tag604.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tags" Target="../tags/tag615.xml" /><Relationship Id="rId11" Type="http://schemas.openxmlformats.org/officeDocument/2006/relationships/tags" Target="../tags/tag616.xml" /><Relationship Id="rId12" Type="http://schemas.openxmlformats.org/officeDocument/2006/relationships/tags" Target="../tags/tag617.xml" /><Relationship Id="rId13" Type="http://schemas.openxmlformats.org/officeDocument/2006/relationships/tags" Target="../tags/tag618.xml" /><Relationship Id="rId14" Type="http://schemas.openxmlformats.org/officeDocument/2006/relationships/tags" Target="../tags/tag619.xml" /><Relationship Id="rId15" Type="http://schemas.openxmlformats.org/officeDocument/2006/relationships/tags" Target="../tags/tag620.xml" /><Relationship Id="rId16" Type="http://schemas.openxmlformats.org/officeDocument/2006/relationships/tags" Target="../tags/tag621.xml" /><Relationship Id="rId17" Type="http://schemas.openxmlformats.org/officeDocument/2006/relationships/tags" Target="../tags/tag622.xml" /><Relationship Id="rId18" Type="http://schemas.openxmlformats.org/officeDocument/2006/relationships/tags" Target="../tags/tag623.xml" /><Relationship Id="rId19" Type="http://schemas.openxmlformats.org/officeDocument/2006/relationships/tags" Target="../tags/tag624.xml" /><Relationship Id="rId2" Type="http://schemas.openxmlformats.org/officeDocument/2006/relationships/notesSlide" Target="../notesSlides/notesSlide2.xml" /><Relationship Id="rId20" Type="http://schemas.openxmlformats.org/officeDocument/2006/relationships/tags" Target="../tags/tag625.xml" /><Relationship Id="rId21" Type="http://schemas.openxmlformats.org/officeDocument/2006/relationships/tags" Target="../tags/tag626.xml" /><Relationship Id="rId3" Type="http://schemas.openxmlformats.org/officeDocument/2006/relationships/tags" Target="../tags/tag610.xml" /><Relationship Id="rId4" Type="http://schemas.openxmlformats.org/officeDocument/2006/relationships/tags" Target="../tags/tag611.xml" /><Relationship Id="rId5" Type="http://schemas.openxmlformats.org/officeDocument/2006/relationships/tags" Target="../tags/tag612.xml" /><Relationship Id="rId6" Type="http://schemas.openxmlformats.org/officeDocument/2006/relationships/tags" Target="../tags/tag613.xml" /><Relationship Id="rId7" Type="http://schemas.openxmlformats.org/officeDocument/2006/relationships/tags" Target="../tags/tag614.xml" /><Relationship Id="rId8" Type="http://schemas.openxmlformats.org/officeDocument/2006/relationships/image" Target="NULL" TargetMode="External" /><Relationship Id="rId9" Type="http://schemas.openxmlformats.org/officeDocument/2006/relationships/image" Target="../media/image7.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tags" Target="../tags/tag635.xml" /><Relationship Id="rId11" Type="http://schemas.openxmlformats.org/officeDocument/2006/relationships/tags" Target="../tags/tag636.xml" /><Relationship Id="rId12" Type="http://schemas.openxmlformats.org/officeDocument/2006/relationships/tags" Target="../tags/tag637.xml" /><Relationship Id="rId13" Type="http://schemas.openxmlformats.org/officeDocument/2006/relationships/tags" Target="../tags/tag638.xml" /><Relationship Id="rId14" Type="http://schemas.openxmlformats.org/officeDocument/2006/relationships/tags" Target="../tags/tag639.xml" /><Relationship Id="rId15" Type="http://schemas.openxmlformats.org/officeDocument/2006/relationships/tags" Target="../tags/tag640.xml" /><Relationship Id="rId16" Type="http://schemas.openxmlformats.org/officeDocument/2006/relationships/tags" Target="../tags/tag641.xml" /><Relationship Id="rId17" Type="http://schemas.openxmlformats.org/officeDocument/2006/relationships/tags" Target="../tags/tag642.xml" /><Relationship Id="rId18" Type="http://schemas.openxmlformats.org/officeDocument/2006/relationships/tags" Target="../tags/tag643.xml" /><Relationship Id="rId19" Type="http://schemas.openxmlformats.org/officeDocument/2006/relationships/image" Target="../media/image10.png" /><Relationship Id="rId2" Type="http://schemas.openxmlformats.org/officeDocument/2006/relationships/tags" Target="../tags/tag627.xml" /><Relationship Id="rId20" Type="http://schemas.openxmlformats.org/officeDocument/2006/relationships/tags" Target="../tags/tag644.xml" /><Relationship Id="rId21" Type="http://schemas.openxmlformats.org/officeDocument/2006/relationships/tags" Target="../tags/tag645.xml" /><Relationship Id="rId3" Type="http://schemas.openxmlformats.org/officeDocument/2006/relationships/tags" Target="../tags/tag628.xml" /><Relationship Id="rId4" Type="http://schemas.openxmlformats.org/officeDocument/2006/relationships/tags" Target="../tags/tag629.xml" /><Relationship Id="rId5" Type="http://schemas.openxmlformats.org/officeDocument/2006/relationships/tags" Target="../tags/tag630.xml" /><Relationship Id="rId6" Type="http://schemas.openxmlformats.org/officeDocument/2006/relationships/tags" Target="../tags/tag631.xml" /><Relationship Id="rId7" Type="http://schemas.openxmlformats.org/officeDocument/2006/relationships/tags" Target="../tags/tag632.xml" /><Relationship Id="rId8" Type="http://schemas.openxmlformats.org/officeDocument/2006/relationships/tags" Target="../tags/tag633.xml" /><Relationship Id="rId9" Type="http://schemas.openxmlformats.org/officeDocument/2006/relationships/tags" Target="../tags/tag634.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1.xml" /><Relationship Id="rId2" Type="http://schemas.openxmlformats.org/officeDocument/2006/relationships/tags" Target="../tags/tag267.xml" /><Relationship Id="rId3" Type="http://schemas.openxmlformats.org/officeDocument/2006/relationships/tags" Target="../tags/tag268.xml" /><Relationship Id="rId4" Type="http://schemas.openxmlformats.org/officeDocument/2006/relationships/tags" Target="../tags/tag269.xml" /><Relationship Id="rId5" Type="http://schemas.openxmlformats.org/officeDocument/2006/relationships/tags" Target="../tags/tag270.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tags" Target="../tags/tag646.xml" /><Relationship Id="rId3" Type="http://schemas.openxmlformats.org/officeDocument/2006/relationships/tags" Target="../tags/tag647.xml" /><Relationship Id="rId4" Type="http://schemas.openxmlformats.org/officeDocument/2006/relationships/tags" Target="../tags/tag648.xml" /><Relationship Id="rId5" Type="http://schemas.openxmlformats.org/officeDocument/2006/relationships/tags" Target="../tags/tag649.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tags" Target="../tags/tag650.xml" /><Relationship Id="rId3" Type="http://schemas.openxmlformats.org/officeDocument/2006/relationships/tags" Target="../tags/tag651.xml" /><Relationship Id="rId4" Type="http://schemas.openxmlformats.org/officeDocument/2006/relationships/tags" Target="../tags/tag652.xml" /><Relationship Id="rId5" Type="http://schemas.openxmlformats.org/officeDocument/2006/relationships/tags" Target="../tags/tag653.xml" /><Relationship Id="rId6" Type="http://schemas.openxmlformats.org/officeDocument/2006/relationships/tags" Target="../tags/tag654.xml" /><Relationship Id="rId7" Type="http://schemas.openxmlformats.org/officeDocument/2006/relationships/tags" Target="../tags/tag655.xml" /><Relationship Id="rId8" Type="http://schemas.openxmlformats.org/officeDocument/2006/relationships/tags" Target="../tags/tag656.xml" /><Relationship Id="rId9" Type="http://schemas.openxmlformats.org/officeDocument/2006/relationships/tags" Target="../tags/tag657.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tags" Target="../tags/tag658.xml" /><Relationship Id="rId3" Type="http://schemas.openxmlformats.org/officeDocument/2006/relationships/tags" Target="../tags/tag659.xml" /><Relationship Id="rId4" Type="http://schemas.openxmlformats.org/officeDocument/2006/relationships/tags" Target="../tags/tag660.xml" /><Relationship Id="rId5" Type="http://schemas.openxmlformats.org/officeDocument/2006/relationships/tags" Target="../tags/tag661.xml" /><Relationship Id="rId6" Type="http://schemas.openxmlformats.org/officeDocument/2006/relationships/tags" Target="../tags/tag662.xml" /><Relationship Id="rId7" Type="http://schemas.openxmlformats.org/officeDocument/2006/relationships/tags" Target="../tags/tag663.xml" /><Relationship Id="rId8" Type="http://schemas.openxmlformats.org/officeDocument/2006/relationships/tags" Target="../tags/tag664.xml" /><Relationship Id="rId9" Type="http://schemas.openxmlformats.org/officeDocument/2006/relationships/tags" Target="../tags/tag665.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674.xml" /><Relationship Id="rId11" Type="http://schemas.openxmlformats.org/officeDocument/2006/relationships/tags" Target="../tags/tag675.xml" /><Relationship Id="rId12" Type="http://schemas.openxmlformats.org/officeDocument/2006/relationships/tags" Target="../tags/tag676.xml" /><Relationship Id="rId13" Type="http://schemas.openxmlformats.org/officeDocument/2006/relationships/tags" Target="../tags/tag677.xml" /><Relationship Id="rId14" Type="http://schemas.openxmlformats.org/officeDocument/2006/relationships/tags" Target="../tags/tag678.xml" /><Relationship Id="rId15" Type="http://schemas.openxmlformats.org/officeDocument/2006/relationships/tags" Target="../tags/tag679.xml" /><Relationship Id="rId16" Type="http://schemas.openxmlformats.org/officeDocument/2006/relationships/tags" Target="../tags/tag680.xml" /><Relationship Id="rId17" Type="http://schemas.openxmlformats.org/officeDocument/2006/relationships/tags" Target="../tags/tag681.xml" /><Relationship Id="rId18" Type="http://schemas.openxmlformats.org/officeDocument/2006/relationships/tags" Target="../tags/tag682.xml" /><Relationship Id="rId19" Type="http://schemas.openxmlformats.org/officeDocument/2006/relationships/tags" Target="../tags/tag683.xml" /><Relationship Id="rId2" Type="http://schemas.openxmlformats.org/officeDocument/2006/relationships/tags" Target="../tags/tag666.xml" /><Relationship Id="rId20" Type="http://schemas.openxmlformats.org/officeDocument/2006/relationships/tags" Target="../tags/tag684.xml" /><Relationship Id="rId21" Type="http://schemas.openxmlformats.org/officeDocument/2006/relationships/tags" Target="../tags/tag685.xml" /><Relationship Id="rId22" Type="http://schemas.openxmlformats.org/officeDocument/2006/relationships/tags" Target="../tags/tag686.xml" /><Relationship Id="rId3" Type="http://schemas.openxmlformats.org/officeDocument/2006/relationships/tags" Target="../tags/tag667.xml" /><Relationship Id="rId4" Type="http://schemas.openxmlformats.org/officeDocument/2006/relationships/tags" Target="../tags/tag668.xml" /><Relationship Id="rId5" Type="http://schemas.openxmlformats.org/officeDocument/2006/relationships/tags" Target="../tags/tag669.xml" /><Relationship Id="rId6" Type="http://schemas.openxmlformats.org/officeDocument/2006/relationships/tags" Target="../tags/tag670.xml" /><Relationship Id="rId7" Type="http://schemas.openxmlformats.org/officeDocument/2006/relationships/tags" Target="../tags/tag671.xml" /><Relationship Id="rId8" Type="http://schemas.openxmlformats.org/officeDocument/2006/relationships/tags" Target="../tags/tag672.xml" /><Relationship Id="rId9" Type="http://schemas.openxmlformats.org/officeDocument/2006/relationships/tags" Target="../tags/tag67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695.xml" /><Relationship Id="rId11" Type="http://schemas.openxmlformats.org/officeDocument/2006/relationships/tags" Target="../tags/tag696.xml" /><Relationship Id="rId12" Type="http://schemas.openxmlformats.org/officeDocument/2006/relationships/tags" Target="../tags/tag697.xml" /><Relationship Id="rId13" Type="http://schemas.openxmlformats.org/officeDocument/2006/relationships/tags" Target="../tags/tag698.xml" /><Relationship Id="rId14" Type="http://schemas.openxmlformats.org/officeDocument/2006/relationships/tags" Target="../tags/tag699.xml" /><Relationship Id="rId15" Type="http://schemas.openxmlformats.org/officeDocument/2006/relationships/tags" Target="../tags/tag700.xml" /><Relationship Id="rId16" Type="http://schemas.openxmlformats.org/officeDocument/2006/relationships/tags" Target="../tags/tag701.xml" /><Relationship Id="rId17" Type="http://schemas.openxmlformats.org/officeDocument/2006/relationships/tags" Target="../tags/tag702.xml" /><Relationship Id="rId18" Type="http://schemas.openxmlformats.org/officeDocument/2006/relationships/tags" Target="../tags/tag703.xml" /><Relationship Id="rId19" Type="http://schemas.openxmlformats.org/officeDocument/2006/relationships/tags" Target="../tags/tag704.xml" /><Relationship Id="rId2" Type="http://schemas.openxmlformats.org/officeDocument/2006/relationships/tags" Target="../tags/tag687.xml" /><Relationship Id="rId20" Type="http://schemas.openxmlformats.org/officeDocument/2006/relationships/tags" Target="../tags/tag705.xml" /><Relationship Id="rId21" Type="http://schemas.openxmlformats.org/officeDocument/2006/relationships/tags" Target="../tags/tag706.xml" /><Relationship Id="rId22" Type="http://schemas.openxmlformats.org/officeDocument/2006/relationships/tags" Target="../tags/tag707.xml" /><Relationship Id="rId23" Type="http://schemas.openxmlformats.org/officeDocument/2006/relationships/tags" Target="../tags/tag708.xml" /><Relationship Id="rId24" Type="http://schemas.openxmlformats.org/officeDocument/2006/relationships/tags" Target="../tags/tag709.xml" /><Relationship Id="rId25" Type="http://schemas.openxmlformats.org/officeDocument/2006/relationships/tags" Target="../tags/tag710.xml" /><Relationship Id="rId26" Type="http://schemas.openxmlformats.org/officeDocument/2006/relationships/tags" Target="../tags/tag711.xml" /><Relationship Id="rId27" Type="http://schemas.openxmlformats.org/officeDocument/2006/relationships/tags" Target="../tags/tag712.xml" /><Relationship Id="rId3" Type="http://schemas.openxmlformats.org/officeDocument/2006/relationships/tags" Target="../tags/tag688.xml" /><Relationship Id="rId4" Type="http://schemas.openxmlformats.org/officeDocument/2006/relationships/tags" Target="../tags/tag689.xml" /><Relationship Id="rId5" Type="http://schemas.openxmlformats.org/officeDocument/2006/relationships/tags" Target="../tags/tag690.xml" /><Relationship Id="rId6" Type="http://schemas.openxmlformats.org/officeDocument/2006/relationships/tags" Target="../tags/tag691.xml" /><Relationship Id="rId7" Type="http://schemas.openxmlformats.org/officeDocument/2006/relationships/tags" Target="../tags/tag692.xml" /><Relationship Id="rId8" Type="http://schemas.openxmlformats.org/officeDocument/2006/relationships/tags" Target="../tags/tag693.xml" /><Relationship Id="rId9" Type="http://schemas.openxmlformats.org/officeDocument/2006/relationships/tags" Target="../tags/tag69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721.xml" /><Relationship Id="rId11" Type="http://schemas.openxmlformats.org/officeDocument/2006/relationships/tags" Target="../tags/tag722.xml" /><Relationship Id="rId12" Type="http://schemas.openxmlformats.org/officeDocument/2006/relationships/tags" Target="../tags/tag723.xml" /><Relationship Id="rId13" Type="http://schemas.openxmlformats.org/officeDocument/2006/relationships/tags" Target="../tags/tag724.xml" /><Relationship Id="rId14" Type="http://schemas.openxmlformats.org/officeDocument/2006/relationships/tags" Target="../tags/tag725.xml" /><Relationship Id="rId15" Type="http://schemas.openxmlformats.org/officeDocument/2006/relationships/tags" Target="../tags/tag726.xml" /><Relationship Id="rId16" Type="http://schemas.openxmlformats.org/officeDocument/2006/relationships/tags" Target="../tags/tag727.xml" /><Relationship Id="rId17" Type="http://schemas.openxmlformats.org/officeDocument/2006/relationships/tags" Target="../tags/tag728.xml" /><Relationship Id="rId18" Type="http://schemas.openxmlformats.org/officeDocument/2006/relationships/tags" Target="../tags/tag729.xml" /><Relationship Id="rId19" Type="http://schemas.openxmlformats.org/officeDocument/2006/relationships/tags" Target="../tags/tag730.xml" /><Relationship Id="rId2" Type="http://schemas.openxmlformats.org/officeDocument/2006/relationships/tags" Target="../tags/tag713.xml" /><Relationship Id="rId20" Type="http://schemas.openxmlformats.org/officeDocument/2006/relationships/tags" Target="../tags/tag731.xml" /><Relationship Id="rId21" Type="http://schemas.openxmlformats.org/officeDocument/2006/relationships/tags" Target="../tags/tag732.xml" /><Relationship Id="rId22" Type="http://schemas.openxmlformats.org/officeDocument/2006/relationships/tags" Target="../tags/tag733.xml" /><Relationship Id="rId23" Type="http://schemas.openxmlformats.org/officeDocument/2006/relationships/image" Target="../media/image11.png" /><Relationship Id="rId24" Type="http://schemas.openxmlformats.org/officeDocument/2006/relationships/tags" Target="../tags/tag734.xml" /><Relationship Id="rId25" Type="http://schemas.openxmlformats.org/officeDocument/2006/relationships/tags" Target="../tags/tag735.xml" /><Relationship Id="rId3" Type="http://schemas.openxmlformats.org/officeDocument/2006/relationships/tags" Target="../tags/tag714.xml" /><Relationship Id="rId4" Type="http://schemas.openxmlformats.org/officeDocument/2006/relationships/tags" Target="../tags/tag715.xml" /><Relationship Id="rId5" Type="http://schemas.openxmlformats.org/officeDocument/2006/relationships/tags" Target="../tags/tag716.xml" /><Relationship Id="rId6" Type="http://schemas.openxmlformats.org/officeDocument/2006/relationships/tags" Target="../tags/tag717.xml" /><Relationship Id="rId7" Type="http://schemas.openxmlformats.org/officeDocument/2006/relationships/tags" Target="../tags/tag718.xml" /><Relationship Id="rId8" Type="http://schemas.openxmlformats.org/officeDocument/2006/relationships/tags" Target="../tags/tag719.xml" /><Relationship Id="rId9" Type="http://schemas.openxmlformats.org/officeDocument/2006/relationships/tags" Target="../tags/tag720.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744.xml" /><Relationship Id="rId2" Type="http://schemas.openxmlformats.org/officeDocument/2006/relationships/tags" Target="../tags/tag736.xml" /><Relationship Id="rId3" Type="http://schemas.openxmlformats.org/officeDocument/2006/relationships/tags" Target="../tags/tag737.xml" /><Relationship Id="rId4" Type="http://schemas.openxmlformats.org/officeDocument/2006/relationships/tags" Target="../tags/tag738.xml" /><Relationship Id="rId5" Type="http://schemas.openxmlformats.org/officeDocument/2006/relationships/tags" Target="../tags/tag739.xml" /><Relationship Id="rId6" Type="http://schemas.openxmlformats.org/officeDocument/2006/relationships/tags" Target="../tags/tag740.xml" /><Relationship Id="rId7" Type="http://schemas.openxmlformats.org/officeDocument/2006/relationships/tags" Target="../tags/tag741.xml" /><Relationship Id="rId8" Type="http://schemas.openxmlformats.org/officeDocument/2006/relationships/tags" Target="../tags/tag742.xml" /><Relationship Id="rId9" Type="http://schemas.openxmlformats.org/officeDocument/2006/relationships/tags" Target="../tags/tag743.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tags" Target="../tags/tag745.xml" /><Relationship Id="rId3" Type="http://schemas.openxmlformats.org/officeDocument/2006/relationships/tags" Target="../tags/tag746.xml" /><Relationship Id="rId4" Type="http://schemas.openxmlformats.org/officeDocument/2006/relationships/tags" Target="../tags/tag747.xml" /><Relationship Id="rId5" Type="http://schemas.openxmlformats.org/officeDocument/2006/relationships/tags" Target="../tags/tag748.xml" /><Relationship Id="rId6" Type="http://schemas.openxmlformats.org/officeDocument/2006/relationships/tags" Target="../tags/tag749.xml" /><Relationship Id="rId7" Type="http://schemas.openxmlformats.org/officeDocument/2006/relationships/tags" Target="../tags/tag750.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759.xml" /><Relationship Id="rId11" Type="http://schemas.openxmlformats.org/officeDocument/2006/relationships/tags" Target="../tags/tag760.xml" /><Relationship Id="rId12" Type="http://schemas.openxmlformats.org/officeDocument/2006/relationships/tags" Target="../tags/tag761.xml" /><Relationship Id="rId13" Type="http://schemas.openxmlformats.org/officeDocument/2006/relationships/tags" Target="../tags/tag762.xml" /><Relationship Id="rId14" Type="http://schemas.openxmlformats.org/officeDocument/2006/relationships/tags" Target="../tags/tag763.xml" /><Relationship Id="rId2" Type="http://schemas.openxmlformats.org/officeDocument/2006/relationships/tags" Target="../tags/tag751.xml" /><Relationship Id="rId3" Type="http://schemas.openxmlformats.org/officeDocument/2006/relationships/tags" Target="../tags/tag752.xml" /><Relationship Id="rId4" Type="http://schemas.openxmlformats.org/officeDocument/2006/relationships/tags" Target="../tags/tag753.xml" /><Relationship Id="rId5" Type="http://schemas.openxmlformats.org/officeDocument/2006/relationships/tags" Target="../tags/tag754.xml" /><Relationship Id="rId6" Type="http://schemas.openxmlformats.org/officeDocument/2006/relationships/tags" Target="../tags/tag755.xml" /><Relationship Id="rId7" Type="http://schemas.openxmlformats.org/officeDocument/2006/relationships/tags" Target="../tags/tag756.xml" /><Relationship Id="rId8" Type="http://schemas.openxmlformats.org/officeDocument/2006/relationships/tags" Target="../tags/tag757.xml" /><Relationship Id="rId9" Type="http://schemas.openxmlformats.org/officeDocument/2006/relationships/tags" Target="../tags/tag758.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tags" Target="../tags/tag764.xml" /><Relationship Id="rId3" Type="http://schemas.openxmlformats.org/officeDocument/2006/relationships/tags" Target="../tags/tag765.xml" /><Relationship Id="rId4" Type="http://schemas.openxmlformats.org/officeDocument/2006/relationships/tags" Target="../tags/tag766.xml" /><Relationship Id="rId5" Type="http://schemas.openxmlformats.org/officeDocument/2006/relationships/tags" Target="../tags/tag767.xml" /><Relationship Id="rId6" Type="http://schemas.openxmlformats.org/officeDocument/2006/relationships/tags" Target="../tags/tag768.xml" /><Relationship Id="rId7" Type="http://schemas.openxmlformats.org/officeDocument/2006/relationships/tags" Target="../tags/tag769.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6.xml" /><Relationship Id="rId10" Type="http://schemas.openxmlformats.org/officeDocument/2006/relationships/tags" Target="../tags/tag279.xml" /><Relationship Id="rId11" Type="http://schemas.openxmlformats.org/officeDocument/2006/relationships/tags" Target="../tags/tag280.xml" /><Relationship Id="rId12" Type="http://schemas.openxmlformats.org/officeDocument/2006/relationships/tags" Target="../tags/tag281.xml" /><Relationship Id="rId13" Type="http://schemas.openxmlformats.org/officeDocument/2006/relationships/tags" Target="../tags/tag282.xml" /><Relationship Id="rId2" Type="http://schemas.openxmlformats.org/officeDocument/2006/relationships/tags" Target="../tags/tag271.xml" /><Relationship Id="rId3" Type="http://schemas.openxmlformats.org/officeDocument/2006/relationships/tags" Target="../tags/tag272.xml" /><Relationship Id="rId4" Type="http://schemas.openxmlformats.org/officeDocument/2006/relationships/tags" Target="../tags/tag273.xml" /><Relationship Id="rId5" Type="http://schemas.openxmlformats.org/officeDocument/2006/relationships/tags" Target="../tags/tag274.xml" /><Relationship Id="rId6" Type="http://schemas.openxmlformats.org/officeDocument/2006/relationships/tags" Target="../tags/tag275.xml" /><Relationship Id="rId7" Type="http://schemas.openxmlformats.org/officeDocument/2006/relationships/tags" Target="../tags/tag276.xml" /><Relationship Id="rId8" Type="http://schemas.openxmlformats.org/officeDocument/2006/relationships/tags" Target="../tags/tag277.xml" /><Relationship Id="rId9" Type="http://schemas.openxmlformats.org/officeDocument/2006/relationships/tags" Target="../tags/tag278.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tags" Target="../tags/tag770.xml" /><Relationship Id="rId3" Type="http://schemas.openxmlformats.org/officeDocument/2006/relationships/tags" Target="../tags/tag771.xml" /><Relationship Id="rId4" Type="http://schemas.openxmlformats.org/officeDocument/2006/relationships/tags" Target="../tags/tag772.xml" /><Relationship Id="rId5" Type="http://schemas.openxmlformats.org/officeDocument/2006/relationships/tags" Target="../tags/tag773.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tags" Target="../tags/tag774.xml" /><Relationship Id="rId3" Type="http://schemas.openxmlformats.org/officeDocument/2006/relationships/tags" Target="../tags/tag775.xml" /><Relationship Id="rId4" Type="http://schemas.openxmlformats.org/officeDocument/2006/relationships/tags" Target="../tags/tag776.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tags" Target="../tags/tag777.xml" /><Relationship Id="rId3" Type="http://schemas.openxmlformats.org/officeDocument/2006/relationships/tags" Target="../tags/tag778.xml" /><Relationship Id="rId4" Type="http://schemas.openxmlformats.org/officeDocument/2006/relationships/tags" Target="../tags/tag779.xml" /><Relationship Id="rId5" Type="http://schemas.openxmlformats.org/officeDocument/2006/relationships/tags" Target="../tags/tag780.xml" /><Relationship Id="rId6" Type="http://schemas.openxmlformats.org/officeDocument/2006/relationships/tags" Target="../tags/tag781.xml" /><Relationship Id="rId7" Type="http://schemas.openxmlformats.org/officeDocument/2006/relationships/tags" Target="../tags/tag782.xml" /><Relationship Id="rId8" Type="http://schemas.openxmlformats.org/officeDocument/2006/relationships/tags" Target="../tags/tag783.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xml" /><Relationship Id="rId3" Type="http://schemas.openxmlformats.org/officeDocument/2006/relationships/tags" Target="../tags/tag787.xml" /><Relationship Id="rId4" Type="http://schemas.openxmlformats.org/officeDocument/2006/relationships/tags" Target="../tags/tag788.xml" /><Relationship Id="rId5" Type="http://schemas.openxmlformats.org/officeDocument/2006/relationships/tags" Target="../tags/tag789.xml" /><Relationship Id="rId6" Type="http://schemas.openxmlformats.org/officeDocument/2006/relationships/tags" Target="../tags/tag790.xml" /><Relationship Id="rId7" Type="http://schemas.openxmlformats.org/officeDocument/2006/relationships/image" Target="../media/image12.jpeg" /><Relationship Id="rId8" Type="http://schemas.openxmlformats.org/officeDocument/2006/relationships/tags" Target="../tags/tag791.xml" /><Relationship Id="rId9" Type="http://schemas.openxmlformats.org/officeDocument/2006/relationships/tags" Target="../tags/tag792.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tags" Target="../tags/tag801.xml" /><Relationship Id="rId11" Type="http://schemas.openxmlformats.org/officeDocument/2006/relationships/image" Target="../media/image12.jpeg" /><Relationship Id="rId12" Type="http://schemas.openxmlformats.org/officeDocument/2006/relationships/tags" Target="../tags/tag802.xml" /><Relationship Id="rId13" Type="http://schemas.openxmlformats.org/officeDocument/2006/relationships/tags" Target="../tags/tag803.xml" /><Relationship Id="rId2" Type="http://schemas.openxmlformats.org/officeDocument/2006/relationships/tags" Target="../tags/tag793.xml" /><Relationship Id="rId3" Type="http://schemas.openxmlformats.org/officeDocument/2006/relationships/tags" Target="../tags/tag794.xml" /><Relationship Id="rId4" Type="http://schemas.openxmlformats.org/officeDocument/2006/relationships/tags" Target="../tags/tag795.xml" /><Relationship Id="rId5" Type="http://schemas.openxmlformats.org/officeDocument/2006/relationships/tags" Target="../tags/tag796.xml" /><Relationship Id="rId6" Type="http://schemas.openxmlformats.org/officeDocument/2006/relationships/tags" Target="../tags/tag797.xml" /><Relationship Id="rId7" Type="http://schemas.openxmlformats.org/officeDocument/2006/relationships/tags" Target="../tags/tag798.xml" /><Relationship Id="rId8" Type="http://schemas.openxmlformats.org/officeDocument/2006/relationships/tags" Target="../tags/tag799.xml" /><Relationship Id="rId9" Type="http://schemas.openxmlformats.org/officeDocument/2006/relationships/tags" Target="../tags/tag800.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tags" Target="../tags/tag804.xml" /><Relationship Id="rId3" Type="http://schemas.openxmlformats.org/officeDocument/2006/relationships/tags" Target="../tags/tag805.xml" /><Relationship Id="rId4" Type="http://schemas.openxmlformats.org/officeDocument/2006/relationships/tags" Target="../tags/tag806.xml" /><Relationship Id="rId5" Type="http://schemas.openxmlformats.org/officeDocument/2006/relationships/image" Target="../media/image12.jpeg" /><Relationship Id="rId6" Type="http://schemas.openxmlformats.org/officeDocument/2006/relationships/tags" Target="../tags/tag807.xml" /><Relationship Id="rId7" Type="http://schemas.openxmlformats.org/officeDocument/2006/relationships/tags" Target="../tags/tag808.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817.xml" /><Relationship Id="rId11" Type="http://schemas.openxmlformats.org/officeDocument/2006/relationships/tags" Target="../tags/tag818.xml" /><Relationship Id="rId12" Type="http://schemas.openxmlformats.org/officeDocument/2006/relationships/tags" Target="../tags/tag819.xml" /><Relationship Id="rId13" Type="http://schemas.openxmlformats.org/officeDocument/2006/relationships/tags" Target="../tags/tag820.xml" /><Relationship Id="rId14" Type="http://schemas.openxmlformats.org/officeDocument/2006/relationships/tags" Target="../tags/tag821.xml" /><Relationship Id="rId15" Type="http://schemas.openxmlformats.org/officeDocument/2006/relationships/tags" Target="../tags/tag822.xml" /><Relationship Id="rId16" Type="http://schemas.openxmlformats.org/officeDocument/2006/relationships/tags" Target="../tags/tag823.xml" /><Relationship Id="rId17" Type="http://schemas.openxmlformats.org/officeDocument/2006/relationships/tags" Target="../tags/tag824.xml" /><Relationship Id="rId18" Type="http://schemas.openxmlformats.org/officeDocument/2006/relationships/tags" Target="../tags/tag825.xml" /><Relationship Id="rId19" Type="http://schemas.openxmlformats.org/officeDocument/2006/relationships/tags" Target="../tags/tag826.xml" /><Relationship Id="rId2" Type="http://schemas.openxmlformats.org/officeDocument/2006/relationships/tags" Target="../tags/tag809.xml" /><Relationship Id="rId20" Type="http://schemas.openxmlformats.org/officeDocument/2006/relationships/tags" Target="../tags/tag827.xml" /><Relationship Id="rId21" Type="http://schemas.openxmlformats.org/officeDocument/2006/relationships/tags" Target="../tags/tag828.xml" /><Relationship Id="rId22" Type="http://schemas.openxmlformats.org/officeDocument/2006/relationships/tags" Target="../tags/tag829.xml" /><Relationship Id="rId3" Type="http://schemas.openxmlformats.org/officeDocument/2006/relationships/tags" Target="../tags/tag810.xml" /><Relationship Id="rId4" Type="http://schemas.openxmlformats.org/officeDocument/2006/relationships/tags" Target="../tags/tag811.xml" /><Relationship Id="rId5" Type="http://schemas.openxmlformats.org/officeDocument/2006/relationships/tags" Target="../tags/tag812.xml" /><Relationship Id="rId6" Type="http://schemas.openxmlformats.org/officeDocument/2006/relationships/tags" Target="../tags/tag813.xml" /><Relationship Id="rId7" Type="http://schemas.openxmlformats.org/officeDocument/2006/relationships/tags" Target="../tags/tag814.xml" /><Relationship Id="rId8" Type="http://schemas.openxmlformats.org/officeDocument/2006/relationships/tags" Target="../tags/tag815.xml" /><Relationship Id="rId9" Type="http://schemas.openxmlformats.org/officeDocument/2006/relationships/tags" Target="../tags/tag816.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tags" Target="../tags/tag830.xml" /><Relationship Id="rId3" Type="http://schemas.openxmlformats.org/officeDocument/2006/relationships/tags" Target="../tags/tag831.xml" /><Relationship Id="rId4" Type="http://schemas.openxmlformats.org/officeDocument/2006/relationships/tags" Target="../tags/tag832.xml" /><Relationship Id="rId5" Type="http://schemas.openxmlformats.org/officeDocument/2006/relationships/tags" Target="../tags/tag833.xml" /><Relationship Id="rId6" Type="http://schemas.openxmlformats.org/officeDocument/2006/relationships/tags" Target="../tags/tag834.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tags" Target="../tags/tag835.xml" /><Relationship Id="rId3" Type="http://schemas.openxmlformats.org/officeDocument/2006/relationships/tags" Target="../tags/tag836.xml" /><Relationship Id="rId4" Type="http://schemas.openxmlformats.org/officeDocument/2006/relationships/tags" Target="../tags/tag837.xml" /><Relationship Id="rId5" Type="http://schemas.openxmlformats.org/officeDocument/2006/relationships/tags" Target="../tags/tag838.xml" /><Relationship Id="rId6" Type="http://schemas.openxmlformats.org/officeDocument/2006/relationships/tags" Target="../tags/tag839.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tags" Target="../tags/tag840.xml" /><Relationship Id="rId3" Type="http://schemas.openxmlformats.org/officeDocument/2006/relationships/tags" Target="../tags/tag841.xml" /><Relationship Id="rId4" Type="http://schemas.openxmlformats.org/officeDocument/2006/relationships/tags" Target="../tags/tag842.xml" /><Relationship Id="rId5" Type="http://schemas.openxmlformats.org/officeDocument/2006/relationships/tags" Target="../tags/tag843.xml" /><Relationship Id="rId6" Type="http://schemas.openxmlformats.org/officeDocument/2006/relationships/tags" Target="../tags/tag84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291.xml" /><Relationship Id="rId11" Type="http://schemas.openxmlformats.org/officeDocument/2006/relationships/tags" Target="../tags/tag292.xml" /><Relationship Id="rId12" Type="http://schemas.openxmlformats.org/officeDocument/2006/relationships/tags" Target="../tags/tag293.xml" /><Relationship Id="rId13" Type="http://schemas.openxmlformats.org/officeDocument/2006/relationships/tags" Target="../tags/tag294.xml" /><Relationship Id="rId14" Type="http://schemas.openxmlformats.org/officeDocument/2006/relationships/tags" Target="../tags/tag295.xml" /><Relationship Id="rId2" Type="http://schemas.openxmlformats.org/officeDocument/2006/relationships/tags" Target="../tags/tag283.xml" /><Relationship Id="rId3" Type="http://schemas.openxmlformats.org/officeDocument/2006/relationships/tags" Target="../tags/tag284.xml" /><Relationship Id="rId4" Type="http://schemas.openxmlformats.org/officeDocument/2006/relationships/tags" Target="../tags/tag285.xml" /><Relationship Id="rId5" Type="http://schemas.openxmlformats.org/officeDocument/2006/relationships/tags" Target="../tags/tag286.xml" /><Relationship Id="rId6" Type="http://schemas.openxmlformats.org/officeDocument/2006/relationships/tags" Target="../tags/tag287.xml" /><Relationship Id="rId7" Type="http://schemas.openxmlformats.org/officeDocument/2006/relationships/tags" Target="../tags/tag288.xml" /><Relationship Id="rId8" Type="http://schemas.openxmlformats.org/officeDocument/2006/relationships/tags" Target="../tags/tag289.xml" /><Relationship Id="rId9" Type="http://schemas.openxmlformats.org/officeDocument/2006/relationships/tags" Target="../tags/tag290.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tags" Target="../tags/tag845.xml" /><Relationship Id="rId3" Type="http://schemas.openxmlformats.org/officeDocument/2006/relationships/tags" Target="../tags/tag846.xml" /><Relationship Id="rId4" Type="http://schemas.openxmlformats.org/officeDocument/2006/relationships/tags" Target="../tags/tag847.xml" /><Relationship Id="rId5" Type="http://schemas.openxmlformats.org/officeDocument/2006/relationships/tags" Target="../tags/tag848.xml" /><Relationship Id="rId6" Type="http://schemas.openxmlformats.org/officeDocument/2006/relationships/tags" Target="../tags/tag849.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tags" Target="../tags/tag296.xml" /><Relationship Id="rId3" Type="http://schemas.openxmlformats.org/officeDocument/2006/relationships/tags" Target="../tags/tag297.xml" /><Relationship Id="rId4" Type="http://schemas.openxmlformats.org/officeDocument/2006/relationships/tags" Target="../tags/tag298.xml" /><Relationship Id="rId5" Type="http://schemas.openxmlformats.org/officeDocument/2006/relationships/tags" Target="../tags/tag299.xml" /><Relationship Id="rId6" Type="http://schemas.openxmlformats.org/officeDocument/2006/relationships/tags" Target="../tags/tag300.xml" /><Relationship Id="rId7" Type="http://schemas.openxmlformats.org/officeDocument/2006/relationships/tags" Target="../tags/tag301.xml" /><Relationship Id="rId8" Type="http://schemas.openxmlformats.org/officeDocument/2006/relationships/tags" Target="../tags/tag302.xml" /><Relationship Id="rId9" Type="http://schemas.openxmlformats.org/officeDocument/2006/relationships/tags" Target="../tags/tag30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tags" Target="../tags/tag304.xml" /><Relationship Id="rId3" Type="http://schemas.openxmlformats.org/officeDocument/2006/relationships/tags" Target="../tags/tag305.xml" /><Relationship Id="rId4" Type="http://schemas.openxmlformats.org/officeDocument/2006/relationships/tags" Target="../tags/tag306.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tags" Target="../tags/tag307.xml" /><Relationship Id="rId3" Type="http://schemas.openxmlformats.org/officeDocument/2006/relationships/tags" Target="../tags/tag308.xml" /><Relationship Id="rId4" Type="http://schemas.openxmlformats.org/officeDocument/2006/relationships/tags" Target="../tags/tag309.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318.xml" /><Relationship Id="rId11" Type="http://schemas.openxmlformats.org/officeDocument/2006/relationships/tags" Target="../tags/tag319.xml" /><Relationship Id="rId12" Type="http://schemas.openxmlformats.org/officeDocument/2006/relationships/tags" Target="../tags/tag320.xml" /><Relationship Id="rId13" Type="http://schemas.openxmlformats.org/officeDocument/2006/relationships/tags" Target="../tags/tag321.xml" /><Relationship Id="rId14" Type="http://schemas.openxmlformats.org/officeDocument/2006/relationships/tags" Target="../tags/tag322.xml" /><Relationship Id="rId15" Type="http://schemas.openxmlformats.org/officeDocument/2006/relationships/tags" Target="../tags/tag323.xml" /><Relationship Id="rId16" Type="http://schemas.openxmlformats.org/officeDocument/2006/relationships/tags" Target="../tags/tag324.xml" /><Relationship Id="rId17" Type="http://schemas.openxmlformats.org/officeDocument/2006/relationships/tags" Target="../tags/tag325.xml" /><Relationship Id="rId18" Type="http://schemas.openxmlformats.org/officeDocument/2006/relationships/tags" Target="../tags/tag326.xml" /><Relationship Id="rId19" Type="http://schemas.openxmlformats.org/officeDocument/2006/relationships/tags" Target="../tags/tag327.xml" /><Relationship Id="rId2" Type="http://schemas.openxmlformats.org/officeDocument/2006/relationships/tags" Target="../tags/tag310.xml" /><Relationship Id="rId20" Type="http://schemas.openxmlformats.org/officeDocument/2006/relationships/tags" Target="../tags/tag328.xml" /><Relationship Id="rId21" Type="http://schemas.openxmlformats.org/officeDocument/2006/relationships/tags" Target="../tags/tag329.xml" /><Relationship Id="rId22" Type="http://schemas.openxmlformats.org/officeDocument/2006/relationships/tags" Target="../tags/tag330.xml" /><Relationship Id="rId23" Type="http://schemas.openxmlformats.org/officeDocument/2006/relationships/tags" Target="../tags/tag331.xml" /><Relationship Id="rId24" Type="http://schemas.openxmlformats.org/officeDocument/2006/relationships/tags" Target="../tags/tag332.xml" /><Relationship Id="rId25" Type="http://schemas.openxmlformats.org/officeDocument/2006/relationships/tags" Target="../tags/tag333.xml" /><Relationship Id="rId26" Type="http://schemas.openxmlformats.org/officeDocument/2006/relationships/tags" Target="../tags/tag334.xml" /><Relationship Id="rId27" Type="http://schemas.openxmlformats.org/officeDocument/2006/relationships/tags" Target="../tags/tag335.xml" /><Relationship Id="rId3" Type="http://schemas.openxmlformats.org/officeDocument/2006/relationships/tags" Target="../tags/tag311.xml" /><Relationship Id="rId4" Type="http://schemas.openxmlformats.org/officeDocument/2006/relationships/tags" Target="../tags/tag312.xml" /><Relationship Id="rId5" Type="http://schemas.openxmlformats.org/officeDocument/2006/relationships/tags" Target="../tags/tag313.xml" /><Relationship Id="rId6" Type="http://schemas.openxmlformats.org/officeDocument/2006/relationships/tags" Target="../tags/tag314.xml" /><Relationship Id="rId7" Type="http://schemas.openxmlformats.org/officeDocument/2006/relationships/tags" Target="../tags/tag315.xml" /><Relationship Id="rId8" Type="http://schemas.openxmlformats.org/officeDocument/2006/relationships/tags" Target="../tags/tag316.xml" /><Relationship Id="rId9" Type="http://schemas.openxmlformats.org/officeDocument/2006/relationships/tags" Target="../tags/tag317.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pic>
        <p:nvPicPr>
          <p:cNvPr id="2" name="图片 1" title="">
            <a:extLst>
              <a:ext uri="{FF2B5EF4-FFF2-40B4-BE49-F238E27FC236}">
                <a16:creationId xmlns:a16="http://schemas.microsoft.com/office/drawing/2014/main" id="{7D541785-68AC-43A3-ADD5-CCB806485B0F}"/>
              </a:ext>
            </a:extLst>
          </p:cNvPr>
          <p:cNvPicPr>
            <a:picLocks noChangeAspect="1"/>
          </p:cNvPicPr>
          <p:nvPr>
            <p:custDataLst>
              <p:tags r:id="rId5"/>
            </p:custDataLst>
          </p:nvPr>
        </p:nvPicPr>
        <p:blipFill>
          <a:blip r:embed="rId4">
            <a:extLst>
              <a:ext uri="{28A0092B-C50C-407E-A947-70E740481C1C}">
                <a14:useLocalDpi xmlns:a14="http://schemas.microsoft.com/office/drawing/2010/main"/>
              </a:ext>
            </a:extLst>
          </a:blip>
          <a:stretch>
            <a:fillRect/>
          </a:stretch>
        </p:blipFill>
        <p:spPr>
          <a:xfrm>
            <a:off x="-3" y="-26596"/>
            <a:ext cx="12202211" cy="6858000"/>
          </a:xfrm>
          <a:prstGeom prst="rect">
            <a:avLst/>
          </a:prstGeom>
          <a:ln>
            <a:noFill/>
          </a:ln>
        </p:spPr>
      </p:pic>
      <p:sp>
        <p:nvSpPr>
          <p:cNvPr id="3" name="矩形 2" title="">
            <a:extLst>
              <a:ext uri="{FF2B5EF4-FFF2-40B4-BE49-F238E27FC236}">
                <a16:creationId xmlns:a16="http://schemas.microsoft.com/office/drawing/2014/main" id="{A9DCD6AC-468D-411F-ADD1-9E043CD9455B}"/>
              </a:ext>
            </a:extLst>
          </p:cNvPr>
          <p:cNvSpPr/>
          <p:nvPr>
            <p:custDataLst>
              <p:tags r:id="rId6"/>
            </p:custDataLst>
          </p:nvPr>
        </p:nvSpPr>
        <p:spPr>
          <a:xfrm rot="10800000">
            <a:off x="0" y="1156816"/>
            <a:ext cx="12192000" cy="4224472"/>
          </a:xfrm>
          <a:prstGeom prst="rect">
            <a:avLst/>
          </a:prstGeom>
          <a:solidFill>
            <a:srgbClr val="D00000"/>
          </a:solidFill>
          <a:ln>
            <a:noFill/>
          </a:ln>
          <a:effectLst>
            <a:outerShdw blurRad="114300" dist="38100" dir="2700000" sx="101000" sy="101000" algn="t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4" name="图片 3" title="">
            <a:extLst>
              <a:ext uri="{FF2B5EF4-FFF2-40B4-BE49-F238E27FC236}">
                <a16:creationId xmlns:a16="http://schemas.microsoft.com/office/drawing/2014/main" id="{72F61383-65C9-44C3-881B-04BD16F071AB}"/>
              </a:ext>
            </a:extLst>
          </p:cNvPr>
          <p:cNvPicPr>
            <a:picLocks noChangeAspect="1"/>
          </p:cNvPicPr>
          <p:nvPr>
            <p:custDataLst>
              <p:tags r:id="rId8"/>
            </p:custDataLst>
          </p:nvPr>
        </p:nvPicPr>
        <p:blipFill>
          <a:blip r:embed="rId7">
            <a:extLst>
              <a:ext uri="{28A0092B-C50C-407E-A947-70E740481C1C}">
                <a14:useLocalDpi xmlns:a14="http://schemas.microsoft.com/office/drawing/2010/main"/>
              </a:ext>
            </a:extLst>
          </a:blip>
          <a:stretch>
            <a:fillRect/>
          </a:stretch>
        </p:blipFill>
        <p:spPr>
          <a:xfrm rot="16200000">
            <a:off x="566968" y="2244348"/>
            <a:ext cx="5567832" cy="3659473"/>
          </a:xfrm>
          <a:prstGeom prst="rect">
            <a:avLst/>
          </a:prstGeom>
          <a:ln>
            <a:noFill/>
          </a:ln>
          <a:effectLst>
            <a:outerShdw blurRad="292100" dist="139700" dir="2700000" algn="tl" rotWithShape="0">
              <a:srgbClr val="333333">
                <a:alpha val="65000"/>
              </a:srgbClr>
            </a:outerShdw>
          </a:effectLst>
        </p:spPr>
      </p:pic>
      <p:sp>
        <p:nvSpPr>
          <p:cNvPr id="5" name="矩形 4" title="">
            <a:extLst>
              <a:ext uri="{FF2B5EF4-FFF2-40B4-BE49-F238E27FC236}">
                <a16:creationId xmlns:a16="http://schemas.microsoft.com/office/drawing/2014/main" id="{ED240C3B-6885-4E67-ADE0-A4AEF74A8D0B}"/>
              </a:ext>
            </a:extLst>
          </p:cNvPr>
          <p:cNvSpPr/>
          <p:nvPr>
            <p:custDataLst>
              <p:tags r:id="rId9"/>
            </p:custDataLst>
          </p:nvPr>
        </p:nvSpPr>
        <p:spPr>
          <a:xfrm rot="10800000">
            <a:off x="3182021" y="1635324"/>
            <a:ext cx="7488832" cy="3456384"/>
          </a:xfrm>
          <a:prstGeom prst="rect">
            <a:avLst/>
          </a:prstGeom>
          <a:solidFill>
            <a:schemeClr val="bg1"/>
          </a:solidFill>
          <a:ln>
            <a:noFill/>
          </a:ln>
          <a:effectLst>
            <a:outerShdw blurRad="114300" dist="38100" dir="2700000" sx="101000" sy="101000" algn="t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6" name="文本框 5" title="">
            <a:extLst>
              <a:ext uri="{FF2B5EF4-FFF2-40B4-BE49-F238E27FC236}">
                <a16:creationId xmlns:a16="http://schemas.microsoft.com/office/drawing/2014/main" id="{97E6C958-D7B9-4AC5-80A6-C246E03A2DF4}"/>
              </a:ext>
            </a:extLst>
          </p:cNvPr>
          <p:cNvSpPr txBox="1"/>
          <p:nvPr>
            <p:custDataLst>
              <p:tags r:id="rId10"/>
            </p:custDataLst>
          </p:nvPr>
        </p:nvSpPr>
        <p:spPr>
          <a:xfrm>
            <a:off x="3309283" y="2617574"/>
            <a:ext cx="7064423" cy="1569660"/>
          </a:xfrm>
          <a:prstGeom prst="rect">
            <a:avLst/>
          </a:prstGeom>
          <a:noFill/>
        </p:spPr>
        <p:txBody>
          <a:bodyPr wrap="square" rtlCol="0">
            <a:spAutoFit/>
          </a:bodyPr>
          <a:lstStyle/>
          <a:p>
            <a:pPr lvl="0" algn="ctr" defTabSz="1245235">
              <a:spcBef>
                <a:spcPct val="0"/>
              </a:spcBef>
              <a:spcAft>
                <a:spcPct val="0"/>
              </a:spcAft>
              <a:defRPr>
                <a:uFillTx/>
              </a:defRPr>
            </a:pPr>
            <a:r>
              <a:rPr lang="en-US" altLang="zh-CN" sz="4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6.2</a:t>
            </a:r>
            <a:r>
              <a:rPr lang="zh-CN" altLang="en-US" sz="4800" b="1">
                <a:solidFill>
                  <a:srgbClr val="FF0000"/>
                </a:solidFill>
                <a:effectLst>
                  <a:outerShdw blurRad="38100" dist="25400" dir="5400000" algn="ctr" rotWithShape="0">
                    <a:srgbClr val="6E747A">
                      <a:alpha val="43000"/>
                    </a:srgbClr>
                  </a:outerShdw>
                </a:effectLst>
                <a:sym typeface="+mn-ea"/>
              </a:rPr>
              <a:t>简单判断的演绎推理方法</a:t>
            </a:r>
            <a:endParaRPr lang="zh-CN" altLang="en-US" sz="4800" b="1">
              <a:solidFill>
                <a:srgbClr val="FF0000"/>
              </a:solidFill>
              <a:effectLst>
                <a:outerShdw blurRad="38100" dist="25400" dir="5400000" algn="ctr" rotWithShape="0">
                  <a:srgbClr val="6E747A">
                    <a:alpha val="43000"/>
                  </a:srgbClr>
                </a:outerShdw>
              </a:effectLst>
            </a:endParaRPr>
          </a:p>
        </p:txBody>
      </p:sp>
      <p:sp>
        <p:nvSpPr>
          <p:cNvPr id="9" name="文本框 8" title="">
            <a:extLst>
              <a:ext uri="{FF2B5EF4-FFF2-40B4-BE49-F238E27FC236}">
                <a16:creationId xmlns:a16="http://schemas.microsoft.com/office/drawing/2014/main" id="{48DCE6D0-44DD-43B7-A3F8-675165C61AF6}"/>
              </a:ext>
            </a:extLst>
          </p:cNvPr>
          <p:cNvSpPr txBox="1"/>
          <p:nvPr>
            <p:custDataLst>
              <p:tags r:id="rId11"/>
            </p:custDataLst>
          </p:nvPr>
        </p:nvSpPr>
        <p:spPr>
          <a:xfrm>
            <a:off x="1816101" y="5238736"/>
            <a:ext cx="3127779" cy="1569660"/>
          </a:xfrm>
          <a:prstGeom prst="rect">
            <a:avLst/>
          </a:prstGeom>
          <a:noFill/>
        </p:spPr>
        <p:txBody>
          <a:bodyPr wrap="none" rtlCol="0">
            <a:spAutoFit/>
          </a:bodyPr>
          <a:lstStyle>
            <a:defPPr>
              <a:defRPr lang="zh-CN"/>
            </a:defPPr>
            <a:lvl1pPr>
              <a:defRPr sz="9600" spc="400">
                <a:solidFill>
                  <a:srgbClr val="617A99"/>
                </a:solidFill>
                <a:latin typeface="Agency FB" pitchFamily="34" charset="0"/>
              </a:defRPr>
            </a:lvl1pPr>
          </a:lstStyle>
          <a:p>
            <a:pPr algn="ctr"/>
            <a:r>
              <a:rPr lang="en-US" altLang="zh-CN">
                <a:solidFill>
                  <a:schemeClr val="bg1"/>
                </a:solidFill>
                <a:effectLst>
                  <a:outerShdw blurRad="38100" dist="38100" dir="2700000" algn="tl">
                    <a:srgbClr val="000000">
                      <a:alpha val="43137"/>
                    </a:srgbClr>
                  </a:outerShdw>
                </a:effectLst>
                <a:latin typeface="+mn-lt"/>
                <a:cs typeface="+mn-ea"/>
                <a:sym typeface="+mn-lt"/>
              </a:rPr>
              <a:t>2030</a:t>
            </a:r>
            <a:endParaRPr lang="zh-CN" altLang="en-US">
              <a:solidFill>
                <a:schemeClr val="bg1"/>
              </a:solidFill>
              <a:effectLst>
                <a:outerShdw blurRad="38100" dist="38100" dir="2700000" algn="tl">
                  <a:srgbClr val="000000">
                    <a:alpha val="43137"/>
                  </a:srgbClr>
                </a:outerShdw>
              </a:effectLst>
              <a:latin typeface="+mn-lt"/>
              <a:cs typeface="+mn-ea"/>
              <a:sym typeface="+mn-lt"/>
            </a:endParaRPr>
          </a:p>
        </p:txBody>
      </p:sp>
      <p:cxnSp>
        <p:nvCxnSpPr>
          <p:cNvPr id="11" name="直接连接符 10" title="">
            <a:extLst>
              <a:ext uri="{FF2B5EF4-FFF2-40B4-BE49-F238E27FC236}">
                <a16:creationId xmlns:a16="http://schemas.microsoft.com/office/drawing/2014/main" id="{7632B317-56B4-4D0C-ABF3-61C1195B4D54}"/>
              </a:ext>
            </a:extLst>
          </p:cNvPr>
          <p:cNvCxnSpPr/>
          <p:nvPr>
            <p:custDataLst>
              <p:tags r:id="rId12"/>
            </p:custDataLst>
          </p:nvPr>
        </p:nvCxnSpPr>
        <p:spPr>
          <a:xfrm>
            <a:off x="4943880" y="4166817"/>
            <a:ext cx="4371335" cy="0"/>
          </a:xfrm>
          <a:prstGeom prst="line">
            <a:avLst/>
          </a:prstGeom>
          <a:ln w="12700">
            <a:solidFill>
              <a:srgbClr val="D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284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150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14" presetClass="entr" presetSubtype="10" fill="hold" grpId="1" nodeType="withEffect">
                                  <p:stCondLst>
                                    <p:cond delay="200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par>
                                <p:cTn id="19" presetID="41" presetClass="entr" presetSubtype="0" fill="hold" grpId="0" nodeType="withEffect">
                                  <p:stCondLst>
                                    <p:cond delay="250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 calcmode="lin" valueType="num">
                                      <p:cBhvr>
                                        <p:cTn id="2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
                                        </p:tgtEl>
                                      </p:cBhvr>
                                    </p:animEffect>
                                  </p:childTnLst>
                                </p:cTn>
                              </p:par>
                              <p:par>
                                <p:cTn id="26" presetID="16" presetClass="entr" presetSubtype="21" fill="hold" nodeType="withEffect">
                                  <p:stCondLst>
                                    <p:cond delay="350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9" grpId="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6" name="文本框 15" title=""/>
          <p:cNvSpPr txBox="1"/>
          <p:nvPr>
            <p:custDataLst>
              <p:tags r:id="rId3"/>
            </p:custDataLst>
          </p:nvPr>
        </p:nvSpPr>
        <p:spPr>
          <a:xfrm>
            <a:off x="443852" y="1410246"/>
            <a:ext cx="5662845" cy="4487382"/>
          </a:xfrm>
          <a:prstGeom prst="rect">
            <a:avLst/>
          </a:prstGeom>
          <a:noFill/>
        </p:spPr>
        <p:txBody>
          <a:bodyPr wrap="square" rtlCol="0" anchor="t">
            <a:spAutoFit/>
          </a:bodyPr>
          <a:lstStyle/>
          <a:p>
            <a:pPr>
              <a:lnSpc>
                <a:spcPct val="170000"/>
              </a:lnSpc>
            </a:pPr>
            <a:r>
              <a:rPr lang="zh-CN" altLang="en-US" sz="2800" b="1">
                <a:latin typeface="宋体" panose="02010600030101010101" pitchFamily="2" charset="-122"/>
                <a:ea typeface="宋体" panose="02010600030101010101" pitchFamily="2" charset="-122"/>
                <a:cs typeface="微软雅黑" panose="020b0503020204020204" charset="-122"/>
              </a:rPr>
              <a:t>①随地吐痰不是道德行为。 </a:t>
            </a:r>
          </a:p>
          <a:p>
            <a:pPr>
              <a:lnSpc>
                <a:spcPct val="170000"/>
              </a:lnSpc>
            </a:pPr>
            <a:r>
              <a:rPr lang="zh-CN" altLang="en-US" sz="2800" b="1">
                <a:latin typeface="宋体" panose="02010600030101010101" pitchFamily="2" charset="-122"/>
                <a:ea typeface="宋体" panose="02010600030101010101" pitchFamily="2" charset="-122"/>
                <a:cs typeface="微软雅黑" panose="020b0503020204020204" charset="-122"/>
              </a:rPr>
              <a:t>②有干部不是称职的。</a:t>
            </a:r>
            <a:r>
              <a:rPr lang="en-US" altLang="zh-CN" sz="2800" b="1">
                <a:latin typeface="宋体" panose="02010600030101010101" pitchFamily="2" charset="-122"/>
                <a:ea typeface="宋体" panose="02010600030101010101" pitchFamily="2" charset="-122"/>
                <a:cs typeface="微软雅黑" panose="020b0503020204020204" charset="-122"/>
              </a:rPr>
              <a:t>            </a:t>
            </a:r>
            <a:r>
              <a:rPr lang="zh-CN" altLang="en-US" sz="2800" b="1">
                <a:latin typeface="宋体" panose="02010600030101010101" pitchFamily="2" charset="-122"/>
                <a:ea typeface="宋体" panose="02010600030101010101" pitchFamily="2" charset="-122"/>
                <a:cs typeface="微软雅黑" panose="020b0503020204020204" charset="-122"/>
              </a:rPr>
              <a:t> </a:t>
            </a:r>
          </a:p>
          <a:p>
            <a:pPr>
              <a:lnSpc>
                <a:spcPct val="170000"/>
              </a:lnSpc>
            </a:pPr>
            <a:r>
              <a:rPr lang="zh-CN" altLang="en-US" sz="2800" b="1">
                <a:latin typeface="宋体" panose="02010600030101010101" pitchFamily="2" charset="-122"/>
                <a:ea typeface="宋体" panose="02010600030101010101" pitchFamily="2" charset="-122"/>
                <a:cs typeface="微软雅黑" panose="020b0503020204020204" charset="-122"/>
              </a:rPr>
              <a:t>③</a:t>
            </a:r>
            <a:r>
              <a:rPr lang="zh-CN" altLang="en-US" sz="2800" b="1">
                <a:latin typeface="宋体" panose="02010600030101010101" pitchFamily="2" charset="-122"/>
                <a:ea typeface="宋体" panose="02010600030101010101" pitchFamily="2" charset="-122"/>
                <a:cs typeface="微软雅黑" panose="020b0503020204020204" charset="-122"/>
                <a:sym typeface="+mn-ea"/>
              </a:rPr>
              <a:t>所有物体都是运动的</a:t>
            </a:r>
            <a:r>
              <a:rPr lang="en-US" altLang="zh-CN" sz="2800" b="1">
                <a:latin typeface="宋体" panose="02010600030101010101" pitchFamily="2" charset="-122"/>
                <a:ea typeface="宋体" panose="02010600030101010101" pitchFamily="2" charset="-122"/>
                <a:cs typeface="微软雅黑" panose="020b0503020204020204" charset="-122"/>
                <a:sym typeface="+mn-ea"/>
              </a:rPr>
              <a:t>          </a:t>
            </a:r>
          </a:p>
          <a:p>
            <a:pPr>
              <a:lnSpc>
                <a:spcPct val="170000"/>
              </a:lnSpc>
            </a:pPr>
            <a:r>
              <a:rPr lang="zh-CN" altLang="en-US" sz="2800" b="1">
                <a:latin typeface="宋体" panose="02010600030101010101" pitchFamily="2" charset="-122"/>
                <a:ea typeface="宋体" panose="02010600030101010101" pitchFamily="2" charset="-122"/>
                <a:cs typeface="微软雅黑" panose="020b0503020204020204" charset="-122"/>
                <a:sym typeface="+mn-ea"/>
              </a:rPr>
              <a:t>④所有书信是有格式的。</a:t>
            </a:r>
            <a:r>
              <a:rPr lang="en-US" altLang="zh-CN" sz="2800" b="1">
                <a:latin typeface="宋体" panose="02010600030101010101" pitchFamily="2" charset="-122"/>
                <a:ea typeface="宋体" panose="02010600030101010101" pitchFamily="2" charset="-122"/>
                <a:cs typeface="微软雅黑" panose="020b0503020204020204" charset="-122"/>
                <a:sym typeface="+mn-ea"/>
              </a:rPr>
              <a:t>   </a:t>
            </a:r>
          </a:p>
          <a:p>
            <a:pPr>
              <a:lnSpc>
                <a:spcPct val="170000"/>
              </a:lnSpc>
            </a:pPr>
            <a:r>
              <a:rPr lang="en-US" altLang="zh-CN" sz="2800" b="1">
                <a:latin typeface="宋体" panose="02010600030101010101" pitchFamily="2" charset="-122"/>
                <a:ea typeface="宋体" panose="02010600030101010101" pitchFamily="2" charset="-122"/>
                <a:cs typeface="微软雅黑" panose="020b0503020204020204" charset="-122"/>
                <a:sym typeface="+mn-ea"/>
              </a:rPr>
              <a:t>⑤</a:t>
            </a:r>
            <a:r>
              <a:rPr lang="zh-CN" altLang="en-US" sz="2800" b="1">
                <a:latin typeface="宋体" panose="02010600030101010101" pitchFamily="2" charset="-122"/>
                <a:ea typeface="宋体" panose="02010600030101010101" pitchFamily="2" charset="-122"/>
                <a:sym typeface="+mn-ea"/>
              </a:rPr>
              <a:t>有战争是正义战争。</a:t>
            </a:r>
            <a:endParaRPr lang="zh-CN" altLang="en-US" sz="2800" b="1">
              <a:latin typeface="宋体" panose="02010600030101010101" pitchFamily="2" charset="-122"/>
              <a:ea typeface="宋体" panose="02010600030101010101" pitchFamily="2" charset="-122"/>
              <a:cs typeface="微软雅黑" panose="020b0503020204020204" charset="-122"/>
            </a:endParaRPr>
          </a:p>
          <a:p>
            <a:pPr>
              <a:lnSpc>
                <a:spcPct val="170000"/>
              </a:lnSpc>
            </a:pPr>
            <a:r>
              <a:rPr lang="zh-CN" altLang="en-US" sz="2800" b="1">
                <a:solidFill>
                  <a:srgbClr val="C00000"/>
                </a:solidFill>
                <a:latin typeface="宋体" panose="02010600030101010101" pitchFamily="2" charset="-122"/>
                <a:ea typeface="宋体" panose="02010600030101010101" pitchFamily="2" charset="-122"/>
                <a:cs typeface="微软雅黑" panose="020b0503020204020204" charset="-122"/>
                <a:sym typeface="+mn-ea"/>
              </a:rPr>
              <a:t>⑥这盘棋张三没下赢。</a:t>
            </a:r>
            <a:r>
              <a:rPr lang="en-US" altLang="zh-CN" sz="2800" b="1">
                <a:solidFill>
                  <a:srgbClr val="C00000"/>
                </a:solidFill>
                <a:latin typeface="宋体" panose="02010600030101010101" pitchFamily="2" charset="-122"/>
                <a:ea typeface="宋体" panose="02010600030101010101" pitchFamily="2" charset="-122"/>
                <a:cs typeface="微软雅黑" panose="020b0503020204020204" charset="-122"/>
                <a:sym typeface="+mn-ea"/>
              </a:rPr>
              <a:t>                    </a:t>
            </a:r>
            <a:endParaRPr lang="zh-CN" altLang="en-US" sz="2400" b="1">
              <a:solidFill>
                <a:srgbClr val="C00000"/>
              </a:solidFill>
              <a:latin typeface="宋体" panose="02010600030101010101" pitchFamily="2" charset="-122"/>
              <a:ea typeface="宋体" panose="02010600030101010101" pitchFamily="2" charset="-122"/>
              <a:cs typeface="微软雅黑" panose="020b0503020204020204" charset="-122"/>
            </a:endParaRPr>
          </a:p>
        </p:txBody>
      </p:sp>
      <p:sp>
        <p:nvSpPr>
          <p:cNvPr id="17" name="矩形 16" title=""/>
          <p:cNvSpPr/>
          <p:nvPr>
            <p:custDataLst>
              <p:tags r:id="rId4"/>
            </p:custDataLst>
          </p:nvPr>
        </p:nvSpPr>
        <p:spPr>
          <a:xfrm>
            <a:off x="2656800" y="333118"/>
            <a:ext cx="7393980" cy="584775"/>
          </a:xfrm>
          <a:prstGeom prst="rect">
            <a:avLst/>
          </a:prstGeom>
        </p:spPr>
        <p:txBody>
          <a:bodyPr wrap="square">
            <a:spAutoFit/>
          </a:bodyPr>
          <a:lstStyle/>
          <a:p>
            <a:pPr>
              <a:lnSpc>
                <a:spcPct val="100000"/>
              </a:lnSpc>
              <a:spcBef>
                <a:spcPct val="0"/>
              </a:spcBef>
              <a:spcAft>
                <a:spcPct val="0"/>
              </a:spcAft>
            </a:pPr>
            <a:r>
              <a:rPr lang="zh-CN" altLang="en-US" sz="3200" b="1">
                <a:solidFill>
                  <a:srgbClr val="C00000"/>
                </a:solidFill>
                <a:latin typeface="微软雅黑" panose="020b0503020204020204" charset="-122"/>
                <a:ea typeface="微软雅黑" panose="020b0503020204020204" charset="-122"/>
                <a:sym typeface="+mn-ea"/>
              </a:rPr>
              <a:t>练一练：</a:t>
            </a:r>
            <a:r>
              <a:rPr lang="zh-CN" altLang="en-US" sz="3200" b="1">
                <a:latin typeface="微软雅黑" panose="020b0503020204020204" charset="-122"/>
                <a:ea typeface="微软雅黑" panose="020b0503020204020204" charset="-122"/>
                <a:sym typeface="+mn-ea"/>
              </a:rPr>
              <a:t>将下列判断进行换质推理</a:t>
            </a:r>
          </a:p>
        </p:txBody>
      </p:sp>
      <p:sp>
        <p:nvSpPr>
          <p:cNvPr id="18" name="矩形 17" title=""/>
          <p:cNvSpPr/>
          <p:nvPr>
            <p:custDataLst>
              <p:tags r:id="rId5"/>
            </p:custDataLst>
          </p:nvPr>
        </p:nvSpPr>
        <p:spPr>
          <a:xfrm>
            <a:off x="9769359" y="5105377"/>
            <a:ext cx="2006600" cy="659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C00000"/>
                </a:solidFill>
                <a:latin typeface="微软雅黑" panose="020b0503020204020204" charset="-122"/>
                <a:ea typeface="微软雅黑" panose="020b0503020204020204" charset="-122"/>
              </a:rPr>
              <a:t>反对关系</a:t>
            </a:r>
          </a:p>
        </p:txBody>
      </p:sp>
      <p:sp>
        <p:nvSpPr>
          <p:cNvPr id="21" name="文本框 20" title=""/>
          <p:cNvSpPr txBox="1"/>
          <p:nvPr>
            <p:custDataLst>
              <p:tags r:id="rId6"/>
            </p:custDataLst>
          </p:nvPr>
        </p:nvSpPr>
        <p:spPr>
          <a:xfrm>
            <a:off x="6106697" y="1598605"/>
            <a:ext cx="4068339" cy="523220"/>
          </a:xfrm>
          <a:prstGeom prst="rect">
            <a:avLst/>
          </a:prstGeom>
          <a:noFill/>
        </p:spPr>
        <p:txBody>
          <a:bodyPr wrap="square" rtlCol="0">
            <a:spAutoFit/>
          </a:bodyPr>
          <a:lstStyle/>
          <a:p>
            <a:r>
              <a:rPr lang="zh-CN" altLang="en-US" sz="2800" b="1">
                <a:latin typeface="宋体" panose="02010600030101010101" pitchFamily="2" charset="-122"/>
                <a:ea typeface="宋体" panose="02010600030101010101" pitchFamily="2" charset="-122"/>
                <a:cs typeface="微软雅黑" panose="020b0503020204020204" charset="-122"/>
                <a:sym typeface="+mn-ea"/>
              </a:rPr>
              <a:t>随地吐痰是不道德行为。</a:t>
            </a:r>
            <a:endParaRPr lang="zh-CN" altLang="en-US" sz="2800" b="1">
              <a:latin typeface="宋体" panose="02010600030101010101" pitchFamily="2" charset="-122"/>
              <a:ea typeface="宋体" panose="02010600030101010101" pitchFamily="2" charset="-122"/>
            </a:endParaRPr>
          </a:p>
        </p:txBody>
      </p:sp>
      <p:sp>
        <p:nvSpPr>
          <p:cNvPr id="22" name="文本框 21" title=""/>
          <p:cNvSpPr txBox="1"/>
          <p:nvPr>
            <p:custDataLst>
              <p:tags r:id="rId7"/>
            </p:custDataLst>
          </p:nvPr>
        </p:nvSpPr>
        <p:spPr>
          <a:xfrm>
            <a:off x="6106697" y="2182839"/>
            <a:ext cx="3430747" cy="637675"/>
          </a:xfrm>
          <a:prstGeom prst="rect">
            <a:avLst/>
          </a:prstGeom>
          <a:noFill/>
        </p:spPr>
        <p:txBody>
          <a:bodyPr wrap="none" rtlCol="0" anchor="t">
            <a:spAutoFit/>
          </a:bodyPr>
          <a:lstStyle/>
          <a:p>
            <a:pPr>
              <a:lnSpc>
                <a:spcPct val="150000"/>
              </a:lnSpc>
            </a:pPr>
            <a:r>
              <a:rPr lang="zh-CN" altLang="en-US" sz="2800" b="1">
                <a:latin typeface="宋体" panose="02010600030101010101" pitchFamily="2" charset="-122"/>
                <a:ea typeface="宋体" panose="02010600030101010101" pitchFamily="2" charset="-122"/>
                <a:cs typeface="微软雅黑" panose="020b0503020204020204" charset="-122"/>
                <a:sym typeface="+mn-ea"/>
              </a:rPr>
              <a:t>有干部是不称职的。</a:t>
            </a:r>
          </a:p>
        </p:txBody>
      </p:sp>
      <p:sp>
        <p:nvSpPr>
          <p:cNvPr id="23" name="文本框 22" title=""/>
          <p:cNvSpPr txBox="1"/>
          <p:nvPr>
            <p:custDataLst>
              <p:tags r:id="rId8"/>
            </p:custDataLst>
          </p:nvPr>
        </p:nvSpPr>
        <p:spPr>
          <a:xfrm>
            <a:off x="6076217" y="2887755"/>
            <a:ext cx="5594801" cy="637675"/>
          </a:xfrm>
          <a:prstGeom prst="rect">
            <a:avLst/>
          </a:prstGeom>
          <a:noFill/>
        </p:spPr>
        <p:txBody>
          <a:bodyPr wrap="none" rtlCol="0" anchor="t">
            <a:spAutoFit/>
          </a:bodyPr>
          <a:lstStyle/>
          <a:p>
            <a:pPr>
              <a:lnSpc>
                <a:spcPct val="150000"/>
              </a:lnSpc>
            </a:pPr>
            <a:r>
              <a:rPr lang="zh-CN" altLang="en-US" sz="2800" b="1">
                <a:latin typeface="宋体" panose="02010600030101010101" pitchFamily="2" charset="-122"/>
                <a:ea typeface="宋体" panose="02010600030101010101" pitchFamily="2" charset="-122"/>
                <a:cs typeface="微软雅黑" panose="020b0503020204020204" charset="-122"/>
                <a:sym typeface="+mn-ea"/>
              </a:rPr>
              <a:t>所有物体都不是不运动（静止）的</a:t>
            </a:r>
            <a:endParaRPr lang="zh-CN" altLang="en-US" sz="2800" b="1">
              <a:latin typeface="宋体" panose="02010600030101010101" pitchFamily="2" charset="-122"/>
              <a:ea typeface="宋体" panose="02010600030101010101" pitchFamily="2" charset="-122"/>
            </a:endParaRPr>
          </a:p>
        </p:txBody>
      </p:sp>
      <p:sp>
        <p:nvSpPr>
          <p:cNvPr id="26" name="文本框 25" title=""/>
          <p:cNvSpPr txBox="1"/>
          <p:nvPr>
            <p:custDataLst>
              <p:tags r:id="rId9"/>
            </p:custDataLst>
          </p:nvPr>
        </p:nvSpPr>
        <p:spPr>
          <a:xfrm>
            <a:off x="6059072" y="5082215"/>
            <a:ext cx="3430747" cy="637675"/>
          </a:xfrm>
          <a:prstGeom prst="rect">
            <a:avLst/>
          </a:prstGeom>
          <a:noFill/>
        </p:spPr>
        <p:txBody>
          <a:bodyPr wrap="none" rtlCol="0" anchor="t">
            <a:spAutoFit/>
          </a:bodyPr>
          <a:lstStyle/>
          <a:p>
            <a:pPr>
              <a:lnSpc>
                <a:spcPct val="150000"/>
              </a:lnSpc>
            </a:pPr>
            <a:r>
              <a:rPr lang="zh-CN" altLang="en-US" sz="2800" b="1">
                <a:solidFill>
                  <a:srgbClr val="C00000"/>
                </a:solidFill>
                <a:latin typeface="宋体" panose="02010600030101010101" pitchFamily="2" charset="-122"/>
                <a:ea typeface="宋体" panose="02010600030101010101" pitchFamily="2" charset="-122"/>
                <a:cs typeface="微软雅黑" panose="020b0503020204020204" charset="-122"/>
                <a:sym typeface="+mn-ea"/>
              </a:rPr>
              <a:t>这盘棋张三下输了。</a:t>
            </a:r>
            <a:endParaRPr lang="zh-CN" altLang="en-US" sz="2800" b="1">
              <a:latin typeface="宋体" panose="02010600030101010101" pitchFamily="2" charset="-122"/>
              <a:ea typeface="宋体" panose="02010600030101010101" pitchFamily="2" charset="-122"/>
            </a:endParaRPr>
          </a:p>
        </p:txBody>
      </p:sp>
      <p:sp>
        <p:nvSpPr>
          <p:cNvPr id="27" name="文本框 26" title=""/>
          <p:cNvSpPr txBox="1"/>
          <p:nvPr>
            <p:custDataLst>
              <p:tags r:id="rId10"/>
            </p:custDataLst>
          </p:nvPr>
        </p:nvSpPr>
        <p:spPr>
          <a:xfrm>
            <a:off x="6076217" y="3592671"/>
            <a:ext cx="4512774" cy="637675"/>
          </a:xfrm>
          <a:prstGeom prst="rect">
            <a:avLst/>
          </a:prstGeom>
          <a:noFill/>
        </p:spPr>
        <p:txBody>
          <a:bodyPr wrap="none" rtlCol="0" anchor="t">
            <a:spAutoFit/>
          </a:bodyPr>
          <a:lstStyle/>
          <a:p>
            <a:pPr>
              <a:lnSpc>
                <a:spcPct val="150000"/>
              </a:lnSpc>
            </a:pPr>
            <a:r>
              <a:rPr lang="zh-CN" altLang="en-US" sz="2800" b="1">
                <a:latin typeface="宋体" panose="02010600030101010101" pitchFamily="2" charset="-122"/>
                <a:ea typeface="宋体" panose="02010600030101010101" pitchFamily="2" charset="-122"/>
                <a:cs typeface="微软雅黑" panose="020b0503020204020204" charset="-122"/>
                <a:sym typeface="+mn-ea"/>
              </a:rPr>
              <a:t>所有书信不是没有格式的。</a:t>
            </a:r>
          </a:p>
        </p:txBody>
      </p:sp>
      <p:sp>
        <p:nvSpPr>
          <p:cNvPr id="28" name="文本框 27" title=""/>
          <p:cNvSpPr txBox="1"/>
          <p:nvPr>
            <p:custDataLst>
              <p:tags r:id="rId11"/>
            </p:custDataLst>
          </p:nvPr>
        </p:nvSpPr>
        <p:spPr>
          <a:xfrm>
            <a:off x="6096000" y="4340584"/>
            <a:ext cx="4152099" cy="637675"/>
          </a:xfrm>
          <a:prstGeom prst="rect">
            <a:avLst/>
          </a:prstGeom>
          <a:noFill/>
        </p:spPr>
        <p:txBody>
          <a:bodyPr wrap="none" rtlCol="0" anchor="t">
            <a:spAutoFit/>
          </a:bodyPr>
          <a:lstStyle/>
          <a:p>
            <a:pPr>
              <a:lnSpc>
                <a:spcPct val="150000"/>
              </a:lnSpc>
            </a:pPr>
            <a:r>
              <a:rPr lang="zh-CN" altLang="en-US" sz="2800" b="1">
                <a:solidFill>
                  <a:schemeClr val="tx1">
                    <a:lumMod val="95000"/>
                    <a:lumOff val="5000"/>
                  </a:schemeClr>
                </a:solidFill>
                <a:latin typeface="宋体" panose="02010600030101010101" pitchFamily="2" charset="-122"/>
                <a:ea typeface="宋体" panose="02010600030101010101" pitchFamily="2" charset="-122"/>
                <a:sym typeface="+mn-ea"/>
              </a:rPr>
              <a:t>有战争不是非正义战争。</a:t>
            </a:r>
          </a:p>
        </p:txBody>
      </p:sp>
      <p:sp>
        <p:nvSpPr>
          <p:cNvPr id="29" name="文本框 28" title=""/>
          <p:cNvSpPr txBox="1"/>
          <p:nvPr>
            <p:custDataLst>
              <p:tags r:id="rId12"/>
            </p:custDataLst>
          </p:nvPr>
        </p:nvSpPr>
        <p:spPr>
          <a:xfrm>
            <a:off x="9329070" y="4873557"/>
            <a:ext cx="579005" cy="988347"/>
          </a:xfrm>
          <a:prstGeom prst="rect">
            <a:avLst/>
          </a:prstGeom>
          <a:noFill/>
        </p:spPr>
        <p:txBody>
          <a:bodyPr wrap="none" rtlCol="0" anchor="t">
            <a:spAutoFit/>
          </a:bodyPr>
          <a:lstStyle/>
          <a:p>
            <a:pPr>
              <a:lnSpc>
                <a:spcPct val="150000"/>
              </a:lnSpc>
            </a:pPr>
            <a:r>
              <a:rPr lang="en-US" altLang="zh-CN" sz="4400" b="1">
                <a:solidFill>
                  <a:srgbClr val="C00000"/>
                </a:solidFill>
                <a:latin typeface="微软雅黑" panose="020b0503020204020204" charset="-122"/>
                <a:ea typeface="微软雅黑" panose="020b0503020204020204" charset="-122"/>
              </a:rPr>
              <a:t>X</a:t>
            </a:r>
            <a:endParaRPr lang="zh-CN" altLang="en-US" sz="4400" b="1">
              <a:solidFill>
                <a:srgbClr val="C00000"/>
              </a:solidFill>
              <a:latin typeface="微软雅黑" panose="020b0503020204020204" charset="-122"/>
              <a:ea typeface="微软雅黑" panose="020b0503020204020204" charset="-122"/>
            </a:endParaRPr>
          </a:p>
        </p:txBody>
      </p:sp>
      <p:sp>
        <p:nvSpPr>
          <p:cNvPr id="31" name="右箭头 15" title=""/>
          <p:cNvSpPr/>
          <p:nvPr>
            <p:custDataLst>
              <p:tags r:id="rId13"/>
            </p:custDataLst>
          </p:nvPr>
        </p:nvSpPr>
        <p:spPr>
          <a:xfrm>
            <a:off x="4894042" y="1808182"/>
            <a:ext cx="979170" cy="11406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宋体" panose="02010600030101010101" pitchFamily="2" charset="-122"/>
              <a:ea typeface="宋体" panose="02010600030101010101" pitchFamily="2" charset="-122"/>
            </a:endParaRPr>
          </a:p>
        </p:txBody>
      </p:sp>
      <p:sp>
        <p:nvSpPr>
          <p:cNvPr id="34" name="右箭头 15" title=""/>
          <p:cNvSpPr/>
          <p:nvPr>
            <p:custDataLst>
              <p:tags r:id="rId14"/>
            </p:custDataLst>
          </p:nvPr>
        </p:nvSpPr>
        <p:spPr>
          <a:xfrm>
            <a:off x="4936199" y="2557503"/>
            <a:ext cx="979170" cy="11406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宋体" panose="02010600030101010101" pitchFamily="2" charset="-122"/>
              <a:ea typeface="宋体" panose="02010600030101010101" pitchFamily="2" charset="-122"/>
            </a:endParaRPr>
          </a:p>
        </p:txBody>
      </p:sp>
      <p:sp>
        <p:nvSpPr>
          <p:cNvPr id="37" name="右箭头 15" title=""/>
          <p:cNvSpPr/>
          <p:nvPr>
            <p:custDataLst>
              <p:tags r:id="rId15"/>
            </p:custDataLst>
          </p:nvPr>
        </p:nvSpPr>
        <p:spPr>
          <a:xfrm>
            <a:off x="4907377" y="3232456"/>
            <a:ext cx="979170" cy="11406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宋体" panose="02010600030101010101" pitchFamily="2" charset="-122"/>
              <a:ea typeface="宋体" panose="02010600030101010101" pitchFamily="2" charset="-122"/>
            </a:endParaRPr>
          </a:p>
        </p:txBody>
      </p:sp>
      <p:sp>
        <p:nvSpPr>
          <p:cNvPr id="38" name="右箭头 15" title=""/>
          <p:cNvSpPr/>
          <p:nvPr>
            <p:custDataLst>
              <p:tags r:id="rId16"/>
            </p:custDataLst>
          </p:nvPr>
        </p:nvSpPr>
        <p:spPr>
          <a:xfrm>
            <a:off x="4907377" y="4003121"/>
            <a:ext cx="979170" cy="11406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宋体" panose="02010600030101010101" pitchFamily="2" charset="-122"/>
              <a:ea typeface="宋体" panose="02010600030101010101" pitchFamily="2" charset="-122"/>
            </a:endParaRPr>
          </a:p>
        </p:txBody>
      </p:sp>
      <p:sp>
        <p:nvSpPr>
          <p:cNvPr id="39" name="右箭头 15" title=""/>
          <p:cNvSpPr/>
          <p:nvPr>
            <p:custDataLst>
              <p:tags r:id="rId17"/>
            </p:custDataLst>
          </p:nvPr>
        </p:nvSpPr>
        <p:spPr>
          <a:xfrm>
            <a:off x="4936199" y="4679904"/>
            <a:ext cx="979170" cy="11406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宋体" panose="02010600030101010101" pitchFamily="2" charset="-122"/>
              <a:ea typeface="宋体" panose="02010600030101010101" pitchFamily="2" charset="-122"/>
            </a:endParaRPr>
          </a:p>
        </p:txBody>
      </p:sp>
      <p:sp>
        <p:nvSpPr>
          <p:cNvPr id="40" name="右箭头 15" title=""/>
          <p:cNvSpPr/>
          <p:nvPr>
            <p:custDataLst>
              <p:tags r:id="rId18"/>
            </p:custDataLst>
          </p:nvPr>
        </p:nvSpPr>
        <p:spPr>
          <a:xfrm>
            <a:off x="4936199" y="5425502"/>
            <a:ext cx="979170" cy="11406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宋体" panose="02010600030101010101" pitchFamily="2" charset="-122"/>
              <a:ea typeface="宋体" panose="02010600030101010101" pitchFamily="2" charset="-122"/>
            </a:endParaRPr>
          </a:p>
        </p:txBody>
      </p:sp>
      <p:pic>
        <p:nvPicPr>
          <p:cNvPr id="2" name="Picture 2"/>
          <p:cNvPicPr>
            <a:picLocks noChangeAspect="1"/>
          </p:cNvPicPr>
          <p:nvPr>
            <p:custDataLst>
              <p:tags r:id="rId20"/>
            </p:custDataLst>
          </p:nvPr>
        </p:nvPicPr>
        <p:blipFill>
          <a:blip r:embed="rId19"/>
          <a:stretch>
            <a:fillRect/>
          </a:stretch>
        </p:blipFill>
        <p:spPr>
          <a:xfrm flipH="1">
            <a:off x="11125200" y="122682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p:bldP spid="22" grpId="0"/>
      <p:bldP spid="23"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3066616" y="159875"/>
            <a:ext cx="6835892" cy="584775"/>
          </a:xfrm>
          <a:prstGeom prst="rect">
            <a:avLst/>
          </a:prstGeom>
          <a:noFill/>
        </p:spPr>
        <p:txBody>
          <a:bodyPr wrap="square" rtlCol="0">
            <a:spAutoFit/>
          </a:bodyPr>
          <a:lstStyle/>
          <a:p>
            <a:r>
              <a:rPr lang="zh-CN" altLang="en-US" sz="3200" b="1">
                <a:solidFill>
                  <a:srgbClr val="FF0000"/>
                </a:solidFill>
                <a:latin typeface="微软雅黑" panose="020b0503020204020204" charset="-122"/>
                <a:ea typeface="微软雅黑" panose="020b0503020204020204" charset="-122"/>
                <a:cs typeface="宋体" panose="02010600030101010101" pitchFamily="2" charset="-122"/>
              </a:rPr>
              <a:t>二、性质判断换位推理</a:t>
            </a:r>
            <a:r>
              <a:rPr lang="en-US" altLang="zh-CN" sz="3200" b="1">
                <a:solidFill>
                  <a:srgbClr val="FF0000"/>
                </a:solidFill>
                <a:latin typeface="微软雅黑" panose="020b0503020204020204" charset="-122"/>
                <a:ea typeface="微软雅黑" panose="020b0503020204020204" charset="-122"/>
                <a:cs typeface="宋体" panose="02010600030101010101" pitchFamily="2" charset="-122"/>
              </a:rPr>
              <a:t>——</a:t>
            </a:r>
            <a:r>
              <a:rPr lang="zh-CN" altLang="en-US" sz="3200" b="1">
                <a:solidFill>
                  <a:srgbClr val="FF0000"/>
                </a:solidFill>
                <a:latin typeface="微软雅黑" panose="020b0503020204020204" charset="-122"/>
                <a:ea typeface="微软雅黑" panose="020b0503020204020204" charset="-122"/>
                <a:cs typeface="宋体" panose="02010600030101010101" pitchFamily="2" charset="-122"/>
              </a:rPr>
              <a:t>换位法</a:t>
            </a:r>
          </a:p>
        </p:txBody>
      </p:sp>
      <p:sp>
        <p:nvSpPr>
          <p:cNvPr id="7" name="文本框 6" title=""/>
          <p:cNvSpPr txBox="1"/>
          <p:nvPr>
            <p:custDataLst>
              <p:tags r:id="rId4"/>
            </p:custDataLst>
          </p:nvPr>
        </p:nvSpPr>
        <p:spPr>
          <a:xfrm>
            <a:off x="582613" y="890524"/>
            <a:ext cx="2141600" cy="584775"/>
          </a:xfrm>
          <a:prstGeom prst="rect">
            <a:avLst/>
          </a:prstGeom>
          <a:noFill/>
        </p:spPr>
        <p:txBody>
          <a:bodyPr wrap="square" rtlCol="0">
            <a:spAutoFit/>
          </a:bodyPr>
          <a:lstStyle/>
          <a:p>
            <a:pPr algn="ctr"/>
            <a:r>
              <a:rPr lang="en-US" altLang="zh-CN" sz="3200" b="1">
                <a:solidFill>
                  <a:srgbClr val="C00000"/>
                </a:solidFill>
                <a:latin typeface="微软雅黑" panose="020b0503020204020204" charset="-122"/>
                <a:ea typeface="微软雅黑" panose="020b0503020204020204" charset="-122"/>
              </a:rPr>
              <a:t>1</a:t>
            </a:r>
            <a:r>
              <a:rPr lang="zh-CN" altLang="en-US" sz="3200" b="1">
                <a:solidFill>
                  <a:srgbClr val="C00000"/>
                </a:solidFill>
                <a:latin typeface="微软雅黑" panose="020b0503020204020204" charset="-122"/>
                <a:ea typeface="微软雅黑" panose="020b0503020204020204" charset="-122"/>
              </a:rPr>
              <a:t>、必要性</a:t>
            </a:r>
          </a:p>
        </p:txBody>
      </p:sp>
      <p:sp>
        <p:nvSpPr>
          <p:cNvPr id="4" name="文本框 3" title=""/>
          <p:cNvSpPr txBox="1"/>
          <p:nvPr>
            <p:custDataLst>
              <p:tags r:id="rId5"/>
            </p:custDataLst>
          </p:nvPr>
        </p:nvSpPr>
        <p:spPr>
          <a:xfrm>
            <a:off x="647421" y="1426598"/>
            <a:ext cx="10820970" cy="1811843"/>
          </a:xfrm>
          <a:prstGeom prst="rect">
            <a:avLst/>
          </a:prstGeom>
          <a:noFill/>
          <a:ln w="12700">
            <a:solidFill>
              <a:srgbClr val="174C8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indent="0" fontAlgn="auto">
              <a:lnSpc>
                <a:spcPct val="140000"/>
              </a:lnSpc>
            </a:pPr>
            <a:r>
              <a:rPr lang="en-US" altLang="zh-CN" sz="2800" b="1">
                <a:solidFill>
                  <a:schemeClr val="tx1"/>
                </a:solidFill>
                <a:latin typeface="宋体" panose="02010600030101010101" pitchFamily="2" charset="-122"/>
                <a:ea typeface="宋体" panose="02010600030101010101" pitchFamily="2" charset="-122"/>
                <a:cs typeface="微软雅黑" panose="020b0503020204020204" charset="-122"/>
                <a:sym typeface="+mn-ea"/>
              </a:rPr>
              <a:t>    </a:t>
            </a:r>
            <a:r>
              <a:rPr lang="zh-CN" sz="2800" b="1">
                <a:solidFill>
                  <a:schemeClr val="tx1"/>
                </a:solidFill>
                <a:latin typeface="宋体" panose="02010600030101010101" pitchFamily="2" charset="-122"/>
                <a:ea typeface="宋体" panose="02010600030101010101" pitchFamily="2" charset="-122"/>
                <a:cs typeface="微软雅黑" panose="020b0503020204020204" charset="-122"/>
                <a:sym typeface="+mn-ea"/>
              </a:rPr>
              <a:t>为了从不同方面加深对事物的认识，我们有时需要将性质判断的</a:t>
            </a:r>
            <a:r>
              <a:rPr lang="zh-CN" sz="2800" b="1">
                <a:solidFill>
                  <a:srgbClr val="0000FF"/>
                </a:solidFill>
                <a:latin typeface="宋体" panose="02010600030101010101" pitchFamily="2" charset="-122"/>
                <a:ea typeface="宋体" panose="02010600030101010101" pitchFamily="2" charset="-122"/>
                <a:cs typeface="微软雅黑" panose="020b0503020204020204" charset="-122"/>
                <a:sym typeface="+mn-ea"/>
              </a:rPr>
              <a:t>断定对象</a:t>
            </a:r>
            <a:r>
              <a:rPr lang="zh-CN" sz="2800" b="1">
                <a:solidFill>
                  <a:schemeClr val="tx1"/>
                </a:solidFill>
                <a:latin typeface="宋体" panose="02010600030101010101" pitchFamily="2" charset="-122"/>
                <a:ea typeface="宋体" panose="02010600030101010101" pitchFamily="2" charset="-122"/>
                <a:cs typeface="微软雅黑" panose="020b0503020204020204" charset="-122"/>
                <a:sym typeface="+mn-ea"/>
              </a:rPr>
              <a:t>进行变换，也就是把性质判断的</a:t>
            </a:r>
            <a:r>
              <a:rPr lang="zh-CN" sz="2800" b="1">
                <a:solidFill>
                  <a:srgbClr val="0000FF"/>
                </a:solidFill>
                <a:latin typeface="宋体" panose="02010600030101010101" pitchFamily="2" charset="-122"/>
                <a:ea typeface="宋体" panose="02010600030101010101" pitchFamily="2" charset="-122"/>
                <a:cs typeface="微软雅黑" panose="020b0503020204020204" charset="-122"/>
                <a:sym typeface="+mn-ea"/>
              </a:rPr>
              <a:t>主项和谓项</a:t>
            </a:r>
            <a:r>
              <a:rPr lang="zh-CN" sz="2800" b="1">
                <a:solidFill>
                  <a:schemeClr val="tx1"/>
                </a:solidFill>
                <a:latin typeface="宋体" panose="02010600030101010101" pitchFamily="2" charset="-122"/>
                <a:ea typeface="宋体" panose="02010600030101010101" pitchFamily="2" charset="-122"/>
                <a:cs typeface="微软雅黑" panose="020b0503020204020204" charset="-122"/>
                <a:sym typeface="+mn-ea"/>
              </a:rPr>
              <a:t>的位置进行</a:t>
            </a:r>
            <a:r>
              <a:rPr lang="zh-CN" sz="2800" b="1">
                <a:solidFill>
                  <a:srgbClr val="0000FF"/>
                </a:solidFill>
                <a:latin typeface="宋体" panose="02010600030101010101" pitchFamily="2" charset="-122"/>
                <a:ea typeface="宋体" panose="02010600030101010101" pitchFamily="2" charset="-122"/>
                <a:cs typeface="微软雅黑" panose="020b0503020204020204" charset="-122"/>
                <a:sym typeface="+mn-ea"/>
              </a:rPr>
              <a:t>互换</a:t>
            </a:r>
            <a:r>
              <a:rPr lang="zh-CN" sz="2800" b="1">
                <a:solidFill>
                  <a:schemeClr val="tx1"/>
                </a:solidFill>
                <a:latin typeface="宋体" panose="02010600030101010101" pitchFamily="2" charset="-122"/>
                <a:ea typeface="宋体" panose="02010600030101010101" pitchFamily="2" charset="-122"/>
                <a:cs typeface="微软雅黑" panose="020b0503020204020204" charset="-122"/>
                <a:sym typeface="+mn-ea"/>
              </a:rPr>
              <a:t>。</a:t>
            </a:r>
            <a:r>
              <a:rPr altLang="zh-CN" sz="2800" b="1">
                <a:solidFill>
                  <a:srgbClr val="0000FF"/>
                </a:solidFill>
                <a:latin typeface="宋体" panose="02010600030101010101" pitchFamily="2" charset="-122"/>
                <a:ea typeface="宋体" panose="02010600030101010101" pitchFamily="2" charset="-122"/>
                <a:cs typeface="微软雅黑" panose="020b0503020204020204" charset="-122"/>
                <a:sym typeface="+mn-ea"/>
              </a:rPr>
              <a:t>这就要运用性质判断换</a:t>
            </a:r>
            <a:r>
              <a:rPr lang="zh-CN" sz="2800" b="1">
                <a:solidFill>
                  <a:srgbClr val="0000FF"/>
                </a:solidFill>
                <a:latin typeface="宋体" panose="02010600030101010101" pitchFamily="2" charset="-122"/>
                <a:ea typeface="宋体" panose="02010600030101010101" pitchFamily="2" charset="-122"/>
                <a:cs typeface="微软雅黑" panose="020b0503020204020204" charset="-122"/>
                <a:sym typeface="+mn-ea"/>
              </a:rPr>
              <a:t>位</a:t>
            </a:r>
            <a:r>
              <a:rPr altLang="zh-CN" sz="2800" b="1">
                <a:solidFill>
                  <a:srgbClr val="0000FF"/>
                </a:solidFill>
                <a:latin typeface="宋体" panose="02010600030101010101" pitchFamily="2" charset="-122"/>
                <a:ea typeface="宋体" panose="02010600030101010101" pitchFamily="2" charset="-122"/>
                <a:cs typeface="微软雅黑" panose="020b0503020204020204" charset="-122"/>
                <a:sym typeface="+mn-ea"/>
              </a:rPr>
              <a:t>推理</a:t>
            </a:r>
            <a:r>
              <a:rPr altLang="zh-CN" sz="2800" b="1">
                <a:solidFill>
                  <a:schemeClr val="tx1"/>
                </a:solidFill>
                <a:latin typeface="宋体" panose="02010600030101010101" pitchFamily="2" charset="-122"/>
                <a:ea typeface="宋体" panose="02010600030101010101" pitchFamily="2" charset="-122"/>
                <a:cs typeface="微软雅黑" panose="020b0503020204020204" charset="-122"/>
                <a:sym typeface="+mn-ea"/>
              </a:rPr>
              <a:t>。</a:t>
            </a:r>
            <a:endParaRPr lang="zh-CN" altLang="zh-CN" sz="2800" b="1">
              <a:solidFill>
                <a:schemeClr val="tx1"/>
              </a:solidFill>
              <a:latin typeface="宋体" panose="02010600030101010101" pitchFamily="2" charset="-122"/>
              <a:ea typeface="宋体" panose="02010600030101010101" pitchFamily="2" charset="-122"/>
              <a:cs typeface="微软雅黑" panose="020b0503020204020204" charset="-122"/>
              <a:sym typeface="+mn-ea"/>
            </a:endParaRPr>
          </a:p>
        </p:txBody>
      </p:sp>
      <p:sp>
        <p:nvSpPr>
          <p:cNvPr id="6" name="文本框 5" title=""/>
          <p:cNvSpPr txBox="1"/>
          <p:nvPr>
            <p:custDataLst>
              <p:tags r:id="rId6"/>
            </p:custDataLst>
          </p:nvPr>
        </p:nvSpPr>
        <p:spPr>
          <a:xfrm>
            <a:off x="582613" y="3327172"/>
            <a:ext cx="5901949" cy="584775"/>
          </a:xfrm>
          <a:prstGeom prst="rect">
            <a:avLst/>
          </a:prstGeom>
          <a:noFill/>
        </p:spPr>
        <p:txBody>
          <a:bodyPr wrap="square" rtlCol="0" anchor="t">
            <a:spAutoFit/>
          </a:bodyPr>
          <a:lstStyle/>
          <a:p>
            <a:r>
              <a:rPr lang="en-US" altLang="zh-CN" sz="3200" b="1">
                <a:solidFill>
                  <a:srgbClr val="C00000"/>
                </a:solidFill>
                <a:effectLst/>
                <a:latin typeface="微软雅黑" panose="020b0503020204020204" charset="-122"/>
                <a:ea typeface="微软雅黑" panose="020b0503020204020204" charset="-122"/>
                <a:cs typeface="仿宋" panose="02010609060101010101" charset="-122"/>
                <a:sym typeface="+mn-ea"/>
              </a:rPr>
              <a:t>2</a:t>
            </a:r>
            <a:r>
              <a:rPr lang="zh-CN" altLang="en-US" sz="3200" b="1">
                <a:solidFill>
                  <a:srgbClr val="C00000"/>
                </a:solidFill>
                <a:effectLst/>
                <a:latin typeface="微软雅黑" panose="020b0503020204020204" charset="-122"/>
                <a:ea typeface="微软雅黑" panose="020b0503020204020204" charset="-122"/>
                <a:cs typeface="仿宋" panose="02010609060101010101" charset="-122"/>
                <a:sym typeface="+mn-ea"/>
              </a:rPr>
              <a:t>、性质判断换位推理的含义</a:t>
            </a:r>
          </a:p>
        </p:txBody>
      </p:sp>
      <p:sp>
        <p:nvSpPr>
          <p:cNvPr id="8" name="文本框 7" title=""/>
          <p:cNvSpPr txBox="1"/>
          <p:nvPr>
            <p:custDataLst>
              <p:tags r:id="rId7"/>
            </p:custDataLst>
          </p:nvPr>
        </p:nvSpPr>
        <p:spPr>
          <a:xfrm>
            <a:off x="647421" y="4000678"/>
            <a:ext cx="10820970" cy="1208601"/>
          </a:xfrm>
          <a:prstGeom prst="rect">
            <a:avLst/>
          </a:prstGeom>
          <a:noFill/>
          <a:ln w="12700">
            <a:solidFill>
              <a:srgbClr val="174C8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fontAlgn="auto">
              <a:lnSpc>
                <a:spcPct val="140000"/>
              </a:lnSpc>
            </a:pPr>
            <a:r>
              <a:rPr lang="en-US" altLang="zh-CN" sz="2800" b="1">
                <a:solidFill>
                  <a:schemeClr val="tx1"/>
                </a:solidFill>
                <a:latin typeface="宋体" panose="02010600030101010101" pitchFamily="2" charset="-122"/>
                <a:ea typeface="宋体" panose="02010600030101010101" pitchFamily="2" charset="-122"/>
                <a:cs typeface="黑体" panose="02010609060101010101" pitchFamily="49" charset="-122"/>
                <a:sym typeface="+mn-ea"/>
              </a:rPr>
              <a:t>    </a:t>
            </a:r>
            <a:r>
              <a:rPr lang="zh-CN" sz="2800" b="1">
                <a:solidFill>
                  <a:schemeClr val="tx1"/>
                </a:solidFill>
                <a:latin typeface="宋体" panose="02010600030101010101" pitchFamily="2" charset="-122"/>
                <a:ea typeface="宋体" panose="02010600030101010101" pitchFamily="2" charset="-122"/>
                <a:cs typeface="黑体" panose="02010609060101010101" pitchFamily="49" charset="-122"/>
                <a:sym typeface="+mn-ea"/>
              </a:rPr>
              <a:t>性质判断</a:t>
            </a:r>
            <a:r>
              <a:rPr lang="zh-CN" sz="2800" b="1">
                <a:solidFill>
                  <a:srgbClr val="C00000"/>
                </a:solidFill>
                <a:latin typeface="宋体" panose="02010600030101010101" pitchFamily="2" charset="-122"/>
                <a:ea typeface="宋体" panose="02010600030101010101" pitchFamily="2" charset="-122"/>
                <a:cs typeface="黑体" panose="02010609060101010101" pitchFamily="49" charset="-122"/>
                <a:sym typeface="+mn-ea"/>
              </a:rPr>
              <a:t>换位</a:t>
            </a:r>
            <a:r>
              <a:rPr lang="zh-CN" sz="2800" b="1">
                <a:solidFill>
                  <a:schemeClr val="tx1"/>
                </a:solidFill>
                <a:latin typeface="宋体" panose="02010600030101010101" pitchFamily="2" charset="-122"/>
                <a:ea typeface="宋体" panose="02010600030101010101" pitchFamily="2" charset="-122"/>
                <a:cs typeface="黑体" panose="02010609060101010101" pitchFamily="49" charset="-122"/>
                <a:sym typeface="+mn-ea"/>
              </a:rPr>
              <a:t>推理，又叫</a:t>
            </a:r>
            <a:r>
              <a:rPr lang="zh-CN" sz="2800" b="1">
                <a:solidFill>
                  <a:srgbClr val="C00000"/>
                </a:solidFill>
                <a:latin typeface="宋体" panose="02010600030101010101" pitchFamily="2" charset="-122"/>
                <a:ea typeface="宋体" panose="02010600030101010101" pitchFamily="2" charset="-122"/>
                <a:cs typeface="黑体" panose="02010609060101010101" pitchFamily="49" charset="-122"/>
                <a:sym typeface="+mn-ea"/>
              </a:rPr>
              <a:t>换位法</a:t>
            </a:r>
            <a:r>
              <a:rPr lang="zh-CN" sz="2800" b="1">
                <a:solidFill>
                  <a:schemeClr val="tx1"/>
                </a:solidFill>
                <a:latin typeface="宋体" panose="02010600030101010101" pitchFamily="2" charset="-122"/>
                <a:ea typeface="宋体" panose="02010600030101010101" pitchFamily="2" charset="-122"/>
                <a:cs typeface="黑体" panose="02010609060101010101" pitchFamily="49" charset="-122"/>
                <a:sym typeface="+mn-ea"/>
              </a:rPr>
              <a:t>。它是通过</a:t>
            </a:r>
            <a:r>
              <a:rPr lang="zh-CN" sz="2800" b="1">
                <a:solidFill>
                  <a:srgbClr val="C00000"/>
                </a:solidFill>
                <a:latin typeface="宋体" panose="02010600030101010101" pitchFamily="2" charset="-122"/>
                <a:ea typeface="宋体" panose="02010600030101010101" pitchFamily="2" charset="-122"/>
                <a:cs typeface="黑体" panose="02010609060101010101" pitchFamily="49" charset="-122"/>
                <a:sym typeface="+mn-ea"/>
              </a:rPr>
              <a:t>改变已知性质判断的主项和谓项的位置而</a:t>
            </a:r>
            <a:r>
              <a:rPr lang="zh-CN" sz="2800" b="1">
                <a:solidFill>
                  <a:schemeClr val="tx1"/>
                </a:solidFill>
                <a:latin typeface="宋体" panose="02010600030101010101" pitchFamily="2" charset="-122"/>
                <a:ea typeface="宋体" panose="02010600030101010101" pitchFamily="2" charset="-122"/>
                <a:cs typeface="黑体" panose="02010609060101010101" pitchFamily="49" charset="-122"/>
                <a:sym typeface="+mn-ea"/>
              </a:rPr>
              <a:t>得出一个新判断的推理。</a:t>
            </a:r>
            <a:endParaRPr lang="zh-CN" altLang="en-US" sz="2800" b="1">
              <a:solidFill>
                <a:schemeClr val="tx1"/>
              </a:solidFill>
              <a:latin typeface="宋体" panose="02010600030101010101" pitchFamily="2" charset="-122"/>
              <a:ea typeface="宋体" panose="02010600030101010101" pitchFamily="2" charset="-122"/>
              <a:cs typeface="黑体" panose="02010609060101010101" pitchFamily="49" charset="-122"/>
              <a:sym typeface="+mn-ea"/>
            </a:endParaRPr>
          </a:p>
        </p:txBody>
      </p:sp>
      <p:sp>
        <p:nvSpPr>
          <p:cNvPr id="3" name="文本框 2" title="">
            <a:extLst>
              <a:ext uri="{FF2B5EF4-FFF2-40B4-BE49-F238E27FC236}">
                <a16:creationId xmlns:a16="http://schemas.microsoft.com/office/drawing/2014/main" id="{E2693A96-1DA8-78F4-72DD-7CA904B0E31E}"/>
              </a:ext>
            </a:extLst>
          </p:cNvPr>
          <p:cNvSpPr txBox="1"/>
          <p:nvPr>
            <p:custDataLst>
              <p:tags r:id="rId8"/>
            </p:custDataLst>
          </p:nvPr>
        </p:nvSpPr>
        <p:spPr>
          <a:xfrm>
            <a:off x="1653413" y="5529215"/>
            <a:ext cx="11399520" cy="876522"/>
          </a:xfrm>
          <a:prstGeom prst="rect">
            <a:avLst/>
          </a:prstGeom>
          <a:noFill/>
          <a:ln w="44450" cmpd="sng">
            <a:noFill/>
            <a:prstDash val="solid"/>
          </a:ln>
        </p:spPr>
        <p:style>
          <a:lnRef idx="2">
            <a:schemeClr val="accent6"/>
          </a:lnRef>
          <a:fillRef idx="1">
            <a:schemeClr val="lt1"/>
          </a:fillRef>
          <a:effectRef idx="0">
            <a:schemeClr val="accent6"/>
          </a:effectRef>
          <a:fontRef idx="minor">
            <a:schemeClr val="dk1"/>
          </a:fontRef>
        </p:style>
        <p:txBody>
          <a:bodyPr wrap="square" rtlCol="0">
            <a:spAutoFit/>
          </a:bodyPr>
          <a:lstStyle/>
          <a:p>
            <a:pPr indent="0" algn="l">
              <a:lnSpc>
                <a:spcPct val="110000"/>
              </a:lnSpc>
              <a:buFont typeface="+mj-lt"/>
              <a:buNone/>
            </a:pPr>
            <a:r>
              <a:rPr lang="zh-CN" sz="2400" b="1">
                <a:solidFill>
                  <a:srgbClr val="FF0000"/>
                </a:solidFill>
                <a:latin typeface="微软雅黑" panose="020b0503020204020204" charset="-122"/>
                <a:ea typeface="微软雅黑" panose="020b0503020204020204" charset="-122"/>
                <a:cs typeface="微软雅黑" panose="020b0503020204020204" charset="-122"/>
                <a:sym typeface="+mn-ea"/>
              </a:rPr>
              <a:t>举例：</a:t>
            </a:r>
            <a:r>
              <a:rPr lang="en-US" altLang="zh-CN" sz="2400" b="1">
                <a:latin typeface="微软雅黑" panose="020b0503020204020204" charset="-122"/>
                <a:ea typeface="微软雅黑" panose="020b0503020204020204" charset="-122"/>
                <a:cs typeface="微软雅黑" panose="020b0503020204020204" charset="-122"/>
                <a:sym typeface="+mn-ea"/>
              </a:rPr>
              <a:t>    </a:t>
            </a:r>
            <a:r>
              <a:rPr lang="zh-CN" sz="2400" b="1">
                <a:latin typeface="微软雅黑" panose="020b0503020204020204" charset="-122"/>
                <a:ea typeface="微软雅黑" panose="020b0503020204020204" charset="-122"/>
                <a:cs typeface="微软雅黑" panose="020b0503020204020204" charset="-122"/>
                <a:sym typeface="+mn-ea"/>
              </a:rPr>
              <a:t>所有</a:t>
            </a:r>
            <a:r>
              <a:rPr lang="zh-CN" sz="2400" b="1">
                <a:solidFill>
                  <a:srgbClr val="1D41D5"/>
                </a:solidFill>
                <a:latin typeface="微软雅黑" panose="020b0503020204020204" charset="-122"/>
                <a:ea typeface="微软雅黑" panose="020b0503020204020204" charset="-122"/>
                <a:cs typeface="微软雅黑" panose="020b0503020204020204" charset="-122"/>
                <a:sym typeface="+mn-ea"/>
              </a:rPr>
              <a:t>鸭</a:t>
            </a:r>
            <a:r>
              <a:rPr lang="zh-CN" sz="2400" b="1">
                <a:latin typeface="微软雅黑" panose="020b0503020204020204" charset="-122"/>
                <a:ea typeface="微软雅黑" panose="020b0503020204020204" charset="-122"/>
                <a:cs typeface="微软雅黑" panose="020b0503020204020204" charset="-122"/>
                <a:sym typeface="+mn-ea"/>
              </a:rPr>
              <a:t>都不是</a:t>
            </a:r>
            <a:r>
              <a:rPr lang="zh-CN" sz="2400" b="1">
                <a:solidFill>
                  <a:srgbClr val="0000FF"/>
                </a:solidFill>
                <a:latin typeface="微软雅黑" panose="020b0503020204020204" charset="-122"/>
                <a:ea typeface="微软雅黑" panose="020b0503020204020204" charset="-122"/>
                <a:cs typeface="微软雅黑" panose="020b0503020204020204" charset="-122"/>
                <a:sym typeface="+mn-ea"/>
              </a:rPr>
              <a:t>鹅</a:t>
            </a:r>
            <a:r>
              <a:rPr lang="en-US" altLang="zh-CN" sz="2400" b="1">
                <a:latin typeface="微软雅黑" panose="020b0503020204020204" charset="-122"/>
                <a:ea typeface="微软雅黑" panose="020b0503020204020204" charset="-122"/>
                <a:cs typeface="微软雅黑" panose="020b0503020204020204" charset="-122"/>
                <a:sym typeface="+mn-ea"/>
              </a:rPr>
              <a:t>      </a:t>
            </a:r>
            <a:r>
              <a:rPr lang="zh-CN" sz="24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2400" b="1">
                <a:latin typeface="微软雅黑" panose="020b0503020204020204" charset="-122"/>
                <a:ea typeface="微软雅黑" panose="020b0503020204020204" charset="-122"/>
                <a:cs typeface="微软雅黑" panose="020b0503020204020204" charset="-122"/>
                <a:sym typeface="+mn-ea"/>
              </a:rPr>
              <a:t>所有的</a:t>
            </a:r>
            <a:r>
              <a:rPr lang="zh-CN" altLang="en-US" sz="2400" b="1">
                <a:solidFill>
                  <a:srgbClr val="1D41D5"/>
                </a:solidFill>
                <a:latin typeface="微软雅黑" panose="020b0503020204020204" charset="-122"/>
                <a:ea typeface="微软雅黑" panose="020b0503020204020204" charset="-122"/>
                <a:cs typeface="微软雅黑" panose="020b0503020204020204" charset="-122"/>
                <a:sym typeface="+mn-ea"/>
              </a:rPr>
              <a:t>鹅</a:t>
            </a:r>
            <a:r>
              <a:rPr lang="zh-CN" altLang="en-US" sz="2400" b="1">
                <a:latin typeface="微软雅黑" panose="020b0503020204020204" charset="-122"/>
                <a:ea typeface="微软雅黑" panose="020b0503020204020204" charset="-122"/>
                <a:cs typeface="微软雅黑" panose="020b0503020204020204" charset="-122"/>
                <a:sym typeface="+mn-ea"/>
              </a:rPr>
              <a:t>都不是</a:t>
            </a:r>
            <a:r>
              <a:rPr lang="zh-CN" altLang="en-US" sz="2400" b="1">
                <a:solidFill>
                  <a:srgbClr val="0000FF"/>
                </a:solidFill>
                <a:latin typeface="微软雅黑" panose="020b0503020204020204" charset="-122"/>
                <a:ea typeface="微软雅黑" panose="020b0503020204020204" charset="-122"/>
                <a:cs typeface="微软雅黑" panose="020b0503020204020204" charset="-122"/>
                <a:sym typeface="+mn-ea"/>
              </a:rPr>
              <a:t>鸭</a:t>
            </a:r>
            <a:endParaRPr lang="zh-CN" altLang="en-US" b="1">
              <a:latin typeface="宋体" panose="02010600030101010101" pitchFamily="2" charset="-122"/>
              <a:ea typeface="宋体" panose="02010600030101010101" pitchFamily="2" charset="-122"/>
              <a:cs typeface="微软雅黑" panose="020b0503020204020204" charset="-122"/>
              <a:sym typeface="+mn-ea"/>
            </a:endParaRPr>
          </a:p>
          <a:p>
            <a:pPr indent="0" algn="l">
              <a:lnSpc>
                <a:spcPct val="110000"/>
              </a:lnSpc>
              <a:buFont typeface="+mj-lt"/>
              <a:buNone/>
            </a:pPr>
            <a:r>
              <a:rPr lang="en-US" altLang="zh-CN" sz="2400" b="1">
                <a:latin typeface="微软雅黑" panose="020b0503020204020204" charset="-122"/>
                <a:ea typeface="微软雅黑" panose="020b0503020204020204" charset="-122"/>
                <a:cs typeface="微软雅黑" panose="020b0503020204020204" charset="-122"/>
                <a:sym typeface="+mn-ea"/>
              </a:rPr>
              <a:t>              </a:t>
            </a:r>
            <a:r>
              <a:rPr lang="zh-CN" altLang="en-US" sz="2400" b="1">
                <a:latin typeface="微软雅黑" panose="020b0503020204020204" charset="-122"/>
                <a:ea typeface="微软雅黑" panose="020b0503020204020204" charset="-122"/>
                <a:cs typeface="微软雅黑" panose="020b0503020204020204" charset="-122"/>
                <a:sym typeface="+mn-ea"/>
              </a:rPr>
              <a:t>所有的</a:t>
            </a:r>
            <a:r>
              <a:rPr lang="zh-CN" altLang="en-US" sz="2400" b="1">
                <a:solidFill>
                  <a:srgbClr val="1D41D5"/>
                </a:solidFill>
                <a:latin typeface="微软雅黑" panose="020b0503020204020204" charset="-122"/>
                <a:ea typeface="微软雅黑" panose="020b0503020204020204" charset="-122"/>
                <a:cs typeface="微软雅黑" panose="020b0503020204020204" charset="-122"/>
                <a:sym typeface="+mn-ea"/>
              </a:rPr>
              <a:t>金属</a:t>
            </a:r>
            <a:r>
              <a:rPr lang="zh-CN" altLang="en-US" sz="2400" b="1">
                <a:latin typeface="微软雅黑" panose="020b0503020204020204" charset="-122"/>
                <a:ea typeface="微软雅黑" panose="020b0503020204020204" charset="-122"/>
                <a:cs typeface="微软雅黑" panose="020b0503020204020204" charset="-122"/>
                <a:sym typeface="+mn-ea"/>
              </a:rPr>
              <a:t>都不是</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绝缘体</a:t>
            </a:r>
            <a:r>
              <a:rPr lang="en-US" altLang="zh-CN" sz="2400" b="1">
                <a:latin typeface="微软雅黑" panose="020b0503020204020204" charset="-122"/>
                <a:ea typeface="微软雅黑" panose="020b0503020204020204" charset="-122"/>
                <a:cs typeface="微软雅黑" panose="020b0503020204020204" charset="-122"/>
                <a:sym typeface="+mn-ea"/>
              </a:rPr>
              <a:t>  </a:t>
            </a:r>
            <a:r>
              <a:rPr lang="zh-CN" sz="24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400" b="1">
                <a:latin typeface="微软雅黑" panose="020b0503020204020204" charset="-122"/>
                <a:ea typeface="微软雅黑" panose="020b0503020204020204" charset="-122"/>
                <a:cs typeface="微软雅黑" panose="020b0503020204020204" charset="-122"/>
                <a:sym typeface="+mn-ea"/>
              </a:rPr>
              <a:t>所有</a:t>
            </a:r>
            <a:r>
              <a:rPr lang="zh-CN" altLang="en-US" sz="2400" b="1">
                <a:solidFill>
                  <a:srgbClr val="1D41D5"/>
                </a:solidFill>
                <a:latin typeface="微软雅黑" panose="020b0503020204020204" charset="-122"/>
                <a:ea typeface="微软雅黑" panose="020b0503020204020204" charset="-122"/>
                <a:cs typeface="微软雅黑" panose="020b0503020204020204" charset="-122"/>
                <a:sym typeface="+mn-ea"/>
              </a:rPr>
              <a:t>绝缘体</a:t>
            </a:r>
            <a:r>
              <a:rPr lang="zh-CN" altLang="en-US" sz="2400" b="1">
                <a:latin typeface="微软雅黑" panose="020b0503020204020204" charset="-122"/>
                <a:ea typeface="微软雅黑" panose="020b0503020204020204" charset="-122"/>
                <a:cs typeface="微软雅黑" panose="020b0503020204020204" charset="-122"/>
                <a:sym typeface="+mn-ea"/>
              </a:rPr>
              <a:t>都不是</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金属</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3"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4338" name="TextBox 1" title=""/>
          <p:cNvSpPr/>
          <p:nvPr>
            <p:custDataLst>
              <p:tags r:id="rId3"/>
            </p:custDataLst>
          </p:nvPr>
        </p:nvSpPr>
        <p:spPr>
          <a:xfrm>
            <a:off x="518795" y="1066800"/>
            <a:ext cx="7734300" cy="4030980"/>
          </a:xfrm>
          <a:prstGeom prst="rect">
            <a:avLst/>
          </a:prstGeom>
          <a:solidFill>
            <a:schemeClr val="bg1"/>
          </a:solidFill>
          <a:ln w="44450" cap="flat" cmpd="sng">
            <a:solidFill>
              <a:srgbClr val="002060"/>
            </a:solidFill>
            <a:prstDash val="solid"/>
            <a:miter/>
            <a:headEnd type="none" w="med" len="med"/>
            <a:tailEnd type="none" w="med" len="med"/>
          </a:ln>
        </p:spPr>
        <p:txBody>
          <a:bodyPr wrap="square">
            <a:spAutoFit/>
          </a:bodyPr>
          <a:lstStyle/>
          <a:p>
            <a:pPr fontAlgn="auto">
              <a:lnSpc>
                <a:spcPct val="100000"/>
              </a:lnSpc>
            </a:pPr>
            <a:r>
              <a:rPr lang="zh-CN" altLang="en-US" sz="3200" b="1">
                <a:latin typeface="微软雅黑" panose="020b0503020204020204" charset="-122"/>
                <a:ea typeface="微软雅黑" panose="020b0503020204020204" charset="-122"/>
                <a:cs typeface="微软雅黑" panose="020b0503020204020204" charset="-122"/>
              </a:rPr>
              <a:t>甲：“所有马都不是狗”，可以调过来说，“所有狗都不是马”。</a:t>
            </a:r>
            <a:endParaRPr lang="en-US" altLang="zh-CN" sz="3200" b="1">
              <a:latin typeface="微软雅黑" panose="020b0503020204020204" charset="-122"/>
              <a:ea typeface="微软雅黑" panose="020b0503020204020204" charset="-122"/>
              <a:cs typeface="微软雅黑" panose="020b0503020204020204" charset="-122"/>
            </a:endParaRPr>
          </a:p>
          <a:p>
            <a:pPr fontAlgn="auto">
              <a:lnSpc>
                <a:spcPct val="100000"/>
              </a:lnSpc>
            </a:pPr>
            <a:r>
              <a:rPr lang="zh-CN" altLang="en-US" sz="3200" b="1">
                <a:latin typeface="微软雅黑" panose="020b0503020204020204" charset="-122"/>
                <a:ea typeface="微软雅黑" panose="020b0503020204020204" charset="-122"/>
                <a:cs typeface="微软雅黑" panose="020b0503020204020204" charset="-122"/>
              </a:rPr>
              <a:t>乙：那我随便说一句话，你能给调过来吗？</a:t>
            </a:r>
            <a:endParaRPr lang="en-US" altLang="zh-CN" sz="3200" b="1">
              <a:latin typeface="微软雅黑" panose="020b0503020204020204" charset="-122"/>
              <a:ea typeface="微软雅黑" panose="020b0503020204020204" charset="-122"/>
              <a:cs typeface="微软雅黑" panose="020b0503020204020204" charset="-122"/>
            </a:endParaRPr>
          </a:p>
          <a:p>
            <a:pPr fontAlgn="auto">
              <a:lnSpc>
                <a:spcPct val="100000"/>
              </a:lnSpc>
            </a:pPr>
            <a:r>
              <a:rPr lang="zh-CN" altLang="en-US" sz="3200" b="1">
                <a:latin typeface="微软雅黑" panose="020b0503020204020204" charset="-122"/>
                <a:ea typeface="微软雅黑" panose="020b0503020204020204" charset="-122"/>
                <a:cs typeface="微软雅黑" panose="020b0503020204020204" charset="-122"/>
              </a:rPr>
              <a:t>甲：没有问题。</a:t>
            </a:r>
            <a:endParaRPr lang="en-US" altLang="zh-CN" sz="3200" b="1">
              <a:latin typeface="微软雅黑" panose="020b0503020204020204" charset="-122"/>
              <a:ea typeface="微软雅黑" panose="020b0503020204020204" charset="-122"/>
              <a:cs typeface="微软雅黑" panose="020b0503020204020204" charset="-122"/>
            </a:endParaRPr>
          </a:p>
          <a:p>
            <a:pPr fontAlgn="auto">
              <a:lnSpc>
                <a:spcPct val="100000"/>
              </a:lnSpc>
            </a:pPr>
            <a:r>
              <a:rPr lang="zh-CN" altLang="en-US" sz="3200" b="1">
                <a:latin typeface="微软雅黑" panose="020b0503020204020204" charset="-122"/>
                <a:ea typeface="微软雅黑" panose="020b0503020204020204" charset="-122"/>
                <a:cs typeface="微软雅黑" panose="020b0503020204020204" charset="-122"/>
              </a:rPr>
              <a:t>乙：有些人喜欢吃巧克力。</a:t>
            </a:r>
            <a:endParaRPr lang="en-US" altLang="zh-CN" sz="3200" b="1">
              <a:latin typeface="微软雅黑" panose="020b0503020204020204" charset="-122"/>
              <a:ea typeface="微软雅黑" panose="020b0503020204020204" charset="-122"/>
              <a:cs typeface="微软雅黑" panose="020b0503020204020204" charset="-122"/>
            </a:endParaRPr>
          </a:p>
          <a:p>
            <a:pPr fontAlgn="auto">
              <a:lnSpc>
                <a:spcPct val="100000"/>
              </a:lnSpc>
            </a:pPr>
            <a:r>
              <a:rPr lang="zh-CN" altLang="en-US" sz="3200" b="1">
                <a:latin typeface="微软雅黑" panose="020b0503020204020204" charset="-122"/>
                <a:ea typeface="微软雅黑" panose="020b0503020204020204" charset="-122"/>
                <a:cs typeface="微软雅黑" panose="020b0503020204020204" charset="-122"/>
              </a:rPr>
              <a:t>甲：有些喜欢吃巧克力的是人。</a:t>
            </a:r>
            <a:endParaRPr lang="en-US" altLang="zh-CN" sz="3200" b="1">
              <a:latin typeface="微软雅黑" panose="020b0503020204020204" charset="-122"/>
              <a:ea typeface="微软雅黑" panose="020b0503020204020204" charset="-122"/>
              <a:cs typeface="微软雅黑" panose="020b0503020204020204" charset="-122"/>
            </a:endParaRPr>
          </a:p>
          <a:p>
            <a:pPr fontAlgn="auto">
              <a:lnSpc>
                <a:spcPct val="100000"/>
              </a:lnSpc>
            </a:pPr>
            <a:r>
              <a:rPr lang="zh-CN" altLang="en-US" sz="3200" b="1">
                <a:latin typeface="微软雅黑" panose="020b0503020204020204" charset="-122"/>
                <a:ea typeface="微软雅黑" panose="020b0503020204020204" charset="-122"/>
                <a:cs typeface="微软雅黑" panose="020b0503020204020204" charset="-122"/>
              </a:rPr>
              <a:t>乙：再来，有些人不是相声演员。</a:t>
            </a:r>
            <a:endParaRPr lang="en-US" altLang="zh-CN" sz="3200" b="1">
              <a:latin typeface="微软雅黑" panose="020b0503020204020204" charset="-122"/>
              <a:ea typeface="微软雅黑" panose="020b0503020204020204" charset="-122"/>
              <a:cs typeface="微软雅黑" panose="020b0503020204020204" charset="-122"/>
            </a:endParaRPr>
          </a:p>
          <a:p>
            <a:pPr fontAlgn="auto">
              <a:lnSpc>
                <a:spcPct val="100000"/>
              </a:lnSpc>
            </a:pPr>
            <a:r>
              <a:rPr lang="zh-CN" altLang="en-US" sz="3200" b="1">
                <a:latin typeface="微软雅黑" panose="020b0503020204020204" charset="-122"/>
                <a:ea typeface="微软雅黑" panose="020b0503020204020204" charset="-122"/>
                <a:cs typeface="微软雅黑" panose="020b0503020204020204" charset="-122"/>
              </a:rPr>
              <a:t>甲：有些相声演员不是</a:t>
            </a:r>
            <a:r>
              <a:rPr lang="en-US" altLang="zh-CN" sz="3200" b="1">
                <a:latin typeface="微软雅黑" panose="020b0503020204020204" charset="-122"/>
                <a:ea typeface="微软雅黑" panose="020b0503020204020204" charset="-122"/>
                <a:cs typeface="微软雅黑" panose="020b0503020204020204" charset="-122"/>
              </a:rPr>
              <a:t>……</a:t>
            </a:r>
            <a:endParaRPr lang="zh-CN" altLang="en-US" sz="3200" b="1">
              <a:latin typeface="微软雅黑" panose="020b0503020204020204" charset="-122"/>
              <a:ea typeface="微软雅黑" panose="020b0503020204020204" charset="-122"/>
              <a:cs typeface="微软雅黑" panose="020b0503020204020204" charset="-122"/>
            </a:endParaRPr>
          </a:p>
        </p:txBody>
      </p:sp>
      <p:pic>
        <p:nvPicPr>
          <p:cNvPr id="14340" name="Picture 4" title=""/>
          <p:cNvPicPr>
            <a:picLocks noChangeAspect="1"/>
          </p:cNvPicPr>
          <p:nvPr>
            <p:custDataLst>
              <p:tags r:id="rId5"/>
            </p:custDataLst>
          </p:nvPr>
        </p:nvPicPr>
        <p:blipFill>
          <a:blip r:embed="rId4"/>
          <a:stretch>
            <a:fillRect/>
          </a:stretch>
        </p:blipFill>
        <p:spPr>
          <a:xfrm>
            <a:off x="8725535" y="1196340"/>
            <a:ext cx="3094355" cy="3633470"/>
          </a:xfrm>
          <a:prstGeom prst="rect">
            <a:avLst/>
          </a:prstGeom>
          <a:noFill/>
          <a:ln w="9525">
            <a:noFill/>
          </a:ln>
        </p:spPr>
      </p:pic>
      <p:grpSp>
        <p:nvGrpSpPr>
          <p:cNvPr id="17" name="组合 16" title=""/>
          <p:cNvGrpSpPr/>
          <p:nvPr>
            <p:custDataLst>
              <p:tags r:id="rId6"/>
            </p:custDataLst>
          </p:nvPr>
        </p:nvGrpSpPr>
        <p:grpSpPr>
          <a:xfrm>
            <a:off x="3937106" y="91440"/>
            <a:ext cx="3491865" cy="975360"/>
            <a:chOff x="901" y="-14"/>
            <a:chExt cx="5499" cy="1536"/>
          </a:xfrm>
        </p:grpSpPr>
        <p:grpSp>
          <p:nvGrpSpPr>
            <p:cNvPr id="11" name="组合 10"/>
            <p:cNvGrpSpPr/>
            <p:nvPr>
              <p:custDataLst>
                <p:tags r:id="rId7"/>
              </p:custDataLst>
            </p:nvPr>
          </p:nvGrpSpPr>
          <p:grpSpPr>
            <a:xfrm>
              <a:off x="901" y="-14"/>
              <a:ext cx="1772" cy="1164"/>
              <a:chOff x="431" y="1078"/>
              <a:chExt cx="918" cy="816"/>
            </a:xfrm>
          </p:grpSpPr>
          <p:pic>
            <p:nvPicPr>
              <p:cNvPr id="19" name="图片 6146" descr="L:/选择性必修一/2.2 单一制和复合制/未标题-3"/>
              <p:cNvPicPr>
                <a:picLocks noChangeAspect="1"/>
              </p:cNvPicPr>
              <p:nvPr>
                <p:custDataLst>
                  <p:tags r:id="rId10"/>
                </p:custDataLst>
              </p:nvPr>
            </p:nvPicPr>
            <p:blipFill>
              <a:blip r:embed="rId9" r:link="rId8"/>
              <a:stretch>
                <a:fillRect/>
              </a:stretch>
            </p:blipFill>
            <p:spPr>
              <a:xfrm>
                <a:off x="431" y="1078"/>
                <a:ext cx="918" cy="816"/>
              </a:xfrm>
              <a:prstGeom prst="rect">
                <a:avLst/>
              </a:prstGeom>
              <a:noFill/>
              <a:ln w="9525">
                <a:noFill/>
              </a:ln>
            </p:spPr>
          </p:pic>
          <p:sp>
            <p:nvSpPr>
              <p:cNvPr id="20" name="TextBox 77"/>
              <p:cNvSpPr/>
              <p:nvPr>
                <p:custDataLst>
                  <p:tags r:id="rId11"/>
                </p:custDataLst>
              </p:nvPr>
            </p:nvSpPr>
            <p:spPr>
              <a:xfrm>
                <a:off x="636" y="1156"/>
                <a:ext cx="557" cy="639"/>
              </a:xfrm>
              <a:prstGeom prst="rect">
                <a:avLst/>
              </a:prstGeom>
              <a:noFill/>
              <a:ln w="9525">
                <a:noFill/>
              </a:ln>
            </p:spPr>
            <p:txBody>
              <a:bodyPr wrap="square" lIns="86366" tIns="43182" rIns="86366" bIns="43182" anchor="t" anchorCtr="0">
                <a:spAutoFit/>
              </a:bodyPr>
              <a:lstStyle/>
              <a:p>
                <a:pPr algn="ctr" defTabSz="431800"/>
                <a:r>
                  <a:rPr lang="zh-CN" altLang="en-US" sz="3200" b="1">
                    <a:solidFill>
                      <a:srgbClr val="00B0F0"/>
                    </a:solidFill>
                    <a:latin typeface="微软雅黑" panose="020b0503020204020204" charset="-122"/>
                    <a:ea typeface="微软雅黑" panose="020b0503020204020204" charset="-122"/>
                  </a:rPr>
                  <a:t>合</a:t>
                </a:r>
              </a:p>
            </p:txBody>
          </p:sp>
        </p:grpSp>
        <p:grpSp>
          <p:nvGrpSpPr>
            <p:cNvPr id="12" name="组合 11"/>
            <p:cNvGrpSpPr/>
            <p:nvPr>
              <p:custDataLst>
                <p:tags r:id="rId12"/>
              </p:custDataLst>
            </p:nvPr>
          </p:nvGrpSpPr>
          <p:grpSpPr>
            <a:xfrm>
              <a:off x="2107" y="358"/>
              <a:ext cx="1772" cy="1164"/>
              <a:chOff x="1282" y="1293"/>
              <a:chExt cx="918" cy="816"/>
            </a:xfrm>
          </p:grpSpPr>
          <p:pic>
            <p:nvPicPr>
              <p:cNvPr id="13" name="图片 6149" descr="L:/选择性必修一/2.2 单一制和复合制/未标题-3"/>
              <p:cNvPicPr>
                <a:picLocks noChangeAspect="1"/>
              </p:cNvPicPr>
              <p:nvPr>
                <p:custDataLst>
                  <p:tags r:id="rId13"/>
                </p:custDataLst>
              </p:nvPr>
            </p:nvPicPr>
            <p:blipFill>
              <a:blip r:embed="rId9" r:link="rId8"/>
              <a:stretch>
                <a:fillRect/>
              </a:stretch>
            </p:blipFill>
            <p:spPr>
              <a:xfrm>
                <a:off x="1282" y="1293"/>
                <a:ext cx="918" cy="816"/>
              </a:xfrm>
              <a:prstGeom prst="rect">
                <a:avLst/>
              </a:prstGeom>
              <a:noFill/>
              <a:ln w="9525">
                <a:noFill/>
              </a:ln>
            </p:spPr>
          </p:pic>
          <p:sp>
            <p:nvSpPr>
              <p:cNvPr id="14" name="TextBox 77"/>
              <p:cNvSpPr/>
              <p:nvPr>
                <p:custDataLst>
                  <p:tags r:id="rId14"/>
                </p:custDataLst>
              </p:nvPr>
            </p:nvSpPr>
            <p:spPr>
              <a:xfrm>
                <a:off x="1460" y="1347"/>
                <a:ext cx="557" cy="639"/>
              </a:xfrm>
              <a:prstGeom prst="rect">
                <a:avLst/>
              </a:prstGeom>
              <a:noFill/>
              <a:ln w="9525">
                <a:noFill/>
              </a:ln>
            </p:spPr>
            <p:txBody>
              <a:bodyPr wrap="square" lIns="86366" tIns="43182" rIns="86366" bIns="43182" anchor="t" anchorCtr="0">
                <a:spAutoFit/>
              </a:bodyPr>
              <a:lstStyle/>
              <a:p>
                <a:pPr algn="ctr" defTabSz="431800"/>
                <a:r>
                  <a:rPr lang="zh-CN" altLang="en-US" sz="3200" b="1">
                    <a:solidFill>
                      <a:srgbClr val="FA4140"/>
                    </a:solidFill>
                    <a:latin typeface="微软雅黑" panose="020b0503020204020204" charset="-122"/>
                    <a:ea typeface="微软雅黑" panose="020b0503020204020204" charset="-122"/>
                    <a:sym typeface="+mn-ea"/>
                  </a:rPr>
                  <a:t>作</a:t>
                </a:r>
              </a:p>
            </p:txBody>
          </p:sp>
        </p:grpSp>
        <p:grpSp>
          <p:nvGrpSpPr>
            <p:cNvPr id="15" name="组合 14"/>
            <p:cNvGrpSpPr/>
            <p:nvPr>
              <p:custDataLst>
                <p:tags r:id="rId15"/>
              </p:custDataLst>
            </p:nvPr>
          </p:nvGrpSpPr>
          <p:grpSpPr>
            <a:xfrm>
              <a:off x="3395" y="0"/>
              <a:ext cx="1772" cy="1164"/>
              <a:chOff x="2201" y="1078"/>
              <a:chExt cx="918" cy="816"/>
            </a:xfrm>
          </p:grpSpPr>
          <p:pic>
            <p:nvPicPr>
              <p:cNvPr id="16" name="图片 6152" descr="L:/选择性必修一/2.2 单一制和复合制/未标题-3"/>
              <p:cNvPicPr>
                <a:picLocks noChangeAspect="1"/>
              </p:cNvPicPr>
              <p:nvPr>
                <p:custDataLst>
                  <p:tags r:id="rId16"/>
                </p:custDataLst>
              </p:nvPr>
            </p:nvPicPr>
            <p:blipFill>
              <a:blip r:embed="rId9" r:link="rId8"/>
              <a:stretch>
                <a:fillRect/>
              </a:stretch>
            </p:blipFill>
            <p:spPr>
              <a:xfrm>
                <a:off x="2201" y="1078"/>
                <a:ext cx="918" cy="816"/>
              </a:xfrm>
              <a:prstGeom prst="rect">
                <a:avLst/>
              </a:prstGeom>
              <a:noFill/>
              <a:ln w="9525">
                <a:noFill/>
              </a:ln>
            </p:spPr>
          </p:pic>
          <p:sp>
            <p:nvSpPr>
              <p:cNvPr id="22" name="TextBox 77"/>
              <p:cNvSpPr/>
              <p:nvPr>
                <p:custDataLst>
                  <p:tags r:id="rId17"/>
                </p:custDataLst>
              </p:nvPr>
            </p:nvSpPr>
            <p:spPr>
              <a:xfrm>
                <a:off x="2382" y="1157"/>
                <a:ext cx="557" cy="639"/>
              </a:xfrm>
              <a:prstGeom prst="rect">
                <a:avLst/>
              </a:prstGeom>
              <a:noFill/>
              <a:ln w="9525">
                <a:noFill/>
              </a:ln>
            </p:spPr>
            <p:txBody>
              <a:bodyPr wrap="square" lIns="86366" tIns="43182" rIns="86366" bIns="43182" anchor="t" anchorCtr="0">
                <a:spAutoFit/>
              </a:bodyPr>
              <a:lstStyle/>
              <a:p>
                <a:pPr algn="ctr" defTabSz="431800"/>
                <a:r>
                  <a:rPr lang="zh-CN" altLang="en-US" sz="3200" b="1">
                    <a:solidFill>
                      <a:srgbClr val="00B050"/>
                    </a:solidFill>
                    <a:latin typeface="微软雅黑" panose="020b0503020204020204" charset="-122"/>
                    <a:ea typeface="微软雅黑" panose="020b0503020204020204" charset="-122"/>
                    <a:sym typeface="+mn-ea"/>
                  </a:rPr>
                  <a:t>探</a:t>
                </a:r>
              </a:p>
            </p:txBody>
          </p:sp>
        </p:grpSp>
        <p:grpSp>
          <p:nvGrpSpPr>
            <p:cNvPr id="32" name="组合 31"/>
            <p:cNvGrpSpPr/>
            <p:nvPr>
              <p:custDataLst>
                <p:tags r:id="rId18"/>
              </p:custDataLst>
            </p:nvPr>
          </p:nvGrpSpPr>
          <p:grpSpPr>
            <a:xfrm>
              <a:off x="4628" y="359"/>
              <a:ext cx="1772" cy="1163"/>
              <a:chOff x="3050" y="1282"/>
              <a:chExt cx="918" cy="816"/>
            </a:xfrm>
          </p:grpSpPr>
          <p:pic>
            <p:nvPicPr>
              <p:cNvPr id="38" name="图片 6155" descr="L:/选择性必修一/2.2 单一制和复合制/未标题-3"/>
              <p:cNvPicPr>
                <a:picLocks noChangeAspect="1"/>
              </p:cNvPicPr>
              <p:nvPr>
                <p:custDataLst>
                  <p:tags r:id="rId19"/>
                </p:custDataLst>
              </p:nvPr>
            </p:nvPicPr>
            <p:blipFill>
              <a:blip r:embed="rId9" r:link="rId8"/>
              <a:stretch>
                <a:fillRect/>
              </a:stretch>
            </p:blipFill>
            <p:spPr>
              <a:xfrm>
                <a:off x="3050" y="1282"/>
                <a:ext cx="918" cy="816"/>
              </a:xfrm>
              <a:prstGeom prst="rect">
                <a:avLst/>
              </a:prstGeom>
              <a:noFill/>
              <a:ln w="9525">
                <a:noFill/>
              </a:ln>
            </p:spPr>
          </p:pic>
          <p:sp>
            <p:nvSpPr>
              <p:cNvPr id="39" name="TextBox 77"/>
              <p:cNvSpPr/>
              <p:nvPr>
                <p:custDataLst>
                  <p:tags r:id="rId20"/>
                </p:custDataLst>
              </p:nvPr>
            </p:nvSpPr>
            <p:spPr>
              <a:xfrm>
                <a:off x="3235" y="1361"/>
                <a:ext cx="557" cy="639"/>
              </a:xfrm>
              <a:prstGeom prst="rect">
                <a:avLst/>
              </a:prstGeom>
              <a:noFill/>
              <a:ln w="9525">
                <a:noFill/>
              </a:ln>
            </p:spPr>
            <p:txBody>
              <a:bodyPr wrap="square" lIns="86366" tIns="43182" rIns="86366" bIns="43182" anchor="t" anchorCtr="0">
                <a:spAutoFit/>
                <a:scene3d>
                  <a:camera prst="orthographicFront"/>
                  <a:lightRig rig="soft" dir="t">
                    <a:rot lat="0" lon="0" rev="15600000"/>
                  </a:lightRig>
                </a:scene3d>
                <a:sp3d extrusionH="57150" prstMaterial="softEdge">
                  <a:bevelT w="25400" h="38100"/>
                </a:sp3d>
              </a:bodyPr>
              <a:lstStyle/>
              <a:p>
                <a:pPr algn="ctr" defTabSz="431800"/>
                <a:r>
                  <a:rPr lang="zh-CN" altLang="en-US" sz="3200" b="1">
                    <a:solidFill>
                      <a:srgbClr val="7030A0"/>
                    </a:solidFill>
                    <a:latin typeface="微软雅黑" panose="020b0503020204020204" charset="-122"/>
                    <a:ea typeface="微软雅黑" panose="020b0503020204020204" charset="-122"/>
                    <a:sym typeface="+mn-ea"/>
                  </a:rPr>
                  <a:t>究</a:t>
                </a:r>
                <a:endParaRPr lang="zh-CN" altLang="en-US" sz="3200" b="1">
                  <a:solidFill>
                    <a:srgbClr val="7030A0"/>
                  </a:solidFill>
                  <a:effectLst/>
                  <a:latin typeface="微软雅黑" panose="020b0503020204020204" charset="-122"/>
                  <a:ea typeface="微软雅黑" panose="020b0503020204020204" charset="-122"/>
                  <a:sym typeface="+mn-ea"/>
                </a:endParaRPr>
              </a:p>
            </p:txBody>
          </p:sp>
        </p:grpSp>
      </p:grpSp>
      <p:sp>
        <p:nvSpPr>
          <p:cNvPr id="2" name="文本框 1" title="">
            <a:extLst>
              <a:ext uri="{FF2B5EF4-FFF2-40B4-BE49-F238E27FC236}">
                <a16:creationId xmlns:a16="http://schemas.microsoft.com/office/drawing/2014/main" id="{50FF587A-F1D4-4CBB-E16A-FE18974766CE}"/>
              </a:ext>
            </a:extLst>
          </p:cNvPr>
          <p:cNvSpPr txBox="1"/>
          <p:nvPr>
            <p:custDataLst>
              <p:tags r:id="rId21"/>
            </p:custDataLst>
          </p:nvPr>
        </p:nvSpPr>
        <p:spPr>
          <a:xfrm>
            <a:off x="1923838" y="5421312"/>
            <a:ext cx="8759825" cy="829945"/>
          </a:xfrm>
          <a:prstGeom prst="rect">
            <a:avLst/>
          </a:prstGeom>
          <a:noFill/>
        </p:spPr>
        <p:txBody>
          <a:bodyPr wrap="square" rtlCol="0" anchor="t">
            <a:spAutoFit/>
          </a:bodyPr>
          <a:lstStyle/>
          <a:p>
            <a:pPr marL="342900" indent="-342900" algn="l">
              <a:buFont typeface="Wingdings" panose="05000000000000000000" charset="0"/>
              <a:buChar char="Ø"/>
            </a:pPr>
            <a:r>
              <a:rPr lang="zh-CN" altLang="en-US" sz="2400" b="1">
                <a:solidFill>
                  <a:srgbClr val="C00000"/>
                </a:solidFill>
                <a:latin typeface="微软雅黑" panose="020b0503020204020204" pitchFamily="34" charset="-122"/>
                <a:ea typeface="微软雅黑" panose="020b0503020204020204" pitchFamily="34" charset="-122"/>
              </a:rPr>
              <a:t>这一相声片段中可以调过来说的判断是哪一类型的判断？</a:t>
            </a:r>
          </a:p>
          <a:p>
            <a:pPr marL="342900" indent="-342900" algn="l">
              <a:buFont typeface="Wingdings" panose="05000000000000000000" charset="0"/>
              <a:buChar char="Ø"/>
            </a:pPr>
            <a:r>
              <a:rPr lang="zh-CN" altLang="en-US" sz="2400" b="1">
                <a:solidFill>
                  <a:srgbClr val="C00000"/>
                </a:solidFill>
                <a:latin typeface="微软雅黑" panose="020b0503020204020204" pitchFamily="34" charset="-122"/>
                <a:ea typeface="微软雅黑" panose="020b0503020204020204" pitchFamily="34" charset="-122"/>
              </a:rPr>
              <a:t>在这个相声片段中，甲的最后一句话为什么说不下去了?</a:t>
            </a:r>
          </a:p>
        </p:txBody>
      </p:sp>
    </p:spTree>
    <p:custDataLst>
      <p:tags r:id="rId22"/>
    </p:custData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5362" name="矩形 1" title=""/>
          <p:cNvSpPr/>
          <p:nvPr>
            <p:custDataLst>
              <p:tags r:id="rId3"/>
            </p:custDataLst>
          </p:nvPr>
        </p:nvSpPr>
        <p:spPr>
          <a:xfrm>
            <a:off x="793751" y="1352551"/>
            <a:ext cx="3027680" cy="583565"/>
          </a:xfrm>
          <a:prstGeom prst="rect">
            <a:avLst/>
          </a:prstGeom>
          <a:noFill/>
          <a:ln w="9525">
            <a:noFill/>
          </a:ln>
        </p:spPr>
        <p:txBody>
          <a:bodyPr wrap="none">
            <a:spAutoFit/>
          </a:bodyPr>
          <a:lstStyle/>
          <a:p>
            <a:r>
              <a:rPr lang="zh-CN" altLang="en-US" sz="3200" b="1">
                <a:solidFill>
                  <a:srgbClr val="FF0000"/>
                </a:solidFill>
                <a:latin typeface="微软雅黑" panose="020b0503020204020204" charset="-122"/>
                <a:ea typeface="微软雅黑" panose="020b0503020204020204" charset="-122"/>
              </a:rPr>
              <a:t>所有</a:t>
            </a:r>
            <a:r>
              <a:rPr lang="zh-CN" altLang="en-US" sz="3200" b="1">
                <a:latin typeface="微软雅黑" panose="020b0503020204020204" charset="-122"/>
                <a:ea typeface="微软雅黑" panose="020b0503020204020204" charset="-122"/>
              </a:rPr>
              <a:t>马</a:t>
            </a:r>
            <a:r>
              <a:rPr lang="zh-CN" altLang="en-US" sz="3200" b="1">
                <a:solidFill>
                  <a:srgbClr val="1D41D5"/>
                </a:solidFill>
                <a:latin typeface="微软雅黑" panose="020b0503020204020204" charset="-122"/>
                <a:ea typeface="微软雅黑" panose="020b0503020204020204" charset="-122"/>
              </a:rPr>
              <a:t>都不是</a:t>
            </a:r>
            <a:r>
              <a:rPr lang="zh-CN" altLang="en-US" sz="3200" b="1">
                <a:latin typeface="微软雅黑" panose="020b0503020204020204" charset="-122"/>
                <a:ea typeface="微软雅黑" panose="020b0503020204020204" charset="-122"/>
              </a:rPr>
              <a:t>狗</a:t>
            </a:r>
            <a:endParaRPr lang="zh-CN" altLang="en-US" sz="3200">
              <a:latin typeface="微软雅黑" panose="020b0503020204020204" charset="-122"/>
              <a:ea typeface="微软雅黑" panose="020b0503020204020204" charset="-122"/>
            </a:endParaRPr>
          </a:p>
        </p:txBody>
      </p:sp>
      <p:sp>
        <p:nvSpPr>
          <p:cNvPr id="15363" name="TextBox 1" title=""/>
          <p:cNvSpPr/>
          <p:nvPr>
            <p:custDataLst>
              <p:tags r:id="rId4"/>
            </p:custDataLst>
          </p:nvPr>
        </p:nvSpPr>
        <p:spPr>
          <a:xfrm>
            <a:off x="793962" y="242782"/>
            <a:ext cx="1607820" cy="666115"/>
          </a:xfrm>
          <a:prstGeom prst="rect">
            <a:avLst/>
          </a:prstGeom>
          <a:noFill/>
          <a:ln w="9525">
            <a:noFill/>
          </a:ln>
        </p:spPr>
        <p:txBody>
          <a:bodyPr wrap="none">
            <a:spAutoFit/>
          </a:bodyPr>
          <a:lstStyle/>
          <a:p>
            <a:r>
              <a:rPr lang="zh-CN" altLang="en-US" sz="3735" b="1">
                <a:solidFill>
                  <a:srgbClr val="3333FF"/>
                </a:solidFill>
                <a:ea typeface="微软雅黑" panose="020b0503020204020204" charset="-122"/>
              </a:rPr>
              <a:t>点评：</a:t>
            </a:r>
          </a:p>
        </p:txBody>
      </p:sp>
      <p:sp>
        <p:nvSpPr>
          <p:cNvPr id="15364" name="矩形 3" title=""/>
          <p:cNvSpPr/>
          <p:nvPr>
            <p:custDataLst>
              <p:tags r:id="rId5"/>
            </p:custDataLst>
          </p:nvPr>
        </p:nvSpPr>
        <p:spPr>
          <a:xfrm>
            <a:off x="793962" y="2039621"/>
            <a:ext cx="3027680" cy="583565"/>
          </a:xfrm>
          <a:prstGeom prst="rect">
            <a:avLst/>
          </a:prstGeom>
          <a:noFill/>
          <a:ln w="9525">
            <a:noFill/>
          </a:ln>
        </p:spPr>
        <p:txBody>
          <a:bodyPr wrap="none">
            <a:spAutoFit/>
          </a:bodyPr>
          <a:lstStyle/>
          <a:p>
            <a:r>
              <a:rPr lang="zh-CN" altLang="en-US" sz="3200" b="1">
                <a:solidFill>
                  <a:srgbClr val="FF0000"/>
                </a:solidFill>
                <a:latin typeface="微软雅黑" panose="020b0503020204020204" charset="-122"/>
                <a:ea typeface="微软雅黑" panose="020b0503020204020204" charset="-122"/>
              </a:rPr>
              <a:t>所有</a:t>
            </a:r>
            <a:r>
              <a:rPr lang="zh-CN" altLang="en-US" sz="3200" b="1">
                <a:latin typeface="微软雅黑" panose="020b0503020204020204" charset="-122"/>
                <a:ea typeface="微软雅黑" panose="020b0503020204020204" charset="-122"/>
              </a:rPr>
              <a:t>狗</a:t>
            </a:r>
            <a:r>
              <a:rPr lang="zh-CN" altLang="en-US" sz="3200" b="1">
                <a:solidFill>
                  <a:srgbClr val="1D41D5"/>
                </a:solidFill>
                <a:latin typeface="微软雅黑" panose="020b0503020204020204" charset="-122"/>
                <a:ea typeface="微软雅黑" panose="020b0503020204020204" charset="-122"/>
              </a:rPr>
              <a:t>都不是</a:t>
            </a:r>
            <a:r>
              <a:rPr lang="zh-CN" altLang="en-US" sz="3200" b="1">
                <a:latin typeface="微软雅黑" panose="020b0503020204020204" charset="-122"/>
                <a:ea typeface="微软雅黑" panose="020b0503020204020204" charset="-122"/>
              </a:rPr>
              <a:t>马</a:t>
            </a:r>
            <a:endParaRPr lang="zh-CN" altLang="en-US" sz="3200">
              <a:latin typeface="微软雅黑" panose="020b0503020204020204" charset="-122"/>
              <a:ea typeface="微软雅黑" panose="020b0503020204020204" charset="-122"/>
            </a:endParaRPr>
          </a:p>
        </p:txBody>
      </p:sp>
      <p:cxnSp>
        <p:nvCxnSpPr>
          <p:cNvPr id="15365" name="Line 14" title=""/>
          <p:cNvCxnSpPr/>
          <p:nvPr>
            <p:custDataLst>
              <p:tags r:id="rId6"/>
            </p:custDataLst>
          </p:nvPr>
        </p:nvCxnSpPr>
        <p:spPr>
          <a:xfrm flipH="1">
            <a:off x="2734733" y="2616200"/>
            <a:ext cx="2117" cy="452967"/>
          </a:xfrm>
          <a:prstGeom prst="line">
            <a:avLst/>
          </a:prstGeom>
          <a:ln w="19050" cap="flat" cmpd="sng">
            <a:solidFill>
              <a:schemeClr val="tx1"/>
            </a:solidFill>
            <a:prstDash val="solid"/>
            <a:headEnd type="none" w="med" len="med"/>
            <a:tailEnd type="triangle" w="med" len="med"/>
          </a:ln>
        </p:spPr>
      </p:cxnSp>
      <p:sp>
        <p:nvSpPr>
          <p:cNvPr id="15366" name="TextBox 5" title=""/>
          <p:cNvSpPr/>
          <p:nvPr>
            <p:custDataLst>
              <p:tags r:id="rId7"/>
            </p:custDataLst>
          </p:nvPr>
        </p:nvSpPr>
        <p:spPr>
          <a:xfrm>
            <a:off x="2012951" y="3001433"/>
            <a:ext cx="1546860" cy="501650"/>
          </a:xfrm>
          <a:prstGeom prst="rect">
            <a:avLst/>
          </a:prstGeom>
          <a:noFill/>
          <a:ln w="9525">
            <a:noFill/>
          </a:ln>
        </p:spPr>
        <p:txBody>
          <a:bodyPr wrap="none">
            <a:spAutoFit/>
          </a:bodyPr>
          <a:lstStyle/>
          <a:p>
            <a:r>
              <a:rPr lang="zh-CN" altLang="en-US" sz="2665" b="1">
                <a:solidFill>
                  <a:srgbClr val="FF0000"/>
                </a:solidFill>
              </a:rPr>
              <a:t>联项不变</a:t>
            </a:r>
          </a:p>
        </p:txBody>
      </p:sp>
      <p:cxnSp>
        <p:nvCxnSpPr>
          <p:cNvPr id="15367" name="直接连接符 9" title=""/>
          <p:cNvCxnSpPr/>
          <p:nvPr>
            <p:custDataLst>
              <p:tags r:id="rId8"/>
            </p:custDataLst>
          </p:nvPr>
        </p:nvCxnSpPr>
        <p:spPr>
          <a:xfrm flipH="1" flipV="1">
            <a:off x="3689351" y="3111500"/>
            <a:ext cx="0" cy="791633"/>
          </a:xfrm>
          <a:prstGeom prst="line">
            <a:avLst/>
          </a:prstGeom>
          <a:ln w="19050" cap="flat" cmpd="sng">
            <a:solidFill>
              <a:schemeClr val="tx1"/>
            </a:solidFill>
            <a:prstDash val="solid"/>
            <a:headEnd type="none" w="med" len="med"/>
            <a:tailEnd type="none" w="med" len="med"/>
          </a:ln>
        </p:spPr>
      </p:cxnSp>
      <p:sp>
        <p:nvSpPr>
          <p:cNvPr id="15368" name="TextBox 16" title=""/>
          <p:cNvSpPr/>
          <p:nvPr>
            <p:custDataLst>
              <p:tags r:id="rId9"/>
            </p:custDataLst>
          </p:nvPr>
        </p:nvSpPr>
        <p:spPr>
          <a:xfrm>
            <a:off x="1399117" y="2554817"/>
            <a:ext cx="864870" cy="501650"/>
          </a:xfrm>
          <a:prstGeom prst="rect">
            <a:avLst/>
          </a:prstGeom>
          <a:noFill/>
          <a:ln w="9525">
            <a:noFill/>
          </a:ln>
        </p:spPr>
        <p:txBody>
          <a:bodyPr wrap="none">
            <a:spAutoFit/>
          </a:bodyPr>
          <a:lstStyle/>
          <a:p>
            <a:r>
              <a:rPr lang="zh-CN" altLang="en-US" sz="2665" b="1">
                <a:solidFill>
                  <a:srgbClr val="00B050"/>
                </a:solidFill>
              </a:rPr>
              <a:t>主项</a:t>
            </a:r>
          </a:p>
        </p:txBody>
      </p:sp>
      <p:sp>
        <p:nvSpPr>
          <p:cNvPr id="15369" name="TextBox 17" title=""/>
          <p:cNvSpPr/>
          <p:nvPr>
            <p:custDataLst>
              <p:tags r:id="rId10"/>
            </p:custDataLst>
          </p:nvPr>
        </p:nvSpPr>
        <p:spPr>
          <a:xfrm>
            <a:off x="3181351" y="2609851"/>
            <a:ext cx="864870" cy="501650"/>
          </a:xfrm>
          <a:prstGeom prst="rect">
            <a:avLst/>
          </a:prstGeom>
          <a:noFill/>
          <a:ln w="9525">
            <a:noFill/>
          </a:ln>
        </p:spPr>
        <p:txBody>
          <a:bodyPr wrap="none">
            <a:spAutoFit/>
          </a:bodyPr>
          <a:lstStyle/>
          <a:p>
            <a:r>
              <a:rPr lang="zh-CN" altLang="en-US" sz="2665" b="1">
                <a:solidFill>
                  <a:srgbClr val="00B050"/>
                </a:solidFill>
              </a:rPr>
              <a:t>谓项</a:t>
            </a:r>
          </a:p>
        </p:txBody>
      </p:sp>
      <p:sp>
        <p:nvSpPr>
          <p:cNvPr id="15370" name="TextBox 18" title=""/>
          <p:cNvSpPr/>
          <p:nvPr>
            <p:custDataLst>
              <p:tags r:id="rId11"/>
            </p:custDataLst>
          </p:nvPr>
        </p:nvSpPr>
        <p:spPr>
          <a:xfrm>
            <a:off x="1960033" y="3611033"/>
            <a:ext cx="1546860" cy="501650"/>
          </a:xfrm>
          <a:prstGeom prst="rect">
            <a:avLst/>
          </a:prstGeom>
          <a:noFill/>
          <a:ln w="9525">
            <a:noFill/>
          </a:ln>
        </p:spPr>
        <p:txBody>
          <a:bodyPr wrap="none">
            <a:spAutoFit/>
          </a:bodyPr>
          <a:lstStyle/>
          <a:p>
            <a:r>
              <a:rPr lang="zh-CN" altLang="en-US" sz="2665" b="1">
                <a:solidFill>
                  <a:srgbClr val="226E4B"/>
                </a:solidFill>
              </a:rPr>
              <a:t>位置互换</a:t>
            </a:r>
          </a:p>
        </p:txBody>
      </p:sp>
      <p:sp>
        <p:nvSpPr>
          <p:cNvPr id="15371" name="AutoShape 9" title=""/>
          <p:cNvSpPr/>
          <p:nvPr>
            <p:custDataLst>
              <p:tags r:id="rId12"/>
            </p:custDataLst>
          </p:nvPr>
        </p:nvSpPr>
        <p:spPr>
          <a:xfrm rot="10800000">
            <a:off x="3892551" y="1625600"/>
            <a:ext cx="182033" cy="791633"/>
          </a:xfrm>
          <a:prstGeom prst="leftBrace">
            <a:avLst>
              <a:gd name="adj1" fmla="val 108177"/>
              <a:gd name="adj2" fmla="val 50000"/>
            </a:avLst>
          </a:prstGeom>
          <a:noFill/>
          <a:ln w="38100" cap="flat" cmpd="sng">
            <a:solidFill>
              <a:schemeClr val="tx1"/>
            </a:solidFill>
            <a:prstDash val="solid"/>
            <a:headEnd type="none" w="med" len="med"/>
            <a:tailEnd type="none" w="med" len="med"/>
          </a:ln>
        </p:spPr>
        <p:txBody>
          <a:bodyPr wrap="none" anchor="ctr" anchorCtr="0"/>
          <a:lstStyle/>
          <a:p>
            <a:endParaRPr lang="zh-CN" altLang="en-US" sz="2400">
              <a:ea typeface="微软雅黑" panose="020b0503020204020204" charset="-122"/>
            </a:endParaRPr>
          </a:p>
        </p:txBody>
      </p:sp>
      <p:sp>
        <p:nvSpPr>
          <p:cNvPr id="15372" name="TextBox 23" title=""/>
          <p:cNvSpPr/>
          <p:nvPr>
            <p:custDataLst>
              <p:tags r:id="rId13"/>
            </p:custDataLst>
          </p:nvPr>
        </p:nvSpPr>
        <p:spPr>
          <a:xfrm>
            <a:off x="4214284" y="1390651"/>
            <a:ext cx="704849" cy="2553335"/>
          </a:xfrm>
          <a:prstGeom prst="rect">
            <a:avLst/>
          </a:prstGeom>
          <a:noFill/>
          <a:ln w="9525">
            <a:noFill/>
          </a:ln>
        </p:spPr>
        <p:txBody>
          <a:bodyPr>
            <a:spAutoFit/>
          </a:bodyPr>
          <a:lstStyle/>
          <a:p>
            <a:r>
              <a:rPr lang="zh-CN" altLang="en-US" sz="2665" b="1">
                <a:solidFill>
                  <a:srgbClr val="3333FF"/>
                </a:solidFill>
                <a:latin typeface="微软雅黑" panose="020b0503020204020204" charset="-122"/>
                <a:ea typeface="微软雅黑" panose="020b0503020204020204" charset="-122"/>
              </a:rPr>
              <a:t>全称否定判断</a:t>
            </a:r>
          </a:p>
        </p:txBody>
      </p:sp>
      <p:cxnSp>
        <p:nvCxnSpPr>
          <p:cNvPr id="15373" name="直接连接符 32" title=""/>
          <p:cNvCxnSpPr/>
          <p:nvPr>
            <p:custDataLst>
              <p:tags r:id="rId14"/>
            </p:custDataLst>
          </p:nvPr>
        </p:nvCxnSpPr>
        <p:spPr>
          <a:xfrm flipH="1">
            <a:off x="3464984" y="3892551"/>
            <a:ext cx="234949" cy="0"/>
          </a:xfrm>
          <a:prstGeom prst="line">
            <a:avLst/>
          </a:prstGeom>
          <a:ln w="19050" cap="flat" cmpd="sng">
            <a:solidFill>
              <a:schemeClr val="tx1"/>
            </a:solidFill>
            <a:prstDash val="solid"/>
            <a:headEnd type="none" w="med" len="med"/>
            <a:tailEnd type="none" w="med" len="med"/>
          </a:ln>
        </p:spPr>
      </p:cxnSp>
      <p:cxnSp>
        <p:nvCxnSpPr>
          <p:cNvPr id="15374" name="直接连接符 35" title=""/>
          <p:cNvCxnSpPr/>
          <p:nvPr>
            <p:custDataLst>
              <p:tags r:id="rId15"/>
            </p:custDataLst>
          </p:nvPr>
        </p:nvCxnSpPr>
        <p:spPr>
          <a:xfrm flipH="1" flipV="1">
            <a:off x="1839384" y="3090333"/>
            <a:ext cx="0" cy="791633"/>
          </a:xfrm>
          <a:prstGeom prst="line">
            <a:avLst/>
          </a:prstGeom>
          <a:ln w="19050" cap="flat" cmpd="sng">
            <a:solidFill>
              <a:schemeClr val="tx1"/>
            </a:solidFill>
            <a:prstDash val="solid"/>
            <a:headEnd type="none" w="med" len="med"/>
            <a:tailEnd type="none" w="med" len="med"/>
          </a:ln>
        </p:spPr>
      </p:cxnSp>
      <p:sp>
        <p:nvSpPr>
          <p:cNvPr id="15375" name="矩形 36" title=""/>
          <p:cNvSpPr/>
          <p:nvPr>
            <p:custDataLst>
              <p:tags r:id="rId16"/>
            </p:custDataLst>
          </p:nvPr>
        </p:nvSpPr>
        <p:spPr>
          <a:xfrm>
            <a:off x="5577417" y="1341967"/>
            <a:ext cx="5466080" cy="583565"/>
          </a:xfrm>
          <a:prstGeom prst="rect">
            <a:avLst/>
          </a:prstGeom>
          <a:noFill/>
          <a:ln w="9525">
            <a:noFill/>
          </a:ln>
        </p:spPr>
        <p:txBody>
          <a:bodyPr wrap="none">
            <a:spAutoFit/>
          </a:bodyPr>
          <a:lstStyle/>
          <a:p>
            <a:r>
              <a:rPr lang="zh-CN" altLang="en-US" sz="3200" b="1">
                <a:solidFill>
                  <a:srgbClr val="FF0000"/>
                </a:solidFill>
                <a:latin typeface="微软雅黑" panose="020b0503020204020204" charset="-122"/>
                <a:ea typeface="微软雅黑" panose="020b0503020204020204" charset="-122"/>
              </a:rPr>
              <a:t>有些</a:t>
            </a:r>
            <a:r>
              <a:rPr lang="zh-CN" altLang="en-US" sz="3200" b="1">
                <a:latin typeface="微软雅黑" panose="020b0503020204020204" charset="-122"/>
                <a:ea typeface="微软雅黑" panose="020b0503020204020204" charset="-122"/>
              </a:rPr>
              <a:t>人（</a:t>
            </a:r>
            <a:r>
              <a:rPr lang="zh-CN" altLang="en-US" sz="3200" b="1">
                <a:solidFill>
                  <a:srgbClr val="002060"/>
                </a:solidFill>
                <a:latin typeface="微软雅黑" panose="020b0503020204020204" charset="-122"/>
                <a:ea typeface="微软雅黑" panose="020b0503020204020204" charset="-122"/>
              </a:rPr>
              <a:t>是</a:t>
            </a:r>
            <a:r>
              <a:rPr lang="zh-CN" altLang="en-US" sz="3200" b="1">
                <a:latin typeface="微软雅黑" panose="020b0503020204020204" charset="-122"/>
                <a:ea typeface="微软雅黑" panose="020b0503020204020204" charset="-122"/>
              </a:rPr>
              <a:t>）喜欢吃巧克力。</a:t>
            </a:r>
            <a:endParaRPr lang="zh-CN" altLang="en-US" sz="3200">
              <a:latin typeface="微软雅黑" panose="020b0503020204020204" charset="-122"/>
              <a:ea typeface="微软雅黑" panose="020b0503020204020204" charset="-122"/>
            </a:endParaRPr>
          </a:p>
        </p:txBody>
      </p:sp>
      <p:sp>
        <p:nvSpPr>
          <p:cNvPr id="15376" name="矩形 37" title=""/>
          <p:cNvSpPr/>
          <p:nvPr>
            <p:custDataLst>
              <p:tags r:id="rId17"/>
            </p:custDataLst>
          </p:nvPr>
        </p:nvSpPr>
        <p:spPr>
          <a:xfrm>
            <a:off x="5617633" y="2004484"/>
            <a:ext cx="5059680" cy="583565"/>
          </a:xfrm>
          <a:prstGeom prst="rect">
            <a:avLst/>
          </a:prstGeom>
          <a:noFill/>
          <a:ln w="9525">
            <a:noFill/>
          </a:ln>
        </p:spPr>
        <p:txBody>
          <a:bodyPr wrap="none">
            <a:spAutoFit/>
          </a:bodyPr>
          <a:lstStyle/>
          <a:p>
            <a:pPr algn="l"/>
            <a:r>
              <a:rPr lang="zh-CN" altLang="en-US" sz="3200" b="1">
                <a:solidFill>
                  <a:srgbClr val="FF0000"/>
                </a:solidFill>
                <a:latin typeface="微软雅黑" panose="020b0503020204020204" charset="-122"/>
                <a:ea typeface="微软雅黑" panose="020b0503020204020204" charset="-122"/>
              </a:rPr>
              <a:t>有些</a:t>
            </a:r>
            <a:r>
              <a:rPr lang="zh-CN" altLang="en-US" sz="3200" b="1">
                <a:latin typeface="微软雅黑" panose="020b0503020204020204" charset="-122"/>
                <a:ea typeface="微软雅黑" panose="020b0503020204020204" charset="-122"/>
              </a:rPr>
              <a:t>喜欢吃</a:t>
            </a:r>
            <a:r>
              <a:rPr lang="zh-CN" altLang="en-US" sz="3200" b="1">
                <a:latin typeface="微软雅黑" panose="020b0503020204020204" charset="-122"/>
                <a:ea typeface="微软雅黑" panose="020b0503020204020204" charset="-122"/>
                <a:sym typeface="+mn-ea"/>
              </a:rPr>
              <a:t>巧</a:t>
            </a:r>
            <a:r>
              <a:rPr lang="zh-CN" altLang="en-US" sz="3200" b="1">
                <a:latin typeface="微软雅黑" panose="020b0503020204020204" charset="-122"/>
                <a:ea typeface="微软雅黑" panose="020b0503020204020204" charset="-122"/>
              </a:rPr>
              <a:t>克力的</a:t>
            </a:r>
            <a:r>
              <a:rPr lang="zh-CN" altLang="en-US" sz="3200" b="1">
                <a:solidFill>
                  <a:srgbClr val="002060"/>
                </a:solidFill>
                <a:latin typeface="微软雅黑" panose="020b0503020204020204" charset="-122"/>
                <a:ea typeface="微软雅黑" panose="020b0503020204020204" charset="-122"/>
              </a:rPr>
              <a:t>是</a:t>
            </a:r>
            <a:r>
              <a:rPr lang="zh-CN" altLang="en-US" sz="3200" b="1">
                <a:latin typeface="微软雅黑" panose="020b0503020204020204" charset="-122"/>
                <a:ea typeface="微软雅黑" panose="020b0503020204020204" charset="-122"/>
              </a:rPr>
              <a:t>人。</a:t>
            </a:r>
            <a:endParaRPr lang="zh-CN" altLang="en-US" sz="3200">
              <a:latin typeface="微软雅黑" panose="020b0503020204020204" charset="-122"/>
              <a:ea typeface="微软雅黑" panose="020b0503020204020204" charset="-122"/>
            </a:endParaRPr>
          </a:p>
        </p:txBody>
      </p:sp>
      <p:sp>
        <p:nvSpPr>
          <p:cNvPr id="15377" name="TextBox 38" title=""/>
          <p:cNvSpPr/>
          <p:nvPr>
            <p:custDataLst>
              <p:tags r:id="rId18"/>
            </p:custDataLst>
          </p:nvPr>
        </p:nvSpPr>
        <p:spPr>
          <a:xfrm>
            <a:off x="11046884" y="1432984"/>
            <a:ext cx="706967" cy="2553335"/>
          </a:xfrm>
          <a:prstGeom prst="rect">
            <a:avLst/>
          </a:prstGeom>
          <a:noFill/>
          <a:ln w="9525">
            <a:noFill/>
          </a:ln>
        </p:spPr>
        <p:txBody>
          <a:bodyPr>
            <a:spAutoFit/>
          </a:bodyPr>
          <a:lstStyle/>
          <a:p>
            <a:r>
              <a:rPr lang="zh-CN" altLang="en-US" sz="2665" b="1">
                <a:solidFill>
                  <a:srgbClr val="3333FF"/>
                </a:solidFill>
                <a:latin typeface="+mn-ea"/>
              </a:rPr>
              <a:t>特称肯定判断</a:t>
            </a:r>
          </a:p>
        </p:txBody>
      </p:sp>
      <p:sp>
        <p:nvSpPr>
          <p:cNvPr id="15378" name="AutoShape 9" title=""/>
          <p:cNvSpPr/>
          <p:nvPr>
            <p:custDataLst>
              <p:tags r:id="rId19"/>
            </p:custDataLst>
          </p:nvPr>
        </p:nvSpPr>
        <p:spPr>
          <a:xfrm rot="10800000">
            <a:off x="10898717" y="1636184"/>
            <a:ext cx="182033" cy="791633"/>
          </a:xfrm>
          <a:prstGeom prst="leftBrace">
            <a:avLst>
              <a:gd name="adj1" fmla="val 108177"/>
              <a:gd name="adj2" fmla="val 50000"/>
            </a:avLst>
          </a:prstGeom>
          <a:noFill/>
          <a:ln w="38100" cap="flat" cmpd="sng">
            <a:solidFill>
              <a:schemeClr val="tx1"/>
            </a:solidFill>
            <a:prstDash val="solid"/>
            <a:headEnd type="none" w="med" len="med"/>
            <a:tailEnd type="none" w="med" len="med"/>
          </a:ln>
        </p:spPr>
        <p:txBody>
          <a:bodyPr wrap="none" anchor="ctr" anchorCtr="0"/>
          <a:lstStyle/>
          <a:p>
            <a:endParaRPr lang="zh-CN" altLang="en-US" sz="2400">
              <a:ea typeface="微软雅黑" panose="020b0503020204020204" charset="-122"/>
            </a:endParaRPr>
          </a:p>
        </p:txBody>
      </p:sp>
      <p:sp>
        <p:nvSpPr>
          <p:cNvPr id="15379" name="TextBox 40" title=""/>
          <p:cNvSpPr/>
          <p:nvPr>
            <p:custDataLst>
              <p:tags r:id="rId20"/>
            </p:custDataLst>
          </p:nvPr>
        </p:nvSpPr>
        <p:spPr>
          <a:xfrm>
            <a:off x="7488767" y="2669117"/>
            <a:ext cx="1546860" cy="501650"/>
          </a:xfrm>
          <a:prstGeom prst="rect">
            <a:avLst/>
          </a:prstGeom>
          <a:noFill/>
          <a:ln w="9525">
            <a:noFill/>
          </a:ln>
        </p:spPr>
        <p:txBody>
          <a:bodyPr wrap="none">
            <a:spAutoFit/>
          </a:bodyPr>
          <a:lstStyle/>
          <a:p>
            <a:r>
              <a:rPr lang="zh-CN" altLang="en-US" sz="2665" b="1">
                <a:solidFill>
                  <a:srgbClr val="FF0000"/>
                </a:solidFill>
              </a:rPr>
              <a:t>联项不变</a:t>
            </a:r>
          </a:p>
        </p:txBody>
      </p:sp>
      <p:sp>
        <p:nvSpPr>
          <p:cNvPr id="15380" name="TextBox 41" title=""/>
          <p:cNvSpPr/>
          <p:nvPr>
            <p:custDataLst>
              <p:tags r:id="rId21"/>
            </p:custDataLst>
          </p:nvPr>
        </p:nvSpPr>
        <p:spPr>
          <a:xfrm>
            <a:off x="7554384" y="3289300"/>
            <a:ext cx="1546860" cy="501650"/>
          </a:xfrm>
          <a:prstGeom prst="rect">
            <a:avLst/>
          </a:prstGeom>
          <a:noFill/>
          <a:ln w="9525">
            <a:noFill/>
          </a:ln>
        </p:spPr>
        <p:txBody>
          <a:bodyPr wrap="none">
            <a:spAutoFit/>
          </a:bodyPr>
          <a:lstStyle/>
          <a:p>
            <a:r>
              <a:rPr lang="zh-CN" altLang="en-US" sz="2665" b="1">
                <a:solidFill>
                  <a:srgbClr val="1D41D5"/>
                </a:solidFill>
              </a:rPr>
              <a:t>位置互换</a:t>
            </a:r>
          </a:p>
        </p:txBody>
      </p:sp>
      <p:cxnSp>
        <p:nvCxnSpPr>
          <p:cNvPr id="15381" name="直接连接符 45" title=""/>
          <p:cNvCxnSpPr/>
          <p:nvPr>
            <p:custDataLst>
              <p:tags r:id="rId22"/>
            </p:custDataLst>
          </p:nvPr>
        </p:nvCxnSpPr>
        <p:spPr>
          <a:xfrm flipH="1">
            <a:off x="1828800" y="3881967"/>
            <a:ext cx="234951" cy="0"/>
          </a:xfrm>
          <a:prstGeom prst="line">
            <a:avLst/>
          </a:prstGeom>
          <a:ln w="19050" cap="flat" cmpd="sng">
            <a:solidFill>
              <a:schemeClr val="tx1"/>
            </a:solidFill>
            <a:prstDash val="solid"/>
            <a:headEnd type="none" w="med" len="med"/>
            <a:tailEnd type="none" w="med" len="med"/>
          </a:ln>
        </p:spPr>
      </p:cxnSp>
      <p:sp>
        <p:nvSpPr>
          <p:cNvPr id="15382" name="TextBox 46" title=""/>
          <p:cNvSpPr/>
          <p:nvPr>
            <p:custDataLst>
              <p:tags r:id="rId23"/>
            </p:custDataLst>
          </p:nvPr>
        </p:nvSpPr>
        <p:spPr>
          <a:xfrm>
            <a:off x="6532033" y="3287184"/>
            <a:ext cx="864870" cy="501650"/>
          </a:xfrm>
          <a:prstGeom prst="rect">
            <a:avLst/>
          </a:prstGeom>
          <a:noFill/>
          <a:ln w="9525">
            <a:noFill/>
          </a:ln>
        </p:spPr>
        <p:txBody>
          <a:bodyPr wrap="none">
            <a:spAutoFit/>
          </a:bodyPr>
          <a:lstStyle/>
          <a:p>
            <a:r>
              <a:rPr lang="zh-CN" altLang="en-US" sz="2665" b="1">
                <a:solidFill>
                  <a:srgbClr val="00B050"/>
                </a:solidFill>
              </a:rPr>
              <a:t>主项</a:t>
            </a:r>
          </a:p>
        </p:txBody>
      </p:sp>
      <p:sp>
        <p:nvSpPr>
          <p:cNvPr id="15383" name="TextBox 47" title=""/>
          <p:cNvSpPr/>
          <p:nvPr>
            <p:custDataLst>
              <p:tags r:id="rId24"/>
            </p:custDataLst>
          </p:nvPr>
        </p:nvSpPr>
        <p:spPr>
          <a:xfrm>
            <a:off x="9512300" y="3266017"/>
            <a:ext cx="864870" cy="501650"/>
          </a:xfrm>
          <a:prstGeom prst="rect">
            <a:avLst/>
          </a:prstGeom>
          <a:noFill/>
          <a:ln w="9525">
            <a:noFill/>
          </a:ln>
        </p:spPr>
        <p:txBody>
          <a:bodyPr wrap="none">
            <a:spAutoFit/>
          </a:bodyPr>
          <a:lstStyle/>
          <a:p>
            <a:r>
              <a:rPr lang="zh-CN" altLang="en-US" sz="2665" b="1">
                <a:solidFill>
                  <a:srgbClr val="00B050"/>
                </a:solidFill>
              </a:rPr>
              <a:t>谓项</a:t>
            </a:r>
          </a:p>
        </p:txBody>
      </p:sp>
      <p:sp>
        <p:nvSpPr>
          <p:cNvPr id="15384" name="矩形 48" title=""/>
          <p:cNvSpPr/>
          <p:nvPr>
            <p:custDataLst>
              <p:tags r:id="rId25"/>
            </p:custDataLst>
          </p:nvPr>
        </p:nvSpPr>
        <p:spPr>
          <a:xfrm>
            <a:off x="977900" y="4442884"/>
            <a:ext cx="5302251" cy="583565"/>
          </a:xfrm>
          <a:prstGeom prst="rect">
            <a:avLst/>
          </a:prstGeom>
          <a:noFill/>
          <a:ln w="9525" cap="flat" cmpd="sng">
            <a:solidFill>
              <a:srgbClr val="3333FF"/>
            </a:solidFill>
            <a:prstDash val="solid"/>
            <a:miter/>
            <a:headEnd type="none" w="med" len="med"/>
            <a:tailEnd type="none" w="med" len="med"/>
          </a:ln>
        </p:spPr>
        <p:txBody>
          <a:bodyPr>
            <a:spAutoFit/>
          </a:bodyPr>
          <a:lstStyle/>
          <a:p>
            <a:r>
              <a:rPr lang="zh-CN" altLang="en-US" sz="3200" b="1">
                <a:solidFill>
                  <a:srgbClr val="FF0000"/>
                </a:solidFill>
                <a:latin typeface="微软雅黑" panose="020b0503020204020204" charset="-122"/>
                <a:ea typeface="微软雅黑" panose="020b0503020204020204" charset="-122"/>
                <a:cs typeface="微软雅黑" panose="020b0503020204020204" charset="-122"/>
              </a:rPr>
              <a:t>有些</a:t>
            </a:r>
            <a:r>
              <a:rPr lang="zh-CN" altLang="en-US" sz="3200" b="1">
                <a:latin typeface="微软雅黑" panose="020b0503020204020204" charset="-122"/>
                <a:ea typeface="微软雅黑" panose="020b0503020204020204" charset="-122"/>
                <a:cs typeface="微软雅黑" panose="020b0503020204020204" charset="-122"/>
              </a:rPr>
              <a:t>  人    </a:t>
            </a:r>
            <a:r>
              <a:rPr lang="zh-CN" altLang="en-US" sz="3200" b="1">
                <a:solidFill>
                  <a:srgbClr val="1D41D5"/>
                </a:solidFill>
                <a:latin typeface="微软雅黑" panose="020b0503020204020204" charset="-122"/>
                <a:ea typeface="微软雅黑" panose="020b0503020204020204" charset="-122"/>
                <a:cs typeface="微软雅黑" panose="020b0503020204020204" charset="-122"/>
              </a:rPr>
              <a:t>不是</a:t>
            </a:r>
            <a:r>
              <a:rPr lang="zh-CN" altLang="en-US" sz="3200" b="1">
                <a:latin typeface="微软雅黑" panose="020b0503020204020204" charset="-122"/>
                <a:ea typeface="微软雅黑" panose="020b0503020204020204" charset="-122"/>
                <a:cs typeface="微软雅黑" panose="020b0503020204020204" charset="-122"/>
              </a:rPr>
              <a:t>相声演员。</a:t>
            </a:r>
            <a:endParaRPr lang="zh-CN" altLang="en-US" sz="3200">
              <a:latin typeface="微软雅黑" panose="020b0503020204020204" charset="-122"/>
              <a:ea typeface="微软雅黑" panose="020b0503020204020204" charset="-122"/>
              <a:cs typeface="微软雅黑" panose="020b0503020204020204" charset="-122"/>
            </a:endParaRPr>
          </a:p>
        </p:txBody>
      </p:sp>
      <p:sp>
        <p:nvSpPr>
          <p:cNvPr id="15385" name="矩形 49" title=""/>
          <p:cNvSpPr/>
          <p:nvPr>
            <p:custDataLst>
              <p:tags r:id="rId26"/>
            </p:custDataLst>
          </p:nvPr>
        </p:nvSpPr>
        <p:spPr>
          <a:xfrm>
            <a:off x="944033" y="5596467"/>
            <a:ext cx="4262120" cy="583565"/>
          </a:xfrm>
          <a:prstGeom prst="rect">
            <a:avLst/>
          </a:prstGeom>
          <a:noFill/>
          <a:ln w="9525" cap="flat" cmpd="sng">
            <a:solidFill>
              <a:srgbClr val="3333FF"/>
            </a:solidFill>
            <a:prstDash val="solid"/>
            <a:miter/>
            <a:headEnd type="none" w="med" len="med"/>
            <a:tailEnd type="none" w="med" len="med"/>
          </a:ln>
        </p:spPr>
        <p:txBody>
          <a:bodyPr wrap="none">
            <a:spAutoFit/>
          </a:bodyPr>
          <a:lstStyle/>
          <a:p>
            <a:r>
              <a:rPr lang="zh-CN" altLang="en-US" sz="3200" b="1">
                <a:solidFill>
                  <a:srgbClr val="FF0000"/>
                </a:solidFill>
                <a:latin typeface="黑体" panose="02010609060101010101" charset="-122"/>
                <a:ea typeface="黑体" panose="02010609060101010101" charset="-122"/>
              </a:rPr>
              <a:t>有些</a:t>
            </a:r>
            <a:r>
              <a:rPr lang="zh-CN" altLang="en-US" sz="3200" b="1">
                <a:latin typeface="黑体" panose="02010609060101010101" charset="-122"/>
                <a:ea typeface="黑体" panose="02010609060101010101" charset="-122"/>
              </a:rPr>
              <a:t>相声演员</a:t>
            </a:r>
            <a:r>
              <a:rPr lang="zh-CN" altLang="en-US" sz="3200" b="1">
                <a:solidFill>
                  <a:srgbClr val="1D41D5"/>
                </a:solidFill>
                <a:latin typeface="微软雅黑" panose="020b0503020204020204" charset="-122"/>
                <a:ea typeface="微软雅黑" panose="020b0503020204020204" charset="-122"/>
              </a:rPr>
              <a:t>不是</a:t>
            </a:r>
            <a:r>
              <a:rPr lang="zh-CN" altLang="en-US" sz="3200" b="1">
                <a:latin typeface="黑体" panose="02010609060101010101" charset="-122"/>
                <a:ea typeface="黑体" panose="02010609060101010101" charset="-122"/>
              </a:rPr>
              <a:t>人。</a:t>
            </a:r>
            <a:endParaRPr lang="zh-CN" altLang="en-US" sz="3200">
              <a:latin typeface="黑体" panose="02010609060101010101" charset="-122"/>
              <a:ea typeface="黑体" panose="02010609060101010101" charset="-122"/>
            </a:endParaRPr>
          </a:p>
        </p:txBody>
      </p:sp>
      <p:cxnSp>
        <p:nvCxnSpPr>
          <p:cNvPr id="15386" name="Line 14" title=""/>
          <p:cNvCxnSpPr/>
          <p:nvPr>
            <p:custDataLst>
              <p:tags r:id="rId27"/>
            </p:custDataLst>
          </p:nvPr>
        </p:nvCxnSpPr>
        <p:spPr>
          <a:xfrm flipH="1">
            <a:off x="3907367" y="5096933"/>
            <a:ext cx="2117" cy="452967"/>
          </a:xfrm>
          <a:prstGeom prst="line">
            <a:avLst/>
          </a:prstGeom>
          <a:ln w="19050" cap="flat" cmpd="sng">
            <a:solidFill>
              <a:schemeClr val="tx1"/>
            </a:solidFill>
            <a:prstDash val="solid"/>
            <a:headEnd type="none" w="med" len="med"/>
            <a:tailEnd type="triangle" w="med" len="med"/>
          </a:ln>
        </p:spPr>
      </p:cxnSp>
      <p:sp>
        <p:nvSpPr>
          <p:cNvPr id="15387" name="TextBox 51" title=""/>
          <p:cNvSpPr/>
          <p:nvPr>
            <p:custDataLst>
              <p:tags r:id="rId28"/>
            </p:custDataLst>
          </p:nvPr>
        </p:nvSpPr>
        <p:spPr>
          <a:xfrm>
            <a:off x="2512484" y="5077884"/>
            <a:ext cx="1407795" cy="583565"/>
          </a:xfrm>
          <a:prstGeom prst="rect">
            <a:avLst/>
          </a:prstGeom>
          <a:noFill/>
          <a:ln w="9525">
            <a:noFill/>
          </a:ln>
        </p:spPr>
        <p:txBody>
          <a:bodyPr wrap="none">
            <a:spAutoFit/>
          </a:bodyPr>
          <a:lstStyle/>
          <a:p>
            <a:r>
              <a:rPr lang="zh-CN" altLang="en-US" sz="3200" b="1">
                <a:solidFill>
                  <a:srgbClr val="1D41D5"/>
                </a:solidFill>
              </a:rPr>
              <a:t>换位后</a:t>
            </a:r>
          </a:p>
        </p:txBody>
      </p:sp>
      <p:sp>
        <p:nvSpPr>
          <p:cNvPr id="15388" name="TextBox 52" title=""/>
          <p:cNvSpPr/>
          <p:nvPr>
            <p:custDataLst>
              <p:tags r:id="rId29"/>
            </p:custDataLst>
          </p:nvPr>
        </p:nvSpPr>
        <p:spPr>
          <a:xfrm>
            <a:off x="6350212" y="4445212"/>
            <a:ext cx="5403849" cy="1732915"/>
          </a:xfrm>
          <a:prstGeom prst="rect">
            <a:avLst/>
          </a:prstGeom>
          <a:noFill/>
          <a:ln w="28575" cap="flat" cmpd="sng">
            <a:solidFill>
              <a:srgbClr val="3333FF"/>
            </a:solidFill>
            <a:prstDash val="solid"/>
            <a:miter/>
            <a:headEnd type="none" w="med" len="med"/>
            <a:tailEnd type="none" w="med" len="med"/>
          </a:ln>
        </p:spPr>
        <p:txBody>
          <a:bodyPr>
            <a:spAutoFit/>
          </a:bodyPr>
          <a:lstStyle/>
          <a:p>
            <a:r>
              <a:rPr lang="zh-CN" altLang="en-US" sz="2665" b="1">
                <a:solidFill>
                  <a:srgbClr val="FF0000"/>
                </a:solidFill>
                <a:latin typeface="微软雅黑" panose="020b0503020204020204" charset="-122"/>
                <a:ea typeface="微软雅黑" panose="020b0503020204020204" charset="-122"/>
                <a:cs typeface="微软雅黑" panose="020b0503020204020204" charset="-122"/>
              </a:rPr>
              <a:t>换位后错误的原因：</a:t>
            </a:r>
            <a:r>
              <a:rPr lang="zh-CN" altLang="en-US" sz="2665" b="1">
                <a:latin typeface="微软雅黑" panose="020b0503020204020204" charset="-122"/>
                <a:ea typeface="微软雅黑" panose="020b0503020204020204" charset="-122"/>
                <a:cs typeface="微软雅黑" panose="020b0503020204020204" charset="-122"/>
              </a:rPr>
              <a:t>前提中主项“人”是</a:t>
            </a:r>
            <a:r>
              <a:rPr lang="zh-CN" altLang="en-US" sz="2665" b="1">
                <a:solidFill>
                  <a:srgbClr val="00B050"/>
                </a:solidFill>
                <a:latin typeface="微软雅黑" panose="020b0503020204020204" charset="-122"/>
                <a:ea typeface="微软雅黑" panose="020b0503020204020204" charset="-122"/>
                <a:cs typeface="微软雅黑" panose="020b0503020204020204" charset="-122"/>
              </a:rPr>
              <a:t>不周延</a:t>
            </a:r>
            <a:r>
              <a:rPr lang="zh-CN" altLang="en-US" sz="2665" b="1">
                <a:latin typeface="微软雅黑" panose="020b0503020204020204" charset="-122"/>
                <a:ea typeface="微软雅黑" panose="020b0503020204020204" charset="-122"/>
                <a:cs typeface="微软雅黑" panose="020b0503020204020204" charset="-122"/>
              </a:rPr>
              <a:t>的，换位后就是否定判断的谓项，就变成</a:t>
            </a:r>
            <a:r>
              <a:rPr lang="zh-CN" altLang="en-US" sz="2665" b="1">
                <a:solidFill>
                  <a:srgbClr val="00B050"/>
                </a:solidFill>
                <a:latin typeface="微软雅黑" panose="020b0503020204020204" charset="-122"/>
                <a:ea typeface="微软雅黑" panose="020b0503020204020204" charset="-122"/>
                <a:cs typeface="微软雅黑" panose="020b0503020204020204" charset="-122"/>
              </a:rPr>
              <a:t>周延</a:t>
            </a:r>
            <a:r>
              <a:rPr lang="zh-CN" altLang="en-US" sz="2665" b="1">
                <a:latin typeface="微软雅黑" panose="020b0503020204020204" charset="-122"/>
                <a:ea typeface="微软雅黑" panose="020b0503020204020204" charset="-122"/>
                <a:cs typeface="微软雅黑" panose="020b0503020204020204" charset="-122"/>
              </a:rPr>
              <a:t>的概念，扩大了概念“人”的外延。</a:t>
            </a:r>
          </a:p>
        </p:txBody>
      </p:sp>
    </p:spTree>
    <p:custDataLst>
      <p:tags r:id="rId30"/>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376"/>
                                        </p:tgtEl>
                                        <p:attrNameLst>
                                          <p:attrName>style.visibility</p:attrName>
                                        </p:attrNameLst>
                                      </p:cBhvr>
                                      <p:to>
                                        <p:strVal val="visible"/>
                                      </p:to>
                                    </p:set>
                                    <p:animEffect transition="in" filter="blinds(horizontal)">
                                      <p:cBhvr>
                                        <p:cTn id="7" dur="500"/>
                                        <p:tgtEl>
                                          <p:spTgt spid="1537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blinds(horizontal)">
                                      <p:cBhvr>
                                        <p:cTn id="10" dur="500"/>
                                        <p:tgtEl>
                                          <p:spTgt spid="1536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364"/>
                                        </p:tgtEl>
                                        <p:attrNameLst>
                                          <p:attrName>style.visibility</p:attrName>
                                        </p:attrNameLst>
                                      </p:cBhvr>
                                      <p:to>
                                        <p:strVal val="visible"/>
                                      </p:to>
                                    </p:set>
                                    <p:animEffect transition="in" filter="blinds(horizontal)">
                                      <p:cBhvr>
                                        <p:cTn id="13" dur="500"/>
                                        <p:tgtEl>
                                          <p:spTgt spid="1536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375"/>
                                        </p:tgtEl>
                                        <p:attrNameLst>
                                          <p:attrName>style.visibility</p:attrName>
                                        </p:attrNameLst>
                                      </p:cBhvr>
                                      <p:to>
                                        <p:strVal val="visible"/>
                                      </p:to>
                                    </p:set>
                                    <p:animEffect transition="in" filter="blinds(horizontal)">
                                      <p:cBhvr>
                                        <p:cTn id="16" dur="500"/>
                                        <p:tgtEl>
                                          <p:spTgt spid="15375"/>
                                        </p:tgtEl>
                                      </p:cBhvr>
                                    </p:animEffect>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5371"/>
                                        </p:tgtEl>
                                        <p:attrNameLst>
                                          <p:attrName>style.visibility</p:attrName>
                                        </p:attrNameLst>
                                      </p:cBhvr>
                                      <p:to>
                                        <p:strVal val="visible"/>
                                      </p:to>
                                    </p:set>
                                    <p:animEffect transition="in" filter="blinds(horizontal)">
                                      <p:cBhvr>
                                        <p:cTn id="21" dur="500"/>
                                        <p:tgtEl>
                                          <p:spTgt spid="1537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5372"/>
                                        </p:tgtEl>
                                        <p:attrNameLst>
                                          <p:attrName>style.visibility</p:attrName>
                                        </p:attrNameLst>
                                      </p:cBhvr>
                                      <p:to>
                                        <p:strVal val="visible"/>
                                      </p:to>
                                    </p:set>
                                    <p:animEffect transition="in" filter="blinds(horizontal)">
                                      <p:cBhvr>
                                        <p:cTn id="24" dur="500"/>
                                        <p:tgtEl>
                                          <p:spTgt spid="15372"/>
                                        </p:tgtEl>
                                      </p:cBhvr>
                                    </p:animEffect>
                                  </p:childTnLst>
                                </p:cTn>
                              </p:par>
                            </p:childTnLst>
                          </p:cTn>
                        </p:par>
                      </p:childTnLst>
                    </p:cTn>
                  </p:par>
                  <p:par>
                    <p:cTn id="25" fill="hold" nodeType="clickPar">
                      <p:stCondLst>
                        <p:cond delay="indefinite"/>
                        <p:cond evt="onBegin" delay="0">
                          <p:tn val="24"/>
                        </p:cond>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5378"/>
                                        </p:tgtEl>
                                        <p:attrNameLst>
                                          <p:attrName>style.visibility</p:attrName>
                                        </p:attrNameLst>
                                      </p:cBhvr>
                                      <p:to>
                                        <p:strVal val="visible"/>
                                      </p:to>
                                    </p:set>
                                    <p:animEffect transition="in" filter="blinds(horizontal)">
                                      <p:cBhvr>
                                        <p:cTn id="29" dur="500"/>
                                        <p:tgtEl>
                                          <p:spTgt spid="1537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5377"/>
                                        </p:tgtEl>
                                        <p:attrNameLst>
                                          <p:attrName>style.visibility</p:attrName>
                                        </p:attrNameLst>
                                      </p:cBhvr>
                                      <p:to>
                                        <p:strVal val="visible"/>
                                      </p:to>
                                    </p:set>
                                    <p:animEffect transition="in" filter="blinds(horizontal)">
                                      <p:cBhvr>
                                        <p:cTn id="32" dur="500"/>
                                        <p:tgtEl>
                                          <p:spTgt spid="15377"/>
                                        </p:tgtEl>
                                      </p:cBhvr>
                                    </p:animEffect>
                                  </p:childTnLst>
                                </p:cTn>
                              </p:par>
                            </p:childTnLst>
                          </p:cTn>
                        </p:par>
                      </p:childTnLst>
                    </p:cTn>
                  </p:par>
                  <p:par>
                    <p:cTn id="33" fill="hold" nodeType="clickPar">
                      <p:stCondLst>
                        <p:cond delay="indefinite"/>
                        <p:cond evt="onBegin" delay="0">
                          <p:tn val="32"/>
                        </p:cond>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15365"/>
                                        </p:tgtEl>
                                        <p:attrNameLst>
                                          <p:attrName>style.visibility</p:attrName>
                                        </p:attrNameLst>
                                      </p:cBhvr>
                                      <p:to>
                                        <p:strVal val="visible"/>
                                      </p:to>
                                    </p:set>
                                    <p:animEffect transition="in" filter="diamond(in)">
                                      <p:cBhvr>
                                        <p:cTn id="37" dur="2000"/>
                                        <p:tgtEl>
                                          <p:spTgt spid="15365"/>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15366"/>
                                        </p:tgtEl>
                                        <p:attrNameLst>
                                          <p:attrName>style.visibility</p:attrName>
                                        </p:attrNameLst>
                                      </p:cBhvr>
                                      <p:to>
                                        <p:strVal val="visible"/>
                                      </p:to>
                                    </p:set>
                                    <p:animEffect transition="in" filter="diamond(in)">
                                      <p:cBhvr>
                                        <p:cTn id="40" dur="2000"/>
                                        <p:tgtEl>
                                          <p:spTgt spid="15366"/>
                                        </p:tgtEl>
                                      </p:cBhvr>
                                    </p:animEffect>
                                  </p:childTnLst>
                                </p:cTn>
                              </p:par>
                            </p:childTnLst>
                          </p:cTn>
                        </p:par>
                      </p:childTnLst>
                    </p:cTn>
                  </p:par>
                  <p:par>
                    <p:cTn id="41" fill="hold" nodeType="clickPar">
                      <p:stCondLst>
                        <p:cond delay="indefinite"/>
                        <p:cond evt="onBegin" delay="0">
                          <p:tn val="40"/>
                        </p:cond>
                      </p:stCondLst>
                      <p:childTnLst>
                        <p:par>
                          <p:cTn id="42" fill="hold">
                            <p:stCondLst>
                              <p:cond delay="0"/>
                            </p:stCondLst>
                            <p:childTnLst>
                              <p:par>
                                <p:cTn id="43" presetID="13" presetClass="entr" presetSubtype="16" fill="hold" grpId="0" nodeType="clickEffect">
                                  <p:stCondLst>
                                    <p:cond delay="0"/>
                                  </p:stCondLst>
                                  <p:childTnLst>
                                    <p:set>
                                      <p:cBhvr>
                                        <p:cTn id="44" dur="1" fill="hold">
                                          <p:stCondLst>
                                            <p:cond delay="0"/>
                                          </p:stCondLst>
                                        </p:cTn>
                                        <p:tgtEl>
                                          <p:spTgt spid="15368"/>
                                        </p:tgtEl>
                                        <p:attrNameLst>
                                          <p:attrName>style.visibility</p:attrName>
                                        </p:attrNameLst>
                                      </p:cBhvr>
                                      <p:to>
                                        <p:strVal val="visible"/>
                                      </p:to>
                                    </p:set>
                                    <p:animEffect transition="in" filter="plus(in)">
                                      <p:cBhvr>
                                        <p:cTn id="45" dur="2000"/>
                                        <p:tgtEl>
                                          <p:spTgt spid="15368"/>
                                        </p:tgtEl>
                                      </p:cBhvr>
                                    </p:animEffect>
                                  </p:childTnLst>
                                </p:cTn>
                              </p:par>
                              <p:par>
                                <p:cTn id="46" presetID="13" presetClass="entr" presetSubtype="16" fill="hold" grpId="0" nodeType="withEffect">
                                  <p:stCondLst>
                                    <p:cond delay="0"/>
                                  </p:stCondLst>
                                  <p:childTnLst>
                                    <p:set>
                                      <p:cBhvr>
                                        <p:cTn id="47" dur="1" fill="hold">
                                          <p:stCondLst>
                                            <p:cond delay="0"/>
                                          </p:stCondLst>
                                        </p:cTn>
                                        <p:tgtEl>
                                          <p:spTgt spid="15369"/>
                                        </p:tgtEl>
                                        <p:attrNameLst>
                                          <p:attrName>style.visibility</p:attrName>
                                        </p:attrNameLst>
                                      </p:cBhvr>
                                      <p:to>
                                        <p:strVal val="visible"/>
                                      </p:to>
                                    </p:set>
                                    <p:animEffect transition="in" filter="plus(in)">
                                      <p:cBhvr>
                                        <p:cTn id="48" dur="2000"/>
                                        <p:tgtEl>
                                          <p:spTgt spid="15369"/>
                                        </p:tgtEl>
                                      </p:cBhvr>
                                    </p:animEffect>
                                  </p:childTnLst>
                                </p:cTn>
                              </p:par>
                              <p:par>
                                <p:cTn id="49" presetID="13" presetClass="entr" presetSubtype="16" fill="hold" nodeType="withEffect">
                                  <p:stCondLst>
                                    <p:cond delay="0"/>
                                  </p:stCondLst>
                                  <p:childTnLst>
                                    <p:set>
                                      <p:cBhvr>
                                        <p:cTn id="50" dur="1" fill="hold">
                                          <p:stCondLst>
                                            <p:cond delay="0"/>
                                          </p:stCondLst>
                                        </p:cTn>
                                        <p:tgtEl>
                                          <p:spTgt spid="15374"/>
                                        </p:tgtEl>
                                        <p:attrNameLst>
                                          <p:attrName>style.visibility</p:attrName>
                                        </p:attrNameLst>
                                      </p:cBhvr>
                                      <p:to>
                                        <p:strVal val="visible"/>
                                      </p:to>
                                    </p:set>
                                    <p:animEffect transition="in" filter="plus(in)">
                                      <p:cBhvr>
                                        <p:cTn id="51" dur="2000"/>
                                        <p:tgtEl>
                                          <p:spTgt spid="15374"/>
                                        </p:tgtEl>
                                      </p:cBhvr>
                                    </p:animEffect>
                                  </p:childTnLst>
                                </p:cTn>
                              </p:par>
                              <p:par>
                                <p:cTn id="52" presetID="13" presetClass="entr" presetSubtype="16" fill="hold" nodeType="withEffect">
                                  <p:stCondLst>
                                    <p:cond delay="0"/>
                                  </p:stCondLst>
                                  <p:childTnLst>
                                    <p:set>
                                      <p:cBhvr>
                                        <p:cTn id="53" dur="1" fill="hold">
                                          <p:stCondLst>
                                            <p:cond delay="0"/>
                                          </p:stCondLst>
                                        </p:cTn>
                                        <p:tgtEl>
                                          <p:spTgt spid="15381"/>
                                        </p:tgtEl>
                                        <p:attrNameLst>
                                          <p:attrName>style.visibility</p:attrName>
                                        </p:attrNameLst>
                                      </p:cBhvr>
                                      <p:to>
                                        <p:strVal val="visible"/>
                                      </p:to>
                                    </p:set>
                                    <p:animEffect transition="in" filter="plus(in)">
                                      <p:cBhvr>
                                        <p:cTn id="54" dur="2000"/>
                                        <p:tgtEl>
                                          <p:spTgt spid="15381"/>
                                        </p:tgtEl>
                                      </p:cBhvr>
                                    </p:animEffect>
                                  </p:childTnLst>
                                </p:cTn>
                              </p:par>
                              <p:par>
                                <p:cTn id="55" presetID="13" presetClass="entr" presetSubtype="16" fill="hold" nodeType="withEffect">
                                  <p:stCondLst>
                                    <p:cond delay="0"/>
                                  </p:stCondLst>
                                  <p:childTnLst>
                                    <p:set>
                                      <p:cBhvr>
                                        <p:cTn id="56" dur="1" fill="hold">
                                          <p:stCondLst>
                                            <p:cond delay="0"/>
                                          </p:stCondLst>
                                        </p:cTn>
                                        <p:tgtEl>
                                          <p:spTgt spid="15367"/>
                                        </p:tgtEl>
                                        <p:attrNameLst>
                                          <p:attrName>style.visibility</p:attrName>
                                        </p:attrNameLst>
                                      </p:cBhvr>
                                      <p:to>
                                        <p:strVal val="visible"/>
                                      </p:to>
                                    </p:set>
                                    <p:animEffect transition="in" filter="plus(in)">
                                      <p:cBhvr>
                                        <p:cTn id="57" dur="2000"/>
                                        <p:tgtEl>
                                          <p:spTgt spid="15367"/>
                                        </p:tgtEl>
                                      </p:cBhvr>
                                    </p:animEffect>
                                  </p:childTnLst>
                                </p:cTn>
                              </p:par>
                              <p:par>
                                <p:cTn id="58" presetID="13" presetClass="entr" presetSubtype="16" fill="hold" nodeType="withEffect">
                                  <p:stCondLst>
                                    <p:cond delay="0"/>
                                  </p:stCondLst>
                                  <p:childTnLst>
                                    <p:set>
                                      <p:cBhvr>
                                        <p:cTn id="59" dur="1" fill="hold">
                                          <p:stCondLst>
                                            <p:cond delay="0"/>
                                          </p:stCondLst>
                                        </p:cTn>
                                        <p:tgtEl>
                                          <p:spTgt spid="15373"/>
                                        </p:tgtEl>
                                        <p:attrNameLst>
                                          <p:attrName>style.visibility</p:attrName>
                                        </p:attrNameLst>
                                      </p:cBhvr>
                                      <p:to>
                                        <p:strVal val="visible"/>
                                      </p:to>
                                    </p:set>
                                    <p:animEffect transition="in" filter="plus(in)">
                                      <p:cBhvr>
                                        <p:cTn id="60" dur="2000"/>
                                        <p:tgtEl>
                                          <p:spTgt spid="15373"/>
                                        </p:tgtEl>
                                      </p:cBhvr>
                                    </p:animEffect>
                                  </p:childTnLst>
                                </p:cTn>
                              </p:par>
                              <p:par>
                                <p:cTn id="61" presetID="13" presetClass="entr" presetSubtype="16" fill="hold" grpId="0" nodeType="withEffect">
                                  <p:stCondLst>
                                    <p:cond delay="0"/>
                                  </p:stCondLst>
                                  <p:childTnLst>
                                    <p:set>
                                      <p:cBhvr>
                                        <p:cTn id="62" dur="1" fill="hold">
                                          <p:stCondLst>
                                            <p:cond delay="0"/>
                                          </p:stCondLst>
                                        </p:cTn>
                                        <p:tgtEl>
                                          <p:spTgt spid="15370"/>
                                        </p:tgtEl>
                                        <p:attrNameLst>
                                          <p:attrName>style.visibility</p:attrName>
                                        </p:attrNameLst>
                                      </p:cBhvr>
                                      <p:to>
                                        <p:strVal val="visible"/>
                                      </p:to>
                                    </p:set>
                                    <p:animEffect transition="in" filter="plus(in)">
                                      <p:cBhvr>
                                        <p:cTn id="63" dur="2000"/>
                                        <p:tgtEl>
                                          <p:spTgt spid="15370"/>
                                        </p:tgtEl>
                                      </p:cBhvr>
                                    </p:animEffect>
                                  </p:childTnLst>
                                </p:cTn>
                              </p:par>
                            </p:childTnLst>
                          </p:cTn>
                        </p:par>
                      </p:childTnLst>
                    </p:cTn>
                  </p:par>
                  <p:par>
                    <p:cTn id="64" fill="hold" nodeType="clickPar">
                      <p:stCondLst>
                        <p:cond delay="indefinite"/>
                        <p:cond evt="onBegin" delay="0">
                          <p:tn val="63"/>
                        </p:cond>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5379"/>
                                        </p:tgtEl>
                                        <p:attrNameLst>
                                          <p:attrName>style.visibility</p:attrName>
                                        </p:attrNameLst>
                                      </p:cBhvr>
                                      <p:to>
                                        <p:strVal val="visible"/>
                                      </p:to>
                                    </p:set>
                                    <p:animEffect transition="in" filter="blinds(horizontal)">
                                      <p:cBhvr>
                                        <p:cTn id="68" dur="500"/>
                                        <p:tgtEl>
                                          <p:spTgt spid="15379"/>
                                        </p:tgtEl>
                                      </p:cBhvr>
                                    </p:animEffect>
                                  </p:childTnLst>
                                </p:cTn>
                              </p:par>
                            </p:childTnLst>
                          </p:cTn>
                        </p:par>
                      </p:childTnLst>
                    </p:cTn>
                  </p:par>
                  <p:par>
                    <p:cTn id="69" fill="hold" nodeType="clickPar">
                      <p:stCondLst>
                        <p:cond delay="indefinite"/>
                        <p:cond evt="onBegin" delay="0">
                          <p:tn val="68"/>
                        </p:cond>
                      </p:stCondLst>
                      <p:childTnLst>
                        <p:par>
                          <p:cTn id="70" fill="hold">
                            <p:stCondLst>
                              <p:cond delay="0"/>
                            </p:stCondLst>
                            <p:childTnLst>
                              <p:par>
                                <p:cTn id="71" presetID="13" presetClass="entr" presetSubtype="16" fill="hold" grpId="0" nodeType="clickEffect">
                                  <p:stCondLst>
                                    <p:cond delay="0"/>
                                  </p:stCondLst>
                                  <p:childTnLst>
                                    <p:set>
                                      <p:cBhvr>
                                        <p:cTn id="72" dur="1" fill="hold">
                                          <p:stCondLst>
                                            <p:cond delay="0"/>
                                          </p:stCondLst>
                                        </p:cTn>
                                        <p:tgtEl>
                                          <p:spTgt spid="15382"/>
                                        </p:tgtEl>
                                        <p:attrNameLst>
                                          <p:attrName>style.visibility</p:attrName>
                                        </p:attrNameLst>
                                      </p:cBhvr>
                                      <p:to>
                                        <p:strVal val="visible"/>
                                      </p:to>
                                    </p:set>
                                    <p:animEffect transition="in" filter="plus(in)">
                                      <p:cBhvr>
                                        <p:cTn id="73" dur="2000"/>
                                        <p:tgtEl>
                                          <p:spTgt spid="15382"/>
                                        </p:tgtEl>
                                      </p:cBhvr>
                                    </p:animEffect>
                                  </p:childTnLst>
                                </p:cTn>
                              </p:par>
                              <p:par>
                                <p:cTn id="74" presetID="13" presetClass="entr" presetSubtype="16" fill="hold" grpId="0" nodeType="withEffect">
                                  <p:stCondLst>
                                    <p:cond delay="0"/>
                                  </p:stCondLst>
                                  <p:childTnLst>
                                    <p:set>
                                      <p:cBhvr>
                                        <p:cTn id="75" dur="1" fill="hold">
                                          <p:stCondLst>
                                            <p:cond delay="0"/>
                                          </p:stCondLst>
                                        </p:cTn>
                                        <p:tgtEl>
                                          <p:spTgt spid="15383"/>
                                        </p:tgtEl>
                                        <p:attrNameLst>
                                          <p:attrName>style.visibility</p:attrName>
                                        </p:attrNameLst>
                                      </p:cBhvr>
                                      <p:to>
                                        <p:strVal val="visible"/>
                                      </p:to>
                                    </p:set>
                                    <p:animEffect transition="in" filter="plus(in)">
                                      <p:cBhvr>
                                        <p:cTn id="76" dur="2000"/>
                                        <p:tgtEl>
                                          <p:spTgt spid="15383"/>
                                        </p:tgtEl>
                                      </p:cBhvr>
                                    </p:animEffect>
                                  </p:childTnLst>
                                </p:cTn>
                              </p:par>
                            </p:childTnLst>
                          </p:cTn>
                        </p:par>
                      </p:childTnLst>
                    </p:cTn>
                  </p:par>
                  <p:par>
                    <p:cTn id="77" fill="hold" nodeType="clickPar">
                      <p:stCondLst>
                        <p:cond delay="indefinite"/>
                        <p:cond evt="onBegin" delay="0">
                          <p:tn val="76"/>
                        </p:cond>
                      </p:stCondLst>
                      <p:childTnLst>
                        <p:par>
                          <p:cTn id="78" fill="hold">
                            <p:stCondLst>
                              <p:cond delay="0"/>
                            </p:stCondLst>
                            <p:childTnLst>
                              <p:par>
                                <p:cTn id="79" presetID="13" presetClass="entr" presetSubtype="16" fill="hold" nodeType="clickEffect">
                                  <p:stCondLst>
                                    <p:cond delay="0"/>
                                  </p:stCondLst>
                                  <p:childTnLst>
                                    <p:set>
                                      <p:cBhvr>
                                        <p:cTn id="80" dur="1" fill="hold">
                                          <p:stCondLst>
                                            <p:cond delay="0"/>
                                          </p:stCondLst>
                                        </p:cTn>
                                        <p:tgtEl>
                                          <p:spTgt spid="15380">
                                            <p:txEl>
                                              <p:pRg st="0" end="0"/>
                                            </p:txEl>
                                          </p:spTgt>
                                        </p:tgtEl>
                                        <p:attrNameLst>
                                          <p:attrName>style.visibility</p:attrName>
                                        </p:attrNameLst>
                                      </p:cBhvr>
                                      <p:to>
                                        <p:strVal val="visible"/>
                                      </p:to>
                                    </p:set>
                                    <p:animEffect transition="in" filter="plus(in)">
                                      <p:cBhvr>
                                        <p:cTn id="81" dur="2000"/>
                                        <p:tgtEl>
                                          <p:spTgt spid="15380">
                                            <p:txEl>
                                              <p:pRg st="0" end="0"/>
                                            </p:txEl>
                                          </p:spTgt>
                                        </p:tgtEl>
                                      </p:cBhvr>
                                    </p:animEffect>
                                  </p:childTnLst>
                                </p:cTn>
                              </p:par>
                            </p:childTnLst>
                          </p:cTn>
                        </p:par>
                      </p:childTnLst>
                    </p:cTn>
                  </p:par>
                  <p:par>
                    <p:cTn id="82" fill="hold" nodeType="clickPar">
                      <p:stCondLst>
                        <p:cond delay="indefinite"/>
                        <p:cond evt="onBegin" delay="0">
                          <p:tn val="81"/>
                        </p:cond>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15384"/>
                                        </p:tgtEl>
                                        <p:attrNameLst>
                                          <p:attrName>style.visibility</p:attrName>
                                        </p:attrNameLst>
                                      </p:cBhvr>
                                      <p:to>
                                        <p:strVal val="visible"/>
                                      </p:to>
                                    </p:set>
                                    <p:animEffect transition="in" filter="blinds(horizontal)">
                                      <p:cBhvr>
                                        <p:cTn id="86" dur="500"/>
                                        <p:tgtEl>
                                          <p:spTgt spid="15384"/>
                                        </p:tgtEl>
                                      </p:cBhvr>
                                    </p:animEffect>
                                  </p:childTnLst>
                                </p:cTn>
                              </p:par>
                            </p:childTnLst>
                          </p:cTn>
                        </p:par>
                      </p:childTnLst>
                    </p:cTn>
                  </p:par>
                  <p:par>
                    <p:cTn id="87" fill="hold" nodeType="clickPar">
                      <p:stCondLst>
                        <p:cond delay="indefinite"/>
                        <p:cond evt="onBegin" delay="0">
                          <p:tn val="86"/>
                        </p:cond>
                      </p:stCondLst>
                      <p:childTnLst>
                        <p:par>
                          <p:cTn id="88" fill="hold">
                            <p:stCondLst>
                              <p:cond delay="0"/>
                            </p:stCondLst>
                            <p:childTnLst>
                              <p:par>
                                <p:cTn id="89" presetID="8" presetClass="entr" presetSubtype="16" fill="hold" nodeType="clickEffect">
                                  <p:stCondLst>
                                    <p:cond delay="0"/>
                                  </p:stCondLst>
                                  <p:childTnLst>
                                    <p:set>
                                      <p:cBhvr>
                                        <p:cTn id="90" dur="1" fill="hold">
                                          <p:stCondLst>
                                            <p:cond delay="0"/>
                                          </p:stCondLst>
                                        </p:cTn>
                                        <p:tgtEl>
                                          <p:spTgt spid="15386"/>
                                        </p:tgtEl>
                                        <p:attrNameLst>
                                          <p:attrName>style.visibility</p:attrName>
                                        </p:attrNameLst>
                                      </p:cBhvr>
                                      <p:to>
                                        <p:strVal val="visible"/>
                                      </p:to>
                                    </p:set>
                                    <p:animEffect transition="in" filter="diamond(in)">
                                      <p:cBhvr>
                                        <p:cTn id="91" dur="2000"/>
                                        <p:tgtEl>
                                          <p:spTgt spid="15386"/>
                                        </p:tgtEl>
                                      </p:cBhvr>
                                    </p:animEffect>
                                  </p:childTnLst>
                                </p:cTn>
                              </p:par>
                            </p:childTnLst>
                          </p:cTn>
                        </p:par>
                        <p:par>
                          <p:cTn id="92" fill="hold" nodeType="afterGroup">
                            <p:stCondLst>
                              <p:cond delay="2000"/>
                            </p:stCondLst>
                            <p:childTnLst>
                              <p:par>
                                <p:cTn id="93" presetID="13" presetClass="entr" presetSubtype="16" fill="hold" nodeType="afterEffect">
                                  <p:stCondLst>
                                    <p:cond delay="0"/>
                                  </p:stCondLst>
                                  <p:childTnLst>
                                    <p:set>
                                      <p:cBhvr>
                                        <p:cTn id="94" dur="1" fill="hold">
                                          <p:stCondLst>
                                            <p:cond delay="0"/>
                                          </p:stCondLst>
                                        </p:cTn>
                                        <p:tgtEl>
                                          <p:spTgt spid="15387">
                                            <p:txEl>
                                              <p:pRg st="0" end="0"/>
                                            </p:txEl>
                                          </p:spTgt>
                                        </p:tgtEl>
                                        <p:attrNameLst>
                                          <p:attrName>style.visibility</p:attrName>
                                        </p:attrNameLst>
                                      </p:cBhvr>
                                      <p:to>
                                        <p:strVal val="visible"/>
                                      </p:to>
                                    </p:set>
                                    <p:animEffect transition="in" filter="plus(in)">
                                      <p:cBhvr>
                                        <p:cTn id="95" dur="2000"/>
                                        <p:tgtEl>
                                          <p:spTgt spid="15387">
                                            <p:txEl>
                                              <p:pRg st="0" end="0"/>
                                            </p:txEl>
                                          </p:spTgt>
                                        </p:tgtEl>
                                      </p:cBhvr>
                                    </p:animEffect>
                                  </p:childTnLst>
                                </p:cTn>
                              </p:par>
                            </p:childTnLst>
                          </p:cTn>
                        </p:par>
                      </p:childTnLst>
                    </p:cTn>
                  </p:par>
                  <p:par>
                    <p:cTn id="96" fill="hold" nodeType="clickPar">
                      <p:stCondLst>
                        <p:cond delay="indefinite"/>
                        <p:cond evt="onBegin" delay="0">
                          <p:tn val="95"/>
                        </p:cond>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15385"/>
                                        </p:tgtEl>
                                        <p:attrNameLst>
                                          <p:attrName>style.visibility</p:attrName>
                                        </p:attrNameLst>
                                      </p:cBhvr>
                                      <p:to>
                                        <p:strVal val="visible"/>
                                      </p:to>
                                    </p:set>
                                    <p:animEffect transition="in" filter="blinds(horizontal)">
                                      <p:cBhvr>
                                        <p:cTn id="100" dur="500"/>
                                        <p:tgtEl>
                                          <p:spTgt spid="15385"/>
                                        </p:tgtEl>
                                      </p:cBhvr>
                                    </p:animEffect>
                                  </p:childTnLst>
                                </p:cTn>
                              </p:par>
                            </p:childTnLst>
                          </p:cTn>
                        </p:par>
                      </p:childTnLst>
                    </p:cTn>
                  </p:par>
                  <p:par>
                    <p:cTn id="101" fill="hold" nodeType="clickPar">
                      <p:stCondLst>
                        <p:cond delay="indefinite"/>
                        <p:cond evt="onBegin" delay="0">
                          <p:tn val="100"/>
                        </p:cond>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15388"/>
                                        </p:tgtEl>
                                        <p:attrNameLst>
                                          <p:attrName>style.visibility</p:attrName>
                                        </p:attrNameLst>
                                      </p:cBhvr>
                                      <p:to>
                                        <p:strVal val="visible"/>
                                      </p:to>
                                    </p:set>
                                    <p:animEffect transition="in" filter="blinds(horizontal)">
                                      <p:cBhvr>
                                        <p:cTn id="105" dur="500"/>
                                        <p:tgtEl>
                                          <p:spTgt spid="15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4" grpId="0"/>
      <p:bldP spid="15366" grpId="0"/>
      <p:bldP spid="15368" grpId="0"/>
      <p:bldP spid="15369" grpId="0"/>
      <p:bldP spid="15370" grpId="0"/>
      <p:bldP spid="15371" grpId="0" animBg="1"/>
      <p:bldP spid="15372" grpId="0"/>
      <p:bldP spid="15375" grpId="0"/>
      <p:bldP spid="15376" grpId="0"/>
      <p:bldP spid="15377" grpId="0"/>
      <p:bldP spid="15378" grpId="0" animBg="1"/>
      <p:bldP spid="15379" grpId="0"/>
      <p:bldP spid="15382" grpId="0"/>
      <p:bldP spid="15383" grpId="0"/>
      <p:bldP spid="15384" grpId="0" animBg="1"/>
      <p:bldP spid="15385" grpId="0" animBg="1"/>
      <p:bldP spid="15388"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 name="文本框 2" title=""/>
          <p:cNvSpPr txBox="1"/>
          <p:nvPr>
            <p:custDataLst>
              <p:tags r:id="rId3"/>
            </p:custDataLst>
          </p:nvPr>
        </p:nvSpPr>
        <p:spPr>
          <a:xfrm>
            <a:off x="378743" y="803413"/>
            <a:ext cx="5048028" cy="584775"/>
          </a:xfrm>
          <a:prstGeom prst="rect">
            <a:avLst/>
          </a:prstGeom>
          <a:noFill/>
        </p:spPr>
        <p:txBody>
          <a:bodyPr wrap="square" rtlCol="0">
            <a:spAutoFit/>
          </a:bodyPr>
          <a:lstStyle/>
          <a:p>
            <a:r>
              <a:rPr lang="en-US" altLang="zh-CN" sz="3200" b="1">
                <a:solidFill>
                  <a:srgbClr val="C00000"/>
                </a:solidFill>
                <a:latin typeface="微软雅黑" panose="020b0503020204020204" charset="-122"/>
                <a:ea typeface="微软雅黑" panose="020b0503020204020204" charset="-122"/>
                <a:cs typeface="微软雅黑" panose="020b0503020204020204" charset="-122"/>
              </a:rPr>
              <a:t>3</a:t>
            </a:r>
            <a:r>
              <a:rPr lang="zh-CN" altLang="en-US" sz="3200" b="1">
                <a:solidFill>
                  <a:srgbClr val="C00000"/>
                </a:solidFill>
                <a:latin typeface="微软雅黑" panose="020b0503020204020204" charset="-122"/>
                <a:ea typeface="微软雅黑" panose="020b0503020204020204" charset="-122"/>
                <a:cs typeface="微软雅黑" panose="020b0503020204020204" charset="-122"/>
              </a:rPr>
              <a:t>、项的周延性</a:t>
            </a:r>
          </a:p>
        </p:txBody>
      </p:sp>
      <p:sp>
        <p:nvSpPr>
          <p:cNvPr id="2" name="Rectangle 1" title="">
            <a:extLst>
              <a:ext uri="{FF2B5EF4-FFF2-40B4-BE49-F238E27FC236}">
                <a16:creationId xmlns:a16="http://schemas.microsoft.com/office/drawing/2014/main" id="{E13A7BDC-F6F5-50E4-A9C0-155885A5766D}"/>
              </a:ext>
            </a:extLst>
          </p:cNvPr>
          <p:cNvSpPr/>
          <p:nvPr>
            <p:custDataLst>
              <p:tags r:id="rId4"/>
            </p:custDataLst>
          </p:nvPr>
        </p:nvSpPr>
        <p:spPr>
          <a:xfrm>
            <a:off x="779953" y="1475786"/>
            <a:ext cx="9883565" cy="523220"/>
          </a:xfrm>
          <a:prstGeom prst="rect">
            <a:avLst/>
          </a:prstGeom>
          <a:solidFill>
            <a:schemeClr val="bg1"/>
          </a:solidFill>
          <a:ln w="41275" cmpd="sng">
            <a:solidFill>
              <a:srgbClr val="002060"/>
            </a:solidFill>
            <a:prstDash val="solid"/>
          </a:ln>
        </p:spPr>
        <p:txBody>
          <a:bodyPr wrap="square" anchor="ctr" anchorCtr="0">
            <a:spAutoFit/>
          </a:bodyPr>
          <a:lstStyle/>
          <a:p>
            <a:pPr eaLnBrk="0" fontAlgn="auto" hangingPunct="0">
              <a:lnSpc>
                <a:spcPct val="100000"/>
              </a:lnSpc>
            </a:pPr>
            <a:r>
              <a:rPr lang="zh-CN" altLang="en-US" sz="2800" b="1">
                <a:latin typeface="微软雅黑" panose="020b0503020204020204" charset="-122"/>
                <a:ea typeface="微软雅黑" panose="020b0503020204020204" charset="-122"/>
              </a:rPr>
              <a:t>所谓</a:t>
            </a:r>
            <a:r>
              <a:rPr lang="zh-CN" altLang="en-US" sz="2800" b="1">
                <a:solidFill>
                  <a:srgbClr val="1D41D5"/>
                </a:solidFill>
                <a:latin typeface="微软雅黑" panose="020b0503020204020204" charset="-122"/>
                <a:ea typeface="微软雅黑" panose="020b0503020204020204" charset="-122"/>
              </a:rPr>
              <a:t>项的周延性</a:t>
            </a:r>
            <a:r>
              <a:rPr lang="zh-CN" altLang="en-US" sz="2800" b="1">
                <a:latin typeface="微软雅黑" panose="020b0503020204020204" charset="-122"/>
                <a:ea typeface="微软雅黑" panose="020b0503020204020204" charset="-122"/>
              </a:rPr>
              <a:t>：指的是性质判断的</a:t>
            </a:r>
            <a:r>
              <a:rPr lang="zh-CN" altLang="en-US" sz="2800" b="1">
                <a:solidFill>
                  <a:srgbClr val="1D41D5"/>
                </a:solidFill>
                <a:latin typeface="微软雅黑" panose="020b0503020204020204" charset="-122"/>
                <a:ea typeface="微软雅黑" panose="020b0503020204020204" charset="-122"/>
              </a:rPr>
              <a:t>主项和谓项</a:t>
            </a:r>
            <a:r>
              <a:rPr lang="zh-CN" altLang="en-US" sz="2800" b="1">
                <a:latin typeface="微软雅黑" panose="020b0503020204020204" charset="-122"/>
                <a:ea typeface="微软雅黑" panose="020b0503020204020204" charset="-122"/>
              </a:rPr>
              <a:t>的周延性</a:t>
            </a:r>
          </a:p>
        </p:txBody>
      </p:sp>
      <p:sp>
        <p:nvSpPr>
          <p:cNvPr id="4" name="Rectangle 2" title="">
            <a:extLst>
              <a:ext uri="{FF2B5EF4-FFF2-40B4-BE49-F238E27FC236}">
                <a16:creationId xmlns:a16="http://schemas.microsoft.com/office/drawing/2014/main" id="{1F16274D-F321-2FC7-12C5-6E5AA7C23E59}"/>
              </a:ext>
            </a:extLst>
          </p:cNvPr>
          <p:cNvSpPr/>
          <p:nvPr>
            <p:custDataLst>
              <p:tags r:id="rId5"/>
            </p:custDataLst>
          </p:nvPr>
        </p:nvSpPr>
        <p:spPr>
          <a:xfrm>
            <a:off x="254211" y="2477901"/>
            <a:ext cx="11458178" cy="4153253"/>
          </a:xfrm>
          <a:prstGeom prst="rect">
            <a:avLst/>
          </a:prstGeom>
          <a:solidFill>
            <a:schemeClr val="bg1"/>
          </a:solidFill>
          <a:ln w="44450" cmpd="sng">
            <a:solidFill>
              <a:srgbClr val="002060"/>
            </a:solidFill>
            <a:prstDash val="solid"/>
          </a:ln>
        </p:spPr>
        <p:txBody>
          <a:bodyPr wrap="square" anchor="ctr" anchorCtr="0">
            <a:spAutoFit/>
          </a:bodyPr>
          <a:lstStyle/>
          <a:p>
            <a:pPr eaLnBrk="0" fontAlgn="auto" hangingPunct="0">
              <a:lnSpc>
                <a:spcPts val="4000"/>
              </a:lnSpc>
            </a:pPr>
            <a:r>
              <a:rPr lang="en-US" altLang="zh-CN" sz="3200" b="1">
                <a:latin typeface="微软雅黑" panose="020b0503020204020204" charset="-122"/>
                <a:ea typeface="微软雅黑" panose="020b0503020204020204" charset="-122"/>
                <a:cs typeface="微软雅黑" panose="020b0503020204020204" charset="-122"/>
              </a:rPr>
              <a:t>⑴每个性质判断都对其主项和谓项</a:t>
            </a:r>
            <a:r>
              <a:rPr lang="zh-CN" altLang="en-US" sz="3200" b="1">
                <a:solidFill>
                  <a:srgbClr val="1D41D5"/>
                </a:solidFill>
                <a:latin typeface="微软雅黑" panose="020b0503020204020204" charset="-122"/>
                <a:ea typeface="微软雅黑" panose="020b0503020204020204" charset="-122"/>
                <a:cs typeface="微软雅黑" panose="020b0503020204020204" charset="-122"/>
              </a:rPr>
              <a:t>所反映的对象范围</a:t>
            </a:r>
            <a:r>
              <a:rPr lang="zh-CN" altLang="en-US" sz="3200" b="1">
                <a:latin typeface="微软雅黑" panose="020b0503020204020204" charset="-122"/>
                <a:ea typeface="微软雅黑" panose="020b0503020204020204" charset="-122"/>
                <a:cs typeface="微软雅黑" panose="020b0503020204020204" charset="-122"/>
              </a:rPr>
              <a:t>作了断定。 </a:t>
            </a:r>
            <a:endParaRPr lang="en-US" altLang="zh-CN" sz="3200" b="1">
              <a:latin typeface="微软雅黑" panose="020b0503020204020204" charset="-122"/>
              <a:ea typeface="微软雅黑" panose="020b0503020204020204" charset="-122"/>
              <a:cs typeface="微软雅黑" panose="020b0503020204020204" charset="-122"/>
            </a:endParaRPr>
          </a:p>
          <a:p>
            <a:pPr eaLnBrk="0" fontAlgn="auto" hangingPunct="0">
              <a:lnSpc>
                <a:spcPts val="4000"/>
              </a:lnSpc>
            </a:pPr>
            <a:r>
              <a:rPr lang="en-US" altLang="zh-CN" sz="2800">
                <a:latin typeface="微软雅黑" panose="020b0503020204020204" charset="-122"/>
                <a:ea typeface="微软雅黑" panose="020b0503020204020204" charset="-122"/>
                <a:cs typeface="微软雅黑" panose="020b0503020204020204" charset="-122"/>
              </a:rPr>
              <a:t>    </a:t>
            </a:r>
            <a:r>
              <a:rPr lang="zh-CN" altLang="en-US" sz="2800" b="1">
                <a:latin typeface="微软雅黑" panose="020b0503020204020204" charset="-122"/>
                <a:ea typeface="微软雅黑" panose="020b0503020204020204" charset="-122"/>
                <a:cs typeface="微软雅黑" panose="020b0503020204020204" charset="-122"/>
              </a:rPr>
              <a:t>①</a:t>
            </a:r>
            <a:r>
              <a:rPr lang="zh-CN" altLang="en-US" sz="2800" b="1">
                <a:solidFill>
                  <a:srgbClr val="1D41D5"/>
                </a:solidFill>
                <a:latin typeface="微软雅黑" panose="020b0503020204020204" charset="-122"/>
                <a:ea typeface="微软雅黑" panose="020b0503020204020204" charset="-122"/>
                <a:cs typeface="微软雅黑" panose="020b0503020204020204" charset="-122"/>
              </a:rPr>
              <a:t>周延</a:t>
            </a:r>
            <a:r>
              <a:rPr lang="zh-CN" altLang="en-US" sz="2800" b="1">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一个性质判断如果</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断定了</a:t>
            </a:r>
            <a:r>
              <a:rPr lang="zh-CN" altLang="en-US" sz="2800">
                <a:latin typeface="微软雅黑" panose="020b0503020204020204" charset="-122"/>
                <a:ea typeface="微软雅黑" panose="020b0503020204020204" charset="-122"/>
                <a:cs typeface="微软雅黑" panose="020b0503020204020204" charset="-122"/>
              </a:rPr>
              <a:t>其主项或谓项所反映的</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全部对象</a:t>
            </a:r>
            <a:r>
              <a:rPr lang="zh-CN" altLang="en-US" sz="2800">
                <a:latin typeface="微软雅黑" panose="020b0503020204020204" charset="-122"/>
                <a:ea typeface="微软雅黑" panose="020b0503020204020204" charset="-122"/>
                <a:cs typeface="微软雅黑" panose="020b0503020204020204" charset="-122"/>
              </a:rPr>
              <a:t>，这个主项或谓项就是</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周延</a:t>
            </a:r>
            <a:r>
              <a:rPr lang="zh-CN" altLang="en-US" sz="2800">
                <a:latin typeface="微软雅黑" panose="020b0503020204020204" charset="-122"/>
                <a:ea typeface="微软雅黑" panose="020b0503020204020204" charset="-122"/>
                <a:cs typeface="微软雅黑" panose="020b0503020204020204" charset="-122"/>
              </a:rPr>
              <a:t>的。 </a:t>
            </a:r>
            <a:endParaRPr lang="en-US" altLang="zh-CN" sz="2800">
              <a:latin typeface="微软雅黑" panose="020b0503020204020204" charset="-122"/>
              <a:ea typeface="微软雅黑" panose="020b0503020204020204" charset="-122"/>
              <a:cs typeface="微软雅黑" panose="020b0503020204020204" charset="-122"/>
            </a:endParaRPr>
          </a:p>
          <a:p>
            <a:pPr eaLnBrk="0" fontAlgn="auto" hangingPunct="0">
              <a:lnSpc>
                <a:spcPts val="4000"/>
              </a:lnSpc>
            </a:pPr>
            <a:r>
              <a:rPr lang="en-US" altLang="zh-CN" sz="2800" b="1">
                <a:latin typeface="微软雅黑" panose="020b0503020204020204" charset="-122"/>
                <a:ea typeface="微软雅黑" panose="020b0503020204020204" charset="-122"/>
                <a:cs typeface="微软雅黑" panose="020b0503020204020204" charset="-122"/>
              </a:rPr>
              <a:t>    </a:t>
            </a:r>
            <a:r>
              <a:rPr lang="zh-CN" altLang="en-US" sz="2800" b="1">
                <a:latin typeface="微软雅黑" panose="020b0503020204020204" charset="-122"/>
                <a:ea typeface="微软雅黑" panose="020b0503020204020204" charset="-122"/>
                <a:cs typeface="微软雅黑" panose="020b0503020204020204" charset="-122"/>
              </a:rPr>
              <a:t>②</a:t>
            </a:r>
            <a:r>
              <a:rPr lang="zh-CN" altLang="en-US" sz="2800" b="1">
                <a:solidFill>
                  <a:srgbClr val="1D41D5"/>
                </a:solidFill>
                <a:latin typeface="微软雅黑" panose="020b0503020204020204" charset="-122"/>
                <a:ea typeface="微软雅黑" panose="020b0503020204020204" charset="-122"/>
                <a:cs typeface="微软雅黑" panose="020b0503020204020204" charset="-122"/>
              </a:rPr>
              <a:t>不周延</a:t>
            </a:r>
            <a:r>
              <a:rPr lang="zh-CN" altLang="en-US" sz="2800" b="1">
                <a:latin typeface="微软雅黑" panose="020b0503020204020204" charset="-122"/>
                <a:ea typeface="微软雅黑" panose="020b0503020204020204" charset="-122"/>
                <a:cs typeface="微软雅黑" panose="020b0503020204020204" charset="-122"/>
              </a:rPr>
              <a:t>：</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没有断定</a:t>
            </a:r>
            <a:r>
              <a:rPr lang="zh-CN" altLang="en-US" sz="2800">
                <a:latin typeface="微软雅黑" panose="020b0503020204020204" charset="-122"/>
                <a:ea typeface="微软雅黑" panose="020b0503020204020204" charset="-122"/>
                <a:cs typeface="微软雅黑" panose="020b0503020204020204" charset="-122"/>
              </a:rPr>
              <a:t>其主项或谓项所反映的全部对象，这个主项或谓项就是</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不周延</a:t>
            </a:r>
            <a:r>
              <a:rPr lang="zh-CN" altLang="en-US" sz="2800">
                <a:latin typeface="微软雅黑" panose="020b0503020204020204" charset="-122"/>
                <a:ea typeface="微软雅黑" panose="020b0503020204020204" charset="-122"/>
                <a:cs typeface="微软雅黑" panose="020b0503020204020204" charset="-122"/>
              </a:rPr>
              <a:t>的。 </a:t>
            </a:r>
            <a:endParaRPr lang="en-US" altLang="zh-CN" sz="2800">
              <a:latin typeface="微软雅黑" panose="020b0503020204020204" charset="-122"/>
              <a:ea typeface="微软雅黑" panose="020b0503020204020204" charset="-122"/>
              <a:cs typeface="微软雅黑" panose="020b0503020204020204" charset="-122"/>
            </a:endParaRPr>
          </a:p>
          <a:p>
            <a:pPr eaLnBrk="0" fontAlgn="auto" hangingPunct="0">
              <a:lnSpc>
                <a:spcPts val="4000"/>
              </a:lnSpc>
            </a:pPr>
            <a:r>
              <a:rPr lang="en-US" altLang="zh-CN" sz="2800">
                <a:latin typeface="微软雅黑" panose="020b0503020204020204" charset="-122"/>
                <a:ea typeface="微软雅黑" panose="020b0503020204020204" charset="-122"/>
                <a:cs typeface="微软雅黑" panose="020b0503020204020204" charset="-122"/>
              </a:rPr>
              <a:t>   </a:t>
            </a:r>
            <a:r>
              <a:rPr lang="zh-CN" altLang="en-US" sz="2800" b="1">
                <a:latin typeface="微软雅黑" panose="020b0503020204020204" charset="-122"/>
                <a:ea typeface="微软雅黑" panose="020b0503020204020204" charset="-122"/>
                <a:cs typeface="微软雅黑" panose="020b0503020204020204" charset="-122"/>
              </a:rPr>
              <a:t>③</a:t>
            </a:r>
            <a:r>
              <a:rPr lang="zh-CN" altLang="en-US" sz="2800">
                <a:latin typeface="微软雅黑" panose="020b0503020204020204" charset="-122"/>
                <a:ea typeface="微软雅黑" panose="020b0503020204020204" charset="-122"/>
                <a:cs typeface="微软雅黑" panose="020b0503020204020204" charset="-122"/>
              </a:rPr>
              <a:t>在性质判断中，</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主项和谓项位置的变化</a:t>
            </a:r>
            <a:r>
              <a:rPr lang="zh-CN" altLang="en-US" sz="2800">
                <a:latin typeface="微软雅黑" panose="020b0503020204020204" charset="-122"/>
                <a:ea typeface="微软雅黑" panose="020b0503020204020204" charset="-122"/>
                <a:cs typeface="微软雅黑" panose="020b0503020204020204" charset="-122"/>
              </a:rPr>
              <a:t>会引起其</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外延断定情况的变化</a:t>
            </a:r>
            <a:r>
              <a:rPr lang="zh-CN" altLang="en-US" sz="2800">
                <a:latin typeface="微软雅黑" panose="020b0503020204020204" charset="-122"/>
                <a:ea typeface="微软雅黑" panose="020b0503020204020204" charset="-122"/>
                <a:cs typeface="微软雅黑" panose="020b0503020204020204" charset="-12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104" name="图片 103" title=""/>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10500737" y="5415279"/>
            <a:ext cx="1316544" cy="1328635"/>
          </a:xfrm>
          <a:prstGeom prst="rect">
            <a:avLst/>
          </a:prstGeom>
          <a:effectLst>
            <a:softEdge rad="177800"/>
          </a:effectLst>
        </p:spPr>
      </p:pic>
      <p:sp>
        <p:nvSpPr>
          <p:cNvPr id="63" name="矩形 62" title=""/>
          <p:cNvSpPr/>
          <p:nvPr>
            <p:custDataLst>
              <p:tags r:id="rId5"/>
            </p:custDataLst>
          </p:nvPr>
        </p:nvSpPr>
        <p:spPr>
          <a:xfrm>
            <a:off x="262281" y="1226069"/>
            <a:ext cx="3449320" cy="829945"/>
          </a:xfrm>
          <a:prstGeom prst="rect">
            <a:avLst/>
          </a:prstGeom>
        </p:spPr>
        <p:txBody>
          <a:bodyPr wrap="none">
            <a:spAutoFit/>
          </a:bodyPr>
          <a:lstStyle/>
          <a:p>
            <a:pPr algn="just">
              <a:lnSpc>
                <a:spcPct val="150000"/>
              </a:lnSpc>
            </a:pPr>
            <a:r>
              <a:rPr lang="zh-CN" altLang="en-US" sz="3200" b="1">
                <a:ln w="9525" cap="flat" cmpd="sng" algn="ctr">
                  <a:noFill/>
                  <a:prstDash val="solid"/>
                  <a:round/>
                  <a:headEnd type="none" w="med" len="med"/>
                  <a:tailEnd type="none" w="med" len="med"/>
                </a:ln>
                <a:latin typeface="仿宋" panose="02010609060101010101" pitchFamily="49" charset="-122"/>
                <a:ea typeface="仿宋" panose="02010609060101010101" pitchFamily="49" charset="-122"/>
                <a:sym typeface="Wingdings" panose="05000000000000000000" charset="0"/>
              </a:rPr>
              <a:t>所有老虎都是动物</a:t>
            </a:r>
            <a:endParaRPr lang="en-US" altLang="zh-CN" sz="3200" b="1">
              <a:ln w="9525" cap="flat" cmpd="sng" algn="ctr">
                <a:noFill/>
                <a:prstDash val="solid"/>
                <a:round/>
                <a:headEnd type="none" w="med" len="med"/>
                <a:tailEnd type="none" w="med" len="med"/>
              </a:ln>
              <a:latin typeface="仿宋" panose="02010609060101010101" pitchFamily="49" charset="-122"/>
              <a:ea typeface="仿宋" panose="02010609060101010101" pitchFamily="49" charset="-122"/>
              <a:sym typeface="Wingdings" panose="05000000000000000000" charset="0"/>
            </a:endParaRPr>
          </a:p>
        </p:txBody>
      </p:sp>
      <p:sp>
        <p:nvSpPr>
          <p:cNvPr id="64" name="文本框 63" title=""/>
          <p:cNvSpPr txBox="1"/>
          <p:nvPr>
            <p:custDataLst>
              <p:tags r:id="rId6"/>
            </p:custDataLst>
          </p:nvPr>
        </p:nvSpPr>
        <p:spPr>
          <a:xfrm>
            <a:off x="1152853" y="869069"/>
            <a:ext cx="854437" cy="491490"/>
          </a:xfrm>
          <a:prstGeom prst="rect">
            <a:avLst/>
          </a:prstGeom>
          <a:solidFill>
            <a:srgbClr val="FFFF00"/>
          </a:solidFill>
        </p:spPr>
        <p:txBody>
          <a:bodyPr wrap="square" rtlCol="0">
            <a:spAutoFit/>
          </a:bodyPr>
          <a:lstStyle/>
          <a:p>
            <a:r>
              <a:rPr lang="zh-CN" altLang="en-US" sz="2600" b="1">
                <a:latin typeface="楷体" panose="02010609060101010101" pitchFamily="49" charset="-122"/>
                <a:ea typeface="楷体" panose="02010609060101010101" pitchFamily="49" charset="-122"/>
              </a:rPr>
              <a:t>周延</a:t>
            </a:r>
          </a:p>
        </p:txBody>
      </p:sp>
      <p:sp>
        <p:nvSpPr>
          <p:cNvPr id="65" name="椭圆 64" title=""/>
          <p:cNvSpPr/>
          <p:nvPr>
            <p:custDataLst>
              <p:tags r:id="rId7"/>
            </p:custDataLst>
          </p:nvPr>
        </p:nvSpPr>
        <p:spPr>
          <a:xfrm>
            <a:off x="1176345" y="1400635"/>
            <a:ext cx="858773" cy="599948"/>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66" name="椭圆 65" title=""/>
          <p:cNvSpPr/>
          <p:nvPr>
            <p:custDataLst>
              <p:tags r:id="rId8"/>
            </p:custDataLst>
          </p:nvPr>
        </p:nvSpPr>
        <p:spPr>
          <a:xfrm>
            <a:off x="2694411" y="1400634"/>
            <a:ext cx="955129" cy="599949"/>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67" name="文本框 66" title=""/>
          <p:cNvSpPr txBox="1"/>
          <p:nvPr>
            <p:custDataLst>
              <p:tags r:id="rId9"/>
            </p:custDataLst>
          </p:nvPr>
        </p:nvSpPr>
        <p:spPr>
          <a:xfrm>
            <a:off x="2502589" y="821195"/>
            <a:ext cx="1338774" cy="491490"/>
          </a:xfrm>
          <a:prstGeom prst="rect">
            <a:avLst/>
          </a:prstGeom>
          <a:solidFill>
            <a:srgbClr val="FFC5B7"/>
          </a:solidFill>
        </p:spPr>
        <p:txBody>
          <a:bodyPr wrap="square" rtlCol="0">
            <a:spAutoFit/>
          </a:bodyPr>
          <a:lstStyle/>
          <a:p>
            <a:r>
              <a:rPr lang="zh-CN" altLang="en-US" sz="2600" b="1">
                <a:latin typeface="楷体" panose="02010609060101010101" pitchFamily="49" charset="-122"/>
                <a:ea typeface="楷体" panose="02010609060101010101" pitchFamily="49" charset="-122"/>
              </a:rPr>
              <a:t>不周延</a:t>
            </a:r>
          </a:p>
        </p:txBody>
      </p:sp>
      <p:sp>
        <p:nvSpPr>
          <p:cNvPr id="68" name="文本框 67" title=""/>
          <p:cNvSpPr txBox="1"/>
          <p:nvPr>
            <p:custDataLst>
              <p:tags r:id="rId10"/>
            </p:custDataLst>
          </p:nvPr>
        </p:nvSpPr>
        <p:spPr>
          <a:xfrm>
            <a:off x="3977033" y="1414376"/>
            <a:ext cx="2231042" cy="570865"/>
          </a:xfrm>
          <a:prstGeom prst="rect">
            <a:avLst/>
          </a:prstGeom>
          <a:noFill/>
          <a:ln>
            <a:solidFill>
              <a:srgbClr val="BF8B3F"/>
            </a:solidFill>
          </a:ln>
        </p:spPr>
        <p:txBody>
          <a:bodyPr wrap="square" rtlCol="0">
            <a:spAutoFit/>
          </a:bodyPr>
          <a:lstStyle/>
          <a:p>
            <a:pPr>
              <a:lnSpc>
                <a:spcPct val="120000"/>
              </a:lnSpc>
            </a:pPr>
            <a:r>
              <a:rPr lang="zh-CN" altLang="en-US" sz="2600" b="1">
                <a:latin typeface="微软雅黑" panose="020b0503020204020204" charset="-122"/>
                <a:ea typeface="微软雅黑" panose="020b0503020204020204" charset="-122"/>
              </a:rPr>
              <a:t>全称肯定判断</a:t>
            </a:r>
          </a:p>
        </p:txBody>
      </p:sp>
      <p:sp>
        <p:nvSpPr>
          <p:cNvPr id="69" name="矩形 68" title=""/>
          <p:cNvSpPr/>
          <p:nvPr>
            <p:custDataLst>
              <p:tags r:id="rId11"/>
            </p:custDataLst>
          </p:nvPr>
        </p:nvSpPr>
        <p:spPr>
          <a:xfrm>
            <a:off x="282630" y="2137784"/>
            <a:ext cx="3449320" cy="829945"/>
          </a:xfrm>
          <a:prstGeom prst="rect">
            <a:avLst/>
          </a:prstGeom>
        </p:spPr>
        <p:txBody>
          <a:bodyPr wrap="none">
            <a:spAutoFit/>
          </a:bodyPr>
          <a:lstStyle/>
          <a:p>
            <a:pPr algn="just">
              <a:lnSpc>
                <a:spcPct val="150000"/>
              </a:lnSpc>
            </a:pPr>
            <a:r>
              <a:rPr lang="zh-CN" altLang="en-US" sz="3200" b="1">
                <a:ln w="9525" cap="flat" cmpd="sng" algn="ctr">
                  <a:noFill/>
                  <a:prstDash val="solid"/>
                  <a:round/>
                  <a:headEnd type="none" w="med" len="med"/>
                  <a:tailEnd type="none" w="med" len="med"/>
                </a:ln>
                <a:latin typeface="仿宋" panose="02010609060101010101" pitchFamily="49" charset="-122"/>
                <a:ea typeface="仿宋" panose="02010609060101010101" pitchFamily="49" charset="-122"/>
                <a:sym typeface="Wingdings" panose="05000000000000000000" charset="0"/>
              </a:rPr>
              <a:t>所有老虎都不是狗</a:t>
            </a:r>
            <a:endParaRPr lang="en-US" altLang="zh-CN" sz="3200" b="1">
              <a:ln w="9525" cap="flat" cmpd="sng" algn="ctr">
                <a:noFill/>
                <a:prstDash val="solid"/>
                <a:round/>
                <a:headEnd type="none" w="med" len="med"/>
                <a:tailEnd type="none" w="med" len="med"/>
              </a:ln>
              <a:latin typeface="仿宋" panose="02010609060101010101" pitchFamily="49" charset="-122"/>
              <a:ea typeface="仿宋" panose="02010609060101010101" pitchFamily="49" charset="-122"/>
              <a:sym typeface="Wingdings" panose="05000000000000000000" charset="0"/>
            </a:endParaRPr>
          </a:p>
        </p:txBody>
      </p:sp>
      <p:sp>
        <p:nvSpPr>
          <p:cNvPr id="70" name="椭圆 69" title=""/>
          <p:cNvSpPr/>
          <p:nvPr>
            <p:custDataLst>
              <p:tags r:id="rId12"/>
            </p:custDataLst>
          </p:nvPr>
        </p:nvSpPr>
        <p:spPr>
          <a:xfrm>
            <a:off x="1354504" y="2321072"/>
            <a:ext cx="858773" cy="599948"/>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71" name="椭圆 70" title=""/>
          <p:cNvSpPr/>
          <p:nvPr>
            <p:custDataLst>
              <p:tags r:id="rId13"/>
            </p:custDataLst>
          </p:nvPr>
        </p:nvSpPr>
        <p:spPr>
          <a:xfrm>
            <a:off x="3125339" y="2320716"/>
            <a:ext cx="716024" cy="541648"/>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73" name="矩形 72" title=""/>
          <p:cNvSpPr/>
          <p:nvPr>
            <p:custDataLst>
              <p:tags r:id="rId14"/>
            </p:custDataLst>
          </p:nvPr>
        </p:nvSpPr>
        <p:spPr>
          <a:xfrm>
            <a:off x="428609" y="3049499"/>
            <a:ext cx="3041015" cy="829945"/>
          </a:xfrm>
          <a:prstGeom prst="rect">
            <a:avLst/>
          </a:prstGeom>
        </p:spPr>
        <p:txBody>
          <a:bodyPr wrap="none">
            <a:spAutoFit/>
          </a:bodyPr>
          <a:lstStyle/>
          <a:p>
            <a:pPr algn="just">
              <a:lnSpc>
                <a:spcPct val="150000"/>
              </a:lnSpc>
            </a:pPr>
            <a:r>
              <a:rPr lang="zh-CN" altLang="en-US" sz="3200" b="1">
                <a:ln w="9525" cap="flat" cmpd="sng" algn="ctr">
                  <a:noFill/>
                  <a:prstDash val="solid"/>
                  <a:round/>
                  <a:headEnd type="none" w="med" len="med"/>
                  <a:tailEnd type="none" w="med" len="med"/>
                </a:ln>
                <a:latin typeface="仿宋" panose="02010609060101010101" pitchFamily="49" charset="-122"/>
                <a:ea typeface="仿宋" panose="02010609060101010101" pitchFamily="49" charset="-122"/>
                <a:sym typeface="Wingdings" panose="05000000000000000000" charset="0"/>
              </a:rPr>
              <a:t>有些学生是团员</a:t>
            </a:r>
            <a:endParaRPr lang="en-US" altLang="zh-CN" sz="3200" b="1">
              <a:ln w="9525" cap="flat" cmpd="sng" algn="ctr">
                <a:noFill/>
                <a:prstDash val="solid"/>
                <a:round/>
                <a:headEnd type="none" w="med" len="med"/>
                <a:tailEnd type="none" w="med" len="med"/>
              </a:ln>
              <a:latin typeface="仿宋" panose="02010609060101010101" pitchFamily="49" charset="-122"/>
              <a:ea typeface="仿宋" panose="02010609060101010101" pitchFamily="49" charset="-122"/>
              <a:sym typeface="Wingdings" panose="05000000000000000000" charset="0"/>
            </a:endParaRPr>
          </a:p>
        </p:txBody>
      </p:sp>
      <p:sp>
        <p:nvSpPr>
          <p:cNvPr id="74" name="文本框 73" title=""/>
          <p:cNvSpPr txBox="1"/>
          <p:nvPr>
            <p:custDataLst>
              <p:tags r:id="rId15"/>
            </p:custDataLst>
          </p:nvPr>
        </p:nvSpPr>
        <p:spPr>
          <a:xfrm>
            <a:off x="3984730" y="2333528"/>
            <a:ext cx="2231042" cy="570865"/>
          </a:xfrm>
          <a:prstGeom prst="rect">
            <a:avLst/>
          </a:prstGeom>
          <a:noFill/>
          <a:ln>
            <a:solidFill>
              <a:srgbClr val="BF8B3F"/>
            </a:solidFill>
          </a:ln>
        </p:spPr>
        <p:txBody>
          <a:bodyPr wrap="square" rtlCol="0">
            <a:spAutoFit/>
          </a:bodyPr>
          <a:lstStyle/>
          <a:p>
            <a:pPr>
              <a:lnSpc>
                <a:spcPct val="120000"/>
              </a:lnSpc>
            </a:pPr>
            <a:r>
              <a:rPr lang="zh-CN" altLang="en-US" sz="2600" b="1">
                <a:latin typeface="微软雅黑" panose="020b0503020204020204" charset="-122"/>
                <a:ea typeface="微软雅黑" panose="020b0503020204020204" charset="-122"/>
              </a:rPr>
              <a:t>全称否定判断</a:t>
            </a:r>
          </a:p>
        </p:txBody>
      </p:sp>
      <p:sp>
        <p:nvSpPr>
          <p:cNvPr id="76" name="矩形 75" title=""/>
          <p:cNvSpPr/>
          <p:nvPr>
            <p:custDataLst>
              <p:tags r:id="rId16"/>
            </p:custDataLst>
          </p:nvPr>
        </p:nvSpPr>
        <p:spPr>
          <a:xfrm>
            <a:off x="96195" y="3954529"/>
            <a:ext cx="3857625" cy="829945"/>
          </a:xfrm>
          <a:prstGeom prst="rect">
            <a:avLst/>
          </a:prstGeom>
        </p:spPr>
        <p:txBody>
          <a:bodyPr wrap="none">
            <a:spAutoFit/>
          </a:bodyPr>
          <a:lstStyle/>
          <a:p>
            <a:pPr algn="just">
              <a:lnSpc>
                <a:spcPct val="150000"/>
              </a:lnSpc>
            </a:pPr>
            <a:r>
              <a:rPr lang="zh-CN" altLang="en-US" sz="3200" b="1">
                <a:ln w="9525" cap="flat" cmpd="sng" algn="ctr">
                  <a:noFill/>
                  <a:prstDash val="solid"/>
                  <a:round/>
                  <a:headEnd type="none" w="med" len="med"/>
                  <a:tailEnd type="none" w="med" len="med"/>
                </a:ln>
                <a:latin typeface="仿宋" panose="02010609060101010101" pitchFamily="49" charset="-122"/>
                <a:ea typeface="仿宋" panose="02010609060101010101" pitchFamily="49" charset="-122"/>
                <a:sym typeface="Wingdings" panose="05000000000000000000" charset="0"/>
              </a:rPr>
              <a:t>有些人不喜欢打篮球</a:t>
            </a:r>
            <a:endParaRPr lang="en-US" altLang="zh-CN" sz="3200" b="1">
              <a:ln w="9525" cap="flat" cmpd="sng" algn="ctr">
                <a:noFill/>
                <a:prstDash val="solid"/>
                <a:round/>
                <a:headEnd type="none" w="med" len="med"/>
                <a:tailEnd type="none" w="med" len="med"/>
              </a:ln>
              <a:latin typeface="仿宋" panose="02010609060101010101" pitchFamily="49" charset="-122"/>
              <a:ea typeface="仿宋" panose="02010609060101010101" pitchFamily="49" charset="-122"/>
              <a:sym typeface="Wingdings" panose="05000000000000000000" charset="0"/>
            </a:endParaRPr>
          </a:p>
        </p:txBody>
      </p:sp>
      <p:sp>
        <p:nvSpPr>
          <p:cNvPr id="77" name="矩形 76" title=""/>
          <p:cNvSpPr/>
          <p:nvPr>
            <p:custDataLst>
              <p:tags r:id="rId17"/>
            </p:custDataLst>
          </p:nvPr>
        </p:nvSpPr>
        <p:spPr>
          <a:xfrm>
            <a:off x="864794" y="4857355"/>
            <a:ext cx="2632710" cy="829945"/>
          </a:xfrm>
          <a:prstGeom prst="rect">
            <a:avLst/>
          </a:prstGeom>
        </p:spPr>
        <p:txBody>
          <a:bodyPr wrap="none">
            <a:spAutoFit/>
          </a:bodyPr>
          <a:lstStyle/>
          <a:p>
            <a:pPr algn="just">
              <a:lnSpc>
                <a:spcPct val="150000"/>
              </a:lnSpc>
            </a:pPr>
            <a:r>
              <a:rPr lang="zh-CN" altLang="en-US" sz="3200" b="1">
                <a:ln w="9525" cap="flat" cmpd="sng" algn="ctr">
                  <a:noFill/>
                  <a:prstDash val="solid"/>
                  <a:round/>
                  <a:headEnd type="none" w="med" len="med"/>
                  <a:tailEnd type="none" w="med" len="med"/>
                </a:ln>
                <a:latin typeface="仿宋" panose="02010609060101010101" pitchFamily="49" charset="-122"/>
                <a:ea typeface="仿宋" panose="02010609060101010101" pitchFamily="49" charset="-122"/>
                <a:sym typeface="Wingdings" panose="05000000000000000000" charset="0"/>
              </a:rPr>
              <a:t>小明爱好音乐</a:t>
            </a:r>
            <a:endParaRPr lang="en-US" altLang="zh-CN" sz="3200" b="1">
              <a:ln w="9525" cap="flat" cmpd="sng" algn="ctr">
                <a:noFill/>
                <a:prstDash val="solid"/>
                <a:round/>
                <a:headEnd type="none" w="med" len="med"/>
                <a:tailEnd type="none" w="med" len="med"/>
              </a:ln>
              <a:latin typeface="仿宋" panose="02010609060101010101" pitchFamily="49" charset="-122"/>
              <a:ea typeface="仿宋" panose="02010609060101010101" pitchFamily="49" charset="-122"/>
              <a:sym typeface="Wingdings" panose="05000000000000000000" charset="0"/>
            </a:endParaRPr>
          </a:p>
        </p:txBody>
      </p:sp>
      <p:sp>
        <p:nvSpPr>
          <p:cNvPr id="78" name="矩形 77" title=""/>
          <p:cNvSpPr/>
          <p:nvPr>
            <p:custDataLst>
              <p:tags r:id="rId18"/>
            </p:custDataLst>
          </p:nvPr>
        </p:nvSpPr>
        <p:spPr>
          <a:xfrm>
            <a:off x="694883" y="5697241"/>
            <a:ext cx="3223490" cy="829945"/>
          </a:xfrm>
          <a:prstGeom prst="rect">
            <a:avLst/>
          </a:prstGeom>
        </p:spPr>
        <p:txBody>
          <a:bodyPr wrap="square">
            <a:spAutoFit/>
          </a:bodyPr>
          <a:lstStyle/>
          <a:p>
            <a:pPr algn="just">
              <a:lnSpc>
                <a:spcPct val="150000"/>
              </a:lnSpc>
            </a:pPr>
            <a:r>
              <a:rPr lang="zh-CN" altLang="en-US" sz="3200" b="1">
                <a:ln w="9525" cap="flat" cmpd="sng" algn="ctr">
                  <a:noFill/>
                  <a:prstDash val="solid"/>
                  <a:round/>
                  <a:headEnd type="none" w="med" len="med"/>
                  <a:tailEnd type="none" w="med" len="med"/>
                </a:ln>
                <a:latin typeface="仿宋" panose="02010609060101010101" pitchFamily="49" charset="-122"/>
                <a:ea typeface="仿宋" panose="02010609060101010101" pitchFamily="49" charset="-122"/>
                <a:sym typeface="Wingdings" panose="05000000000000000000" charset="0"/>
              </a:rPr>
              <a:t>这个人不是学生</a:t>
            </a:r>
            <a:endParaRPr lang="en-US" altLang="zh-CN" sz="3200" b="1">
              <a:ln w="9525" cap="flat" cmpd="sng" algn="ctr">
                <a:noFill/>
                <a:prstDash val="solid"/>
                <a:round/>
                <a:headEnd type="none" w="med" len="med"/>
                <a:tailEnd type="none" w="med" len="med"/>
              </a:ln>
              <a:latin typeface="仿宋" panose="02010609060101010101" pitchFamily="49" charset="-122"/>
              <a:ea typeface="仿宋" panose="02010609060101010101" pitchFamily="49" charset="-122"/>
              <a:sym typeface="Wingdings" panose="05000000000000000000" charset="0"/>
            </a:endParaRPr>
          </a:p>
        </p:txBody>
      </p:sp>
      <p:sp>
        <p:nvSpPr>
          <p:cNvPr id="79" name="文本框 78" title=""/>
          <p:cNvSpPr txBox="1"/>
          <p:nvPr>
            <p:custDataLst>
              <p:tags r:id="rId19"/>
            </p:custDataLst>
          </p:nvPr>
        </p:nvSpPr>
        <p:spPr>
          <a:xfrm>
            <a:off x="3984730" y="3193410"/>
            <a:ext cx="2231042" cy="570865"/>
          </a:xfrm>
          <a:prstGeom prst="rect">
            <a:avLst/>
          </a:prstGeom>
          <a:noFill/>
          <a:ln>
            <a:solidFill>
              <a:srgbClr val="BF8B3F"/>
            </a:solidFill>
          </a:ln>
        </p:spPr>
        <p:txBody>
          <a:bodyPr wrap="square" rtlCol="0">
            <a:spAutoFit/>
          </a:bodyPr>
          <a:lstStyle/>
          <a:p>
            <a:pPr>
              <a:lnSpc>
                <a:spcPct val="120000"/>
              </a:lnSpc>
            </a:pPr>
            <a:r>
              <a:rPr lang="zh-CN" altLang="en-US" sz="2600" b="1">
                <a:latin typeface="微软雅黑" panose="020b0503020204020204" charset="-122"/>
                <a:ea typeface="微软雅黑" panose="020b0503020204020204" charset="-122"/>
              </a:rPr>
              <a:t>特称肯定判断</a:t>
            </a:r>
          </a:p>
        </p:txBody>
      </p:sp>
      <p:sp>
        <p:nvSpPr>
          <p:cNvPr id="80" name="文本框 79" title=""/>
          <p:cNvSpPr txBox="1"/>
          <p:nvPr>
            <p:custDataLst>
              <p:tags r:id="rId20"/>
            </p:custDataLst>
          </p:nvPr>
        </p:nvSpPr>
        <p:spPr>
          <a:xfrm>
            <a:off x="3977033" y="4053292"/>
            <a:ext cx="2231042" cy="570865"/>
          </a:xfrm>
          <a:prstGeom prst="rect">
            <a:avLst/>
          </a:prstGeom>
          <a:noFill/>
          <a:ln>
            <a:solidFill>
              <a:srgbClr val="BF8B3F"/>
            </a:solidFill>
          </a:ln>
        </p:spPr>
        <p:txBody>
          <a:bodyPr wrap="square" rtlCol="0">
            <a:spAutoFit/>
          </a:bodyPr>
          <a:lstStyle/>
          <a:p>
            <a:pPr>
              <a:lnSpc>
                <a:spcPct val="120000"/>
              </a:lnSpc>
            </a:pPr>
            <a:r>
              <a:rPr lang="zh-CN" altLang="en-US" sz="2600" b="1">
                <a:latin typeface="微软雅黑" panose="020b0503020204020204" charset="-122"/>
                <a:ea typeface="微软雅黑" panose="020b0503020204020204" charset="-122"/>
              </a:rPr>
              <a:t>特称否定判断</a:t>
            </a:r>
          </a:p>
        </p:txBody>
      </p:sp>
      <p:sp>
        <p:nvSpPr>
          <p:cNvPr id="81" name="文本框 80" title=""/>
          <p:cNvSpPr txBox="1"/>
          <p:nvPr>
            <p:custDataLst>
              <p:tags r:id="rId21"/>
            </p:custDataLst>
          </p:nvPr>
        </p:nvSpPr>
        <p:spPr>
          <a:xfrm>
            <a:off x="3984730" y="4972444"/>
            <a:ext cx="2231042" cy="570865"/>
          </a:xfrm>
          <a:prstGeom prst="rect">
            <a:avLst/>
          </a:prstGeom>
          <a:noFill/>
          <a:ln>
            <a:solidFill>
              <a:srgbClr val="BF8B3F"/>
            </a:solidFill>
          </a:ln>
        </p:spPr>
        <p:txBody>
          <a:bodyPr wrap="square" rtlCol="0">
            <a:spAutoFit/>
          </a:bodyPr>
          <a:lstStyle/>
          <a:p>
            <a:pPr>
              <a:lnSpc>
                <a:spcPct val="120000"/>
              </a:lnSpc>
            </a:pPr>
            <a:r>
              <a:rPr lang="zh-CN" altLang="en-US" sz="2600" b="1">
                <a:latin typeface="微软雅黑" panose="020b0503020204020204" charset="-122"/>
                <a:ea typeface="微软雅黑" panose="020b0503020204020204" charset="-122"/>
              </a:rPr>
              <a:t>单称肯定判断</a:t>
            </a:r>
          </a:p>
        </p:txBody>
      </p:sp>
      <p:sp>
        <p:nvSpPr>
          <p:cNvPr id="82" name="文本框 81" title=""/>
          <p:cNvSpPr txBox="1"/>
          <p:nvPr>
            <p:custDataLst>
              <p:tags r:id="rId22"/>
            </p:custDataLst>
          </p:nvPr>
        </p:nvSpPr>
        <p:spPr>
          <a:xfrm>
            <a:off x="3977033" y="5773056"/>
            <a:ext cx="2231042" cy="570865"/>
          </a:xfrm>
          <a:prstGeom prst="rect">
            <a:avLst/>
          </a:prstGeom>
          <a:noFill/>
          <a:ln>
            <a:solidFill>
              <a:srgbClr val="BF8B3F"/>
            </a:solidFill>
          </a:ln>
        </p:spPr>
        <p:txBody>
          <a:bodyPr wrap="square" rtlCol="0">
            <a:spAutoFit/>
          </a:bodyPr>
          <a:lstStyle/>
          <a:p>
            <a:pPr>
              <a:lnSpc>
                <a:spcPct val="120000"/>
              </a:lnSpc>
            </a:pPr>
            <a:r>
              <a:rPr lang="zh-CN" altLang="en-US" sz="2600" b="1">
                <a:latin typeface="微软雅黑" panose="020b0503020204020204" charset="-122"/>
                <a:ea typeface="微软雅黑" panose="020b0503020204020204" charset="-122"/>
              </a:rPr>
              <a:t>单称否定判断</a:t>
            </a:r>
          </a:p>
        </p:txBody>
      </p:sp>
      <p:sp>
        <p:nvSpPr>
          <p:cNvPr id="83" name="文本框 82" title=""/>
          <p:cNvSpPr txBox="1"/>
          <p:nvPr>
            <p:custDataLst>
              <p:tags r:id="rId23"/>
            </p:custDataLst>
          </p:nvPr>
        </p:nvSpPr>
        <p:spPr>
          <a:xfrm>
            <a:off x="1209493" y="1928927"/>
            <a:ext cx="854437" cy="491490"/>
          </a:xfrm>
          <a:prstGeom prst="rect">
            <a:avLst/>
          </a:prstGeom>
          <a:solidFill>
            <a:srgbClr val="FFFF00"/>
          </a:solidFill>
        </p:spPr>
        <p:txBody>
          <a:bodyPr wrap="square" rtlCol="0">
            <a:spAutoFit/>
          </a:bodyPr>
          <a:lstStyle/>
          <a:p>
            <a:r>
              <a:rPr lang="zh-CN" altLang="en-US" sz="2600" b="1">
                <a:latin typeface="楷体" panose="02010609060101010101" pitchFamily="49" charset="-122"/>
                <a:ea typeface="楷体" panose="02010609060101010101" pitchFamily="49" charset="-122"/>
              </a:rPr>
              <a:t>周延</a:t>
            </a:r>
          </a:p>
        </p:txBody>
      </p:sp>
      <p:sp>
        <p:nvSpPr>
          <p:cNvPr id="84" name="文本框 83" title=""/>
          <p:cNvSpPr txBox="1"/>
          <p:nvPr>
            <p:custDataLst>
              <p:tags r:id="rId24"/>
            </p:custDataLst>
          </p:nvPr>
        </p:nvSpPr>
        <p:spPr>
          <a:xfrm>
            <a:off x="3040020" y="1912046"/>
            <a:ext cx="854437" cy="491490"/>
          </a:xfrm>
          <a:prstGeom prst="rect">
            <a:avLst/>
          </a:prstGeom>
          <a:solidFill>
            <a:srgbClr val="FFFF00"/>
          </a:solidFill>
        </p:spPr>
        <p:txBody>
          <a:bodyPr wrap="square" rtlCol="0">
            <a:spAutoFit/>
          </a:bodyPr>
          <a:lstStyle/>
          <a:p>
            <a:r>
              <a:rPr lang="zh-CN" altLang="en-US" sz="2600" b="1">
                <a:latin typeface="楷体" panose="02010609060101010101" pitchFamily="49" charset="-122"/>
                <a:ea typeface="楷体" panose="02010609060101010101" pitchFamily="49" charset="-122"/>
              </a:rPr>
              <a:t>周延</a:t>
            </a:r>
          </a:p>
        </p:txBody>
      </p:sp>
      <p:sp>
        <p:nvSpPr>
          <p:cNvPr id="85" name="椭圆 84" title=""/>
          <p:cNvSpPr/>
          <p:nvPr>
            <p:custDataLst>
              <p:tags r:id="rId25"/>
            </p:custDataLst>
          </p:nvPr>
        </p:nvSpPr>
        <p:spPr>
          <a:xfrm>
            <a:off x="1298208" y="3149231"/>
            <a:ext cx="858773" cy="599948"/>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86" name="椭圆 85" title=""/>
          <p:cNvSpPr/>
          <p:nvPr>
            <p:custDataLst>
              <p:tags r:id="rId26"/>
            </p:custDataLst>
          </p:nvPr>
        </p:nvSpPr>
        <p:spPr>
          <a:xfrm>
            <a:off x="2529910" y="3204754"/>
            <a:ext cx="716024" cy="541648"/>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88" name="文本框 87" title=""/>
          <p:cNvSpPr txBox="1"/>
          <p:nvPr>
            <p:custDataLst>
              <p:tags r:id="rId27"/>
            </p:custDataLst>
          </p:nvPr>
        </p:nvSpPr>
        <p:spPr>
          <a:xfrm>
            <a:off x="885517" y="2846526"/>
            <a:ext cx="1338774" cy="491490"/>
          </a:xfrm>
          <a:prstGeom prst="rect">
            <a:avLst/>
          </a:prstGeom>
          <a:solidFill>
            <a:srgbClr val="FFC5B7"/>
          </a:solidFill>
        </p:spPr>
        <p:txBody>
          <a:bodyPr wrap="square" rtlCol="0">
            <a:spAutoFit/>
          </a:bodyPr>
          <a:lstStyle/>
          <a:p>
            <a:r>
              <a:rPr lang="zh-CN" altLang="en-US" sz="2600" b="1">
                <a:latin typeface="楷体" panose="02010609060101010101" pitchFamily="49" charset="-122"/>
                <a:ea typeface="楷体" panose="02010609060101010101" pitchFamily="49" charset="-122"/>
              </a:rPr>
              <a:t>不周延</a:t>
            </a:r>
          </a:p>
        </p:txBody>
      </p:sp>
      <p:sp>
        <p:nvSpPr>
          <p:cNvPr id="89" name="文本框 88" title=""/>
          <p:cNvSpPr txBox="1"/>
          <p:nvPr>
            <p:custDataLst>
              <p:tags r:id="rId28"/>
            </p:custDataLst>
          </p:nvPr>
        </p:nvSpPr>
        <p:spPr>
          <a:xfrm>
            <a:off x="2499009" y="2775768"/>
            <a:ext cx="1338774" cy="491490"/>
          </a:xfrm>
          <a:prstGeom prst="rect">
            <a:avLst/>
          </a:prstGeom>
          <a:solidFill>
            <a:srgbClr val="FFC5B7"/>
          </a:solidFill>
        </p:spPr>
        <p:txBody>
          <a:bodyPr wrap="square" rtlCol="0">
            <a:spAutoFit/>
          </a:bodyPr>
          <a:lstStyle/>
          <a:p>
            <a:r>
              <a:rPr lang="zh-CN" altLang="en-US" sz="2600" b="1">
                <a:latin typeface="楷体" panose="02010609060101010101" pitchFamily="49" charset="-122"/>
                <a:ea typeface="楷体" panose="02010609060101010101" pitchFamily="49" charset="-122"/>
              </a:rPr>
              <a:t>不周延</a:t>
            </a:r>
          </a:p>
        </p:txBody>
      </p:sp>
      <p:sp>
        <p:nvSpPr>
          <p:cNvPr id="90" name="椭圆 89" title=""/>
          <p:cNvSpPr/>
          <p:nvPr>
            <p:custDataLst>
              <p:tags r:id="rId29"/>
            </p:custDataLst>
          </p:nvPr>
        </p:nvSpPr>
        <p:spPr>
          <a:xfrm>
            <a:off x="852901" y="4173945"/>
            <a:ext cx="647492" cy="493554"/>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91" name="椭圆 90" title=""/>
          <p:cNvSpPr/>
          <p:nvPr>
            <p:custDataLst>
              <p:tags r:id="rId30"/>
            </p:custDataLst>
          </p:nvPr>
        </p:nvSpPr>
        <p:spPr>
          <a:xfrm>
            <a:off x="2643072" y="4146493"/>
            <a:ext cx="1104438" cy="521005"/>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92" name="文本框 91" title=""/>
          <p:cNvSpPr txBox="1"/>
          <p:nvPr>
            <p:custDataLst>
              <p:tags r:id="rId31"/>
            </p:custDataLst>
          </p:nvPr>
        </p:nvSpPr>
        <p:spPr>
          <a:xfrm>
            <a:off x="769945" y="3746402"/>
            <a:ext cx="1338774" cy="491490"/>
          </a:xfrm>
          <a:prstGeom prst="rect">
            <a:avLst/>
          </a:prstGeom>
          <a:solidFill>
            <a:srgbClr val="FFC5B7"/>
          </a:solidFill>
        </p:spPr>
        <p:txBody>
          <a:bodyPr wrap="square" rtlCol="0">
            <a:spAutoFit/>
          </a:bodyPr>
          <a:lstStyle/>
          <a:p>
            <a:r>
              <a:rPr lang="zh-CN" altLang="en-US" sz="2600" b="1">
                <a:latin typeface="楷体" panose="02010609060101010101" pitchFamily="49" charset="-122"/>
                <a:ea typeface="楷体" panose="02010609060101010101" pitchFamily="49" charset="-122"/>
              </a:rPr>
              <a:t>不周延</a:t>
            </a:r>
          </a:p>
        </p:txBody>
      </p:sp>
      <p:sp>
        <p:nvSpPr>
          <p:cNvPr id="94" name="文本框 93" title=""/>
          <p:cNvSpPr txBox="1"/>
          <p:nvPr>
            <p:custDataLst>
              <p:tags r:id="rId32"/>
            </p:custDataLst>
          </p:nvPr>
        </p:nvSpPr>
        <p:spPr>
          <a:xfrm>
            <a:off x="2654960" y="3762285"/>
            <a:ext cx="854437" cy="491490"/>
          </a:xfrm>
          <a:prstGeom prst="rect">
            <a:avLst/>
          </a:prstGeom>
          <a:solidFill>
            <a:srgbClr val="FFFF00"/>
          </a:solidFill>
        </p:spPr>
        <p:txBody>
          <a:bodyPr wrap="square" rtlCol="0">
            <a:spAutoFit/>
          </a:bodyPr>
          <a:lstStyle/>
          <a:p>
            <a:r>
              <a:rPr lang="zh-CN" altLang="en-US" sz="2600" b="1">
                <a:latin typeface="楷体" panose="02010609060101010101" pitchFamily="49" charset="-122"/>
                <a:ea typeface="楷体" panose="02010609060101010101" pitchFamily="49" charset="-122"/>
              </a:rPr>
              <a:t>周延</a:t>
            </a:r>
          </a:p>
        </p:txBody>
      </p:sp>
      <p:sp>
        <p:nvSpPr>
          <p:cNvPr id="95" name="椭圆 94" title=""/>
          <p:cNvSpPr/>
          <p:nvPr>
            <p:custDataLst>
              <p:tags r:id="rId33"/>
            </p:custDataLst>
          </p:nvPr>
        </p:nvSpPr>
        <p:spPr>
          <a:xfrm>
            <a:off x="969788" y="5018223"/>
            <a:ext cx="769432" cy="600967"/>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96" name="椭圆 95" title=""/>
          <p:cNvSpPr/>
          <p:nvPr>
            <p:custDataLst>
              <p:tags r:id="rId34"/>
            </p:custDataLst>
          </p:nvPr>
        </p:nvSpPr>
        <p:spPr>
          <a:xfrm>
            <a:off x="2523569" y="5066999"/>
            <a:ext cx="985828" cy="477909"/>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97" name="文本框 96" title=""/>
          <p:cNvSpPr txBox="1"/>
          <p:nvPr>
            <p:custDataLst>
              <p:tags r:id="rId35"/>
            </p:custDataLst>
          </p:nvPr>
        </p:nvSpPr>
        <p:spPr>
          <a:xfrm>
            <a:off x="354471" y="4700172"/>
            <a:ext cx="854437" cy="491490"/>
          </a:xfrm>
          <a:prstGeom prst="rect">
            <a:avLst/>
          </a:prstGeom>
          <a:solidFill>
            <a:srgbClr val="FFFF00"/>
          </a:solidFill>
        </p:spPr>
        <p:txBody>
          <a:bodyPr wrap="square" rtlCol="0">
            <a:spAutoFit/>
          </a:bodyPr>
          <a:lstStyle/>
          <a:p>
            <a:r>
              <a:rPr lang="zh-CN" altLang="en-US" sz="2600" b="1">
                <a:latin typeface="楷体" panose="02010609060101010101" pitchFamily="49" charset="-122"/>
                <a:ea typeface="楷体" panose="02010609060101010101" pitchFamily="49" charset="-122"/>
              </a:rPr>
              <a:t>周延</a:t>
            </a:r>
          </a:p>
        </p:txBody>
      </p:sp>
      <p:sp>
        <p:nvSpPr>
          <p:cNvPr id="98" name="文本框 97" title=""/>
          <p:cNvSpPr txBox="1"/>
          <p:nvPr>
            <p:custDataLst>
              <p:tags r:id="rId36"/>
            </p:custDataLst>
          </p:nvPr>
        </p:nvSpPr>
        <p:spPr>
          <a:xfrm>
            <a:off x="2485343" y="4673231"/>
            <a:ext cx="1338774" cy="491490"/>
          </a:xfrm>
          <a:prstGeom prst="rect">
            <a:avLst/>
          </a:prstGeom>
          <a:solidFill>
            <a:srgbClr val="FFC5B7"/>
          </a:solidFill>
        </p:spPr>
        <p:txBody>
          <a:bodyPr wrap="square" rtlCol="0">
            <a:spAutoFit/>
          </a:bodyPr>
          <a:lstStyle/>
          <a:p>
            <a:r>
              <a:rPr lang="zh-CN" altLang="en-US" sz="2600" b="1">
                <a:latin typeface="楷体" panose="02010609060101010101" pitchFamily="49" charset="-122"/>
                <a:ea typeface="楷体" panose="02010609060101010101" pitchFamily="49" charset="-122"/>
              </a:rPr>
              <a:t>不周延</a:t>
            </a:r>
          </a:p>
        </p:txBody>
      </p:sp>
      <p:sp>
        <p:nvSpPr>
          <p:cNvPr id="99" name="椭圆 98" title=""/>
          <p:cNvSpPr/>
          <p:nvPr>
            <p:custDataLst>
              <p:tags r:id="rId37"/>
            </p:custDataLst>
          </p:nvPr>
        </p:nvSpPr>
        <p:spPr>
          <a:xfrm>
            <a:off x="791628" y="5760181"/>
            <a:ext cx="1148007" cy="686801"/>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100" name="椭圆 99" title=""/>
          <p:cNvSpPr/>
          <p:nvPr>
            <p:custDataLst>
              <p:tags r:id="rId38"/>
            </p:custDataLst>
          </p:nvPr>
        </p:nvSpPr>
        <p:spPr>
          <a:xfrm>
            <a:off x="2761682" y="5890408"/>
            <a:ext cx="985828" cy="477909"/>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101" name="文本框 100" title=""/>
          <p:cNvSpPr txBox="1"/>
          <p:nvPr>
            <p:custDataLst>
              <p:tags r:id="rId39"/>
            </p:custDataLst>
          </p:nvPr>
        </p:nvSpPr>
        <p:spPr>
          <a:xfrm>
            <a:off x="347925" y="5505070"/>
            <a:ext cx="854437" cy="491490"/>
          </a:xfrm>
          <a:prstGeom prst="rect">
            <a:avLst/>
          </a:prstGeom>
          <a:solidFill>
            <a:srgbClr val="FFFF00"/>
          </a:solidFill>
        </p:spPr>
        <p:txBody>
          <a:bodyPr wrap="square" rtlCol="0">
            <a:spAutoFit/>
          </a:bodyPr>
          <a:lstStyle/>
          <a:p>
            <a:r>
              <a:rPr lang="zh-CN" altLang="en-US" sz="2600" b="1">
                <a:latin typeface="楷体" panose="02010609060101010101" pitchFamily="49" charset="-122"/>
                <a:ea typeface="楷体" panose="02010609060101010101" pitchFamily="49" charset="-122"/>
              </a:rPr>
              <a:t>周延</a:t>
            </a:r>
          </a:p>
        </p:txBody>
      </p:sp>
      <p:sp>
        <p:nvSpPr>
          <p:cNvPr id="102" name="文本框 101" title=""/>
          <p:cNvSpPr txBox="1"/>
          <p:nvPr>
            <p:custDataLst>
              <p:tags r:id="rId40"/>
            </p:custDataLst>
          </p:nvPr>
        </p:nvSpPr>
        <p:spPr>
          <a:xfrm>
            <a:off x="2891565" y="5466888"/>
            <a:ext cx="854437" cy="491490"/>
          </a:xfrm>
          <a:prstGeom prst="rect">
            <a:avLst/>
          </a:prstGeom>
          <a:solidFill>
            <a:srgbClr val="FFFF00"/>
          </a:solidFill>
        </p:spPr>
        <p:txBody>
          <a:bodyPr wrap="square" rtlCol="0">
            <a:spAutoFit/>
          </a:bodyPr>
          <a:lstStyle/>
          <a:p>
            <a:r>
              <a:rPr lang="zh-CN" altLang="en-US" sz="2600" b="1">
                <a:latin typeface="楷体" panose="02010609060101010101" pitchFamily="49" charset="-122"/>
                <a:ea typeface="楷体" panose="02010609060101010101" pitchFamily="49" charset="-122"/>
              </a:rPr>
              <a:t>周延</a:t>
            </a:r>
          </a:p>
        </p:txBody>
      </p:sp>
      <p:graphicFrame>
        <p:nvGraphicFramePr>
          <p:cNvPr id="6" name="表格 5" title=""/>
          <p:cNvGraphicFramePr>
            <a:graphicFrameLocks noGrp="1"/>
          </p:cNvGraphicFramePr>
          <p:nvPr>
            <p:custDataLst>
              <p:tags r:id="rId41"/>
            </p:custDataLst>
          </p:nvPr>
        </p:nvGraphicFramePr>
        <p:xfrm>
          <a:off x="6833234" y="1414145"/>
          <a:ext cx="5061585" cy="3627120"/>
        </p:xfrm>
        <a:graphic>
          <a:graphicData uri="http://schemas.openxmlformats.org/drawingml/2006/table">
            <a:tbl>
              <a:tblPr>
                <a:tableStyleId>{5C22544A-7EE6-4342-B048-85BDC9FD1C3A}</a:tableStyleId>
              </a:tblPr>
              <a:tblGrid>
                <a:gridCol w="2390775">
                  <a:extLst>
                    <a:ext uri="{9D8B030D-6E8A-4147-A177-3AD203B41FA5}">
                      <a16:colId xmlns:a16="http://schemas.microsoft.com/office/drawing/2014/main" val="20000"/>
                    </a:ext>
                  </a:extLst>
                </a:gridCol>
                <a:gridCol w="1300480">
                  <a:extLst>
                    <a:ext uri="{9D8B030D-6E8A-4147-A177-3AD203B41FA5}">
                      <a16:colId xmlns:a16="http://schemas.microsoft.com/office/drawing/2014/main" val="20001"/>
                    </a:ext>
                  </a:extLst>
                </a:gridCol>
                <a:gridCol w="1370330">
                  <a:extLst>
                    <a:ext uri="{9D8B030D-6E8A-4147-A177-3AD203B41FA5}">
                      <a16:colId xmlns:a16="http://schemas.microsoft.com/office/drawing/2014/main" val="20002"/>
                    </a:ext>
                  </a:extLst>
                </a:gridCol>
              </a:tblGrid>
              <a:tr h="518160">
                <a:tc>
                  <a:txBody>
                    <a:bodyPr vert="horz" wrap="square"/>
                    <a:lstStyle/>
                    <a:p>
                      <a:pPr>
                        <a:buNone/>
                      </a:pPr>
                      <a:r>
                        <a:rPr lang="zh-CN" altLang="en-US" sz="2800" b="1">
                          <a:solidFill>
                            <a:schemeClr val="tx1"/>
                          </a:solidFill>
                          <a:latin typeface="微软雅黑" panose="020b0503020204020204" charset="-122"/>
                          <a:ea typeface="微软雅黑" panose="020b0503020204020204" charset="-122"/>
                        </a:rPr>
                        <a:t>判断种类</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vert="horz" wrap="square"/>
                    <a:lstStyle/>
                    <a:p>
                      <a:pPr>
                        <a:buNone/>
                      </a:pPr>
                      <a:r>
                        <a:rPr lang="zh-CN" altLang="en-US" sz="2800" b="1">
                          <a:solidFill>
                            <a:schemeClr val="tx1"/>
                          </a:solidFill>
                          <a:latin typeface="微软雅黑" panose="020b0503020204020204" charset="-122"/>
                          <a:ea typeface="微软雅黑" panose="020b0503020204020204" charset="-122"/>
                        </a:rPr>
                        <a:t>主项</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vert="horz" wrap="square"/>
                    <a:lstStyle/>
                    <a:p>
                      <a:pPr>
                        <a:buNone/>
                      </a:pPr>
                      <a:r>
                        <a:rPr lang="zh-CN" altLang="en-US" sz="2800" b="1">
                          <a:solidFill>
                            <a:schemeClr val="tx1"/>
                          </a:solidFill>
                          <a:latin typeface="微软雅黑" panose="020b0503020204020204" charset="-122"/>
                          <a:ea typeface="微软雅黑" panose="020b0503020204020204" charset="-122"/>
                        </a:rPr>
                        <a:t>谓项</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extLst>
                  <a:ext uri="{0D108BD9-81ED-4DB2-BD59-A6C34878D82A}">
                    <a16:rowId xmlns:a16="http://schemas.microsoft.com/office/drawing/2014/main" val="10000"/>
                  </a:ext>
                </a:extLst>
              </a:tr>
              <a:tr h="381000">
                <a:tc>
                  <a:txBody>
                    <a:bodyPr vert="horz" wrap="square"/>
                    <a:lstStyle/>
                    <a:p>
                      <a:pPr>
                        <a:buNone/>
                      </a:pPr>
                      <a:r>
                        <a:rPr lang="zh-CN" altLang="en-US" sz="2800" b="1">
                          <a:solidFill>
                            <a:schemeClr val="tx1"/>
                          </a:solidFill>
                          <a:latin typeface="微软雅黑" panose="020b0503020204020204" charset="-122"/>
                          <a:ea typeface="微软雅黑" panose="020b0503020204020204" charset="-122"/>
                          <a:sym typeface="+mn-ea"/>
                        </a:rPr>
                        <a:t>全称</a:t>
                      </a:r>
                      <a:r>
                        <a:rPr lang="zh-CN" altLang="en-US" sz="2800" b="1">
                          <a:solidFill>
                            <a:srgbClr val="FF0000"/>
                          </a:solidFill>
                          <a:latin typeface="微软雅黑" panose="020b0503020204020204" charset="-122"/>
                          <a:ea typeface="微软雅黑" panose="020b0503020204020204" charset="-122"/>
                          <a:sym typeface="+mn-ea"/>
                        </a:rPr>
                        <a:t>肯定</a:t>
                      </a:r>
                      <a:r>
                        <a:rPr lang="zh-CN" altLang="en-US" sz="2800" b="1">
                          <a:solidFill>
                            <a:schemeClr val="tx1"/>
                          </a:solidFill>
                          <a:latin typeface="微软雅黑" panose="020b0503020204020204" charset="-122"/>
                          <a:ea typeface="微软雅黑" panose="020b0503020204020204" charset="-122"/>
                          <a:sym typeface="+mn-ea"/>
                        </a:rPr>
                        <a:t>判断</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vert="horz" wrap="square"/>
                    <a:lstStyle/>
                    <a:p>
                      <a:pPr>
                        <a:buNone/>
                      </a:pPr>
                      <a:r>
                        <a:rPr lang="zh-CN" altLang="en-US" sz="2800" b="1">
                          <a:solidFill>
                            <a:schemeClr val="tx1"/>
                          </a:solidFill>
                          <a:latin typeface="微软雅黑" panose="020b0503020204020204" charset="-122"/>
                          <a:ea typeface="微软雅黑" panose="020b0503020204020204" charset="-122"/>
                        </a:rPr>
                        <a:t>周延</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vert="horz" wrap="square"/>
                    <a:lstStyle/>
                    <a:p>
                      <a:pPr>
                        <a:buNone/>
                      </a:pPr>
                      <a:r>
                        <a:rPr lang="zh-CN" altLang="en-US" sz="2800" b="1">
                          <a:solidFill>
                            <a:srgbClr val="FF0000"/>
                          </a:solidFill>
                          <a:latin typeface="微软雅黑" panose="020b0503020204020204" charset="-122"/>
                          <a:ea typeface="微软雅黑" panose="020b0503020204020204" charset="-122"/>
                        </a:rPr>
                        <a:t>不周延</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extLst>
                  <a:ext uri="{0D108BD9-81ED-4DB2-BD59-A6C34878D82A}">
                    <a16:rowId xmlns:a16="http://schemas.microsoft.com/office/drawing/2014/main" val="10001"/>
                  </a:ext>
                </a:extLst>
              </a:tr>
              <a:tr h="518160">
                <a:tc>
                  <a:txBody>
                    <a:bodyPr vert="horz" wrap="square"/>
                    <a:lstStyle/>
                    <a:p>
                      <a:pPr>
                        <a:buNone/>
                      </a:pPr>
                      <a:r>
                        <a:rPr lang="zh-CN" altLang="en-US" sz="2800" b="1">
                          <a:solidFill>
                            <a:schemeClr val="tx1"/>
                          </a:solidFill>
                          <a:latin typeface="微软雅黑" panose="020b0503020204020204" charset="-122"/>
                          <a:ea typeface="微软雅黑" panose="020b0503020204020204" charset="-122"/>
                        </a:rPr>
                        <a:t>全称否定判断</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vert="horz" wrap="square"/>
                    <a:lstStyle/>
                    <a:p>
                      <a:pPr>
                        <a:buNone/>
                      </a:pPr>
                      <a:r>
                        <a:rPr lang="zh-CN" altLang="en-US" sz="2800" b="1">
                          <a:solidFill>
                            <a:schemeClr val="tx1"/>
                          </a:solidFill>
                          <a:latin typeface="微软雅黑" panose="020b0503020204020204" charset="-122"/>
                          <a:ea typeface="微软雅黑" panose="020b0503020204020204" charset="-122"/>
                        </a:rPr>
                        <a:t>周延</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vert="horz" wrap="square"/>
                    <a:lstStyle/>
                    <a:p>
                      <a:pPr>
                        <a:buNone/>
                      </a:pPr>
                      <a:r>
                        <a:rPr lang="zh-CN" altLang="en-US" sz="2800" b="1">
                          <a:solidFill>
                            <a:schemeClr val="tx1"/>
                          </a:solidFill>
                          <a:latin typeface="微软雅黑" panose="020b0503020204020204" charset="-122"/>
                          <a:ea typeface="微软雅黑" panose="020b0503020204020204" charset="-122"/>
                        </a:rPr>
                        <a:t>周延</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extLst>
                  <a:ext uri="{0D108BD9-81ED-4DB2-BD59-A6C34878D82A}">
                    <a16:rowId xmlns:a16="http://schemas.microsoft.com/office/drawing/2014/main" val="10002"/>
                  </a:ext>
                </a:extLst>
              </a:tr>
              <a:tr h="381000">
                <a:tc>
                  <a:txBody>
                    <a:bodyPr vert="horz" wrap="square"/>
                    <a:lstStyle/>
                    <a:p>
                      <a:pPr>
                        <a:buNone/>
                      </a:pPr>
                      <a:r>
                        <a:rPr lang="zh-CN" altLang="en-US" sz="2800" b="1">
                          <a:solidFill>
                            <a:schemeClr val="tx1"/>
                          </a:solidFill>
                          <a:latin typeface="微软雅黑" panose="020b0503020204020204" charset="-122"/>
                          <a:ea typeface="微软雅黑" panose="020b0503020204020204" charset="-122"/>
                        </a:rPr>
                        <a:t>特称</a:t>
                      </a:r>
                      <a:r>
                        <a:rPr lang="zh-CN" altLang="en-US" sz="2800" b="1">
                          <a:solidFill>
                            <a:srgbClr val="FF0000"/>
                          </a:solidFill>
                          <a:latin typeface="微软雅黑" panose="020b0503020204020204" charset="-122"/>
                          <a:ea typeface="微软雅黑" panose="020b0503020204020204" charset="-122"/>
                        </a:rPr>
                        <a:t>肯定</a:t>
                      </a:r>
                      <a:r>
                        <a:rPr lang="zh-CN" altLang="en-US" sz="2800" b="1">
                          <a:solidFill>
                            <a:schemeClr val="tx1"/>
                          </a:solidFill>
                          <a:latin typeface="微软雅黑" panose="020b0503020204020204" charset="-122"/>
                          <a:ea typeface="微软雅黑" panose="020b0503020204020204" charset="-122"/>
                        </a:rPr>
                        <a:t>判断</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vert="horz" wrap="square"/>
                    <a:lstStyle/>
                    <a:p>
                      <a:pPr>
                        <a:buNone/>
                      </a:pPr>
                      <a:r>
                        <a:rPr lang="zh-CN" altLang="en-US" sz="2800" b="1">
                          <a:solidFill>
                            <a:schemeClr val="tx1"/>
                          </a:solidFill>
                          <a:latin typeface="微软雅黑" panose="020b0503020204020204" charset="-122"/>
                          <a:ea typeface="微软雅黑" panose="020b0503020204020204" charset="-122"/>
                        </a:rPr>
                        <a:t>不周延</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vert="horz" wrap="square"/>
                    <a:lstStyle/>
                    <a:p>
                      <a:pPr>
                        <a:buNone/>
                      </a:pPr>
                      <a:r>
                        <a:rPr lang="zh-CN" altLang="en-US" sz="2800" b="1">
                          <a:solidFill>
                            <a:srgbClr val="FF0000"/>
                          </a:solidFill>
                          <a:latin typeface="微软雅黑" panose="020b0503020204020204" charset="-122"/>
                          <a:ea typeface="微软雅黑" panose="020b0503020204020204" charset="-122"/>
                        </a:rPr>
                        <a:t>不周延</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extLst>
                  <a:ext uri="{0D108BD9-81ED-4DB2-BD59-A6C34878D82A}">
                    <a16:rowId xmlns:a16="http://schemas.microsoft.com/office/drawing/2014/main" val="10003"/>
                  </a:ext>
                </a:extLst>
              </a:tr>
              <a:tr h="381000">
                <a:tc>
                  <a:txBody>
                    <a:bodyPr vert="horz" wrap="square"/>
                    <a:lstStyle/>
                    <a:p>
                      <a:pPr>
                        <a:buNone/>
                      </a:pPr>
                      <a:r>
                        <a:rPr lang="zh-CN" altLang="en-US" sz="2800" b="1">
                          <a:solidFill>
                            <a:schemeClr val="tx1"/>
                          </a:solidFill>
                          <a:latin typeface="微软雅黑" panose="020b0503020204020204" charset="-122"/>
                          <a:ea typeface="微软雅黑" panose="020b0503020204020204" charset="-122"/>
                        </a:rPr>
                        <a:t>特称否定判断</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vert="horz" wrap="square"/>
                    <a:lstStyle/>
                    <a:p>
                      <a:pPr>
                        <a:buNone/>
                      </a:pPr>
                      <a:r>
                        <a:rPr lang="zh-CN" altLang="en-US" sz="2800" b="1">
                          <a:solidFill>
                            <a:schemeClr val="tx1"/>
                          </a:solidFill>
                          <a:latin typeface="微软雅黑" panose="020b0503020204020204" charset="-122"/>
                          <a:ea typeface="微软雅黑" panose="020b0503020204020204" charset="-122"/>
                        </a:rPr>
                        <a:t>不周延</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vert="horz" wrap="square"/>
                    <a:lstStyle/>
                    <a:p>
                      <a:pPr>
                        <a:buNone/>
                      </a:pPr>
                      <a:r>
                        <a:rPr lang="zh-CN" altLang="en-US" sz="2800" b="1">
                          <a:solidFill>
                            <a:schemeClr val="tx1"/>
                          </a:solidFill>
                          <a:latin typeface="微软雅黑" panose="020b0503020204020204" charset="-122"/>
                          <a:ea typeface="微软雅黑" panose="020b0503020204020204" charset="-122"/>
                        </a:rPr>
                        <a:t>周延</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extLst>
                  <a:ext uri="{0D108BD9-81ED-4DB2-BD59-A6C34878D82A}">
                    <a16:rowId xmlns:a16="http://schemas.microsoft.com/office/drawing/2014/main" val="10004"/>
                  </a:ext>
                </a:extLst>
              </a:tr>
              <a:tr h="381000">
                <a:tc>
                  <a:txBody>
                    <a:bodyPr vert="horz" wrap="square"/>
                    <a:lstStyle/>
                    <a:p>
                      <a:pPr>
                        <a:buNone/>
                      </a:pPr>
                      <a:r>
                        <a:rPr lang="zh-CN" altLang="en-US" sz="2800" b="1">
                          <a:solidFill>
                            <a:schemeClr val="tx1"/>
                          </a:solidFill>
                          <a:latin typeface="微软雅黑" panose="020b0503020204020204" charset="-122"/>
                          <a:ea typeface="微软雅黑" panose="020b0503020204020204" charset="-122"/>
                        </a:rPr>
                        <a:t>单称</a:t>
                      </a:r>
                      <a:r>
                        <a:rPr lang="zh-CN" altLang="en-US" sz="2800" b="1">
                          <a:solidFill>
                            <a:srgbClr val="FF0000"/>
                          </a:solidFill>
                          <a:latin typeface="微软雅黑" panose="020b0503020204020204" charset="-122"/>
                          <a:ea typeface="微软雅黑" panose="020b0503020204020204" charset="-122"/>
                        </a:rPr>
                        <a:t>肯定</a:t>
                      </a:r>
                      <a:r>
                        <a:rPr lang="zh-CN" altLang="en-US" sz="2800" b="1">
                          <a:solidFill>
                            <a:schemeClr val="tx1"/>
                          </a:solidFill>
                          <a:latin typeface="微软雅黑" panose="020b0503020204020204" charset="-122"/>
                          <a:ea typeface="微软雅黑" panose="020b0503020204020204" charset="-122"/>
                        </a:rPr>
                        <a:t>判断</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vert="horz" wrap="square"/>
                    <a:lstStyle/>
                    <a:p>
                      <a:pPr>
                        <a:buNone/>
                      </a:pPr>
                      <a:r>
                        <a:rPr lang="zh-CN" altLang="en-US" sz="2800" b="1">
                          <a:solidFill>
                            <a:schemeClr val="tx1"/>
                          </a:solidFill>
                          <a:latin typeface="微软雅黑" panose="020b0503020204020204" charset="-122"/>
                          <a:ea typeface="微软雅黑" panose="020b0503020204020204" charset="-122"/>
                        </a:rPr>
                        <a:t>周延</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vert="horz" wrap="square"/>
                    <a:lstStyle/>
                    <a:p>
                      <a:pPr>
                        <a:buNone/>
                      </a:pPr>
                      <a:r>
                        <a:rPr lang="zh-CN" altLang="en-US" sz="2800" b="1">
                          <a:solidFill>
                            <a:srgbClr val="FF0000"/>
                          </a:solidFill>
                          <a:latin typeface="微软雅黑" panose="020b0503020204020204" charset="-122"/>
                          <a:ea typeface="微软雅黑" panose="020b0503020204020204" charset="-122"/>
                        </a:rPr>
                        <a:t>不周延</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extLst>
                  <a:ext uri="{0D108BD9-81ED-4DB2-BD59-A6C34878D82A}">
                    <a16:rowId xmlns:a16="http://schemas.microsoft.com/office/drawing/2014/main" val="10005"/>
                  </a:ext>
                </a:extLst>
              </a:tr>
              <a:tr h="381000">
                <a:tc>
                  <a:txBody>
                    <a:bodyPr vert="horz" wrap="square"/>
                    <a:lstStyle/>
                    <a:p>
                      <a:pPr>
                        <a:buNone/>
                      </a:pPr>
                      <a:r>
                        <a:rPr lang="zh-CN" altLang="en-US" sz="2800" b="1">
                          <a:solidFill>
                            <a:schemeClr val="tx1"/>
                          </a:solidFill>
                          <a:latin typeface="微软雅黑" panose="020b0503020204020204" charset="-122"/>
                          <a:ea typeface="微软雅黑" panose="020b0503020204020204" charset="-122"/>
                        </a:rPr>
                        <a:t>单称否定判断</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vert="horz" wrap="square"/>
                    <a:lstStyle/>
                    <a:p>
                      <a:pPr>
                        <a:buNone/>
                      </a:pPr>
                      <a:r>
                        <a:rPr lang="zh-CN" altLang="en-US" sz="2800" b="1">
                          <a:solidFill>
                            <a:schemeClr val="tx1"/>
                          </a:solidFill>
                          <a:latin typeface="微软雅黑" panose="020b0503020204020204" charset="-122"/>
                          <a:ea typeface="微软雅黑" panose="020b0503020204020204" charset="-122"/>
                        </a:rPr>
                        <a:t>周延</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vert="horz" wrap="square"/>
                    <a:lstStyle/>
                    <a:p>
                      <a:pPr>
                        <a:buNone/>
                      </a:pPr>
                      <a:r>
                        <a:rPr lang="zh-CN" altLang="en-US" sz="2800" b="1">
                          <a:solidFill>
                            <a:schemeClr val="tx1"/>
                          </a:solidFill>
                          <a:latin typeface="微软雅黑" panose="020b0503020204020204" charset="-122"/>
                          <a:ea typeface="微软雅黑" panose="020b0503020204020204" charset="-122"/>
                        </a:rPr>
                        <a:t>周延</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7" name="文本框 6" title=""/>
          <p:cNvSpPr txBox="1"/>
          <p:nvPr>
            <p:custDataLst>
              <p:tags r:id="rId42"/>
            </p:custDataLst>
          </p:nvPr>
        </p:nvSpPr>
        <p:spPr>
          <a:xfrm>
            <a:off x="6948170" y="704215"/>
            <a:ext cx="4596130" cy="521970"/>
          </a:xfrm>
          <a:prstGeom prst="rect">
            <a:avLst/>
          </a:prstGeom>
          <a:solidFill>
            <a:srgbClr val="FFFF00"/>
          </a:solidFill>
        </p:spPr>
        <p:txBody>
          <a:bodyPr wrap="square" rtlCol="0">
            <a:spAutoFit/>
          </a:bodyPr>
          <a:lstStyle/>
          <a:p>
            <a:r>
              <a:rPr lang="zh-CN" altLang="en-US" sz="2800" b="1">
                <a:latin typeface="微软雅黑" panose="020b0503020204020204" charset="-122"/>
                <a:ea typeface="微软雅黑" panose="020b0503020204020204" charset="-122"/>
              </a:rPr>
              <a:t>主项和谓项的周延性情况</a:t>
            </a:r>
          </a:p>
        </p:txBody>
      </p:sp>
      <p:sp>
        <p:nvSpPr>
          <p:cNvPr id="9" name="文本框 8" title=""/>
          <p:cNvSpPr txBox="1"/>
          <p:nvPr>
            <p:custDataLst>
              <p:tags r:id="rId43"/>
            </p:custDataLst>
          </p:nvPr>
        </p:nvSpPr>
        <p:spPr>
          <a:xfrm>
            <a:off x="5755528" y="5290260"/>
            <a:ext cx="6269990" cy="1254125"/>
          </a:xfrm>
          <a:prstGeom prst="rect">
            <a:avLst/>
          </a:prstGeom>
          <a:solidFill>
            <a:schemeClr val="accent4">
              <a:lumMod val="40000"/>
              <a:lumOff val="60000"/>
            </a:schemeClr>
          </a:solidFill>
        </p:spPr>
        <p:txBody>
          <a:bodyPr wrap="square" rtlCol="0" anchor="t">
            <a:spAutoFit/>
          </a:bodyPr>
          <a:lstStyle/>
          <a:p>
            <a:pPr algn="l">
              <a:lnSpc>
                <a:spcPct val="135000"/>
              </a:lnSpc>
              <a:spcBef>
                <a:spcPct val="0"/>
              </a:spcBef>
              <a:spcAft>
                <a:spcPct val="0"/>
              </a:spcAft>
              <a:buClrTx/>
              <a:buSzTx/>
              <a:buNone/>
            </a:pPr>
            <a:r>
              <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rPr>
              <a:t>主项看量项：全单称周延，特称不周延</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lnSpc>
                <a:spcPct val="135000"/>
              </a:lnSpc>
              <a:spcBef>
                <a:spcPct val="0"/>
              </a:spcBef>
              <a:spcAft>
                <a:spcPct val="0"/>
              </a:spcAft>
              <a:buClrTx/>
              <a:buSzTx/>
              <a:buNone/>
            </a:pPr>
            <a:r>
              <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rPr>
              <a:t>谓项看联项：肯定不周延，否定周延</a:t>
            </a:r>
          </a:p>
        </p:txBody>
      </p:sp>
    </p:spTree>
    <p:custDataLst>
      <p:tags r:id="rId44"/>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wipe(down)">
                                      <p:cBhvr>
                                        <p:cTn id="21" dur="500"/>
                                        <p:tgtEl>
                                          <p:spTgt spid="68"/>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barn(inVertical)">
                                      <p:cBhvr>
                                        <p:cTn id="26" dur="500"/>
                                        <p:tgtEl>
                                          <p:spTgt spid="6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barn(inVertical)">
                                      <p:cBhvr>
                                        <p:cTn id="29" dur="500"/>
                                        <p:tgtEl>
                                          <p:spTgt spid="6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barn(inVertical)">
                                      <p:cBhvr>
                                        <p:cTn id="32" dur="500"/>
                                        <p:tgtEl>
                                          <p:spTgt spid="7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barn(inVertical)">
                                      <p:cBhvr>
                                        <p:cTn id="35" dur="500"/>
                                        <p:tgtEl>
                                          <p:spTgt spid="7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barn(inVertical)">
                                      <p:cBhvr>
                                        <p:cTn id="38" dur="500"/>
                                        <p:tgtEl>
                                          <p:spTgt spid="7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78"/>
                                        </p:tgtEl>
                                        <p:attrNameLst>
                                          <p:attrName>style.visibility</p:attrName>
                                        </p:attrNameLst>
                                      </p:cBhvr>
                                      <p:to>
                                        <p:strVal val="visible"/>
                                      </p:to>
                                    </p:set>
                                    <p:animEffect transition="in" filter="barn(inVertical)">
                                      <p:cBhvr>
                                        <p:cTn id="41" dur="500"/>
                                        <p:tgtEl>
                                          <p:spTgt spid="78"/>
                                        </p:tgtEl>
                                      </p:cBhvr>
                                    </p:animEffect>
                                  </p:childTnLst>
                                </p:cTn>
                              </p:par>
                            </p:childTnLst>
                          </p:cTn>
                        </p:par>
                      </p:childTnLst>
                    </p:cTn>
                  </p:par>
                  <p:par>
                    <p:cTn id="42" fill="hold" nodeType="clickPar">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down)">
                                      <p:cBhvr>
                                        <p:cTn id="46" dur="500"/>
                                        <p:tgtEl>
                                          <p:spTgt spid="74"/>
                                        </p:tgtEl>
                                      </p:cBhvr>
                                    </p:animEffect>
                                  </p:childTnLst>
                                </p:cTn>
                              </p:par>
                            </p:childTnLst>
                          </p:cTn>
                        </p:par>
                      </p:childTnLst>
                    </p:cTn>
                  </p:par>
                  <p:par>
                    <p:cTn id="47" fill="hold" nodeType="clickPar">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down)">
                                      <p:cBhvr>
                                        <p:cTn id="51" dur="500"/>
                                        <p:tgtEl>
                                          <p:spTgt spid="79"/>
                                        </p:tgtEl>
                                      </p:cBhvr>
                                    </p:animEffect>
                                  </p:childTnLst>
                                </p:cTn>
                              </p:par>
                            </p:childTnLst>
                          </p:cTn>
                        </p:par>
                      </p:childTnLst>
                    </p:cTn>
                  </p:par>
                  <p:par>
                    <p:cTn id="52" fill="hold" nodeType="clickPar">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80"/>
                                        </p:tgtEl>
                                        <p:attrNameLst>
                                          <p:attrName>style.visibility</p:attrName>
                                        </p:attrNameLst>
                                      </p:cBhvr>
                                      <p:to>
                                        <p:strVal val="visible"/>
                                      </p:to>
                                    </p:set>
                                    <p:animEffect transition="in" filter="wipe(down)">
                                      <p:cBhvr>
                                        <p:cTn id="56" dur="500"/>
                                        <p:tgtEl>
                                          <p:spTgt spid="80"/>
                                        </p:tgtEl>
                                      </p:cBhvr>
                                    </p:animEffect>
                                  </p:childTnLst>
                                </p:cTn>
                              </p:par>
                            </p:childTnLst>
                          </p:cTn>
                        </p:par>
                      </p:childTnLst>
                    </p:cTn>
                  </p:par>
                  <p:par>
                    <p:cTn id="57" fill="hold" nodeType="clickPar">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wipe(down)">
                                      <p:cBhvr>
                                        <p:cTn id="61" dur="500"/>
                                        <p:tgtEl>
                                          <p:spTgt spid="81"/>
                                        </p:tgtEl>
                                      </p:cBhvr>
                                    </p:animEffect>
                                  </p:childTnLst>
                                </p:cTn>
                              </p:par>
                            </p:childTnLst>
                          </p:cTn>
                        </p:par>
                      </p:childTnLst>
                    </p:cTn>
                  </p:par>
                  <p:par>
                    <p:cTn id="62" fill="hold" nodeType="clickPar">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wipe(down)">
                                      <p:cBhvr>
                                        <p:cTn id="66" dur="500"/>
                                        <p:tgtEl>
                                          <p:spTgt spid="82"/>
                                        </p:tgtEl>
                                      </p:cBhvr>
                                    </p:animEffect>
                                  </p:childTnLst>
                                </p:cTn>
                              </p:par>
                            </p:childTnLst>
                          </p:cTn>
                        </p:par>
                      </p:childTnLst>
                    </p:cTn>
                  </p:par>
                  <p:par>
                    <p:cTn id="67" fill="hold" nodeType="clickPar">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65"/>
                                        </p:tgtEl>
                                        <p:attrNameLst>
                                          <p:attrName>style.visibility</p:attrName>
                                        </p:attrNameLst>
                                      </p:cBhvr>
                                      <p:to>
                                        <p:strVal val="visible"/>
                                      </p:to>
                                    </p:set>
                                    <p:animEffect transition="in" filter="barn(inVertical)">
                                      <p:cBhvr>
                                        <p:cTn id="71" dur="500"/>
                                        <p:tgtEl>
                                          <p:spTgt spid="65"/>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barn(inVertical)">
                                      <p:cBhvr>
                                        <p:cTn id="74" dur="500"/>
                                        <p:tgtEl>
                                          <p:spTgt spid="66"/>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down)">
                                      <p:cBhvr>
                                        <p:cTn id="77" dur="500"/>
                                        <p:tgtEl>
                                          <p:spTgt spid="64"/>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67"/>
                                        </p:tgtEl>
                                        <p:attrNameLst>
                                          <p:attrName>style.visibility</p:attrName>
                                        </p:attrNameLst>
                                      </p:cBhvr>
                                      <p:to>
                                        <p:strVal val="visible"/>
                                      </p:to>
                                    </p:set>
                                    <p:animEffect transition="in" filter="wipe(down)">
                                      <p:cBhvr>
                                        <p:cTn id="80" dur="500"/>
                                        <p:tgtEl>
                                          <p:spTgt spid="67"/>
                                        </p:tgtEl>
                                      </p:cBhvr>
                                    </p:animEffect>
                                  </p:childTnLst>
                                </p:cTn>
                              </p:par>
                            </p:childTnLst>
                          </p:cTn>
                        </p:par>
                      </p:childTnLst>
                    </p:cTn>
                  </p:par>
                  <p:par>
                    <p:cTn id="81" fill="hold" nodeType="clickPar">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barn(inVertical)">
                                      <p:cBhvr>
                                        <p:cTn id="85" dur="500"/>
                                        <p:tgtEl>
                                          <p:spTgt spid="70"/>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barn(inVertical)">
                                      <p:cBhvr>
                                        <p:cTn id="88" dur="500"/>
                                        <p:tgtEl>
                                          <p:spTgt spid="71"/>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83"/>
                                        </p:tgtEl>
                                        <p:attrNameLst>
                                          <p:attrName>style.visibility</p:attrName>
                                        </p:attrNameLst>
                                      </p:cBhvr>
                                      <p:to>
                                        <p:strVal val="visible"/>
                                      </p:to>
                                    </p:set>
                                    <p:animEffect transition="in" filter="wipe(down)">
                                      <p:cBhvr>
                                        <p:cTn id="91" dur="500"/>
                                        <p:tgtEl>
                                          <p:spTgt spid="83"/>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84"/>
                                        </p:tgtEl>
                                        <p:attrNameLst>
                                          <p:attrName>style.visibility</p:attrName>
                                        </p:attrNameLst>
                                      </p:cBhvr>
                                      <p:to>
                                        <p:strVal val="visible"/>
                                      </p:to>
                                    </p:set>
                                    <p:animEffect transition="in" filter="wipe(down)">
                                      <p:cBhvr>
                                        <p:cTn id="94" dur="500"/>
                                        <p:tgtEl>
                                          <p:spTgt spid="84"/>
                                        </p:tgtEl>
                                      </p:cBhvr>
                                    </p:animEffect>
                                  </p:childTnLst>
                                </p:cTn>
                              </p:par>
                            </p:childTnLst>
                          </p:cTn>
                        </p:par>
                      </p:childTnLst>
                    </p:cTn>
                  </p:par>
                  <p:par>
                    <p:cTn id="95" fill="hold" nodeType="clickPar">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85"/>
                                        </p:tgtEl>
                                        <p:attrNameLst>
                                          <p:attrName>style.visibility</p:attrName>
                                        </p:attrNameLst>
                                      </p:cBhvr>
                                      <p:to>
                                        <p:strVal val="visible"/>
                                      </p:to>
                                    </p:set>
                                    <p:animEffect transition="in" filter="barn(inVertical)">
                                      <p:cBhvr>
                                        <p:cTn id="99" dur="500"/>
                                        <p:tgtEl>
                                          <p:spTgt spid="85"/>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86"/>
                                        </p:tgtEl>
                                        <p:attrNameLst>
                                          <p:attrName>style.visibility</p:attrName>
                                        </p:attrNameLst>
                                      </p:cBhvr>
                                      <p:to>
                                        <p:strVal val="visible"/>
                                      </p:to>
                                    </p:set>
                                    <p:animEffect transition="in" filter="barn(inVertical)">
                                      <p:cBhvr>
                                        <p:cTn id="102" dur="500"/>
                                        <p:tgtEl>
                                          <p:spTgt spid="86"/>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88"/>
                                        </p:tgtEl>
                                        <p:attrNameLst>
                                          <p:attrName>style.visibility</p:attrName>
                                        </p:attrNameLst>
                                      </p:cBhvr>
                                      <p:to>
                                        <p:strVal val="visible"/>
                                      </p:to>
                                    </p:set>
                                    <p:animEffect transition="in" filter="wipe(down)">
                                      <p:cBhvr>
                                        <p:cTn id="105" dur="500"/>
                                        <p:tgtEl>
                                          <p:spTgt spid="88"/>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89"/>
                                        </p:tgtEl>
                                        <p:attrNameLst>
                                          <p:attrName>style.visibility</p:attrName>
                                        </p:attrNameLst>
                                      </p:cBhvr>
                                      <p:to>
                                        <p:strVal val="visible"/>
                                      </p:to>
                                    </p:set>
                                    <p:animEffect transition="in" filter="wipe(down)">
                                      <p:cBhvr>
                                        <p:cTn id="108" dur="500"/>
                                        <p:tgtEl>
                                          <p:spTgt spid="89"/>
                                        </p:tgtEl>
                                      </p:cBhvr>
                                    </p:animEffect>
                                  </p:childTnLst>
                                </p:cTn>
                              </p:par>
                            </p:childTnLst>
                          </p:cTn>
                        </p:par>
                      </p:childTnLst>
                    </p:cTn>
                  </p:par>
                  <p:par>
                    <p:cTn id="109" fill="hold" nodeType="clickPar">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90"/>
                                        </p:tgtEl>
                                        <p:attrNameLst>
                                          <p:attrName>style.visibility</p:attrName>
                                        </p:attrNameLst>
                                      </p:cBhvr>
                                      <p:to>
                                        <p:strVal val="visible"/>
                                      </p:to>
                                    </p:set>
                                    <p:animEffect transition="in" filter="barn(inVertical)">
                                      <p:cBhvr>
                                        <p:cTn id="113" dur="500"/>
                                        <p:tgtEl>
                                          <p:spTgt spid="90"/>
                                        </p:tgtEl>
                                      </p:cBhvr>
                                    </p:animEffect>
                                  </p:childTnLst>
                                </p:cTn>
                              </p:par>
                              <p:par>
                                <p:cTn id="114" presetID="16" presetClass="entr" presetSubtype="21" fill="hold" grpId="0" nodeType="withEffect">
                                  <p:stCondLst>
                                    <p:cond delay="0"/>
                                  </p:stCondLst>
                                  <p:childTnLst>
                                    <p:set>
                                      <p:cBhvr>
                                        <p:cTn id="115" dur="1" fill="hold">
                                          <p:stCondLst>
                                            <p:cond delay="0"/>
                                          </p:stCondLst>
                                        </p:cTn>
                                        <p:tgtEl>
                                          <p:spTgt spid="91"/>
                                        </p:tgtEl>
                                        <p:attrNameLst>
                                          <p:attrName>style.visibility</p:attrName>
                                        </p:attrNameLst>
                                      </p:cBhvr>
                                      <p:to>
                                        <p:strVal val="visible"/>
                                      </p:to>
                                    </p:set>
                                    <p:animEffect transition="in" filter="barn(inVertical)">
                                      <p:cBhvr>
                                        <p:cTn id="116" dur="500"/>
                                        <p:tgtEl>
                                          <p:spTgt spid="91"/>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92"/>
                                        </p:tgtEl>
                                        <p:attrNameLst>
                                          <p:attrName>style.visibility</p:attrName>
                                        </p:attrNameLst>
                                      </p:cBhvr>
                                      <p:to>
                                        <p:strVal val="visible"/>
                                      </p:to>
                                    </p:set>
                                    <p:animEffect transition="in" filter="wipe(down)">
                                      <p:cBhvr>
                                        <p:cTn id="119" dur="500"/>
                                        <p:tgtEl>
                                          <p:spTgt spid="92"/>
                                        </p:tgtEl>
                                      </p:cBhvr>
                                    </p:animEffect>
                                  </p:childTnLst>
                                </p:cTn>
                              </p:par>
                              <p:par>
                                <p:cTn id="120" presetID="22" presetClass="entr" presetSubtype="4" fill="hold" grpId="0" nodeType="withEffect">
                                  <p:stCondLst>
                                    <p:cond delay="0"/>
                                  </p:stCondLst>
                                  <p:childTnLst>
                                    <p:set>
                                      <p:cBhvr>
                                        <p:cTn id="121" dur="1" fill="hold">
                                          <p:stCondLst>
                                            <p:cond delay="0"/>
                                          </p:stCondLst>
                                        </p:cTn>
                                        <p:tgtEl>
                                          <p:spTgt spid="94"/>
                                        </p:tgtEl>
                                        <p:attrNameLst>
                                          <p:attrName>style.visibility</p:attrName>
                                        </p:attrNameLst>
                                      </p:cBhvr>
                                      <p:to>
                                        <p:strVal val="visible"/>
                                      </p:to>
                                    </p:set>
                                    <p:animEffect transition="in" filter="wipe(down)">
                                      <p:cBhvr>
                                        <p:cTn id="122" dur="500"/>
                                        <p:tgtEl>
                                          <p:spTgt spid="94"/>
                                        </p:tgtEl>
                                      </p:cBhvr>
                                    </p:animEffect>
                                  </p:childTnLst>
                                </p:cTn>
                              </p:par>
                            </p:childTnLst>
                          </p:cTn>
                        </p:par>
                      </p:childTnLst>
                    </p:cTn>
                  </p:par>
                  <p:par>
                    <p:cTn id="123" fill="hold" nodeType="clickPar">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95"/>
                                        </p:tgtEl>
                                        <p:attrNameLst>
                                          <p:attrName>style.visibility</p:attrName>
                                        </p:attrNameLst>
                                      </p:cBhvr>
                                      <p:to>
                                        <p:strVal val="visible"/>
                                      </p:to>
                                    </p:set>
                                    <p:animEffect transition="in" filter="barn(inVertical)">
                                      <p:cBhvr>
                                        <p:cTn id="127" dur="500"/>
                                        <p:tgtEl>
                                          <p:spTgt spid="95"/>
                                        </p:tgtEl>
                                      </p:cBhvr>
                                    </p:animEffect>
                                  </p:childTnLst>
                                </p:cTn>
                              </p:par>
                              <p:par>
                                <p:cTn id="128" presetID="16" presetClass="entr" presetSubtype="21" fill="hold" grpId="0" nodeType="withEffect">
                                  <p:stCondLst>
                                    <p:cond delay="0"/>
                                  </p:stCondLst>
                                  <p:childTnLst>
                                    <p:set>
                                      <p:cBhvr>
                                        <p:cTn id="129" dur="1" fill="hold">
                                          <p:stCondLst>
                                            <p:cond delay="0"/>
                                          </p:stCondLst>
                                        </p:cTn>
                                        <p:tgtEl>
                                          <p:spTgt spid="96"/>
                                        </p:tgtEl>
                                        <p:attrNameLst>
                                          <p:attrName>style.visibility</p:attrName>
                                        </p:attrNameLst>
                                      </p:cBhvr>
                                      <p:to>
                                        <p:strVal val="visible"/>
                                      </p:to>
                                    </p:set>
                                    <p:animEffect transition="in" filter="barn(inVertical)">
                                      <p:cBhvr>
                                        <p:cTn id="130" dur="500"/>
                                        <p:tgtEl>
                                          <p:spTgt spid="96"/>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97"/>
                                        </p:tgtEl>
                                        <p:attrNameLst>
                                          <p:attrName>style.visibility</p:attrName>
                                        </p:attrNameLst>
                                      </p:cBhvr>
                                      <p:to>
                                        <p:strVal val="visible"/>
                                      </p:to>
                                    </p:set>
                                    <p:animEffect transition="in" filter="wipe(down)">
                                      <p:cBhvr>
                                        <p:cTn id="133" dur="500"/>
                                        <p:tgtEl>
                                          <p:spTgt spid="97"/>
                                        </p:tgtEl>
                                      </p:cBhvr>
                                    </p:animEffect>
                                  </p:childTnLst>
                                </p:cTn>
                              </p:par>
                              <p:par>
                                <p:cTn id="134" presetID="22" presetClass="entr" presetSubtype="4" fill="hold" grpId="0" nodeType="with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down)">
                                      <p:cBhvr>
                                        <p:cTn id="136" dur="500"/>
                                        <p:tgtEl>
                                          <p:spTgt spid="98"/>
                                        </p:tgtEl>
                                      </p:cBhvr>
                                    </p:animEffect>
                                  </p:childTnLst>
                                </p:cTn>
                              </p:par>
                            </p:childTnLst>
                          </p:cTn>
                        </p:par>
                      </p:childTnLst>
                    </p:cTn>
                  </p:par>
                  <p:par>
                    <p:cTn id="137" fill="hold" nodeType="clickPar">
                      <p:stCondLst>
                        <p:cond delay="indefinite"/>
                      </p:stCondLst>
                      <p:childTnLst>
                        <p:par>
                          <p:cTn id="138" fill="hold">
                            <p:stCondLst>
                              <p:cond delay="0"/>
                            </p:stCondLst>
                            <p:childTnLst>
                              <p:par>
                                <p:cTn id="139" presetID="16" presetClass="entr" presetSubtype="21" fill="hold" grpId="0" nodeType="clickEffect">
                                  <p:stCondLst>
                                    <p:cond delay="0"/>
                                  </p:stCondLst>
                                  <p:childTnLst>
                                    <p:set>
                                      <p:cBhvr>
                                        <p:cTn id="140" dur="1" fill="hold">
                                          <p:stCondLst>
                                            <p:cond delay="0"/>
                                          </p:stCondLst>
                                        </p:cTn>
                                        <p:tgtEl>
                                          <p:spTgt spid="99"/>
                                        </p:tgtEl>
                                        <p:attrNameLst>
                                          <p:attrName>style.visibility</p:attrName>
                                        </p:attrNameLst>
                                      </p:cBhvr>
                                      <p:to>
                                        <p:strVal val="visible"/>
                                      </p:to>
                                    </p:set>
                                    <p:animEffect transition="in" filter="barn(inVertical)">
                                      <p:cBhvr>
                                        <p:cTn id="141" dur="500"/>
                                        <p:tgtEl>
                                          <p:spTgt spid="99"/>
                                        </p:tgtEl>
                                      </p:cBhvr>
                                    </p:animEffect>
                                  </p:childTnLst>
                                </p:cTn>
                              </p:par>
                              <p:par>
                                <p:cTn id="142" presetID="16" presetClass="entr" presetSubtype="21" fill="hold" grpId="0" nodeType="withEffect">
                                  <p:stCondLst>
                                    <p:cond delay="0"/>
                                  </p:stCondLst>
                                  <p:childTnLst>
                                    <p:set>
                                      <p:cBhvr>
                                        <p:cTn id="143" dur="1" fill="hold">
                                          <p:stCondLst>
                                            <p:cond delay="0"/>
                                          </p:stCondLst>
                                        </p:cTn>
                                        <p:tgtEl>
                                          <p:spTgt spid="100"/>
                                        </p:tgtEl>
                                        <p:attrNameLst>
                                          <p:attrName>style.visibility</p:attrName>
                                        </p:attrNameLst>
                                      </p:cBhvr>
                                      <p:to>
                                        <p:strVal val="visible"/>
                                      </p:to>
                                    </p:set>
                                    <p:animEffect transition="in" filter="barn(inVertical)">
                                      <p:cBhvr>
                                        <p:cTn id="144" dur="500"/>
                                        <p:tgtEl>
                                          <p:spTgt spid="100"/>
                                        </p:tgtEl>
                                      </p:cBhvr>
                                    </p:animEffect>
                                  </p:childTnLst>
                                </p:cTn>
                              </p:par>
                              <p:par>
                                <p:cTn id="145" presetID="22" presetClass="entr" presetSubtype="4" fill="hold" grpId="0" nodeType="withEffect">
                                  <p:stCondLst>
                                    <p:cond delay="0"/>
                                  </p:stCondLst>
                                  <p:childTnLst>
                                    <p:set>
                                      <p:cBhvr>
                                        <p:cTn id="146" dur="1" fill="hold">
                                          <p:stCondLst>
                                            <p:cond delay="0"/>
                                          </p:stCondLst>
                                        </p:cTn>
                                        <p:tgtEl>
                                          <p:spTgt spid="101"/>
                                        </p:tgtEl>
                                        <p:attrNameLst>
                                          <p:attrName>style.visibility</p:attrName>
                                        </p:attrNameLst>
                                      </p:cBhvr>
                                      <p:to>
                                        <p:strVal val="visible"/>
                                      </p:to>
                                    </p:set>
                                    <p:animEffect transition="in" filter="wipe(down)">
                                      <p:cBhvr>
                                        <p:cTn id="147" dur="500"/>
                                        <p:tgtEl>
                                          <p:spTgt spid="101"/>
                                        </p:tgtEl>
                                      </p:cBhvr>
                                    </p:animEffect>
                                  </p:childTnLst>
                                </p:cTn>
                              </p:par>
                              <p:par>
                                <p:cTn id="148" presetID="22" presetClass="entr" presetSubtype="4" fill="hold" grpId="0" nodeType="withEffect">
                                  <p:stCondLst>
                                    <p:cond delay="0"/>
                                  </p:stCondLst>
                                  <p:childTnLst>
                                    <p:set>
                                      <p:cBhvr>
                                        <p:cTn id="149" dur="1" fill="hold">
                                          <p:stCondLst>
                                            <p:cond delay="0"/>
                                          </p:stCondLst>
                                        </p:cTn>
                                        <p:tgtEl>
                                          <p:spTgt spid="102"/>
                                        </p:tgtEl>
                                        <p:attrNameLst>
                                          <p:attrName>style.visibility</p:attrName>
                                        </p:attrNameLst>
                                      </p:cBhvr>
                                      <p:to>
                                        <p:strVal val="visible"/>
                                      </p:to>
                                    </p:set>
                                    <p:animEffect transition="in" filter="wipe(down)">
                                      <p:cBhvr>
                                        <p:cTn id="150"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animBg="1"/>
      <p:bldP spid="65" grpId="0" animBg="1"/>
      <p:bldP spid="66" grpId="0" animBg="1"/>
      <p:bldP spid="67" grpId="0" animBg="1"/>
      <p:bldP spid="68" grpId="0" animBg="1"/>
      <p:bldP spid="69" grpId="0"/>
      <p:bldP spid="70" grpId="0" animBg="1"/>
      <p:bldP spid="71" grpId="0" animBg="1"/>
      <p:bldP spid="73" grpId="0"/>
      <p:bldP spid="74" grpId="0" animBg="1"/>
      <p:bldP spid="76" grpId="0"/>
      <p:bldP spid="77" grpId="0"/>
      <p:bldP spid="78" grpId="0"/>
      <p:bldP spid="79" grpId="0" animBg="1"/>
      <p:bldP spid="80" grpId="0" animBg="1"/>
      <p:bldP spid="81" grpId="0" animBg="1"/>
      <p:bldP spid="82" grpId="0" animBg="1"/>
      <p:bldP spid="83" grpId="0" animBg="1"/>
      <p:bldP spid="84" grpId="0" animBg="1"/>
      <p:bldP spid="85" grpId="0" animBg="1"/>
      <p:bldP spid="86" grpId="0" animBg="1"/>
      <p:bldP spid="88" grpId="0" animBg="1"/>
      <p:bldP spid="89" grpId="0" animBg="1"/>
      <p:bldP spid="90" grpId="0" animBg="1"/>
      <p:bldP spid="91" grpId="0" animBg="1"/>
      <p:bldP spid="92"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7" grpId="0" animBg="1"/>
      <p:bldP spid="9"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88" name="矩形 27" title=""/>
          <p:cNvSpPr txBox="1"/>
          <p:nvPr>
            <p:custDataLst>
              <p:tags r:id="rId3"/>
            </p:custDataLst>
          </p:nvPr>
        </p:nvSpPr>
        <p:spPr>
          <a:xfrm>
            <a:off x="5684830" y="2308251"/>
            <a:ext cx="852106" cy="830946"/>
          </a:xfrm>
          <a:prstGeom prst="rect">
            <a:avLst/>
          </a:prstGeom>
          <a:ln w="12700">
            <a:miter lim="400000"/>
          </a:ln>
        </p:spPr>
        <p:txBody>
          <a:bodyPr wrap="none" lIns="45695" tIns="45695" rIns="45695" bIns="45695">
            <a:spAutoFit/>
          </a:bodyPr>
          <a:lstStyle>
            <a:lvl1pPr>
              <a:defRPr sz="23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sz="4800" b="1">
                <a:latin typeface="微软雅黑" panose="020b0503020204020204" charset="-122"/>
                <a:ea typeface="微软雅黑" panose="020b0503020204020204" charset="-122"/>
              </a:rPr>
              <a:t>01</a:t>
            </a:r>
          </a:p>
        </p:txBody>
      </p:sp>
      <p:sp>
        <p:nvSpPr>
          <p:cNvPr id="89" name="矩形 27" title=""/>
          <p:cNvSpPr txBox="1"/>
          <p:nvPr>
            <p:custDataLst>
              <p:tags r:id="rId4"/>
            </p:custDataLst>
          </p:nvPr>
        </p:nvSpPr>
        <p:spPr>
          <a:xfrm>
            <a:off x="2496894" y="2361194"/>
            <a:ext cx="723866" cy="707836"/>
          </a:xfrm>
          <a:prstGeom prst="rect">
            <a:avLst/>
          </a:prstGeom>
          <a:ln w="12700">
            <a:miter lim="400000"/>
          </a:ln>
        </p:spPr>
        <p:txBody>
          <a:bodyPr wrap="none" lIns="45695" tIns="45695" rIns="45695" bIns="45695">
            <a:spAutoFit/>
          </a:bodyPr>
          <a:lstStyle>
            <a:lvl1pPr>
              <a:defRPr sz="23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en-US" altLang="zh-CN" sz="4000" b="1">
                <a:latin typeface="微软雅黑" panose="020b0503020204020204" charset="-122"/>
                <a:ea typeface="微软雅黑" panose="020b0503020204020204" charset="-122"/>
              </a:rPr>
              <a:t>02</a:t>
            </a:r>
            <a:endParaRPr sz="4000" b="1">
              <a:latin typeface="微软雅黑" panose="020b0503020204020204" charset="-122"/>
              <a:ea typeface="微软雅黑" panose="020b0503020204020204" charset="-122"/>
            </a:endParaRPr>
          </a:p>
        </p:txBody>
      </p:sp>
      <p:sp>
        <p:nvSpPr>
          <p:cNvPr id="90" name="矩形 27" title=""/>
          <p:cNvSpPr txBox="1"/>
          <p:nvPr>
            <p:custDataLst>
              <p:tags r:id="rId5"/>
            </p:custDataLst>
          </p:nvPr>
        </p:nvSpPr>
        <p:spPr>
          <a:xfrm>
            <a:off x="8896655" y="2350399"/>
            <a:ext cx="723866" cy="707836"/>
          </a:xfrm>
          <a:prstGeom prst="rect">
            <a:avLst/>
          </a:prstGeom>
          <a:ln w="12700">
            <a:miter lim="400000"/>
          </a:ln>
        </p:spPr>
        <p:txBody>
          <a:bodyPr wrap="none" lIns="45695" tIns="45695" rIns="45695" bIns="45695">
            <a:spAutoFit/>
          </a:bodyPr>
          <a:lstStyle>
            <a:lvl1pPr>
              <a:defRPr sz="23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en-US" altLang="zh-CN" sz="4000" b="1">
                <a:latin typeface="微软雅黑" panose="020b0503020204020204" charset="-122"/>
                <a:ea typeface="微软雅黑" panose="020b0503020204020204" charset="-122"/>
              </a:rPr>
              <a:t>03</a:t>
            </a:r>
            <a:endParaRPr sz="4000" b="1">
              <a:latin typeface="微软雅黑" panose="020b0503020204020204" charset="-122"/>
              <a:ea typeface="微软雅黑" panose="020b0503020204020204" charset="-122"/>
            </a:endParaRPr>
          </a:p>
        </p:txBody>
      </p:sp>
      <p:sp>
        <p:nvSpPr>
          <p:cNvPr id="3" name="文本框 2" title=""/>
          <p:cNvSpPr txBox="1"/>
          <p:nvPr>
            <p:custDataLst>
              <p:tags r:id="rId6"/>
            </p:custDataLst>
          </p:nvPr>
        </p:nvSpPr>
        <p:spPr>
          <a:xfrm>
            <a:off x="449715" y="1456929"/>
            <a:ext cx="5235115" cy="584775"/>
          </a:xfrm>
          <a:prstGeom prst="rect">
            <a:avLst/>
          </a:prstGeom>
          <a:noFill/>
        </p:spPr>
        <p:txBody>
          <a:bodyPr wrap="square" rtlCol="0">
            <a:spAutoFit/>
          </a:bodyPr>
          <a:lstStyle/>
          <a:p>
            <a:r>
              <a:rPr lang="en-US" altLang="zh-CN" sz="3200" b="1">
                <a:solidFill>
                  <a:srgbClr val="C00000"/>
                </a:solidFill>
                <a:latin typeface="微软雅黑" panose="020b0503020204020204" charset="-122"/>
                <a:ea typeface="微软雅黑" panose="020b0503020204020204" charset="-122"/>
                <a:cs typeface="微软雅黑" panose="020b0503020204020204" charset="-122"/>
              </a:rPr>
              <a:t>4</a:t>
            </a:r>
            <a:r>
              <a:rPr lang="zh-CN" altLang="en-US" sz="3200" b="1">
                <a:solidFill>
                  <a:srgbClr val="C00000"/>
                </a:solidFill>
                <a:latin typeface="微软雅黑" panose="020b0503020204020204" charset="-122"/>
                <a:ea typeface="微软雅黑" panose="020b0503020204020204" charset="-122"/>
                <a:cs typeface="微软雅黑" panose="020b0503020204020204" charset="-122"/>
              </a:rPr>
              <a:t>、性质判断换位推理规则</a:t>
            </a:r>
          </a:p>
        </p:txBody>
      </p:sp>
      <p:sp>
        <p:nvSpPr>
          <p:cNvPr id="5" name="文本框 4" title=""/>
          <p:cNvSpPr txBox="1"/>
          <p:nvPr>
            <p:custDataLst>
              <p:tags r:id="rId7"/>
            </p:custDataLst>
          </p:nvPr>
        </p:nvSpPr>
        <p:spPr>
          <a:xfrm>
            <a:off x="4375758" y="399908"/>
            <a:ext cx="3980279" cy="646331"/>
          </a:xfrm>
          <a:prstGeom prst="rect">
            <a:avLst/>
          </a:prstGeom>
          <a:noFill/>
        </p:spPr>
        <p:txBody>
          <a:bodyPr wrap="square" rtlCol="0">
            <a:spAutoFit/>
          </a:bodyPr>
          <a:lstStyle/>
          <a:p>
            <a:r>
              <a:rPr lang="zh-CN" altLang="en-US" sz="3600" b="1">
                <a:latin typeface="微软雅黑" panose="020b0503020204020204" charset="-122"/>
                <a:ea typeface="微软雅黑" panose="020b0503020204020204" charset="-122"/>
                <a:cs typeface="宋体" panose="02010600030101010101" pitchFamily="2" charset="-122"/>
              </a:rPr>
              <a:t>性质判断换位推理</a:t>
            </a:r>
          </a:p>
        </p:txBody>
      </p:sp>
      <p:sp>
        <p:nvSpPr>
          <p:cNvPr id="2" name="文本框 1" title=""/>
          <p:cNvSpPr txBox="1"/>
          <p:nvPr>
            <p:custDataLst>
              <p:tags r:id="rId8"/>
            </p:custDataLst>
          </p:nvPr>
        </p:nvSpPr>
        <p:spPr>
          <a:xfrm>
            <a:off x="603202" y="2364246"/>
            <a:ext cx="10816328" cy="2931572"/>
          </a:xfrm>
          <a:prstGeom prst="rect">
            <a:avLst/>
          </a:prstGeom>
          <a:noFill/>
          <a:ln w="12700">
            <a:solidFill>
              <a:srgbClr val="174C8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defTabSz="914400" fontAlgn="auto">
              <a:lnSpc>
                <a:spcPct val="150000"/>
              </a:lnSpc>
              <a:spcAft>
                <a:spcPct val="0"/>
              </a:spcAft>
              <a:tabLst>
                <a:tab pos="1029335"/>
                <a:tab pos="1850390"/>
                <a:tab pos="2538095"/>
                <a:tab pos="3221990"/>
              </a:tabLst>
            </a:pPr>
            <a:r>
              <a:rPr lang="zh-CN" altLang="en-US" sz="32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32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32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zh-CN" sz="32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推理时</a:t>
            </a:r>
            <a:r>
              <a:rPr lang="zh-CN" altLang="zh-CN" sz="3200" b="1">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不改变</a:t>
            </a:r>
            <a:r>
              <a:rPr lang="zh-CN" altLang="zh-CN" sz="32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前提判断的</a:t>
            </a:r>
            <a:r>
              <a:rPr lang="zh-CN" altLang="zh-CN" sz="3200" b="1">
                <a:solidFill>
                  <a:srgbClr val="0000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mn-ea"/>
              </a:rPr>
              <a:t>联项</a:t>
            </a:r>
            <a:r>
              <a:rPr lang="zh-CN" altLang="zh-CN" sz="32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。前提判断是肯定的</a:t>
            </a:r>
            <a:r>
              <a:rPr lang="en-US" altLang="zh-CN" sz="32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zh-CN" sz="32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换位后还是肯定的。前提判断是否定的</a:t>
            </a:r>
            <a:r>
              <a:rPr lang="en-US" altLang="zh-CN" sz="32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zh-CN" sz="32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换位后仍是否定的。</a:t>
            </a:r>
            <a:endParaRPr lang="en-US" altLang="zh-CN" sz="32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华文楷体" panose="02010600040101010101" charset="-122"/>
                <a:sym typeface="+mn-ea"/>
              </a:rPr>
              <a:t>（</a:t>
            </a:r>
            <a:r>
              <a:rPr kumimoji="0" lang="en-US" altLang="zh-CN" sz="3200" b="1"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华文楷体" panose="02010600040101010101" charset="-122"/>
                <a:sym typeface="+mn-ea"/>
              </a:rPr>
              <a:t>2</a:t>
            </a:r>
            <a:r>
              <a:rPr kumimoji="0" lang="zh-CN" altLang="en-US" sz="3200" b="1"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华文楷体" panose="02010600040101010101" charset="-122"/>
                <a:sym typeface="+mn-ea"/>
              </a:rPr>
              <a:t>）</a:t>
            </a:r>
            <a:r>
              <a:rPr kumimoji="0" lang="zh-CN" altLang="zh-CN" sz="3200" b="1"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华文楷体" panose="02010600040101010101" charset="-122"/>
                <a:sym typeface="+mn-ea"/>
              </a:rPr>
              <a:t>将前提判断的</a:t>
            </a:r>
            <a:r>
              <a:rPr kumimoji="0" lang="zh-CN" altLang="zh-CN" sz="3200" b="1" i="0" u="none" strike="noStrike" kern="1200" cap="none" spc="0" normalizeH="0" baseline="0" noProof="0">
                <a:ln>
                  <a:noFill/>
                </a:ln>
                <a:solidFill>
                  <a:srgbClr val="C00000"/>
                </a:solidFill>
                <a:effectLst/>
                <a:uLnTx/>
                <a:uFillTx/>
                <a:latin typeface="宋体" panose="02010600030101010101" pitchFamily="2" charset="-122"/>
                <a:ea typeface="宋体" panose="02010600030101010101" pitchFamily="2" charset="-122"/>
                <a:cs typeface="华文楷体" panose="02010600040101010101" charset="-122"/>
                <a:sym typeface="+mn-ea"/>
              </a:rPr>
              <a:t>主项和谓项</a:t>
            </a:r>
            <a:r>
              <a:rPr kumimoji="0" lang="zh-CN" altLang="zh-CN" sz="3200" b="1"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华文楷体" panose="02010600040101010101" charset="-122"/>
                <a:sym typeface="+mn-ea"/>
              </a:rPr>
              <a:t>的</a:t>
            </a:r>
            <a:r>
              <a:rPr lang="zh-CN" altLang="zh-CN" sz="3200" b="1">
                <a:solidFill>
                  <a:srgbClr val="C00000"/>
                </a:solidFill>
                <a:latin typeface="宋体" panose="02010600030101010101" pitchFamily="2" charset="-122"/>
                <a:ea typeface="宋体" panose="02010600030101010101" pitchFamily="2" charset="-122"/>
                <a:sym typeface="+mn-ea"/>
              </a:rPr>
              <a:t>位置</a:t>
            </a:r>
            <a:r>
              <a:rPr kumimoji="0" lang="zh-CN" altLang="zh-CN" sz="3200" b="1"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华文楷体" panose="02010600040101010101" charset="-122"/>
                <a:sym typeface="+mn-ea"/>
              </a:rPr>
              <a:t>互换。</a:t>
            </a:r>
            <a:endParaRPr kumimoji="0" lang="zh-CN" altLang="en-US" sz="32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32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华文楷体" panose="02010600040101010101" charset="-122"/>
                <a:sym typeface="+mn-ea"/>
              </a:rPr>
              <a:t>（</a:t>
            </a:r>
            <a:r>
              <a:rPr kumimoji="0" lang="en-US" altLang="zh-CN" sz="32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华文楷体" panose="02010600040101010101" charset="-122"/>
                <a:sym typeface="+mn-ea"/>
              </a:rPr>
              <a:t>3</a:t>
            </a:r>
            <a:r>
              <a:rPr kumimoji="0" lang="zh-CN" altLang="en-US" sz="32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华文楷体" panose="02010600040101010101" charset="-122"/>
                <a:sym typeface="+mn-ea"/>
              </a:rPr>
              <a:t>）</a:t>
            </a:r>
            <a:r>
              <a:rPr kumimoji="0" lang="zh-CN" altLang="zh-CN" sz="32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华文楷体" panose="02010600040101010101" charset="-122"/>
                <a:sym typeface="+mn-ea"/>
              </a:rPr>
              <a:t>在前提中</a:t>
            </a:r>
            <a:r>
              <a:rPr lang="zh-CN" altLang="zh-CN" sz="3200" b="1">
                <a:solidFill>
                  <a:srgbClr val="C00000"/>
                </a:solidFill>
                <a:latin typeface="宋体" panose="02010600030101010101" pitchFamily="2" charset="-122"/>
                <a:ea typeface="宋体" panose="02010600030101010101" pitchFamily="2" charset="-122"/>
                <a:sym typeface="+mn-ea"/>
              </a:rPr>
              <a:t>不周延的项</a:t>
            </a:r>
            <a:r>
              <a:rPr lang="zh-CN" altLang="en-US" sz="3200" b="1">
                <a:solidFill>
                  <a:srgbClr val="C00000"/>
                </a:solidFill>
                <a:latin typeface="宋体" panose="02010600030101010101" pitchFamily="2" charset="-122"/>
                <a:ea typeface="宋体" panose="02010600030101010101" pitchFamily="2" charset="-122"/>
                <a:sym typeface="+mn-ea"/>
              </a:rPr>
              <a:t>，</a:t>
            </a:r>
            <a:r>
              <a:rPr kumimoji="0" lang="zh-CN" altLang="zh-CN" sz="32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华文楷体" panose="02010600040101010101" charset="-122"/>
                <a:sym typeface="+mn-ea"/>
              </a:rPr>
              <a:t>换位后也</a:t>
            </a:r>
            <a:r>
              <a:rPr lang="zh-CN" altLang="zh-CN" sz="3200" b="1">
                <a:solidFill>
                  <a:srgbClr val="C00000"/>
                </a:solidFill>
                <a:latin typeface="宋体" panose="02010600030101010101" pitchFamily="2" charset="-122"/>
                <a:ea typeface="宋体" panose="02010600030101010101" pitchFamily="2" charset="-122"/>
                <a:sym typeface="+mn-ea"/>
              </a:rPr>
              <a:t>不能周延。</a:t>
            </a:r>
            <a:endParaRPr lang="zh-CN" altLang="en-US" sz="3200" b="1">
              <a:solidFill>
                <a:srgbClr val="C00000"/>
              </a:solidFill>
              <a:latin typeface="宋体" panose="02010600030101010101" pitchFamily="2" charset="-122"/>
              <a:ea typeface="宋体" panose="02010600030101010101" pitchFamily="2" charset="-122"/>
            </a:endParaRPr>
          </a:p>
        </p:txBody>
      </p:sp>
    </p:spTree>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aphicFrame>
        <p:nvGraphicFramePr>
          <p:cNvPr id="5" name="表格 4" title=""/>
          <p:cNvGraphicFramePr>
            <a:graphicFrameLocks noGrp="1"/>
          </p:cNvGraphicFramePr>
          <p:nvPr>
            <p:custDataLst>
              <p:tags r:id="rId3"/>
            </p:custDataLst>
            <p:extLst>
              <p:ext uri="{D42A27DB-BD31-4B8C-83A1-F6EECF244321}">
                <p14:modId xmlns:p14="http://schemas.microsoft.com/office/powerpoint/2010/main" val="2113158408"/>
              </p:ext>
            </p:extLst>
          </p:nvPr>
        </p:nvGraphicFramePr>
        <p:xfrm>
          <a:off x="645318" y="1416195"/>
          <a:ext cx="10901364" cy="4698434"/>
        </p:xfrm>
        <a:graphic>
          <a:graphicData uri="http://schemas.openxmlformats.org/drawingml/2006/table">
            <a:tbl>
              <a:tblPr firstRow="1" bandRow="1">
                <a:tableStyleId>{5940675A-B579-460E-94D1-54222C63F5DA}</a:tableStyleId>
              </a:tblPr>
              <a:tblGrid>
                <a:gridCol w="932535">
                  <a:extLst>
                    <a:ext uri="{9D8B030D-6E8A-4147-A177-3AD203B41FA5}">
                      <a16:colId xmlns:a16="http://schemas.microsoft.com/office/drawing/2014/main" val="20000"/>
                    </a:ext>
                  </a:extLst>
                </a:gridCol>
                <a:gridCol w="3305175">
                  <a:extLst>
                    <a:ext uri="{9D8B030D-6E8A-4147-A177-3AD203B41FA5}">
                      <a16:colId xmlns:a16="http://schemas.microsoft.com/office/drawing/2014/main" val="20001"/>
                    </a:ext>
                  </a:extLst>
                </a:gridCol>
                <a:gridCol w="1160129">
                  <a:extLst>
                    <a:ext uri="{9D8B030D-6E8A-4147-A177-3AD203B41FA5}">
                      <a16:colId xmlns:a16="http://schemas.microsoft.com/office/drawing/2014/main" val="20002"/>
                    </a:ext>
                  </a:extLst>
                </a:gridCol>
                <a:gridCol w="1834196">
                  <a:extLst>
                    <a:ext uri="{9D8B030D-6E8A-4147-A177-3AD203B41FA5}">
                      <a16:colId xmlns:a16="http://schemas.microsoft.com/office/drawing/2014/main" val="20003"/>
                    </a:ext>
                  </a:extLst>
                </a:gridCol>
                <a:gridCol w="1371024">
                  <a:extLst>
                    <a:ext uri="{9D8B030D-6E8A-4147-A177-3AD203B41FA5}">
                      <a16:colId xmlns:a16="http://schemas.microsoft.com/office/drawing/2014/main" val="20004"/>
                    </a:ext>
                  </a:extLst>
                </a:gridCol>
                <a:gridCol w="2298305">
                  <a:extLst>
                    <a:ext uri="{9D8B030D-6E8A-4147-A177-3AD203B41FA5}">
                      <a16:colId xmlns:a16="http://schemas.microsoft.com/office/drawing/2014/main" val="20005"/>
                    </a:ext>
                  </a:extLst>
                </a:gridCol>
              </a:tblGrid>
              <a:tr h="605538">
                <a:tc gridSpan="2">
                  <a:txBody>
                    <a:bodyPr vert="horz" wrap="square"/>
                    <a:lstStyle/>
                    <a:p>
                      <a:pPr algn="ctr">
                        <a:buNone/>
                      </a:pPr>
                      <a:endParaRPr lang="zh-CN" altLang="en-US" sz="2800" b="1">
                        <a:solidFill>
                          <a:srgbClr val="C00000"/>
                        </a:solidFill>
                        <a:latin typeface="微软雅黑" panose="020b0503020204020204" charset="-122"/>
                        <a:ea typeface="微软雅黑" panose="020b0503020204020204" charset="-122"/>
                      </a:endParaRPr>
                    </a:p>
                  </a:txBody>
                  <a:tcPr marL="45720" marR="45720" marT="22860" marB="22860" anchor="ctr"/>
                </a:tc>
                <a:tc hMerge="1">
                  <a:txBody>
                    <a:bodyPr vert="horz" wrap="square"/>
                    <a:lstStyle/>
                    <a:p>
                      <a:endParaRPr lang="zh-CN"/>
                    </a:p>
                  </a:txBody>
                  <a:tcPr/>
                </a:tc>
                <a:tc>
                  <a:txBody>
                    <a:bodyPr vert="horz" wrap="square"/>
                    <a:lstStyle/>
                    <a:p>
                      <a:pPr algn="ctr">
                        <a:buNone/>
                      </a:pPr>
                      <a:r>
                        <a:rPr lang="zh-CN" altLang="en-US" sz="2800" b="1">
                          <a:solidFill>
                            <a:srgbClr val="C00000"/>
                          </a:solidFill>
                          <a:latin typeface="微软雅黑" panose="020b0503020204020204" charset="-122"/>
                          <a:ea typeface="微软雅黑" panose="020b0503020204020204" charset="-122"/>
                        </a:rPr>
                        <a:t>量项</a:t>
                      </a:r>
                    </a:p>
                  </a:txBody>
                  <a:tcPr marL="45720" marR="45720" marT="22860" marB="22860" anchor="ctr"/>
                </a:tc>
                <a:tc>
                  <a:txBody>
                    <a:bodyPr vert="horz" wrap="square"/>
                    <a:lstStyle/>
                    <a:p>
                      <a:pPr algn="ctr">
                        <a:buNone/>
                      </a:pPr>
                      <a:r>
                        <a:rPr lang="zh-CN" altLang="en-US" sz="2800" b="1">
                          <a:solidFill>
                            <a:srgbClr val="C00000"/>
                          </a:solidFill>
                          <a:latin typeface="微软雅黑" panose="020b0503020204020204" charset="-122"/>
                          <a:ea typeface="微软雅黑" panose="020b0503020204020204" charset="-122"/>
                        </a:rPr>
                        <a:t>主项</a:t>
                      </a:r>
                    </a:p>
                  </a:txBody>
                  <a:tcPr marL="45720" marR="45720" marT="22860" marB="22860" anchor="ctr"/>
                </a:tc>
                <a:tc>
                  <a:txBody>
                    <a:bodyPr vert="horz" wrap="square"/>
                    <a:lstStyle/>
                    <a:p>
                      <a:pPr algn="ctr">
                        <a:buNone/>
                      </a:pPr>
                      <a:r>
                        <a:rPr lang="zh-CN" altLang="en-US" sz="2800" b="1">
                          <a:solidFill>
                            <a:srgbClr val="C00000"/>
                          </a:solidFill>
                          <a:latin typeface="微软雅黑" panose="020b0503020204020204" charset="-122"/>
                          <a:ea typeface="微软雅黑" panose="020b0503020204020204" charset="-122"/>
                        </a:rPr>
                        <a:t>联项</a:t>
                      </a:r>
                    </a:p>
                  </a:txBody>
                  <a:tcPr marL="45720" marR="45720" marT="22860" marB="22860" anchor="ctr"/>
                </a:tc>
                <a:tc>
                  <a:txBody>
                    <a:bodyPr vert="horz" wrap="square"/>
                    <a:lstStyle/>
                    <a:p>
                      <a:pPr algn="ctr">
                        <a:buNone/>
                      </a:pPr>
                      <a:r>
                        <a:rPr lang="zh-CN" altLang="en-US" sz="2800" b="1">
                          <a:solidFill>
                            <a:srgbClr val="C00000"/>
                          </a:solidFill>
                          <a:latin typeface="微软雅黑" panose="020b0503020204020204" charset="-122"/>
                          <a:ea typeface="微软雅黑" panose="020b0503020204020204" charset="-122"/>
                        </a:rPr>
                        <a:t>谓项</a:t>
                      </a:r>
                    </a:p>
                  </a:txBody>
                  <a:tcPr marL="45720" marR="45720" marT="22860" marB="22860" anchor="ctr"/>
                </a:tc>
                <a:extLst>
                  <a:ext uri="{0D108BD9-81ED-4DB2-BD59-A6C34878D82A}">
                    <a16:rowId xmlns:a16="http://schemas.microsoft.com/office/drawing/2014/main" val="10000"/>
                  </a:ext>
                </a:extLst>
              </a:tr>
              <a:tr h="731044">
                <a:tc gridSpan="2">
                  <a:txBody>
                    <a:bodyPr vert="horz" wrap="square"/>
                    <a:lstStyle/>
                    <a:p>
                      <a:pPr algn="ctr">
                        <a:buNone/>
                      </a:pPr>
                      <a:r>
                        <a:rPr lang="zh-CN" altLang="en-US" sz="2800" b="1">
                          <a:latin typeface="宋体" panose="02010600030101010101" pitchFamily="2" charset="-122"/>
                          <a:ea typeface="宋体" panose="02010600030101010101" pitchFamily="2" charset="-122"/>
                        </a:rPr>
                        <a:t>前  提  判  断</a:t>
                      </a:r>
                      <a:endParaRPr lang="zh-CN" altLang="en-US" sz="2800" b="1">
                        <a:latin typeface="宋体" panose="02010600030101010101" pitchFamily="2" charset="-122"/>
                        <a:ea typeface="宋体" panose="02010600030101010101" pitchFamily="2" charset="-122"/>
                        <a:cs typeface="黑体" panose="02010609060101010101" pitchFamily="49" charset="-122"/>
                      </a:endParaRPr>
                    </a:p>
                  </a:txBody>
                  <a:tcPr marL="45720" marR="45720" marT="22860" marB="22860" anchor="ctr"/>
                </a:tc>
                <a:tc hMerge="1">
                  <a:txBody>
                    <a:bodyPr vert="horz" wrap="square"/>
                    <a:lstStyle/>
                    <a:p>
                      <a:endParaRPr lang="zh-CN"/>
                    </a:p>
                  </a:txBody>
                  <a:tcPr/>
                </a:tc>
                <a:tc>
                  <a:txBody>
                    <a:bodyPr vert="horz" wrap="square"/>
                    <a:lstStyle/>
                    <a:p>
                      <a:pPr algn="ctr">
                        <a:buNone/>
                      </a:pPr>
                      <a:r>
                        <a:rPr lang="zh-CN" altLang="en-US" sz="2800" b="1">
                          <a:latin typeface="宋体" panose="02010600030101010101" pitchFamily="2" charset="-122"/>
                          <a:ea typeface="宋体" panose="02010600030101010101" pitchFamily="2" charset="-122"/>
                        </a:rPr>
                        <a:t>所有</a:t>
                      </a:r>
                    </a:p>
                  </a:txBody>
                  <a:tcPr marL="45720" marR="45720" marT="22860" marB="22860" anchor="ctr"/>
                </a:tc>
                <a:tc>
                  <a:txBody>
                    <a:bodyPr vert="horz" wrap="square"/>
                    <a:lstStyle/>
                    <a:p>
                      <a:pPr algn="ctr">
                        <a:buNone/>
                      </a:pPr>
                      <a:r>
                        <a:rPr lang="zh-CN" altLang="en-US" sz="2800" b="1">
                          <a:latin typeface="宋体" panose="02010600030101010101" pitchFamily="2" charset="-122"/>
                          <a:ea typeface="宋体" panose="02010600030101010101" pitchFamily="2" charset="-122"/>
                        </a:rPr>
                        <a:t>大学生</a:t>
                      </a:r>
                    </a:p>
                  </a:txBody>
                  <a:tcPr marL="45720" marR="45720" marT="22860" marB="22860" anchor="ctr"/>
                </a:tc>
                <a:tc>
                  <a:txBody>
                    <a:bodyPr vert="horz" wrap="square"/>
                    <a:lstStyle/>
                    <a:p>
                      <a:pPr algn="ctr">
                        <a:buNone/>
                      </a:pPr>
                      <a:r>
                        <a:rPr lang="zh-CN" altLang="en-US" sz="2800" b="1">
                          <a:latin typeface="宋体" panose="02010600030101010101" pitchFamily="2" charset="-122"/>
                          <a:ea typeface="宋体" panose="02010600030101010101" pitchFamily="2" charset="-122"/>
                        </a:rPr>
                        <a:t>是</a:t>
                      </a:r>
                    </a:p>
                  </a:txBody>
                  <a:tcPr marL="45720" marR="45720" marT="22860" marB="22860" anchor="ctr"/>
                </a:tc>
                <a:tc>
                  <a:txBody>
                    <a:bodyPr vert="horz" wrap="square"/>
                    <a:lstStyle/>
                    <a:p>
                      <a:pPr algn="ctr">
                        <a:buNone/>
                      </a:pPr>
                      <a:r>
                        <a:rPr lang="zh-CN" altLang="en-US" sz="2800" b="1">
                          <a:latin typeface="宋体" panose="02010600030101010101" pitchFamily="2" charset="-122"/>
                          <a:ea typeface="宋体" panose="02010600030101010101" pitchFamily="2" charset="-122"/>
                        </a:rPr>
                        <a:t>学生</a:t>
                      </a:r>
                    </a:p>
                  </a:txBody>
                  <a:tcPr marL="45720" marR="45720" marT="22860" marB="22860" anchor="ctr"/>
                </a:tc>
                <a:extLst>
                  <a:ext uri="{0D108BD9-81ED-4DB2-BD59-A6C34878D82A}">
                    <a16:rowId xmlns:a16="http://schemas.microsoft.com/office/drawing/2014/main" val="10001"/>
                  </a:ext>
                </a:extLst>
              </a:tr>
              <a:tr h="1378157">
                <a:tc rowSpan="2">
                  <a:txBody>
                    <a:bodyPr vert="horz" wrap="square"/>
                    <a:lstStyle/>
                    <a:p>
                      <a:pPr algn="ctr">
                        <a:buNone/>
                      </a:pPr>
                      <a:r>
                        <a:rPr lang="zh-CN" altLang="en-US" sz="2800" b="1">
                          <a:solidFill>
                            <a:srgbClr val="C00000"/>
                          </a:solidFill>
                          <a:latin typeface="微软雅黑" panose="020b0503020204020204" charset="-122"/>
                          <a:ea typeface="微软雅黑" panose="020b0503020204020204" charset="-122"/>
                        </a:rPr>
                        <a:t>具体</a:t>
                      </a:r>
                    </a:p>
                    <a:p>
                      <a:pPr algn="ctr">
                        <a:buNone/>
                      </a:pPr>
                      <a:r>
                        <a:rPr lang="zh-CN" altLang="en-US" sz="2800" b="1">
                          <a:solidFill>
                            <a:srgbClr val="C00000"/>
                          </a:solidFill>
                          <a:latin typeface="微软雅黑" panose="020b0503020204020204" charset="-122"/>
                          <a:ea typeface="微软雅黑" panose="020b0503020204020204" charset="-122"/>
                        </a:rPr>
                        <a:t>推理</a:t>
                      </a:r>
                    </a:p>
                    <a:p>
                      <a:pPr algn="ctr">
                        <a:buNone/>
                      </a:pPr>
                      <a:r>
                        <a:rPr lang="zh-CN" altLang="en-US" sz="2800" b="1">
                          <a:solidFill>
                            <a:srgbClr val="C00000"/>
                          </a:solidFill>
                          <a:latin typeface="微软雅黑" panose="020b0503020204020204" charset="-122"/>
                          <a:ea typeface="微软雅黑" panose="020b0503020204020204" charset="-122"/>
                        </a:rPr>
                        <a:t>方法</a:t>
                      </a:r>
                    </a:p>
                  </a:txBody>
                  <a:tcPr marL="45720" marR="45720" marT="22860" marB="22860" anchor="ctr"/>
                </a:tc>
                <a:tc>
                  <a:txBody>
                    <a:bodyPr vert="horz" wrap="square"/>
                    <a:lstStyle/>
                    <a:p>
                      <a:pPr algn="l">
                        <a:buNone/>
                      </a:pPr>
                      <a:r>
                        <a:rPr lang="zh-CN" altLang="en-US" sz="2800" b="1">
                          <a:latin typeface="宋体" panose="02010600030101010101" pitchFamily="2" charset="-122"/>
                          <a:ea typeface="宋体" panose="02010600030101010101" pitchFamily="2" charset="-122"/>
                        </a:rPr>
                        <a:t>第一步</a:t>
                      </a:r>
                      <a:r>
                        <a:rPr lang="zh-CN" altLang="en-US" sz="2800" b="1">
                          <a:solidFill>
                            <a:srgbClr val="C00000"/>
                          </a:solidFill>
                          <a:latin typeface="宋体" panose="02010600030101010101" pitchFamily="2" charset="-122"/>
                          <a:ea typeface="宋体" panose="02010600030101010101" pitchFamily="2" charset="-122"/>
                        </a:rPr>
                        <a:t>不改变联项</a:t>
                      </a:r>
                      <a:r>
                        <a:rPr lang="zh-CN" altLang="en-US" sz="2800" b="1">
                          <a:latin typeface="宋体" panose="02010600030101010101" pitchFamily="2" charset="-122"/>
                          <a:ea typeface="宋体" panose="02010600030101010101" pitchFamily="2" charset="-122"/>
                        </a:rPr>
                        <a:t>，</a:t>
                      </a:r>
                      <a:r>
                        <a:rPr lang="zh-CN" altLang="en-US" sz="2800" b="1">
                          <a:solidFill>
                            <a:srgbClr val="0000FF"/>
                          </a:solidFill>
                          <a:latin typeface="宋体" panose="02010600030101010101" pitchFamily="2" charset="-122"/>
                          <a:ea typeface="宋体" panose="02010600030101010101" pitchFamily="2" charset="-122"/>
                        </a:rPr>
                        <a:t>主项和谓项的位置互换</a:t>
                      </a:r>
                      <a:endParaRPr lang="zh-CN" altLang="en-US" sz="2800" b="1">
                        <a:solidFill>
                          <a:srgbClr val="0000FF"/>
                        </a:solidFill>
                        <a:latin typeface="宋体" panose="02010600030101010101" pitchFamily="2" charset="-122"/>
                        <a:ea typeface="宋体" panose="02010600030101010101" pitchFamily="2" charset="-122"/>
                        <a:cs typeface="黑体" panose="02010609060101010101" pitchFamily="49" charset="-122"/>
                      </a:endParaRPr>
                    </a:p>
                  </a:txBody>
                  <a:tcPr marL="45720" marR="45720" marT="22860" marB="22860" anchor="ctr"/>
                </a:tc>
                <a:tc>
                  <a:txBody>
                    <a:bodyPr vert="horz" wrap="square"/>
                    <a:lstStyle/>
                    <a:p>
                      <a:pPr algn="ctr">
                        <a:buNone/>
                      </a:pPr>
                      <a:endParaRPr lang="zh-CN" altLang="en-US" sz="2800" b="1">
                        <a:latin typeface="宋体" panose="02010600030101010101" pitchFamily="2" charset="-122"/>
                        <a:ea typeface="宋体" panose="02010600030101010101" pitchFamily="2" charset="-122"/>
                      </a:endParaRPr>
                    </a:p>
                  </a:txBody>
                  <a:tcPr marL="45720" marR="45720" marT="22860" marB="22860" anchor="ctr"/>
                </a:tc>
                <a:tc>
                  <a:txBody>
                    <a:bodyPr vert="horz" wrap="square"/>
                    <a:lstStyle/>
                    <a:p>
                      <a:pPr algn="ctr">
                        <a:buNone/>
                      </a:pPr>
                      <a:r>
                        <a:rPr lang="zh-CN" altLang="en-US" sz="2800" b="1">
                          <a:latin typeface="宋体" panose="02010600030101010101" pitchFamily="2" charset="-122"/>
                          <a:ea typeface="宋体" panose="02010600030101010101" pitchFamily="2" charset="-122"/>
                        </a:rPr>
                        <a:t>学生</a:t>
                      </a:r>
                    </a:p>
                  </a:txBody>
                  <a:tcPr marL="45720" marR="45720" marT="22860" marB="22860" anchor="ctr"/>
                </a:tc>
                <a:tc>
                  <a:txBody>
                    <a:bodyPr vert="horz" wrap="square"/>
                    <a:lstStyle/>
                    <a:p>
                      <a:pPr algn="ctr">
                        <a:buNone/>
                      </a:pPr>
                      <a:r>
                        <a:rPr lang="zh-CN" altLang="en-US" sz="2800" b="1">
                          <a:solidFill>
                            <a:srgbClr val="C00000"/>
                          </a:solidFill>
                          <a:latin typeface="宋体" panose="02010600030101010101" pitchFamily="2" charset="-122"/>
                          <a:ea typeface="宋体" panose="02010600030101010101" pitchFamily="2" charset="-122"/>
                        </a:rPr>
                        <a:t>是</a:t>
                      </a:r>
                    </a:p>
                  </a:txBody>
                  <a:tcPr marL="45720" marR="45720" marT="22860" marB="22860" anchor="ctr"/>
                </a:tc>
                <a:tc>
                  <a:txBody>
                    <a:bodyPr vert="horz" wrap="square"/>
                    <a:lstStyle/>
                    <a:p>
                      <a:pPr algn="ctr">
                        <a:buNone/>
                      </a:pPr>
                      <a:r>
                        <a:rPr lang="zh-CN" altLang="en-US" sz="2800" b="1">
                          <a:latin typeface="宋体" panose="02010600030101010101" pitchFamily="2" charset="-122"/>
                          <a:ea typeface="宋体" panose="02010600030101010101" pitchFamily="2" charset="-122"/>
                        </a:rPr>
                        <a:t>大学生</a:t>
                      </a:r>
                    </a:p>
                  </a:txBody>
                  <a:tcPr marL="45720" marR="45720" marT="22860" marB="22860" anchor="ctr"/>
                </a:tc>
                <a:extLst>
                  <a:ext uri="{0D108BD9-81ED-4DB2-BD59-A6C34878D82A}">
                    <a16:rowId xmlns:a16="http://schemas.microsoft.com/office/drawing/2014/main" val="10002"/>
                  </a:ext>
                </a:extLst>
              </a:tr>
              <a:tr h="1378157">
                <a:tc vMerge="1">
                  <a:txBody>
                    <a:bodyPr vert="horz" wrap="square"/>
                    <a:lstStyle/>
                    <a:p>
                      <a:endParaRPr lang="zh-CN"/>
                    </a:p>
                  </a:txBody>
                  <a:tcPr/>
                </a:tc>
                <a:tc>
                  <a:txBody>
                    <a:bodyPr vert="horz" wrap="square"/>
                    <a:lstStyle/>
                    <a:p>
                      <a:pPr algn="l">
                        <a:buNone/>
                      </a:pPr>
                      <a:r>
                        <a:rPr lang="zh-CN" altLang="en-US" sz="2800" b="1">
                          <a:latin typeface="宋体" panose="02010600030101010101" pitchFamily="2" charset="-122"/>
                          <a:ea typeface="宋体" panose="02010600030101010101" pitchFamily="2" charset="-122"/>
                        </a:rPr>
                        <a:t>第二步前提中</a:t>
                      </a:r>
                      <a:r>
                        <a:rPr lang="zh-CN" altLang="en-US" sz="2800" b="1">
                          <a:solidFill>
                            <a:srgbClr val="0000FF"/>
                          </a:solidFill>
                          <a:latin typeface="宋体" panose="02010600030101010101" pitchFamily="2" charset="-122"/>
                          <a:ea typeface="宋体" panose="02010600030101010101" pitchFamily="2" charset="-122"/>
                        </a:rPr>
                        <a:t>不周延的项换位后不能周延</a:t>
                      </a:r>
                    </a:p>
                  </a:txBody>
                  <a:tcPr marL="45720" marR="45720" marT="22860" marB="22860" anchor="ctr"/>
                </a:tc>
                <a:tc>
                  <a:txBody>
                    <a:bodyPr vert="horz" wrap="square"/>
                    <a:lstStyle/>
                    <a:p>
                      <a:pPr algn="ctr">
                        <a:buNone/>
                      </a:pPr>
                      <a:r>
                        <a:rPr lang="zh-CN" altLang="en-US" sz="2800" b="1">
                          <a:latin typeface="宋体" panose="02010600030101010101" pitchFamily="2" charset="-122"/>
                          <a:ea typeface="宋体" panose="02010600030101010101" pitchFamily="2" charset="-122"/>
                        </a:rPr>
                        <a:t>有些</a:t>
                      </a:r>
                    </a:p>
                  </a:txBody>
                  <a:tcPr marL="45720" marR="45720" marT="22860" marB="22860" anchor="ctr"/>
                </a:tc>
                <a:tc>
                  <a:txBody>
                    <a:bodyPr vert="horz" wrap="square"/>
                    <a:lstStyle/>
                    <a:p>
                      <a:pPr algn="ctr">
                        <a:buNone/>
                      </a:pPr>
                      <a:r>
                        <a:rPr lang="zh-CN" altLang="en-US" sz="2800" b="1">
                          <a:latin typeface="宋体" panose="02010600030101010101" pitchFamily="2" charset="-122"/>
                          <a:ea typeface="宋体" panose="02010600030101010101" pitchFamily="2" charset="-122"/>
                        </a:rPr>
                        <a:t>学生</a:t>
                      </a:r>
                    </a:p>
                  </a:txBody>
                  <a:tcPr marL="45720" marR="45720" marT="22860" marB="22860" anchor="ctr"/>
                </a:tc>
                <a:tc>
                  <a:txBody>
                    <a:bodyPr vert="horz" wrap="square"/>
                    <a:lstStyle/>
                    <a:p>
                      <a:pPr algn="ctr">
                        <a:buNone/>
                      </a:pPr>
                      <a:r>
                        <a:rPr lang="zh-CN" altLang="en-US" sz="2800" b="1">
                          <a:latin typeface="宋体" panose="02010600030101010101" pitchFamily="2" charset="-122"/>
                          <a:ea typeface="宋体" panose="02010600030101010101" pitchFamily="2" charset="-122"/>
                        </a:rPr>
                        <a:t>是</a:t>
                      </a:r>
                    </a:p>
                  </a:txBody>
                  <a:tcPr marL="45720" marR="45720" marT="22860" marB="22860" anchor="ctr"/>
                </a:tc>
                <a:tc>
                  <a:txBody>
                    <a:bodyPr vert="horz" wrap="square"/>
                    <a:lstStyle/>
                    <a:p>
                      <a:pPr algn="ctr">
                        <a:buNone/>
                      </a:pPr>
                      <a:r>
                        <a:rPr lang="zh-CN" altLang="en-US" sz="2800" b="1">
                          <a:latin typeface="宋体" panose="02010600030101010101" pitchFamily="2" charset="-122"/>
                          <a:ea typeface="宋体" panose="02010600030101010101" pitchFamily="2" charset="-122"/>
                        </a:rPr>
                        <a:t>大学生</a:t>
                      </a:r>
                    </a:p>
                  </a:txBody>
                  <a:tcPr marL="45720" marR="45720" marT="22860" marB="22860" anchor="ctr"/>
                </a:tc>
                <a:extLst>
                  <a:ext uri="{0D108BD9-81ED-4DB2-BD59-A6C34878D82A}">
                    <a16:rowId xmlns:a16="http://schemas.microsoft.com/office/drawing/2014/main" val="10003"/>
                  </a:ext>
                </a:extLst>
              </a:tr>
              <a:tr h="605538">
                <a:tc gridSpan="2">
                  <a:txBody>
                    <a:bodyPr vert="horz" wrap="square"/>
                    <a:lstStyle/>
                    <a:p>
                      <a:pPr algn="ctr">
                        <a:buNone/>
                      </a:pPr>
                      <a:r>
                        <a:rPr lang="zh-CN" altLang="en-US" sz="2800" b="1">
                          <a:latin typeface="宋体" panose="02010600030101010101" pitchFamily="2" charset="-122"/>
                          <a:ea typeface="宋体" panose="02010600030101010101" pitchFamily="2" charset="-122"/>
                        </a:rPr>
                        <a:t>结  论  判  断</a:t>
                      </a:r>
                      <a:endParaRPr lang="zh-CN" altLang="en-US" sz="2800" b="1">
                        <a:latin typeface="宋体" panose="02010600030101010101" pitchFamily="2" charset="-122"/>
                        <a:ea typeface="宋体" panose="02010600030101010101" pitchFamily="2" charset="-122"/>
                        <a:cs typeface="黑体" panose="02010609060101010101" pitchFamily="49" charset="-122"/>
                      </a:endParaRPr>
                    </a:p>
                  </a:txBody>
                  <a:tcPr marL="45720" marR="45720" marT="22860" marB="22860" anchor="ctr"/>
                </a:tc>
                <a:tc hMerge="1">
                  <a:txBody>
                    <a:bodyPr vert="horz" wrap="square"/>
                    <a:lstStyle/>
                    <a:p>
                      <a:endParaRPr lang="zh-CN"/>
                    </a:p>
                  </a:txBody>
                  <a:tcPr/>
                </a:tc>
                <a:tc>
                  <a:txBody>
                    <a:bodyPr vert="horz" wrap="square"/>
                    <a:lstStyle/>
                    <a:p>
                      <a:pPr algn="ctr">
                        <a:buNone/>
                      </a:pPr>
                      <a:r>
                        <a:rPr lang="zh-CN" altLang="en-US" sz="2800" b="1">
                          <a:latin typeface="宋体" panose="02010600030101010101" pitchFamily="2" charset="-122"/>
                          <a:ea typeface="宋体" panose="02010600030101010101" pitchFamily="2" charset="-122"/>
                        </a:rPr>
                        <a:t>有些</a:t>
                      </a:r>
                    </a:p>
                  </a:txBody>
                  <a:tcPr marL="45720" marR="45720" marT="22860" marB="22860" anchor="ctr"/>
                </a:tc>
                <a:tc>
                  <a:txBody>
                    <a:bodyPr vert="horz" wrap="square"/>
                    <a:lstStyle/>
                    <a:p>
                      <a:pPr algn="ctr">
                        <a:buNone/>
                      </a:pPr>
                      <a:r>
                        <a:rPr lang="zh-CN" altLang="en-US" sz="2800" b="1">
                          <a:latin typeface="宋体" panose="02010600030101010101" pitchFamily="2" charset="-122"/>
                          <a:ea typeface="宋体" panose="02010600030101010101" pitchFamily="2" charset="-122"/>
                        </a:rPr>
                        <a:t>学生</a:t>
                      </a:r>
                    </a:p>
                  </a:txBody>
                  <a:tcPr marL="45720" marR="45720" marT="22860" marB="22860" anchor="ctr"/>
                </a:tc>
                <a:tc>
                  <a:txBody>
                    <a:bodyPr vert="horz" wrap="square"/>
                    <a:lstStyle/>
                    <a:p>
                      <a:pPr algn="ctr">
                        <a:buNone/>
                      </a:pPr>
                      <a:r>
                        <a:rPr lang="zh-CN" altLang="en-US" sz="2800" b="1">
                          <a:latin typeface="宋体" panose="02010600030101010101" pitchFamily="2" charset="-122"/>
                          <a:ea typeface="宋体" panose="02010600030101010101" pitchFamily="2" charset="-122"/>
                        </a:rPr>
                        <a:t>是</a:t>
                      </a:r>
                      <a:endParaRPr lang="zh-CN" altLang="en-US" sz="2800" b="1">
                        <a:solidFill>
                          <a:srgbClr val="FF0000"/>
                        </a:solidFill>
                        <a:latin typeface="宋体" panose="02010600030101010101" pitchFamily="2" charset="-122"/>
                        <a:ea typeface="宋体" panose="02010600030101010101" pitchFamily="2" charset="-122"/>
                      </a:endParaRPr>
                    </a:p>
                  </a:txBody>
                  <a:tcPr marL="45720" marR="45720" marT="22860" marB="22860" anchor="ctr"/>
                </a:tc>
                <a:tc>
                  <a:txBody>
                    <a:bodyPr vert="horz" wrap="square"/>
                    <a:lstStyle/>
                    <a:p>
                      <a:pPr algn="ctr">
                        <a:buNone/>
                      </a:pPr>
                      <a:r>
                        <a:rPr lang="zh-CN" altLang="en-US" sz="2800" b="1">
                          <a:latin typeface="宋体" panose="02010600030101010101" pitchFamily="2" charset="-122"/>
                          <a:ea typeface="宋体" panose="02010600030101010101" pitchFamily="2" charset="-122"/>
                        </a:rPr>
                        <a:t>大学生</a:t>
                      </a:r>
                    </a:p>
                  </a:txBody>
                  <a:tcPr marL="45720" marR="45720" marT="22860" marB="22860" anchor="ctr"/>
                </a:tc>
                <a:extLst>
                  <a:ext uri="{0D108BD9-81ED-4DB2-BD59-A6C34878D82A}">
                    <a16:rowId xmlns:a16="http://schemas.microsoft.com/office/drawing/2014/main" val="10004"/>
                  </a:ext>
                </a:extLst>
              </a:tr>
            </a:tbl>
          </a:graphicData>
        </a:graphic>
      </p:graphicFrame>
      <p:sp>
        <p:nvSpPr>
          <p:cNvPr id="6" name="文本框 5" title=""/>
          <p:cNvSpPr txBox="1"/>
          <p:nvPr>
            <p:custDataLst>
              <p:tags r:id="rId4"/>
            </p:custDataLst>
          </p:nvPr>
        </p:nvSpPr>
        <p:spPr>
          <a:xfrm>
            <a:off x="3926285" y="441196"/>
            <a:ext cx="4743065" cy="584775"/>
          </a:xfrm>
          <a:prstGeom prst="rect">
            <a:avLst/>
          </a:prstGeom>
          <a:noFill/>
        </p:spPr>
        <p:txBody>
          <a:bodyPr wrap="square" rtlCol="0">
            <a:spAutoFit/>
          </a:bodyPr>
          <a:lstStyle/>
          <a:p>
            <a:r>
              <a:rPr lang="zh-CN" altLang="en-US" sz="3200" b="1">
                <a:solidFill>
                  <a:srgbClr val="C00000"/>
                </a:solidFill>
                <a:latin typeface="微软雅黑" panose="020b0503020204020204" charset="-122"/>
                <a:ea typeface="微软雅黑" panose="020b0503020204020204" charset="-122"/>
              </a:rPr>
              <a:t>例如：</a:t>
            </a:r>
            <a:r>
              <a:rPr lang="zh-CN" altLang="en-US" sz="3200" b="1">
                <a:latin typeface="微软雅黑" panose="020b0503020204020204" charset="-122"/>
                <a:ea typeface="微软雅黑" panose="020b0503020204020204" charset="-122"/>
              </a:rPr>
              <a:t>所有大学生是学生</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6" name="箭头: 右 15" title=""/>
          <p:cNvSpPr/>
          <p:nvPr>
            <p:custDataLst>
              <p:tags r:id="rId3"/>
            </p:custDataLst>
          </p:nvPr>
        </p:nvSpPr>
        <p:spPr>
          <a:xfrm>
            <a:off x="4979288" y="2156265"/>
            <a:ext cx="1622437" cy="891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title=""/>
          <p:cNvSpPr txBox="1"/>
          <p:nvPr>
            <p:custDataLst>
              <p:tags r:id="rId4"/>
            </p:custDataLst>
          </p:nvPr>
        </p:nvSpPr>
        <p:spPr>
          <a:xfrm>
            <a:off x="858150" y="1907889"/>
            <a:ext cx="4029710" cy="475615"/>
          </a:xfrm>
          <a:prstGeom prst="rect">
            <a:avLst/>
          </a:prstGeom>
          <a:noFill/>
        </p:spPr>
        <p:txBody>
          <a:bodyPr wrap="square" lIns="91440" tIns="45720" rIns="91440" bIns="0" rtlCol="0" anchor="b">
            <a:noAutofit/>
          </a:bodyPr>
          <a:lstStyle/>
          <a:p>
            <a:pPr>
              <a:lnSpc>
                <a:spcPct val="120000"/>
              </a:lnSpc>
            </a:pPr>
            <a:r>
              <a:rPr lang="zh-CN" altLang="en-US" sz="2400" b="1" spc="300">
                <a:solidFill>
                  <a:schemeClr val="tx1"/>
                </a:solidFill>
                <a:latin typeface="微软雅黑" panose="020b0503020204020204" charset="-122"/>
                <a:ea typeface="微软雅黑" panose="020b0503020204020204" charset="-122"/>
                <a:cs typeface="+mn-ea"/>
                <a:sym typeface="Arial" panose="020b0604020202020204" pitchFamily="34" charset="0"/>
              </a:rPr>
              <a:t>所有走私活动都是违法的</a:t>
            </a:r>
          </a:p>
        </p:txBody>
      </p:sp>
      <p:sp>
        <p:nvSpPr>
          <p:cNvPr id="6" name="矩形 5" title=""/>
          <p:cNvSpPr/>
          <p:nvPr>
            <p:custDataLst>
              <p:tags r:id="rId5"/>
            </p:custDataLst>
          </p:nvPr>
        </p:nvSpPr>
        <p:spPr>
          <a:xfrm>
            <a:off x="938744" y="671445"/>
            <a:ext cx="2935241" cy="488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00" b="1">
                <a:solidFill>
                  <a:srgbClr val="C00000"/>
                </a:solidFill>
                <a:latin typeface="微软雅黑" panose="020b0503020204020204" charset="-122"/>
                <a:ea typeface="微软雅黑" panose="020b0503020204020204" charset="-122"/>
              </a:rPr>
              <a:t>①全称肯定判断</a:t>
            </a:r>
          </a:p>
        </p:txBody>
      </p:sp>
      <p:sp>
        <p:nvSpPr>
          <p:cNvPr id="8" name="椭圆 7" title=""/>
          <p:cNvSpPr/>
          <p:nvPr>
            <p:custDataLst>
              <p:tags r:id="rId6"/>
            </p:custDataLst>
          </p:nvPr>
        </p:nvSpPr>
        <p:spPr>
          <a:xfrm>
            <a:off x="1547921" y="1895707"/>
            <a:ext cx="1413911" cy="615321"/>
          </a:xfrm>
          <a:prstGeom prst="ellipse">
            <a:avLst/>
          </a:prstGeom>
          <a:noFill/>
          <a:ln w="28575">
            <a:solidFill>
              <a:srgbClr val="174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9" name="文本框 8" title=""/>
          <p:cNvSpPr txBox="1"/>
          <p:nvPr>
            <p:custDataLst>
              <p:tags r:id="rId7"/>
            </p:custDataLst>
          </p:nvPr>
        </p:nvSpPr>
        <p:spPr>
          <a:xfrm>
            <a:off x="1899243" y="1365353"/>
            <a:ext cx="854437" cy="461665"/>
          </a:xfrm>
          <a:prstGeom prst="rect">
            <a:avLst/>
          </a:prstGeom>
          <a:noFill/>
          <a:ln w="12700">
            <a:solidFill>
              <a:srgbClr val="174C81"/>
            </a:solidFill>
          </a:ln>
        </p:spPr>
        <p:txBody>
          <a:bodyPr wrap="square" rtlCol="0">
            <a:spAutoFit/>
          </a:bodyPr>
          <a:lstStyle/>
          <a:p>
            <a:r>
              <a:rPr lang="zh-CN" altLang="en-US" sz="2400" b="1">
                <a:latin typeface="宋体" panose="02010600030101010101" pitchFamily="2" charset="-122"/>
                <a:ea typeface="宋体" panose="02010600030101010101" pitchFamily="2" charset="-122"/>
              </a:rPr>
              <a:t>周延</a:t>
            </a:r>
          </a:p>
        </p:txBody>
      </p:sp>
      <p:sp>
        <p:nvSpPr>
          <p:cNvPr id="10" name="椭圆 9" title=""/>
          <p:cNvSpPr/>
          <p:nvPr>
            <p:custDataLst>
              <p:tags r:id="rId8"/>
            </p:custDataLst>
          </p:nvPr>
        </p:nvSpPr>
        <p:spPr>
          <a:xfrm>
            <a:off x="3651602" y="1919691"/>
            <a:ext cx="1089584" cy="582186"/>
          </a:xfrm>
          <a:prstGeom prst="ellipse">
            <a:avLst/>
          </a:prstGeom>
          <a:noFill/>
          <a:ln w="28575">
            <a:solidFill>
              <a:srgbClr val="174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11" name="文本框 10" title=""/>
          <p:cNvSpPr txBox="1"/>
          <p:nvPr>
            <p:custDataLst>
              <p:tags r:id="rId9"/>
            </p:custDataLst>
          </p:nvPr>
        </p:nvSpPr>
        <p:spPr>
          <a:xfrm>
            <a:off x="3483240" y="1416399"/>
            <a:ext cx="1201420" cy="461665"/>
          </a:xfrm>
          <a:prstGeom prst="rect">
            <a:avLst/>
          </a:prstGeom>
          <a:noFill/>
          <a:ln w="12700">
            <a:solidFill>
              <a:srgbClr val="174C81"/>
            </a:solidFill>
          </a:ln>
        </p:spPr>
        <p:txBody>
          <a:bodyPr wrap="square" rtlCol="0">
            <a:spAutoFit/>
          </a:bodyPr>
          <a:lstStyle/>
          <a:p>
            <a:r>
              <a:rPr lang="zh-CN" altLang="en-US" sz="2400" b="1">
                <a:latin typeface="宋体" panose="02010600030101010101" pitchFamily="2" charset="-122"/>
                <a:ea typeface="宋体" panose="02010600030101010101" pitchFamily="2" charset="-122"/>
              </a:rPr>
              <a:t>不周延</a:t>
            </a:r>
          </a:p>
        </p:txBody>
      </p:sp>
      <p:sp>
        <p:nvSpPr>
          <p:cNvPr id="17" name="文本框 16" title=""/>
          <p:cNvSpPr txBox="1"/>
          <p:nvPr>
            <p:custDataLst>
              <p:tags r:id="rId10"/>
            </p:custDataLst>
          </p:nvPr>
        </p:nvSpPr>
        <p:spPr>
          <a:xfrm>
            <a:off x="6601725" y="1910612"/>
            <a:ext cx="4029710" cy="475615"/>
          </a:xfrm>
          <a:prstGeom prst="rect">
            <a:avLst/>
          </a:prstGeom>
          <a:noFill/>
        </p:spPr>
        <p:txBody>
          <a:bodyPr wrap="square" lIns="91440" tIns="45720" rIns="91440" bIns="0" rtlCol="0" anchor="b">
            <a:noAutofit/>
          </a:bodyPr>
          <a:lstStyle/>
          <a:p>
            <a:pPr algn="dist">
              <a:lnSpc>
                <a:spcPct val="120000"/>
              </a:lnSpc>
            </a:pPr>
            <a:r>
              <a:rPr lang="zh-CN" altLang="en-US" sz="2400" b="1" spc="300">
                <a:solidFill>
                  <a:schemeClr val="tx1"/>
                </a:solidFill>
                <a:latin typeface="微软雅黑" panose="020b0503020204020204" charset="-122"/>
                <a:ea typeface="微软雅黑" panose="020b0503020204020204" charset="-122"/>
                <a:cs typeface="+mn-ea"/>
                <a:sym typeface="Arial" panose="020b0604020202020204" pitchFamily="34" charset="0"/>
              </a:rPr>
              <a:t>有些违法的是走私活动</a:t>
            </a:r>
          </a:p>
        </p:txBody>
      </p:sp>
      <p:sp>
        <p:nvSpPr>
          <p:cNvPr id="18" name="椭圆 17" title=""/>
          <p:cNvSpPr/>
          <p:nvPr>
            <p:custDataLst>
              <p:tags r:id="rId11"/>
            </p:custDataLst>
          </p:nvPr>
        </p:nvSpPr>
        <p:spPr>
          <a:xfrm>
            <a:off x="7436752" y="1914348"/>
            <a:ext cx="789352" cy="567690"/>
          </a:xfrm>
          <a:prstGeom prst="ellipse">
            <a:avLst/>
          </a:prstGeom>
          <a:noFill/>
          <a:ln w="28575">
            <a:solidFill>
              <a:srgbClr val="174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19" name="文本框 18" title=""/>
          <p:cNvSpPr txBox="1"/>
          <p:nvPr>
            <p:custDataLst>
              <p:tags r:id="rId12"/>
            </p:custDataLst>
          </p:nvPr>
        </p:nvSpPr>
        <p:spPr>
          <a:xfrm>
            <a:off x="9339532" y="1315296"/>
            <a:ext cx="1291903" cy="461665"/>
          </a:xfrm>
          <a:prstGeom prst="rect">
            <a:avLst/>
          </a:prstGeom>
          <a:noFill/>
          <a:ln w="12700">
            <a:solidFill>
              <a:srgbClr val="174C81"/>
            </a:solidFill>
          </a:ln>
        </p:spPr>
        <p:txBody>
          <a:bodyPr wrap="square" rtlCol="0">
            <a:spAutoFit/>
          </a:bodyPr>
          <a:lstStyle/>
          <a:p>
            <a:r>
              <a:rPr lang="zh-CN" altLang="en-US" sz="2400" b="1">
                <a:latin typeface="宋体" panose="02010600030101010101" pitchFamily="2" charset="-122"/>
                <a:ea typeface="宋体" panose="02010600030101010101" pitchFamily="2" charset="-122"/>
              </a:rPr>
              <a:t>不周延</a:t>
            </a:r>
          </a:p>
        </p:txBody>
      </p:sp>
      <p:sp>
        <p:nvSpPr>
          <p:cNvPr id="20" name="椭圆 19" title=""/>
          <p:cNvSpPr/>
          <p:nvPr>
            <p:custDataLst>
              <p:tags r:id="rId13"/>
            </p:custDataLst>
          </p:nvPr>
        </p:nvSpPr>
        <p:spPr>
          <a:xfrm>
            <a:off x="8927236" y="1935075"/>
            <a:ext cx="1685857" cy="521970"/>
          </a:xfrm>
          <a:prstGeom prst="ellipse">
            <a:avLst/>
          </a:prstGeom>
          <a:noFill/>
          <a:ln w="28575">
            <a:solidFill>
              <a:srgbClr val="174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21" name="文本框 20" title=""/>
          <p:cNvSpPr txBox="1"/>
          <p:nvPr>
            <p:custDataLst>
              <p:tags r:id="rId14"/>
            </p:custDataLst>
          </p:nvPr>
        </p:nvSpPr>
        <p:spPr>
          <a:xfrm>
            <a:off x="7227430" y="1334445"/>
            <a:ext cx="1201420" cy="461665"/>
          </a:xfrm>
          <a:prstGeom prst="rect">
            <a:avLst/>
          </a:prstGeom>
          <a:noFill/>
          <a:ln w="12700">
            <a:solidFill>
              <a:srgbClr val="174C81"/>
            </a:solidFill>
          </a:ln>
        </p:spPr>
        <p:txBody>
          <a:bodyPr wrap="square" rtlCol="0">
            <a:spAutoFit/>
          </a:bodyPr>
          <a:lstStyle/>
          <a:p>
            <a:r>
              <a:rPr lang="zh-CN" altLang="en-US" sz="2400" b="1">
                <a:latin typeface="宋体" panose="02010600030101010101" pitchFamily="2" charset="-122"/>
                <a:ea typeface="宋体" panose="02010600030101010101" pitchFamily="2" charset="-122"/>
              </a:rPr>
              <a:t>不周延</a:t>
            </a:r>
          </a:p>
        </p:txBody>
      </p:sp>
      <p:sp>
        <p:nvSpPr>
          <p:cNvPr id="24" name="文本框 23" title=""/>
          <p:cNvSpPr txBox="1"/>
          <p:nvPr>
            <p:custDataLst>
              <p:tags r:id="rId15"/>
            </p:custDataLst>
          </p:nvPr>
        </p:nvSpPr>
        <p:spPr>
          <a:xfrm>
            <a:off x="938744" y="2603873"/>
            <a:ext cx="10355143" cy="923330"/>
          </a:xfrm>
          <a:prstGeom prst="rect">
            <a:avLst/>
          </a:prstGeom>
          <a:noFill/>
          <a:ln w="12700">
            <a:solidFill>
              <a:srgbClr val="174C81"/>
            </a:solidFill>
            <a:prstDash val="solid"/>
          </a:ln>
        </p:spPr>
        <p:txBody>
          <a:bodyPr wrap="square">
            <a:spAutoFit/>
          </a:bodyPr>
          <a:lstStyle/>
          <a:p>
            <a:pPr defTabSz="685800">
              <a:tabLst>
                <a:tab pos="1187450"/>
                <a:tab pos="2162175"/>
                <a:tab pos="3141980"/>
                <a:tab pos="4189730"/>
              </a:tabLst>
            </a:pPr>
            <a:r>
              <a:rPr lang="zh-CN" altLang="en-US" sz="2600" b="1">
                <a:solidFill>
                  <a:srgbClr val="C00000"/>
                </a:solidFill>
                <a:latin typeface="微软雅黑" panose="020b0503020204020204" charset="-122"/>
                <a:ea typeface="微软雅黑" panose="020b0503020204020204" charset="-122"/>
                <a:sym typeface="微软雅黑" panose="020b0503020204020204" charset="-122"/>
              </a:rPr>
              <a:t>全称肯定判断：</a:t>
            </a:r>
            <a:r>
              <a:rPr lang="zh-CN" altLang="en-US" sz="2600" b="1">
                <a:latin typeface="微软雅黑" panose="020b0503020204020204" charset="-122"/>
                <a:ea typeface="微软雅黑" panose="020b0503020204020204" charset="-122"/>
                <a:sym typeface="微软雅黑" panose="020b0503020204020204" charset="-122"/>
              </a:rPr>
              <a:t>不能直接进行换位，换位后需转换为特称肯定判断</a:t>
            </a:r>
            <a:r>
              <a:rPr lang="zh-CN" altLang="en-US" sz="2600" b="1">
                <a:latin typeface="楷体" panose="02010609060101010101" pitchFamily="49" charset="-122"/>
                <a:ea typeface="楷体" panose="02010609060101010101" pitchFamily="49" charset="-122"/>
                <a:sym typeface="微软雅黑" panose="020b0503020204020204" charset="-122"/>
              </a:rPr>
              <a:t>。</a:t>
            </a:r>
            <a:endParaRPr lang="en-US" altLang="zh-CN" sz="2600" b="1">
              <a:latin typeface="楷体" panose="02010609060101010101" pitchFamily="49" charset="-122"/>
              <a:ea typeface="楷体" panose="02010609060101010101" pitchFamily="49" charset="-122"/>
              <a:sym typeface="微软雅黑" panose="020b0503020204020204" charset="-122"/>
            </a:endParaRPr>
          </a:p>
          <a:p>
            <a:pPr defTabSz="685800">
              <a:tabLst>
                <a:tab pos="1187450"/>
                <a:tab pos="2162175"/>
                <a:tab pos="3141980"/>
                <a:tab pos="4189730"/>
              </a:tabLst>
            </a:pPr>
            <a:r>
              <a:rPr lang="en-US" altLang="zh-CN" sz="2600" b="1">
                <a:latin typeface="楷体" panose="02010609060101010101" pitchFamily="49" charset="-122"/>
                <a:ea typeface="楷体" panose="02010609060101010101" pitchFamily="49" charset="-122"/>
                <a:sym typeface="微软雅黑" panose="020b0503020204020204" charset="-122"/>
              </a:rPr>
              <a:t> </a:t>
            </a:r>
            <a:r>
              <a:rPr lang="zh-CN" altLang="en-US" sz="2800" b="1">
                <a:latin typeface="楷体" panose="02010609060101010101" pitchFamily="49" charset="-122"/>
                <a:ea typeface="楷体" panose="02010609060101010101" pitchFamily="49" charset="-122"/>
                <a:sym typeface="+mn-ea"/>
              </a:rPr>
              <a:t>“所有的</a:t>
            </a:r>
            <a:r>
              <a:rPr lang="en-US" altLang="zh-CN" sz="2800" b="1">
                <a:latin typeface="楷体" panose="02010609060101010101" pitchFamily="49" charset="-122"/>
                <a:ea typeface="楷体" panose="02010609060101010101" pitchFamily="49" charset="-122"/>
                <a:sym typeface="+mn-ea"/>
              </a:rPr>
              <a:t>A</a:t>
            </a:r>
            <a:r>
              <a:rPr lang="zh-CN" altLang="en-US" sz="2800" b="1">
                <a:latin typeface="楷体" panose="02010609060101010101" pitchFamily="49" charset="-122"/>
                <a:ea typeface="楷体" panose="02010609060101010101" pitchFamily="49" charset="-122"/>
                <a:sym typeface="+mn-ea"/>
              </a:rPr>
              <a:t>都是</a:t>
            </a:r>
            <a:r>
              <a:rPr lang="en-US" altLang="zh-CN" sz="2800" b="1">
                <a:latin typeface="楷体" panose="02010609060101010101" pitchFamily="49" charset="-122"/>
                <a:ea typeface="楷体" panose="02010609060101010101" pitchFamily="49" charset="-122"/>
                <a:sym typeface="+mn-ea"/>
              </a:rPr>
              <a:t>B</a:t>
            </a:r>
            <a:r>
              <a:rPr lang="zh-CN" altLang="en-US" sz="2800" b="1">
                <a:latin typeface="楷体" panose="02010609060101010101" pitchFamily="49" charset="-122"/>
                <a:ea typeface="楷体" panose="02010609060101010101" pitchFamily="49" charset="-122"/>
                <a:sym typeface="+mn-ea"/>
              </a:rPr>
              <a:t>”。换位“有的</a:t>
            </a:r>
            <a:r>
              <a:rPr lang="en-US" altLang="zh-CN" sz="2800" b="1">
                <a:latin typeface="楷体" panose="02010609060101010101" pitchFamily="49" charset="-122"/>
                <a:ea typeface="楷体" panose="02010609060101010101" pitchFamily="49" charset="-122"/>
                <a:sym typeface="+mn-ea"/>
              </a:rPr>
              <a:t>B</a:t>
            </a:r>
            <a:r>
              <a:rPr lang="zh-CN" altLang="en-US" sz="2800" b="1">
                <a:latin typeface="楷体" panose="02010609060101010101" pitchFamily="49" charset="-122"/>
                <a:ea typeface="楷体" panose="02010609060101010101" pitchFamily="49" charset="-122"/>
                <a:sym typeface="+mn-ea"/>
              </a:rPr>
              <a:t>是</a:t>
            </a:r>
            <a:r>
              <a:rPr lang="en-US" altLang="zh-CN" sz="2800" b="1">
                <a:latin typeface="楷体" panose="02010609060101010101" pitchFamily="49" charset="-122"/>
                <a:ea typeface="楷体" panose="02010609060101010101" pitchFamily="49" charset="-122"/>
                <a:sym typeface="+mn-ea"/>
              </a:rPr>
              <a:t>A</a:t>
            </a:r>
            <a:r>
              <a:rPr lang="zh-CN" altLang="en-US" sz="2800" b="1">
                <a:latin typeface="楷体" panose="02010609060101010101" pitchFamily="49" charset="-122"/>
                <a:ea typeface="楷体" panose="02010609060101010101" pitchFamily="49" charset="-122"/>
                <a:sym typeface="+mn-ea"/>
              </a:rPr>
              <a:t>。”</a:t>
            </a:r>
            <a:endParaRPr lang="zh-CN" altLang="en-US" sz="2800" b="1">
              <a:effectLst>
                <a:outerShdw blurRad="38100" dist="38100" dir="2700000">
                  <a:srgbClr val="C0C0C0"/>
                </a:outerShdw>
              </a:effectLst>
              <a:latin typeface="楷体" panose="02010609060101010101" pitchFamily="49" charset="-122"/>
              <a:ea typeface="楷体" panose="02010609060101010101" pitchFamily="49" charset="-122"/>
              <a:sym typeface="微软雅黑" panose="020b0503020204020204" charset="-122"/>
            </a:endParaRPr>
          </a:p>
        </p:txBody>
      </p:sp>
      <p:sp>
        <p:nvSpPr>
          <p:cNvPr id="4" name="文本框 3" title=""/>
          <p:cNvSpPr txBox="1"/>
          <p:nvPr>
            <p:custDataLst>
              <p:tags r:id="rId16"/>
            </p:custDataLst>
          </p:nvPr>
        </p:nvSpPr>
        <p:spPr>
          <a:xfrm>
            <a:off x="858150" y="5009420"/>
            <a:ext cx="4686935" cy="475615"/>
          </a:xfrm>
          <a:prstGeom prst="rect">
            <a:avLst/>
          </a:prstGeom>
          <a:noFill/>
        </p:spPr>
        <p:txBody>
          <a:bodyPr wrap="square" lIns="91440" tIns="45720" rIns="91440" bIns="0" rtlCol="0" anchor="b">
            <a:noAutofit/>
          </a:bodyPr>
          <a:lstStyle/>
          <a:p>
            <a:pPr>
              <a:lnSpc>
                <a:spcPct val="120000"/>
              </a:lnSpc>
            </a:pPr>
            <a:r>
              <a:rPr lang="zh-CN" altLang="en-US" sz="2400" b="1" spc="300">
                <a:solidFill>
                  <a:schemeClr val="tx1"/>
                </a:solidFill>
                <a:latin typeface="微软雅黑" panose="020b0503020204020204" charset="-122"/>
                <a:ea typeface="微软雅黑" panose="020b0503020204020204" charset="-122"/>
                <a:cs typeface="+mn-ea"/>
                <a:sym typeface="Arial" panose="020b0604020202020204" pitchFamily="34" charset="0"/>
              </a:rPr>
              <a:t>所有侵略战争都不是正义战争</a:t>
            </a:r>
          </a:p>
        </p:txBody>
      </p:sp>
      <p:sp>
        <p:nvSpPr>
          <p:cNvPr id="12" name="椭圆 11" title=""/>
          <p:cNvSpPr/>
          <p:nvPr>
            <p:custDataLst>
              <p:tags r:id="rId17"/>
            </p:custDataLst>
          </p:nvPr>
        </p:nvSpPr>
        <p:spPr>
          <a:xfrm>
            <a:off x="1580141" y="4979590"/>
            <a:ext cx="1356219" cy="643918"/>
          </a:xfrm>
          <a:prstGeom prst="ellipse">
            <a:avLst/>
          </a:prstGeom>
          <a:noFill/>
          <a:ln w="28575">
            <a:solidFill>
              <a:srgbClr val="174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13" name="椭圆 12" title=""/>
          <p:cNvSpPr/>
          <p:nvPr>
            <p:custDataLst>
              <p:tags r:id="rId18"/>
            </p:custDataLst>
          </p:nvPr>
        </p:nvSpPr>
        <p:spPr>
          <a:xfrm>
            <a:off x="3952935" y="5012829"/>
            <a:ext cx="1435735" cy="603547"/>
          </a:xfrm>
          <a:prstGeom prst="ellipse">
            <a:avLst/>
          </a:prstGeom>
          <a:noFill/>
          <a:ln w="28575">
            <a:solidFill>
              <a:srgbClr val="174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14" name="文本框 13" title=""/>
          <p:cNvSpPr txBox="1"/>
          <p:nvPr>
            <p:custDataLst>
              <p:tags r:id="rId19"/>
            </p:custDataLst>
          </p:nvPr>
        </p:nvSpPr>
        <p:spPr>
          <a:xfrm>
            <a:off x="1827657" y="4427114"/>
            <a:ext cx="854437" cy="461665"/>
          </a:xfrm>
          <a:prstGeom prst="rect">
            <a:avLst/>
          </a:prstGeom>
          <a:noFill/>
          <a:ln w="12700">
            <a:solidFill>
              <a:srgbClr val="174C81"/>
            </a:solidFill>
          </a:ln>
        </p:spPr>
        <p:txBody>
          <a:bodyPr wrap="square" rtlCol="0">
            <a:spAutoFit/>
          </a:bodyPr>
          <a:lstStyle/>
          <a:p>
            <a:r>
              <a:rPr lang="zh-CN" altLang="en-US" sz="2400" b="1">
                <a:latin typeface="宋体" panose="02010600030101010101" pitchFamily="2" charset="-122"/>
                <a:ea typeface="宋体" panose="02010600030101010101" pitchFamily="2" charset="-122"/>
              </a:rPr>
              <a:t>周延</a:t>
            </a:r>
          </a:p>
        </p:txBody>
      </p:sp>
      <p:sp>
        <p:nvSpPr>
          <p:cNvPr id="15" name="文本框 14" title=""/>
          <p:cNvSpPr txBox="1"/>
          <p:nvPr>
            <p:custDataLst>
              <p:tags r:id="rId20"/>
            </p:custDataLst>
          </p:nvPr>
        </p:nvSpPr>
        <p:spPr>
          <a:xfrm>
            <a:off x="4313967" y="4418322"/>
            <a:ext cx="854437" cy="461665"/>
          </a:xfrm>
          <a:prstGeom prst="rect">
            <a:avLst/>
          </a:prstGeom>
          <a:noFill/>
          <a:ln w="12700">
            <a:solidFill>
              <a:srgbClr val="174C81"/>
            </a:solidFill>
          </a:ln>
        </p:spPr>
        <p:txBody>
          <a:bodyPr wrap="square" rtlCol="0">
            <a:spAutoFit/>
          </a:bodyPr>
          <a:lstStyle/>
          <a:p>
            <a:r>
              <a:rPr lang="zh-CN" altLang="en-US" sz="2400" b="1">
                <a:latin typeface="宋体" panose="02010600030101010101" pitchFamily="2" charset="-122"/>
                <a:ea typeface="宋体" panose="02010600030101010101" pitchFamily="2" charset="-122"/>
              </a:rPr>
              <a:t>周延</a:t>
            </a:r>
          </a:p>
        </p:txBody>
      </p:sp>
      <p:sp>
        <p:nvSpPr>
          <p:cNvPr id="22" name="矩形 21" title=""/>
          <p:cNvSpPr/>
          <p:nvPr>
            <p:custDataLst>
              <p:tags r:id="rId21"/>
            </p:custDataLst>
          </p:nvPr>
        </p:nvSpPr>
        <p:spPr>
          <a:xfrm>
            <a:off x="943644" y="3810492"/>
            <a:ext cx="2930341" cy="492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00" b="1">
                <a:solidFill>
                  <a:srgbClr val="C00000"/>
                </a:solidFill>
                <a:latin typeface="微软雅黑" panose="020b0503020204020204" charset="-122"/>
                <a:ea typeface="微软雅黑" panose="020b0503020204020204" charset="-122"/>
              </a:rPr>
              <a:t>②全称否定判断</a:t>
            </a:r>
          </a:p>
        </p:txBody>
      </p:sp>
      <p:sp>
        <p:nvSpPr>
          <p:cNvPr id="23" name="箭头: 右 22" title=""/>
          <p:cNvSpPr/>
          <p:nvPr>
            <p:custDataLst>
              <p:tags r:id="rId22"/>
            </p:custDataLst>
          </p:nvPr>
        </p:nvSpPr>
        <p:spPr>
          <a:xfrm>
            <a:off x="5503118" y="5247227"/>
            <a:ext cx="1304615" cy="8217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title=""/>
          <p:cNvSpPr txBox="1"/>
          <p:nvPr>
            <p:custDataLst>
              <p:tags r:id="rId23"/>
            </p:custDataLst>
          </p:nvPr>
        </p:nvSpPr>
        <p:spPr>
          <a:xfrm>
            <a:off x="6807733" y="5022928"/>
            <a:ext cx="4686935" cy="475615"/>
          </a:xfrm>
          <a:prstGeom prst="rect">
            <a:avLst/>
          </a:prstGeom>
          <a:noFill/>
        </p:spPr>
        <p:txBody>
          <a:bodyPr wrap="square" lIns="91440" tIns="45720" rIns="91440" bIns="0" rtlCol="0" anchor="b">
            <a:noAutofit/>
          </a:bodyPr>
          <a:lstStyle/>
          <a:p>
            <a:pPr>
              <a:lnSpc>
                <a:spcPct val="120000"/>
              </a:lnSpc>
            </a:pPr>
            <a:r>
              <a:rPr lang="zh-CN" altLang="en-US" sz="2400" b="1" spc="300">
                <a:solidFill>
                  <a:schemeClr val="tx1"/>
                </a:solidFill>
                <a:latin typeface="微软雅黑" panose="020b0503020204020204" charset="-122"/>
                <a:ea typeface="微软雅黑" panose="020b0503020204020204" charset="-122"/>
                <a:cs typeface="+mn-ea"/>
                <a:sym typeface="Arial" panose="020b0604020202020204" pitchFamily="34" charset="0"/>
              </a:rPr>
              <a:t>所有正义战争都不是侵略战争</a:t>
            </a:r>
          </a:p>
        </p:txBody>
      </p:sp>
      <p:sp>
        <p:nvSpPr>
          <p:cNvPr id="26" name="椭圆 25" title=""/>
          <p:cNvSpPr/>
          <p:nvPr>
            <p:custDataLst>
              <p:tags r:id="rId24"/>
            </p:custDataLst>
          </p:nvPr>
        </p:nvSpPr>
        <p:spPr>
          <a:xfrm>
            <a:off x="7564827" y="4991240"/>
            <a:ext cx="1435735" cy="567690"/>
          </a:xfrm>
          <a:prstGeom prst="ellipse">
            <a:avLst/>
          </a:prstGeom>
          <a:noFill/>
          <a:ln w="28575">
            <a:solidFill>
              <a:srgbClr val="174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27" name="椭圆 26" title=""/>
          <p:cNvSpPr/>
          <p:nvPr>
            <p:custDataLst>
              <p:tags r:id="rId25"/>
            </p:custDataLst>
          </p:nvPr>
        </p:nvSpPr>
        <p:spPr>
          <a:xfrm>
            <a:off x="10059206" y="4962517"/>
            <a:ext cx="1356219" cy="625136"/>
          </a:xfrm>
          <a:prstGeom prst="ellipse">
            <a:avLst/>
          </a:prstGeom>
          <a:noFill/>
          <a:ln w="28575">
            <a:solidFill>
              <a:srgbClr val="174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28" name="文本框 27" title=""/>
          <p:cNvSpPr txBox="1"/>
          <p:nvPr>
            <p:custDataLst>
              <p:tags r:id="rId26"/>
            </p:custDataLst>
          </p:nvPr>
        </p:nvSpPr>
        <p:spPr>
          <a:xfrm>
            <a:off x="7763975" y="4427114"/>
            <a:ext cx="854437" cy="461665"/>
          </a:xfrm>
          <a:prstGeom prst="rect">
            <a:avLst/>
          </a:prstGeom>
          <a:noFill/>
          <a:ln w="12700">
            <a:solidFill>
              <a:srgbClr val="174C81"/>
            </a:solidFill>
          </a:ln>
        </p:spPr>
        <p:txBody>
          <a:bodyPr wrap="square" rtlCol="0">
            <a:spAutoFit/>
          </a:bodyPr>
          <a:lstStyle/>
          <a:p>
            <a:r>
              <a:rPr lang="zh-CN" altLang="en-US" sz="2400" b="1">
                <a:latin typeface="宋体" panose="02010600030101010101" pitchFamily="2" charset="-122"/>
                <a:ea typeface="宋体" panose="02010600030101010101" pitchFamily="2" charset="-122"/>
              </a:rPr>
              <a:t>周延</a:t>
            </a:r>
          </a:p>
        </p:txBody>
      </p:sp>
      <p:sp>
        <p:nvSpPr>
          <p:cNvPr id="29" name="文本框 28" title=""/>
          <p:cNvSpPr txBox="1"/>
          <p:nvPr>
            <p:custDataLst>
              <p:tags r:id="rId27"/>
            </p:custDataLst>
          </p:nvPr>
        </p:nvSpPr>
        <p:spPr>
          <a:xfrm>
            <a:off x="10206622" y="4344559"/>
            <a:ext cx="854437" cy="461665"/>
          </a:xfrm>
          <a:prstGeom prst="rect">
            <a:avLst/>
          </a:prstGeom>
          <a:noFill/>
          <a:ln w="12700">
            <a:solidFill>
              <a:srgbClr val="174C81"/>
            </a:solidFill>
          </a:ln>
        </p:spPr>
        <p:txBody>
          <a:bodyPr wrap="square" rtlCol="0">
            <a:spAutoFit/>
          </a:bodyPr>
          <a:lstStyle/>
          <a:p>
            <a:r>
              <a:rPr lang="zh-CN" altLang="en-US" sz="2400" b="1">
                <a:latin typeface="宋体" panose="02010600030101010101" pitchFamily="2" charset="-122"/>
                <a:ea typeface="宋体" panose="02010600030101010101" pitchFamily="2" charset="-122"/>
              </a:rPr>
              <a:t>周延</a:t>
            </a:r>
          </a:p>
        </p:txBody>
      </p:sp>
      <p:sp>
        <p:nvSpPr>
          <p:cNvPr id="30" name="文本框 29" title=""/>
          <p:cNvSpPr txBox="1"/>
          <p:nvPr>
            <p:custDataLst>
              <p:tags r:id="rId28"/>
            </p:custDataLst>
          </p:nvPr>
        </p:nvSpPr>
        <p:spPr>
          <a:xfrm>
            <a:off x="938743" y="5693079"/>
            <a:ext cx="10355143" cy="923330"/>
          </a:xfrm>
          <a:prstGeom prst="rect">
            <a:avLst/>
          </a:prstGeom>
          <a:noFill/>
          <a:ln w="12700">
            <a:solidFill>
              <a:srgbClr val="174C81"/>
            </a:solidFill>
            <a:prstDash val="solid"/>
          </a:ln>
        </p:spPr>
        <p:txBody>
          <a:bodyPr wrap="square">
            <a:spAutoFit/>
          </a:bodyPr>
          <a:lstStyle/>
          <a:p>
            <a:r>
              <a:rPr lang="zh-CN" altLang="en-US" sz="2600" b="1">
                <a:solidFill>
                  <a:srgbClr val="C00000"/>
                </a:solidFill>
                <a:latin typeface="微软雅黑" panose="020b0503020204020204" charset="-122"/>
                <a:ea typeface="微软雅黑" panose="020b0503020204020204" charset="-122"/>
                <a:sym typeface="微软雅黑" panose="020b0503020204020204" charset="-122"/>
              </a:rPr>
              <a:t>②全称否定判断：</a:t>
            </a:r>
            <a:r>
              <a:rPr lang="zh-CN" altLang="en-US" sz="2600" b="1">
                <a:latin typeface="微软雅黑" panose="020b0503020204020204" charset="-122"/>
                <a:ea typeface="微软雅黑" panose="020b0503020204020204" charset="-122"/>
                <a:sym typeface="微软雅黑" panose="020b0503020204020204" charset="-122"/>
              </a:rPr>
              <a:t>可以直接进行换位</a:t>
            </a:r>
            <a:r>
              <a:rPr lang="zh-CN" altLang="en-US" sz="2600" b="1">
                <a:latin typeface="楷体" panose="02010609060101010101" pitchFamily="49" charset="-122"/>
                <a:ea typeface="楷体" panose="02010609060101010101" pitchFamily="49" charset="-122"/>
                <a:sym typeface="微软雅黑" panose="020b0503020204020204" charset="-122"/>
              </a:rPr>
              <a:t>。</a:t>
            </a:r>
            <a:endParaRPr lang="en-US" altLang="zh-CN" sz="2600" b="1">
              <a:latin typeface="楷体" panose="02010609060101010101" pitchFamily="49" charset="-122"/>
              <a:ea typeface="楷体" panose="02010609060101010101" pitchFamily="49" charset="-122"/>
              <a:sym typeface="微软雅黑" panose="020b0503020204020204" charset="-122"/>
            </a:endParaRPr>
          </a:p>
          <a:p>
            <a:pPr defTabSz="685800">
              <a:tabLst>
                <a:tab pos="1187450"/>
                <a:tab pos="2162175"/>
                <a:tab pos="3141980"/>
                <a:tab pos="4189730"/>
              </a:tabLst>
            </a:pPr>
            <a:r>
              <a:rPr lang="zh-CN" altLang="en-US" sz="2600" b="1">
                <a:latin typeface="楷体" panose="02010609060101010101" pitchFamily="49" charset="-122"/>
                <a:ea typeface="楷体" panose="02010609060101010101" pitchFamily="49" charset="-122"/>
                <a:sym typeface="微软雅黑" panose="020b0503020204020204" charset="-122"/>
              </a:rPr>
              <a:t> </a:t>
            </a:r>
            <a:r>
              <a:rPr lang="zh-CN" altLang="en-US" sz="2800" b="1">
                <a:latin typeface="楷体" panose="02010609060101010101" pitchFamily="49" charset="-122"/>
                <a:ea typeface="楷体" panose="02010609060101010101" pitchFamily="49" charset="-122"/>
                <a:sym typeface="微软雅黑" panose="020b0503020204020204" charset="-122"/>
              </a:rPr>
              <a:t>“</a:t>
            </a:r>
            <a:r>
              <a:rPr lang="zh-CN" altLang="en-US" sz="2800" b="1">
                <a:latin typeface="楷体" panose="02010609060101010101" pitchFamily="49" charset="-122"/>
                <a:ea typeface="楷体" panose="02010609060101010101" pitchFamily="49" charset="-122"/>
                <a:sym typeface="+mn-ea"/>
              </a:rPr>
              <a:t>所有的</a:t>
            </a:r>
            <a:r>
              <a:rPr lang="en-US" altLang="zh-CN" sz="2800" b="1">
                <a:latin typeface="楷体" panose="02010609060101010101" pitchFamily="49" charset="-122"/>
                <a:ea typeface="楷体" panose="02010609060101010101" pitchFamily="49" charset="-122"/>
                <a:sym typeface="+mn-ea"/>
              </a:rPr>
              <a:t>A</a:t>
            </a:r>
            <a:r>
              <a:rPr lang="zh-CN" altLang="en-US" sz="2800" b="1">
                <a:latin typeface="楷体" panose="02010609060101010101" pitchFamily="49" charset="-122"/>
                <a:ea typeface="楷体" panose="02010609060101010101" pitchFamily="49" charset="-122"/>
                <a:sym typeface="+mn-ea"/>
              </a:rPr>
              <a:t>都不是</a:t>
            </a:r>
            <a:r>
              <a:rPr lang="en-US" altLang="zh-CN" sz="2800" b="1">
                <a:latin typeface="楷体" panose="02010609060101010101" pitchFamily="49" charset="-122"/>
                <a:ea typeface="楷体" panose="02010609060101010101" pitchFamily="49" charset="-122"/>
                <a:sym typeface="+mn-ea"/>
              </a:rPr>
              <a:t>B</a:t>
            </a:r>
            <a:r>
              <a:rPr lang="zh-CN" altLang="en-US" sz="2800" b="1">
                <a:latin typeface="楷体" panose="02010609060101010101" pitchFamily="49" charset="-122"/>
                <a:ea typeface="楷体" panose="02010609060101010101" pitchFamily="49" charset="-122"/>
                <a:sym typeface="+mn-ea"/>
              </a:rPr>
              <a:t>。</a:t>
            </a:r>
            <a:r>
              <a:rPr lang="zh-CN" altLang="en-US" sz="2800" b="1">
                <a:latin typeface="楷体" panose="02010609060101010101" pitchFamily="49" charset="-122"/>
                <a:ea typeface="楷体" panose="02010609060101010101" pitchFamily="49" charset="-122"/>
                <a:sym typeface="微软雅黑" panose="020b0503020204020204" charset="-122"/>
              </a:rPr>
              <a:t>”换位“</a:t>
            </a:r>
            <a:r>
              <a:rPr lang="zh-CN" altLang="en-US" sz="2800" b="1">
                <a:latin typeface="楷体" panose="02010609060101010101" pitchFamily="49" charset="-122"/>
                <a:ea typeface="楷体" panose="02010609060101010101" pitchFamily="49" charset="-122"/>
                <a:sym typeface="+mn-ea"/>
              </a:rPr>
              <a:t>所有的</a:t>
            </a:r>
            <a:r>
              <a:rPr lang="en-US" altLang="zh-CN" sz="2800" b="1">
                <a:latin typeface="楷体" panose="02010609060101010101" pitchFamily="49" charset="-122"/>
                <a:ea typeface="楷体" panose="02010609060101010101" pitchFamily="49" charset="-122"/>
                <a:sym typeface="+mn-ea"/>
              </a:rPr>
              <a:t>B</a:t>
            </a:r>
            <a:r>
              <a:rPr lang="zh-CN" altLang="en-US" sz="2800" b="1">
                <a:latin typeface="楷体" panose="02010609060101010101" pitchFamily="49" charset="-122"/>
                <a:ea typeface="楷体" panose="02010609060101010101" pitchFamily="49" charset="-122"/>
                <a:sym typeface="+mn-ea"/>
              </a:rPr>
              <a:t>都不是</a:t>
            </a:r>
            <a:r>
              <a:rPr lang="en-US" altLang="zh-CN" sz="2800" b="1">
                <a:latin typeface="楷体" panose="02010609060101010101" pitchFamily="49" charset="-122"/>
                <a:ea typeface="楷体" panose="02010609060101010101" pitchFamily="49" charset="-122"/>
                <a:sym typeface="+mn-ea"/>
              </a:rPr>
              <a:t>A</a:t>
            </a:r>
            <a:r>
              <a:rPr lang="zh-CN" altLang="en-US" sz="2800" b="1">
                <a:latin typeface="楷体" panose="02010609060101010101" pitchFamily="49" charset="-122"/>
                <a:ea typeface="楷体" panose="02010609060101010101" pitchFamily="49" charset="-122"/>
                <a:sym typeface="+mn-ea"/>
              </a:rPr>
              <a:t>。</a:t>
            </a:r>
            <a:r>
              <a:rPr lang="zh-CN" altLang="en-US" sz="2800" b="1">
                <a:latin typeface="楷体" panose="02010609060101010101" pitchFamily="49" charset="-122"/>
                <a:ea typeface="楷体" panose="02010609060101010101" pitchFamily="49" charset="-122"/>
                <a:sym typeface="微软雅黑" panose="020b0503020204020204" charset="-122"/>
              </a:rPr>
              <a:t>”</a:t>
            </a:r>
            <a:endParaRPr lang="zh-CN" altLang="en-US" sz="2800" b="1">
              <a:effectLst>
                <a:outerShdw blurRad="38100" dist="38100" dir="2700000">
                  <a:srgbClr val="C0C0C0"/>
                </a:outerShdw>
              </a:effectLst>
              <a:latin typeface="楷体" panose="02010609060101010101" pitchFamily="49" charset="-122"/>
              <a:ea typeface="楷体" panose="02010609060101010101" pitchFamily="49" charset="-122"/>
              <a:sym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ppt_x"/>
                                          </p:val>
                                        </p:tav>
                                        <p:tav tm="100000">
                                          <p:val>
                                            <p:strVal val="#ppt_x"/>
                                          </p:val>
                                        </p:tav>
                                      </p:tavLst>
                                    </p:anim>
                                    <p:anim calcmode="lin" valueType="num">
                                      <p:cBhvr additive="base">
                                        <p:cTn id="6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 grpId="0"/>
      <p:bldP spid="12" grpId="0" animBg="1"/>
      <p:bldP spid="13" grpId="0" animBg="1"/>
      <p:bldP spid="14" grpId="0" animBg="1"/>
      <p:bldP spid="15" grpId="0" animBg="1"/>
      <p:bldP spid="22" grpId="0"/>
      <p:bldP spid="23" grpId="0" animBg="1"/>
      <p:bldP spid="25" grpId="0"/>
      <p:bldP spid="26" grpId="0" animBg="1"/>
      <p:bldP spid="27" grpId="0" animBg="1"/>
      <p:bldP spid="28" grpId="0" animBg="1"/>
      <p:bldP spid="29" grpId="0" animBg="1"/>
      <p:bldP spid="30"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 name="矩形 2" title=""/>
          <p:cNvSpPr/>
          <p:nvPr>
            <p:custDataLst>
              <p:tags r:id="rId3"/>
            </p:custDataLst>
          </p:nvPr>
        </p:nvSpPr>
        <p:spPr>
          <a:xfrm>
            <a:off x="984503" y="818483"/>
            <a:ext cx="2861141" cy="488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00" b="1">
                <a:solidFill>
                  <a:srgbClr val="C00000"/>
                </a:solidFill>
                <a:latin typeface="微软雅黑" panose="020b0503020204020204" charset="-122"/>
                <a:ea typeface="微软雅黑" panose="020b0503020204020204" charset="-122"/>
              </a:rPr>
              <a:t>①特称肯定判断</a:t>
            </a:r>
          </a:p>
        </p:txBody>
      </p:sp>
      <p:sp>
        <p:nvSpPr>
          <p:cNvPr id="6" name="文本框 5" title=""/>
          <p:cNvSpPr txBox="1"/>
          <p:nvPr>
            <p:custDataLst>
              <p:tags r:id="rId4"/>
            </p:custDataLst>
          </p:nvPr>
        </p:nvSpPr>
        <p:spPr>
          <a:xfrm>
            <a:off x="2567230" y="2705761"/>
            <a:ext cx="6160387" cy="1089529"/>
          </a:xfrm>
          <a:prstGeom prst="rect">
            <a:avLst/>
          </a:prstGeom>
          <a:noFill/>
          <a:ln w="12700">
            <a:solidFill>
              <a:srgbClr val="174C81"/>
            </a:solidFill>
            <a:prstDash val="solid"/>
          </a:ln>
        </p:spPr>
        <p:txBody>
          <a:bodyPr wrap="square">
            <a:spAutoFit/>
          </a:bodyPr>
          <a:lstStyle/>
          <a:p>
            <a:pPr defTabSz="685800">
              <a:lnSpc>
                <a:spcPct val="120000"/>
              </a:lnSpc>
              <a:tabLst>
                <a:tab pos="1187450"/>
                <a:tab pos="2162175"/>
                <a:tab pos="3141980"/>
                <a:tab pos="4189730"/>
              </a:tabLst>
            </a:pPr>
            <a:r>
              <a:rPr lang="zh-CN" altLang="en-US" sz="2600" b="1">
                <a:solidFill>
                  <a:srgbClr val="C00000"/>
                </a:solidFill>
                <a:latin typeface="微软雅黑" panose="020b0503020204020204" charset="-122"/>
                <a:ea typeface="微软雅黑" panose="020b0503020204020204" charset="-122"/>
                <a:sym typeface="微软雅黑" panose="020b0503020204020204" charset="-122"/>
              </a:rPr>
              <a:t>特称肯定判断：</a:t>
            </a:r>
            <a:r>
              <a:rPr lang="zh-CN" altLang="en-US" sz="2600" b="1">
                <a:latin typeface="微软雅黑" panose="020b0503020204020204" charset="-122"/>
                <a:ea typeface="微软雅黑" panose="020b0503020204020204" charset="-122"/>
                <a:sym typeface="微软雅黑" panose="020b0503020204020204" charset="-122"/>
              </a:rPr>
              <a:t>可以直接换位</a:t>
            </a:r>
            <a:endParaRPr lang="en-US" altLang="zh-CN" sz="2600" b="1">
              <a:latin typeface="微软雅黑" panose="020b0503020204020204" charset="-122"/>
              <a:ea typeface="微软雅黑" panose="020b0503020204020204" charset="-122"/>
              <a:sym typeface="微软雅黑" panose="020b0503020204020204" charset="-122"/>
            </a:endParaRPr>
          </a:p>
          <a:p>
            <a:pPr defTabSz="685800">
              <a:lnSpc>
                <a:spcPct val="120000"/>
              </a:lnSpc>
              <a:tabLst>
                <a:tab pos="1187450"/>
                <a:tab pos="2162175"/>
                <a:tab pos="3141980"/>
                <a:tab pos="4189730"/>
              </a:tabLst>
            </a:pPr>
            <a:r>
              <a:rPr lang="en-US" altLang="zh-CN" sz="2600" b="1">
                <a:latin typeface="楷体" panose="02010609060101010101" pitchFamily="49" charset="-122"/>
                <a:ea typeface="楷体" panose="02010609060101010101" pitchFamily="49" charset="-122"/>
                <a:sym typeface="微软雅黑" panose="020b0503020204020204" charset="-122"/>
              </a:rPr>
              <a:t> </a:t>
            </a:r>
            <a:r>
              <a:rPr lang="zh-CN" altLang="en-US" sz="2600" b="1">
                <a:latin typeface="楷体" panose="02010609060101010101" pitchFamily="49" charset="-122"/>
                <a:ea typeface="楷体" panose="02010609060101010101" pitchFamily="49" charset="-122"/>
                <a:sym typeface="微软雅黑" panose="020b0503020204020204" charset="-122"/>
              </a:rPr>
              <a:t> </a:t>
            </a:r>
            <a:r>
              <a:rPr lang="zh-CN" altLang="en-US" sz="2800" b="1">
                <a:latin typeface="楷体" panose="02010609060101010101" pitchFamily="49" charset="-122"/>
                <a:ea typeface="楷体" panose="02010609060101010101" pitchFamily="49" charset="-122"/>
                <a:cs typeface="华文楷体" panose="02010600040101010101" charset="-122"/>
                <a:sym typeface="微软雅黑" panose="020b0503020204020204" charset="-122"/>
              </a:rPr>
              <a:t>“有的</a:t>
            </a:r>
            <a:r>
              <a:rPr lang="en-US" altLang="zh-CN" sz="2800" b="1">
                <a:latin typeface="楷体" panose="02010609060101010101" pitchFamily="49" charset="-122"/>
                <a:ea typeface="楷体" panose="02010609060101010101" pitchFamily="49" charset="-122"/>
                <a:cs typeface="华文楷体" panose="02010600040101010101" charset="-122"/>
                <a:sym typeface="微软雅黑" panose="020b0503020204020204" charset="-122"/>
              </a:rPr>
              <a:t>A</a:t>
            </a:r>
            <a:r>
              <a:rPr lang="zh-CN" altLang="en-US" sz="2800" b="1">
                <a:latin typeface="楷体" panose="02010609060101010101" pitchFamily="49" charset="-122"/>
                <a:ea typeface="楷体" panose="02010609060101010101" pitchFamily="49" charset="-122"/>
                <a:cs typeface="华文楷体" panose="02010600040101010101" charset="-122"/>
                <a:sym typeface="微软雅黑" panose="020b0503020204020204" charset="-122"/>
              </a:rPr>
              <a:t>是</a:t>
            </a:r>
            <a:r>
              <a:rPr lang="en-US" altLang="zh-CN" sz="2800" b="1">
                <a:latin typeface="楷体" panose="02010609060101010101" pitchFamily="49" charset="-122"/>
                <a:ea typeface="楷体" panose="02010609060101010101" pitchFamily="49" charset="-122"/>
                <a:cs typeface="华文楷体" panose="02010600040101010101" charset="-122"/>
                <a:sym typeface="微软雅黑" panose="020b0503020204020204" charset="-122"/>
              </a:rPr>
              <a:t>B</a:t>
            </a:r>
            <a:r>
              <a:rPr lang="zh-CN" altLang="en-US" sz="2800" b="1">
                <a:latin typeface="楷体" panose="02010609060101010101" pitchFamily="49" charset="-122"/>
                <a:ea typeface="楷体" panose="02010609060101010101" pitchFamily="49" charset="-122"/>
                <a:cs typeface="华文楷体" panose="02010600040101010101" charset="-122"/>
                <a:sym typeface="微软雅黑" panose="020b0503020204020204" charset="-122"/>
              </a:rPr>
              <a:t>。”换位“有的</a:t>
            </a:r>
            <a:r>
              <a:rPr lang="en-US" altLang="zh-CN" sz="2800" b="1">
                <a:latin typeface="楷体" panose="02010609060101010101" pitchFamily="49" charset="-122"/>
                <a:ea typeface="楷体" panose="02010609060101010101" pitchFamily="49" charset="-122"/>
                <a:cs typeface="华文楷体" panose="02010600040101010101" charset="-122"/>
                <a:sym typeface="微软雅黑" panose="020b0503020204020204" charset="-122"/>
              </a:rPr>
              <a:t>B</a:t>
            </a:r>
            <a:r>
              <a:rPr lang="zh-CN" altLang="en-US" sz="2800" b="1">
                <a:latin typeface="楷体" panose="02010609060101010101" pitchFamily="49" charset="-122"/>
                <a:ea typeface="楷体" panose="02010609060101010101" pitchFamily="49" charset="-122"/>
                <a:cs typeface="华文楷体" panose="02010600040101010101" charset="-122"/>
                <a:sym typeface="微软雅黑" panose="020b0503020204020204" charset="-122"/>
              </a:rPr>
              <a:t>是</a:t>
            </a:r>
            <a:r>
              <a:rPr lang="en-US" altLang="zh-CN" sz="2800" b="1">
                <a:latin typeface="楷体" panose="02010609060101010101" pitchFamily="49" charset="-122"/>
                <a:ea typeface="楷体" panose="02010609060101010101" pitchFamily="49" charset="-122"/>
                <a:cs typeface="华文楷体" panose="02010600040101010101" charset="-122"/>
                <a:sym typeface="微软雅黑" panose="020b0503020204020204" charset="-122"/>
              </a:rPr>
              <a:t>A</a:t>
            </a:r>
            <a:r>
              <a:rPr lang="zh-CN" altLang="en-US" sz="2800" b="1">
                <a:latin typeface="楷体" panose="02010609060101010101" pitchFamily="49" charset="-122"/>
                <a:ea typeface="楷体" panose="02010609060101010101" pitchFamily="49" charset="-122"/>
                <a:cs typeface="华文楷体" panose="02010600040101010101" charset="-122"/>
                <a:sym typeface="微软雅黑" panose="020b0503020204020204" charset="-122"/>
              </a:rPr>
              <a:t>。”</a:t>
            </a:r>
            <a:endParaRPr lang="zh-CN" altLang="en-US" sz="2800" b="1">
              <a:effectLst>
                <a:outerShdw blurRad="38100" dist="38100" dir="2700000">
                  <a:srgbClr val="C0C0C0"/>
                </a:outerShdw>
              </a:effectLst>
              <a:latin typeface="楷体" panose="02010609060101010101" pitchFamily="49" charset="-122"/>
              <a:ea typeface="楷体" panose="02010609060101010101" pitchFamily="49" charset="-122"/>
              <a:sym typeface="微软雅黑" panose="020b0503020204020204" charset="-122"/>
            </a:endParaRPr>
          </a:p>
        </p:txBody>
      </p:sp>
      <p:sp>
        <p:nvSpPr>
          <p:cNvPr id="7" name="文本框 6" title=""/>
          <p:cNvSpPr txBox="1"/>
          <p:nvPr>
            <p:custDataLst>
              <p:tags r:id="rId5"/>
            </p:custDataLst>
          </p:nvPr>
        </p:nvSpPr>
        <p:spPr>
          <a:xfrm>
            <a:off x="1300628" y="1980446"/>
            <a:ext cx="3826599" cy="475514"/>
          </a:xfrm>
          <a:prstGeom prst="rect">
            <a:avLst/>
          </a:prstGeom>
          <a:noFill/>
        </p:spPr>
        <p:txBody>
          <a:bodyPr wrap="square" lIns="91440" tIns="45720" rIns="91440" bIns="0" rtlCol="0" anchor="b">
            <a:noAutofit/>
          </a:bodyPr>
          <a:lstStyle/>
          <a:p>
            <a:pPr>
              <a:lnSpc>
                <a:spcPct val="120000"/>
              </a:lnSpc>
            </a:pPr>
            <a:r>
              <a:rPr lang="zh-CN" altLang="en-US" sz="2400" b="1" spc="300">
                <a:solidFill>
                  <a:schemeClr val="tx1"/>
                </a:solidFill>
                <a:latin typeface="微软雅黑" panose="020b0503020204020204" charset="-122"/>
                <a:ea typeface="微软雅黑" panose="020b0503020204020204" charset="-122"/>
                <a:cs typeface="+mn-ea"/>
                <a:sym typeface="Arial" panose="020b0604020202020204" pitchFamily="34" charset="0"/>
              </a:rPr>
              <a:t>有的金属是液体</a:t>
            </a:r>
          </a:p>
        </p:txBody>
      </p:sp>
      <p:sp>
        <p:nvSpPr>
          <p:cNvPr id="8" name="椭圆 7" title=""/>
          <p:cNvSpPr/>
          <p:nvPr>
            <p:custDataLst>
              <p:tags r:id="rId6"/>
            </p:custDataLst>
          </p:nvPr>
        </p:nvSpPr>
        <p:spPr>
          <a:xfrm>
            <a:off x="1335528" y="1980447"/>
            <a:ext cx="1437011" cy="584484"/>
          </a:xfrm>
          <a:prstGeom prst="ellipse">
            <a:avLst/>
          </a:prstGeom>
          <a:noFill/>
          <a:ln w="28575">
            <a:solidFill>
              <a:srgbClr val="174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9" name="椭圆 8" title=""/>
          <p:cNvSpPr/>
          <p:nvPr>
            <p:custDataLst>
              <p:tags r:id="rId7"/>
            </p:custDataLst>
          </p:nvPr>
        </p:nvSpPr>
        <p:spPr>
          <a:xfrm>
            <a:off x="3009260" y="1986156"/>
            <a:ext cx="845820" cy="567690"/>
          </a:xfrm>
          <a:prstGeom prst="ellipse">
            <a:avLst/>
          </a:prstGeom>
          <a:noFill/>
          <a:ln w="28575">
            <a:solidFill>
              <a:srgbClr val="174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10" name="文本框 9" title=""/>
          <p:cNvSpPr txBox="1"/>
          <p:nvPr>
            <p:custDataLst>
              <p:tags r:id="rId8"/>
            </p:custDataLst>
          </p:nvPr>
        </p:nvSpPr>
        <p:spPr>
          <a:xfrm>
            <a:off x="1415580" y="1357215"/>
            <a:ext cx="1201420" cy="491490"/>
          </a:xfrm>
          <a:prstGeom prst="rect">
            <a:avLst/>
          </a:prstGeom>
          <a:noFill/>
          <a:ln w="12700">
            <a:solidFill>
              <a:srgbClr val="174C81"/>
            </a:solidFill>
          </a:ln>
        </p:spPr>
        <p:txBody>
          <a:bodyPr wrap="square" rtlCol="0">
            <a:spAutoFit/>
          </a:bodyPr>
          <a:lstStyle/>
          <a:p>
            <a:r>
              <a:rPr lang="zh-CN" altLang="en-US" sz="2600" b="1">
                <a:latin typeface="宋体" panose="02010600030101010101" pitchFamily="2" charset="-122"/>
                <a:ea typeface="宋体" panose="02010600030101010101" pitchFamily="2" charset="-122"/>
              </a:rPr>
              <a:t>不周延</a:t>
            </a:r>
          </a:p>
        </p:txBody>
      </p:sp>
      <p:sp>
        <p:nvSpPr>
          <p:cNvPr id="11" name="文本框 10" title=""/>
          <p:cNvSpPr txBox="1"/>
          <p:nvPr>
            <p:custDataLst>
              <p:tags r:id="rId9"/>
            </p:custDataLst>
          </p:nvPr>
        </p:nvSpPr>
        <p:spPr>
          <a:xfrm>
            <a:off x="2890878" y="1353836"/>
            <a:ext cx="1201420" cy="491490"/>
          </a:xfrm>
          <a:prstGeom prst="rect">
            <a:avLst/>
          </a:prstGeom>
          <a:noFill/>
          <a:ln w="12700">
            <a:solidFill>
              <a:srgbClr val="174C81"/>
            </a:solidFill>
          </a:ln>
        </p:spPr>
        <p:txBody>
          <a:bodyPr wrap="square" rtlCol="0">
            <a:spAutoFit/>
          </a:bodyPr>
          <a:lstStyle/>
          <a:p>
            <a:r>
              <a:rPr lang="zh-CN" altLang="en-US" sz="2600" b="1">
                <a:latin typeface="宋体" panose="02010600030101010101" pitchFamily="2" charset="-122"/>
                <a:ea typeface="宋体" panose="02010600030101010101" pitchFamily="2" charset="-122"/>
              </a:rPr>
              <a:t>不周延</a:t>
            </a:r>
          </a:p>
        </p:txBody>
      </p:sp>
      <p:sp>
        <p:nvSpPr>
          <p:cNvPr id="12" name="文本框 11" title=""/>
          <p:cNvSpPr txBox="1"/>
          <p:nvPr>
            <p:custDataLst>
              <p:tags r:id="rId10"/>
            </p:custDataLst>
          </p:nvPr>
        </p:nvSpPr>
        <p:spPr>
          <a:xfrm>
            <a:off x="6778420" y="1980446"/>
            <a:ext cx="3826599" cy="475514"/>
          </a:xfrm>
          <a:prstGeom prst="rect">
            <a:avLst/>
          </a:prstGeom>
          <a:noFill/>
        </p:spPr>
        <p:txBody>
          <a:bodyPr wrap="square" lIns="91440" tIns="45720" rIns="91440" bIns="0" rtlCol="0" anchor="b">
            <a:noAutofit/>
          </a:bodyPr>
          <a:lstStyle/>
          <a:p>
            <a:pPr>
              <a:lnSpc>
                <a:spcPct val="120000"/>
              </a:lnSpc>
            </a:pPr>
            <a:r>
              <a:rPr lang="zh-CN" altLang="en-US" sz="2400" b="1" spc="300">
                <a:solidFill>
                  <a:schemeClr val="tx1"/>
                </a:solidFill>
                <a:latin typeface="微软雅黑" panose="020b0503020204020204" charset="-122"/>
                <a:ea typeface="微软雅黑" panose="020b0503020204020204" charset="-122"/>
                <a:cs typeface="+mn-ea"/>
                <a:sym typeface="Arial" panose="020b0604020202020204" pitchFamily="34" charset="0"/>
              </a:rPr>
              <a:t>有的液体是金属</a:t>
            </a:r>
          </a:p>
        </p:txBody>
      </p:sp>
      <p:sp>
        <p:nvSpPr>
          <p:cNvPr id="13" name="椭圆 12" title=""/>
          <p:cNvSpPr/>
          <p:nvPr>
            <p:custDataLst>
              <p:tags r:id="rId11"/>
            </p:custDataLst>
          </p:nvPr>
        </p:nvSpPr>
        <p:spPr>
          <a:xfrm>
            <a:off x="6778420" y="1980446"/>
            <a:ext cx="1468317" cy="567690"/>
          </a:xfrm>
          <a:prstGeom prst="ellipse">
            <a:avLst/>
          </a:prstGeom>
          <a:noFill/>
          <a:ln w="28575">
            <a:solidFill>
              <a:srgbClr val="174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14" name="椭圆 13" title=""/>
          <p:cNvSpPr/>
          <p:nvPr>
            <p:custDataLst>
              <p:tags r:id="rId12"/>
            </p:custDataLst>
          </p:nvPr>
        </p:nvSpPr>
        <p:spPr>
          <a:xfrm>
            <a:off x="8487052" y="1986156"/>
            <a:ext cx="845820" cy="567690"/>
          </a:xfrm>
          <a:prstGeom prst="ellipse">
            <a:avLst/>
          </a:prstGeom>
          <a:noFill/>
          <a:ln w="28575">
            <a:solidFill>
              <a:srgbClr val="174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15" name="文本框 14" title=""/>
          <p:cNvSpPr txBox="1"/>
          <p:nvPr>
            <p:custDataLst>
              <p:tags r:id="rId13"/>
            </p:custDataLst>
          </p:nvPr>
        </p:nvSpPr>
        <p:spPr>
          <a:xfrm>
            <a:off x="6898282" y="1362185"/>
            <a:ext cx="1201420" cy="491490"/>
          </a:xfrm>
          <a:prstGeom prst="rect">
            <a:avLst/>
          </a:prstGeom>
          <a:noFill/>
          <a:ln w="12700">
            <a:solidFill>
              <a:srgbClr val="174C81"/>
            </a:solidFill>
          </a:ln>
        </p:spPr>
        <p:txBody>
          <a:bodyPr wrap="square" rtlCol="0">
            <a:spAutoFit/>
          </a:bodyPr>
          <a:lstStyle/>
          <a:p>
            <a:r>
              <a:rPr lang="zh-CN" altLang="en-US" sz="2600" b="1">
                <a:latin typeface="宋体" panose="02010600030101010101" pitchFamily="2" charset="-122"/>
                <a:ea typeface="宋体" panose="02010600030101010101" pitchFamily="2" charset="-122"/>
              </a:rPr>
              <a:t>不周延</a:t>
            </a:r>
          </a:p>
        </p:txBody>
      </p:sp>
      <p:sp>
        <p:nvSpPr>
          <p:cNvPr id="16" name="文本框 15" title=""/>
          <p:cNvSpPr txBox="1"/>
          <p:nvPr>
            <p:custDataLst>
              <p:tags r:id="rId14"/>
            </p:custDataLst>
          </p:nvPr>
        </p:nvSpPr>
        <p:spPr>
          <a:xfrm>
            <a:off x="8373580" y="1356483"/>
            <a:ext cx="1201420" cy="491490"/>
          </a:xfrm>
          <a:prstGeom prst="rect">
            <a:avLst/>
          </a:prstGeom>
          <a:noFill/>
          <a:ln w="12700">
            <a:solidFill>
              <a:srgbClr val="174C81"/>
            </a:solidFill>
          </a:ln>
        </p:spPr>
        <p:txBody>
          <a:bodyPr wrap="square" rtlCol="0">
            <a:spAutoFit/>
          </a:bodyPr>
          <a:lstStyle/>
          <a:p>
            <a:r>
              <a:rPr lang="zh-CN" altLang="en-US" sz="2600" b="1">
                <a:latin typeface="宋体" panose="02010600030101010101" pitchFamily="2" charset="-122"/>
                <a:ea typeface="宋体" panose="02010600030101010101" pitchFamily="2" charset="-122"/>
              </a:rPr>
              <a:t>不周延</a:t>
            </a:r>
          </a:p>
        </p:txBody>
      </p:sp>
      <p:sp>
        <p:nvSpPr>
          <p:cNvPr id="18" name="矩形 17" title=""/>
          <p:cNvSpPr/>
          <p:nvPr>
            <p:custDataLst>
              <p:tags r:id="rId15"/>
            </p:custDataLst>
          </p:nvPr>
        </p:nvSpPr>
        <p:spPr>
          <a:xfrm>
            <a:off x="993939" y="4053168"/>
            <a:ext cx="2861141" cy="492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00" b="1">
                <a:solidFill>
                  <a:srgbClr val="C00000"/>
                </a:solidFill>
                <a:latin typeface="微软雅黑" panose="020b0503020204020204" charset="-122"/>
                <a:ea typeface="微软雅黑" panose="020b0503020204020204" charset="-122"/>
              </a:rPr>
              <a:t>②特称否定判断</a:t>
            </a:r>
          </a:p>
        </p:txBody>
      </p:sp>
      <p:sp>
        <p:nvSpPr>
          <p:cNvPr id="20" name="文本框 19" title=""/>
          <p:cNvSpPr txBox="1"/>
          <p:nvPr>
            <p:custDataLst>
              <p:tags r:id="rId16"/>
            </p:custDataLst>
          </p:nvPr>
        </p:nvSpPr>
        <p:spPr>
          <a:xfrm>
            <a:off x="2639163" y="5981221"/>
            <a:ext cx="6192369" cy="531749"/>
          </a:xfrm>
          <a:prstGeom prst="rect">
            <a:avLst/>
          </a:prstGeom>
          <a:noFill/>
          <a:ln w="12700">
            <a:solidFill>
              <a:srgbClr val="174C81"/>
            </a:solidFill>
            <a:prstDash val="solid"/>
          </a:ln>
        </p:spPr>
        <p:txBody>
          <a:bodyPr wrap="square">
            <a:spAutoFit/>
          </a:bodyPr>
          <a:lstStyle/>
          <a:p>
            <a:pPr defTabSz="685800">
              <a:lnSpc>
                <a:spcPct val="120000"/>
              </a:lnSpc>
              <a:tabLst>
                <a:tab pos="1187450"/>
                <a:tab pos="2162175"/>
                <a:tab pos="3141980"/>
                <a:tab pos="4189730"/>
              </a:tabLst>
            </a:pPr>
            <a:r>
              <a:rPr lang="zh-CN" altLang="en-US" sz="2600" b="1">
                <a:solidFill>
                  <a:srgbClr val="C00000"/>
                </a:solidFill>
                <a:latin typeface="微软雅黑" panose="020b0503020204020204" charset="-122"/>
                <a:ea typeface="微软雅黑" panose="020b0503020204020204" charset="-122"/>
                <a:sym typeface="微软雅黑" panose="020b0503020204020204" charset="-122"/>
              </a:rPr>
              <a:t>特称否定判断：</a:t>
            </a:r>
            <a:r>
              <a:rPr lang="zh-CN" altLang="en-US" sz="2600" b="1">
                <a:latin typeface="微软雅黑" panose="020b0503020204020204" charset="-122"/>
                <a:ea typeface="微软雅黑" panose="020b0503020204020204" charset="-122"/>
                <a:sym typeface="微软雅黑" panose="020b0503020204020204" charset="-122"/>
              </a:rPr>
              <a:t>不能进行换位。</a:t>
            </a:r>
          </a:p>
        </p:txBody>
      </p:sp>
      <p:sp>
        <p:nvSpPr>
          <p:cNvPr id="21" name="文本框 20" title=""/>
          <p:cNvSpPr txBox="1"/>
          <p:nvPr>
            <p:custDataLst>
              <p:tags r:id="rId17"/>
            </p:custDataLst>
          </p:nvPr>
        </p:nvSpPr>
        <p:spPr>
          <a:xfrm>
            <a:off x="1581918" y="5168647"/>
            <a:ext cx="4153430" cy="475514"/>
          </a:xfrm>
          <a:prstGeom prst="rect">
            <a:avLst/>
          </a:prstGeom>
          <a:noFill/>
        </p:spPr>
        <p:txBody>
          <a:bodyPr wrap="square" lIns="91440" tIns="45720" rIns="91440" bIns="0" rtlCol="0" anchor="b">
            <a:noAutofit/>
          </a:bodyPr>
          <a:lstStyle/>
          <a:p>
            <a:pPr>
              <a:lnSpc>
                <a:spcPct val="120000"/>
              </a:lnSpc>
            </a:pPr>
            <a:r>
              <a:rPr lang="zh-CN" altLang="en-US" sz="2400" b="1" spc="300">
                <a:solidFill>
                  <a:schemeClr val="tx1"/>
                </a:solidFill>
                <a:latin typeface="微软雅黑" panose="020b0503020204020204" charset="-122"/>
                <a:ea typeface="微软雅黑" panose="020b0503020204020204" charset="-122"/>
                <a:cs typeface="+mn-ea"/>
                <a:sym typeface="Arial" panose="020b0604020202020204" pitchFamily="34" charset="0"/>
              </a:rPr>
              <a:t>有的气体不是有毒的气体</a:t>
            </a:r>
          </a:p>
        </p:txBody>
      </p:sp>
      <p:sp>
        <p:nvSpPr>
          <p:cNvPr id="22" name="椭圆 21" title=""/>
          <p:cNvSpPr/>
          <p:nvPr>
            <p:custDataLst>
              <p:tags r:id="rId18"/>
            </p:custDataLst>
          </p:nvPr>
        </p:nvSpPr>
        <p:spPr>
          <a:xfrm>
            <a:off x="1581917" y="5208070"/>
            <a:ext cx="1531257" cy="491490"/>
          </a:xfrm>
          <a:prstGeom prst="ellipse">
            <a:avLst/>
          </a:prstGeom>
          <a:noFill/>
          <a:ln w="28575">
            <a:solidFill>
              <a:srgbClr val="174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23" name="椭圆 22" title=""/>
          <p:cNvSpPr/>
          <p:nvPr>
            <p:custDataLst>
              <p:tags r:id="rId19"/>
            </p:custDataLst>
          </p:nvPr>
        </p:nvSpPr>
        <p:spPr>
          <a:xfrm>
            <a:off x="3670773" y="5174414"/>
            <a:ext cx="1843548" cy="601345"/>
          </a:xfrm>
          <a:prstGeom prst="ellipse">
            <a:avLst/>
          </a:prstGeom>
          <a:noFill/>
          <a:ln w="28575">
            <a:solidFill>
              <a:srgbClr val="174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24" name="文本框 23" title=""/>
          <p:cNvSpPr txBox="1"/>
          <p:nvPr>
            <p:custDataLst>
              <p:tags r:id="rId20"/>
            </p:custDataLst>
          </p:nvPr>
        </p:nvSpPr>
        <p:spPr>
          <a:xfrm>
            <a:off x="1814364" y="4628350"/>
            <a:ext cx="1201420" cy="491490"/>
          </a:xfrm>
          <a:prstGeom prst="rect">
            <a:avLst/>
          </a:prstGeom>
          <a:noFill/>
          <a:ln w="12700">
            <a:solidFill>
              <a:srgbClr val="174C81"/>
            </a:solidFill>
          </a:ln>
        </p:spPr>
        <p:txBody>
          <a:bodyPr wrap="square" rtlCol="0">
            <a:spAutoFit/>
          </a:bodyPr>
          <a:lstStyle/>
          <a:p>
            <a:r>
              <a:rPr lang="zh-CN" altLang="en-US" sz="2600" b="1">
                <a:latin typeface="宋体" panose="02010600030101010101" pitchFamily="2" charset="-122"/>
                <a:ea typeface="宋体" panose="02010600030101010101" pitchFamily="2" charset="-122"/>
              </a:rPr>
              <a:t>不周延</a:t>
            </a:r>
          </a:p>
        </p:txBody>
      </p:sp>
      <p:sp>
        <p:nvSpPr>
          <p:cNvPr id="25" name="文本框 24" title=""/>
          <p:cNvSpPr txBox="1"/>
          <p:nvPr>
            <p:custDataLst>
              <p:tags r:id="rId21"/>
            </p:custDataLst>
          </p:nvPr>
        </p:nvSpPr>
        <p:spPr>
          <a:xfrm>
            <a:off x="4095583" y="4603196"/>
            <a:ext cx="854437" cy="492443"/>
          </a:xfrm>
          <a:prstGeom prst="rect">
            <a:avLst/>
          </a:prstGeom>
          <a:noFill/>
          <a:ln w="12700">
            <a:solidFill>
              <a:srgbClr val="174C81"/>
            </a:solidFill>
          </a:ln>
        </p:spPr>
        <p:txBody>
          <a:bodyPr wrap="square" rtlCol="0">
            <a:spAutoFit/>
          </a:bodyPr>
          <a:lstStyle/>
          <a:p>
            <a:r>
              <a:rPr lang="zh-CN" altLang="en-US" sz="2600" b="1">
                <a:latin typeface="宋体" panose="02010600030101010101" pitchFamily="2" charset="-122"/>
                <a:ea typeface="宋体" panose="02010600030101010101" pitchFamily="2" charset="-122"/>
              </a:rPr>
              <a:t>周延</a:t>
            </a:r>
          </a:p>
        </p:txBody>
      </p:sp>
      <p:sp>
        <p:nvSpPr>
          <p:cNvPr id="26" name="文本框 25" title=""/>
          <p:cNvSpPr txBox="1"/>
          <p:nvPr>
            <p:custDataLst>
              <p:tags r:id="rId22"/>
            </p:custDataLst>
          </p:nvPr>
        </p:nvSpPr>
        <p:spPr>
          <a:xfrm>
            <a:off x="7305470" y="5131696"/>
            <a:ext cx="2269530" cy="646331"/>
          </a:xfrm>
          <a:prstGeom prst="rect">
            <a:avLst/>
          </a:prstGeom>
          <a:noFill/>
        </p:spPr>
        <p:txBody>
          <a:bodyPr wrap="square">
            <a:spAutoFit/>
          </a:bodyPr>
          <a:lstStyle/>
          <a:p>
            <a:pPr defTabSz="685800">
              <a:lnSpc>
                <a:spcPct val="150000"/>
              </a:lnSpc>
              <a:tabLst>
                <a:tab pos="1187450"/>
                <a:tab pos="2162175"/>
                <a:tab pos="3141980"/>
                <a:tab pos="4189730"/>
              </a:tabLst>
            </a:pPr>
            <a:r>
              <a:rPr lang="zh-CN" altLang="en-US" sz="2400" b="1">
                <a:latin typeface="微软雅黑" panose="020b0503020204020204" charset="-122"/>
                <a:ea typeface="微软雅黑" panose="020b0503020204020204" charset="-122"/>
                <a:sym typeface="微软雅黑" panose="020b0503020204020204" charset="-122"/>
              </a:rPr>
              <a:t>不能进行换位。</a:t>
            </a:r>
          </a:p>
        </p:txBody>
      </p:sp>
      <p:sp>
        <p:nvSpPr>
          <p:cNvPr id="27" name="箭头: 右 15" title=""/>
          <p:cNvSpPr/>
          <p:nvPr>
            <p:custDataLst>
              <p:tags r:id="rId23"/>
            </p:custDataLst>
          </p:nvPr>
        </p:nvSpPr>
        <p:spPr>
          <a:xfrm>
            <a:off x="4091801" y="2210889"/>
            <a:ext cx="2405471" cy="5700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箭头: 右 22" title=""/>
          <p:cNvSpPr/>
          <p:nvPr>
            <p:custDataLst>
              <p:tags r:id="rId24"/>
            </p:custDataLst>
          </p:nvPr>
        </p:nvSpPr>
        <p:spPr>
          <a:xfrm>
            <a:off x="5726249" y="5433998"/>
            <a:ext cx="1579221" cy="843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20" grpId="0" animBg="1"/>
      <p:bldP spid="21" grpId="0"/>
      <p:bldP spid="22" grpId="0" animBg="1"/>
      <p:bldP spid="23" grpId="0" animBg="1"/>
      <p:bldP spid="24" grpId="0" animBg="1"/>
      <p:bldP spid="25" grpId="0" animBg="1"/>
      <p:bldP spid="26" grpId="0"/>
      <p:bldP spid="28"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6" name="文本框 5" title=""/>
          <p:cNvSpPr txBox="1"/>
          <p:nvPr>
            <p:custDataLst>
              <p:tags r:id="rId3"/>
            </p:custDataLst>
          </p:nvPr>
        </p:nvSpPr>
        <p:spPr>
          <a:xfrm>
            <a:off x="1390650" y="5596255"/>
            <a:ext cx="8887460" cy="553085"/>
          </a:xfrm>
          <a:prstGeom prst="rect">
            <a:avLst/>
          </a:prstGeom>
          <a:noFill/>
        </p:spPr>
        <p:txBody>
          <a:bodyPr wrap="square" rtlCol="0" anchor="t">
            <a:spAutoFit/>
          </a:bodyPr>
          <a:lstStyle/>
          <a:p>
            <a:pPr fontAlgn="auto">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思考：阿凡提的回答是如何巧妙的使国王搬起石头砸了自己的脚呢?</a:t>
            </a:r>
          </a:p>
        </p:txBody>
      </p:sp>
      <p:sp>
        <p:nvSpPr>
          <p:cNvPr id="2" name="文本框 1" title=""/>
          <p:cNvSpPr txBox="1"/>
          <p:nvPr>
            <p:custDataLst>
              <p:tags r:id="rId4"/>
            </p:custDataLst>
          </p:nvPr>
        </p:nvSpPr>
        <p:spPr>
          <a:xfrm>
            <a:off x="1390650" y="1576705"/>
            <a:ext cx="6989445" cy="3784600"/>
          </a:xfrm>
          <a:prstGeom prst="rect">
            <a:avLst/>
          </a:prstGeom>
          <a:noFill/>
          <a:ln>
            <a:solidFill>
              <a:srgbClr val="C00000"/>
            </a:solidFill>
            <a:prstDash val="dashDot"/>
          </a:ln>
        </p:spPr>
        <p:txBody>
          <a:bodyPr wrap="square" rtlCol="0" anchor="t">
            <a:spAutoFit/>
          </a:bodyPr>
          <a:lstStyle/>
          <a:p>
            <a:pPr fontAlgn="auto">
              <a:lnSpc>
                <a:spcPct val="150000"/>
              </a:lnSpc>
            </a:pPr>
            <a:r>
              <a:rPr lang="en-US" altLang="zh-CN" sz="2000"/>
              <a:t>       </a:t>
            </a:r>
            <a:r>
              <a:rPr sz="2000"/>
              <a:t>传说中的阿凡提是一个充满智慧的人，在他身上总是发生很多有趣的故事。有一次，国王和大臣带着他去外出打猎。天气非常炎热,国王和大臣都汗流浃背,他们就把湿透的衣衫脱下来搭在阿凡提的肩上。阿凡提自己的衣衫也被汗水浸透,肩上又搭着国王和大臣的衣衫,更是热上加热，不一会儿便汗如雨下。国王见阿凡提热得满脸通红,就想戏弄他,便说道:“阿凡提,你真不简单，能驮一头驴驮的东西。”阿凡提听了很生气,但还是不卑不亢地说:“不，我肩上驮的是两头驴的东西!”</a:t>
            </a:r>
          </a:p>
        </p:txBody>
      </p:sp>
      <p:grpSp>
        <p:nvGrpSpPr>
          <p:cNvPr id="77" name="组合 76" title=""/>
          <p:cNvGrpSpPr/>
          <p:nvPr>
            <p:custDataLst>
              <p:tags r:id="rId5"/>
            </p:custDataLst>
          </p:nvPr>
        </p:nvGrpSpPr>
        <p:grpSpPr>
          <a:xfrm>
            <a:off x="3763010" y="3220720"/>
            <a:ext cx="5119370" cy="688340"/>
            <a:chOff x="6059458" y="3524926"/>
            <a:chExt cx="2185600" cy="1224902"/>
          </a:xfrm>
        </p:grpSpPr>
        <p:grpSp>
          <p:nvGrpSpPr>
            <p:cNvPr id="78" name="组合 77"/>
            <p:cNvGrpSpPr/>
            <p:nvPr>
              <p:custDataLst>
                <p:tags r:id="rId6"/>
              </p:custDataLst>
            </p:nvPr>
          </p:nvGrpSpPr>
          <p:grpSpPr>
            <a:xfrm>
              <a:off x="6059464" y="3524926"/>
              <a:ext cx="2185594" cy="1224902"/>
              <a:chOff x="4304043" y="1286668"/>
              <a:chExt cx="3837944" cy="2757793"/>
            </a:xfrm>
            <a:effectLst>
              <a:outerShdw blurRad="381000" dist="254000" dir="8100000" algn="tr" rotWithShape="0">
                <a:prstClr val="black">
                  <a:alpha val="40000"/>
                </a:prstClr>
              </a:outerShdw>
            </a:effectLst>
          </p:grpSpPr>
          <p:sp>
            <p:nvSpPr>
              <p:cNvPr id="3" name="圆角矩形 2"/>
              <p:cNvSpPr/>
              <p:nvPr>
                <p:custDataLst>
                  <p:tags r:id="rId7"/>
                </p:custDataLst>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3" name="圆角矩形 82"/>
              <p:cNvSpPr/>
              <p:nvPr>
                <p:custDataLst>
                  <p:tags r:id="rId8"/>
                </p:custDataLst>
              </p:nvPr>
            </p:nvSpPr>
            <p:spPr>
              <a:xfrm>
                <a:off x="4323306" y="1330004"/>
                <a:ext cx="3742172" cy="2671122"/>
              </a:xfrm>
              <a:prstGeom prst="roundRect">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80" name="TextBox 87"/>
            <p:cNvSpPr>
              <a:spLocks noChangeArrowheads="1"/>
            </p:cNvSpPr>
            <p:nvPr>
              <p:custDataLst>
                <p:tags r:id="rId9"/>
              </p:custDataLst>
            </p:nvPr>
          </p:nvSpPr>
          <p:spPr bwMode="auto">
            <a:xfrm>
              <a:off x="6059458" y="3810208"/>
              <a:ext cx="2114550" cy="65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他运用了简单判断的演绎推理方法</a:t>
              </a:r>
            </a:p>
          </p:txBody>
        </p:sp>
      </p:grpSp>
      <p:sp>
        <p:nvSpPr>
          <p:cNvPr id="4" name="文本框 3" title=""/>
          <p:cNvSpPr txBox="1"/>
          <p:nvPr>
            <p:custDataLst>
              <p:tags r:id="rId10"/>
            </p:custDataLst>
          </p:nvPr>
        </p:nvSpPr>
        <p:spPr>
          <a:xfrm>
            <a:off x="3303270" y="742315"/>
            <a:ext cx="2926080" cy="645160"/>
          </a:xfrm>
          <a:prstGeom prst="rect">
            <a:avLst/>
          </a:prstGeom>
          <a:noFill/>
        </p:spPr>
        <p:txBody>
          <a:bodyPr wrap="none" rtlCol="0" anchor="t">
            <a:spAutoFit/>
          </a:bodyPr>
          <a:lstStyle/>
          <a:p>
            <a:pPr fontAlgn="auto">
              <a:lnSpc>
                <a:spcPct val="150000"/>
              </a:lnSpc>
            </a:pPr>
            <a:r>
              <a:rPr sz="2400" b="1">
                <a:solidFill>
                  <a:srgbClr val="C00000"/>
                </a:solidFill>
                <a:latin typeface="微软雅黑" panose="020b0503020204020204" pitchFamily="34" charset="-122"/>
                <a:ea typeface="微软雅黑" panose="020b0503020204020204" pitchFamily="34" charset="-122"/>
                <a:sym typeface="+mn-ea"/>
              </a:rPr>
              <a:t>驮的是两头驴的东西</a:t>
            </a:r>
            <a:endParaRPr lang="zh-CN" altLang="en-US" sz="2400" b="1">
              <a:solidFill>
                <a:srgbClr val="C00000"/>
              </a:solidFill>
              <a:latin typeface="微软雅黑" panose="020b0503020204020204" pitchFamily="34" charset="-122"/>
              <a:ea typeface="微软雅黑" panose="020b0503020204020204" pitchFamily="34" charset="-122"/>
              <a:sym typeface="+mn-ea"/>
            </a:endParaRPr>
          </a:p>
        </p:txBody>
      </p:sp>
      <p:pic>
        <p:nvPicPr>
          <p:cNvPr id="9" name="图片 8" title=""/>
          <p:cNvPicPr>
            <a:picLocks noChangeAspect="1"/>
          </p:cNvPicPr>
          <p:nvPr>
            <p:custDataLst>
              <p:tags r:id="rId12"/>
            </p:custDataLst>
          </p:nvPr>
        </p:nvPicPr>
        <p:blipFill>
          <a:blip r:embed="rId11"/>
          <a:stretch>
            <a:fillRect/>
          </a:stretch>
        </p:blipFill>
        <p:spPr>
          <a:xfrm>
            <a:off x="8625840" y="1741805"/>
            <a:ext cx="3166110" cy="3227070"/>
          </a:xfrm>
          <a:prstGeom prst="rect">
            <a:avLst/>
          </a:prstGeom>
        </p:spPr>
      </p:pic>
    </p:spTree>
    <p:custDataLst>
      <p:tags r:id="rId1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after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77"/>
                                        </p:tgtEl>
                                        <p:attrNameLst>
                                          <p:attrName>style.visibility</p:attrName>
                                        </p:attrNameLst>
                                      </p:cBhvr>
                                      <p:to>
                                        <p:strVal val="visible"/>
                                      </p:to>
                                    </p:set>
                                    <p:anim calcmode="lin" valueType="num">
                                      <p:cBhvr>
                                        <p:cTn id="14" dur="500" fill="hold"/>
                                        <p:tgtEl>
                                          <p:spTgt spid="77"/>
                                        </p:tgtEl>
                                        <p:attrNameLst>
                                          <p:attrName>ppt_w</p:attrName>
                                        </p:attrNameLst>
                                      </p:cBhvr>
                                      <p:tavLst>
                                        <p:tav tm="0">
                                          <p:val>
                                            <p:fltVal val="0"/>
                                          </p:val>
                                        </p:tav>
                                        <p:tav tm="100000">
                                          <p:val>
                                            <p:strVal val="#ppt_w"/>
                                          </p:val>
                                        </p:tav>
                                      </p:tavLst>
                                    </p:anim>
                                    <p:anim calcmode="lin" valueType="num">
                                      <p:cBhvr>
                                        <p:cTn id="15" dur="500" fill="hold"/>
                                        <p:tgtEl>
                                          <p:spTgt spid="77"/>
                                        </p:tgtEl>
                                        <p:attrNameLst>
                                          <p:attrName>ppt_h</p:attrName>
                                        </p:attrNameLst>
                                      </p:cBhvr>
                                      <p:tavLst>
                                        <p:tav tm="0">
                                          <p:val>
                                            <p:fltVal val="0"/>
                                          </p:val>
                                        </p:tav>
                                        <p:tav tm="100000">
                                          <p:val>
                                            <p:strVal val="#ppt_h"/>
                                          </p:val>
                                        </p:tav>
                                      </p:tavLst>
                                    </p:anim>
                                    <p:animEffect transition="in" filter="fade">
                                      <p:cBhvr>
                                        <p:cTn id="1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8" name="矩形 27" title=""/>
          <p:cNvSpPr/>
          <p:nvPr>
            <p:custDataLst>
              <p:tags r:id="rId3"/>
            </p:custDataLst>
          </p:nvPr>
        </p:nvSpPr>
        <p:spPr>
          <a:xfrm>
            <a:off x="964682" y="818842"/>
            <a:ext cx="2901015" cy="488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00" b="1">
                <a:solidFill>
                  <a:srgbClr val="C00000"/>
                </a:solidFill>
                <a:latin typeface="微软雅黑" panose="020b0503020204020204" charset="-122"/>
                <a:ea typeface="微软雅黑" panose="020b0503020204020204" charset="-122"/>
              </a:rPr>
              <a:t>①单称肯定判断</a:t>
            </a:r>
          </a:p>
        </p:txBody>
      </p:sp>
      <p:sp>
        <p:nvSpPr>
          <p:cNvPr id="30" name="文本框 29" title=""/>
          <p:cNvSpPr txBox="1"/>
          <p:nvPr>
            <p:custDataLst>
              <p:tags r:id="rId4"/>
            </p:custDataLst>
          </p:nvPr>
        </p:nvSpPr>
        <p:spPr>
          <a:xfrm>
            <a:off x="1389431" y="2814944"/>
            <a:ext cx="9413138" cy="892552"/>
          </a:xfrm>
          <a:prstGeom prst="rect">
            <a:avLst/>
          </a:prstGeom>
          <a:noFill/>
          <a:ln w="12700">
            <a:solidFill>
              <a:schemeClr val="tx1"/>
            </a:solidFill>
            <a:prstDash val="solid"/>
          </a:ln>
        </p:spPr>
        <p:txBody>
          <a:bodyPr wrap="square">
            <a:spAutoFit/>
          </a:bodyPr>
          <a:lstStyle/>
          <a:p>
            <a:pPr defTabSz="685800">
              <a:tabLst>
                <a:tab pos="1187450"/>
                <a:tab pos="2162175"/>
                <a:tab pos="3141980"/>
                <a:tab pos="4189730"/>
              </a:tabLst>
            </a:pPr>
            <a:r>
              <a:rPr lang="zh-CN" altLang="en-US" sz="2400" b="1">
                <a:solidFill>
                  <a:srgbClr val="3333FF"/>
                </a:solidFill>
                <a:latin typeface="微软雅黑" panose="020b0503020204020204" charset="-122"/>
                <a:ea typeface="微软雅黑" panose="020b0503020204020204" charset="-122"/>
                <a:sym typeface="微软雅黑" panose="020b0503020204020204" charset="-122"/>
              </a:rPr>
              <a:t> </a:t>
            </a:r>
            <a:r>
              <a:rPr lang="zh-CN" altLang="en-US" sz="2400" b="1">
                <a:solidFill>
                  <a:srgbClr val="C00000"/>
                </a:solidFill>
                <a:latin typeface="微软雅黑" panose="020b0503020204020204" charset="-122"/>
                <a:ea typeface="微软雅黑" panose="020b0503020204020204" charset="-122"/>
                <a:sym typeface="微软雅黑" panose="020b0503020204020204" charset="-122"/>
              </a:rPr>
              <a:t>①单称肯定判断：</a:t>
            </a:r>
            <a:r>
              <a:rPr lang="zh-CN" altLang="en-US" sz="2400" b="1">
                <a:latin typeface="微软雅黑" panose="020b0503020204020204" charset="-122"/>
                <a:ea typeface="微软雅黑" panose="020b0503020204020204" charset="-122"/>
                <a:sym typeface="微软雅黑" panose="020b0503020204020204" charset="-122"/>
              </a:rPr>
              <a:t>不能直接进行换位，换位后仍需为特称肯定判断</a:t>
            </a:r>
            <a:r>
              <a:rPr lang="zh-CN" altLang="en-US" sz="2400" b="1">
                <a:latin typeface="楷体" panose="02010609060101010101" pitchFamily="49" charset="-122"/>
                <a:ea typeface="楷体" panose="02010609060101010101" pitchFamily="49" charset="-122"/>
                <a:sym typeface="微软雅黑" panose="020b0503020204020204" charset="-122"/>
              </a:rPr>
              <a:t>。</a:t>
            </a:r>
            <a:endParaRPr lang="en-US" altLang="zh-CN" sz="2400" b="1">
              <a:latin typeface="楷体" panose="02010609060101010101" pitchFamily="49" charset="-122"/>
              <a:ea typeface="楷体" panose="02010609060101010101" pitchFamily="49" charset="-122"/>
              <a:sym typeface="微软雅黑" panose="020b0503020204020204" charset="-122"/>
            </a:endParaRPr>
          </a:p>
          <a:p>
            <a:pPr defTabSz="685800">
              <a:tabLst>
                <a:tab pos="1187450"/>
                <a:tab pos="2162175"/>
                <a:tab pos="3141980"/>
                <a:tab pos="4189730"/>
              </a:tabLst>
            </a:pPr>
            <a:r>
              <a:rPr lang="en-US" altLang="zh-CN" sz="2800" b="1">
                <a:latin typeface="楷体" panose="02010609060101010101" pitchFamily="49" charset="-122"/>
                <a:ea typeface="楷体" panose="02010609060101010101" pitchFamily="49" charset="-122"/>
                <a:sym typeface="微软雅黑" panose="020b0503020204020204" charset="-122"/>
              </a:rPr>
              <a:t> </a:t>
            </a:r>
            <a:r>
              <a:rPr lang="zh-CN" altLang="en-US" sz="2800" b="1">
                <a:latin typeface="楷体" panose="02010609060101010101" pitchFamily="49" charset="-122"/>
                <a:ea typeface="楷体" panose="02010609060101010101" pitchFamily="49" charset="-122"/>
                <a:sym typeface="微软雅黑" panose="020b0503020204020204" charset="-122"/>
              </a:rPr>
              <a:t> </a:t>
            </a:r>
            <a:r>
              <a:rPr lang="zh-CN" altLang="en-US" sz="2800" b="1">
                <a:latin typeface="楷体" panose="02010609060101010101" pitchFamily="49" charset="-122"/>
                <a:ea typeface="楷体" panose="02010609060101010101" pitchFamily="49" charset="-122"/>
                <a:cs typeface="华文楷体" panose="02010600040101010101" charset="-122"/>
                <a:sym typeface="微软雅黑" panose="020b0503020204020204" charset="-122"/>
              </a:rPr>
              <a:t>“</a:t>
            </a:r>
            <a:r>
              <a:rPr lang="en-US" altLang="zh-CN" sz="2800" b="1">
                <a:latin typeface="楷体" panose="02010609060101010101" pitchFamily="49" charset="-122"/>
                <a:ea typeface="楷体" panose="02010609060101010101" pitchFamily="49" charset="-122"/>
                <a:cs typeface="华文楷体" panose="02010600040101010101" charset="-122"/>
                <a:sym typeface="微软雅黑" panose="020b0503020204020204" charset="-122"/>
              </a:rPr>
              <a:t>A</a:t>
            </a:r>
            <a:r>
              <a:rPr lang="zh-CN" altLang="en-US" sz="2800" b="1">
                <a:latin typeface="楷体" panose="02010609060101010101" pitchFamily="49" charset="-122"/>
                <a:ea typeface="楷体" panose="02010609060101010101" pitchFamily="49" charset="-122"/>
                <a:cs typeface="华文楷体" panose="02010600040101010101" charset="-122"/>
                <a:sym typeface="微软雅黑" panose="020b0503020204020204" charset="-122"/>
              </a:rPr>
              <a:t>是</a:t>
            </a:r>
            <a:r>
              <a:rPr lang="en-US" altLang="zh-CN" sz="2800" b="1">
                <a:latin typeface="楷体" panose="02010609060101010101" pitchFamily="49" charset="-122"/>
                <a:ea typeface="楷体" panose="02010609060101010101" pitchFamily="49" charset="-122"/>
                <a:cs typeface="华文楷体" panose="02010600040101010101" charset="-122"/>
                <a:sym typeface="微软雅黑" panose="020b0503020204020204" charset="-122"/>
              </a:rPr>
              <a:t>B</a:t>
            </a:r>
            <a:r>
              <a:rPr lang="zh-CN" altLang="en-US" sz="2800" b="1">
                <a:latin typeface="楷体" panose="02010609060101010101" pitchFamily="49" charset="-122"/>
                <a:ea typeface="楷体" panose="02010609060101010101" pitchFamily="49" charset="-122"/>
                <a:cs typeface="华文楷体" panose="02010600040101010101" charset="-122"/>
                <a:sym typeface="微软雅黑" panose="020b0503020204020204" charset="-122"/>
              </a:rPr>
              <a:t>。”换位“有个</a:t>
            </a:r>
            <a:r>
              <a:rPr lang="en-US" altLang="zh-CN" sz="2800" b="1">
                <a:latin typeface="楷体" panose="02010609060101010101" pitchFamily="49" charset="-122"/>
                <a:ea typeface="楷体" panose="02010609060101010101" pitchFamily="49" charset="-122"/>
                <a:cs typeface="华文楷体" panose="02010600040101010101" charset="-122"/>
                <a:sym typeface="微软雅黑" panose="020b0503020204020204" charset="-122"/>
              </a:rPr>
              <a:t>B</a:t>
            </a:r>
            <a:r>
              <a:rPr lang="zh-CN" altLang="en-US" sz="2800" b="1">
                <a:latin typeface="楷体" panose="02010609060101010101" pitchFamily="49" charset="-122"/>
                <a:ea typeface="楷体" panose="02010609060101010101" pitchFamily="49" charset="-122"/>
                <a:cs typeface="华文楷体" panose="02010600040101010101" charset="-122"/>
                <a:sym typeface="微软雅黑" panose="020b0503020204020204" charset="-122"/>
              </a:rPr>
              <a:t>是</a:t>
            </a:r>
            <a:r>
              <a:rPr lang="en-US" altLang="zh-CN" sz="2800" b="1">
                <a:latin typeface="楷体" panose="02010609060101010101" pitchFamily="49" charset="-122"/>
                <a:ea typeface="楷体" panose="02010609060101010101" pitchFamily="49" charset="-122"/>
                <a:cs typeface="华文楷体" panose="02010600040101010101" charset="-122"/>
                <a:sym typeface="微软雅黑" panose="020b0503020204020204" charset="-122"/>
              </a:rPr>
              <a:t>A</a:t>
            </a:r>
            <a:r>
              <a:rPr lang="zh-CN" altLang="en-US" sz="2800" b="1">
                <a:latin typeface="楷体" panose="02010609060101010101" pitchFamily="49" charset="-122"/>
                <a:ea typeface="楷体" panose="02010609060101010101" pitchFamily="49" charset="-122"/>
                <a:cs typeface="华文楷体" panose="02010600040101010101" charset="-122"/>
                <a:sym typeface="微软雅黑" panose="020b0503020204020204" charset="-122"/>
              </a:rPr>
              <a:t>。</a:t>
            </a:r>
            <a:r>
              <a:rPr lang="zh-CN" altLang="en-US" sz="2800" b="1">
                <a:latin typeface="楷体" panose="02010609060101010101" pitchFamily="49" charset="-122"/>
                <a:ea typeface="楷体" panose="02010609060101010101" pitchFamily="49" charset="-122"/>
                <a:sym typeface="+mn-ea"/>
              </a:rPr>
              <a:t>”</a:t>
            </a:r>
            <a:endParaRPr lang="zh-CN" altLang="en-US" sz="2800" b="1">
              <a:effectLst>
                <a:outerShdw blurRad="38100" dist="38100" dir="2700000">
                  <a:srgbClr val="C0C0C0"/>
                </a:outerShdw>
              </a:effectLst>
              <a:latin typeface="楷体" panose="02010609060101010101" pitchFamily="49" charset="-122"/>
              <a:ea typeface="楷体" panose="02010609060101010101" pitchFamily="49" charset="-122"/>
              <a:sym typeface="微软雅黑" panose="020b0503020204020204" charset="-122"/>
            </a:endParaRPr>
          </a:p>
        </p:txBody>
      </p:sp>
      <p:sp>
        <p:nvSpPr>
          <p:cNvPr id="31" name="文本框 30" title=""/>
          <p:cNvSpPr txBox="1"/>
          <p:nvPr>
            <p:custDataLst>
              <p:tags r:id="rId5"/>
            </p:custDataLst>
          </p:nvPr>
        </p:nvSpPr>
        <p:spPr>
          <a:xfrm>
            <a:off x="1609119" y="2034699"/>
            <a:ext cx="2624544" cy="475514"/>
          </a:xfrm>
          <a:prstGeom prst="rect">
            <a:avLst/>
          </a:prstGeom>
          <a:noFill/>
        </p:spPr>
        <p:txBody>
          <a:bodyPr wrap="square" lIns="91440" tIns="45720" rIns="91440" bIns="0" rtlCol="0" anchor="b">
            <a:noAutofit/>
          </a:bodyPr>
          <a:lstStyle/>
          <a:p>
            <a:pPr>
              <a:lnSpc>
                <a:spcPct val="120000"/>
              </a:lnSpc>
            </a:pPr>
            <a:r>
              <a:rPr lang="zh-CN" altLang="en-US" sz="2400" b="1">
                <a:ln w="9525" cap="flat" cmpd="sng" algn="ctr">
                  <a:noFill/>
                  <a:prstDash val="solid"/>
                  <a:round/>
                  <a:headEnd type="none" w="med" len="med"/>
                  <a:tailEnd type="none" w="med" len="med"/>
                </a:ln>
                <a:latin typeface="微软雅黑" panose="020b0503020204020204" charset="-122"/>
                <a:ea typeface="微软雅黑" panose="020b0503020204020204" charset="-122"/>
                <a:sym typeface="Wingdings" panose="05000000000000000000" charset="0"/>
              </a:rPr>
              <a:t>小明 爱好音乐</a:t>
            </a:r>
            <a:endParaRPr lang="zh-CN" altLang="en-US" sz="2400" b="1" spc="300">
              <a:ln w="9525" cap="flat" cmpd="sng" algn="ctr">
                <a:noFill/>
                <a:prstDash val="solid"/>
                <a:round/>
                <a:headEnd type="none" w="med" len="med"/>
                <a:tailEnd type="none" w="med" len="med"/>
              </a:ln>
              <a:solidFill>
                <a:srgbClr val="018BE9"/>
              </a:solidFill>
              <a:latin typeface="微软雅黑" panose="020b0503020204020204" charset="-122"/>
              <a:ea typeface="微软雅黑" panose="020b0503020204020204" charset="-122"/>
              <a:cs typeface="+mn-ea"/>
              <a:sym typeface="Wingdings" panose="05000000000000000000" charset="0"/>
            </a:endParaRPr>
          </a:p>
        </p:txBody>
      </p:sp>
      <p:sp>
        <p:nvSpPr>
          <p:cNvPr id="32" name="椭圆 31" title=""/>
          <p:cNvSpPr/>
          <p:nvPr>
            <p:custDataLst>
              <p:tags r:id="rId6"/>
            </p:custDataLst>
          </p:nvPr>
        </p:nvSpPr>
        <p:spPr>
          <a:xfrm>
            <a:off x="1678601" y="2050934"/>
            <a:ext cx="682874" cy="567690"/>
          </a:xfrm>
          <a:prstGeom prst="ellipse">
            <a:avLst/>
          </a:prstGeom>
          <a:noFill/>
          <a:ln w="28575">
            <a:solidFill>
              <a:srgbClr val="174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33" name="椭圆 32" title=""/>
          <p:cNvSpPr/>
          <p:nvPr>
            <p:custDataLst>
              <p:tags r:id="rId7"/>
            </p:custDataLst>
          </p:nvPr>
        </p:nvSpPr>
        <p:spPr>
          <a:xfrm>
            <a:off x="2350213" y="2003612"/>
            <a:ext cx="1356218" cy="651080"/>
          </a:xfrm>
          <a:prstGeom prst="ellipse">
            <a:avLst/>
          </a:prstGeom>
          <a:noFill/>
          <a:ln w="28575">
            <a:solidFill>
              <a:srgbClr val="174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34" name="文本框 33" title=""/>
          <p:cNvSpPr txBox="1"/>
          <p:nvPr>
            <p:custDataLst>
              <p:tags r:id="rId8"/>
            </p:custDataLst>
          </p:nvPr>
        </p:nvSpPr>
        <p:spPr>
          <a:xfrm>
            <a:off x="1648553" y="1433420"/>
            <a:ext cx="854437" cy="492443"/>
          </a:xfrm>
          <a:prstGeom prst="rect">
            <a:avLst/>
          </a:prstGeom>
          <a:noFill/>
          <a:ln w="12700">
            <a:solidFill>
              <a:srgbClr val="174C81"/>
            </a:solidFill>
          </a:ln>
        </p:spPr>
        <p:txBody>
          <a:bodyPr wrap="square" rtlCol="0">
            <a:spAutoFit/>
          </a:bodyPr>
          <a:lstStyle/>
          <a:p>
            <a:r>
              <a:rPr lang="zh-CN" altLang="en-US" sz="2600" b="1">
                <a:latin typeface="楷体" panose="02010609060101010101" pitchFamily="49" charset="-122"/>
                <a:ea typeface="楷体" panose="02010609060101010101" pitchFamily="49" charset="-122"/>
              </a:rPr>
              <a:t>周延</a:t>
            </a:r>
          </a:p>
        </p:txBody>
      </p:sp>
      <p:sp>
        <p:nvSpPr>
          <p:cNvPr id="35" name="文本框 34" title=""/>
          <p:cNvSpPr txBox="1"/>
          <p:nvPr>
            <p:custDataLst>
              <p:tags r:id="rId9"/>
            </p:custDataLst>
          </p:nvPr>
        </p:nvSpPr>
        <p:spPr>
          <a:xfrm>
            <a:off x="2664277" y="1434373"/>
            <a:ext cx="1201420" cy="491490"/>
          </a:xfrm>
          <a:prstGeom prst="rect">
            <a:avLst/>
          </a:prstGeom>
          <a:noFill/>
          <a:ln w="12700">
            <a:solidFill>
              <a:srgbClr val="174C81"/>
            </a:solidFill>
          </a:ln>
        </p:spPr>
        <p:txBody>
          <a:bodyPr wrap="square" rtlCol="0">
            <a:spAutoFit/>
          </a:bodyPr>
          <a:lstStyle/>
          <a:p>
            <a:r>
              <a:rPr lang="zh-CN" altLang="en-US" sz="2600" b="1">
                <a:latin typeface="楷体" panose="02010609060101010101" pitchFamily="49" charset="-122"/>
                <a:ea typeface="楷体" panose="02010609060101010101" pitchFamily="49" charset="-122"/>
              </a:rPr>
              <a:t>不周延</a:t>
            </a:r>
          </a:p>
        </p:txBody>
      </p:sp>
      <p:sp>
        <p:nvSpPr>
          <p:cNvPr id="36" name="文本框 35" title=""/>
          <p:cNvSpPr txBox="1"/>
          <p:nvPr>
            <p:custDataLst>
              <p:tags r:id="rId10"/>
            </p:custDataLst>
          </p:nvPr>
        </p:nvSpPr>
        <p:spPr>
          <a:xfrm>
            <a:off x="6692314" y="2056777"/>
            <a:ext cx="3413851" cy="475514"/>
          </a:xfrm>
          <a:prstGeom prst="rect">
            <a:avLst/>
          </a:prstGeom>
          <a:noFill/>
        </p:spPr>
        <p:txBody>
          <a:bodyPr wrap="square" lIns="91440" tIns="45720" rIns="91440" bIns="0" rtlCol="0" anchor="b">
            <a:noAutofit/>
          </a:bodyPr>
          <a:lstStyle/>
          <a:p>
            <a:pPr>
              <a:lnSpc>
                <a:spcPct val="120000"/>
              </a:lnSpc>
            </a:pPr>
            <a:r>
              <a:rPr lang="zh-CN" altLang="en-US" sz="2400" b="1">
                <a:ln w="9525" cap="flat" cmpd="sng" algn="ctr">
                  <a:noFill/>
                  <a:prstDash val="solid"/>
                  <a:round/>
                  <a:headEnd type="none" w="med" len="med"/>
                  <a:tailEnd type="none" w="med" len="med"/>
                </a:ln>
                <a:latin typeface="微软雅黑" panose="020b0503020204020204" charset="-122"/>
                <a:ea typeface="微软雅黑" panose="020b0503020204020204" charset="-122"/>
                <a:sym typeface="Wingdings" panose="05000000000000000000" charset="0"/>
              </a:rPr>
              <a:t>有个爱好音乐的是小明</a:t>
            </a:r>
            <a:endParaRPr lang="zh-CN" altLang="en-US" sz="2400" b="1" spc="300">
              <a:ln w="9525" cap="flat" cmpd="sng" algn="ctr">
                <a:noFill/>
                <a:prstDash val="solid"/>
                <a:round/>
                <a:headEnd type="none" w="med" len="med"/>
                <a:tailEnd type="none" w="med" len="med"/>
              </a:ln>
              <a:solidFill>
                <a:srgbClr val="018BE9"/>
              </a:solidFill>
              <a:latin typeface="微软雅黑" panose="020b0503020204020204" charset="-122"/>
              <a:ea typeface="微软雅黑" panose="020b0503020204020204" charset="-122"/>
              <a:cs typeface="+mn-ea"/>
              <a:sym typeface="Wingdings" panose="05000000000000000000" charset="0"/>
            </a:endParaRPr>
          </a:p>
        </p:txBody>
      </p:sp>
      <p:sp>
        <p:nvSpPr>
          <p:cNvPr id="37" name="椭圆 36" title=""/>
          <p:cNvSpPr/>
          <p:nvPr>
            <p:custDataLst>
              <p:tags r:id="rId11"/>
            </p:custDataLst>
          </p:nvPr>
        </p:nvSpPr>
        <p:spPr>
          <a:xfrm>
            <a:off x="7355675" y="1988723"/>
            <a:ext cx="1264814" cy="629901"/>
          </a:xfrm>
          <a:prstGeom prst="ellipse">
            <a:avLst/>
          </a:prstGeom>
          <a:noFill/>
          <a:ln w="28575">
            <a:solidFill>
              <a:srgbClr val="174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38" name="椭圆 37" title=""/>
          <p:cNvSpPr/>
          <p:nvPr>
            <p:custDataLst>
              <p:tags r:id="rId12"/>
            </p:custDataLst>
          </p:nvPr>
        </p:nvSpPr>
        <p:spPr>
          <a:xfrm>
            <a:off x="9198483" y="2017517"/>
            <a:ext cx="749890" cy="567690"/>
          </a:xfrm>
          <a:prstGeom prst="ellipse">
            <a:avLst/>
          </a:prstGeom>
          <a:noFill/>
          <a:ln w="28575">
            <a:solidFill>
              <a:srgbClr val="174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39" name="文本框 38" title=""/>
          <p:cNvSpPr txBox="1"/>
          <p:nvPr>
            <p:custDataLst>
              <p:tags r:id="rId13"/>
            </p:custDataLst>
          </p:nvPr>
        </p:nvSpPr>
        <p:spPr>
          <a:xfrm>
            <a:off x="8993681" y="1438364"/>
            <a:ext cx="1201420" cy="492443"/>
          </a:xfrm>
          <a:prstGeom prst="rect">
            <a:avLst/>
          </a:prstGeom>
          <a:noFill/>
          <a:ln w="12700">
            <a:solidFill>
              <a:srgbClr val="174C81"/>
            </a:solidFill>
          </a:ln>
        </p:spPr>
        <p:txBody>
          <a:bodyPr wrap="square" rtlCol="0">
            <a:spAutoFit/>
          </a:bodyPr>
          <a:lstStyle/>
          <a:p>
            <a:r>
              <a:rPr lang="zh-CN" altLang="en-US" sz="2600" b="1">
                <a:latin typeface="楷体" panose="02010609060101010101" pitchFamily="49" charset="-122"/>
                <a:ea typeface="楷体" panose="02010609060101010101" pitchFamily="49" charset="-122"/>
              </a:rPr>
              <a:t>不周延</a:t>
            </a:r>
          </a:p>
        </p:txBody>
      </p:sp>
      <p:sp>
        <p:nvSpPr>
          <p:cNvPr id="40" name="文本框 39" title=""/>
          <p:cNvSpPr txBox="1"/>
          <p:nvPr>
            <p:custDataLst>
              <p:tags r:id="rId14"/>
            </p:custDataLst>
          </p:nvPr>
        </p:nvSpPr>
        <p:spPr>
          <a:xfrm>
            <a:off x="7387372" y="1447450"/>
            <a:ext cx="1201420" cy="491490"/>
          </a:xfrm>
          <a:prstGeom prst="rect">
            <a:avLst/>
          </a:prstGeom>
          <a:noFill/>
          <a:ln w="12700">
            <a:solidFill>
              <a:srgbClr val="174C81"/>
            </a:solidFill>
          </a:ln>
        </p:spPr>
        <p:txBody>
          <a:bodyPr wrap="square" rtlCol="0">
            <a:spAutoFit/>
          </a:bodyPr>
          <a:lstStyle/>
          <a:p>
            <a:r>
              <a:rPr lang="zh-CN" altLang="en-US" sz="2600" b="1">
                <a:latin typeface="楷体" panose="02010609060101010101" pitchFamily="49" charset="-122"/>
                <a:ea typeface="楷体" panose="02010609060101010101" pitchFamily="49" charset="-122"/>
              </a:rPr>
              <a:t>不周延</a:t>
            </a:r>
          </a:p>
        </p:txBody>
      </p:sp>
      <p:sp>
        <p:nvSpPr>
          <p:cNvPr id="42" name="矩形 41" title=""/>
          <p:cNvSpPr/>
          <p:nvPr>
            <p:custDataLst>
              <p:tags r:id="rId15"/>
            </p:custDataLst>
          </p:nvPr>
        </p:nvSpPr>
        <p:spPr>
          <a:xfrm>
            <a:off x="962992" y="3944656"/>
            <a:ext cx="3008443" cy="492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00" b="1">
                <a:solidFill>
                  <a:srgbClr val="C00000"/>
                </a:solidFill>
                <a:latin typeface="微软雅黑" panose="020b0503020204020204" charset="-122"/>
                <a:ea typeface="微软雅黑" panose="020b0503020204020204" charset="-122"/>
              </a:rPr>
              <a:t>②单称否定判断</a:t>
            </a:r>
          </a:p>
        </p:txBody>
      </p:sp>
      <p:sp>
        <p:nvSpPr>
          <p:cNvPr id="44" name="文本框 43" title=""/>
          <p:cNvSpPr txBox="1"/>
          <p:nvPr>
            <p:custDataLst>
              <p:tags r:id="rId16"/>
            </p:custDataLst>
          </p:nvPr>
        </p:nvSpPr>
        <p:spPr>
          <a:xfrm>
            <a:off x="1495169" y="5716982"/>
            <a:ext cx="9347729" cy="892552"/>
          </a:xfrm>
          <a:prstGeom prst="rect">
            <a:avLst/>
          </a:prstGeom>
          <a:noFill/>
          <a:ln w="12700">
            <a:solidFill>
              <a:schemeClr val="tx1"/>
            </a:solidFill>
            <a:prstDash val="solid"/>
          </a:ln>
        </p:spPr>
        <p:txBody>
          <a:bodyPr wrap="square">
            <a:spAutoFit/>
          </a:bodyPr>
          <a:lstStyle/>
          <a:p>
            <a:r>
              <a:rPr lang="zh-CN" altLang="en-US" sz="2400" b="1">
                <a:solidFill>
                  <a:srgbClr val="C00000"/>
                </a:solidFill>
                <a:latin typeface="微软雅黑" panose="020b0503020204020204" charset="-122"/>
                <a:ea typeface="微软雅黑" panose="020b0503020204020204" charset="-122"/>
                <a:sym typeface="微软雅黑" panose="020b0503020204020204" charset="-122"/>
              </a:rPr>
              <a:t>②单称否定判断：</a:t>
            </a:r>
            <a:r>
              <a:rPr lang="zh-CN" altLang="en-US" sz="2400" b="1">
                <a:latin typeface="微软雅黑" panose="020b0503020204020204" charset="-122"/>
                <a:ea typeface="微软雅黑" panose="020b0503020204020204" charset="-122"/>
                <a:sym typeface="微软雅黑" panose="020b0503020204020204" charset="-122"/>
              </a:rPr>
              <a:t>可以直接进行换位</a:t>
            </a:r>
            <a:r>
              <a:rPr lang="zh-CN" altLang="en-US" sz="2400" b="1">
                <a:latin typeface="楷体" panose="02010609060101010101" pitchFamily="49" charset="-122"/>
                <a:ea typeface="楷体" panose="02010609060101010101" pitchFamily="49" charset="-122"/>
                <a:sym typeface="微软雅黑" panose="020b0503020204020204" charset="-122"/>
              </a:rPr>
              <a:t>。</a:t>
            </a:r>
            <a:endParaRPr lang="en-US" altLang="zh-CN" sz="2400" b="1">
              <a:latin typeface="楷体" panose="02010609060101010101" pitchFamily="49" charset="-122"/>
              <a:ea typeface="楷体" panose="02010609060101010101" pitchFamily="49" charset="-122"/>
              <a:sym typeface="微软雅黑" panose="020b0503020204020204" charset="-122"/>
            </a:endParaRPr>
          </a:p>
          <a:p>
            <a:pPr defTabSz="685800">
              <a:tabLst>
                <a:tab pos="1187450"/>
                <a:tab pos="2162175"/>
                <a:tab pos="3141980"/>
                <a:tab pos="4189730"/>
              </a:tabLst>
            </a:pPr>
            <a:r>
              <a:rPr lang="zh-CN" altLang="en-US" sz="2400" b="1">
                <a:latin typeface="楷体" panose="02010609060101010101" pitchFamily="49" charset="-122"/>
                <a:ea typeface="楷体" panose="02010609060101010101" pitchFamily="49" charset="-122"/>
                <a:sym typeface="微软雅黑" panose="020b0503020204020204" charset="-122"/>
              </a:rPr>
              <a:t> </a:t>
            </a:r>
            <a:r>
              <a:rPr lang="zh-CN" altLang="en-US" sz="2800" b="1">
                <a:latin typeface="楷体" panose="02010609060101010101" pitchFamily="49" charset="-122"/>
                <a:ea typeface="楷体" panose="02010609060101010101" pitchFamily="49" charset="-122"/>
                <a:sym typeface="微软雅黑" panose="020b0503020204020204" charset="-122"/>
              </a:rPr>
              <a:t>“</a:t>
            </a:r>
            <a:r>
              <a:rPr lang="en-US" altLang="zh-CN" sz="2800" b="1">
                <a:latin typeface="楷体" panose="02010609060101010101" pitchFamily="49" charset="-122"/>
                <a:ea typeface="楷体" panose="02010609060101010101" pitchFamily="49" charset="-122"/>
                <a:sym typeface="+mn-ea"/>
              </a:rPr>
              <a:t>A</a:t>
            </a:r>
            <a:r>
              <a:rPr lang="zh-CN" altLang="en-US" sz="2800" b="1">
                <a:latin typeface="楷体" panose="02010609060101010101" pitchFamily="49" charset="-122"/>
                <a:ea typeface="楷体" panose="02010609060101010101" pitchFamily="49" charset="-122"/>
                <a:sym typeface="+mn-ea"/>
              </a:rPr>
              <a:t>不是</a:t>
            </a:r>
            <a:r>
              <a:rPr lang="en-US" altLang="zh-CN" sz="2800" b="1">
                <a:latin typeface="楷体" panose="02010609060101010101" pitchFamily="49" charset="-122"/>
                <a:ea typeface="楷体" panose="02010609060101010101" pitchFamily="49" charset="-122"/>
                <a:sym typeface="+mn-ea"/>
              </a:rPr>
              <a:t>B</a:t>
            </a:r>
            <a:r>
              <a:rPr lang="zh-CN" altLang="en-US" sz="2800" b="1">
                <a:latin typeface="楷体" panose="02010609060101010101" pitchFamily="49" charset="-122"/>
                <a:ea typeface="楷体" panose="02010609060101010101" pitchFamily="49" charset="-122"/>
                <a:sym typeface="+mn-ea"/>
              </a:rPr>
              <a:t>。</a:t>
            </a:r>
            <a:r>
              <a:rPr lang="zh-CN" altLang="en-US" sz="2800" b="1">
                <a:latin typeface="楷体" panose="02010609060101010101" pitchFamily="49" charset="-122"/>
                <a:ea typeface="楷体" panose="02010609060101010101" pitchFamily="49" charset="-122"/>
                <a:sym typeface="微软雅黑" panose="020b0503020204020204" charset="-122"/>
              </a:rPr>
              <a:t>”换位“</a:t>
            </a:r>
            <a:r>
              <a:rPr lang="en-US" altLang="zh-CN" sz="2800" b="1">
                <a:latin typeface="楷体" panose="02010609060101010101" pitchFamily="49" charset="-122"/>
                <a:ea typeface="楷体" panose="02010609060101010101" pitchFamily="49" charset="-122"/>
                <a:sym typeface="+mn-ea"/>
              </a:rPr>
              <a:t>B</a:t>
            </a:r>
            <a:r>
              <a:rPr lang="zh-CN" altLang="en-US" sz="2800" b="1">
                <a:latin typeface="楷体" panose="02010609060101010101" pitchFamily="49" charset="-122"/>
                <a:ea typeface="楷体" panose="02010609060101010101" pitchFamily="49" charset="-122"/>
                <a:sym typeface="+mn-ea"/>
              </a:rPr>
              <a:t>不是</a:t>
            </a:r>
            <a:r>
              <a:rPr lang="en-US" altLang="zh-CN" sz="2800" b="1">
                <a:latin typeface="楷体" panose="02010609060101010101" pitchFamily="49" charset="-122"/>
                <a:ea typeface="楷体" panose="02010609060101010101" pitchFamily="49" charset="-122"/>
                <a:sym typeface="+mn-ea"/>
              </a:rPr>
              <a:t>A</a:t>
            </a:r>
            <a:r>
              <a:rPr lang="zh-CN" altLang="en-US" sz="2800" b="1">
                <a:latin typeface="楷体" panose="02010609060101010101" pitchFamily="49" charset="-122"/>
                <a:ea typeface="楷体" panose="02010609060101010101" pitchFamily="49" charset="-122"/>
                <a:sym typeface="+mn-ea"/>
              </a:rPr>
              <a:t>。</a:t>
            </a:r>
            <a:r>
              <a:rPr lang="zh-CN" altLang="en-US" sz="2800" b="1">
                <a:latin typeface="楷体" panose="02010609060101010101" pitchFamily="49" charset="-122"/>
                <a:ea typeface="楷体" panose="02010609060101010101" pitchFamily="49" charset="-122"/>
                <a:sym typeface="微软雅黑" panose="020b0503020204020204" charset="-122"/>
              </a:rPr>
              <a:t>”</a:t>
            </a:r>
            <a:endParaRPr lang="zh-CN" altLang="en-US" sz="2800" b="1">
              <a:effectLst>
                <a:outerShdw blurRad="38100" dist="38100" dir="2700000">
                  <a:srgbClr val="C0C0C0"/>
                </a:outerShdw>
              </a:effectLst>
              <a:latin typeface="楷体" panose="02010609060101010101" pitchFamily="49" charset="-122"/>
              <a:ea typeface="楷体" panose="02010609060101010101" pitchFamily="49" charset="-122"/>
              <a:sym typeface="微软雅黑" panose="020b0503020204020204" charset="-122"/>
            </a:endParaRPr>
          </a:p>
        </p:txBody>
      </p:sp>
      <p:sp>
        <p:nvSpPr>
          <p:cNvPr id="45" name="文本框 44" title=""/>
          <p:cNvSpPr txBox="1"/>
          <p:nvPr>
            <p:custDataLst>
              <p:tags r:id="rId17"/>
            </p:custDataLst>
          </p:nvPr>
        </p:nvSpPr>
        <p:spPr>
          <a:xfrm>
            <a:off x="1885001" y="5023240"/>
            <a:ext cx="3826599" cy="475514"/>
          </a:xfrm>
          <a:prstGeom prst="rect">
            <a:avLst/>
          </a:prstGeom>
          <a:noFill/>
        </p:spPr>
        <p:txBody>
          <a:bodyPr wrap="square" lIns="91440" tIns="45720" rIns="91440" bIns="0" rtlCol="0" anchor="b">
            <a:noAutofit/>
          </a:bodyPr>
          <a:lstStyle/>
          <a:p>
            <a:pPr>
              <a:lnSpc>
                <a:spcPct val="120000"/>
              </a:lnSpc>
            </a:pPr>
            <a:r>
              <a:rPr lang="zh-CN" altLang="en-US" sz="2400" b="1">
                <a:ln w="9525" cap="flat" cmpd="sng" algn="ctr">
                  <a:noFill/>
                  <a:prstDash val="solid"/>
                  <a:round/>
                  <a:headEnd type="none" w="med" len="med"/>
                  <a:tailEnd type="none" w="med" len="med"/>
                </a:ln>
                <a:latin typeface="微软雅黑" panose="020b0503020204020204" charset="-122"/>
                <a:ea typeface="微软雅黑" panose="020b0503020204020204" charset="-122"/>
                <a:sym typeface="Wingdings" panose="05000000000000000000" charset="0"/>
              </a:rPr>
              <a:t>这个人不是学生</a:t>
            </a:r>
            <a:endParaRPr lang="zh-CN" altLang="en-US" sz="2400" b="1" spc="300">
              <a:ln w="9525" cap="flat" cmpd="sng" algn="ctr">
                <a:noFill/>
                <a:prstDash val="solid"/>
                <a:round/>
                <a:headEnd type="none" w="med" len="med"/>
                <a:tailEnd type="none" w="med" len="med"/>
              </a:ln>
              <a:solidFill>
                <a:srgbClr val="018BE9"/>
              </a:solidFill>
              <a:latin typeface="微软雅黑" panose="020b0503020204020204" charset="-122"/>
              <a:ea typeface="微软雅黑" panose="020b0503020204020204" charset="-122"/>
              <a:cs typeface="+mn-ea"/>
              <a:sym typeface="Wingdings" panose="05000000000000000000" charset="0"/>
            </a:endParaRPr>
          </a:p>
        </p:txBody>
      </p:sp>
      <p:sp>
        <p:nvSpPr>
          <p:cNvPr id="46" name="椭圆 45" title=""/>
          <p:cNvSpPr/>
          <p:nvPr>
            <p:custDataLst>
              <p:tags r:id="rId18"/>
            </p:custDataLst>
          </p:nvPr>
        </p:nvSpPr>
        <p:spPr>
          <a:xfrm>
            <a:off x="1772497" y="5055469"/>
            <a:ext cx="1118322" cy="492443"/>
          </a:xfrm>
          <a:prstGeom prst="ellipse">
            <a:avLst/>
          </a:prstGeom>
          <a:noFill/>
          <a:ln w="28575">
            <a:solidFill>
              <a:srgbClr val="174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47" name="椭圆 46" title=""/>
          <p:cNvSpPr/>
          <p:nvPr>
            <p:custDataLst>
              <p:tags r:id="rId19"/>
            </p:custDataLst>
          </p:nvPr>
        </p:nvSpPr>
        <p:spPr>
          <a:xfrm>
            <a:off x="3480158" y="5043000"/>
            <a:ext cx="688030" cy="567690"/>
          </a:xfrm>
          <a:prstGeom prst="ellipse">
            <a:avLst/>
          </a:prstGeom>
          <a:noFill/>
          <a:ln w="28575">
            <a:solidFill>
              <a:srgbClr val="174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48" name="文本框 47" title=""/>
          <p:cNvSpPr txBox="1"/>
          <p:nvPr>
            <p:custDataLst>
              <p:tags r:id="rId20"/>
            </p:custDataLst>
          </p:nvPr>
        </p:nvSpPr>
        <p:spPr>
          <a:xfrm>
            <a:off x="1904439" y="4494114"/>
            <a:ext cx="854437" cy="492443"/>
          </a:xfrm>
          <a:prstGeom prst="rect">
            <a:avLst/>
          </a:prstGeom>
          <a:noFill/>
          <a:ln w="12700">
            <a:solidFill>
              <a:srgbClr val="174C81"/>
            </a:solidFill>
          </a:ln>
        </p:spPr>
        <p:txBody>
          <a:bodyPr wrap="square" rtlCol="0">
            <a:spAutoFit/>
          </a:bodyPr>
          <a:lstStyle/>
          <a:p>
            <a:r>
              <a:rPr lang="zh-CN" altLang="en-US" sz="2600" b="1">
                <a:latin typeface="楷体" panose="02010609060101010101" pitchFamily="49" charset="-122"/>
                <a:ea typeface="楷体" panose="02010609060101010101" pitchFamily="49" charset="-122"/>
              </a:rPr>
              <a:t>周延</a:t>
            </a:r>
          </a:p>
        </p:txBody>
      </p:sp>
      <p:sp>
        <p:nvSpPr>
          <p:cNvPr id="49" name="文本框 48" title=""/>
          <p:cNvSpPr txBox="1"/>
          <p:nvPr>
            <p:custDataLst>
              <p:tags r:id="rId21"/>
            </p:custDataLst>
          </p:nvPr>
        </p:nvSpPr>
        <p:spPr>
          <a:xfrm>
            <a:off x="3479850" y="4494114"/>
            <a:ext cx="854437" cy="492443"/>
          </a:xfrm>
          <a:prstGeom prst="rect">
            <a:avLst/>
          </a:prstGeom>
          <a:noFill/>
          <a:ln w="12700">
            <a:solidFill>
              <a:srgbClr val="174C81"/>
            </a:solidFill>
          </a:ln>
        </p:spPr>
        <p:txBody>
          <a:bodyPr wrap="square" rtlCol="0">
            <a:spAutoFit/>
          </a:bodyPr>
          <a:lstStyle/>
          <a:p>
            <a:r>
              <a:rPr lang="zh-CN" altLang="en-US" sz="2600" b="1">
                <a:latin typeface="楷体" panose="02010609060101010101" pitchFamily="49" charset="-122"/>
                <a:ea typeface="楷体" panose="02010609060101010101" pitchFamily="49" charset="-122"/>
              </a:rPr>
              <a:t>周延</a:t>
            </a:r>
          </a:p>
        </p:txBody>
      </p:sp>
      <p:sp>
        <p:nvSpPr>
          <p:cNvPr id="50" name="文本框 49" title=""/>
          <p:cNvSpPr txBox="1"/>
          <p:nvPr>
            <p:custDataLst>
              <p:tags r:id="rId22"/>
            </p:custDataLst>
          </p:nvPr>
        </p:nvSpPr>
        <p:spPr>
          <a:xfrm>
            <a:off x="7800464" y="4988050"/>
            <a:ext cx="2386434" cy="475514"/>
          </a:xfrm>
          <a:prstGeom prst="rect">
            <a:avLst/>
          </a:prstGeom>
          <a:noFill/>
        </p:spPr>
        <p:txBody>
          <a:bodyPr wrap="square" lIns="91440" tIns="45720" rIns="91440" bIns="0" rtlCol="0" anchor="b">
            <a:noAutofit/>
          </a:bodyPr>
          <a:lstStyle/>
          <a:p>
            <a:pPr>
              <a:lnSpc>
                <a:spcPct val="120000"/>
              </a:lnSpc>
            </a:pPr>
            <a:r>
              <a:rPr lang="zh-CN" altLang="en-US" sz="2400" b="1">
                <a:ln w="9525" cap="flat" cmpd="sng" algn="ctr">
                  <a:noFill/>
                  <a:prstDash val="solid"/>
                  <a:round/>
                  <a:headEnd type="none" w="med" len="med"/>
                  <a:tailEnd type="none" w="med" len="med"/>
                </a:ln>
                <a:latin typeface="微软雅黑" panose="020b0503020204020204" charset="-122"/>
                <a:ea typeface="微软雅黑" panose="020b0503020204020204" charset="-122"/>
                <a:sym typeface="Wingdings" panose="05000000000000000000" charset="0"/>
              </a:rPr>
              <a:t>学生不是这个人</a:t>
            </a:r>
            <a:endParaRPr lang="zh-CN" altLang="en-US" sz="2400" b="1" spc="300">
              <a:ln w="9525" cap="flat" cmpd="sng" algn="ctr">
                <a:noFill/>
                <a:prstDash val="solid"/>
                <a:round/>
                <a:headEnd type="none" w="med" len="med"/>
                <a:tailEnd type="none" w="med" len="med"/>
              </a:ln>
              <a:solidFill>
                <a:srgbClr val="018BE9"/>
              </a:solidFill>
              <a:latin typeface="微软雅黑" panose="020b0503020204020204" charset="-122"/>
              <a:ea typeface="微软雅黑" panose="020b0503020204020204" charset="-122"/>
              <a:cs typeface="+mn-ea"/>
              <a:sym typeface="Wingdings" panose="05000000000000000000" charset="0"/>
            </a:endParaRPr>
          </a:p>
        </p:txBody>
      </p:sp>
      <p:sp>
        <p:nvSpPr>
          <p:cNvPr id="51" name="椭圆 50" title=""/>
          <p:cNvSpPr/>
          <p:nvPr>
            <p:custDataLst>
              <p:tags r:id="rId23"/>
            </p:custDataLst>
          </p:nvPr>
        </p:nvSpPr>
        <p:spPr>
          <a:xfrm>
            <a:off x="7808396" y="5027223"/>
            <a:ext cx="764268" cy="471531"/>
          </a:xfrm>
          <a:prstGeom prst="ellipse">
            <a:avLst/>
          </a:prstGeom>
          <a:noFill/>
          <a:ln w="28575">
            <a:solidFill>
              <a:srgbClr val="174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52" name="椭圆 51" title=""/>
          <p:cNvSpPr/>
          <p:nvPr>
            <p:custDataLst>
              <p:tags r:id="rId24"/>
            </p:custDataLst>
          </p:nvPr>
        </p:nvSpPr>
        <p:spPr>
          <a:xfrm>
            <a:off x="9072046" y="4977151"/>
            <a:ext cx="1043232" cy="594941"/>
          </a:xfrm>
          <a:prstGeom prst="ellipse">
            <a:avLst/>
          </a:prstGeom>
          <a:noFill/>
          <a:ln w="28575">
            <a:solidFill>
              <a:srgbClr val="174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53" name="文本框 52" title=""/>
          <p:cNvSpPr txBox="1"/>
          <p:nvPr>
            <p:custDataLst>
              <p:tags r:id="rId25"/>
            </p:custDataLst>
          </p:nvPr>
        </p:nvSpPr>
        <p:spPr>
          <a:xfrm>
            <a:off x="7796089" y="4393330"/>
            <a:ext cx="854437" cy="492443"/>
          </a:xfrm>
          <a:prstGeom prst="rect">
            <a:avLst/>
          </a:prstGeom>
          <a:noFill/>
          <a:ln w="12700">
            <a:solidFill>
              <a:srgbClr val="174C81"/>
            </a:solidFill>
          </a:ln>
        </p:spPr>
        <p:txBody>
          <a:bodyPr wrap="square" rtlCol="0">
            <a:spAutoFit/>
          </a:bodyPr>
          <a:lstStyle/>
          <a:p>
            <a:r>
              <a:rPr lang="zh-CN" altLang="en-US" sz="2600" b="1">
                <a:latin typeface="楷体" panose="02010609060101010101" pitchFamily="49" charset="-122"/>
                <a:ea typeface="楷体" panose="02010609060101010101" pitchFamily="49" charset="-122"/>
              </a:rPr>
              <a:t>周延</a:t>
            </a:r>
          </a:p>
        </p:txBody>
      </p:sp>
      <p:sp>
        <p:nvSpPr>
          <p:cNvPr id="54" name="文本框 53" title=""/>
          <p:cNvSpPr txBox="1"/>
          <p:nvPr>
            <p:custDataLst>
              <p:tags r:id="rId26"/>
            </p:custDataLst>
          </p:nvPr>
        </p:nvSpPr>
        <p:spPr>
          <a:xfrm>
            <a:off x="9096853" y="4381555"/>
            <a:ext cx="854437" cy="492443"/>
          </a:xfrm>
          <a:prstGeom prst="rect">
            <a:avLst/>
          </a:prstGeom>
          <a:noFill/>
          <a:ln w="12700">
            <a:solidFill>
              <a:srgbClr val="174C81"/>
            </a:solidFill>
          </a:ln>
        </p:spPr>
        <p:txBody>
          <a:bodyPr wrap="square" rtlCol="0">
            <a:spAutoFit/>
          </a:bodyPr>
          <a:lstStyle/>
          <a:p>
            <a:r>
              <a:rPr lang="zh-CN" altLang="en-US" sz="2600" b="1">
                <a:latin typeface="楷体" panose="02010609060101010101" pitchFamily="49" charset="-122"/>
                <a:ea typeface="楷体" panose="02010609060101010101" pitchFamily="49" charset="-122"/>
              </a:rPr>
              <a:t>周延</a:t>
            </a:r>
          </a:p>
        </p:txBody>
      </p:sp>
      <p:sp>
        <p:nvSpPr>
          <p:cNvPr id="41" name="箭头: 右 15" title=""/>
          <p:cNvSpPr/>
          <p:nvPr>
            <p:custDataLst>
              <p:tags r:id="rId27"/>
            </p:custDataLst>
          </p:nvPr>
        </p:nvSpPr>
        <p:spPr>
          <a:xfrm>
            <a:off x="3865697" y="2276460"/>
            <a:ext cx="2732770" cy="9641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箭头: 右 22" title=""/>
          <p:cNvSpPr/>
          <p:nvPr>
            <p:custDataLst>
              <p:tags r:id="rId28"/>
            </p:custDataLst>
          </p:nvPr>
        </p:nvSpPr>
        <p:spPr>
          <a:xfrm>
            <a:off x="4434891" y="5285758"/>
            <a:ext cx="3093743" cy="7305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ppt_x"/>
                                          </p:val>
                                        </p:tav>
                                        <p:tav tm="100000">
                                          <p:val>
                                            <p:strVal val="#ppt_x"/>
                                          </p:val>
                                        </p:tav>
                                      </p:tavLst>
                                    </p:anim>
                                    <p:anim calcmode="lin" valueType="num">
                                      <p:cBhvr additive="base">
                                        <p:cTn id="14" dur="500" fill="hold"/>
                                        <p:tgtEl>
                                          <p:spTgt spid="4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ppt_x"/>
                                          </p:val>
                                        </p:tav>
                                        <p:tav tm="100000">
                                          <p:val>
                                            <p:strVal val="#ppt_x"/>
                                          </p:val>
                                        </p:tav>
                                      </p:tavLst>
                                    </p:anim>
                                    <p:anim calcmode="lin" valueType="num">
                                      <p:cBhvr additive="base">
                                        <p:cTn id="22" dur="500" fill="hold"/>
                                        <p:tgtEl>
                                          <p:spTgt spid="4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ppt_x"/>
                                          </p:val>
                                        </p:tav>
                                        <p:tav tm="100000">
                                          <p:val>
                                            <p:strVal val="#ppt_x"/>
                                          </p:val>
                                        </p:tav>
                                      </p:tavLst>
                                    </p:anim>
                                    <p:anim calcmode="lin" valueType="num">
                                      <p:cBhvr additive="base">
                                        <p:cTn id="26" dur="500" fill="hold"/>
                                        <p:tgtEl>
                                          <p:spTgt spid="4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additive="base">
                                        <p:cTn id="29" dur="500" fill="hold"/>
                                        <p:tgtEl>
                                          <p:spTgt spid="48"/>
                                        </p:tgtEl>
                                        <p:attrNameLst>
                                          <p:attrName>ppt_x</p:attrName>
                                        </p:attrNameLst>
                                      </p:cBhvr>
                                      <p:tavLst>
                                        <p:tav tm="0">
                                          <p:val>
                                            <p:strVal val="#ppt_x"/>
                                          </p:val>
                                        </p:tav>
                                        <p:tav tm="100000">
                                          <p:val>
                                            <p:strVal val="#ppt_x"/>
                                          </p:val>
                                        </p:tav>
                                      </p:tavLst>
                                    </p:anim>
                                    <p:anim calcmode="lin" valueType="num">
                                      <p:cBhvr additive="base">
                                        <p:cTn id="30" dur="500" fill="hold"/>
                                        <p:tgtEl>
                                          <p:spTgt spid="4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ppt_x"/>
                                          </p:val>
                                        </p:tav>
                                        <p:tav tm="100000">
                                          <p:val>
                                            <p:strVal val="#ppt_x"/>
                                          </p:val>
                                        </p:tav>
                                      </p:tavLst>
                                    </p:anim>
                                    <p:anim calcmode="lin" valueType="num">
                                      <p:cBhvr additive="base">
                                        <p:cTn id="38" dur="500" fill="hold"/>
                                        <p:tgtEl>
                                          <p:spTgt spid="5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additive="base">
                                        <p:cTn id="41" dur="500" fill="hold"/>
                                        <p:tgtEl>
                                          <p:spTgt spid="51"/>
                                        </p:tgtEl>
                                        <p:attrNameLst>
                                          <p:attrName>ppt_x</p:attrName>
                                        </p:attrNameLst>
                                      </p:cBhvr>
                                      <p:tavLst>
                                        <p:tav tm="0">
                                          <p:val>
                                            <p:strVal val="#ppt_x"/>
                                          </p:val>
                                        </p:tav>
                                        <p:tav tm="100000">
                                          <p:val>
                                            <p:strVal val="#ppt_x"/>
                                          </p:val>
                                        </p:tav>
                                      </p:tavLst>
                                    </p:anim>
                                    <p:anim calcmode="lin" valueType="num">
                                      <p:cBhvr additive="base">
                                        <p:cTn id="42" dur="500" fill="hold"/>
                                        <p:tgtEl>
                                          <p:spTgt spid="5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additive="base">
                                        <p:cTn id="45" dur="500" fill="hold"/>
                                        <p:tgtEl>
                                          <p:spTgt spid="52"/>
                                        </p:tgtEl>
                                        <p:attrNameLst>
                                          <p:attrName>ppt_x</p:attrName>
                                        </p:attrNameLst>
                                      </p:cBhvr>
                                      <p:tavLst>
                                        <p:tav tm="0">
                                          <p:val>
                                            <p:strVal val="#ppt_x"/>
                                          </p:val>
                                        </p:tav>
                                        <p:tav tm="100000">
                                          <p:val>
                                            <p:strVal val="#ppt_x"/>
                                          </p:val>
                                        </p:tav>
                                      </p:tavLst>
                                    </p:anim>
                                    <p:anim calcmode="lin" valueType="num">
                                      <p:cBhvr additive="base">
                                        <p:cTn id="46" dur="500" fill="hold"/>
                                        <p:tgtEl>
                                          <p:spTgt spid="5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 calcmode="lin" valueType="num">
                                      <p:cBhvr additive="base">
                                        <p:cTn id="49" dur="500" fill="hold"/>
                                        <p:tgtEl>
                                          <p:spTgt spid="53"/>
                                        </p:tgtEl>
                                        <p:attrNameLst>
                                          <p:attrName>ppt_x</p:attrName>
                                        </p:attrNameLst>
                                      </p:cBhvr>
                                      <p:tavLst>
                                        <p:tav tm="0">
                                          <p:val>
                                            <p:strVal val="#ppt_x"/>
                                          </p:val>
                                        </p:tav>
                                        <p:tav tm="100000">
                                          <p:val>
                                            <p:strVal val="#ppt_x"/>
                                          </p:val>
                                        </p:tav>
                                      </p:tavLst>
                                    </p:anim>
                                    <p:anim calcmode="lin" valueType="num">
                                      <p:cBhvr additive="base">
                                        <p:cTn id="50" dur="500" fill="hold"/>
                                        <p:tgtEl>
                                          <p:spTgt spid="5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additive="base">
                                        <p:cTn id="53" dur="500" fill="hold"/>
                                        <p:tgtEl>
                                          <p:spTgt spid="54"/>
                                        </p:tgtEl>
                                        <p:attrNameLst>
                                          <p:attrName>ppt_x</p:attrName>
                                        </p:attrNameLst>
                                      </p:cBhvr>
                                      <p:tavLst>
                                        <p:tav tm="0">
                                          <p:val>
                                            <p:strVal val="#ppt_x"/>
                                          </p:val>
                                        </p:tav>
                                        <p:tav tm="100000">
                                          <p:val>
                                            <p:strVal val="#ppt_x"/>
                                          </p:val>
                                        </p:tav>
                                      </p:tavLst>
                                    </p:anim>
                                    <p:anim calcmode="lin" valueType="num">
                                      <p:cBhvr additive="base">
                                        <p:cTn id="5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ppt_x"/>
                                          </p:val>
                                        </p:tav>
                                        <p:tav tm="100000">
                                          <p:val>
                                            <p:strVal val="#ppt_x"/>
                                          </p:val>
                                        </p:tav>
                                      </p:tavLst>
                                    </p:anim>
                                    <p:anim calcmode="lin" valueType="num">
                                      <p:cBhvr additive="base">
                                        <p:cTn id="60" dur="500" fill="hold"/>
                                        <p:tgtEl>
                                          <p:spTgt spid="4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ppt_x"/>
                                          </p:val>
                                        </p:tav>
                                        <p:tav tm="100000">
                                          <p:val>
                                            <p:strVal val="#ppt_x"/>
                                          </p:val>
                                        </p:tav>
                                      </p:tavLst>
                                    </p:anim>
                                    <p:anim calcmode="lin" valueType="num">
                                      <p:cBhvr additive="base">
                                        <p:cTn id="6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2" grpId="0"/>
      <p:bldP spid="44" grpId="0" animBg="1"/>
      <p:bldP spid="45" grpId="0"/>
      <p:bldP spid="46" grpId="0" animBg="1"/>
      <p:bldP spid="47" grpId="0" animBg="1"/>
      <p:bldP spid="48" grpId="0" animBg="1"/>
      <p:bldP spid="49" grpId="0" animBg="1"/>
      <p:bldP spid="50" grpId="0"/>
      <p:bldP spid="51" grpId="0" animBg="1"/>
      <p:bldP spid="52" grpId="0" animBg="1"/>
      <p:bldP spid="53" grpId="0" animBg="1"/>
      <p:bldP spid="54" grpId="0" animBg="1"/>
      <p:bldP spid="55"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aphicFrame>
        <p:nvGraphicFramePr>
          <p:cNvPr id="4" name="表格 3" title=""/>
          <p:cNvGraphicFramePr>
            <a:graphicFrameLocks noGrp="1"/>
          </p:cNvGraphicFramePr>
          <p:nvPr>
            <p:custDataLst>
              <p:tags r:id="rId3"/>
            </p:custDataLst>
          </p:nvPr>
        </p:nvGraphicFramePr>
        <p:xfrm>
          <a:off x="1470025" y="1305657"/>
          <a:ext cx="9251950" cy="4645473"/>
        </p:xfrm>
        <a:graphic>
          <a:graphicData uri="http://schemas.openxmlformats.org/drawingml/2006/table">
            <a:tbl>
              <a:tblPr firstRow="1" bandRow="1">
                <a:tableStyleId>{5940675A-B579-460E-94D1-54222C63F5DA}</a:tableStyleId>
              </a:tblPr>
              <a:tblGrid>
                <a:gridCol w="2844165">
                  <a:extLst>
                    <a:ext uri="{9D8B030D-6E8A-4147-A177-3AD203B41FA5}">
                      <a16:colId xmlns:a16="http://schemas.microsoft.com/office/drawing/2014/main" val="20000"/>
                    </a:ext>
                  </a:extLst>
                </a:gridCol>
                <a:gridCol w="3052445">
                  <a:extLst>
                    <a:ext uri="{9D8B030D-6E8A-4147-A177-3AD203B41FA5}">
                      <a16:colId xmlns:a16="http://schemas.microsoft.com/office/drawing/2014/main" val="20001"/>
                    </a:ext>
                  </a:extLst>
                </a:gridCol>
                <a:gridCol w="3355340">
                  <a:extLst>
                    <a:ext uri="{9D8B030D-6E8A-4147-A177-3AD203B41FA5}">
                      <a16:colId xmlns:a16="http://schemas.microsoft.com/office/drawing/2014/main" val="20002"/>
                    </a:ext>
                  </a:extLst>
                </a:gridCol>
              </a:tblGrid>
              <a:tr h="381000">
                <a:tc>
                  <a:txBody>
                    <a:bodyPr vert="horz" wrap="square"/>
                    <a:lstStyle/>
                    <a:p>
                      <a:pPr algn="ctr">
                        <a:lnSpc>
                          <a:spcPct val="130000"/>
                        </a:lnSpc>
                        <a:buNone/>
                      </a:pPr>
                      <a:r>
                        <a:rPr lang="zh-CN" altLang="en-US" sz="3200" b="1">
                          <a:latin typeface="微软雅黑" panose="020b0503020204020204" charset="-122"/>
                          <a:ea typeface="微软雅黑" panose="020b0503020204020204" charset="-122"/>
                        </a:rPr>
                        <a:t>类型</a:t>
                      </a:r>
                    </a:p>
                  </a:txBody>
                  <a:tcPr/>
                </a:tc>
                <a:tc>
                  <a:txBody>
                    <a:bodyPr vert="horz" wrap="square"/>
                    <a:lstStyle/>
                    <a:p>
                      <a:pPr algn="ctr">
                        <a:lnSpc>
                          <a:spcPct val="130000"/>
                        </a:lnSpc>
                        <a:buNone/>
                      </a:pPr>
                      <a:r>
                        <a:rPr lang="zh-CN" altLang="en-US" sz="3200" b="1">
                          <a:latin typeface="微软雅黑" panose="020b0503020204020204" charset="-122"/>
                          <a:ea typeface="微软雅黑" panose="020b0503020204020204" charset="-122"/>
                        </a:rPr>
                        <a:t>换位前</a:t>
                      </a:r>
                    </a:p>
                  </a:txBody>
                  <a:tcPr/>
                </a:tc>
                <a:tc>
                  <a:txBody>
                    <a:bodyPr vert="horz" wrap="square"/>
                    <a:lstStyle/>
                    <a:p>
                      <a:pPr algn="ctr">
                        <a:lnSpc>
                          <a:spcPct val="130000"/>
                        </a:lnSpc>
                        <a:buNone/>
                      </a:pPr>
                      <a:r>
                        <a:rPr lang="zh-CN" altLang="en-US" sz="3200" b="1">
                          <a:latin typeface="微软雅黑" panose="020b0503020204020204" charset="-122"/>
                          <a:ea typeface="微软雅黑" panose="020b0503020204020204" charset="-122"/>
                        </a:rPr>
                        <a:t>换位后</a:t>
                      </a:r>
                    </a:p>
                  </a:txBody>
                  <a:tcPr/>
                </a:tc>
                <a:extLst>
                  <a:ext uri="{0D108BD9-81ED-4DB2-BD59-A6C34878D82A}">
                    <a16:rowId xmlns:a16="http://schemas.microsoft.com/office/drawing/2014/main" val="10000"/>
                  </a:ext>
                </a:extLst>
              </a:tr>
              <a:tr h="381000">
                <a:tc>
                  <a:txBody>
                    <a:bodyPr vert="horz" wrap="square"/>
                    <a:lstStyle/>
                    <a:p>
                      <a:pPr algn="ctr">
                        <a:lnSpc>
                          <a:spcPct val="130000"/>
                        </a:lnSpc>
                        <a:buNone/>
                      </a:pPr>
                      <a:r>
                        <a:rPr lang="zh-CN" altLang="en-US" sz="3200" b="1">
                          <a:solidFill>
                            <a:schemeClr val="tx1"/>
                          </a:solidFill>
                          <a:latin typeface="微软雅黑" panose="020b0503020204020204" charset="-122"/>
                          <a:ea typeface="微软雅黑" panose="020b0503020204020204" charset="-122"/>
                          <a:sym typeface="微软雅黑" panose="020b0503020204020204" charset="-122"/>
                        </a:rPr>
                        <a:t>全称肯定判断</a:t>
                      </a:r>
                    </a:p>
                  </a:txBody>
                  <a:tcPr/>
                </a:tc>
                <a:tc>
                  <a:txBody>
                    <a:bodyPr vert="horz" wrap="square"/>
                    <a:lstStyle/>
                    <a:p>
                      <a:pPr algn="ctr">
                        <a:lnSpc>
                          <a:spcPct val="130000"/>
                        </a:lnSpc>
                        <a:buNone/>
                      </a:pPr>
                      <a:r>
                        <a:rPr lang="zh-CN" altLang="en-US" sz="3200" b="1">
                          <a:latin typeface="宋体" panose="02010600030101010101" pitchFamily="2" charset="-122"/>
                          <a:ea typeface="宋体" panose="02010600030101010101" pitchFamily="2" charset="-122"/>
                          <a:sym typeface="+mn-ea"/>
                        </a:rPr>
                        <a:t>所有的</a:t>
                      </a:r>
                      <a:r>
                        <a:rPr lang="en-US" altLang="zh-CN" sz="3200" b="1">
                          <a:latin typeface="宋体" panose="02010600030101010101" pitchFamily="2" charset="-122"/>
                          <a:ea typeface="宋体" panose="02010600030101010101" pitchFamily="2" charset="-122"/>
                          <a:sym typeface="+mn-ea"/>
                        </a:rPr>
                        <a:t>A</a:t>
                      </a:r>
                      <a:r>
                        <a:rPr lang="zh-CN" altLang="en-US" sz="3200" b="1">
                          <a:latin typeface="宋体" panose="02010600030101010101" pitchFamily="2" charset="-122"/>
                          <a:ea typeface="宋体" panose="02010600030101010101" pitchFamily="2" charset="-122"/>
                          <a:sym typeface="+mn-ea"/>
                        </a:rPr>
                        <a:t>都是</a:t>
                      </a:r>
                      <a:r>
                        <a:rPr lang="en-US" altLang="zh-CN" sz="3200" b="1">
                          <a:latin typeface="宋体" panose="02010600030101010101" pitchFamily="2" charset="-122"/>
                          <a:ea typeface="宋体" panose="02010600030101010101" pitchFamily="2" charset="-122"/>
                          <a:sym typeface="+mn-ea"/>
                        </a:rPr>
                        <a:t>B</a:t>
                      </a:r>
                    </a:p>
                  </a:txBody>
                  <a:tcPr/>
                </a:tc>
                <a:tc>
                  <a:txBody>
                    <a:bodyPr vert="horz" wrap="square"/>
                    <a:lstStyle/>
                    <a:p>
                      <a:pPr algn="ctr">
                        <a:lnSpc>
                          <a:spcPct val="130000"/>
                        </a:lnSpc>
                        <a:buNone/>
                      </a:pPr>
                      <a:r>
                        <a:rPr lang="zh-CN" altLang="en-US" sz="3200" b="1">
                          <a:latin typeface="宋体" panose="02010600030101010101" pitchFamily="2" charset="-122"/>
                          <a:ea typeface="宋体" panose="02010600030101010101" pitchFamily="2" charset="-122"/>
                          <a:sym typeface="+mn-ea"/>
                        </a:rPr>
                        <a:t>有的</a:t>
                      </a:r>
                      <a:r>
                        <a:rPr lang="en-US" altLang="zh-CN" sz="3200" b="1">
                          <a:latin typeface="宋体" panose="02010600030101010101" pitchFamily="2" charset="-122"/>
                          <a:ea typeface="宋体" panose="02010600030101010101" pitchFamily="2" charset="-122"/>
                          <a:sym typeface="+mn-ea"/>
                        </a:rPr>
                        <a:t>B</a:t>
                      </a:r>
                      <a:r>
                        <a:rPr lang="zh-CN" altLang="en-US" sz="3200" b="1">
                          <a:latin typeface="宋体" panose="02010600030101010101" pitchFamily="2" charset="-122"/>
                          <a:ea typeface="宋体" panose="02010600030101010101" pitchFamily="2" charset="-122"/>
                          <a:sym typeface="+mn-ea"/>
                        </a:rPr>
                        <a:t>是</a:t>
                      </a:r>
                      <a:r>
                        <a:rPr lang="en-US" altLang="zh-CN" sz="3200" b="1">
                          <a:latin typeface="宋体" panose="02010600030101010101" pitchFamily="2" charset="-122"/>
                          <a:ea typeface="宋体" panose="02010600030101010101" pitchFamily="2" charset="-122"/>
                          <a:sym typeface="+mn-ea"/>
                        </a:rPr>
                        <a:t>A</a:t>
                      </a:r>
                      <a:r>
                        <a:rPr lang="zh-CN" altLang="en-US" sz="3200" b="1">
                          <a:latin typeface="宋体" panose="02010600030101010101" pitchFamily="2" charset="-122"/>
                          <a:ea typeface="宋体" panose="02010600030101010101" pitchFamily="2" charset="-122"/>
                          <a:sym typeface="+mn-ea"/>
                        </a:rPr>
                        <a:t>。</a:t>
                      </a:r>
                    </a:p>
                  </a:txBody>
                  <a:tcPr/>
                </a:tc>
                <a:extLst>
                  <a:ext uri="{0D108BD9-81ED-4DB2-BD59-A6C34878D82A}">
                    <a16:rowId xmlns:a16="http://schemas.microsoft.com/office/drawing/2014/main" val="10001"/>
                  </a:ext>
                </a:extLst>
              </a:tr>
              <a:tr h="381000">
                <a:tc>
                  <a:txBody>
                    <a:bodyPr vert="horz" wrap="square"/>
                    <a:lstStyle/>
                    <a:p>
                      <a:pPr algn="ctr">
                        <a:lnSpc>
                          <a:spcPct val="130000"/>
                        </a:lnSpc>
                        <a:buNone/>
                      </a:pPr>
                      <a:r>
                        <a:rPr lang="zh-CN" altLang="en-US" sz="3200" b="1">
                          <a:solidFill>
                            <a:schemeClr val="tx1"/>
                          </a:solidFill>
                          <a:latin typeface="微软雅黑" panose="020b0503020204020204" charset="-122"/>
                          <a:ea typeface="微软雅黑" panose="020b0503020204020204" charset="-122"/>
                          <a:sym typeface="微软雅黑" panose="020b0503020204020204" charset="-122"/>
                        </a:rPr>
                        <a:t>全称否定判断</a:t>
                      </a:r>
                    </a:p>
                  </a:txBody>
                  <a:tcPr/>
                </a:tc>
                <a:tc>
                  <a:txBody>
                    <a:bodyPr vert="horz" wrap="square"/>
                    <a:lstStyle/>
                    <a:p>
                      <a:pPr algn="ctr">
                        <a:lnSpc>
                          <a:spcPct val="130000"/>
                        </a:lnSpc>
                        <a:buNone/>
                      </a:pPr>
                      <a:r>
                        <a:rPr lang="zh-CN" altLang="en-US" sz="3200" b="1">
                          <a:latin typeface="宋体" panose="02010600030101010101" pitchFamily="2" charset="-122"/>
                          <a:ea typeface="宋体" panose="02010600030101010101" pitchFamily="2" charset="-122"/>
                          <a:sym typeface="+mn-ea"/>
                        </a:rPr>
                        <a:t>所有的</a:t>
                      </a:r>
                      <a:r>
                        <a:rPr lang="en-US" altLang="zh-CN" sz="3200" b="1">
                          <a:latin typeface="宋体" panose="02010600030101010101" pitchFamily="2" charset="-122"/>
                          <a:ea typeface="宋体" panose="02010600030101010101" pitchFamily="2" charset="-122"/>
                          <a:sym typeface="+mn-ea"/>
                        </a:rPr>
                        <a:t>A</a:t>
                      </a:r>
                      <a:r>
                        <a:rPr lang="zh-CN" altLang="en-US" sz="3200" b="1">
                          <a:latin typeface="宋体" panose="02010600030101010101" pitchFamily="2" charset="-122"/>
                          <a:ea typeface="宋体" panose="02010600030101010101" pitchFamily="2" charset="-122"/>
                          <a:sym typeface="+mn-ea"/>
                        </a:rPr>
                        <a:t>都不是</a:t>
                      </a:r>
                      <a:r>
                        <a:rPr lang="en-US" altLang="zh-CN" sz="3200" b="1">
                          <a:latin typeface="宋体" panose="02010600030101010101" pitchFamily="2" charset="-122"/>
                          <a:ea typeface="宋体" panose="02010600030101010101" pitchFamily="2" charset="-122"/>
                          <a:sym typeface="+mn-ea"/>
                        </a:rPr>
                        <a:t>B</a:t>
                      </a:r>
                    </a:p>
                  </a:txBody>
                  <a:tcPr/>
                </a:tc>
                <a:tc>
                  <a:txBody>
                    <a:bodyPr vert="horz" wrap="square"/>
                    <a:lstStyle/>
                    <a:p>
                      <a:pPr algn="ctr">
                        <a:lnSpc>
                          <a:spcPct val="130000"/>
                        </a:lnSpc>
                        <a:buNone/>
                      </a:pPr>
                      <a:r>
                        <a:rPr lang="zh-CN" altLang="en-US" sz="3200" b="1">
                          <a:latin typeface="宋体" panose="02010600030101010101" pitchFamily="2" charset="-122"/>
                          <a:ea typeface="宋体" panose="02010600030101010101" pitchFamily="2" charset="-122"/>
                          <a:sym typeface="+mn-ea"/>
                        </a:rPr>
                        <a:t>所有的</a:t>
                      </a:r>
                      <a:r>
                        <a:rPr lang="en-US" altLang="zh-CN" sz="3200" b="1">
                          <a:latin typeface="宋体" panose="02010600030101010101" pitchFamily="2" charset="-122"/>
                          <a:ea typeface="宋体" panose="02010600030101010101" pitchFamily="2" charset="-122"/>
                          <a:sym typeface="+mn-ea"/>
                        </a:rPr>
                        <a:t>B</a:t>
                      </a:r>
                      <a:r>
                        <a:rPr lang="zh-CN" altLang="en-US" sz="3200" b="1">
                          <a:latin typeface="宋体" panose="02010600030101010101" pitchFamily="2" charset="-122"/>
                          <a:ea typeface="宋体" panose="02010600030101010101" pitchFamily="2" charset="-122"/>
                          <a:sym typeface="+mn-ea"/>
                        </a:rPr>
                        <a:t>都不是</a:t>
                      </a:r>
                      <a:r>
                        <a:rPr lang="en-US" altLang="zh-CN" sz="3200" b="1">
                          <a:latin typeface="宋体" panose="02010600030101010101" pitchFamily="2" charset="-122"/>
                          <a:ea typeface="宋体" panose="02010600030101010101" pitchFamily="2" charset="-122"/>
                          <a:sym typeface="+mn-ea"/>
                        </a:rPr>
                        <a:t>A</a:t>
                      </a:r>
                    </a:p>
                  </a:txBody>
                  <a:tcPr/>
                </a:tc>
                <a:extLst>
                  <a:ext uri="{0D108BD9-81ED-4DB2-BD59-A6C34878D82A}">
                    <a16:rowId xmlns:a16="http://schemas.microsoft.com/office/drawing/2014/main" val="10002"/>
                  </a:ext>
                </a:extLst>
              </a:tr>
              <a:tr h="381000">
                <a:tc>
                  <a:txBody>
                    <a:bodyPr vert="horz" wrap="square"/>
                    <a:lstStyle/>
                    <a:p>
                      <a:pPr algn="ctr">
                        <a:lnSpc>
                          <a:spcPct val="130000"/>
                        </a:lnSpc>
                        <a:buNone/>
                      </a:pPr>
                      <a:r>
                        <a:rPr lang="zh-CN" altLang="en-US" sz="3200" b="1">
                          <a:solidFill>
                            <a:schemeClr val="tx1"/>
                          </a:solidFill>
                          <a:latin typeface="微软雅黑" panose="020b0503020204020204" charset="-122"/>
                          <a:ea typeface="微软雅黑" panose="020b0503020204020204" charset="-122"/>
                          <a:sym typeface="微软雅黑" panose="020b0503020204020204" charset="-122"/>
                        </a:rPr>
                        <a:t>特称肯定判断</a:t>
                      </a:r>
                    </a:p>
                  </a:txBody>
                  <a:tcPr/>
                </a:tc>
                <a:tc>
                  <a:txBody>
                    <a:bodyPr vert="horz" wrap="square"/>
                    <a:lstStyle/>
                    <a:p>
                      <a:pPr algn="ctr">
                        <a:lnSpc>
                          <a:spcPct val="130000"/>
                        </a:lnSpc>
                        <a:buNone/>
                      </a:pPr>
                      <a:r>
                        <a:rPr lang="zh-CN" altLang="en-US" sz="3200" b="1">
                          <a:latin typeface="宋体" panose="02010600030101010101" pitchFamily="2" charset="-122"/>
                          <a:ea typeface="宋体" panose="02010600030101010101" pitchFamily="2" charset="-122"/>
                          <a:sym typeface="微软雅黑" panose="020b0503020204020204" charset="-122"/>
                        </a:rPr>
                        <a:t>有的</a:t>
                      </a:r>
                      <a:r>
                        <a:rPr lang="en-US" altLang="zh-CN" sz="3200" b="1">
                          <a:latin typeface="宋体" panose="02010600030101010101" pitchFamily="2" charset="-122"/>
                          <a:ea typeface="宋体" panose="02010600030101010101" pitchFamily="2" charset="-122"/>
                          <a:sym typeface="微软雅黑" panose="020b0503020204020204" charset="-122"/>
                        </a:rPr>
                        <a:t>A</a:t>
                      </a:r>
                      <a:r>
                        <a:rPr lang="zh-CN" altLang="en-US" sz="3200" b="1">
                          <a:latin typeface="宋体" panose="02010600030101010101" pitchFamily="2" charset="-122"/>
                          <a:ea typeface="宋体" panose="02010600030101010101" pitchFamily="2" charset="-122"/>
                          <a:sym typeface="微软雅黑" panose="020b0503020204020204" charset="-122"/>
                        </a:rPr>
                        <a:t>是</a:t>
                      </a:r>
                      <a:r>
                        <a:rPr lang="en-US" altLang="zh-CN" sz="3200" b="1">
                          <a:latin typeface="宋体" panose="02010600030101010101" pitchFamily="2" charset="-122"/>
                          <a:ea typeface="宋体" panose="02010600030101010101" pitchFamily="2" charset="-122"/>
                          <a:sym typeface="微软雅黑" panose="020b0503020204020204" charset="-122"/>
                        </a:rPr>
                        <a:t>B</a:t>
                      </a:r>
                    </a:p>
                  </a:txBody>
                  <a:tcPr/>
                </a:tc>
                <a:tc>
                  <a:txBody>
                    <a:bodyPr vert="horz" wrap="square"/>
                    <a:lstStyle/>
                    <a:p>
                      <a:pPr algn="ctr">
                        <a:lnSpc>
                          <a:spcPct val="130000"/>
                        </a:lnSpc>
                        <a:buNone/>
                      </a:pPr>
                      <a:r>
                        <a:rPr lang="zh-CN" altLang="en-US" sz="3200" b="1">
                          <a:latin typeface="宋体" panose="02010600030101010101" pitchFamily="2" charset="-122"/>
                          <a:ea typeface="宋体" panose="02010600030101010101" pitchFamily="2" charset="-122"/>
                          <a:sym typeface="微软雅黑" panose="020b0503020204020204" charset="-122"/>
                        </a:rPr>
                        <a:t>有的</a:t>
                      </a:r>
                      <a:r>
                        <a:rPr lang="en-US" altLang="zh-CN" sz="3200" b="1">
                          <a:latin typeface="宋体" panose="02010600030101010101" pitchFamily="2" charset="-122"/>
                          <a:ea typeface="宋体" panose="02010600030101010101" pitchFamily="2" charset="-122"/>
                          <a:sym typeface="微软雅黑" panose="020b0503020204020204" charset="-122"/>
                        </a:rPr>
                        <a:t>B</a:t>
                      </a:r>
                      <a:r>
                        <a:rPr lang="zh-CN" altLang="en-US" sz="3200" b="1">
                          <a:latin typeface="宋体" panose="02010600030101010101" pitchFamily="2" charset="-122"/>
                          <a:ea typeface="宋体" panose="02010600030101010101" pitchFamily="2" charset="-122"/>
                          <a:sym typeface="微软雅黑" panose="020b0503020204020204" charset="-122"/>
                        </a:rPr>
                        <a:t>是</a:t>
                      </a:r>
                      <a:r>
                        <a:rPr lang="en-US" altLang="zh-CN" sz="3200" b="1">
                          <a:latin typeface="宋体" panose="02010600030101010101" pitchFamily="2" charset="-122"/>
                          <a:ea typeface="宋体" panose="02010600030101010101" pitchFamily="2" charset="-122"/>
                          <a:sym typeface="微软雅黑" panose="020b0503020204020204" charset="-122"/>
                        </a:rPr>
                        <a:t>A</a:t>
                      </a:r>
                    </a:p>
                  </a:txBody>
                  <a:tcPr/>
                </a:tc>
                <a:extLst>
                  <a:ext uri="{0D108BD9-81ED-4DB2-BD59-A6C34878D82A}">
                    <a16:rowId xmlns:a16="http://schemas.microsoft.com/office/drawing/2014/main" val="10003"/>
                  </a:ext>
                </a:extLst>
              </a:tr>
              <a:tr h="381000">
                <a:tc>
                  <a:txBody>
                    <a:bodyPr vert="horz" wrap="square"/>
                    <a:lstStyle/>
                    <a:p>
                      <a:pPr algn="ctr">
                        <a:lnSpc>
                          <a:spcPct val="130000"/>
                        </a:lnSpc>
                        <a:buNone/>
                      </a:pPr>
                      <a:r>
                        <a:rPr lang="zh-CN" altLang="en-US" sz="3200" b="1">
                          <a:solidFill>
                            <a:schemeClr val="tx1"/>
                          </a:solidFill>
                          <a:latin typeface="微软雅黑" panose="020b0503020204020204" charset="-122"/>
                          <a:ea typeface="微软雅黑" panose="020b0503020204020204" charset="-122"/>
                          <a:sym typeface="微软雅黑" panose="020b0503020204020204" charset="-122"/>
                        </a:rPr>
                        <a:t>特称否定判断</a:t>
                      </a:r>
                    </a:p>
                  </a:txBody>
                  <a:tcPr/>
                </a:tc>
                <a:tc gridSpan="2">
                  <a:txBody>
                    <a:bodyPr vert="horz" wrap="square"/>
                    <a:lstStyle/>
                    <a:p>
                      <a:pPr algn="ctr">
                        <a:lnSpc>
                          <a:spcPct val="130000"/>
                        </a:lnSpc>
                        <a:buNone/>
                      </a:pPr>
                      <a:r>
                        <a:rPr lang="zh-CN" altLang="en-US" sz="3200" b="1">
                          <a:solidFill>
                            <a:srgbClr val="C00000"/>
                          </a:solidFill>
                          <a:latin typeface="宋体" panose="02010600030101010101" pitchFamily="2" charset="-122"/>
                          <a:ea typeface="宋体" panose="02010600030101010101" pitchFamily="2" charset="-122"/>
                          <a:sym typeface="微软雅黑" panose="020b0503020204020204" charset="-122"/>
                        </a:rPr>
                        <a:t>不能进行换位</a:t>
                      </a:r>
                    </a:p>
                  </a:txBody>
                  <a:tcPr/>
                </a:tc>
                <a:tc hMerge="1">
                  <a:txBody>
                    <a:bodyPr vert="horz" wrap="square"/>
                    <a:lstStyle/>
                    <a:p>
                      <a:endParaRPr lang="zh-CN"/>
                    </a:p>
                  </a:txBody>
                  <a:tcPr/>
                </a:tc>
                <a:extLst>
                  <a:ext uri="{0D108BD9-81ED-4DB2-BD59-A6C34878D82A}">
                    <a16:rowId xmlns:a16="http://schemas.microsoft.com/office/drawing/2014/main" val="10004"/>
                  </a:ext>
                </a:extLst>
              </a:tr>
              <a:tr h="381000">
                <a:tc>
                  <a:txBody>
                    <a:bodyPr vert="horz" wrap="square"/>
                    <a:lstStyle/>
                    <a:p>
                      <a:pPr algn="ctr">
                        <a:lnSpc>
                          <a:spcPct val="130000"/>
                        </a:lnSpc>
                        <a:buNone/>
                      </a:pPr>
                      <a:r>
                        <a:rPr lang="zh-CN" altLang="en-US" sz="3200" b="1">
                          <a:solidFill>
                            <a:schemeClr val="tx1"/>
                          </a:solidFill>
                          <a:latin typeface="微软雅黑" panose="020b0503020204020204" charset="-122"/>
                          <a:ea typeface="微软雅黑" panose="020b0503020204020204" charset="-122"/>
                          <a:sym typeface="微软雅黑" panose="020b0503020204020204" charset="-122"/>
                        </a:rPr>
                        <a:t>单称肯定判断</a:t>
                      </a:r>
                    </a:p>
                  </a:txBody>
                  <a:tcPr/>
                </a:tc>
                <a:tc>
                  <a:txBody>
                    <a:bodyPr vert="horz" wrap="square"/>
                    <a:lstStyle/>
                    <a:p>
                      <a:pPr algn="ctr">
                        <a:lnSpc>
                          <a:spcPct val="130000"/>
                        </a:lnSpc>
                        <a:buNone/>
                      </a:pPr>
                      <a:r>
                        <a:rPr lang="en-US" altLang="zh-CN" sz="3200" b="1">
                          <a:latin typeface="宋体" panose="02010600030101010101" pitchFamily="2" charset="-122"/>
                          <a:ea typeface="宋体" panose="02010600030101010101" pitchFamily="2" charset="-122"/>
                          <a:sym typeface="微软雅黑" panose="020b0503020204020204" charset="-122"/>
                        </a:rPr>
                        <a:t>A</a:t>
                      </a:r>
                      <a:r>
                        <a:rPr lang="zh-CN" altLang="en-US" sz="3200" b="1">
                          <a:latin typeface="宋体" panose="02010600030101010101" pitchFamily="2" charset="-122"/>
                          <a:ea typeface="宋体" panose="02010600030101010101" pitchFamily="2" charset="-122"/>
                          <a:sym typeface="微软雅黑" panose="020b0503020204020204" charset="-122"/>
                        </a:rPr>
                        <a:t>是</a:t>
                      </a:r>
                      <a:r>
                        <a:rPr lang="en-US" altLang="zh-CN" sz="3200" b="1">
                          <a:latin typeface="宋体" panose="02010600030101010101" pitchFamily="2" charset="-122"/>
                          <a:ea typeface="宋体" panose="02010600030101010101" pitchFamily="2" charset="-122"/>
                          <a:sym typeface="微软雅黑" panose="020b0503020204020204" charset="-122"/>
                        </a:rPr>
                        <a:t>B</a:t>
                      </a:r>
                      <a:endParaRPr lang="en-US" altLang="zh-CN" sz="3200" b="1">
                        <a:latin typeface="宋体" panose="02010600030101010101" pitchFamily="2" charset="-122"/>
                        <a:ea typeface="宋体" panose="02010600030101010101" pitchFamily="2" charset="-122"/>
                        <a:cs typeface="华文楷体" panose="02010600040101010101" charset="-122"/>
                        <a:sym typeface="微软雅黑" panose="020b0503020204020204" charset="-122"/>
                      </a:endParaRPr>
                    </a:p>
                  </a:txBody>
                  <a:tcPr/>
                </a:tc>
                <a:tc>
                  <a:txBody>
                    <a:bodyPr vert="horz" wrap="square"/>
                    <a:lstStyle/>
                    <a:p>
                      <a:pPr algn="ctr">
                        <a:lnSpc>
                          <a:spcPct val="130000"/>
                        </a:lnSpc>
                        <a:buNone/>
                      </a:pPr>
                      <a:r>
                        <a:rPr lang="zh-CN" altLang="en-US" sz="3200" b="1">
                          <a:latin typeface="宋体" panose="02010600030101010101" pitchFamily="2" charset="-122"/>
                          <a:ea typeface="宋体" panose="02010600030101010101" pitchFamily="2" charset="-122"/>
                          <a:sym typeface="微软雅黑" panose="020b0503020204020204" charset="-122"/>
                        </a:rPr>
                        <a:t>有</a:t>
                      </a:r>
                      <a:r>
                        <a:rPr lang="en-US" altLang="zh-CN" sz="3200" b="1">
                          <a:latin typeface="宋体" panose="02010600030101010101" pitchFamily="2" charset="-122"/>
                          <a:ea typeface="宋体" panose="02010600030101010101" pitchFamily="2" charset="-122"/>
                          <a:sym typeface="微软雅黑" panose="020b0503020204020204" charset="-122"/>
                        </a:rPr>
                        <a:t>B</a:t>
                      </a:r>
                      <a:r>
                        <a:rPr lang="zh-CN" altLang="en-US" sz="3200" b="1">
                          <a:latin typeface="宋体" panose="02010600030101010101" pitchFamily="2" charset="-122"/>
                          <a:ea typeface="宋体" panose="02010600030101010101" pitchFamily="2" charset="-122"/>
                          <a:sym typeface="微软雅黑" panose="020b0503020204020204" charset="-122"/>
                        </a:rPr>
                        <a:t>是</a:t>
                      </a:r>
                      <a:r>
                        <a:rPr lang="en-US" altLang="zh-CN" sz="3200" b="1">
                          <a:latin typeface="宋体" panose="02010600030101010101" pitchFamily="2" charset="-122"/>
                          <a:ea typeface="宋体" panose="02010600030101010101" pitchFamily="2" charset="-122"/>
                          <a:sym typeface="微软雅黑" panose="020b0503020204020204" charset="-122"/>
                        </a:rPr>
                        <a:t>A</a:t>
                      </a:r>
                      <a:endParaRPr lang="en-US" altLang="zh-CN" sz="3200" b="1">
                        <a:latin typeface="宋体" panose="02010600030101010101" pitchFamily="2" charset="-122"/>
                        <a:ea typeface="宋体" panose="02010600030101010101" pitchFamily="2" charset="-122"/>
                        <a:cs typeface="华文楷体" panose="02010600040101010101" charset="-122"/>
                        <a:sym typeface="微软雅黑" panose="020b0503020204020204" charset="-122"/>
                      </a:endParaRPr>
                    </a:p>
                  </a:txBody>
                  <a:tcPr/>
                </a:tc>
                <a:extLst>
                  <a:ext uri="{0D108BD9-81ED-4DB2-BD59-A6C34878D82A}">
                    <a16:rowId xmlns:a16="http://schemas.microsoft.com/office/drawing/2014/main" val="10005"/>
                  </a:ext>
                </a:extLst>
              </a:tr>
              <a:tr h="381000">
                <a:tc>
                  <a:txBody>
                    <a:bodyPr vert="horz" wrap="square"/>
                    <a:lstStyle/>
                    <a:p>
                      <a:pPr algn="ctr">
                        <a:lnSpc>
                          <a:spcPct val="130000"/>
                        </a:lnSpc>
                        <a:buNone/>
                      </a:pPr>
                      <a:r>
                        <a:rPr lang="zh-CN" altLang="en-US" sz="3200" b="1">
                          <a:solidFill>
                            <a:schemeClr val="tx1"/>
                          </a:solidFill>
                          <a:latin typeface="微软雅黑" panose="020b0503020204020204" charset="-122"/>
                          <a:ea typeface="微软雅黑" panose="020b0503020204020204" charset="-122"/>
                        </a:rPr>
                        <a:t>单称否定判断</a:t>
                      </a:r>
                    </a:p>
                  </a:txBody>
                  <a:tcPr/>
                </a:tc>
                <a:tc>
                  <a:txBody>
                    <a:bodyPr vert="horz" wrap="square"/>
                    <a:lstStyle/>
                    <a:p>
                      <a:pPr algn="ctr">
                        <a:lnSpc>
                          <a:spcPct val="130000"/>
                        </a:lnSpc>
                        <a:buNone/>
                      </a:pPr>
                      <a:r>
                        <a:rPr lang="en-US" altLang="zh-CN" sz="3200" b="1">
                          <a:latin typeface="宋体" panose="02010600030101010101" pitchFamily="2" charset="-122"/>
                          <a:ea typeface="宋体" panose="02010600030101010101" pitchFamily="2" charset="-122"/>
                          <a:sym typeface="+mn-ea"/>
                        </a:rPr>
                        <a:t>A</a:t>
                      </a:r>
                      <a:r>
                        <a:rPr lang="zh-CN" altLang="en-US" sz="3200" b="1">
                          <a:latin typeface="宋体" panose="02010600030101010101" pitchFamily="2" charset="-122"/>
                          <a:ea typeface="宋体" panose="02010600030101010101" pitchFamily="2" charset="-122"/>
                          <a:sym typeface="+mn-ea"/>
                        </a:rPr>
                        <a:t>不是</a:t>
                      </a:r>
                      <a:r>
                        <a:rPr lang="en-US" altLang="zh-CN" sz="3200" b="1">
                          <a:latin typeface="宋体" panose="02010600030101010101" pitchFamily="2" charset="-122"/>
                          <a:ea typeface="宋体" panose="02010600030101010101" pitchFamily="2" charset="-122"/>
                          <a:sym typeface="+mn-ea"/>
                        </a:rPr>
                        <a:t>B</a:t>
                      </a:r>
                    </a:p>
                  </a:txBody>
                  <a:tcPr/>
                </a:tc>
                <a:tc>
                  <a:txBody>
                    <a:bodyPr vert="horz" wrap="square"/>
                    <a:lstStyle/>
                    <a:p>
                      <a:pPr algn="ctr">
                        <a:lnSpc>
                          <a:spcPct val="130000"/>
                        </a:lnSpc>
                        <a:buNone/>
                      </a:pPr>
                      <a:r>
                        <a:rPr lang="en-US" altLang="zh-CN" sz="3200" b="1">
                          <a:latin typeface="宋体" panose="02010600030101010101" pitchFamily="2" charset="-122"/>
                          <a:ea typeface="宋体" panose="02010600030101010101" pitchFamily="2" charset="-122"/>
                          <a:sym typeface="+mn-ea"/>
                        </a:rPr>
                        <a:t>B</a:t>
                      </a:r>
                      <a:r>
                        <a:rPr lang="zh-CN" altLang="en-US" sz="3200" b="1">
                          <a:latin typeface="宋体" panose="02010600030101010101" pitchFamily="2" charset="-122"/>
                          <a:ea typeface="宋体" panose="02010600030101010101" pitchFamily="2" charset="-122"/>
                          <a:sym typeface="+mn-ea"/>
                        </a:rPr>
                        <a:t>不是</a:t>
                      </a:r>
                      <a:r>
                        <a:rPr lang="en-US" altLang="zh-CN" sz="3200" b="1">
                          <a:latin typeface="宋体" panose="02010600030101010101" pitchFamily="2" charset="-122"/>
                          <a:ea typeface="宋体" panose="02010600030101010101" pitchFamily="2" charset="-122"/>
                          <a:sym typeface="+mn-ea"/>
                        </a:rPr>
                        <a:t>A</a:t>
                      </a:r>
                    </a:p>
                  </a:txBody>
                  <a:tcPr/>
                </a:tc>
                <a:extLst>
                  <a:ext uri="{0D108BD9-81ED-4DB2-BD59-A6C34878D82A}">
                    <a16:rowId xmlns:a16="http://schemas.microsoft.com/office/drawing/2014/main" val="10006"/>
                  </a:ext>
                </a:extLst>
              </a:tr>
            </a:tbl>
          </a:graphicData>
        </a:graphic>
      </p:graphicFrame>
      <p:sp>
        <p:nvSpPr>
          <p:cNvPr id="9" name="文本框 8" title=""/>
          <p:cNvSpPr txBox="1"/>
          <p:nvPr>
            <p:custDataLst>
              <p:tags r:id="rId4"/>
            </p:custDataLst>
          </p:nvPr>
        </p:nvSpPr>
        <p:spPr>
          <a:xfrm>
            <a:off x="5112366" y="374161"/>
            <a:ext cx="2160954" cy="645160"/>
          </a:xfrm>
          <a:prstGeom prst="rect">
            <a:avLst/>
          </a:prstGeom>
          <a:noFill/>
        </p:spPr>
        <p:txBody>
          <a:bodyPr wrap="square" rtlCol="0">
            <a:spAutoFit/>
          </a:bodyPr>
          <a:lstStyle/>
          <a:p>
            <a:pPr algn="l">
              <a:lnSpc>
                <a:spcPct val="100000"/>
              </a:lnSpc>
              <a:buClrTx/>
              <a:buSzTx/>
              <a:buFontTx/>
            </a:pPr>
            <a:r>
              <a:rPr lang="zh-CN" altLang="en-US" sz="3600" b="1">
                <a:solidFill>
                  <a:srgbClr val="C00000"/>
                </a:solidFill>
                <a:latin typeface="微软雅黑" panose="020b0503020204020204" charset="-122"/>
                <a:ea typeface="微软雅黑" panose="020b0503020204020204" charset="-122"/>
                <a:cs typeface="思源宋体" panose="02020700000000000000" pitchFamily="18" charset="-122"/>
                <a:sym typeface="+mn-ea"/>
              </a:rPr>
              <a:t>归纳总结</a:t>
            </a:r>
          </a:p>
        </p:txBody>
      </p:sp>
    </p:spTree>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5" name="文本框 4" title=""/>
          <p:cNvSpPr txBox="1"/>
          <p:nvPr>
            <p:custDataLst>
              <p:tags r:id="rId3"/>
            </p:custDataLst>
          </p:nvPr>
        </p:nvSpPr>
        <p:spPr>
          <a:xfrm>
            <a:off x="5107904" y="42590"/>
            <a:ext cx="2101823" cy="584775"/>
          </a:xfrm>
          <a:prstGeom prst="rect">
            <a:avLst/>
          </a:prstGeom>
          <a:noFill/>
        </p:spPr>
        <p:txBody>
          <a:bodyPr wrap="square" rtlCol="0">
            <a:spAutoFit/>
          </a:bodyPr>
          <a:lstStyle/>
          <a:p>
            <a:r>
              <a:rPr lang="zh-CN" altLang="en-US" sz="3200" b="1">
                <a:latin typeface="微软雅黑" panose="020b0503020204020204" charset="-122"/>
                <a:ea typeface="微软雅黑" panose="020b0503020204020204" charset="-122"/>
                <a:cs typeface="宋体" panose="02010600030101010101" pitchFamily="2" charset="-122"/>
              </a:rPr>
              <a:t>归纳总结</a:t>
            </a:r>
          </a:p>
        </p:txBody>
      </p:sp>
      <p:sp>
        <p:nvSpPr>
          <p:cNvPr id="2" name="文本框 1" title=""/>
          <p:cNvSpPr txBox="1"/>
          <p:nvPr>
            <p:custDataLst>
              <p:tags r:id="rId4"/>
            </p:custDataLst>
          </p:nvPr>
        </p:nvSpPr>
        <p:spPr>
          <a:xfrm>
            <a:off x="491786" y="662265"/>
            <a:ext cx="11208418" cy="3711785"/>
          </a:xfrm>
          <a:prstGeom prst="rect">
            <a:avLst/>
          </a:prstGeom>
          <a:noFill/>
          <a:ln w="12700">
            <a:solidFill>
              <a:srgbClr val="174C81"/>
            </a:solidFill>
          </a:ln>
        </p:spPr>
        <p:txBody>
          <a:bodyPr wrap="square" rtlCol="0">
            <a:spAutoFit/>
          </a:bodyPr>
          <a:lstStyle/>
          <a:p>
            <a:pPr>
              <a:lnSpc>
                <a:spcPct val="120000"/>
              </a:lnSpc>
            </a:pPr>
            <a:r>
              <a:rPr lang="en-US" altLang="zh-CN" sz="2800" b="1">
                <a:latin typeface="微软雅黑" panose="020b0503020204020204" pitchFamily="34" charset="-122"/>
                <a:ea typeface="微软雅黑" panose="020b0503020204020204" pitchFamily="34" charset="-122"/>
                <a:cs typeface="楷体" panose="02010609060101010101" pitchFamily="49" charset="-122"/>
              </a:rPr>
              <a:t>1.</a:t>
            </a:r>
            <a:r>
              <a:rPr lang="zh-CN" altLang="en-US" sz="2800" b="1">
                <a:latin typeface="宋体" panose="02010600030101010101" pitchFamily="2" charset="-122"/>
                <a:ea typeface="宋体" panose="02010600030101010101" pitchFamily="2" charset="-122"/>
                <a:cs typeface="楷体" panose="02010609060101010101" pitchFamily="49" charset="-122"/>
              </a:rPr>
              <a:t>可以直接进行换位推理的是：</a:t>
            </a:r>
            <a:r>
              <a:rPr lang="zh-CN" altLang="en-US" sz="2800" b="1">
                <a:solidFill>
                  <a:srgbClr val="C00000"/>
                </a:solidFill>
                <a:latin typeface="宋体" panose="02010600030101010101" pitchFamily="2" charset="-122"/>
                <a:ea typeface="宋体" panose="02010600030101010101" pitchFamily="2" charset="-122"/>
                <a:cs typeface="楷体" panose="02010609060101010101" pitchFamily="49" charset="-122"/>
                <a:sym typeface="+mn-ea"/>
              </a:rPr>
              <a:t>全称否定判断、单称否定判断、特称肯定判断</a:t>
            </a:r>
            <a:r>
              <a:rPr lang="zh-CN" altLang="en-US" sz="2800" b="1">
                <a:latin typeface="宋体" panose="02010600030101010101" pitchFamily="2" charset="-122"/>
                <a:ea typeface="宋体" panose="02010600030101010101" pitchFamily="2" charset="-122"/>
                <a:cs typeface="楷体" panose="02010609060101010101" pitchFamily="49" charset="-122"/>
                <a:sym typeface="+mn-ea"/>
              </a:rPr>
              <a:t>。</a:t>
            </a:r>
            <a:endParaRPr lang="en-US" altLang="zh-CN" sz="2800" b="1">
              <a:latin typeface="宋体" panose="02010600030101010101" pitchFamily="2" charset="-122"/>
              <a:ea typeface="宋体" panose="02010600030101010101" pitchFamily="2" charset="-122"/>
              <a:cs typeface="楷体" panose="02010609060101010101" pitchFamily="49" charset="-122"/>
              <a:sym typeface="+mn-ea"/>
            </a:endParaRPr>
          </a:p>
          <a:p>
            <a:pPr>
              <a:lnSpc>
                <a:spcPct val="120000"/>
              </a:lnSpc>
            </a:pPr>
            <a:r>
              <a:rPr lang="en-US" altLang="zh-CN" sz="2800" b="1">
                <a:latin typeface="宋体" panose="02010600030101010101" pitchFamily="2" charset="-122"/>
                <a:ea typeface="宋体" panose="02010600030101010101" pitchFamily="2" charset="-122"/>
                <a:cs typeface="楷体" panose="02010609060101010101" pitchFamily="49" charset="-122"/>
                <a:sym typeface="+mn-ea"/>
              </a:rPr>
              <a:t>(</a:t>
            </a:r>
            <a:r>
              <a:rPr lang="zh-CN" altLang="en-US" sz="2800" b="1">
                <a:latin typeface="宋体" panose="02010600030101010101" pitchFamily="2" charset="-122"/>
                <a:ea typeface="宋体" panose="02010600030101010101" pitchFamily="2" charset="-122"/>
                <a:cs typeface="楷体" panose="02010609060101010101" pitchFamily="49" charset="-122"/>
                <a:sym typeface="+mn-ea"/>
              </a:rPr>
              <a:t>前提中主项和谓项同时周延或者同时不周延可以直接进行换位推理）</a:t>
            </a:r>
            <a:endParaRPr lang="zh-CN" altLang="en-US" sz="2800" b="1">
              <a:latin typeface="宋体" panose="02010600030101010101" pitchFamily="2" charset="-122"/>
              <a:ea typeface="宋体" panose="02010600030101010101" pitchFamily="2" charset="-122"/>
              <a:cs typeface="楷体" panose="02010609060101010101" pitchFamily="49" charset="-122"/>
            </a:endParaRPr>
          </a:p>
          <a:p>
            <a:pPr>
              <a:lnSpc>
                <a:spcPct val="120000"/>
              </a:lnSpc>
            </a:pPr>
            <a:r>
              <a:rPr lang="en-US" altLang="zh-CN" sz="2800" b="1">
                <a:latin typeface="微软雅黑" panose="020b0503020204020204" pitchFamily="34" charset="-122"/>
                <a:ea typeface="微软雅黑" panose="020b0503020204020204" pitchFamily="34" charset="-122"/>
                <a:cs typeface="楷体" panose="02010609060101010101" pitchFamily="49" charset="-122"/>
              </a:rPr>
              <a:t>2.</a:t>
            </a:r>
            <a:r>
              <a:rPr lang="zh-CN" altLang="en-US" sz="2800" b="1">
                <a:latin typeface="宋体" panose="02010600030101010101" pitchFamily="2" charset="-122"/>
                <a:ea typeface="宋体" panose="02010600030101010101" pitchFamily="2" charset="-122"/>
                <a:cs typeface="楷体" panose="02010609060101010101" pitchFamily="49" charset="-122"/>
              </a:rPr>
              <a:t>不能直接换位，</a:t>
            </a:r>
            <a:r>
              <a:rPr lang="zh-CN" altLang="en-US" sz="2800" b="1">
                <a:latin typeface="宋体" panose="02010600030101010101" pitchFamily="2" charset="-122"/>
                <a:ea typeface="宋体" panose="02010600030101010101" pitchFamily="2" charset="-122"/>
                <a:cs typeface="楷体" panose="02010609060101010101" pitchFamily="49" charset="-122"/>
                <a:sym typeface="+mn-ea"/>
              </a:rPr>
              <a:t>可以进行换位推理：</a:t>
            </a:r>
            <a:r>
              <a:rPr lang="zh-CN" altLang="en-US" sz="2800" b="1">
                <a:solidFill>
                  <a:srgbClr val="C00000"/>
                </a:solidFill>
                <a:latin typeface="宋体" panose="02010600030101010101" pitchFamily="2" charset="-122"/>
                <a:ea typeface="宋体" panose="02010600030101010101" pitchFamily="2" charset="-122"/>
                <a:cs typeface="楷体" panose="02010609060101010101" pitchFamily="49" charset="-122"/>
              </a:rPr>
              <a:t>全称肯定判断、单称肯定判断。</a:t>
            </a:r>
            <a:endParaRPr lang="en-US" altLang="zh-CN" sz="2800" b="1">
              <a:solidFill>
                <a:srgbClr val="C00000"/>
              </a:solidFill>
              <a:latin typeface="宋体" panose="02010600030101010101" pitchFamily="2" charset="-122"/>
              <a:ea typeface="宋体" panose="02010600030101010101" pitchFamily="2" charset="-122"/>
              <a:cs typeface="楷体" panose="02010609060101010101" pitchFamily="49" charset="-122"/>
            </a:endParaRPr>
          </a:p>
          <a:p>
            <a:pPr>
              <a:lnSpc>
                <a:spcPct val="120000"/>
              </a:lnSpc>
            </a:pPr>
            <a:r>
              <a:rPr lang="zh-CN" altLang="en-US" sz="2800" b="1">
                <a:solidFill>
                  <a:srgbClr val="C00000"/>
                </a:solidFill>
                <a:latin typeface="宋体" panose="02010600030101010101" pitchFamily="2" charset="-122"/>
                <a:ea typeface="宋体" panose="02010600030101010101" pitchFamily="2" charset="-122"/>
                <a:cs typeface="楷体" panose="02010609060101010101" pitchFamily="49" charset="-122"/>
              </a:rPr>
              <a:t>前提中主项周延谓项不周延不能直接换，但可以进行换位推理）</a:t>
            </a:r>
          </a:p>
          <a:p>
            <a:pPr>
              <a:lnSpc>
                <a:spcPct val="120000"/>
              </a:lnSpc>
            </a:pPr>
            <a:r>
              <a:rPr lang="en-US" altLang="zh-CN" sz="2800" b="1">
                <a:latin typeface="微软雅黑" panose="020b0503020204020204" pitchFamily="34" charset="-122"/>
                <a:ea typeface="微软雅黑" panose="020b0503020204020204" pitchFamily="34" charset="-122"/>
                <a:cs typeface="楷体" panose="02010609060101010101" pitchFamily="49" charset="-122"/>
              </a:rPr>
              <a:t>3.</a:t>
            </a:r>
            <a:r>
              <a:rPr lang="zh-CN" altLang="en-US" sz="2800" b="1">
                <a:latin typeface="宋体" panose="02010600030101010101" pitchFamily="2" charset="-122"/>
                <a:ea typeface="宋体" panose="02010600030101010101" pitchFamily="2" charset="-122"/>
                <a:cs typeface="楷体" panose="02010609060101010101" pitchFamily="49" charset="-122"/>
              </a:rPr>
              <a:t>不能进行换位推理的是：</a:t>
            </a:r>
            <a:r>
              <a:rPr lang="zh-CN" altLang="en-US" sz="2800" b="1">
                <a:solidFill>
                  <a:srgbClr val="C00000"/>
                </a:solidFill>
                <a:latin typeface="宋体" panose="02010600030101010101" pitchFamily="2" charset="-122"/>
                <a:ea typeface="宋体" panose="02010600030101010101" pitchFamily="2" charset="-122"/>
                <a:cs typeface="楷体" panose="02010609060101010101" pitchFamily="49" charset="-122"/>
              </a:rPr>
              <a:t>特称否定判断。</a:t>
            </a:r>
            <a:r>
              <a:rPr lang="zh-CN" altLang="en-US" sz="2800" b="1">
                <a:latin typeface="宋体" panose="02010600030101010101" pitchFamily="2" charset="-122"/>
                <a:ea typeface="宋体" panose="02010600030101010101" pitchFamily="2" charset="-122"/>
                <a:cs typeface="楷体" panose="02010609060101010101" pitchFamily="49" charset="-122"/>
              </a:rPr>
              <a:t>（前提中主项不周延谓项周延的不能进行换位推理）</a:t>
            </a:r>
            <a:endParaRPr lang="zh-CN" altLang="en-US" sz="2800" b="1">
              <a:latin typeface="宋体" panose="02010600030101010101" pitchFamily="2" charset="-122"/>
              <a:ea typeface="宋体" panose="02010600030101010101" pitchFamily="2" charset="-122"/>
              <a:cs typeface="楷体" panose="02010609060101010101" pitchFamily="49" charset="-122"/>
              <a:sym typeface="+mn-ea"/>
            </a:endParaRPr>
          </a:p>
        </p:txBody>
      </p:sp>
      <p:sp>
        <p:nvSpPr>
          <p:cNvPr id="3" name="TextBox 8" title=""/>
          <p:cNvSpPr/>
          <p:nvPr>
            <p:custDataLst>
              <p:tags r:id="rId5"/>
            </p:custDataLst>
          </p:nvPr>
        </p:nvSpPr>
        <p:spPr>
          <a:xfrm>
            <a:off x="491786" y="4557714"/>
            <a:ext cx="11208418" cy="2160591"/>
          </a:xfrm>
          <a:prstGeom prst="rect">
            <a:avLst/>
          </a:prstGeom>
          <a:noFill/>
          <a:ln w="12700">
            <a:solidFill>
              <a:srgbClr val="174C81"/>
            </a:solidFill>
          </a:ln>
        </p:spPr>
        <p:txBody>
          <a:bodyPr wrap="square">
            <a:spAutoFit/>
          </a:bodyPr>
          <a:lstStyle/>
          <a:p>
            <a:pPr algn="ctr">
              <a:lnSpc>
                <a:spcPct val="120000"/>
              </a:lnSpc>
            </a:pPr>
            <a:r>
              <a:rPr lang="zh-CN" altLang="en-US" sz="2800" b="1">
                <a:solidFill>
                  <a:srgbClr val="C00000"/>
                </a:solidFill>
                <a:latin typeface="微软雅黑" panose="020b0503020204020204" charset="-122"/>
                <a:ea typeface="微软雅黑" panose="020b0503020204020204" charset="-122"/>
              </a:rPr>
              <a:t>注意：</a:t>
            </a:r>
            <a:endParaRPr lang="en-US" altLang="zh-CN" sz="2800" b="1">
              <a:solidFill>
                <a:srgbClr val="C00000"/>
              </a:solidFill>
              <a:latin typeface="微软雅黑" panose="020b0503020204020204" charset="-122"/>
              <a:ea typeface="微软雅黑" panose="020b0503020204020204" charset="-122"/>
            </a:endParaRPr>
          </a:p>
          <a:p>
            <a:pPr>
              <a:lnSpc>
                <a:spcPct val="120000"/>
              </a:lnSpc>
            </a:pPr>
            <a:r>
              <a:rPr lang="en-US" altLang="zh-CN" sz="2800" b="1">
                <a:latin typeface="微软雅黑" panose="020b0503020204020204" pitchFamily="34" charset="-122"/>
                <a:ea typeface="微软雅黑" panose="020b0503020204020204" pitchFamily="34" charset="-122"/>
              </a:rPr>
              <a:t>A.</a:t>
            </a:r>
            <a:r>
              <a:rPr lang="zh-CN" altLang="en-US" sz="2800" b="1">
                <a:latin typeface="宋体" panose="02010600030101010101" pitchFamily="2" charset="-122"/>
                <a:ea typeface="宋体" panose="02010600030101010101" pitchFamily="2" charset="-122"/>
              </a:rPr>
              <a:t>前提中</a:t>
            </a:r>
            <a:r>
              <a:rPr lang="zh-CN" altLang="en-US" sz="2800" b="1">
                <a:solidFill>
                  <a:srgbClr val="C00000"/>
                </a:solidFill>
                <a:latin typeface="宋体" panose="02010600030101010101" pitchFamily="2" charset="-122"/>
                <a:ea typeface="宋体" panose="02010600030101010101" pitchFamily="2" charset="-122"/>
              </a:rPr>
              <a:t>周延的项</a:t>
            </a:r>
            <a:r>
              <a:rPr lang="zh-CN" altLang="en-US" sz="2800" b="1">
                <a:latin typeface="宋体" panose="02010600030101010101" pitchFamily="2" charset="-122"/>
                <a:ea typeface="宋体" panose="02010600030101010101" pitchFamily="2" charset="-122"/>
              </a:rPr>
              <a:t>，换位后</a:t>
            </a:r>
            <a:r>
              <a:rPr lang="zh-CN" altLang="en-US" sz="2800" b="1">
                <a:solidFill>
                  <a:srgbClr val="C00000"/>
                </a:solidFill>
                <a:latin typeface="宋体" panose="02010600030101010101" pitchFamily="2" charset="-122"/>
                <a:ea typeface="宋体" panose="02010600030101010101" pitchFamily="2" charset="-122"/>
              </a:rPr>
              <a:t>可周延可不周延</a:t>
            </a:r>
            <a:r>
              <a:rPr lang="zh-CN" altLang="en-US" sz="2800" b="1">
                <a:latin typeface="宋体" panose="02010600030101010101" pitchFamily="2" charset="-122"/>
                <a:ea typeface="宋体" panose="02010600030101010101" pitchFamily="2" charset="-122"/>
              </a:rPr>
              <a:t>。</a:t>
            </a:r>
            <a:endParaRPr lang="en-US" altLang="zh-CN" sz="2800" b="1">
              <a:latin typeface="宋体" panose="02010600030101010101" pitchFamily="2" charset="-122"/>
              <a:ea typeface="宋体" panose="02010600030101010101" pitchFamily="2" charset="-122"/>
            </a:endParaRPr>
          </a:p>
          <a:p>
            <a:pPr>
              <a:lnSpc>
                <a:spcPct val="120000"/>
              </a:lnSpc>
            </a:pPr>
            <a:r>
              <a:rPr lang="en-US" altLang="zh-CN" sz="2800" b="1">
                <a:latin typeface="微软雅黑" panose="020b0503020204020204" pitchFamily="34" charset="-122"/>
                <a:ea typeface="微软雅黑" panose="020b0503020204020204" pitchFamily="34" charset="-122"/>
              </a:rPr>
              <a:t>B.</a:t>
            </a:r>
            <a:r>
              <a:rPr lang="zh-CN" altLang="en-US" sz="2800" b="1">
                <a:latin typeface="宋体" panose="02010600030101010101" pitchFamily="2" charset="-122"/>
                <a:ea typeface="宋体" panose="02010600030101010101" pitchFamily="2" charset="-122"/>
              </a:rPr>
              <a:t>结论中</a:t>
            </a:r>
            <a:r>
              <a:rPr lang="zh-CN" altLang="en-US" sz="2800" b="1">
                <a:solidFill>
                  <a:srgbClr val="C00000"/>
                </a:solidFill>
                <a:latin typeface="宋体" panose="02010600030101010101" pitchFamily="2" charset="-122"/>
                <a:ea typeface="宋体" panose="02010600030101010101" pitchFamily="2" charset="-122"/>
              </a:rPr>
              <a:t>周延的项</a:t>
            </a:r>
            <a:r>
              <a:rPr lang="zh-CN" altLang="en-US" sz="2800" b="1">
                <a:latin typeface="宋体" panose="02010600030101010101" pitchFamily="2" charset="-122"/>
                <a:ea typeface="宋体" panose="02010600030101010101" pitchFamily="2" charset="-122"/>
              </a:rPr>
              <a:t>，前提中与之对应的项</a:t>
            </a:r>
            <a:r>
              <a:rPr lang="zh-CN" altLang="en-US" sz="2800" b="1">
                <a:solidFill>
                  <a:srgbClr val="C00000"/>
                </a:solidFill>
                <a:latin typeface="宋体" panose="02010600030101010101" pitchFamily="2" charset="-122"/>
                <a:ea typeface="宋体" panose="02010600030101010101" pitchFamily="2" charset="-122"/>
              </a:rPr>
              <a:t>一定要周延</a:t>
            </a:r>
            <a:r>
              <a:rPr lang="zh-CN" altLang="en-US" sz="2800" b="1">
                <a:latin typeface="宋体" panose="02010600030101010101" pitchFamily="2" charset="-122"/>
                <a:ea typeface="宋体" panose="02010600030101010101" pitchFamily="2" charset="-122"/>
              </a:rPr>
              <a:t>。</a:t>
            </a:r>
            <a:endParaRPr lang="en-US" altLang="zh-CN" sz="2800" b="1">
              <a:latin typeface="宋体" panose="02010600030101010101" pitchFamily="2" charset="-122"/>
              <a:ea typeface="宋体" panose="02010600030101010101" pitchFamily="2" charset="-122"/>
            </a:endParaRPr>
          </a:p>
          <a:p>
            <a:pPr>
              <a:lnSpc>
                <a:spcPct val="120000"/>
              </a:lnSpc>
            </a:pPr>
            <a:r>
              <a:rPr lang="en-US" altLang="zh-CN" sz="2800" b="1">
                <a:latin typeface="微软雅黑" panose="020b0503020204020204" pitchFamily="34" charset="-122"/>
                <a:ea typeface="微软雅黑" panose="020b0503020204020204" pitchFamily="34" charset="-122"/>
              </a:rPr>
              <a:t>C.</a:t>
            </a:r>
            <a:r>
              <a:rPr lang="zh-CN" altLang="en-US" sz="2800" b="1">
                <a:latin typeface="宋体" panose="02010600030101010101" pitchFamily="2" charset="-122"/>
                <a:ea typeface="宋体" panose="02010600030101010101" pitchFamily="2" charset="-122"/>
              </a:rPr>
              <a:t>结论中</a:t>
            </a:r>
            <a:r>
              <a:rPr lang="zh-CN" altLang="en-US" sz="2800" b="1">
                <a:solidFill>
                  <a:srgbClr val="C00000"/>
                </a:solidFill>
                <a:latin typeface="宋体" panose="02010600030101010101" pitchFamily="2" charset="-122"/>
                <a:ea typeface="宋体" panose="02010600030101010101" pitchFamily="2" charset="-122"/>
              </a:rPr>
              <a:t>不周延的项</a:t>
            </a:r>
            <a:r>
              <a:rPr lang="zh-CN" altLang="en-US" sz="2800" b="1">
                <a:latin typeface="宋体" panose="02010600030101010101" pitchFamily="2" charset="-122"/>
                <a:ea typeface="宋体" panose="02010600030101010101" pitchFamily="2" charset="-122"/>
              </a:rPr>
              <a:t>，前提中与之对应的</a:t>
            </a:r>
            <a:r>
              <a:rPr lang="zh-CN" altLang="en-US" sz="2800" b="1">
                <a:solidFill>
                  <a:srgbClr val="C00000"/>
                </a:solidFill>
                <a:latin typeface="宋体" panose="02010600030101010101" pitchFamily="2" charset="-122"/>
                <a:ea typeface="宋体" panose="02010600030101010101" pitchFamily="2" charset="-122"/>
              </a:rPr>
              <a:t>项可周延可不周延</a:t>
            </a:r>
            <a:r>
              <a:rPr lang="zh-CN" altLang="en-US" sz="2800" b="1">
                <a:latin typeface="宋体" panose="02010600030101010101" pitchFamily="2" charset="-122"/>
                <a:ea typeface="宋体" panose="02010600030101010101" pitchFamily="2" charset="-12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88" name="矩形 27" title=""/>
          <p:cNvSpPr txBox="1"/>
          <p:nvPr>
            <p:custDataLst>
              <p:tags r:id="rId3"/>
            </p:custDataLst>
          </p:nvPr>
        </p:nvSpPr>
        <p:spPr>
          <a:xfrm>
            <a:off x="5684830" y="2308251"/>
            <a:ext cx="852106" cy="830946"/>
          </a:xfrm>
          <a:prstGeom prst="rect">
            <a:avLst/>
          </a:prstGeom>
          <a:ln w="12700">
            <a:miter lim="400000"/>
          </a:ln>
        </p:spPr>
        <p:txBody>
          <a:bodyPr wrap="none" lIns="45695" tIns="45695" rIns="45695" bIns="45695">
            <a:spAutoFit/>
          </a:bodyPr>
          <a:lstStyle>
            <a:lvl1pPr>
              <a:defRPr sz="23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sz="4800" b="1">
                <a:latin typeface="微软雅黑" panose="020b0503020204020204" charset="-122"/>
                <a:ea typeface="微软雅黑" panose="020b0503020204020204" charset="-122"/>
              </a:rPr>
              <a:t>01</a:t>
            </a:r>
          </a:p>
        </p:txBody>
      </p:sp>
      <p:sp>
        <p:nvSpPr>
          <p:cNvPr id="89" name="矩形 27" title=""/>
          <p:cNvSpPr txBox="1"/>
          <p:nvPr>
            <p:custDataLst>
              <p:tags r:id="rId4"/>
            </p:custDataLst>
          </p:nvPr>
        </p:nvSpPr>
        <p:spPr>
          <a:xfrm>
            <a:off x="2496894" y="2361194"/>
            <a:ext cx="723866" cy="707836"/>
          </a:xfrm>
          <a:prstGeom prst="rect">
            <a:avLst/>
          </a:prstGeom>
          <a:ln w="12700">
            <a:miter lim="400000"/>
          </a:ln>
        </p:spPr>
        <p:txBody>
          <a:bodyPr wrap="none" lIns="45695" tIns="45695" rIns="45695" bIns="45695">
            <a:spAutoFit/>
          </a:bodyPr>
          <a:lstStyle>
            <a:lvl1pPr>
              <a:defRPr sz="23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en-US" altLang="zh-CN" sz="4000" b="1">
                <a:latin typeface="微软雅黑" panose="020b0503020204020204" charset="-122"/>
                <a:ea typeface="微软雅黑" panose="020b0503020204020204" charset="-122"/>
              </a:rPr>
              <a:t>02</a:t>
            </a:r>
            <a:endParaRPr sz="4000" b="1">
              <a:latin typeface="微软雅黑" panose="020b0503020204020204" charset="-122"/>
              <a:ea typeface="微软雅黑" panose="020b0503020204020204" charset="-122"/>
            </a:endParaRPr>
          </a:p>
        </p:txBody>
      </p:sp>
      <p:sp>
        <p:nvSpPr>
          <p:cNvPr id="90" name="矩形 27" title=""/>
          <p:cNvSpPr txBox="1"/>
          <p:nvPr>
            <p:custDataLst>
              <p:tags r:id="rId5"/>
            </p:custDataLst>
          </p:nvPr>
        </p:nvSpPr>
        <p:spPr>
          <a:xfrm>
            <a:off x="8896655" y="2350399"/>
            <a:ext cx="723866" cy="707836"/>
          </a:xfrm>
          <a:prstGeom prst="rect">
            <a:avLst/>
          </a:prstGeom>
          <a:ln w="12700">
            <a:miter lim="400000"/>
          </a:ln>
        </p:spPr>
        <p:txBody>
          <a:bodyPr wrap="none" lIns="45695" tIns="45695" rIns="45695" bIns="45695">
            <a:spAutoFit/>
          </a:bodyPr>
          <a:lstStyle>
            <a:lvl1pPr>
              <a:defRPr sz="23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en-US" altLang="zh-CN" sz="4000" b="1">
                <a:latin typeface="微软雅黑" panose="020b0503020204020204" charset="-122"/>
                <a:ea typeface="微软雅黑" panose="020b0503020204020204" charset="-122"/>
              </a:rPr>
              <a:t>03</a:t>
            </a:r>
            <a:endParaRPr sz="4000" b="1">
              <a:latin typeface="微软雅黑" panose="020b0503020204020204" charset="-122"/>
              <a:ea typeface="微软雅黑" panose="020b0503020204020204" charset="-122"/>
            </a:endParaRPr>
          </a:p>
        </p:txBody>
      </p:sp>
      <p:grpSp>
        <p:nvGrpSpPr>
          <p:cNvPr id="20" name="组合 19" title=""/>
          <p:cNvGrpSpPr/>
          <p:nvPr>
            <p:custDataLst>
              <p:tags r:id="rId6"/>
            </p:custDataLst>
          </p:nvPr>
        </p:nvGrpSpPr>
        <p:grpSpPr>
          <a:xfrm>
            <a:off x="6853301" y="877401"/>
            <a:ext cx="4840650" cy="2945996"/>
            <a:chOff x="7093459" y="794244"/>
            <a:chExt cx="4840650" cy="2945996"/>
          </a:xfrm>
        </p:grpSpPr>
        <p:sp>
          <p:nvSpPr>
            <p:cNvPr id="10" name="矩形: 圆角 9"/>
            <p:cNvSpPr/>
            <p:nvPr>
              <p:custDataLst>
                <p:tags r:id="rId7"/>
              </p:custDataLst>
            </p:nvPr>
          </p:nvSpPr>
          <p:spPr>
            <a:xfrm>
              <a:off x="7124308" y="1773530"/>
              <a:ext cx="1023326" cy="88036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b="1">
                  <a:solidFill>
                    <a:schemeClr val="tx1"/>
                  </a:solidFill>
                  <a:latin typeface="微软雅黑" panose="020b0503020204020204" charset="-122"/>
                  <a:ea typeface="微软雅黑" panose="020b0503020204020204" charset="-122"/>
                </a:rPr>
                <a:t>量项</a:t>
              </a:r>
            </a:p>
          </p:txBody>
        </p:sp>
        <p:sp>
          <p:nvSpPr>
            <p:cNvPr id="11" name="矩形: 圆角 10"/>
            <p:cNvSpPr/>
            <p:nvPr>
              <p:custDataLst>
                <p:tags r:id="rId8"/>
              </p:custDataLst>
            </p:nvPr>
          </p:nvSpPr>
          <p:spPr>
            <a:xfrm>
              <a:off x="9659065" y="1771914"/>
              <a:ext cx="1023325" cy="88036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b="1">
                  <a:solidFill>
                    <a:schemeClr val="tx1"/>
                  </a:solidFill>
                  <a:latin typeface="微软雅黑" panose="020b0503020204020204" charset="-122"/>
                  <a:ea typeface="微软雅黑" panose="020b0503020204020204" charset="-122"/>
                </a:rPr>
                <a:t>联项</a:t>
              </a:r>
              <a:endParaRPr lang="en-US" altLang="zh-CN" sz="2600" b="1">
                <a:solidFill>
                  <a:schemeClr val="tx1"/>
                </a:solidFill>
                <a:latin typeface="微软雅黑" panose="020b0503020204020204" charset="-122"/>
                <a:ea typeface="微软雅黑" panose="020b0503020204020204" charset="-122"/>
              </a:endParaRPr>
            </a:p>
          </p:txBody>
        </p:sp>
        <p:sp>
          <p:nvSpPr>
            <p:cNvPr id="12" name="矩形: 圆角 11"/>
            <p:cNvSpPr/>
            <p:nvPr>
              <p:custDataLst>
                <p:tags r:id="rId9"/>
              </p:custDataLst>
            </p:nvPr>
          </p:nvSpPr>
          <p:spPr>
            <a:xfrm>
              <a:off x="8407346" y="1773530"/>
              <a:ext cx="1023326" cy="88036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b="1">
                  <a:solidFill>
                    <a:schemeClr val="tx1"/>
                  </a:solidFill>
                  <a:latin typeface="微软雅黑" panose="020b0503020204020204" charset="-122"/>
                  <a:ea typeface="微软雅黑" panose="020b0503020204020204" charset="-122"/>
                </a:rPr>
                <a:t>主项</a:t>
              </a:r>
            </a:p>
          </p:txBody>
        </p:sp>
        <p:sp>
          <p:nvSpPr>
            <p:cNvPr id="13" name="矩形: 圆角 12"/>
            <p:cNvSpPr/>
            <p:nvPr>
              <p:custDataLst>
                <p:tags r:id="rId10"/>
              </p:custDataLst>
            </p:nvPr>
          </p:nvSpPr>
          <p:spPr>
            <a:xfrm>
              <a:off x="10910783" y="1771914"/>
              <a:ext cx="1023326" cy="88036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b="1">
                  <a:solidFill>
                    <a:schemeClr val="tx1"/>
                  </a:solidFill>
                  <a:latin typeface="微软雅黑" panose="020b0503020204020204" charset="-122"/>
                  <a:ea typeface="微软雅黑" panose="020b0503020204020204" charset="-122"/>
                </a:rPr>
                <a:t>谓项</a:t>
              </a:r>
            </a:p>
          </p:txBody>
        </p:sp>
        <p:sp>
          <p:nvSpPr>
            <p:cNvPr id="14" name="矩形: 圆角 13"/>
            <p:cNvSpPr/>
            <p:nvPr>
              <p:custDataLst>
                <p:tags r:id="rId11"/>
              </p:custDataLst>
            </p:nvPr>
          </p:nvSpPr>
          <p:spPr>
            <a:xfrm>
              <a:off x="7093459" y="2859874"/>
              <a:ext cx="1023326" cy="88036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b="1">
                  <a:solidFill>
                    <a:schemeClr val="tx1"/>
                  </a:solidFill>
                  <a:latin typeface="微软雅黑" panose="020b0503020204020204" charset="-122"/>
                  <a:ea typeface="微软雅黑" panose="020b0503020204020204" charset="-122"/>
                </a:rPr>
                <a:t>（新）量项</a:t>
              </a:r>
            </a:p>
          </p:txBody>
        </p:sp>
        <p:sp>
          <p:nvSpPr>
            <p:cNvPr id="15" name="矩形: 圆角 14"/>
            <p:cNvSpPr/>
            <p:nvPr>
              <p:custDataLst>
                <p:tags r:id="rId12"/>
              </p:custDataLst>
            </p:nvPr>
          </p:nvSpPr>
          <p:spPr>
            <a:xfrm>
              <a:off x="9700955" y="2857885"/>
              <a:ext cx="929716" cy="88036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b="1">
                  <a:solidFill>
                    <a:schemeClr val="tx1"/>
                  </a:solidFill>
                  <a:latin typeface="微软雅黑" panose="020b0503020204020204" charset="-122"/>
                  <a:ea typeface="微软雅黑" panose="020b0503020204020204" charset="-122"/>
                </a:rPr>
                <a:t>联项</a:t>
              </a:r>
              <a:endParaRPr lang="en-US" altLang="zh-CN" sz="2600" b="1">
                <a:solidFill>
                  <a:schemeClr val="tx1"/>
                </a:solidFill>
                <a:latin typeface="微软雅黑" panose="020b0503020204020204" charset="-122"/>
                <a:ea typeface="微软雅黑" panose="020b0503020204020204" charset="-122"/>
              </a:endParaRPr>
            </a:p>
          </p:txBody>
        </p:sp>
        <p:sp>
          <p:nvSpPr>
            <p:cNvPr id="16" name="矩形: 圆角 15"/>
            <p:cNvSpPr/>
            <p:nvPr>
              <p:custDataLst>
                <p:tags r:id="rId13"/>
              </p:custDataLst>
            </p:nvPr>
          </p:nvSpPr>
          <p:spPr>
            <a:xfrm>
              <a:off x="8411553" y="2859874"/>
              <a:ext cx="1023326" cy="88036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b="1">
                  <a:solidFill>
                    <a:schemeClr val="tx1"/>
                  </a:solidFill>
                  <a:latin typeface="微软雅黑" panose="020b0503020204020204" charset="-122"/>
                  <a:ea typeface="微软雅黑" panose="020b0503020204020204" charset="-122"/>
                </a:rPr>
                <a:t>新主项</a:t>
              </a:r>
            </a:p>
          </p:txBody>
        </p:sp>
        <p:sp>
          <p:nvSpPr>
            <p:cNvPr id="17" name="矩形: 圆角 16"/>
            <p:cNvSpPr/>
            <p:nvPr>
              <p:custDataLst>
                <p:tags r:id="rId14"/>
              </p:custDataLst>
            </p:nvPr>
          </p:nvSpPr>
          <p:spPr>
            <a:xfrm>
              <a:off x="10910782" y="2821294"/>
              <a:ext cx="1023327" cy="88036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b="1">
                  <a:solidFill>
                    <a:srgbClr val="FF0000"/>
                  </a:solidFill>
                  <a:latin typeface="微软雅黑" panose="020b0503020204020204" charset="-122"/>
                  <a:ea typeface="微软雅黑" panose="020b0503020204020204" charset="-122"/>
                </a:rPr>
                <a:t>新谓项</a:t>
              </a:r>
              <a:endParaRPr lang="en-US" altLang="zh-CN" sz="2600" b="1">
                <a:solidFill>
                  <a:srgbClr val="FF0000"/>
                </a:solidFill>
                <a:latin typeface="微软雅黑" panose="020b0503020204020204" charset="-122"/>
                <a:ea typeface="微软雅黑" panose="020b0503020204020204" charset="-122"/>
              </a:endParaRPr>
            </a:p>
          </p:txBody>
        </p:sp>
        <p:sp>
          <p:nvSpPr>
            <p:cNvPr id="18" name="箭头: 上弧形 17"/>
            <p:cNvSpPr/>
            <p:nvPr>
              <p:custDataLst>
                <p:tags r:id="rId15"/>
              </p:custDataLst>
            </p:nvPr>
          </p:nvSpPr>
          <p:spPr>
            <a:xfrm flipH="1">
              <a:off x="8465210" y="794244"/>
              <a:ext cx="3154982" cy="725360"/>
            </a:xfrm>
            <a:prstGeom prst="curvedDownArrow">
              <a:avLst>
                <a:gd name="adj1" fmla="val 13427"/>
                <a:gd name="adj2" fmla="val 50000"/>
                <a:gd name="adj3" fmla="val 25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b="1">
                <a:solidFill>
                  <a:schemeClr val="tx1"/>
                </a:solidFill>
                <a:latin typeface="微软雅黑" panose="020b0503020204020204" charset="-122"/>
                <a:ea typeface="微软雅黑" panose="020b0503020204020204" charset="-122"/>
              </a:endParaRPr>
            </a:p>
          </p:txBody>
        </p:sp>
        <p:sp>
          <p:nvSpPr>
            <p:cNvPr id="19" name="箭头: 上弧形 18"/>
            <p:cNvSpPr/>
            <p:nvPr>
              <p:custDataLst>
                <p:tags r:id="rId16"/>
              </p:custDataLst>
            </p:nvPr>
          </p:nvSpPr>
          <p:spPr>
            <a:xfrm>
              <a:off x="8896470" y="1231199"/>
              <a:ext cx="2344768" cy="345811"/>
            </a:xfrm>
            <a:prstGeom prst="curved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b="1">
                <a:solidFill>
                  <a:schemeClr val="tx1"/>
                </a:solidFill>
                <a:latin typeface="微软雅黑" panose="020b0503020204020204" charset="-122"/>
                <a:ea typeface="微软雅黑" panose="020b0503020204020204" charset="-122"/>
              </a:endParaRPr>
            </a:p>
          </p:txBody>
        </p:sp>
      </p:grpSp>
      <p:sp>
        <p:nvSpPr>
          <p:cNvPr id="21" name="文本框 20" title=""/>
          <p:cNvSpPr txBox="1"/>
          <p:nvPr>
            <p:custDataLst>
              <p:tags r:id="rId17"/>
            </p:custDataLst>
          </p:nvPr>
        </p:nvSpPr>
        <p:spPr>
          <a:xfrm>
            <a:off x="734261" y="4317529"/>
            <a:ext cx="5299842" cy="523220"/>
          </a:xfrm>
          <a:prstGeom prst="rect">
            <a:avLst/>
          </a:prstGeom>
          <a:noFill/>
          <a:ln w="12700">
            <a:solidFill>
              <a:srgbClr val="174C81"/>
            </a:solidFill>
          </a:ln>
        </p:spPr>
        <p:txBody>
          <a:bodyPr wrap="square" rtlCol="0">
            <a:spAutoFit/>
          </a:bodyPr>
          <a:lstStyle/>
          <a:p>
            <a:r>
              <a:rPr lang="zh-CN" altLang="en-US" sz="2800" b="1">
                <a:latin typeface="微软雅黑" panose="020b0503020204020204" charset="-122"/>
                <a:ea typeface="微软雅黑" panose="020b0503020204020204" charset="-122"/>
              </a:rPr>
              <a:t>例：</a:t>
            </a:r>
            <a:r>
              <a:rPr lang="zh-CN" altLang="en-US" sz="2800" b="1">
                <a:latin typeface="宋体" panose="02010600030101010101" pitchFamily="2" charset="-122"/>
                <a:ea typeface="宋体" panose="02010600030101010101" pitchFamily="2" charset="-122"/>
              </a:rPr>
              <a:t>所有的文学   都是   艺术。</a:t>
            </a:r>
          </a:p>
        </p:txBody>
      </p:sp>
      <p:sp>
        <p:nvSpPr>
          <p:cNvPr id="22" name="文本框 21" title=""/>
          <p:cNvSpPr txBox="1"/>
          <p:nvPr>
            <p:custDataLst>
              <p:tags r:id="rId18"/>
            </p:custDataLst>
          </p:nvPr>
        </p:nvSpPr>
        <p:spPr>
          <a:xfrm>
            <a:off x="490675" y="5093783"/>
            <a:ext cx="5661169" cy="523220"/>
          </a:xfrm>
          <a:prstGeom prst="rect">
            <a:avLst/>
          </a:prstGeom>
          <a:noFill/>
          <a:ln w="12700">
            <a:solidFill>
              <a:srgbClr val="174C81"/>
            </a:solidFill>
          </a:ln>
        </p:spPr>
        <p:txBody>
          <a:bodyPr wrap="square" rtlCol="0">
            <a:spAutoFit/>
          </a:bodyPr>
          <a:lstStyle/>
          <a:p>
            <a:r>
              <a:rPr lang="zh-CN" altLang="en-US" sz="2800" b="1">
                <a:latin typeface="宋体" panose="02010600030101010101" pitchFamily="2" charset="-122"/>
                <a:ea typeface="宋体" panose="02010600030101010101" pitchFamily="2" charset="-122"/>
              </a:rPr>
              <a:t>第一步：所有的</a:t>
            </a:r>
            <a:r>
              <a:rPr lang="zh-CN" altLang="en-US" sz="2800" b="1">
                <a:solidFill>
                  <a:srgbClr val="C00000"/>
                </a:solidFill>
                <a:latin typeface="宋体" panose="02010600030101010101" pitchFamily="2" charset="-122"/>
                <a:ea typeface="宋体" panose="02010600030101010101" pitchFamily="2" charset="-122"/>
              </a:rPr>
              <a:t>艺术</a:t>
            </a:r>
            <a:r>
              <a:rPr lang="zh-CN" altLang="en-US" sz="2800" b="1">
                <a:latin typeface="宋体" panose="02010600030101010101" pitchFamily="2" charset="-122"/>
                <a:ea typeface="宋体" panose="02010600030101010101" pitchFamily="2" charset="-122"/>
              </a:rPr>
              <a:t>  都是 </a:t>
            </a:r>
            <a:r>
              <a:rPr lang="zh-CN" altLang="en-US" sz="2800" b="1">
                <a:solidFill>
                  <a:srgbClr val="C00000"/>
                </a:solidFill>
                <a:latin typeface="宋体" panose="02010600030101010101" pitchFamily="2" charset="-122"/>
                <a:ea typeface="宋体" panose="02010600030101010101" pitchFamily="2" charset="-122"/>
              </a:rPr>
              <a:t>文学</a:t>
            </a:r>
            <a:r>
              <a:rPr lang="zh-CN" altLang="en-US" sz="2800" b="1">
                <a:latin typeface="宋体" panose="02010600030101010101" pitchFamily="2" charset="-122"/>
                <a:ea typeface="宋体" panose="02010600030101010101" pitchFamily="2" charset="-122"/>
              </a:rPr>
              <a:t>。</a:t>
            </a:r>
          </a:p>
        </p:txBody>
      </p:sp>
      <p:sp>
        <p:nvSpPr>
          <p:cNvPr id="23" name="文本框 22" title=""/>
          <p:cNvSpPr txBox="1"/>
          <p:nvPr>
            <p:custDataLst>
              <p:tags r:id="rId19"/>
            </p:custDataLst>
          </p:nvPr>
        </p:nvSpPr>
        <p:spPr>
          <a:xfrm>
            <a:off x="475792" y="5896365"/>
            <a:ext cx="5676052" cy="523220"/>
          </a:xfrm>
          <a:prstGeom prst="rect">
            <a:avLst/>
          </a:prstGeom>
          <a:noFill/>
          <a:ln w="12700">
            <a:solidFill>
              <a:srgbClr val="174C81"/>
            </a:solidFill>
          </a:ln>
        </p:spPr>
        <p:txBody>
          <a:bodyPr wrap="square" rtlCol="0">
            <a:spAutoFit/>
          </a:bodyPr>
          <a:lstStyle/>
          <a:p>
            <a:r>
              <a:rPr lang="zh-CN" altLang="en-US" sz="2800" b="1">
                <a:latin typeface="宋体" panose="02010600030101010101" pitchFamily="2" charset="-122"/>
                <a:ea typeface="宋体" panose="02010600030101010101" pitchFamily="2" charset="-122"/>
              </a:rPr>
              <a:t>第二步：</a:t>
            </a:r>
            <a:r>
              <a:rPr lang="zh-CN" altLang="en-US" sz="2800" b="1">
                <a:solidFill>
                  <a:schemeClr val="accent1">
                    <a:lumMod val="75000"/>
                  </a:schemeClr>
                </a:solidFill>
                <a:latin typeface="宋体" panose="02010600030101010101" pitchFamily="2" charset="-122"/>
                <a:ea typeface="宋体" panose="02010600030101010101" pitchFamily="2" charset="-122"/>
              </a:rPr>
              <a:t>有的  </a:t>
            </a:r>
            <a:r>
              <a:rPr lang="zh-CN" altLang="en-US" sz="2800" b="1">
                <a:solidFill>
                  <a:srgbClr val="C00000"/>
                </a:solidFill>
                <a:latin typeface="宋体" panose="02010600030101010101" pitchFamily="2" charset="-122"/>
                <a:ea typeface="宋体" panose="02010600030101010101" pitchFamily="2" charset="-122"/>
              </a:rPr>
              <a:t>艺术</a:t>
            </a:r>
            <a:r>
              <a:rPr lang="zh-CN" altLang="en-US" sz="2800" b="1">
                <a:latin typeface="宋体" panose="02010600030101010101" pitchFamily="2" charset="-122"/>
                <a:ea typeface="宋体" panose="02010600030101010101" pitchFamily="2" charset="-122"/>
              </a:rPr>
              <a:t>   是  </a:t>
            </a:r>
            <a:r>
              <a:rPr lang="zh-CN" altLang="en-US" sz="2800" b="1">
                <a:solidFill>
                  <a:srgbClr val="C00000"/>
                </a:solidFill>
                <a:latin typeface="宋体" panose="02010600030101010101" pitchFamily="2" charset="-122"/>
                <a:ea typeface="宋体" panose="02010600030101010101" pitchFamily="2" charset="-122"/>
              </a:rPr>
              <a:t>文学</a:t>
            </a:r>
            <a:r>
              <a:rPr lang="zh-CN" altLang="en-US" sz="2800" b="1">
                <a:latin typeface="宋体" panose="02010600030101010101" pitchFamily="2" charset="-122"/>
                <a:ea typeface="宋体" panose="02010600030101010101" pitchFamily="2" charset="-122"/>
              </a:rPr>
              <a:t>。</a:t>
            </a:r>
          </a:p>
        </p:txBody>
      </p:sp>
      <p:sp>
        <p:nvSpPr>
          <p:cNvPr id="24" name="文本框 23" title=""/>
          <p:cNvSpPr txBox="1"/>
          <p:nvPr>
            <p:custDataLst>
              <p:tags r:id="rId20"/>
            </p:custDataLst>
          </p:nvPr>
        </p:nvSpPr>
        <p:spPr>
          <a:xfrm>
            <a:off x="6515228" y="4468440"/>
            <a:ext cx="5210305" cy="523220"/>
          </a:xfrm>
          <a:prstGeom prst="rect">
            <a:avLst/>
          </a:prstGeom>
          <a:noFill/>
          <a:ln w="12700">
            <a:solidFill>
              <a:srgbClr val="174C81"/>
            </a:solidFill>
          </a:ln>
        </p:spPr>
        <p:txBody>
          <a:bodyPr wrap="square" rtlCol="0">
            <a:spAutoFit/>
          </a:bodyPr>
          <a:lstStyle/>
          <a:p>
            <a:r>
              <a:rPr lang="zh-CN" altLang="en-US" sz="2800" b="1">
                <a:latin typeface="宋体" panose="02010600030101010101" pitchFamily="2" charset="-122"/>
                <a:ea typeface="宋体" panose="02010600030101010101" pitchFamily="2" charset="-122"/>
              </a:rPr>
              <a:t>“文学”周延，“艺术”不周延</a:t>
            </a:r>
          </a:p>
        </p:txBody>
      </p:sp>
      <p:sp>
        <p:nvSpPr>
          <p:cNvPr id="25" name="文本框 24" title=""/>
          <p:cNvSpPr txBox="1"/>
          <p:nvPr>
            <p:custDataLst>
              <p:tags r:id="rId21"/>
            </p:custDataLst>
          </p:nvPr>
        </p:nvSpPr>
        <p:spPr>
          <a:xfrm>
            <a:off x="6516437" y="5324023"/>
            <a:ext cx="5210304" cy="1029970"/>
          </a:xfrm>
          <a:prstGeom prst="rect">
            <a:avLst/>
          </a:prstGeom>
          <a:noFill/>
          <a:ln w="12700">
            <a:solidFill>
              <a:srgbClr val="174C81"/>
            </a:solidFill>
          </a:ln>
        </p:spPr>
        <p:txBody>
          <a:bodyPr wrap="square" rtlCol="0">
            <a:noAutofit/>
          </a:bodyPr>
          <a:lstStyle/>
          <a:p>
            <a:pPr>
              <a:lnSpc>
                <a:spcPct val="120000"/>
              </a:lnSpc>
            </a:pPr>
            <a:r>
              <a:rPr lang="zh-CN" altLang="en-US" sz="2800" b="1">
                <a:latin typeface="宋体" panose="02010600030101010101" pitchFamily="2" charset="-122"/>
                <a:ea typeface="宋体" panose="02010600030101010101" pitchFamily="2" charset="-122"/>
              </a:rPr>
              <a:t>“艺术”不周延，换位后不得周延，全称改特称</a:t>
            </a:r>
          </a:p>
        </p:txBody>
      </p:sp>
      <p:sp>
        <p:nvSpPr>
          <p:cNvPr id="2" name="文本框 1" title=""/>
          <p:cNvSpPr txBox="1"/>
          <p:nvPr>
            <p:custDataLst>
              <p:tags r:id="rId22"/>
            </p:custDataLst>
          </p:nvPr>
        </p:nvSpPr>
        <p:spPr>
          <a:xfrm>
            <a:off x="387983" y="961635"/>
            <a:ext cx="6756373" cy="584775"/>
          </a:xfrm>
          <a:prstGeom prst="rect">
            <a:avLst/>
          </a:prstGeom>
          <a:noFill/>
        </p:spPr>
        <p:txBody>
          <a:bodyPr wrap="square" rtlCol="0">
            <a:spAutoFit/>
          </a:bodyPr>
          <a:lstStyle/>
          <a:p>
            <a:r>
              <a:rPr lang="en-US" altLang="zh-CN" sz="3200" b="1">
                <a:solidFill>
                  <a:srgbClr val="C00000"/>
                </a:solidFill>
                <a:latin typeface="微软雅黑" panose="020b0503020204020204" charset="-122"/>
                <a:ea typeface="微软雅黑" panose="020b0503020204020204" charset="-122"/>
                <a:cs typeface="微软雅黑" panose="020b0503020204020204" charset="-122"/>
              </a:rPr>
              <a:t>5</a:t>
            </a:r>
            <a:r>
              <a:rPr lang="zh-CN" altLang="en-US" sz="3200" b="1">
                <a:solidFill>
                  <a:srgbClr val="C00000"/>
                </a:solidFill>
                <a:latin typeface="微软雅黑" panose="020b0503020204020204" charset="-122"/>
                <a:ea typeface="微软雅黑" panose="020b0503020204020204" charset="-122"/>
                <a:cs typeface="微软雅黑" panose="020b0503020204020204" charset="-122"/>
              </a:rPr>
              <a:t>、性质判断换位推理具体推理方法</a:t>
            </a:r>
          </a:p>
        </p:txBody>
      </p:sp>
      <p:sp>
        <p:nvSpPr>
          <p:cNvPr id="4" name="文本框 3" title=""/>
          <p:cNvSpPr txBox="1"/>
          <p:nvPr>
            <p:custDataLst>
              <p:tags r:id="rId23"/>
            </p:custDataLst>
          </p:nvPr>
        </p:nvSpPr>
        <p:spPr>
          <a:xfrm>
            <a:off x="480014" y="1779693"/>
            <a:ext cx="5946086" cy="2091919"/>
          </a:xfrm>
          <a:prstGeom prst="rect">
            <a:avLst/>
          </a:prstGeom>
          <a:noFill/>
          <a:ln w="12700">
            <a:solidFill>
              <a:srgbClr val="174C81"/>
            </a:solidFill>
          </a:ln>
        </p:spPr>
        <p:txBody>
          <a:bodyPr wrap="square" rtlCol="0" anchor="t">
            <a:spAutoFit/>
          </a:bodyPr>
          <a:lstStyle/>
          <a:p>
            <a:pPr algn="l" fontAlgn="auto">
              <a:lnSpc>
                <a:spcPct val="120000"/>
              </a:lnSpc>
            </a:pPr>
            <a:r>
              <a:rPr lang="zh-CN" altLang="zh-CN" sz="2800" b="1">
                <a:solidFill>
                  <a:srgbClr val="000000"/>
                </a:solidFill>
                <a:latin typeface="微软雅黑" panose="020b0503020204020204" charset="-122"/>
                <a:ea typeface="微软雅黑" panose="020b0503020204020204" charset="-122"/>
                <a:cs typeface="华文楷体" panose="02010600040101010101" charset="-122"/>
                <a:sym typeface="+mn-ea"/>
              </a:rPr>
              <a:t>①</a:t>
            </a:r>
            <a:r>
              <a:rPr lang="zh-CN" altLang="zh-CN" sz="2800" b="1">
                <a:solidFill>
                  <a:srgbClr val="000000"/>
                </a:solidFill>
                <a:latin typeface="宋体" panose="02010600030101010101" pitchFamily="2" charset="-122"/>
                <a:ea typeface="宋体" panose="02010600030101010101" pitchFamily="2" charset="-122"/>
                <a:cs typeface="华文楷体" panose="02010600040101010101" charset="-122"/>
                <a:sym typeface="+mn-ea"/>
              </a:rPr>
              <a:t>不改变联项（不变）。</a:t>
            </a:r>
          </a:p>
          <a:p>
            <a:pPr algn="l" fontAlgn="auto">
              <a:lnSpc>
                <a:spcPct val="120000"/>
              </a:lnSpc>
            </a:pPr>
            <a:r>
              <a:rPr lang="zh-CN" altLang="zh-CN" sz="2800" b="1">
                <a:solidFill>
                  <a:srgbClr val="000000"/>
                </a:solidFill>
                <a:latin typeface="宋体" panose="02010600030101010101" pitchFamily="2" charset="-122"/>
                <a:ea typeface="宋体" panose="02010600030101010101" pitchFamily="2" charset="-122"/>
                <a:cs typeface="华文楷体" panose="02010600040101010101" charset="-122"/>
                <a:sym typeface="+mn-ea"/>
              </a:rPr>
              <a:t>主项与谓项的位置互换（变）</a:t>
            </a:r>
          </a:p>
          <a:p>
            <a:pPr algn="l" fontAlgn="auto">
              <a:lnSpc>
                <a:spcPct val="120000"/>
              </a:lnSpc>
            </a:pPr>
            <a:r>
              <a:rPr lang="zh-CN" altLang="zh-CN" sz="2800" b="1">
                <a:solidFill>
                  <a:srgbClr val="000000"/>
                </a:solidFill>
                <a:latin typeface="微软雅黑" panose="020b0503020204020204" charset="-122"/>
                <a:ea typeface="微软雅黑" panose="020b0503020204020204" charset="-122"/>
                <a:cs typeface="华文楷体" panose="02010600040101010101" charset="-122"/>
                <a:sym typeface="+mn-ea"/>
              </a:rPr>
              <a:t>②</a:t>
            </a:r>
            <a:r>
              <a:rPr lang="zh-CN" altLang="zh-CN" sz="2800" b="1">
                <a:solidFill>
                  <a:srgbClr val="000000"/>
                </a:solidFill>
                <a:latin typeface="宋体" panose="02010600030101010101" pitchFamily="2" charset="-122"/>
                <a:ea typeface="宋体" panose="02010600030101010101" pitchFamily="2" charset="-122"/>
                <a:cs typeface="华文楷体" panose="02010600040101010101" charset="-122"/>
                <a:sym typeface="+mn-ea"/>
              </a:rPr>
              <a:t>前提中</a:t>
            </a:r>
            <a:r>
              <a:rPr lang="zh-CN" altLang="zh-CN" sz="2800" b="1">
                <a:solidFill>
                  <a:srgbClr val="C00000"/>
                </a:solidFill>
                <a:latin typeface="宋体" panose="02010600030101010101" pitchFamily="2" charset="-122"/>
                <a:ea typeface="宋体" panose="02010600030101010101" pitchFamily="2" charset="-122"/>
                <a:cs typeface="华文楷体" panose="02010600040101010101" charset="-122"/>
                <a:sym typeface="+mn-ea"/>
              </a:rPr>
              <a:t>不周延</a:t>
            </a:r>
            <a:r>
              <a:rPr lang="zh-CN" altLang="zh-CN" sz="2800" b="1">
                <a:solidFill>
                  <a:srgbClr val="000000"/>
                </a:solidFill>
                <a:latin typeface="宋体" panose="02010600030101010101" pitchFamily="2" charset="-122"/>
                <a:ea typeface="宋体" panose="02010600030101010101" pitchFamily="2" charset="-122"/>
                <a:cs typeface="华文楷体" panose="02010600040101010101" charset="-122"/>
                <a:sym typeface="+mn-ea"/>
              </a:rPr>
              <a:t>的项换位后</a:t>
            </a:r>
            <a:r>
              <a:rPr lang="zh-CN" altLang="zh-CN" sz="2800" b="1">
                <a:solidFill>
                  <a:srgbClr val="C00000"/>
                </a:solidFill>
                <a:latin typeface="宋体" panose="02010600030101010101" pitchFamily="2" charset="-122"/>
                <a:ea typeface="宋体" panose="02010600030101010101" pitchFamily="2" charset="-122"/>
                <a:cs typeface="华文楷体" panose="02010600040101010101" charset="-122"/>
                <a:sym typeface="+mn-ea"/>
              </a:rPr>
              <a:t>不能周延</a:t>
            </a:r>
            <a:r>
              <a:rPr lang="zh-CN" altLang="zh-CN" sz="2800" b="1">
                <a:solidFill>
                  <a:srgbClr val="000000"/>
                </a:solidFill>
                <a:latin typeface="宋体" panose="02010600030101010101" pitchFamily="2" charset="-122"/>
                <a:ea typeface="宋体" panose="02010600030101010101" pitchFamily="2" charset="-122"/>
                <a:cs typeface="华文楷体" panose="02010600040101010101" charset="-122"/>
                <a:sym typeface="+mn-ea"/>
              </a:rPr>
              <a:t>（不变）。</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2916041" y="362298"/>
            <a:ext cx="6350063" cy="584775"/>
          </a:xfrm>
          <a:prstGeom prst="rect">
            <a:avLst/>
          </a:prstGeom>
          <a:noFill/>
        </p:spPr>
        <p:txBody>
          <a:bodyPr wrap="square" rtlCol="0">
            <a:spAutoFit/>
          </a:bodyPr>
          <a:lstStyle/>
          <a:p>
            <a:pPr algn="l">
              <a:buClrTx/>
              <a:buSzTx/>
              <a:buFontTx/>
            </a:pPr>
            <a:r>
              <a:rPr lang="zh-CN" altLang="en-US" sz="3200" b="1">
                <a:solidFill>
                  <a:srgbClr val="C00000"/>
                </a:solidFill>
                <a:latin typeface="微软雅黑" panose="020b0503020204020204" charset="-122"/>
                <a:ea typeface="微软雅黑" panose="020b0503020204020204" charset="-122"/>
                <a:cs typeface="思源宋体" panose="02020700000000000000" pitchFamily="18" charset="-122"/>
                <a:sym typeface="+mn-ea"/>
              </a:rPr>
              <a:t>练一练：</a:t>
            </a:r>
            <a:r>
              <a:rPr lang="zh-CN" altLang="en-US" sz="3200" b="1">
                <a:latin typeface="微软雅黑" panose="020b0503020204020204" charset="-122"/>
                <a:ea typeface="微软雅黑" panose="020b0503020204020204" charset="-122"/>
                <a:cs typeface="思源宋体" panose="02020700000000000000" pitchFamily="18" charset="-122"/>
                <a:sym typeface="+mn-ea"/>
              </a:rPr>
              <a:t>将下列判断进行换位推理</a:t>
            </a:r>
            <a:endParaRPr lang="zh-CN" altLang="en-US" sz="3200" b="1">
              <a:uFillTx/>
              <a:latin typeface="微软雅黑" panose="020b0503020204020204" charset="-122"/>
              <a:ea typeface="微软雅黑" panose="020b0503020204020204" charset="-122"/>
              <a:cs typeface="思源宋体" panose="02020700000000000000" pitchFamily="18" charset="-122"/>
              <a:sym typeface="+mn-ea"/>
            </a:endParaRPr>
          </a:p>
        </p:txBody>
      </p:sp>
      <p:sp>
        <p:nvSpPr>
          <p:cNvPr id="4" name="矩形 3" title=""/>
          <p:cNvSpPr/>
          <p:nvPr>
            <p:custDataLst>
              <p:tags r:id="rId4"/>
            </p:custDataLst>
          </p:nvPr>
        </p:nvSpPr>
        <p:spPr>
          <a:xfrm>
            <a:off x="555310" y="1449066"/>
            <a:ext cx="4115435" cy="521970"/>
          </a:xfrm>
          <a:prstGeom prst="rect">
            <a:avLst/>
          </a:prstGeom>
        </p:spPr>
        <p:txBody>
          <a:bodyPr wrap="none">
            <a:spAutoFit/>
          </a:bodyPr>
          <a:lstStyle/>
          <a:p>
            <a:pPr algn="just">
              <a:lnSpc>
                <a:spcPct val="100000"/>
              </a:lnSpc>
              <a:buClrTx/>
              <a:buSzTx/>
              <a:buFontTx/>
            </a:pPr>
            <a:r>
              <a:rPr lang="zh-CN" altLang="en-US" sz="2800" b="1">
                <a:ln w="9525" cap="flat" cmpd="sng" algn="ctr">
                  <a:noFill/>
                  <a:prstDash val="solid"/>
                  <a:round/>
                  <a:headEnd type="none" w="med" len="med"/>
                  <a:tailEnd type="none" w="med" len="med"/>
                </a:ln>
                <a:solidFill>
                  <a:srgbClr val="C00000"/>
                </a:solidFill>
                <a:latin typeface="宋体" panose="02010600030101010101" pitchFamily="2" charset="-122"/>
                <a:ea typeface="宋体" panose="02010600030101010101" pitchFamily="2" charset="-122"/>
                <a:sym typeface="Arial" panose="020b0604020202020204" pitchFamily="34" charset="0"/>
              </a:rPr>
              <a:t>所有</a:t>
            </a:r>
            <a:r>
              <a:rPr lang="zh-CN" altLang="en-US" sz="2800" b="1">
                <a:ln w="9525" cap="flat" cmpd="sng" algn="ctr">
                  <a:noFill/>
                  <a:prstDash val="solid"/>
                  <a:round/>
                  <a:headEnd type="none" w="med" len="med"/>
                  <a:tailEnd type="none" w="med" len="med"/>
                </a:ln>
                <a:latin typeface="宋体" panose="02010600030101010101" pitchFamily="2" charset="-122"/>
                <a:ea typeface="宋体" panose="02010600030101010101" pitchFamily="2" charset="-122"/>
                <a:sym typeface="Arial" panose="020b0604020202020204" pitchFamily="34" charset="0"/>
              </a:rPr>
              <a:t>走私活动都</a:t>
            </a:r>
            <a:r>
              <a:rPr lang="zh-CN" altLang="en-US" sz="2800" b="1">
                <a:ln w="9525" cap="flat" cmpd="sng" algn="ctr">
                  <a:noFill/>
                  <a:prstDash val="solid"/>
                  <a:round/>
                  <a:headEnd type="none" w="med" len="med"/>
                  <a:tailEnd type="none" w="med" len="med"/>
                </a:ln>
                <a:solidFill>
                  <a:srgbClr val="C00000"/>
                </a:solidFill>
                <a:latin typeface="宋体" panose="02010600030101010101" pitchFamily="2" charset="-122"/>
                <a:ea typeface="宋体" panose="02010600030101010101" pitchFamily="2" charset="-122"/>
                <a:sym typeface="Arial" panose="020b0604020202020204" pitchFamily="34" charset="0"/>
              </a:rPr>
              <a:t>是</a:t>
            </a:r>
            <a:r>
              <a:rPr lang="zh-CN" altLang="en-US" sz="2800" b="1">
                <a:ln w="9525" cap="flat" cmpd="sng" algn="ctr">
                  <a:noFill/>
                  <a:prstDash val="solid"/>
                  <a:round/>
                  <a:headEnd type="none" w="med" len="med"/>
                  <a:tailEnd type="none" w="med" len="med"/>
                </a:ln>
                <a:latin typeface="宋体" panose="02010600030101010101" pitchFamily="2" charset="-122"/>
                <a:ea typeface="宋体" panose="02010600030101010101" pitchFamily="2" charset="-122"/>
                <a:sym typeface="Arial" panose="020b0604020202020204" pitchFamily="34" charset="0"/>
              </a:rPr>
              <a:t>违法的</a:t>
            </a:r>
            <a:endParaRPr lang="zh-CN" altLang="en-US" sz="2800" b="1">
              <a:ln w="9525" cap="flat" cmpd="sng" algn="ctr">
                <a:noFill/>
                <a:prstDash val="solid"/>
                <a:round/>
                <a:headEnd type="none" w="med" len="med"/>
                <a:tailEnd type="none" w="med" len="med"/>
              </a:ln>
              <a:latin typeface="宋体" panose="02010600030101010101" pitchFamily="2" charset="-122"/>
              <a:ea typeface="宋体" panose="02010600030101010101" pitchFamily="2" charset="-122"/>
              <a:sym typeface="Wingdings" panose="05000000000000000000" charset="0"/>
            </a:endParaRPr>
          </a:p>
        </p:txBody>
      </p:sp>
      <p:sp>
        <p:nvSpPr>
          <p:cNvPr id="5" name="矩形 4" title=""/>
          <p:cNvSpPr/>
          <p:nvPr>
            <p:custDataLst>
              <p:tags r:id="rId5"/>
            </p:custDataLst>
          </p:nvPr>
        </p:nvSpPr>
        <p:spPr>
          <a:xfrm>
            <a:off x="318507" y="2158204"/>
            <a:ext cx="4830445" cy="521970"/>
          </a:xfrm>
          <a:prstGeom prst="rect">
            <a:avLst/>
          </a:prstGeom>
        </p:spPr>
        <p:txBody>
          <a:bodyPr wrap="none">
            <a:spAutoFit/>
          </a:bodyPr>
          <a:lstStyle/>
          <a:p>
            <a:pPr algn="just">
              <a:lnSpc>
                <a:spcPct val="100000"/>
              </a:lnSpc>
            </a:pPr>
            <a:r>
              <a:rPr lang="zh-CN" altLang="en-US" sz="2800" b="1">
                <a:ln w="9525" cap="flat" cmpd="sng" algn="ctr">
                  <a:noFill/>
                  <a:prstDash val="solid"/>
                  <a:round/>
                  <a:headEnd type="none" w="med" len="med"/>
                  <a:tailEnd type="none" w="med" len="med"/>
                </a:ln>
                <a:solidFill>
                  <a:srgbClr val="C00000"/>
                </a:solidFill>
                <a:latin typeface="宋体" panose="02010600030101010101" pitchFamily="2" charset="-122"/>
                <a:ea typeface="宋体" panose="02010600030101010101" pitchFamily="2" charset="-122"/>
                <a:sym typeface="Arial" panose="020b0604020202020204" pitchFamily="34" charset="0"/>
              </a:rPr>
              <a:t>所有</a:t>
            </a:r>
            <a:r>
              <a:rPr lang="zh-CN" altLang="en-US" sz="2800" b="1">
                <a:ln w="9525" cap="flat" cmpd="sng" algn="ctr">
                  <a:noFill/>
                  <a:prstDash val="solid"/>
                  <a:round/>
                  <a:headEnd type="none" w="med" len="med"/>
                  <a:tailEnd type="none" w="med" len="med"/>
                </a:ln>
                <a:latin typeface="宋体" panose="02010600030101010101" pitchFamily="2" charset="-122"/>
                <a:ea typeface="宋体" panose="02010600030101010101" pitchFamily="2" charset="-122"/>
                <a:sym typeface="Arial" panose="020b0604020202020204" pitchFamily="34" charset="0"/>
              </a:rPr>
              <a:t>侵略战争都</a:t>
            </a:r>
            <a:r>
              <a:rPr lang="zh-CN" altLang="en-US" sz="2800" b="1">
                <a:ln w="9525" cap="flat" cmpd="sng" algn="ctr">
                  <a:noFill/>
                  <a:prstDash val="solid"/>
                  <a:round/>
                  <a:headEnd type="none" w="med" len="med"/>
                  <a:tailEnd type="none" w="med" len="med"/>
                </a:ln>
                <a:solidFill>
                  <a:srgbClr val="C00000"/>
                </a:solidFill>
                <a:latin typeface="宋体" panose="02010600030101010101" pitchFamily="2" charset="-122"/>
                <a:ea typeface="宋体" panose="02010600030101010101" pitchFamily="2" charset="-122"/>
                <a:sym typeface="Arial" panose="020b0604020202020204" pitchFamily="34" charset="0"/>
              </a:rPr>
              <a:t>不是</a:t>
            </a:r>
            <a:r>
              <a:rPr lang="zh-CN" altLang="en-US" sz="2800" b="1">
                <a:ln w="9525" cap="flat" cmpd="sng" algn="ctr">
                  <a:noFill/>
                  <a:prstDash val="solid"/>
                  <a:round/>
                  <a:headEnd type="none" w="med" len="med"/>
                  <a:tailEnd type="none" w="med" len="med"/>
                </a:ln>
                <a:latin typeface="宋体" panose="02010600030101010101" pitchFamily="2" charset="-122"/>
                <a:ea typeface="宋体" panose="02010600030101010101" pitchFamily="2" charset="-122"/>
                <a:sym typeface="Arial" panose="020b0604020202020204" pitchFamily="34" charset="0"/>
              </a:rPr>
              <a:t>正义战争</a:t>
            </a:r>
            <a:endParaRPr lang="zh-CN" altLang="en-US" sz="2800" b="1">
              <a:ln w="9525" cap="flat" cmpd="sng" algn="ctr">
                <a:noFill/>
                <a:prstDash val="solid"/>
                <a:round/>
                <a:headEnd type="none" w="med" len="med"/>
                <a:tailEnd type="none" w="med" len="med"/>
              </a:ln>
              <a:latin typeface="宋体" panose="02010600030101010101" pitchFamily="2" charset="-122"/>
              <a:ea typeface="宋体" panose="02010600030101010101" pitchFamily="2" charset="-122"/>
              <a:sym typeface="Wingdings" panose="05000000000000000000" charset="0"/>
            </a:endParaRPr>
          </a:p>
        </p:txBody>
      </p:sp>
      <p:sp>
        <p:nvSpPr>
          <p:cNvPr id="6" name="矩形 5" title=""/>
          <p:cNvSpPr/>
          <p:nvPr>
            <p:custDataLst>
              <p:tags r:id="rId6"/>
            </p:custDataLst>
          </p:nvPr>
        </p:nvSpPr>
        <p:spPr>
          <a:xfrm>
            <a:off x="1504934" y="2867342"/>
            <a:ext cx="2685415" cy="521970"/>
          </a:xfrm>
          <a:prstGeom prst="rect">
            <a:avLst/>
          </a:prstGeom>
        </p:spPr>
        <p:txBody>
          <a:bodyPr wrap="none">
            <a:spAutoFit/>
          </a:bodyPr>
          <a:lstStyle/>
          <a:p>
            <a:pPr algn="just">
              <a:lnSpc>
                <a:spcPct val="100000"/>
              </a:lnSpc>
              <a:buClrTx/>
              <a:buSzTx/>
              <a:buFontTx/>
            </a:pPr>
            <a:r>
              <a:rPr lang="zh-CN" altLang="en-US" sz="2800" b="1">
                <a:ln w="9525" cap="flat" cmpd="sng" algn="ctr">
                  <a:noFill/>
                  <a:prstDash val="solid"/>
                  <a:round/>
                  <a:headEnd type="none" w="med" len="med"/>
                  <a:tailEnd type="none" w="med" len="med"/>
                </a:ln>
                <a:solidFill>
                  <a:srgbClr val="C00000"/>
                </a:solidFill>
                <a:latin typeface="宋体" panose="02010600030101010101" pitchFamily="2" charset="-122"/>
                <a:ea typeface="宋体" panose="02010600030101010101" pitchFamily="2" charset="-122"/>
                <a:sym typeface="Arial" panose="020b0604020202020204" pitchFamily="34" charset="0"/>
              </a:rPr>
              <a:t>有的</a:t>
            </a:r>
            <a:r>
              <a:rPr lang="zh-CN" altLang="en-US" sz="2800" b="1">
                <a:ln w="9525" cap="flat" cmpd="sng" algn="ctr">
                  <a:noFill/>
                  <a:prstDash val="solid"/>
                  <a:round/>
                  <a:headEnd type="none" w="med" len="med"/>
                  <a:tailEnd type="none" w="med" len="med"/>
                </a:ln>
                <a:latin typeface="宋体" panose="02010600030101010101" pitchFamily="2" charset="-122"/>
                <a:ea typeface="宋体" panose="02010600030101010101" pitchFamily="2" charset="-122"/>
                <a:sym typeface="Arial" panose="020b0604020202020204" pitchFamily="34" charset="0"/>
              </a:rPr>
              <a:t>金属</a:t>
            </a:r>
            <a:r>
              <a:rPr lang="zh-CN" altLang="en-US" sz="2800" b="1">
                <a:ln w="9525" cap="flat" cmpd="sng" algn="ctr">
                  <a:noFill/>
                  <a:prstDash val="solid"/>
                  <a:round/>
                  <a:headEnd type="none" w="med" len="med"/>
                  <a:tailEnd type="none" w="med" len="med"/>
                </a:ln>
                <a:solidFill>
                  <a:srgbClr val="C00000"/>
                </a:solidFill>
                <a:latin typeface="宋体" panose="02010600030101010101" pitchFamily="2" charset="-122"/>
                <a:ea typeface="宋体" panose="02010600030101010101" pitchFamily="2" charset="-122"/>
                <a:sym typeface="Arial" panose="020b0604020202020204" pitchFamily="34" charset="0"/>
              </a:rPr>
              <a:t>是</a:t>
            </a:r>
            <a:r>
              <a:rPr lang="zh-CN" altLang="en-US" sz="2800" b="1">
                <a:ln w="9525" cap="flat" cmpd="sng" algn="ctr">
                  <a:noFill/>
                  <a:prstDash val="solid"/>
                  <a:round/>
                  <a:headEnd type="none" w="med" len="med"/>
                  <a:tailEnd type="none" w="med" len="med"/>
                </a:ln>
                <a:latin typeface="宋体" panose="02010600030101010101" pitchFamily="2" charset="-122"/>
                <a:ea typeface="宋体" panose="02010600030101010101" pitchFamily="2" charset="-122"/>
                <a:sym typeface="Arial" panose="020b0604020202020204" pitchFamily="34" charset="0"/>
              </a:rPr>
              <a:t>液体</a:t>
            </a:r>
            <a:endParaRPr lang="zh-CN" altLang="en-US" sz="2800" b="1">
              <a:ln w="9525" cap="flat" cmpd="sng" algn="ctr">
                <a:noFill/>
                <a:prstDash val="solid"/>
                <a:round/>
                <a:headEnd type="none" w="med" len="med"/>
                <a:tailEnd type="none" w="med" len="med"/>
              </a:ln>
              <a:latin typeface="宋体" panose="02010600030101010101" pitchFamily="2" charset="-122"/>
              <a:ea typeface="宋体" panose="02010600030101010101" pitchFamily="2" charset="-122"/>
              <a:sym typeface="Wingdings" panose="05000000000000000000" charset="0"/>
            </a:endParaRPr>
          </a:p>
        </p:txBody>
      </p:sp>
      <p:sp>
        <p:nvSpPr>
          <p:cNvPr id="7" name="矩形 6" title=""/>
          <p:cNvSpPr/>
          <p:nvPr>
            <p:custDataLst>
              <p:tags r:id="rId7"/>
            </p:custDataLst>
          </p:nvPr>
        </p:nvSpPr>
        <p:spPr>
          <a:xfrm>
            <a:off x="995832" y="4304373"/>
            <a:ext cx="3071675" cy="523220"/>
          </a:xfrm>
          <a:prstGeom prst="rect">
            <a:avLst/>
          </a:prstGeom>
        </p:spPr>
        <p:txBody>
          <a:bodyPr wrap="none">
            <a:spAutoFit/>
          </a:bodyPr>
          <a:lstStyle/>
          <a:p>
            <a:pPr algn="just">
              <a:lnSpc>
                <a:spcPct val="100000"/>
              </a:lnSpc>
            </a:pPr>
            <a:r>
              <a:rPr lang="zh-CN" altLang="en-US" sz="2800" b="1">
                <a:ln w="9525" cap="flat" cmpd="sng" algn="ctr">
                  <a:noFill/>
                  <a:prstDash val="solid"/>
                  <a:round/>
                  <a:headEnd type="none" w="med" len="med"/>
                  <a:tailEnd type="none" w="med" len="med"/>
                </a:ln>
                <a:solidFill>
                  <a:srgbClr val="C00000"/>
                </a:solidFill>
                <a:latin typeface="宋体" panose="02010600030101010101" pitchFamily="2" charset="-122"/>
                <a:ea typeface="宋体" panose="02010600030101010101" pitchFamily="2" charset="-122"/>
                <a:sym typeface="Wingdings" panose="05000000000000000000" charset="0"/>
              </a:rPr>
              <a:t>海南</a:t>
            </a:r>
            <a:r>
              <a:rPr lang="en-US" altLang="zh-CN" sz="2800" b="1">
                <a:ln w="9525" cap="flat" cmpd="sng" algn="ctr">
                  <a:noFill/>
                  <a:prstDash val="solid"/>
                  <a:round/>
                  <a:headEnd type="none" w="med" len="med"/>
                  <a:tailEnd type="none" w="med" len="med"/>
                </a:ln>
                <a:solidFill>
                  <a:srgbClr val="C00000"/>
                </a:solidFill>
                <a:latin typeface="宋体" panose="02010600030101010101" pitchFamily="2" charset="-122"/>
                <a:ea typeface="宋体" panose="02010600030101010101" pitchFamily="2" charset="-122"/>
                <a:sym typeface="Wingdings" panose="05000000000000000000" charset="0"/>
              </a:rPr>
              <a:t> </a:t>
            </a:r>
            <a:r>
              <a:rPr lang="zh-CN" altLang="en-US" sz="2800" b="1">
                <a:ln w="9525" cap="flat" cmpd="sng" algn="ctr">
                  <a:noFill/>
                  <a:prstDash val="solid"/>
                  <a:round/>
                  <a:headEnd type="none" w="med" len="med"/>
                  <a:tailEnd type="none" w="med" len="med"/>
                </a:ln>
                <a:solidFill>
                  <a:srgbClr val="C00000"/>
                </a:solidFill>
                <a:latin typeface="宋体" panose="02010600030101010101" pitchFamily="2" charset="-122"/>
                <a:ea typeface="宋体" panose="02010600030101010101" pitchFamily="2" charset="-122"/>
                <a:sym typeface="Wingdings" panose="05000000000000000000" charset="0"/>
              </a:rPr>
              <a:t>是</a:t>
            </a:r>
            <a:r>
              <a:rPr lang="en-US" altLang="zh-CN" sz="2800" b="1">
                <a:ln w="9525" cap="flat" cmpd="sng" algn="ctr">
                  <a:noFill/>
                  <a:prstDash val="solid"/>
                  <a:round/>
                  <a:headEnd type="none" w="med" len="med"/>
                  <a:tailEnd type="none" w="med" len="med"/>
                </a:ln>
                <a:solidFill>
                  <a:srgbClr val="FF0000"/>
                </a:solidFill>
                <a:latin typeface="宋体" panose="02010600030101010101" pitchFamily="2" charset="-122"/>
                <a:ea typeface="宋体" panose="02010600030101010101" pitchFamily="2" charset="-122"/>
                <a:sym typeface="Wingdings" panose="05000000000000000000" charset="0"/>
              </a:rPr>
              <a:t> </a:t>
            </a:r>
            <a:r>
              <a:rPr lang="zh-CN" altLang="en-US" sz="2800" b="1">
                <a:ln w="9525" cap="flat" cmpd="sng" algn="ctr">
                  <a:noFill/>
                  <a:prstDash val="solid"/>
                  <a:round/>
                  <a:headEnd type="none" w="med" len="med"/>
                  <a:tailEnd type="none" w="med" len="med"/>
                </a:ln>
                <a:latin typeface="宋体" panose="02010600030101010101" pitchFamily="2" charset="-122"/>
                <a:ea typeface="宋体" panose="02010600030101010101" pitchFamily="2" charset="-122"/>
                <a:sym typeface="Wingdings" panose="05000000000000000000" charset="0"/>
              </a:rPr>
              <a:t>经济特区</a:t>
            </a:r>
          </a:p>
        </p:txBody>
      </p:sp>
      <p:sp>
        <p:nvSpPr>
          <p:cNvPr id="8" name="矩形 7" title=""/>
          <p:cNvSpPr/>
          <p:nvPr>
            <p:custDataLst>
              <p:tags r:id="rId8"/>
            </p:custDataLst>
          </p:nvPr>
        </p:nvSpPr>
        <p:spPr>
          <a:xfrm>
            <a:off x="995832" y="4992381"/>
            <a:ext cx="3990496" cy="523220"/>
          </a:xfrm>
          <a:prstGeom prst="rect">
            <a:avLst/>
          </a:prstGeom>
        </p:spPr>
        <p:txBody>
          <a:bodyPr wrap="square">
            <a:spAutoFit/>
          </a:bodyPr>
          <a:lstStyle/>
          <a:p>
            <a:pPr algn="just">
              <a:lnSpc>
                <a:spcPct val="100000"/>
              </a:lnSpc>
            </a:pPr>
            <a:r>
              <a:rPr lang="zh-CN" altLang="en-US" sz="2800" b="1">
                <a:ln w="9525" cap="flat" cmpd="sng" algn="ctr">
                  <a:noFill/>
                  <a:prstDash val="solid"/>
                  <a:round/>
                  <a:headEnd type="none" w="med" len="med"/>
                  <a:tailEnd type="none" w="med" len="med"/>
                </a:ln>
                <a:solidFill>
                  <a:srgbClr val="C00000"/>
                </a:solidFill>
                <a:latin typeface="宋体" panose="02010600030101010101" pitchFamily="2" charset="-122"/>
                <a:ea typeface="宋体" panose="02010600030101010101" pitchFamily="2" charset="-122"/>
                <a:sym typeface="Wingdings" panose="05000000000000000000" charset="0"/>
              </a:rPr>
              <a:t>中国</a:t>
            </a:r>
            <a:r>
              <a:rPr lang="en-US" altLang="zh-CN" sz="2800" b="1">
                <a:ln w="9525" cap="flat" cmpd="sng" algn="ctr">
                  <a:noFill/>
                  <a:prstDash val="solid"/>
                  <a:round/>
                  <a:headEnd type="none" w="med" len="med"/>
                  <a:tailEnd type="none" w="med" len="med"/>
                </a:ln>
                <a:solidFill>
                  <a:srgbClr val="C00000"/>
                </a:solidFill>
                <a:latin typeface="宋体" panose="02010600030101010101" pitchFamily="2" charset="-122"/>
                <a:ea typeface="宋体" panose="02010600030101010101" pitchFamily="2" charset="-122"/>
                <a:sym typeface="Wingdings" panose="05000000000000000000" charset="0"/>
              </a:rPr>
              <a:t> </a:t>
            </a:r>
            <a:r>
              <a:rPr lang="zh-CN" altLang="en-US" sz="2800" b="1">
                <a:ln w="9525" cap="flat" cmpd="sng" algn="ctr">
                  <a:noFill/>
                  <a:prstDash val="solid"/>
                  <a:round/>
                  <a:headEnd type="none" w="med" len="med"/>
                  <a:tailEnd type="none" w="med" len="med"/>
                </a:ln>
                <a:solidFill>
                  <a:srgbClr val="C00000"/>
                </a:solidFill>
                <a:latin typeface="宋体" panose="02010600030101010101" pitchFamily="2" charset="-122"/>
                <a:ea typeface="宋体" panose="02010600030101010101" pitchFamily="2" charset="-122"/>
                <a:sym typeface="Wingdings" panose="05000000000000000000" charset="0"/>
              </a:rPr>
              <a:t>非</a:t>
            </a:r>
            <a:r>
              <a:rPr lang="en-US" altLang="zh-CN" sz="2800" b="1">
                <a:ln w="9525" cap="flat" cmpd="sng" algn="ctr">
                  <a:noFill/>
                  <a:prstDash val="solid"/>
                  <a:round/>
                  <a:headEnd type="none" w="med" len="med"/>
                  <a:tailEnd type="none" w="med" len="med"/>
                </a:ln>
                <a:solidFill>
                  <a:srgbClr val="C00000"/>
                </a:solidFill>
                <a:latin typeface="宋体" panose="02010600030101010101" pitchFamily="2" charset="-122"/>
                <a:ea typeface="宋体" panose="02010600030101010101" pitchFamily="2" charset="-122"/>
                <a:sym typeface="Wingdings" panose="05000000000000000000" charset="0"/>
              </a:rPr>
              <a:t> </a:t>
            </a:r>
            <a:r>
              <a:rPr lang="zh-CN" altLang="en-US" sz="2800" b="1">
                <a:ln w="9525" cap="flat" cmpd="sng" algn="ctr">
                  <a:noFill/>
                  <a:prstDash val="solid"/>
                  <a:round/>
                  <a:headEnd type="none" w="med" len="med"/>
                  <a:tailEnd type="none" w="med" len="med"/>
                </a:ln>
                <a:latin typeface="宋体" panose="02010600030101010101" pitchFamily="2" charset="-122"/>
                <a:ea typeface="宋体" panose="02010600030101010101" pitchFamily="2" charset="-122"/>
                <a:sym typeface="Wingdings" panose="05000000000000000000" charset="0"/>
              </a:rPr>
              <a:t>资本主义国家</a:t>
            </a:r>
          </a:p>
        </p:txBody>
      </p:sp>
      <p:sp>
        <p:nvSpPr>
          <p:cNvPr id="9" name="右箭头 1" title=""/>
          <p:cNvSpPr/>
          <p:nvPr>
            <p:custDataLst>
              <p:tags r:id="rId9"/>
            </p:custDataLst>
          </p:nvPr>
        </p:nvSpPr>
        <p:spPr>
          <a:xfrm>
            <a:off x="5273749" y="1670372"/>
            <a:ext cx="1616368" cy="116873"/>
          </a:xfrm>
          <a:prstGeom prst="rightArrow">
            <a:avLst/>
          </a:prstGeom>
          <a:solidFill>
            <a:srgbClr val="C00000"/>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b="1">
              <a:latin typeface="宋体" panose="02010600030101010101" pitchFamily="2" charset="-122"/>
              <a:ea typeface="宋体" panose="02010600030101010101" pitchFamily="2" charset="-122"/>
            </a:endParaRPr>
          </a:p>
        </p:txBody>
      </p:sp>
      <p:sp>
        <p:nvSpPr>
          <p:cNvPr id="10" name="右箭头 3" title=""/>
          <p:cNvSpPr/>
          <p:nvPr>
            <p:custDataLst>
              <p:tags r:id="rId10"/>
            </p:custDataLst>
          </p:nvPr>
        </p:nvSpPr>
        <p:spPr>
          <a:xfrm>
            <a:off x="5273749" y="2388938"/>
            <a:ext cx="1616368" cy="116873"/>
          </a:xfrm>
          <a:prstGeom prst="rightArrow">
            <a:avLst/>
          </a:prstGeom>
          <a:solidFill>
            <a:srgbClr val="C00000"/>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b="1">
              <a:latin typeface="宋体" panose="02010600030101010101" pitchFamily="2" charset="-122"/>
              <a:ea typeface="宋体" panose="02010600030101010101" pitchFamily="2" charset="-122"/>
            </a:endParaRPr>
          </a:p>
        </p:txBody>
      </p:sp>
      <p:sp>
        <p:nvSpPr>
          <p:cNvPr id="11" name="右箭头 4" title=""/>
          <p:cNvSpPr/>
          <p:nvPr>
            <p:custDataLst>
              <p:tags r:id="rId11"/>
            </p:custDataLst>
          </p:nvPr>
        </p:nvSpPr>
        <p:spPr>
          <a:xfrm>
            <a:off x="5273749" y="3107504"/>
            <a:ext cx="1616368" cy="116873"/>
          </a:xfrm>
          <a:prstGeom prst="rightArrow">
            <a:avLst/>
          </a:prstGeom>
          <a:solidFill>
            <a:srgbClr val="C00000"/>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b="1">
              <a:latin typeface="宋体" panose="02010600030101010101" pitchFamily="2" charset="-122"/>
              <a:ea typeface="宋体" panose="02010600030101010101" pitchFamily="2" charset="-122"/>
            </a:endParaRPr>
          </a:p>
        </p:txBody>
      </p:sp>
      <p:sp>
        <p:nvSpPr>
          <p:cNvPr id="12" name="右箭头 6" title=""/>
          <p:cNvSpPr/>
          <p:nvPr>
            <p:custDataLst>
              <p:tags r:id="rId12"/>
            </p:custDataLst>
          </p:nvPr>
        </p:nvSpPr>
        <p:spPr>
          <a:xfrm>
            <a:off x="5273749" y="4544636"/>
            <a:ext cx="1616369" cy="121606"/>
          </a:xfrm>
          <a:prstGeom prst="rightArrow">
            <a:avLst/>
          </a:prstGeom>
          <a:solidFill>
            <a:srgbClr val="C00000"/>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b="1">
              <a:latin typeface="宋体" panose="02010600030101010101" pitchFamily="2" charset="-122"/>
              <a:ea typeface="宋体" panose="02010600030101010101" pitchFamily="2" charset="-122"/>
            </a:endParaRPr>
          </a:p>
        </p:txBody>
      </p:sp>
      <p:sp>
        <p:nvSpPr>
          <p:cNvPr id="13" name="矩形 12" title=""/>
          <p:cNvSpPr/>
          <p:nvPr>
            <p:custDataLst>
              <p:tags r:id="rId13"/>
            </p:custDataLst>
          </p:nvPr>
        </p:nvSpPr>
        <p:spPr>
          <a:xfrm>
            <a:off x="6900246" y="1311977"/>
            <a:ext cx="3918148" cy="637675"/>
          </a:xfrm>
          <a:prstGeom prst="rect">
            <a:avLst/>
          </a:prstGeom>
        </p:spPr>
        <p:txBody>
          <a:bodyPr wrap="square">
            <a:spAutoFit/>
          </a:bodyPr>
          <a:lstStyle/>
          <a:p>
            <a:pPr algn="just">
              <a:lnSpc>
                <a:spcPct val="150000"/>
              </a:lnSpc>
            </a:pPr>
            <a:r>
              <a:rPr lang="zh-CN" altLang="en-US" sz="2800" b="1">
                <a:ln w="9525" cap="flat" cmpd="sng" algn="ctr">
                  <a:noFill/>
                  <a:prstDash val="solid"/>
                  <a:round/>
                  <a:headEnd type="none" w="med" len="med"/>
                  <a:tailEnd type="none" w="med" len="med"/>
                </a:ln>
                <a:latin typeface="宋体" panose="02010600030101010101" pitchFamily="2" charset="-122"/>
                <a:ea typeface="宋体" panose="02010600030101010101" pitchFamily="2" charset="-122"/>
                <a:sym typeface="Arial" panose="020b0604020202020204" pitchFamily="34" charset="0"/>
              </a:rPr>
              <a:t>有些违法的是走私活动</a:t>
            </a:r>
            <a:endParaRPr lang="zh-CN" altLang="en-US" sz="2800" b="1" spc="300">
              <a:solidFill>
                <a:schemeClr val="tx1"/>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14" name="矩形 13" title=""/>
          <p:cNvSpPr/>
          <p:nvPr>
            <p:custDataLst>
              <p:tags r:id="rId14"/>
            </p:custDataLst>
          </p:nvPr>
        </p:nvSpPr>
        <p:spPr>
          <a:xfrm>
            <a:off x="7004711" y="2148267"/>
            <a:ext cx="4852610" cy="540725"/>
          </a:xfrm>
          <a:prstGeom prst="rect">
            <a:avLst/>
          </a:prstGeom>
        </p:spPr>
        <p:txBody>
          <a:bodyPr wrap="none">
            <a:spAutoFit/>
          </a:bodyPr>
          <a:lstStyle/>
          <a:p>
            <a:pPr algn="l">
              <a:lnSpc>
                <a:spcPct val="120000"/>
              </a:lnSpc>
            </a:pPr>
            <a:r>
              <a:rPr lang="zh-CN" altLang="en-US" sz="2800" b="1">
                <a:ln w="9525" cap="flat" cmpd="sng" algn="ctr">
                  <a:noFill/>
                  <a:prstDash val="solid"/>
                  <a:round/>
                  <a:headEnd type="none" w="med" len="med"/>
                  <a:tailEnd type="none" w="med" len="med"/>
                </a:ln>
                <a:latin typeface="宋体" panose="02010600030101010101" pitchFamily="2" charset="-122"/>
                <a:ea typeface="宋体" panose="02010600030101010101" pitchFamily="2" charset="-122"/>
                <a:sym typeface="Arial" panose="020b0604020202020204" pitchFamily="34" charset="0"/>
              </a:rPr>
              <a:t>所有正义战争都不是侵略战争</a:t>
            </a:r>
            <a:endParaRPr lang="zh-CN" altLang="en-US" sz="2800" b="1">
              <a:ln w="9525" cap="flat" cmpd="sng" algn="ctr">
                <a:noFill/>
                <a:prstDash val="solid"/>
                <a:round/>
                <a:headEnd type="none" w="med" len="med"/>
                <a:tailEnd type="none" w="med" len="med"/>
              </a:ln>
              <a:latin typeface="宋体" panose="02010600030101010101" pitchFamily="2" charset="-122"/>
              <a:ea typeface="宋体" panose="02010600030101010101" pitchFamily="2" charset="-122"/>
              <a:sym typeface="Wingdings" panose="05000000000000000000" charset="0"/>
            </a:endParaRPr>
          </a:p>
        </p:txBody>
      </p:sp>
      <p:sp>
        <p:nvSpPr>
          <p:cNvPr id="15" name="矩形 14" title=""/>
          <p:cNvSpPr/>
          <p:nvPr>
            <p:custDataLst>
              <p:tags r:id="rId15"/>
            </p:custDataLst>
          </p:nvPr>
        </p:nvSpPr>
        <p:spPr>
          <a:xfrm>
            <a:off x="7004711" y="2890498"/>
            <a:ext cx="2698175" cy="540725"/>
          </a:xfrm>
          <a:prstGeom prst="rect">
            <a:avLst/>
          </a:prstGeom>
        </p:spPr>
        <p:txBody>
          <a:bodyPr wrap="none">
            <a:spAutoFit/>
          </a:bodyPr>
          <a:lstStyle/>
          <a:p>
            <a:pPr algn="l">
              <a:lnSpc>
                <a:spcPct val="120000"/>
              </a:lnSpc>
            </a:pPr>
            <a:r>
              <a:rPr lang="zh-CN" altLang="en-US" sz="2800" b="1">
                <a:ln w="9525" cap="flat" cmpd="sng" algn="ctr">
                  <a:noFill/>
                  <a:prstDash val="solid"/>
                  <a:round/>
                  <a:headEnd type="none" w="med" len="med"/>
                  <a:tailEnd type="none" w="med" len="med"/>
                </a:ln>
                <a:latin typeface="宋体" panose="02010600030101010101" pitchFamily="2" charset="-122"/>
                <a:ea typeface="宋体" panose="02010600030101010101" pitchFamily="2" charset="-122"/>
                <a:sym typeface="Arial" panose="020b0604020202020204" pitchFamily="34" charset="0"/>
              </a:rPr>
              <a:t>有的液体是金属</a:t>
            </a:r>
            <a:endParaRPr lang="zh-CN" altLang="en-US" sz="2800" b="1">
              <a:ln w="9525" cap="flat" cmpd="sng" algn="ctr">
                <a:noFill/>
                <a:prstDash val="solid"/>
                <a:round/>
                <a:headEnd type="none" w="med" len="med"/>
                <a:tailEnd type="none" w="med" len="med"/>
              </a:ln>
              <a:latin typeface="宋体" panose="02010600030101010101" pitchFamily="2" charset="-122"/>
              <a:ea typeface="宋体" panose="02010600030101010101" pitchFamily="2" charset="-122"/>
              <a:sym typeface="Wingdings" panose="05000000000000000000" charset="0"/>
            </a:endParaRPr>
          </a:p>
        </p:txBody>
      </p:sp>
      <p:sp>
        <p:nvSpPr>
          <p:cNvPr id="16" name="文本框 15" title=""/>
          <p:cNvSpPr txBox="1"/>
          <p:nvPr>
            <p:custDataLst>
              <p:tags r:id="rId16"/>
            </p:custDataLst>
          </p:nvPr>
        </p:nvSpPr>
        <p:spPr>
          <a:xfrm>
            <a:off x="7004711" y="4297708"/>
            <a:ext cx="3483197" cy="523220"/>
          </a:xfrm>
          <a:prstGeom prst="rect">
            <a:avLst/>
          </a:prstGeom>
          <a:noFill/>
        </p:spPr>
        <p:txBody>
          <a:bodyPr wrap="square">
            <a:spAutoFit/>
          </a:bodyPr>
          <a:lstStyle/>
          <a:p>
            <a:pPr defTabSz="685800">
              <a:lnSpc>
                <a:spcPct val="100000"/>
              </a:lnSpc>
              <a:tabLst>
                <a:tab pos="1187450"/>
                <a:tab pos="2162175"/>
                <a:tab pos="3141980"/>
                <a:tab pos="4189730"/>
              </a:tabLst>
            </a:pPr>
            <a:r>
              <a:rPr lang="zh-CN" altLang="en-US" sz="2800" b="1">
                <a:ln w="9525" cap="flat" cmpd="sng" algn="ctr">
                  <a:noFill/>
                  <a:prstDash val="solid"/>
                  <a:round/>
                  <a:headEnd type="none" w="med" len="med"/>
                  <a:tailEnd type="none" w="med" len="med"/>
                </a:ln>
                <a:latin typeface="宋体" panose="02010600030101010101" pitchFamily="2" charset="-122"/>
                <a:ea typeface="宋体" panose="02010600030101010101" pitchFamily="2" charset="-122"/>
                <a:sym typeface="Wingdings" panose="05000000000000000000" charset="0"/>
              </a:rPr>
              <a:t>有个经济特区是海南</a:t>
            </a:r>
            <a:endParaRPr lang="zh-CN" altLang="en-US" sz="2400" b="1">
              <a:latin typeface="宋体" panose="02010600030101010101" pitchFamily="2" charset="-122"/>
              <a:ea typeface="宋体" panose="02010600030101010101" pitchFamily="2" charset="-122"/>
              <a:sym typeface="微软雅黑" panose="020b0503020204020204" charset="-122"/>
            </a:endParaRPr>
          </a:p>
        </p:txBody>
      </p:sp>
      <p:sp>
        <p:nvSpPr>
          <p:cNvPr id="17" name="右箭头 24" title=""/>
          <p:cNvSpPr/>
          <p:nvPr>
            <p:custDataLst>
              <p:tags r:id="rId17"/>
            </p:custDataLst>
          </p:nvPr>
        </p:nvSpPr>
        <p:spPr>
          <a:xfrm>
            <a:off x="5273749" y="5263202"/>
            <a:ext cx="1626498" cy="116874"/>
          </a:xfrm>
          <a:prstGeom prst="rightArrow">
            <a:avLst/>
          </a:prstGeom>
          <a:solidFill>
            <a:srgbClr val="C00000"/>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b="1">
              <a:latin typeface="宋体" panose="02010600030101010101" pitchFamily="2" charset="-122"/>
              <a:ea typeface="宋体" panose="02010600030101010101" pitchFamily="2" charset="-122"/>
            </a:endParaRPr>
          </a:p>
        </p:txBody>
      </p:sp>
      <p:sp>
        <p:nvSpPr>
          <p:cNvPr id="18" name="文本框 17" title=""/>
          <p:cNvSpPr txBox="1"/>
          <p:nvPr>
            <p:custDataLst>
              <p:tags r:id="rId18"/>
            </p:custDataLst>
          </p:nvPr>
        </p:nvSpPr>
        <p:spPr>
          <a:xfrm>
            <a:off x="7004711" y="5023556"/>
            <a:ext cx="3813811" cy="523220"/>
          </a:xfrm>
          <a:prstGeom prst="rect">
            <a:avLst/>
          </a:prstGeom>
          <a:noFill/>
        </p:spPr>
        <p:txBody>
          <a:bodyPr wrap="square">
            <a:spAutoFit/>
          </a:bodyPr>
          <a:lstStyle/>
          <a:p>
            <a:pPr algn="l">
              <a:lnSpc>
                <a:spcPct val="100000"/>
              </a:lnSpc>
              <a:buClrTx/>
              <a:buSzTx/>
              <a:buFontTx/>
            </a:pPr>
            <a:r>
              <a:rPr lang="zh-CN" altLang="en-US" sz="2800" b="1">
                <a:ln w="9525" cap="flat" cmpd="sng" algn="ctr">
                  <a:noFill/>
                  <a:prstDash val="solid"/>
                  <a:round/>
                  <a:headEnd type="none" w="med" len="med"/>
                  <a:tailEnd type="none" w="med" len="med"/>
                </a:ln>
                <a:latin typeface="宋体" panose="02010600030101010101" pitchFamily="2" charset="-122"/>
                <a:ea typeface="宋体" panose="02010600030101010101" pitchFamily="2" charset="-122"/>
                <a:sym typeface="Wingdings" panose="05000000000000000000" charset="0"/>
              </a:rPr>
              <a:t>资本主义国家非中国</a:t>
            </a:r>
            <a:endParaRPr lang="zh-CN" altLang="en-US" sz="2400" b="1">
              <a:latin typeface="宋体" panose="02010600030101010101" pitchFamily="2" charset="-122"/>
              <a:ea typeface="宋体" panose="02010600030101010101" pitchFamily="2" charset="-122"/>
              <a:sym typeface="微软雅黑" panose="020b0503020204020204" charset="-122"/>
            </a:endParaRPr>
          </a:p>
        </p:txBody>
      </p:sp>
      <p:sp>
        <p:nvSpPr>
          <p:cNvPr id="19" name="矩形 18" title=""/>
          <p:cNvSpPr/>
          <p:nvPr>
            <p:custDataLst>
              <p:tags r:id="rId19"/>
            </p:custDataLst>
          </p:nvPr>
        </p:nvSpPr>
        <p:spPr>
          <a:xfrm>
            <a:off x="904868" y="3576480"/>
            <a:ext cx="3416320" cy="540725"/>
          </a:xfrm>
          <a:prstGeom prst="rect">
            <a:avLst/>
          </a:prstGeom>
        </p:spPr>
        <p:txBody>
          <a:bodyPr wrap="none">
            <a:spAutoFit/>
          </a:bodyPr>
          <a:lstStyle/>
          <a:p>
            <a:pPr algn="l">
              <a:lnSpc>
                <a:spcPct val="120000"/>
              </a:lnSpc>
            </a:pPr>
            <a:r>
              <a:rPr lang="zh-CN" altLang="en-US" sz="2800" b="1">
                <a:ln w="9525" cap="flat" cmpd="sng" algn="ctr">
                  <a:noFill/>
                  <a:prstDash val="solid"/>
                  <a:round/>
                  <a:headEnd type="none" w="med" len="med"/>
                  <a:tailEnd type="none" w="med" len="med"/>
                </a:ln>
                <a:solidFill>
                  <a:srgbClr val="C00000"/>
                </a:solidFill>
                <a:latin typeface="宋体" panose="02010600030101010101" pitchFamily="2" charset="-122"/>
                <a:ea typeface="宋体" panose="02010600030101010101" pitchFamily="2" charset="-122"/>
                <a:sym typeface="+mn-ea"/>
              </a:rPr>
              <a:t>有些</a:t>
            </a:r>
            <a:r>
              <a:rPr lang="zh-CN" altLang="en-US" sz="2800" b="1">
                <a:latin typeface="宋体" panose="02010600030101010101" pitchFamily="2" charset="-122"/>
                <a:ea typeface="宋体" panose="02010600030101010101" pitchFamily="2" charset="-122"/>
                <a:cs typeface="楷体" panose="02010609060101010101" pitchFamily="49" charset="-122"/>
                <a:sym typeface="+mn-ea"/>
              </a:rPr>
              <a:t>人</a:t>
            </a:r>
            <a:r>
              <a:rPr lang="zh-CN" altLang="en-US" sz="2800" b="1">
                <a:ln w="9525" cap="flat" cmpd="sng" algn="ctr">
                  <a:noFill/>
                  <a:prstDash val="solid"/>
                  <a:round/>
                  <a:headEnd type="none" w="med" len="med"/>
                  <a:tailEnd type="none" w="med" len="med"/>
                </a:ln>
                <a:solidFill>
                  <a:srgbClr val="C00000"/>
                </a:solidFill>
                <a:latin typeface="宋体" panose="02010600030101010101" pitchFamily="2" charset="-122"/>
                <a:ea typeface="宋体" panose="02010600030101010101" pitchFamily="2" charset="-122"/>
                <a:sym typeface="+mn-ea"/>
              </a:rPr>
              <a:t>不是</a:t>
            </a:r>
            <a:r>
              <a:rPr lang="zh-CN" altLang="en-US" sz="2800" b="1">
                <a:latin typeface="宋体" panose="02010600030101010101" pitchFamily="2" charset="-122"/>
                <a:ea typeface="宋体" panose="02010600030101010101" pitchFamily="2" charset="-122"/>
                <a:cs typeface="楷体" panose="02010609060101010101" pitchFamily="49" charset="-122"/>
                <a:sym typeface="+mn-ea"/>
              </a:rPr>
              <a:t>相声演员</a:t>
            </a:r>
            <a:endParaRPr lang="zh-CN" altLang="en-US" sz="2800" b="1">
              <a:ln w="9525" cap="flat" cmpd="sng" algn="ctr">
                <a:noFill/>
                <a:prstDash val="solid"/>
                <a:round/>
                <a:headEnd type="none" w="med" len="med"/>
                <a:tailEnd type="none" w="med" len="med"/>
              </a:ln>
              <a:latin typeface="宋体" panose="02010600030101010101" pitchFamily="2" charset="-122"/>
              <a:ea typeface="宋体" panose="02010600030101010101" pitchFamily="2" charset="-122"/>
              <a:sym typeface="Arial" panose="020b0604020202020204" pitchFamily="34" charset="0"/>
            </a:endParaRPr>
          </a:p>
        </p:txBody>
      </p:sp>
      <p:sp>
        <p:nvSpPr>
          <p:cNvPr id="20" name="右箭头 5" title=""/>
          <p:cNvSpPr/>
          <p:nvPr>
            <p:custDataLst>
              <p:tags r:id="rId20"/>
            </p:custDataLst>
          </p:nvPr>
        </p:nvSpPr>
        <p:spPr>
          <a:xfrm>
            <a:off x="5273749" y="3821338"/>
            <a:ext cx="1626497" cy="126338"/>
          </a:xfrm>
          <a:prstGeom prst="rightArrow">
            <a:avLst/>
          </a:prstGeom>
          <a:solidFill>
            <a:srgbClr val="C00000"/>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b="1">
              <a:latin typeface="宋体" panose="02010600030101010101" pitchFamily="2" charset="-122"/>
              <a:ea typeface="宋体" panose="02010600030101010101" pitchFamily="2" charset="-122"/>
            </a:endParaRPr>
          </a:p>
        </p:txBody>
      </p:sp>
      <p:sp>
        <p:nvSpPr>
          <p:cNvPr id="21" name="文本框 20" title=""/>
          <p:cNvSpPr txBox="1"/>
          <p:nvPr>
            <p:custDataLst>
              <p:tags r:id="rId21"/>
            </p:custDataLst>
          </p:nvPr>
        </p:nvSpPr>
        <p:spPr>
          <a:xfrm>
            <a:off x="7004711" y="3584429"/>
            <a:ext cx="2618740" cy="521970"/>
          </a:xfrm>
          <a:prstGeom prst="rect">
            <a:avLst/>
          </a:prstGeom>
          <a:noFill/>
        </p:spPr>
        <p:txBody>
          <a:bodyPr wrap="square">
            <a:spAutoFit/>
          </a:bodyPr>
          <a:lstStyle/>
          <a:p>
            <a:pPr defTabSz="685800">
              <a:lnSpc>
                <a:spcPct val="100000"/>
              </a:lnSpc>
              <a:tabLst>
                <a:tab pos="1187450"/>
                <a:tab pos="2162175"/>
                <a:tab pos="3141980"/>
                <a:tab pos="4189730"/>
              </a:tabLst>
            </a:pPr>
            <a:r>
              <a:rPr lang="zh-CN" altLang="en-US" sz="2800" b="1">
                <a:ln w="9525" cap="flat" cmpd="sng" algn="ctr">
                  <a:noFill/>
                  <a:prstDash val="solid"/>
                  <a:round/>
                  <a:headEnd type="none" w="med" len="med"/>
                  <a:tailEnd type="none" w="med" len="med"/>
                </a:ln>
                <a:solidFill>
                  <a:srgbClr val="C00000"/>
                </a:solidFill>
                <a:latin typeface="宋体" panose="02010600030101010101" pitchFamily="2" charset="-122"/>
                <a:ea typeface="宋体" panose="02010600030101010101" pitchFamily="2" charset="-122"/>
                <a:sym typeface="微软雅黑" panose="020b0503020204020204" charset="-122"/>
              </a:rPr>
              <a:t>不能进行换位</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8" grpId="0"/>
      <p:bldP spid="21"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6" name="文本框 25" title=""/>
          <p:cNvSpPr txBox="1"/>
          <p:nvPr>
            <p:custDataLst>
              <p:tags r:id="rId3"/>
            </p:custDataLst>
          </p:nvPr>
        </p:nvSpPr>
        <p:spPr>
          <a:xfrm>
            <a:off x="526677" y="1083630"/>
            <a:ext cx="11238044" cy="4939814"/>
          </a:xfrm>
          <a:prstGeom prst="rect">
            <a:avLst/>
          </a:prstGeom>
          <a:noFill/>
          <a:ln w="12700">
            <a:solidFill>
              <a:srgbClr val="174C81"/>
            </a:solidFill>
          </a:ln>
        </p:spPr>
        <p:txBody>
          <a:bodyPr wrap="square">
            <a:spAutoFit/>
          </a:bodyPr>
          <a:lstStyle/>
          <a:p>
            <a:pPr>
              <a:lnSpc>
                <a:spcPct val="150000"/>
              </a:lnSpc>
            </a:pPr>
            <a:r>
              <a:rPr lang="en-US" altLang="zh-CN" sz="3000" b="1">
                <a:latin typeface="宋体" panose="02010600030101010101" pitchFamily="2" charset="-122"/>
                <a:ea typeface="宋体" panose="02010600030101010101" pitchFamily="2" charset="-122"/>
              </a:rPr>
              <a:t>1</a:t>
            </a:r>
            <a:r>
              <a:rPr lang="zh-CN" altLang="en-US" sz="3000" b="1">
                <a:latin typeface="宋体" panose="02010600030101010101" pitchFamily="2" charset="-122"/>
                <a:ea typeface="宋体" panose="02010600030101010101" pitchFamily="2" charset="-122"/>
              </a:rPr>
              <a:t>、下列不属于换位推理的是（       ）。</a:t>
            </a:r>
          </a:p>
          <a:p>
            <a:pPr>
              <a:lnSpc>
                <a:spcPct val="150000"/>
              </a:lnSpc>
            </a:pPr>
            <a:r>
              <a:rPr lang="en-US" altLang="zh-CN" sz="3000" b="1">
                <a:latin typeface="宋体" panose="02010600030101010101" pitchFamily="2" charset="-122"/>
                <a:ea typeface="宋体" panose="02010600030101010101" pitchFamily="2" charset="-122"/>
              </a:rPr>
              <a:t>A.</a:t>
            </a:r>
            <a:r>
              <a:rPr lang="zh-CN" altLang="en-US" sz="3000" b="1">
                <a:latin typeface="宋体" panose="02010600030101010101" pitchFamily="2" charset="-122"/>
                <a:ea typeface="宋体" panose="02010600030101010101" pitchFamily="2" charset="-122"/>
              </a:rPr>
              <a:t>有些胎生的动物是会飞的，所以，有些会飞的动物是胎生动物</a:t>
            </a:r>
          </a:p>
          <a:p>
            <a:pPr>
              <a:lnSpc>
                <a:spcPct val="150000"/>
              </a:lnSpc>
            </a:pPr>
            <a:r>
              <a:rPr lang="en-US" altLang="zh-CN" sz="3000" b="1">
                <a:latin typeface="宋体" panose="02010600030101010101" pitchFamily="2" charset="-122"/>
                <a:ea typeface="宋体" panose="02010600030101010101" pitchFamily="2" charset="-122"/>
              </a:rPr>
              <a:t>B.</a:t>
            </a:r>
            <a:r>
              <a:rPr lang="zh-CN" altLang="en-US" sz="3000" b="1">
                <a:latin typeface="宋体" panose="02010600030101010101" pitchFamily="2" charset="-122"/>
                <a:ea typeface="宋体" panose="02010600030101010101" pitchFamily="2" charset="-122"/>
              </a:rPr>
              <a:t>金子是会发光的，所以有些会发光的东西是金子</a:t>
            </a:r>
          </a:p>
          <a:p>
            <a:pPr>
              <a:lnSpc>
                <a:spcPct val="150000"/>
              </a:lnSpc>
            </a:pPr>
            <a:r>
              <a:rPr lang="en-US" altLang="zh-CN" sz="3000" b="1">
                <a:latin typeface="宋体" panose="02010600030101010101" pitchFamily="2" charset="-122"/>
                <a:ea typeface="宋体" panose="02010600030101010101" pitchFamily="2" charset="-122"/>
              </a:rPr>
              <a:t>C.</a:t>
            </a:r>
            <a:r>
              <a:rPr lang="zh-CN" altLang="en-US" sz="3000" b="1">
                <a:latin typeface="宋体" panose="02010600030101010101" pitchFamily="2" charset="-122"/>
                <a:ea typeface="宋体" panose="02010600030101010101" pitchFamily="2" charset="-122"/>
              </a:rPr>
              <a:t>有些教师不是师范院校毕业的，所以，有些教师是非师范院校毕业的</a:t>
            </a:r>
          </a:p>
          <a:p>
            <a:pPr>
              <a:lnSpc>
                <a:spcPct val="150000"/>
              </a:lnSpc>
            </a:pPr>
            <a:r>
              <a:rPr lang="en-US" altLang="zh-CN" sz="3000" b="1">
                <a:latin typeface="宋体" panose="02010600030101010101" pitchFamily="2" charset="-122"/>
                <a:ea typeface="宋体" panose="02010600030101010101" pitchFamily="2" charset="-122"/>
              </a:rPr>
              <a:t>D.</a:t>
            </a:r>
            <a:r>
              <a:rPr lang="zh-CN" altLang="en-US" sz="3000" b="1">
                <a:latin typeface="宋体" panose="02010600030101010101" pitchFamily="2" charset="-122"/>
                <a:ea typeface="宋体" panose="02010600030101010101" pitchFamily="2" charset="-122"/>
              </a:rPr>
              <a:t>所有商品都是有使用价值的，所以，有些有使用价值的东西是商品</a:t>
            </a:r>
          </a:p>
        </p:txBody>
      </p:sp>
      <p:sp>
        <p:nvSpPr>
          <p:cNvPr id="27" name="文本框 26" title=""/>
          <p:cNvSpPr txBox="1"/>
          <p:nvPr>
            <p:custDataLst>
              <p:tags r:id="rId4"/>
            </p:custDataLst>
          </p:nvPr>
        </p:nvSpPr>
        <p:spPr>
          <a:xfrm>
            <a:off x="5324700" y="208051"/>
            <a:ext cx="1641999" cy="646331"/>
          </a:xfrm>
          <a:prstGeom prst="rect">
            <a:avLst/>
          </a:prstGeom>
          <a:noFill/>
        </p:spPr>
        <p:txBody>
          <a:bodyPr wrap="square" rtlCol="0">
            <a:spAutoFit/>
          </a:bodyPr>
          <a:lstStyle/>
          <a:p>
            <a:pPr algn="l">
              <a:buClrTx/>
              <a:buSzTx/>
              <a:buFontTx/>
            </a:pPr>
            <a:r>
              <a:rPr lang="zh-CN" altLang="en-US" sz="3600" b="1">
                <a:solidFill>
                  <a:srgbClr val="C00000"/>
                </a:solidFill>
                <a:latin typeface="微软雅黑" panose="020b0503020204020204" charset="-122"/>
                <a:ea typeface="微软雅黑" panose="020b0503020204020204" charset="-122"/>
                <a:cs typeface="思源宋体" panose="02020700000000000000" pitchFamily="18" charset="-122"/>
                <a:sym typeface="+mn-ea"/>
              </a:rPr>
              <a:t>练一练</a:t>
            </a:r>
            <a:endParaRPr lang="zh-CN" altLang="en-US" sz="3600" b="1">
              <a:uFillTx/>
              <a:latin typeface="微软雅黑" panose="020b0503020204020204" charset="-122"/>
              <a:ea typeface="微软雅黑" panose="020b0503020204020204" charset="-122"/>
              <a:cs typeface="思源宋体" panose="02020700000000000000" pitchFamily="18" charset="-122"/>
              <a:sym typeface="+mn-ea"/>
            </a:endParaRPr>
          </a:p>
        </p:txBody>
      </p:sp>
      <p:sp>
        <p:nvSpPr>
          <p:cNvPr id="28" name="文本框 27" title=""/>
          <p:cNvSpPr txBox="1"/>
          <p:nvPr>
            <p:custDataLst>
              <p:tags r:id="rId5"/>
            </p:custDataLst>
          </p:nvPr>
        </p:nvSpPr>
        <p:spPr>
          <a:xfrm>
            <a:off x="6009121" y="942726"/>
            <a:ext cx="875561" cy="1323439"/>
          </a:xfrm>
          <a:prstGeom prst="rect">
            <a:avLst/>
          </a:prstGeom>
          <a:noFill/>
        </p:spPr>
        <p:txBody>
          <a:bodyPr wrap="none" rtlCol="0">
            <a:spAutoFit/>
          </a:bodyPr>
          <a:lstStyle/>
          <a:p>
            <a:r>
              <a:rPr lang="en-US" altLang="zh-CN" sz="8000" b="1">
                <a:solidFill>
                  <a:srgbClr val="C00000"/>
                </a:solidFill>
                <a:latin typeface="微软雅黑" panose="020b0503020204020204" charset="-122"/>
                <a:ea typeface="微软雅黑" panose="020b0503020204020204" charset="-122"/>
              </a:rPr>
              <a:t>C</a:t>
            </a:r>
            <a:endParaRPr lang="zh-CN" altLang="en-US" sz="8000" b="1">
              <a:solidFill>
                <a:srgbClr val="C0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00" name="文本框 99" title=""/>
          <p:cNvSpPr txBox="1"/>
          <p:nvPr>
            <p:custDataLst>
              <p:tags r:id="rId3"/>
            </p:custDataLst>
          </p:nvPr>
        </p:nvSpPr>
        <p:spPr>
          <a:xfrm>
            <a:off x="654050" y="733230"/>
            <a:ext cx="6233251" cy="703206"/>
          </a:xfrm>
          <a:prstGeom prst="rect">
            <a:avLst/>
          </a:prstGeom>
          <a:noFill/>
          <a:ln w="9525">
            <a:noFill/>
          </a:ln>
        </p:spPr>
        <p:txBody>
          <a:bodyPr wrap="square">
            <a:spAutoFit/>
          </a:bodyPr>
          <a:lstStyle/>
          <a:p>
            <a:pPr algn="l">
              <a:lnSpc>
                <a:spcPct val="150000"/>
              </a:lnSpc>
              <a:buFont typeface="Arial" panose="020b0604020202020204" pitchFamily="34" charset="0"/>
            </a:pPr>
            <a:r>
              <a:rPr lang="zh-CN" altLang="en-US" sz="3000" b="1">
                <a:solidFill>
                  <a:srgbClr val="C00000"/>
                </a:solidFill>
                <a:latin typeface="微软雅黑" panose="020b0503020204020204" charset="-122"/>
                <a:ea typeface="微软雅黑" panose="020b0503020204020204" charset="-122"/>
                <a:cs typeface="宋体" panose="02010600030101010101" pitchFamily="2" charset="-122"/>
              </a:rPr>
              <a:t>三、性质判断换质位推理</a:t>
            </a:r>
          </a:p>
        </p:txBody>
      </p:sp>
      <p:sp>
        <p:nvSpPr>
          <p:cNvPr id="2" name="TextBox 3" title=""/>
          <p:cNvSpPr/>
          <p:nvPr>
            <p:custDataLst>
              <p:tags r:id="rId4"/>
            </p:custDataLst>
          </p:nvPr>
        </p:nvSpPr>
        <p:spPr>
          <a:xfrm>
            <a:off x="648950" y="1863182"/>
            <a:ext cx="10894100" cy="1281889"/>
          </a:xfrm>
          <a:prstGeom prst="rect">
            <a:avLst/>
          </a:prstGeom>
          <a:noFill/>
          <a:ln w="12700" cmpd="sng">
            <a:solidFill>
              <a:srgbClr val="174C81"/>
            </a:solidFill>
            <a:prstDash val="solid"/>
          </a:ln>
        </p:spPr>
        <p:txBody>
          <a:bodyPr wrap="square">
            <a:spAutoFit/>
          </a:bodyPr>
          <a:lstStyle/>
          <a:p>
            <a:pPr algn="just" fontAlgn="auto">
              <a:lnSpc>
                <a:spcPct val="130000"/>
              </a:lnSpc>
            </a:pPr>
            <a:r>
              <a:rPr lang="en-US" altLang="zh-CN" sz="3200" b="1">
                <a:latin typeface="微软雅黑" panose="020b0503020204020204" pitchFamily="34" charset="-122"/>
                <a:ea typeface="微软雅黑" panose="020b0503020204020204" pitchFamily="34" charset="-122"/>
              </a:rPr>
              <a:t>1.</a:t>
            </a:r>
            <a:r>
              <a:rPr lang="zh-CN" altLang="en-US" sz="3200" b="1">
                <a:latin typeface="微软雅黑" panose="020b0503020204020204" pitchFamily="34" charset="-122"/>
                <a:ea typeface="微软雅黑" panose="020b0503020204020204" pitchFamily="34" charset="-122"/>
              </a:rPr>
              <a:t>含义：</a:t>
            </a:r>
            <a:r>
              <a:rPr lang="zh-CN" altLang="en-US" sz="3200" b="1">
                <a:latin typeface="宋体" panose="02010600030101010101" pitchFamily="2" charset="-122"/>
                <a:ea typeface="宋体" panose="02010600030101010101" pitchFamily="2" charset="-122"/>
              </a:rPr>
              <a:t>在思维活动中，我们可以将换质法和换位法结合起来使用，即进行</a:t>
            </a:r>
            <a:r>
              <a:rPr lang="zh-CN" altLang="en-US" sz="3200" b="1">
                <a:solidFill>
                  <a:srgbClr val="C00000"/>
                </a:solidFill>
                <a:latin typeface="宋体" panose="02010600030101010101" pitchFamily="2" charset="-122"/>
                <a:ea typeface="宋体" panose="02010600030101010101" pitchFamily="2" charset="-122"/>
              </a:rPr>
              <a:t>换质位推理</a:t>
            </a:r>
            <a:r>
              <a:rPr lang="zh-CN" altLang="en-US" sz="3200" b="1">
                <a:latin typeface="宋体" panose="02010600030101010101" pitchFamily="2" charset="-122"/>
                <a:ea typeface="宋体" panose="02010600030101010101" pitchFamily="2" charset="-122"/>
              </a:rPr>
              <a:t>（</a:t>
            </a:r>
            <a:r>
              <a:rPr lang="zh-CN" altLang="en-US" sz="3200" b="1">
                <a:solidFill>
                  <a:srgbClr val="C00000"/>
                </a:solidFill>
                <a:latin typeface="宋体" panose="02010600030101010101" pitchFamily="2" charset="-122"/>
                <a:ea typeface="宋体" panose="02010600030101010101" pitchFamily="2" charset="-122"/>
              </a:rPr>
              <a:t>换位质推理</a:t>
            </a:r>
            <a:r>
              <a:rPr lang="zh-CN" altLang="en-US" sz="3200" b="1">
                <a:latin typeface="宋体" panose="02010600030101010101" pitchFamily="2" charset="-122"/>
                <a:ea typeface="宋体" panose="02010600030101010101" pitchFamily="2" charset="-122"/>
              </a:rPr>
              <a:t>）。</a:t>
            </a:r>
            <a:endParaRPr lang="en-US" altLang="zh-CN" sz="3200" b="1">
              <a:latin typeface="宋体" panose="02010600030101010101" pitchFamily="2" charset="-122"/>
              <a:ea typeface="宋体" panose="02010600030101010101" pitchFamily="2" charset="-122"/>
            </a:endParaRPr>
          </a:p>
        </p:txBody>
      </p:sp>
      <p:sp>
        <p:nvSpPr>
          <p:cNvPr id="3" name="TextBox 9" title="">
            <a:extLst>
              <a:ext uri="{FF2B5EF4-FFF2-40B4-BE49-F238E27FC236}">
                <a16:creationId xmlns:a16="http://schemas.microsoft.com/office/drawing/2014/main" id="{CC839EC5-7F2C-753D-30DF-693243BFE929}"/>
              </a:ext>
            </a:extLst>
          </p:cNvPr>
          <p:cNvSpPr/>
          <p:nvPr>
            <p:custDataLst>
              <p:tags r:id="rId5"/>
            </p:custDataLst>
          </p:nvPr>
        </p:nvSpPr>
        <p:spPr>
          <a:xfrm>
            <a:off x="1253933" y="4054296"/>
            <a:ext cx="10289117" cy="1568450"/>
          </a:xfrm>
          <a:prstGeom prst="rect">
            <a:avLst/>
          </a:prstGeom>
          <a:solidFill>
            <a:srgbClr val="F2F2F2"/>
          </a:solidFill>
          <a:ln w="44450" cap="flat" cmpd="sng">
            <a:solidFill>
              <a:srgbClr val="002060"/>
            </a:solidFill>
            <a:prstDash val="solid"/>
            <a:miter/>
            <a:headEnd type="none" w="med" len="med"/>
            <a:tailEnd type="none" w="med" len="med"/>
          </a:ln>
        </p:spPr>
        <p:txBody>
          <a:bodyPr>
            <a:spAutoFit/>
          </a:bodyPr>
          <a:lstStyle/>
          <a:p>
            <a:pPr>
              <a:lnSpc>
                <a:spcPct val="150000"/>
              </a:lnSpc>
            </a:pPr>
            <a:r>
              <a:rPr lang="en-US" altLang="zh-CN" sz="3200" b="1">
                <a:solidFill>
                  <a:srgbClr val="1D41D5"/>
                </a:solidFill>
                <a:latin typeface="微软雅黑" panose="020b0503020204020204" charset="-122"/>
                <a:ea typeface="微软雅黑" panose="020b0503020204020204" charset="-122"/>
              </a:rPr>
              <a:t>【</a:t>
            </a:r>
            <a:r>
              <a:rPr lang="zh-CN" altLang="en-US" sz="3200" b="1">
                <a:solidFill>
                  <a:srgbClr val="1D41D5"/>
                </a:solidFill>
                <a:latin typeface="微软雅黑" panose="020b0503020204020204" charset="-122"/>
                <a:ea typeface="微软雅黑" panose="020b0503020204020204" charset="-122"/>
              </a:rPr>
              <a:t>提醒</a:t>
            </a:r>
            <a:r>
              <a:rPr lang="en-US" altLang="zh-CN" sz="3200" b="1">
                <a:solidFill>
                  <a:srgbClr val="1D41D5"/>
                </a:solidFill>
                <a:latin typeface="微软雅黑" panose="020b0503020204020204" charset="-122"/>
                <a:ea typeface="微软雅黑" panose="020b0503020204020204" charset="-122"/>
              </a:rPr>
              <a:t>】</a:t>
            </a:r>
            <a:r>
              <a:rPr lang="zh-CN" altLang="en-US" sz="3200" b="1">
                <a:solidFill>
                  <a:srgbClr val="1D41D5"/>
                </a:solidFill>
                <a:latin typeface="微软雅黑" panose="020b0503020204020204" charset="-122"/>
                <a:ea typeface="微软雅黑" panose="020b0503020204020204" charset="-122"/>
              </a:rPr>
              <a:t>换质位推理是对一个性质判断进行</a:t>
            </a:r>
            <a:r>
              <a:rPr lang="zh-CN" altLang="en-US" sz="3200" b="1">
                <a:solidFill>
                  <a:srgbClr val="7030A0"/>
                </a:solidFill>
                <a:latin typeface="微软雅黑" panose="020b0503020204020204" charset="-122"/>
                <a:ea typeface="微软雅黑" panose="020b0503020204020204" charset="-122"/>
              </a:rPr>
              <a:t>先换质后换位的推理</a:t>
            </a:r>
            <a:r>
              <a:rPr lang="zh-CN" altLang="en-US" sz="3200" b="1">
                <a:solidFill>
                  <a:srgbClr val="1D41D5"/>
                </a:solidFill>
                <a:latin typeface="微软雅黑" panose="020b0503020204020204" charset="-122"/>
                <a:ea typeface="微软雅黑" panose="020b0503020204020204" charset="-122"/>
              </a:rPr>
              <a:t>。它是换质推理和换位推理的综合运用。</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4" name="矩形 3" title=""/>
          <p:cNvSpPr/>
          <p:nvPr>
            <p:custDataLst>
              <p:tags r:id="rId3"/>
            </p:custDataLst>
          </p:nvPr>
        </p:nvSpPr>
        <p:spPr>
          <a:xfrm>
            <a:off x="438958" y="1507643"/>
            <a:ext cx="11573164" cy="2656205"/>
          </a:xfrm>
          <a:prstGeom prst="rect">
            <a:avLst/>
          </a:prstGeom>
        </p:spPr>
        <p:txBody>
          <a:bodyPr wrap="square">
            <a:spAutoFit/>
          </a:bodyPr>
          <a:lstStyle/>
          <a:p>
            <a:pPr algn="ctr" fontAlgn="auto">
              <a:lnSpc>
                <a:spcPts val="4000"/>
              </a:lnSpc>
            </a:pPr>
            <a:r>
              <a:rPr lang="zh-CN" altLang="en-US" sz="2800" b="1">
                <a:ln w="9525" cap="flat" cmpd="sng" algn="ctr">
                  <a:noFill/>
                  <a:prstDash val="solid"/>
                  <a:round/>
                  <a:headEnd type="none" w="med" len="med"/>
                  <a:tailEnd type="none" w="med" len="med"/>
                </a:ln>
                <a:latin typeface="微软雅黑" panose="020b0503020204020204" charset="-122"/>
                <a:ea typeface="微软雅黑" panose="020b0503020204020204" charset="-122"/>
                <a:sym typeface="Wingdings" panose="05000000000000000000" charset="0"/>
              </a:rPr>
              <a:t>生活中的换质位推理</a:t>
            </a:r>
            <a:endParaRPr lang="en-US" altLang="zh-CN" sz="2800" b="1">
              <a:ln w="9525" cap="flat" cmpd="sng" algn="ctr">
                <a:noFill/>
                <a:prstDash val="solid"/>
                <a:round/>
                <a:headEnd type="none" w="med" len="med"/>
                <a:tailEnd type="none" w="med" len="med"/>
              </a:ln>
              <a:latin typeface="微软雅黑" panose="020b0503020204020204" charset="-122"/>
              <a:ea typeface="微软雅黑" panose="020b0503020204020204" charset="-122"/>
              <a:sym typeface="Wingdings" panose="05000000000000000000" charset="0"/>
            </a:endParaRPr>
          </a:p>
          <a:p>
            <a:pPr algn="just" fontAlgn="auto">
              <a:lnSpc>
                <a:spcPts val="4000"/>
              </a:lnSpc>
            </a:pPr>
            <a:r>
              <a:rPr lang="zh-CN" altLang="en-US" sz="2800" b="1">
                <a:ln w="9525" cap="flat" cmpd="sng" algn="ctr">
                  <a:noFill/>
                  <a:prstDash val="solid"/>
                  <a:round/>
                  <a:headEnd type="none" w="med" len="med"/>
                  <a:tailEnd type="none" w="med" len="med"/>
                </a:ln>
                <a:latin typeface="仿宋" panose="02010609060101010101" pitchFamily="49" charset="-122"/>
                <a:ea typeface="仿宋" panose="02010609060101010101" pitchFamily="49" charset="-122"/>
                <a:sym typeface="Wingdings" panose="05000000000000000000" charset="0"/>
              </a:rPr>
              <a:t>在生活中，比如我们去赞美一个人的长相，说“</a:t>
            </a:r>
            <a:r>
              <a:rPr lang="zh-CN" altLang="en-US" sz="2800" b="1">
                <a:ln w="9525" cap="flat" cmpd="sng" algn="ctr">
                  <a:noFill/>
                  <a:prstDash val="solid"/>
                  <a:round/>
                  <a:headEnd type="none" w="med" len="med"/>
                  <a:tailEnd type="none" w="med" len="med"/>
                </a:ln>
                <a:latin typeface="微软雅黑" panose="020b0503020204020204" charset="-122"/>
                <a:ea typeface="微软雅黑" panose="020b0503020204020204" charset="-122"/>
                <a:sym typeface="Wingdings" panose="05000000000000000000" charset="0"/>
              </a:rPr>
              <a:t>你不丑</a:t>
            </a:r>
            <a:r>
              <a:rPr lang="zh-CN" altLang="en-US" sz="2800" b="1">
                <a:ln w="9525" cap="flat" cmpd="sng" algn="ctr">
                  <a:noFill/>
                  <a:prstDash val="solid"/>
                  <a:round/>
                  <a:headEnd type="none" w="med" len="med"/>
                  <a:tailEnd type="none" w="med" len="med"/>
                </a:ln>
                <a:latin typeface="仿宋" panose="02010609060101010101" pitchFamily="49" charset="-122"/>
                <a:ea typeface="仿宋" panose="02010609060101010101" pitchFamily="49" charset="-122"/>
                <a:sym typeface="Wingdings" panose="05000000000000000000" charset="0"/>
              </a:rPr>
              <a:t>”， 显然不如运用</a:t>
            </a:r>
            <a:r>
              <a:rPr lang="zh-CN" altLang="en-US" sz="2800" b="1">
                <a:ln w="9525" cap="flat" cmpd="sng" algn="ctr">
                  <a:noFill/>
                  <a:prstDash val="solid"/>
                  <a:round/>
                  <a:headEnd type="none" w="med" len="med"/>
                  <a:tailEnd type="none" w="med" len="med"/>
                </a:ln>
                <a:solidFill>
                  <a:srgbClr val="000099"/>
                </a:solidFill>
                <a:latin typeface="微软雅黑" panose="020b0503020204020204" charset="-122"/>
                <a:ea typeface="微软雅黑" panose="020b0503020204020204" charset="-122"/>
                <a:sym typeface="Wingdings" panose="05000000000000000000" charset="0"/>
              </a:rPr>
              <a:t>换质法</a:t>
            </a:r>
            <a:r>
              <a:rPr lang="zh-CN" altLang="en-US" sz="2800" b="1">
                <a:ln w="9525" cap="flat" cmpd="sng" algn="ctr">
                  <a:noFill/>
                  <a:prstDash val="solid"/>
                  <a:round/>
                  <a:headEnd type="none" w="med" len="med"/>
                  <a:tailEnd type="none" w="med" len="med"/>
                </a:ln>
                <a:latin typeface="仿宋" panose="02010609060101010101" pitchFamily="49" charset="-122"/>
                <a:ea typeface="仿宋" panose="02010609060101010101" pitchFamily="49" charset="-122"/>
                <a:sym typeface="Wingdings" panose="05000000000000000000" charset="0"/>
              </a:rPr>
              <a:t>、转换为“</a:t>
            </a:r>
            <a:r>
              <a:rPr lang="zh-CN" altLang="en-US" sz="2800" b="1">
                <a:ln w="9525" cap="flat" cmpd="sng" algn="ctr">
                  <a:noFill/>
                  <a:prstDash val="solid"/>
                  <a:round/>
                  <a:headEnd type="none" w="med" len="med"/>
                  <a:tailEnd type="none" w="med" len="med"/>
                </a:ln>
                <a:latin typeface="微软雅黑" panose="020b0503020204020204" charset="-122"/>
                <a:ea typeface="微软雅黑" panose="020b0503020204020204" charset="-122"/>
                <a:sym typeface="Wingdings" panose="05000000000000000000" charset="0"/>
              </a:rPr>
              <a:t>你很漂亮</a:t>
            </a:r>
            <a:r>
              <a:rPr lang="zh-CN" altLang="en-US" sz="2800" b="1">
                <a:ln w="9525" cap="flat" cmpd="sng" algn="ctr">
                  <a:noFill/>
                  <a:prstDash val="solid"/>
                  <a:round/>
                  <a:headEnd type="none" w="med" len="med"/>
                  <a:tailEnd type="none" w="med" len="med"/>
                </a:ln>
                <a:latin typeface="仿宋" panose="02010609060101010101" pitchFamily="49" charset="-122"/>
                <a:ea typeface="仿宋" panose="02010609060101010101" pitchFamily="49" charset="-122"/>
                <a:sym typeface="Wingdings" panose="05000000000000000000" charset="0"/>
              </a:rPr>
              <a:t>”，让人听起来更加舒心；</a:t>
            </a:r>
            <a:endParaRPr lang="en-US" altLang="zh-CN" sz="2800" b="1">
              <a:ln w="9525" cap="flat" cmpd="sng" algn="ctr">
                <a:noFill/>
                <a:prstDash val="solid"/>
                <a:round/>
                <a:headEnd type="none" w="med" len="med"/>
                <a:tailEnd type="none" w="med" len="med"/>
              </a:ln>
              <a:latin typeface="仿宋" panose="02010609060101010101" pitchFamily="49" charset="-122"/>
              <a:ea typeface="仿宋" panose="02010609060101010101" pitchFamily="49" charset="-122"/>
              <a:sym typeface="Wingdings" panose="05000000000000000000" charset="0"/>
            </a:endParaRPr>
          </a:p>
          <a:p>
            <a:pPr algn="just" fontAlgn="auto">
              <a:lnSpc>
                <a:spcPts val="4000"/>
              </a:lnSpc>
            </a:pPr>
            <a:r>
              <a:rPr lang="zh-CN" altLang="en-US" sz="2800" b="1">
                <a:ln w="9525" cap="flat" cmpd="sng" algn="ctr">
                  <a:noFill/>
                  <a:prstDash val="solid"/>
                  <a:round/>
                  <a:headEnd type="none" w="med" len="med"/>
                  <a:tailEnd type="none" w="med" len="med"/>
                </a:ln>
                <a:latin typeface="仿宋" panose="02010609060101010101" pitchFamily="49" charset="-122"/>
                <a:ea typeface="仿宋" panose="02010609060101010101" pitchFamily="49" charset="-122"/>
                <a:sym typeface="Wingdings" panose="05000000000000000000" charset="0"/>
              </a:rPr>
              <a:t>同时，还可以继续运用</a:t>
            </a:r>
            <a:r>
              <a:rPr lang="zh-CN" altLang="en-US" sz="2800" b="1">
                <a:ln w="9525" cap="flat" cmpd="sng" algn="ctr">
                  <a:noFill/>
                  <a:prstDash val="solid"/>
                  <a:round/>
                  <a:headEnd type="none" w="med" len="med"/>
                  <a:tailEnd type="none" w="med" len="med"/>
                </a:ln>
                <a:solidFill>
                  <a:srgbClr val="000099"/>
                </a:solidFill>
                <a:latin typeface="微软雅黑" panose="020b0503020204020204" charset="-122"/>
                <a:ea typeface="微软雅黑" panose="020b0503020204020204" charset="-122"/>
                <a:sym typeface="Wingdings" panose="05000000000000000000" charset="0"/>
              </a:rPr>
              <a:t>换位法</a:t>
            </a:r>
            <a:r>
              <a:rPr lang="zh-CN" altLang="en-US" sz="2800" b="1">
                <a:ln w="9525" cap="flat" cmpd="sng" algn="ctr">
                  <a:noFill/>
                  <a:prstDash val="solid"/>
                  <a:round/>
                  <a:headEnd type="none" w="med" len="med"/>
                  <a:tailEnd type="none" w="med" len="med"/>
                </a:ln>
                <a:latin typeface="仿宋" panose="02010609060101010101" pitchFamily="49" charset="-122"/>
                <a:ea typeface="仿宋" panose="02010609060101010101" pitchFamily="49" charset="-122"/>
                <a:sym typeface="Wingdings" panose="05000000000000000000" charset="0"/>
              </a:rPr>
              <a:t>，说“</a:t>
            </a:r>
            <a:r>
              <a:rPr lang="zh-CN" altLang="en-US" sz="2800" b="1">
                <a:ln w="9525" cap="flat" cmpd="sng" algn="ctr">
                  <a:noFill/>
                  <a:prstDash val="solid"/>
                  <a:round/>
                  <a:headEnd type="none" w="med" len="med"/>
                  <a:tailEnd type="none" w="med" len="med"/>
                </a:ln>
                <a:latin typeface="微软雅黑" panose="020b0503020204020204" charset="-122"/>
                <a:ea typeface="微软雅黑" panose="020b0503020204020204" charset="-122"/>
                <a:sym typeface="Wingdings" panose="05000000000000000000" charset="0"/>
              </a:rPr>
              <a:t>最美是你</a:t>
            </a:r>
            <a:r>
              <a:rPr lang="zh-CN" altLang="en-US" sz="2800" b="1">
                <a:ln w="9525" cap="flat" cmpd="sng" algn="ctr">
                  <a:noFill/>
                  <a:prstDash val="solid"/>
                  <a:round/>
                  <a:headEnd type="none" w="med" len="med"/>
                  <a:tailEnd type="none" w="med" len="med"/>
                </a:ln>
                <a:latin typeface="仿宋" panose="02010609060101010101" pitchFamily="49" charset="-122"/>
                <a:ea typeface="仿宋" panose="02010609060101010101" pitchFamily="49" charset="-122"/>
                <a:sym typeface="Wingdings" panose="05000000000000000000" charset="0"/>
              </a:rPr>
              <a:t>”，更令对方感到备受重视和欣赏，心情甜蜜。</a:t>
            </a:r>
            <a:endParaRPr lang="en-US" altLang="zh-CN" sz="2800" b="1">
              <a:ln w="9525" cap="flat" cmpd="sng" algn="ctr">
                <a:noFill/>
                <a:prstDash val="solid"/>
                <a:round/>
                <a:headEnd type="none" w="med" len="med"/>
                <a:tailEnd type="none" w="med" len="med"/>
              </a:ln>
              <a:latin typeface="仿宋" panose="02010609060101010101" pitchFamily="49" charset="-122"/>
              <a:ea typeface="仿宋" panose="02010609060101010101" pitchFamily="49" charset="-122"/>
              <a:sym typeface="Wingdings" panose="05000000000000000000" charset="0"/>
            </a:endParaRPr>
          </a:p>
        </p:txBody>
      </p:sp>
      <p:sp>
        <p:nvSpPr>
          <p:cNvPr id="5" name="文本框 4" title=""/>
          <p:cNvSpPr txBox="1"/>
          <p:nvPr>
            <p:custDataLst>
              <p:tags r:id="rId4"/>
            </p:custDataLst>
          </p:nvPr>
        </p:nvSpPr>
        <p:spPr>
          <a:xfrm>
            <a:off x="2898984" y="4271364"/>
            <a:ext cx="8951272" cy="1210945"/>
          </a:xfrm>
          <a:prstGeom prst="rect">
            <a:avLst/>
          </a:prstGeom>
          <a:noFill/>
          <a:ln>
            <a:solidFill>
              <a:srgbClr val="BF8B3F"/>
            </a:solidFill>
          </a:ln>
        </p:spPr>
        <p:txBody>
          <a:bodyPr wrap="square" rtlCol="0">
            <a:spAutoFit/>
          </a:bodyPr>
          <a:lstStyle/>
          <a:p>
            <a:pPr algn="just">
              <a:lnSpc>
                <a:spcPct val="130000"/>
              </a:lnSpc>
            </a:pPr>
            <a:r>
              <a:rPr lang="zh-CN" altLang="en-US" sz="2800" b="1">
                <a:latin typeface="微软雅黑" panose="020b0503020204020204" charset="-122"/>
                <a:ea typeface="微软雅黑" panose="020b0503020204020204" charset="-122"/>
              </a:rPr>
              <a:t>正确运用这种推理结构，不仅可以起到</a:t>
            </a:r>
            <a:r>
              <a:rPr lang="zh-CN" altLang="en-US" sz="2800" b="1">
                <a:solidFill>
                  <a:srgbClr val="000099"/>
                </a:solidFill>
                <a:latin typeface="微软雅黑" panose="020b0503020204020204" charset="-122"/>
                <a:ea typeface="微软雅黑" panose="020b0503020204020204" charset="-122"/>
              </a:rPr>
              <a:t>变换语句形式或语气</a:t>
            </a:r>
            <a:r>
              <a:rPr lang="zh-CN" altLang="en-US" sz="2800" b="1">
                <a:latin typeface="微软雅黑" panose="020b0503020204020204" charset="-122"/>
                <a:ea typeface="微软雅黑" panose="020b0503020204020204" charset="-122"/>
              </a:rPr>
              <a:t>的作用，而且可以起到</a:t>
            </a:r>
            <a:r>
              <a:rPr lang="zh-CN" altLang="en-US" sz="2800" b="1">
                <a:solidFill>
                  <a:srgbClr val="000099"/>
                </a:solidFill>
                <a:latin typeface="微软雅黑" panose="020b0503020204020204" charset="-122"/>
                <a:ea typeface="微软雅黑" panose="020b0503020204020204" charset="-122"/>
              </a:rPr>
              <a:t>调整或强调认识重点</a:t>
            </a:r>
            <a:r>
              <a:rPr lang="zh-CN" altLang="en-US" sz="2800" b="1">
                <a:latin typeface="微软雅黑" panose="020b0503020204020204" charset="-122"/>
                <a:ea typeface="微软雅黑" panose="020b0503020204020204" charset="-122"/>
              </a:rPr>
              <a:t>的作用。</a:t>
            </a:r>
            <a:endParaRPr lang="en-US" altLang="zh-CN" sz="2800" b="1">
              <a:latin typeface="微软雅黑" panose="020b0503020204020204" charset="-122"/>
              <a:ea typeface="微软雅黑" panose="020b0503020204020204" charset="-122"/>
            </a:endParaRPr>
          </a:p>
        </p:txBody>
      </p:sp>
      <p:pic>
        <p:nvPicPr>
          <p:cNvPr id="6" name="图片 5" title=""/>
          <p:cNvPicPr>
            <a:picLocks noChangeAspect="1"/>
          </p:cNvPicPr>
          <p:nvPr>
            <p:custDataLst>
              <p:tags r:id="rId6"/>
            </p:custDataLst>
          </p:nvPr>
        </p:nvPicPr>
        <p:blipFill>
          <a:blip r:embed="rId5">
            <a:extLst>
              <a:ext uri="{28A0092B-C50C-407E-A947-70E740481C1C}">
                <a14:useLocalDpi xmlns:a14="http://schemas.microsoft.com/office/drawing/2010/main" val="0"/>
              </a:ext>
            </a:extLst>
          </a:blip>
          <a:srcRect l="10852" r="13593"/>
          <a:stretch>
            <a:fillRect/>
          </a:stretch>
        </p:blipFill>
        <p:spPr>
          <a:xfrm>
            <a:off x="159994" y="4222540"/>
            <a:ext cx="2573970" cy="2357193"/>
          </a:xfrm>
          <a:prstGeom prst="rect">
            <a:avLst/>
          </a:prstGeom>
        </p:spPr>
      </p:pic>
      <p:sp>
        <p:nvSpPr>
          <p:cNvPr id="8" name="文本框 7" title=""/>
          <p:cNvSpPr txBox="1"/>
          <p:nvPr>
            <p:custDataLst>
              <p:tags r:id="rId7"/>
            </p:custDataLst>
          </p:nvPr>
        </p:nvSpPr>
        <p:spPr>
          <a:xfrm>
            <a:off x="1982364" y="181824"/>
            <a:ext cx="542290" cy="521970"/>
          </a:xfrm>
          <a:prstGeom prst="rect">
            <a:avLst/>
          </a:prstGeom>
          <a:noFill/>
        </p:spPr>
        <p:txBody>
          <a:bodyPr wrap="none" rtlCol="0">
            <a:spAutoFit/>
          </a:bodyPr>
          <a:lstStyle/>
          <a:p>
            <a:pPr algn="ctr"/>
            <a:r>
              <a:rPr lang="en-US" altLang="zh-CN" sz="2800" b="1">
                <a:solidFill>
                  <a:schemeClr val="bg1"/>
                </a:solidFill>
                <a:latin typeface="思源宋体" panose="02020700000000000000" pitchFamily="18" charset="-122"/>
                <a:ea typeface="思源宋体" panose="02020700000000000000" pitchFamily="18" charset="-122"/>
              </a:rPr>
              <a:t>03</a:t>
            </a:r>
            <a:endParaRPr lang="zh-CN" altLang="en-US" sz="2800" b="1">
              <a:solidFill>
                <a:schemeClr val="bg1"/>
              </a:solidFill>
              <a:latin typeface="思源宋体" panose="02020700000000000000" pitchFamily="18" charset="-122"/>
              <a:ea typeface="思源宋体" panose="02020700000000000000" pitchFamily="18" charset="-122"/>
            </a:endParaRPr>
          </a:p>
        </p:txBody>
      </p:sp>
      <p:cxnSp>
        <p:nvCxnSpPr>
          <p:cNvPr id="10" name="直接连接符 9" title=""/>
          <p:cNvCxnSpPr/>
          <p:nvPr>
            <p:custDataLst>
              <p:tags r:id="rId8"/>
            </p:custDataLst>
          </p:nvPr>
        </p:nvCxnSpPr>
        <p:spPr>
          <a:xfrm>
            <a:off x="4589780" y="2032635"/>
            <a:ext cx="333502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文本框 99" title=""/>
          <p:cNvSpPr txBox="1"/>
          <p:nvPr>
            <p:custDataLst>
              <p:tags r:id="rId9"/>
            </p:custDataLst>
          </p:nvPr>
        </p:nvSpPr>
        <p:spPr>
          <a:xfrm>
            <a:off x="906145" y="972820"/>
            <a:ext cx="9650095" cy="583565"/>
          </a:xfrm>
          <a:prstGeom prst="rect">
            <a:avLst/>
          </a:prstGeom>
          <a:noFill/>
          <a:ln w="9525">
            <a:noFill/>
          </a:ln>
        </p:spPr>
        <p:txBody>
          <a:bodyPr wrap="square">
            <a:spAutoFit/>
          </a:bodyPr>
          <a:lstStyle/>
          <a:p>
            <a:pPr algn="l" fontAlgn="auto">
              <a:lnSpc>
                <a:spcPct val="100000"/>
              </a:lnSpc>
              <a:buFont typeface="Arial" panose="020b0604020202020204" pitchFamily="34" charset="0"/>
            </a:pPr>
            <a:r>
              <a:rPr lang="en-US" altLang="zh-CN" sz="3200" b="1">
                <a:solidFill>
                  <a:srgbClr val="C00000"/>
                </a:solidFill>
                <a:latin typeface="微软雅黑" panose="020b0503020204020204" charset="-122"/>
                <a:ea typeface="微软雅黑" panose="020b0503020204020204" charset="-122"/>
                <a:cs typeface="微软雅黑" panose="020b0503020204020204" charset="-122"/>
              </a:rPr>
              <a:t>2</a:t>
            </a:r>
            <a:r>
              <a:rPr lang="zh-CN" altLang="en-US" sz="3200" b="1">
                <a:solidFill>
                  <a:srgbClr val="C00000"/>
                </a:solidFill>
                <a:latin typeface="微软雅黑" panose="020b0503020204020204" charset="-122"/>
                <a:ea typeface="微软雅黑" panose="020b0503020204020204" charset="-122"/>
                <a:cs typeface="微软雅黑" panose="020b0503020204020204" charset="-122"/>
              </a:rPr>
              <a:t>、</a:t>
            </a:r>
            <a:r>
              <a:rPr lang="zh-CN" sz="3200" b="1">
                <a:solidFill>
                  <a:srgbClr val="C00000"/>
                </a:solidFill>
                <a:latin typeface="微软雅黑" panose="020b0503020204020204" charset="-122"/>
                <a:ea typeface="微软雅黑" panose="020b0503020204020204" charset="-122"/>
                <a:cs typeface="微软雅黑" panose="020b0503020204020204" charset="-122"/>
              </a:rPr>
              <a:t>换质法推理和换位法推理结合的作用</a:t>
            </a:r>
            <a:r>
              <a:rPr lang="en-US" altLang="zh-CN" sz="3200" b="1">
                <a:solidFill>
                  <a:srgbClr val="CC00CC"/>
                </a:solidFill>
                <a:latin typeface="微软雅黑" panose="020b0503020204020204" charset="-122"/>
                <a:ea typeface="微软雅黑" panose="020b0503020204020204" charset="-122"/>
                <a:cs typeface="微软雅黑" panose="020b0503020204020204" charset="-122"/>
                <a:sym typeface="+mn-ea"/>
              </a:rPr>
              <a:t>(P</a:t>
            </a:r>
            <a:r>
              <a:rPr lang="en-US" sz="3200" b="1">
                <a:solidFill>
                  <a:srgbClr val="CC00CC"/>
                </a:solidFill>
                <a:latin typeface="微软雅黑" panose="020b0503020204020204" charset="-122"/>
                <a:ea typeface="微软雅黑" panose="020b0503020204020204" charset="-122"/>
                <a:cs typeface="微软雅黑" panose="020b0503020204020204" charset="-122"/>
                <a:sym typeface="+mn-ea"/>
              </a:rPr>
              <a:t>48</a:t>
            </a:r>
            <a:r>
              <a:rPr lang="zh-CN" altLang="en-US" sz="3200" b="1">
                <a:solidFill>
                  <a:srgbClr val="CC00CC"/>
                </a:solidFill>
                <a:latin typeface="微软雅黑" panose="020b0503020204020204" charset="-122"/>
                <a:ea typeface="微软雅黑" panose="020b0503020204020204" charset="-122"/>
                <a:cs typeface="微软雅黑" panose="020b0503020204020204" charset="-122"/>
                <a:sym typeface="+mn-ea"/>
              </a:rPr>
              <a:t>三段</a:t>
            </a:r>
            <a:r>
              <a:rPr lang="en-US" altLang="zh-CN" sz="3200" b="1">
                <a:solidFill>
                  <a:srgbClr val="CC00CC"/>
                </a:solidFill>
                <a:latin typeface="微软雅黑" panose="020b0503020204020204" charset="-122"/>
                <a:ea typeface="微软雅黑" panose="020b0503020204020204" charset="-122"/>
                <a:cs typeface="微软雅黑" panose="020b0503020204020204" charset="-122"/>
                <a:sym typeface="+mn-ea"/>
              </a:rPr>
              <a:t>)</a:t>
            </a:r>
            <a:endParaRPr lang="zh-CN" altLang="en-US" sz="3200" b="1">
              <a:solidFill>
                <a:srgbClr val="C00000"/>
              </a:solidFill>
              <a:latin typeface="微软雅黑" panose="020b0503020204020204" charset="-122"/>
              <a:ea typeface="微软雅黑" panose="020b0503020204020204" charset="-122"/>
              <a:cs typeface="微软雅黑" panose="020b0503020204020204" charset="-122"/>
            </a:endParaRP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5" name="矩形 4" title=""/>
          <p:cNvSpPr>
            <a:spLocks noChangeAspect="1"/>
          </p:cNvSpPr>
          <p:nvPr>
            <p:custDataLst>
              <p:tags r:id="rId4"/>
            </p:custDataLst>
          </p:nvPr>
        </p:nvSpPr>
        <p:spPr>
          <a:xfrm>
            <a:off x="1264920" y="715549"/>
            <a:ext cx="8128000" cy="2306955"/>
          </a:xfrm>
          <a:prstGeom prst="rect">
            <a:avLst/>
          </a:prstGeom>
        </p:spPr>
        <p:txBody>
          <a:bodyPr>
            <a:spAutoFit/>
          </a:bodyPr>
          <a:lstStyle/>
          <a:p>
            <a:pPr defTabSz="914400" fontAlgn="auto">
              <a:lnSpc>
                <a:spcPct val="150000"/>
              </a:lnSpc>
              <a:spcAft>
                <a:spcPct val="0"/>
              </a:spcAft>
              <a:tabLst>
                <a:tab pos="1029335"/>
                <a:tab pos="1850390"/>
                <a:tab pos="2538095"/>
                <a:tab pos="3221990"/>
              </a:tabLst>
            </a:pPr>
            <a:r>
              <a:rPr lang="zh-CN" altLang="zh-CN" sz="3200">
                <a:solidFill>
                  <a:schemeClr val="tx1"/>
                </a:solidFill>
                <a:latin typeface="微软雅黑" panose="020b0503020204020204" charset="-122"/>
                <a:ea typeface="微软雅黑" panose="020b0503020204020204" charset="-122"/>
                <a:cs typeface="微软雅黑" panose="020b0503020204020204" charset="-122"/>
              </a:rPr>
              <a:t>典例剖析</a:t>
            </a:r>
            <a:r>
              <a:rPr lang="en-US" altLang="zh-CN" sz="3200">
                <a:solidFill>
                  <a:schemeClr val="tx1"/>
                </a:solidFill>
                <a:latin typeface="微软雅黑" panose="020b0503020204020204" charset="-122"/>
                <a:ea typeface="微软雅黑" panose="020b0503020204020204" charset="-122"/>
                <a:cs typeface="微软雅黑" panose="020b0503020204020204" charset="-122"/>
              </a:rPr>
              <a:t>  </a:t>
            </a:r>
            <a:r>
              <a:rPr lang="zh-CN" altLang="zh-CN" sz="3200">
                <a:solidFill>
                  <a:schemeClr val="tx1"/>
                </a:solidFill>
                <a:latin typeface="微软雅黑" panose="020b0503020204020204" charset="-122"/>
                <a:ea typeface="微软雅黑" panose="020b0503020204020204" charset="-122"/>
                <a:cs typeface="微软雅黑" panose="020b0503020204020204" charset="-122"/>
              </a:rPr>
              <a:t>对以下判断进行换质和换位。</a:t>
            </a:r>
          </a:p>
          <a:p>
            <a:pPr defTabSz="914400" fontAlgn="auto">
              <a:lnSpc>
                <a:spcPct val="150000"/>
              </a:lnSpc>
              <a:spcAft>
                <a:spcPct val="0"/>
              </a:spcAft>
              <a:tabLst>
                <a:tab pos="1029335"/>
                <a:tab pos="1850390"/>
                <a:tab pos="2538095"/>
                <a:tab pos="3221990"/>
              </a:tabLst>
            </a:pPr>
            <a:r>
              <a:rPr lang="en-US" altLang="zh-CN" sz="3200">
                <a:solidFill>
                  <a:schemeClr val="tx1"/>
                </a:solidFill>
                <a:latin typeface="微软雅黑" panose="020b0503020204020204" charset="-122"/>
                <a:ea typeface="微软雅黑" panose="020b0503020204020204" charset="-122"/>
                <a:cs typeface="微软雅黑" panose="020b0503020204020204" charset="-122"/>
              </a:rPr>
              <a:t>(1)</a:t>
            </a:r>
            <a:r>
              <a:rPr lang="zh-CN" altLang="zh-CN" sz="3200">
                <a:solidFill>
                  <a:schemeClr val="tx1"/>
                </a:solidFill>
                <a:latin typeface="微软雅黑" panose="020b0503020204020204" charset="-122"/>
                <a:ea typeface="微软雅黑" panose="020b0503020204020204" charset="-122"/>
                <a:cs typeface="微软雅黑" panose="020b0503020204020204" charset="-122"/>
              </a:rPr>
              <a:t>所有的有机物都是含碳的化合物。</a:t>
            </a:r>
          </a:p>
          <a:p>
            <a:pPr defTabSz="914400" fontAlgn="auto">
              <a:lnSpc>
                <a:spcPct val="150000"/>
              </a:lnSpc>
              <a:spcAft>
                <a:spcPct val="0"/>
              </a:spcAft>
              <a:tabLst>
                <a:tab pos="1029335"/>
                <a:tab pos="1850390"/>
                <a:tab pos="2538095"/>
                <a:tab pos="3221990"/>
              </a:tabLst>
            </a:pPr>
            <a:r>
              <a:rPr lang="en-US" altLang="zh-CN" sz="3200">
                <a:solidFill>
                  <a:schemeClr val="tx1"/>
                </a:solidFill>
                <a:latin typeface="微软雅黑" panose="020b0503020204020204" charset="-122"/>
                <a:ea typeface="微软雅黑" panose="020b0503020204020204" charset="-122"/>
                <a:cs typeface="微软雅黑" panose="020b0503020204020204" charset="-122"/>
              </a:rPr>
              <a:t>(2)</a:t>
            </a:r>
            <a:r>
              <a:rPr lang="zh-CN" altLang="zh-CN" sz="3200">
                <a:solidFill>
                  <a:schemeClr val="tx1"/>
                </a:solidFill>
                <a:latin typeface="微软雅黑" panose="020b0503020204020204" charset="-122"/>
                <a:ea typeface="微软雅黑" panose="020b0503020204020204" charset="-122"/>
                <a:cs typeface="微软雅黑" panose="020b0503020204020204" charset="-122"/>
              </a:rPr>
              <a:t>有些中学生是音乐爱好者。</a:t>
            </a:r>
            <a:endParaRPr lang="zh-CN" altLang="zh-CN" sz="3200">
              <a:solidFill>
                <a:schemeClr val="tx1"/>
              </a:solidFill>
              <a:effectLst/>
              <a:latin typeface="微软雅黑" panose="020b0503020204020204" charset="-122"/>
              <a:ea typeface="微软雅黑" panose="020b0503020204020204" charset="-122"/>
              <a:cs typeface="微软雅黑" panose="020b0503020204020204" charset="-122"/>
            </a:endParaRPr>
          </a:p>
        </p:txBody>
      </p:sp>
      <p:sp>
        <p:nvSpPr>
          <p:cNvPr id="6" name="文本框 5" title=""/>
          <p:cNvSpPr txBox="1"/>
          <p:nvPr>
            <p:custDataLst>
              <p:tags r:id="rId5"/>
            </p:custDataLst>
          </p:nvPr>
        </p:nvSpPr>
        <p:spPr>
          <a:xfrm>
            <a:off x="883285" y="3022600"/>
            <a:ext cx="10165080" cy="3553460"/>
          </a:xfrm>
          <a:prstGeom prst="rect">
            <a:avLst/>
          </a:prstGeom>
          <a:noFill/>
        </p:spPr>
        <p:txBody>
          <a:bodyPr wrap="square" rtlCol="0">
            <a:spAutoFit/>
          </a:bodyPr>
          <a:lstStyle/>
          <a:p>
            <a:pPr algn="just" defTabSz="914400" fontAlgn="auto">
              <a:lnSpc>
                <a:spcPts val="4500"/>
              </a:lnSpc>
              <a:spcAft>
                <a:spcPct val="0"/>
              </a:spcAft>
              <a:tabLst>
                <a:tab pos="1029335"/>
                <a:tab pos="1850390"/>
                <a:tab pos="2538095"/>
                <a:tab pos="3221990"/>
              </a:tabLst>
            </a:pPr>
            <a:r>
              <a:rPr lang="zh-CN" altLang="zh-CN" sz="2800">
                <a:solidFill>
                  <a:srgbClr val="0000FF"/>
                </a:solidFill>
                <a:latin typeface="微软雅黑" panose="020b0503020204020204" charset="-122"/>
                <a:ea typeface="微软雅黑" panose="020b0503020204020204" charset="-122"/>
                <a:cs typeface="微软雅黑" panose="020b0503020204020204" charset="-122"/>
                <a:sym typeface="+mn-ea"/>
              </a:rPr>
              <a:t>换质后</a:t>
            </a:r>
            <a:r>
              <a:rPr lang="en-US" altLang="zh-CN" sz="2800">
                <a:solidFill>
                  <a:srgbClr val="0000FF"/>
                </a:solidFill>
                <a:latin typeface="微软雅黑" panose="020b0503020204020204" charset="-122"/>
                <a:ea typeface="微软雅黑" panose="020b0503020204020204" charset="-122"/>
                <a:cs typeface="微软雅黑" panose="020b0503020204020204" charset="-122"/>
                <a:sym typeface="+mn-ea"/>
              </a:rPr>
              <a:t>:</a:t>
            </a:r>
          </a:p>
          <a:p>
            <a:pPr algn="just" defTabSz="914400" fontAlgn="auto">
              <a:lnSpc>
                <a:spcPts val="4500"/>
              </a:lnSpc>
              <a:spcAft>
                <a:spcPct val="0"/>
              </a:spcAft>
              <a:tabLst>
                <a:tab pos="1029335"/>
                <a:tab pos="1850390"/>
                <a:tab pos="2538095"/>
                <a:tab pos="3221990"/>
              </a:tabLst>
            </a:pPr>
            <a:r>
              <a:rPr lang="en-US" altLang="zh-CN" sz="2800">
                <a:solidFill>
                  <a:srgbClr val="000000"/>
                </a:solidFill>
                <a:latin typeface="微软雅黑" panose="020b0503020204020204" charset="-122"/>
                <a:ea typeface="微软雅黑" panose="020b0503020204020204" charset="-122"/>
                <a:cs typeface="微软雅黑" panose="020b0503020204020204" charset="-122"/>
                <a:sym typeface="+mn-ea"/>
              </a:rPr>
              <a:t>(1)</a:t>
            </a:r>
            <a:r>
              <a:rPr lang="zh-CN" altLang="zh-CN" sz="2800">
                <a:solidFill>
                  <a:srgbClr val="000000"/>
                </a:solidFill>
                <a:latin typeface="微软雅黑" panose="020b0503020204020204" charset="-122"/>
                <a:ea typeface="微软雅黑" panose="020b0503020204020204" charset="-122"/>
                <a:cs typeface="微软雅黑" panose="020b0503020204020204" charset="-122"/>
                <a:sym typeface="+mn-ea"/>
              </a:rPr>
              <a:t>所有的有机物都不是不含碳的化合物。</a:t>
            </a:r>
            <a:endParaRPr lang="zh-CN" altLang="zh-CN" sz="2800">
              <a:solidFill>
                <a:srgbClr val="000000"/>
              </a:solidFill>
              <a:latin typeface="微软雅黑" panose="020b0503020204020204" charset="-122"/>
              <a:ea typeface="微软雅黑" panose="020b0503020204020204" charset="-122"/>
              <a:cs typeface="微软雅黑" panose="020b0503020204020204" charset="-122"/>
            </a:endParaRPr>
          </a:p>
          <a:p>
            <a:pPr algn="just" defTabSz="914400" fontAlgn="auto">
              <a:lnSpc>
                <a:spcPts val="4500"/>
              </a:lnSpc>
              <a:spcAft>
                <a:spcPct val="0"/>
              </a:spcAft>
              <a:tabLst>
                <a:tab pos="1029335"/>
                <a:tab pos="1850390"/>
                <a:tab pos="2538095"/>
                <a:tab pos="3221990"/>
              </a:tabLst>
            </a:pPr>
            <a:r>
              <a:rPr lang="en-US" altLang="zh-CN" sz="2800">
                <a:solidFill>
                  <a:srgbClr val="000000"/>
                </a:solidFill>
                <a:latin typeface="微软雅黑" panose="020b0503020204020204" charset="-122"/>
                <a:ea typeface="微软雅黑" panose="020b0503020204020204" charset="-122"/>
                <a:cs typeface="微软雅黑" panose="020b0503020204020204" charset="-122"/>
                <a:sym typeface="+mn-ea"/>
              </a:rPr>
              <a:t>(2)</a:t>
            </a:r>
            <a:r>
              <a:rPr lang="zh-CN" altLang="zh-CN" sz="2800">
                <a:solidFill>
                  <a:srgbClr val="000000"/>
                </a:solidFill>
                <a:latin typeface="微软雅黑" panose="020b0503020204020204" charset="-122"/>
                <a:ea typeface="微软雅黑" panose="020b0503020204020204" charset="-122"/>
                <a:cs typeface="微软雅黑" panose="020b0503020204020204" charset="-122"/>
                <a:sym typeface="+mn-ea"/>
              </a:rPr>
              <a:t>有些中学生不是非音乐爱好者。</a:t>
            </a:r>
            <a:endParaRPr lang="zh-CN" altLang="zh-CN" sz="2800">
              <a:solidFill>
                <a:srgbClr val="000000"/>
              </a:solidFill>
              <a:latin typeface="微软雅黑" panose="020b0503020204020204" charset="-122"/>
              <a:ea typeface="微软雅黑" panose="020b0503020204020204" charset="-122"/>
              <a:cs typeface="微软雅黑" panose="020b0503020204020204" charset="-122"/>
            </a:endParaRPr>
          </a:p>
          <a:p>
            <a:pPr algn="just" defTabSz="914400" fontAlgn="auto">
              <a:lnSpc>
                <a:spcPts val="4500"/>
              </a:lnSpc>
              <a:spcAft>
                <a:spcPct val="0"/>
              </a:spcAft>
              <a:tabLst>
                <a:tab pos="1029335"/>
                <a:tab pos="1850390"/>
                <a:tab pos="2538095"/>
                <a:tab pos="3221990"/>
              </a:tabLst>
            </a:pPr>
            <a:r>
              <a:rPr lang="zh-CN" altLang="zh-CN" sz="2800">
                <a:solidFill>
                  <a:srgbClr val="0000FF"/>
                </a:solidFill>
                <a:latin typeface="微软雅黑" panose="020b0503020204020204" charset="-122"/>
                <a:ea typeface="微软雅黑" panose="020b0503020204020204" charset="-122"/>
                <a:cs typeface="微软雅黑" panose="020b0503020204020204" charset="-122"/>
                <a:sym typeface="+mn-ea"/>
              </a:rPr>
              <a:t>换位后</a:t>
            </a:r>
            <a:r>
              <a:rPr lang="en-US" altLang="zh-CN" sz="2800">
                <a:solidFill>
                  <a:srgbClr val="0000FF"/>
                </a:solidFill>
                <a:latin typeface="微软雅黑" panose="020b0503020204020204" charset="-122"/>
                <a:ea typeface="微软雅黑" panose="020b0503020204020204" charset="-122"/>
                <a:cs typeface="微软雅黑" panose="020b0503020204020204" charset="-122"/>
                <a:sym typeface="+mn-ea"/>
              </a:rPr>
              <a:t>:</a:t>
            </a:r>
            <a:endParaRPr lang="en-US" altLang="zh-CN" sz="2800">
              <a:solidFill>
                <a:srgbClr val="000000"/>
              </a:solidFill>
              <a:latin typeface="微软雅黑" panose="020b0503020204020204" charset="-122"/>
              <a:ea typeface="微软雅黑" panose="020b0503020204020204" charset="-122"/>
              <a:cs typeface="微软雅黑" panose="020b0503020204020204" charset="-122"/>
              <a:sym typeface="+mn-ea"/>
            </a:endParaRPr>
          </a:p>
          <a:p>
            <a:pPr algn="just" defTabSz="914400" fontAlgn="auto">
              <a:lnSpc>
                <a:spcPts val="4500"/>
              </a:lnSpc>
              <a:spcAft>
                <a:spcPct val="0"/>
              </a:spcAft>
              <a:tabLst>
                <a:tab pos="1029335"/>
                <a:tab pos="1850390"/>
                <a:tab pos="2538095"/>
                <a:tab pos="3221990"/>
              </a:tabLst>
            </a:pPr>
            <a:r>
              <a:rPr lang="en-US" altLang="zh-CN" sz="2800">
                <a:solidFill>
                  <a:srgbClr val="000000"/>
                </a:solidFill>
                <a:latin typeface="微软雅黑" panose="020b0503020204020204" charset="-122"/>
                <a:ea typeface="微软雅黑" panose="020b0503020204020204" charset="-122"/>
                <a:cs typeface="微软雅黑" panose="020b0503020204020204" charset="-122"/>
                <a:sym typeface="+mn-ea"/>
              </a:rPr>
              <a:t>(1)</a:t>
            </a:r>
            <a:r>
              <a:rPr lang="zh-CN" altLang="zh-CN" sz="2800">
                <a:solidFill>
                  <a:srgbClr val="000000"/>
                </a:solidFill>
                <a:latin typeface="微软雅黑" panose="020b0503020204020204" charset="-122"/>
                <a:ea typeface="微软雅黑" panose="020b0503020204020204" charset="-122"/>
                <a:cs typeface="微软雅黑" panose="020b0503020204020204" charset="-122"/>
                <a:sym typeface="+mn-ea"/>
              </a:rPr>
              <a:t>有些含碳的化合物是有机物。</a:t>
            </a:r>
          </a:p>
          <a:p>
            <a:pPr algn="just" defTabSz="914400" fontAlgn="auto">
              <a:lnSpc>
                <a:spcPts val="4500"/>
              </a:lnSpc>
              <a:spcAft>
                <a:spcPct val="0"/>
              </a:spcAft>
              <a:tabLst>
                <a:tab pos="1029335"/>
                <a:tab pos="1850390"/>
                <a:tab pos="2538095"/>
                <a:tab pos="3221990"/>
              </a:tabLst>
            </a:pPr>
            <a:r>
              <a:rPr lang="en-US" altLang="zh-CN" sz="2800">
                <a:solidFill>
                  <a:srgbClr val="000000"/>
                </a:solidFill>
                <a:latin typeface="微软雅黑" panose="020b0503020204020204" charset="-122"/>
                <a:ea typeface="微软雅黑" panose="020b0503020204020204" charset="-122"/>
                <a:cs typeface="微软雅黑" panose="020b0503020204020204" charset="-122"/>
                <a:sym typeface="+mn-ea"/>
              </a:rPr>
              <a:t>(2)</a:t>
            </a:r>
            <a:r>
              <a:rPr lang="zh-CN" altLang="zh-CN" sz="2800">
                <a:solidFill>
                  <a:srgbClr val="000000"/>
                </a:solidFill>
                <a:latin typeface="微软雅黑" panose="020b0503020204020204" charset="-122"/>
                <a:ea typeface="微软雅黑" panose="020b0503020204020204" charset="-122"/>
                <a:cs typeface="微软雅黑" panose="020b0503020204020204" charset="-122"/>
                <a:sym typeface="+mn-ea"/>
              </a:rPr>
              <a:t>有些音乐爱好者是中学生。</a:t>
            </a:r>
            <a:endParaRPr lang="zh-CN" altLang="zh-CN" sz="2800">
              <a:solidFill>
                <a:srgbClr val="000000"/>
              </a:solidFill>
              <a:effectLst/>
              <a:latin typeface="微软雅黑" panose="020b0503020204020204" charset="-122"/>
              <a:ea typeface="微软雅黑" panose="020b0503020204020204" charset="-122"/>
              <a:cs typeface="微软雅黑" panose="020b0503020204020204" charset="-122"/>
              <a:sym typeface="+mn-ea"/>
            </a:endParaRPr>
          </a:p>
        </p:txBody>
      </p:sp>
      <p:grpSp>
        <p:nvGrpSpPr>
          <p:cNvPr id="4" name="组合 3" title=""/>
          <p:cNvGrpSpPr/>
          <p:nvPr>
            <p:custDataLst>
              <p:tags r:id="rId6"/>
            </p:custDataLst>
          </p:nvPr>
        </p:nvGrpSpPr>
        <p:grpSpPr>
          <a:xfrm>
            <a:off x="-124460" y="0"/>
            <a:ext cx="3576320" cy="933450"/>
            <a:chOff x="901" y="-14"/>
            <a:chExt cx="5499" cy="1536"/>
          </a:xfrm>
        </p:grpSpPr>
        <p:grpSp>
          <p:nvGrpSpPr>
            <p:cNvPr id="2" name="组合 1"/>
            <p:cNvGrpSpPr/>
            <p:nvPr>
              <p:custDataLst>
                <p:tags r:id="rId7"/>
              </p:custDataLst>
            </p:nvPr>
          </p:nvGrpSpPr>
          <p:grpSpPr>
            <a:xfrm>
              <a:off x="901" y="-14"/>
              <a:ext cx="1772" cy="1164"/>
              <a:chOff x="431" y="1078"/>
              <a:chExt cx="918" cy="816"/>
            </a:xfrm>
          </p:grpSpPr>
          <p:pic>
            <p:nvPicPr>
              <p:cNvPr id="3" name="图片 6146" descr="L:/选择性必修一/2.2 单一制和复合制/未标题-3"/>
              <p:cNvPicPr>
                <a:picLocks noChangeAspect="1"/>
              </p:cNvPicPr>
              <p:nvPr>
                <p:custDataLst>
                  <p:tags r:id="rId10"/>
                </p:custDataLst>
              </p:nvPr>
            </p:nvPicPr>
            <p:blipFill>
              <a:blip r:embed="rId9" r:link="rId8"/>
              <a:stretch>
                <a:fillRect/>
              </a:stretch>
            </p:blipFill>
            <p:spPr>
              <a:xfrm>
                <a:off x="431" y="1078"/>
                <a:ext cx="918" cy="816"/>
              </a:xfrm>
              <a:prstGeom prst="rect">
                <a:avLst/>
              </a:prstGeom>
              <a:noFill/>
              <a:ln w="9525">
                <a:noFill/>
              </a:ln>
            </p:spPr>
          </p:pic>
          <p:sp>
            <p:nvSpPr>
              <p:cNvPr id="9" name="TextBox 77"/>
              <p:cNvSpPr/>
              <p:nvPr>
                <p:custDataLst>
                  <p:tags r:id="rId11"/>
                </p:custDataLst>
              </p:nvPr>
            </p:nvSpPr>
            <p:spPr>
              <a:xfrm>
                <a:off x="636" y="1156"/>
                <a:ext cx="557" cy="667"/>
              </a:xfrm>
              <a:prstGeom prst="rect">
                <a:avLst/>
              </a:prstGeom>
              <a:noFill/>
              <a:ln w="9525">
                <a:noFill/>
              </a:ln>
            </p:spPr>
            <p:txBody>
              <a:bodyPr wrap="square" lIns="86366" tIns="43182" rIns="86366" bIns="43182" anchor="t" anchorCtr="0">
                <a:spAutoFit/>
              </a:bodyPr>
              <a:lstStyle/>
              <a:p>
                <a:pPr algn="ctr" defTabSz="431800"/>
                <a:r>
                  <a:rPr lang="zh-CN" altLang="en-US" sz="3200" b="1">
                    <a:solidFill>
                      <a:srgbClr val="00B0F0"/>
                    </a:solidFill>
                    <a:latin typeface="微软雅黑" panose="020b0503020204020204" charset="-122"/>
                    <a:ea typeface="微软雅黑" panose="020b0503020204020204" charset="-122"/>
                  </a:rPr>
                  <a:t>习</a:t>
                </a:r>
              </a:p>
            </p:txBody>
          </p:sp>
        </p:grpSp>
        <p:grpSp>
          <p:nvGrpSpPr>
            <p:cNvPr id="18" name="组合 17"/>
            <p:cNvGrpSpPr/>
            <p:nvPr>
              <p:custDataLst>
                <p:tags r:id="rId12"/>
              </p:custDataLst>
            </p:nvPr>
          </p:nvGrpSpPr>
          <p:grpSpPr>
            <a:xfrm>
              <a:off x="2107" y="358"/>
              <a:ext cx="1772" cy="1164"/>
              <a:chOff x="1282" y="1293"/>
              <a:chExt cx="918" cy="816"/>
            </a:xfrm>
          </p:grpSpPr>
          <p:pic>
            <p:nvPicPr>
              <p:cNvPr id="30" name="图片 6149" descr="L:/选择性必修一/2.2 单一制和复合制/未标题-3"/>
              <p:cNvPicPr>
                <a:picLocks noChangeAspect="1"/>
              </p:cNvPicPr>
              <p:nvPr>
                <p:custDataLst>
                  <p:tags r:id="rId13"/>
                </p:custDataLst>
              </p:nvPr>
            </p:nvPicPr>
            <p:blipFill>
              <a:blip r:embed="rId9" r:link="rId8"/>
              <a:stretch>
                <a:fillRect/>
              </a:stretch>
            </p:blipFill>
            <p:spPr>
              <a:xfrm>
                <a:off x="1282" y="1293"/>
                <a:ext cx="918" cy="816"/>
              </a:xfrm>
              <a:prstGeom prst="rect">
                <a:avLst/>
              </a:prstGeom>
              <a:noFill/>
              <a:ln w="9525">
                <a:noFill/>
              </a:ln>
            </p:spPr>
          </p:pic>
          <p:sp>
            <p:nvSpPr>
              <p:cNvPr id="31" name="TextBox 77"/>
              <p:cNvSpPr/>
              <p:nvPr>
                <p:custDataLst>
                  <p:tags r:id="rId14"/>
                </p:custDataLst>
              </p:nvPr>
            </p:nvSpPr>
            <p:spPr>
              <a:xfrm>
                <a:off x="1460" y="1347"/>
                <a:ext cx="557" cy="667"/>
              </a:xfrm>
              <a:prstGeom prst="rect">
                <a:avLst/>
              </a:prstGeom>
              <a:noFill/>
              <a:ln w="9525">
                <a:noFill/>
              </a:ln>
            </p:spPr>
            <p:txBody>
              <a:bodyPr wrap="square" lIns="86366" tIns="43182" rIns="86366" bIns="43182" anchor="t" anchorCtr="0">
                <a:spAutoFit/>
              </a:bodyPr>
              <a:lstStyle/>
              <a:p>
                <a:pPr algn="ctr" defTabSz="431800"/>
                <a:r>
                  <a:rPr lang="zh-CN" altLang="en-US" sz="3200" b="1">
                    <a:solidFill>
                      <a:srgbClr val="FA4140"/>
                    </a:solidFill>
                    <a:latin typeface="微软雅黑" panose="020b0503020204020204" charset="-122"/>
                    <a:ea typeface="微软雅黑" panose="020b0503020204020204" charset="-122"/>
                    <a:sym typeface="+mn-ea"/>
                  </a:rPr>
                  <a:t>题</a:t>
                </a:r>
              </a:p>
            </p:txBody>
          </p:sp>
        </p:grpSp>
        <p:grpSp>
          <p:nvGrpSpPr>
            <p:cNvPr id="23" name="组合 22"/>
            <p:cNvGrpSpPr/>
            <p:nvPr>
              <p:custDataLst>
                <p:tags r:id="rId15"/>
              </p:custDataLst>
            </p:nvPr>
          </p:nvGrpSpPr>
          <p:grpSpPr>
            <a:xfrm>
              <a:off x="3395" y="0"/>
              <a:ext cx="1772" cy="1164"/>
              <a:chOff x="2201" y="1078"/>
              <a:chExt cx="918" cy="816"/>
            </a:xfrm>
          </p:grpSpPr>
          <p:pic>
            <p:nvPicPr>
              <p:cNvPr id="24" name="图片 6152" descr="L:/选择性必修一/2.2 单一制和复合制/未标题-3"/>
              <p:cNvPicPr>
                <a:picLocks noChangeAspect="1"/>
              </p:cNvPicPr>
              <p:nvPr>
                <p:custDataLst>
                  <p:tags r:id="rId16"/>
                </p:custDataLst>
              </p:nvPr>
            </p:nvPicPr>
            <p:blipFill>
              <a:blip r:embed="rId9" r:link="rId8"/>
              <a:stretch>
                <a:fillRect/>
              </a:stretch>
            </p:blipFill>
            <p:spPr>
              <a:xfrm>
                <a:off x="2201" y="1078"/>
                <a:ext cx="918" cy="816"/>
              </a:xfrm>
              <a:prstGeom prst="rect">
                <a:avLst/>
              </a:prstGeom>
              <a:noFill/>
              <a:ln w="9525">
                <a:noFill/>
              </a:ln>
            </p:spPr>
          </p:pic>
          <p:sp>
            <p:nvSpPr>
              <p:cNvPr id="25" name="TextBox 77"/>
              <p:cNvSpPr/>
              <p:nvPr>
                <p:custDataLst>
                  <p:tags r:id="rId17"/>
                </p:custDataLst>
              </p:nvPr>
            </p:nvSpPr>
            <p:spPr>
              <a:xfrm>
                <a:off x="2382" y="1157"/>
                <a:ext cx="557" cy="667"/>
              </a:xfrm>
              <a:prstGeom prst="rect">
                <a:avLst/>
              </a:prstGeom>
              <a:noFill/>
              <a:ln w="9525">
                <a:noFill/>
              </a:ln>
            </p:spPr>
            <p:txBody>
              <a:bodyPr wrap="square" lIns="86366" tIns="43182" rIns="86366" bIns="43182" anchor="t" anchorCtr="0">
                <a:spAutoFit/>
              </a:bodyPr>
              <a:lstStyle/>
              <a:p>
                <a:pPr algn="ctr" defTabSz="431800"/>
                <a:r>
                  <a:rPr lang="zh-CN" altLang="en-US" sz="3200" b="1">
                    <a:solidFill>
                      <a:srgbClr val="00B050"/>
                    </a:solidFill>
                    <a:latin typeface="微软雅黑" panose="020b0503020204020204" charset="-122"/>
                    <a:ea typeface="微软雅黑" panose="020b0503020204020204" charset="-122"/>
                    <a:sym typeface="+mn-ea"/>
                  </a:rPr>
                  <a:t>演</a:t>
                </a:r>
              </a:p>
            </p:txBody>
          </p:sp>
        </p:grpSp>
        <p:grpSp>
          <p:nvGrpSpPr>
            <p:cNvPr id="26" name="组合 25"/>
            <p:cNvGrpSpPr/>
            <p:nvPr>
              <p:custDataLst>
                <p:tags r:id="rId18"/>
              </p:custDataLst>
            </p:nvPr>
          </p:nvGrpSpPr>
          <p:grpSpPr>
            <a:xfrm>
              <a:off x="4628" y="359"/>
              <a:ext cx="1772" cy="1163"/>
              <a:chOff x="3050" y="1282"/>
              <a:chExt cx="918" cy="816"/>
            </a:xfrm>
          </p:grpSpPr>
          <p:pic>
            <p:nvPicPr>
              <p:cNvPr id="27" name="图片 6155" descr="L:/选择性必修一/2.2 单一制和复合制/未标题-3"/>
              <p:cNvPicPr>
                <a:picLocks noChangeAspect="1"/>
              </p:cNvPicPr>
              <p:nvPr>
                <p:custDataLst>
                  <p:tags r:id="rId19"/>
                </p:custDataLst>
              </p:nvPr>
            </p:nvPicPr>
            <p:blipFill>
              <a:blip r:embed="rId9" r:link="rId8"/>
              <a:stretch>
                <a:fillRect/>
              </a:stretch>
            </p:blipFill>
            <p:spPr>
              <a:xfrm>
                <a:off x="3050" y="1282"/>
                <a:ext cx="918" cy="816"/>
              </a:xfrm>
              <a:prstGeom prst="rect">
                <a:avLst/>
              </a:prstGeom>
              <a:noFill/>
              <a:ln w="9525">
                <a:noFill/>
              </a:ln>
            </p:spPr>
          </p:pic>
          <p:sp>
            <p:nvSpPr>
              <p:cNvPr id="28" name="TextBox 77"/>
              <p:cNvSpPr/>
              <p:nvPr>
                <p:custDataLst>
                  <p:tags r:id="rId20"/>
                </p:custDataLst>
              </p:nvPr>
            </p:nvSpPr>
            <p:spPr>
              <a:xfrm>
                <a:off x="3235" y="1361"/>
                <a:ext cx="557" cy="668"/>
              </a:xfrm>
              <a:prstGeom prst="rect">
                <a:avLst/>
              </a:prstGeom>
              <a:noFill/>
              <a:ln w="9525">
                <a:noFill/>
              </a:ln>
            </p:spPr>
            <p:txBody>
              <a:bodyPr wrap="square" lIns="86366" tIns="43182" rIns="86366" bIns="43182" anchor="t" anchorCtr="0">
                <a:spAutoFit/>
                <a:scene3d>
                  <a:camera prst="orthographicFront"/>
                  <a:lightRig rig="soft" dir="t">
                    <a:rot lat="0" lon="0" rev="15600000"/>
                  </a:lightRig>
                </a:scene3d>
                <a:sp3d extrusionH="57150" prstMaterial="softEdge">
                  <a:bevelT w="25400" h="38100"/>
                </a:sp3d>
              </a:bodyPr>
              <a:lstStyle/>
              <a:p>
                <a:pPr algn="ctr" defTabSz="431800"/>
                <a:r>
                  <a:rPr lang="zh-CN" altLang="en-US" sz="3200" b="1">
                    <a:solidFill>
                      <a:srgbClr val="7030A0"/>
                    </a:solidFill>
                    <a:effectLst/>
                    <a:latin typeface="微软雅黑" panose="020b0503020204020204" charset="-122"/>
                    <a:ea typeface="微软雅黑" panose="020b0503020204020204" charset="-122"/>
                    <a:sym typeface="+mn-ea"/>
                  </a:rPr>
                  <a:t>练</a:t>
                </a:r>
              </a:p>
            </p:txBody>
          </p:sp>
        </p:grpSp>
      </p:grpSp>
    </p:spTree>
    <p:custDataLst>
      <p:tags r:id="rId2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6" name="文本框 15" title=""/>
          <p:cNvSpPr txBox="1"/>
          <p:nvPr>
            <p:custDataLst>
              <p:tags r:id="rId3"/>
            </p:custDataLst>
          </p:nvPr>
        </p:nvSpPr>
        <p:spPr>
          <a:xfrm>
            <a:off x="336634" y="277436"/>
            <a:ext cx="1005403" cy="584775"/>
          </a:xfrm>
          <a:prstGeom prst="rect">
            <a:avLst/>
          </a:prstGeom>
          <a:noFill/>
        </p:spPr>
        <p:txBody>
          <a:bodyPr wrap="none" rtlCol="0">
            <a:spAutoFit/>
          </a:bodyPr>
          <a:lstStyle/>
          <a:p>
            <a:pPr algn="ctr"/>
            <a:r>
              <a:rPr lang="zh-CN" altLang="en-US" sz="3200" b="1">
                <a:solidFill>
                  <a:srgbClr val="C00000"/>
                </a:solidFill>
                <a:latin typeface="微软雅黑" panose="020b0503020204020204" charset="-122"/>
                <a:ea typeface="微软雅黑" panose="020b0503020204020204" charset="-122"/>
              </a:rPr>
              <a:t>小结</a:t>
            </a:r>
          </a:p>
        </p:txBody>
      </p:sp>
      <p:sp>
        <p:nvSpPr>
          <p:cNvPr id="38" name="文本框 37" title=""/>
          <p:cNvSpPr txBox="1"/>
          <p:nvPr>
            <p:custDataLst>
              <p:tags r:id="rId4"/>
            </p:custDataLst>
          </p:nvPr>
        </p:nvSpPr>
        <p:spPr>
          <a:xfrm>
            <a:off x="267881" y="2443536"/>
            <a:ext cx="2285815" cy="1272540"/>
          </a:xfrm>
          <a:prstGeom prst="rect">
            <a:avLst/>
          </a:prstGeom>
          <a:solidFill>
            <a:srgbClr val="EBD79A"/>
          </a:solidFill>
          <a:ln>
            <a:noFill/>
          </a:ln>
        </p:spPr>
        <p:txBody>
          <a:bodyPr wrap="square" rtlCol="0">
            <a:spAutoFit/>
          </a:bodyPr>
          <a:lstStyle/>
          <a:p>
            <a:pPr algn="ctr">
              <a:lnSpc>
                <a:spcPct val="120000"/>
              </a:lnSpc>
            </a:pPr>
            <a:r>
              <a:rPr lang="zh-CN" altLang="en-US" sz="3200" b="1">
                <a:latin typeface="微软雅黑" panose="020b0503020204020204" charset="-122"/>
                <a:ea typeface="微软雅黑" panose="020b0503020204020204" charset="-122"/>
              </a:rPr>
              <a:t>性质判断</a:t>
            </a:r>
            <a:endParaRPr lang="en-US" altLang="zh-CN" sz="3200" b="1">
              <a:latin typeface="微软雅黑" panose="020b0503020204020204" charset="-122"/>
              <a:ea typeface="微软雅黑" panose="020b0503020204020204" charset="-122"/>
            </a:endParaRPr>
          </a:p>
          <a:p>
            <a:pPr algn="ctr">
              <a:lnSpc>
                <a:spcPct val="120000"/>
              </a:lnSpc>
            </a:pPr>
            <a:r>
              <a:rPr lang="zh-CN" altLang="en-US" sz="3200" b="1">
                <a:latin typeface="微软雅黑" panose="020b0503020204020204" charset="-122"/>
                <a:ea typeface="微软雅黑" panose="020b0503020204020204" charset="-122"/>
              </a:rPr>
              <a:t>换质位推理</a:t>
            </a:r>
          </a:p>
        </p:txBody>
      </p:sp>
      <p:sp>
        <p:nvSpPr>
          <p:cNvPr id="22" name="文本框 21" title=""/>
          <p:cNvSpPr txBox="1"/>
          <p:nvPr>
            <p:custDataLst>
              <p:tags r:id="rId5"/>
            </p:custDataLst>
          </p:nvPr>
        </p:nvSpPr>
        <p:spPr>
          <a:xfrm>
            <a:off x="3143048" y="1050070"/>
            <a:ext cx="3640862" cy="681990"/>
          </a:xfrm>
          <a:prstGeom prst="rect">
            <a:avLst/>
          </a:prstGeom>
          <a:solidFill>
            <a:srgbClr val="EBD79A"/>
          </a:solidFill>
          <a:ln>
            <a:noFill/>
          </a:ln>
        </p:spPr>
        <p:txBody>
          <a:bodyPr wrap="square" rtlCol="0">
            <a:spAutoFit/>
          </a:bodyPr>
          <a:lstStyle/>
          <a:p>
            <a:pPr algn="ctr">
              <a:lnSpc>
                <a:spcPct val="120000"/>
              </a:lnSpc>
            </a:pPr>
            <a:r>
              <a:rPr lang="zh-CN" altLang="en-US" sz="3200" b="1">
                <a:latin typeface="微软雅黑" panose="020b0503020204020204" charset="-122"/>
                <a:ea typeface="微软雅黑" panose="020b0503020204020204" charset="-122"/>
              </a:rPr>
              <a:t>换质推理（换质法）</a:t>
            </a:r>
          </a:p>
        </p:txBody>
      </p:sp>
      <p:sp>
        <p:nvSpPr>
          <p:cNvPr id="24" name="文本框 23" title=""/>
          <p:cNvSpPr txBox="1"/>
          <p:nvPr>
            <p:custDataLst>
              <p:tags r:id="rId6"/>
            </p:custDataLst>
          </p:nvPr>
        </p:nvSpPr>
        <p:spPr>
          <a:xfrm>
            <a:off x="3216813" y="3460264"/>
            <a:ext cx="3664278" cy="681990"/>
          </a:xfrm>
          <a:prstGeom prst="rect">
            <a:avLst/>
          </a:prstGeom>
          <a:solidFill>
            <a:srgbClr val="EBD79A"/>
          </a:solidFill>
          <a:ln>
            <a:noFill/>
          </a:ln>
        </p:spPr>
        <p:txBody>
          <a:bodyPr wrap="square" rtlCol="0">
            <a:spAutoFit/>
          </a:bodyPr>
          <a:lstStyle/>
          <a:p>
            <a:pPr algn="ctr">
              <a:lnSpc>
                <a:spcPct val="120000"/>
              </a:lnSpc>
            </a:pPr>
            <a:r>
              <a:rPr lang="zh-CN" altLang="en-US" sz="3200" b="1">
                <a:latin typeface="微软雅黑" panose="020b0503020204020204" charset="-122"/>
                <a:ea typeface="微软雅黑" panose="020b0503020204020204" charset="-122"/>
              </a:rPr>
              <a:t>换位推理（换位法）</a:t>
            </a:r>
          </a:p>
        </p:txBody>
      </p:sp>
      <p:sp>
        <p:nvSpPr>
          <p:cNvPr id="26" name="文本框 25" title=""/>
          <p:cNvSpPr txBox="1"/>
          <p:nvPr>
            <p:custDataLst>
              <p:tags r:id="rId7"/>
            </p:custDataLst>
          </p:nvPr>
        </p:nvSpPr>
        <p:spPr>
          <a:xfrm>
            <a:off x="7464055" y="629212"/>
            <a:ext cx="1085260" cy="1210945"/>
          </a:xfrm>
          <a:prstGeom prst="rect">
            <a:avLst/>
          </a:prstGeom>
          <a:noFill/>
        </p:spPr>
        <p:txBody>
          <a:bodyPr wrap="square" rtlCol="0">
            <a:spAutoFit/>
          </a:bodyPr>
          <a:lstStyle/>
          <a:p>
            <a:pPr algn="ctr">
              <a:lnSpc>
                <a:spcPct val="130000"/>
              </a:lnSpc>
            </a:pPr>
            <a:r>
              <a:rPr lang="zh-CN" altLang="en-US" sz="2800" b="1">
                <a:latin typeface="楷体" panose="02010609060101010101" pitchFamily="49" charset="-122"/>
                <a:ea typeface="楷体" panose="02010609060101010101" pitchFamily="49" charset="-122"/>
              </a:rPr>
              <a:t>肯定判断</a:t>
            </a:r>
          </a:p>
        </p:txBody>
      </p:sp>
      <p:sp>
        <p:nvSpPr>
          <p:cNvPr id="34" name="左右箭头 33" title=""/>
          <p:cNvSpPr/>
          <p:nvPr>
            <p:custDataLst>
              <p:tags r:id="rId8"/>
            </p:custDataLst>
          </p:nvPr>
        </p:nvSpPr>
        <p:spPr>
          <a:xfrm>
            <a:off x="8436877" y="914317"/>
            <a:ext cx="976856" cy="642429"/>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title=""/>
          <p:cNvSpPr txBox="1"/>
          <p:nvPr>
            <p:custDataLst>
              <p:tags r:id="rId9"/>
            </p:custDataLst>
          </p:nvPr>
        </p:nvSpPr>
        <p:spPr>
          <a:xfrm>
            <a:off x="3418114" y="1794950"/>
            <a:ext cx="5651995" cy="1383665"/>
          </a:xfrm>
          <a:prstGeom prst="rect">
            <a:avLst/>
          </a:prstGeom>
          <a:noFill/>
          <a:ln>
            <a:solidFill>
              <a:srgbClr val="BF8B3F"/>
            </a:solidFill>
          </a:ln>
        </p:spPr>
        <p:txBody>
          <a:bodyPr wrap="square" rtlCol="0">
            <a:spAutoFit/>
          </a:bodyPr>
          <a:lstStyle/>
          <a:p>
            <a:pPr marL="457200" indent="-457200" algn="just">
              <a:buFont typeface="Wingdings" panose="05000000000000000000" pitchFamily="2" charset="2"/>
              <a:buChar char="l"/>
            </a:pPr>
            <a:r>
              <a:rPr lang="zh-CN" altLang="en-US" sz="2800" b="1">
                <a:solidFill>
                  <a:srgbClr val="000099"/>
                </a:solidFill>
                <a:latin typeface="楷体" panose="02010609060101010101" pitchFamily="49" charset="-122"/>
                <a:ea typeface="楷体" panose="02010609060101010101" pitchFamily="49" charset="-122"/>
              </a:rPr>
              <a:t>主项</a:t>
            </a:r>
            <a:r>
              <a:rPr lang="zh-CN" altLang="en-US" sz="2800" b="1">
                <a:latin typeface="楷体" panose="02010609060101010101" pitchFamily="49" charset="-122"/>
                <a:ea typeface="楷体" panose="02010609060101010101" pitchFamily="49" charset="-122"/>
              </a:rPr>
              <a:t>和</a:t>
            </a:r>
            <a:r>
              <a:rPr lang="zh-CN" altLang="en-US" sz="2800" b="1">
                <a:solidFill>
                  <a:srgbClr val="000099"/>
                </a:solidFill>
                <a:latin typeface="楷体" panose="02010609060101010101" pitchFamily="49" charset="-122"/>
                <a:ea typeface="楷体" panose="02010609060101010101" pitchFamily="49" charset="-122"/>
              </a:rPr>
              <a:t>量项</a:t>
            </a:r>
            <a:r>
              <a:rPr lang="zh-CN" altLang="en-US" sz="2800" b="1">
                <a:latin typeface="楷体" panose="02010609060101010101" pitchFamily="49" charset="-122"/>
                <a:ea typeface="楷体" panose="02010609060101010101" pitchFamily="49" charset="-122"/>
              </a:rPr>
              <a:t>不变；</a:t>
            </a:r>
            <a:endParaRPr lang="en-US" altLang="zh-CN" sz="2800" b="1">
              <a:latin typeface="楷体" panose="02010609060101010101" pitchFamily="49" charset="-122"/>
              <a:ea typeface="楷体" panose="02010609060101010101" pitchFamily="49" charset="-122"/>
            </a:endParaRPr>
          </a:p>
          <a:p>
            <a:pPr marL="457200" indent="-457200" algn="just">
              <a:buFont typeface="Wingdings" panose="05000000000000000000" pitchFamily="2" charset="2"/>
              <a:buChar char="l"/>
            </a:pPr>
            <a:r>
              <a:rPr lang="zh-CN" altLang="en-US" sz="2800" b="1">
                <a:latin typeface="楷体" panose="02010609060101010101" pitchFamily="49" charset="-122"/>
                <a:ea typeface="楷体" panose="02010609060101010101" pitchFamily="49" charset="-122"/>
              </a:rPr>
              <a:t>改变前提判断的</a:t>
            </a:r>
            <a:r>
              <a:rPr lang="zh-CN" altLang="en-US" sz="2800" b="1">
                <a:solidFill>
                  <a:srgbClr val="FF0000"/>
                </a:solidFill>
                <a:latin typeface="楷体" panose="02010609060101010101" pitchFamily="49" charset="-122"/>
                <a:ea typeface="楷体" panose="02010609060101010101" pitchFamily="49" charset="-122"/>
              </a:rPr>
              <a:t>质</a:t>
            </a:r>
            <a:r>
              <a:rPr lang="zh-CN" altLang="en-US" sz="2800" b="1">
                <a:latin typeface="楷体" panose="02010609060101010101" pitchFamily="49" charset="-122"/>
                <a:ea typeface="楷体" panose="02010609060101010101" pitchFamily="49" charset="-122"/>
              </a:rPr>
              <a:t>。（即</a:t>
            </a:r>
            <a:r>
              <a:rPr lang="zh-CN" altLang="en-US" sz="2800" b="1">
                <a:solidFill>
                  <a:srgbClr val="000099"/>
                </a:solidFill>
                <a:latin typeface="楷体" panose="02010609060101010101" pitchFamily="49" charset="-122"/>
                <a:ea typeface="楷体" panose="02010609060101010101" pitchFamily="49" charset="-122"/>
              </a:rPr>
              <a:t>联项</a:t>
            </a:r>
            <a:r>
              <a:rPr lang="zh-CN" altLang="en-US" sz="2800" b="1">
                <a:latin typeface="楷体" panose="02010609060101010101" pitchFamily="49" charset="-122"/>
                <a:ea typeface="楷体" panose="02010609060101010101" pitchFamily="49" charset="-122"/>
              </a:rPr>
              <a:t>）</a:t>
            </a:r>
            <a:endParaRPr lang="en-US" altLang="zh-CN" sz="2800" b="1">
              <a:latin typeface="楷体" panose="02010609060101010101" pitchFamily="49" charset="-122"/>
              <a:ea typeface="楷体" panose="02010609060101010101" pitchFamily="49" charset="-122"/>
            </a:endParaRPr>
          </a:p>
          <a:p>
            <a:pPr marL="457200" indent="-457200" algn="just">
              <a:buFont typeface="Wingdings" panose="05000000000000000000" pitchFamily="2" charset="2"/>
              <a:buChar char="l"/>
            </a:pPr>
            <a:r>
              <a:rPr lang="zh-CN" altLang="en-US" sz="2800" b="1">
                <a:solidFill>
                  <a:srgbClr val="000099"/>
                </a:solidFill>
                <a:latin typeface="楷体" panose="02010609060101010101" pitchFamily="49" charset="-122"/>
                <a:ea typeface="楷体" panose="02010609060101010101" pitchFamily="49" charset="-122"/>
              </a:rPr>
              <a:t>谓项</a:t>
            </a:r>
            <a:r>
              <a:rPr lang="zh-CN" altLang="en-US" sz="2800" b="1">
                <a:latin typeface="楷体" panose="02010609060101010101" pitchFamily="49" charset="-122"/>
                <a:ea typeface="楷体" panose="02010609060101010101" pitchFamily="49" charset="-122"/>
              </a:rPr>
              <a:t>改为与其相矛盾的概念。</a:t>
            </a:r>
          </a:p>
        </p:txBody>
      </p:sp>
      <p:sp>
        <p:nvSpPr>
          <p:cNvPr id="41" name="文本框 40" title=""/>
          <p:cNvSpPr txBox="1"/>
          <p:nvPr>
            <p:custDataLst>
              <p:tags r:id="rId10"/>
            </p:custDataLst>
          </p:nvPr>
        </p:nvSpPr>
        <p:spPr>
          <a:xfrm>
            <a:off x="3418114" y="4269354"/>
            <a:ext cx="7080879" cy="1383665"/>
          </a:xfrm>
          <a:prstGeom prst="rect">
            <a:avLst/>
          </a:prstGeom>
          <a:noFill/>
          <a:ln>
            <a:solidFill>
              <a:srgbClr val="BF8B3F"/>
            </a:solidFill>
          </a:ln>
        </p:spPr>
        <p:txBody>
          <a:bodyPr wrap="square" rtlCol="0">
            <a:spAutoFit/>
          </a:bodyPr>
          <a:lstStyle/>
          <a:p>
            <a:pPr marL="457200" indent="-457200" algn="just">
              <a:buFont typeface="Wingdings" panose="05000000000000000000" pitchFamily="2" charset="2"/>
              <a:buChar char="l"/>
            </a:pPr>
            <a:r>
              <a:rPr lang="zh-CN" altLang="en-US" sz="2800" b="1">
                <a:latin typeface="楷体" panose="02010609060101010101" pitchFamily="49" charset="-122"/>
                <a:ea typeface="楷体" panose="02010609060101010101" pitchFamily="49" charset="-122"/>
              </a:rPr>
              <a:t>不改变</a:t>
            </a:r>
            <a:r>
              <a:rPr lang="zh-CN" altLang="en-US" sz="2800" b="1">
                <a:solidFill>
                  <a:srgbClr val="000099"/>
                </a:solidFill>
                <a:latin typeface="楷体" panose="02010609060101010101" pitchFamily="49" charset="-122"/>
                <a:ea typeface="楷体" panose="02010609060101010101" pitchFamily="49" charset="-122"/>
              </a:rPr>
              <a:t>联项</a:t>
            </a:r>
            <a:r>
              <a:rPr lang="zh-CN" altLang="en-US" sz="2800" b="1">
                <a:latin typeface="楷体" panose="02010609060101010101" pitchFamily="49" charset="-122"/>
                <a:ea typeface="楷体" panose="02010609060101010101" pitchFamily="49" charset="-122"/>
              </a:rPr>
              <a:t>；</a:t>
            </a:r>
            <a:endParaRPr lang="en-US" altLang="zh-CN" sz="2800" b="1">
              <a:latin typeface="楷体" panose="02010609060101010101" pitchFamily="49" charset="-122"/>
              <a:ea typeface="楷体" panose="02010609060101010101" pitchFamily="49" charset="-122"/>
            </a:endParaRPr>
          </a:p>
          <a:p>
            <a:pPr marL="457200" indent="-457200" algn="just">
              <a:buFont typeface="Wingdings" panose="05000000000000000000" pitchFamily="2" charset="2"/>
              <a:buChar char="l"/>
            </a:pPr>
            <a:r>
              <a:rPr lang="zh-CN" altLang="en-US" sz="2800" b="1">
                <a:solidFill>
                  <a:srgbClr val="000099"/>
                </a:solidFill>
                <a:latin typeface="楷体" panose="02010609060101010101" pitchFamily="49" charset="-122"/>
                <a:ea typeface="楷体" panose="02010609060101010101" pitchFamily="49" charset="-122"/>
              </a:rPr>
              <a:t>主项</a:t>
            </a:r>
            <a:r>
              <a:rPr lang="zh-CN" altLang="en-US" sz="2800" b="1">
                <a:latin typeface="楷体" panose="02010609060101010101" pitchFamily="49" charset="-122"/>
                <a:ea typeface="楷体" panose="02010609060101010101" pitchFamily="49" charset="-122"/>
              </a:rPr>
              <a:t>和</a:t>
            </a:r>
            <a:r>
              <a:rPr lang="zh-CN" altLang="en-US" sz="2800" b="1">
                <a:solidFill>
                  <a:srgbClr val="000099"/>
                </a:solidFill>
                <a:latin typeface="楷体" panose="02010609060101010101" pitchFamily="49" charset="-122"/>
                <a:ea typeface="楷体" panose="02010609060101010101" pitchFamily="49" charset="-122"/>
              </a:rPr>
              <a:t>谓项</a:t>
            </a:r>
            <a:r>
              <a:rPr lang="zh-CN" altLang="en-US" sz="2800" b="1">
                <a:latin typeface="楷体" panose="02010609060101010101" pitchFamily="49" charset="-122"/>
                <a:ea typeface="楷体" panose="02010609060101010101" pitchFamily="49" charset="-122"/>
              </a:rPr>
              <a:t>位置互换；</a:t>
            </a:r>
            <a:endParaRPr lang="en-US" altLang="zh-CN" sz="2800" b="1">
              <a:latin typeface="楷体" panose="02010609060101010101" pitchFamily="49" charset="-122"/>
              <a:ea typeface="楷体" panose="02010609060101010101" pitchFamily="49" charset="-122"/>
            </a:endParaRPr>
          </a:p>
          <a:p>
            <a:pPr marL="457200" indent="-457200" algn="just">
              <a:buFont typeface="Wingdings" panose="05000000000000000000" pitchFamily="2" charset="2"/>
              <a:buChar char="l"/>
            </a:pPr>
            <a:r>
              <a:rPr lang="zh-CN" altLang="en-US" sz="2800" b="1">
                <a:solidFill>
                  <a:srgbClr val="FF0000"/>
                </a:solidFill>
                <a:latin typeface="楷体" panose="02010609060101010101" pitchFamily="49" charset="-122"/>
                <a:ea typeface="楷体" panose="02010609060101010101" pitchFamily="49" charset="-122"/>
              </a:rPr>
              <a:t>前提中不周延的项，换位后也不能周延</a:t>
            </a:r>
            <a:r>
              <a:rPr lang="zh-CN" altLang="en-US" sz="2800" b="1">
                <a:latin typeface="楷体" panose="02010609060101010101" pitchFamily="49" charset="-122"/>
                <a:ea typeface="楷体" panose="02010609060101010101" pitchFamily="49" charset="-122"/>
              </a:rPr>
              <a:t>。</a:t>
            </a:r>
            <a:endParaRPr lang="en-US" altLang="zh-CN" sz="2800" b="1">
              <a:latin typeface="楷体" panose="02010609060101010101" pitchFamily="49" charset="-122"/>
              <a:ea typeface="楷体" panose="02010609060101010101" pitchFamily="49" charset="-122"/>
            </a:endParaRPr>
          </a:p>
        </p:txBody>
      </p:sp>
      <p:sp>
        <p:nvSpPr>
          <p:cNvPr id="42" name="文本框 41" title=""/>
          <p:cNvSpPr txBox="1"/>
          <p:nvPr>
            <p:custDataLst>
              <p:tags r:id="rId11"/>
            </p:custDataLst>
          </p:nvPr>
        </p:nvSpPr>
        <p:spPr>
          <a:xfrm>
            <a:off x="9301295" y="629212"/>
            <a:ext cx="1085260" cy="1210945"/>
          </a:xfrm>
          <a:prstGeom prst="rect">
            <a:avLst/>
          </a:prstGeom>
          <a:noFill/>
        </p:spPr>
        <p:txBody>
          <a:bodyPr wrap="square" rtlCol="0">
            <a:spAutoFit/>
          </a:bodyPr>
          <a:lstStyle/>
          <a:p>
            <a:pPr algn="ctr">
              <a:lnSpc>
                <a:spcPct val="130000"/>
              </a:lnSpc>
            </a:pPr>
            <a:r>
              <a:rPr lang="zh-CN" altLang="en-US" sz="2800" b="1">
                <a:latin typeface="楷体" panose="02010609060101010101" pitchFamily="49" charset="-122"/>
                <a:ea typeface="楷体" panose="02010609060101010101" pitchFamily="49" charset="-122"/>
              </a:rPr>
              <a:t>否定判断</a:t>
            </a:r>
          </a:p>
        </p:txBody>
      </p:sp>
      <p:cxnSp>
        <p:nvCxnSpPr>
          <p:cNvPr id="4" name="直接连接符 3" title=""/>
          <p:cNvCxnSpPr/>
          <p:nvPr>
            <p:custDataLst>
              <p:tags r:id="rId12"/>
            </p:custDataLst>
          </p:nvPr>
        </p:nvCxnSpPr>
        <p:spPr>
          <a:xfrm flipV="1">
            <a:off x="2494256" y="1839095"/>
            <a:ext cx="648792" cy="1180222"/>
          </a:xfrm>
          <a:prstGeom prst="line">
            <a:avLst/>
          </a:prstGeom>
          <a:ln w="12700">
            <a:solidFill>
              <a:srgbClr val="BF8B3F"/>
            </a:solidFill>
          </a:ln>
        </p:spPr>
        <p:style>
          <a:lnRef idx="1">
            <a:schemeClr val="accent1"/>
          </a:lnRef>
          <a:fillRef idx="0">
            <a:schemeClr val="accent1"/>
          </a:fillRef>
          <a:effectRef idx="0">
            <a:schemeClr val="accent1"/>
          </a:effectRef>
          <a:fontRef idx="minor">
            <a:schemeClr val="tx1"/>
          </a:fontRef>
        </p:style>
      </p:cxnSp>
      <p:cxnSp>
        <p:nvCxnSpPr>
          <p:cNvPr id="43" name="直接连接符 42" title=""/>
          <p:cNvCxnSpPr/>
          <p:nvPr>
            <p:custDataLst>
              <p:tags r:id="rId13"/>
            </p:custDataLst>
          </p:nvPr>
        </p:nvCxnSpPr>
        <p:spPr>
          <a:xfrm>
            <a:off x="2494256" y="3019317"/>
            <a:ext cx="722557" cy="948947"/>
          </a:xfrm>
          <a:prstGeom prst="line">
            <a:avLst/>
          </a:prstGeom>
          <a:ln w="12700">
            <a:solidFill>
              <a:srgbClr val="BF8B3F"/>
            </a:solidFill>
          </a:ln>
        </p:spPr>
        <p:style>
          <a:lnRef idx="1">
            <a:schemeClr val="accent1"/>
          </a:lnRef>
          <a:fillRef idx="0">
            <a:schemeClr val="accent1"/>
          </a:fillRef>
          <a:effectRef idx="0">
            <a:schemeClr val="accent1"/>
          </a:effectRef>
          <a:fontRef idx="minor">
            <a:schemeClr val="tx1"/>
          </a:fontRef>
        </p:style>
      </p:cxnSp>
      <p:sp>
        <p:nvSpPr>
          <p:cNvPr id="44" name="文本框 43" title=""/>
          <p:cNvSpPr txBox="1"/>
          <p:nvPr>
            <p:custDataLst>
              <p:tags r:id="rId14"/>
            </p:custDataLst>
          </p:nvPr>
        </p:nvSpPr>
        <p:spPr>
          <a:xfrm>
            <a:off x="7603648" y="3487445"/>
            <a:ext cx="1085260" cy="650875"/>
          </a:xfrm>
          <a:prstGeom prst="rect">
            <a:avLst/>
          </a:prstGeom>
          <a:noFill/>
        </p:spPr>
        <p:txBody>
          <a:bodyPr wrap="square" rtlCol="0">
            <a:spAutoFit/>
          </a:bodyPr>
          <a:lstStyle/>
          <a:p>
            <a:pPr algn="ctr">
              <a:lnSpc>
                <a:spcPct val="130000"/>
              </a:lnSpc>
            </a:pPr>
            <a:r>
              <a:rPr lang="zh-CN" altLang="en-US" sz="2800" b="1">
                <a:latin typeface="楷体" panose="02010609060101010101" pitchFamily="49" charset="-122"/>
                <a:ea typeface="楷体" panose="02010609060101010101" pitchFamily="49" charset="-122"/>
              </a:rPr>
              <a:t>主项</a:t>
            </a:r>
          </a:p>
        </p:txBody>
      </p:sp>
      <p:sp>
        <p:nvSpPr>
          <p:cNvPr id="45" name="左右箭头 44" title=""/>
          <p:cNvSpPr/>
          <p:nvPr>
            <p:custDataLst>
              <p:tags r:id="rId15"/>
            </p:custDataLst>
          </p:nvPr>
        </p:nvSpPr>
        <p:spPr>
          <a:xfrm>
            <a:off x="8576470" y="3425556"/>
            <a:ext cx="976856" cy="642429"/>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title=""/>
          <p:cNvSpPr txBox="1"/>
          <p:nvPr>
            <p:custDataLst>
              <p:tags r:id="rId16"/>
            </p:custDataLst>
          </p:nvPr>
        </p:nvSpPr>
        <p:spPr>
          <a:xfrm>
            <a:off x="9440888" y="3487445"/>
            <a:ext cx="1085260" cy="650875"/>
          </a:xfrm>
          <a:prstGeom prst="rect">
            <a:avLst/>
          </a:prstGeom>
          <a:noFill/>
        </p:spPr>
        <p:txBody>
          <a:bodyPr wrap="square" rtlCol="0">
            <a:spAutoFit/>
          </a:bodyPr>
          <a:lstStyle/>
          <a:p>
            <a:pPr algn="ctr">
              <a:lnSpc>
                <a:spcPct val="130000"/>
              </a:lnSpc>
            </a:pPr>
            <a:r>
              <a:rPr lang="zh-CN" altLang="en-US" sz="2800" b="1">
                <a:latin typeface="楷体" panose="02010609060101010101" pitchFamily="49" charset="-122"/>
                <a:ea typeface="楷体" panose="02010609060101010101" pitchFamily="49" charset="-122"/>
              </a:rPr>
              <a:t>谓项</a:t>
            </a:r>
          </a:p>
        </p:txBody>
      </p:sp>
      <p:sp>
        <p:nvSpPr>
          <p:cNvPr id="49" name="文本框 48" title=""/>
          <p:cNvSpPr txBox="1"/>
          <p:nvPr>
            <p:custDataLst>
              <p:tags r:id="rId17"/>
            </p:custDataLst>
          </p:nvPr>
        </p:nvSpPr>
        <p:spPr>
          <a:xfrm>
            <a:off x="3216813" y="5870458"/>
            <a:ext cx="7309335" cy="681990"/>
          </a:xfrm>
          <a:prstGeom prst="rect">
            <a:avLst/>
          </a:prstGeom>
          <a:solidFill>
            <a:srgbClr val="EBD79A"/>
          </a:solidFill>
          <a:ln>
            <a:noFill/>
          </a:ln>
        </p:spPr>
        <p:txBody>
          <a:bodyPr wrap="square" rtlCol="0">
            <a:spAutoFit/>
          </a:bodyPr>
          <a:lstStyle/>
          <a:p>
            <a:pPr algn="just">
              <a:lnSpc>
                <a:spcPct val="120000"/>
              </a:lnSpc>
            </a:pPr>
            <a:r>
              <a:rPr lang="zh-CN" altLang="en-US" sz="3200" b="1">
                <a:latin typeface="微软雅黑" panose="020b0503020204020204" charset="-122"/>
                <a:ea typeface="微软雅黑" panose="020b0503020204020204" charset="-122"/>
              </a:rPr>
              <a:t>正确运用换质法和换位法的作用和意义</a:t>
            </a:r>
          </a:p>
        </p:txBody>
      </p:sp>
      <p:cxnSp>
        <p:nvCxnSpPr>
          <p:cNvPr id="50" name="直接连接符 49" title=""/>
          <p:cNvCxnSpPr/>
          <p:nvPr>
            <p:custDataLst>
              <p:tags r:id="rId18"/>
            </p:custDataLst>
          </p:nvPr>
        </p:nvCxnSpPr>
        <p:spPr>
          <a:xfrm>
            <a:off x="2512650" y="3095733"/>
            <a:ext cx="715191" cy="2774725"/>
          </a:xfrm>
          <a:prstGeom prst="line">
            <a:avLst/>
          </a:prstGeom>
          <a:ln w="12700">
            <a:solidFill>
              <a:srgbClr val="BF8B3F"/>
            </a:solidFill>
          </a:ln>
        </p:spPr>
        <p:style>
          <a:lnRef idx="1">
            <a:schemeClr val="accent1"/>
          </a:lnRef>
          <a:fillRef idx="0">
            <a:schemeClr val="accent1"/>
          </a:fillRef>
          <a:effectRef idx="0">
            <a:schemeClr val="accent1"/>
          </a:effectRef>
          <a:fontRef idx="minor">
            <a:schemeClr val="tx1"/>
          </a:fontRef>
        </p:style>
      </p:cxnSp>
      <p:pic>
        <p:nvPicPr>
          <p:cNvPr id="51" name="New picture" title=""/>
          <p:cNvPicPr/>
          <p:nvPr>
            <p:custDataLst>
              <p:tags r:id="rId20"/>
            </p:custDataLst>
          </p:nvPr>
        </p:nvPicPr>
        <p:blipFill>
          <a:blip r:embed="rId19"/>
          <a:stretch>
            <a:fillRect/>
          </a:stretch>
        </p:blipFill>
        <p:spPr>
          <a:xfrm>
            <a:off x="12052300" y="11734800"/>
            <a:ext cx="304800" cy="228600"/>
          </a:xfrm>
          <a:prstGeom prst="cube">
            <a:avLst/>
          </a:prstGeom>
        </p:spPr>
      </p:pic>
    </p:spTree>
    <p:custDataLst>
      <p:tags r:id="rId21"/>
    </p:custData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矩形 1" title="">
            <a:extLst>
              <a:ext uri="{FF2B5EF4-FFF2-40B4-BE49-F238E27FC236}">
                <a16:creationId xmlns:a16="http://schemas.microsoft.com/office/drawing/2014/main" id="{1F3C21F5-7E74-495B-1621-6B4C7A68BA8D}"/>
              </a:ext>
            </a:extLst>
          </p:cNvPr>
          <p:cNvSpPr/>
          <p:nvPr>
            <p:custDataLst>
              <p:tags r:id="rId3"/>
            </p:custDataLst>
          </p:nvPr>
        </p:nvSpPr>
        <p:spPr>
          <a:xfrm rot="10800000">
            <a:off x="-1" y="1805935"/>
            <a:ext cx="12192000" cy="2944790"/>
          </a:xfrm>
          <a:prstGeom prst="rect">
            <a:avLst/>
          </a:prstGeom>
          <a:solidFill>
            <a:srgbClr val="D00000"/>
          </a:solidFill>
          <a:ln>
            <a:noFill/>
          </a:ln>
          <a:effectLst>
            <a:outerShdw blurRad="114300" dist="38100" dir="2700000" sx="101000" sy="101000" algn="t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56" name="文本框 155" title=""/>
          <p:cNvSpPr txBox="1"/>
          <p:nvPr>
            <p:custDataLst>
              <p:tags r:id="rId4"/>
            </p:custDataLst>
          </p:nvPr>
        </p:nvSpPr>
        <p:spPr>
          <a:xfrm>
            <a:off x="2445089" y="2837661"/>
            <a:ext cx="7301820" cy="3046988"/>
          </a:xfrm>
          <a:prstGeom prst="rect">
            <a:avLst/>
          </a:prstGeom>
          <a:noFill/>
        </p:spPr>
        <p:txBody>
          <a:bodyPr wrap="square" rtlCol="0" anchor="ctr" anchorCtr="0">
            <a:spAutoFit/>
          </a:bodyPr>
          <a:lstStyle/>
          <a:p>
            <a:pPr algn="ctr"/>
            <a:r>
              <a:rPr lang="zh-CN" altLang="en-US" sz="4800" b="1">
                <a:solidFill>
                  <a:schemeClr val="bg1"/>
                </a:solidFill>
                <a:latin typeface="微软雅黑" panose="020b0503020204020204" charset="-122"/>
                <a:ea typeface="微软雅黑" panose="020b0503020204020204" charset="-122"/>
                <a:sym typeface="新蒂黑板报体底字" panose="03000600000000000000" charset="-122"/>
              </a:rPr>
              <a:t>一、</a:t>
            </a:r>
            <a:r>
              <a:rPr lang="zh-CN" altLang="en-US" sz="4800" b="1">
                <a:solidFill>
                  <a:schemeClr val="bg1"/>
                </a:solidFill>
                <a:latin typeface="微软雅黑" panose="020b0503020204020204" charset="-122"/>
                <a:ea typeface="微软雅黑" panose="020b0503020204020204" charset="-122"/>
                <a:sym typeface="+mn-ea"/>
              </a:rPr>
              <a:t>性质判断换质位推理</a:t>
            </a:r>
          </a:p>
          <a:p>
            <a:pPr algn="ctr"/>
            <a:endParaRPr lang="zh-CN" altLang="en-US" sz="4800" b="1">
              <a:solidFill>
                <a:schemeClr val="bg1"/>
              </a:solidFill>
              <a:latin typeface="微软雅黑" panose="020b0503020204020204" charset="-122"/>
              <a:ea typeface="微软雅黑" panose="020b0503020204020204" charset="-122"/>
              <a:sym typeface="+mn-ea"/>
            </a:endParaRPr>
          </a:p>
          <a:p>
            <a:pPr algn="ctr"/>
            <a:endParaRPr lang="zh-CN" altLang="zh-CN" sz="4800" b="1">
              <a:solidFill>
                <a:schemeClr val="bg1"/>
              </a:solidFill>
              <a:latin typeface="微软雅黑" panose="020b0503020204020204" charset="-122"/>
              <a:ea typeface="微软雅黑" panose="020b0503020204020204" charset="-122"/>
              <a:sym typeface="新蒂黑板报体底字" panose="03000600000000000000" charset="-122"/>
            </a:endParaRPr>
          </a:p>
          <a:p>
            <a:pPr algn="ctr"/>
            <a:endParaRPr lang="zh-CN" altLang="zh-CN" sz="4800" b="1">
              <a:solidFill>
                <a:schemeClr val="bg1"/>
              </a:solidFill>
              <a:latin typeface="微软雅黑" panose="020b0503020204020204" charset="-122"/>
              <a:ea typeface="微软雅黑" panose="020b0503020204020204" charset="-122"/>
              <a:sym typeface="新蒂黑板报体底字" panose="03000600000000000000" charset="-122"/>
            </a:endParaRPr>
          </a:p>
        </p:txBody>
      </p:sp>
    </p:spTree>
    <p:custDataLst>
      <p:tags r:id="rId5"/>
    </p:custDataLst>
    <p:extLst>
      <p:ext uri="{BB962C8B-B14F-4D97-AF65-F5344CB8AC3E}">
        <p14:creationId xmlns:p14="http://schemas.microsoft.com/office/powerpoint/2010/main" val="33071786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矩形 1" title="">
            <a:extLst>
              <a:ext uri="{FF2B5EF4-FFF2-40B4-BE49-F238E27FC236}">
                <a16:creationId xmlns:a16="http://schemas.microsoft.com/office/drawing/2014/main" id="{1F3C21F5-7E74-495B-1621-6B4C7A68BA8D}"/>
              </a:ext>
            </a:extLst>
          </p:cNvPr>
          <p:cNvSpPr/>
          <p:nvPr>
            <p:custDataLst>
              <p:tags r:id="rId3"/>
            </p:custDataLst>
          </p:nvPr>
        </p:nvSpPr>
        <p:spPr>
          <a:xfrm rot="10800000">
            <a:off x="-1" y="1805935"/>
            <a:ext cx="12192000" cy="2944790"/>
          </a:xfrm>
          <a:prstGeom prst="rect">
            <a:avLst/>
          </a:prstGeom>
          <a:solidFill>
            <a:srgbClr val="D00000"/>
          </a:solidFill>
          <a:ln>
            <a:noFill/>
          </a:ln>
          <a:effectLst>
            <a:outerShdw blurRad="114300" dist="38100" dir="2700000" sx="101000" sy="101000" algn="t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56" name="文本框 155" title=""/>
          <p:cNvSpPr txBox="1"/>
          <p:nvPr>
            <p:custDataLst>
              <p:tags r:id="rId4"/>
            </p:custDataLst>
          </p:nvPr>
        </p:nvSpPr>
        <p:spPr>
          <a:xfrm>
            <a:off x="2445089" y="2837661"/>
            <a:ext cx="7301820" cy="3046988"/>
          </a:xfrm>
          <a:prstGeom prst="rect">
            <a:avLst/>
          </a:prstGeom>
          <a:noFill/>
        </p:spPr>
        <p:txBody>
          <a:bodyPr wrap="square" rtlCol="0" anchor="ctr" anchorCtr="0">
            <a:spAutoFit/>
          </a:bodyPr>
          <a:lstStyle/>
          <a:p>
            <a:pPr algn="ctr"/>
            <a:r>
              <a:rPr lang="zh-CN" altLang="en-US" sz="4800" b="1">
                <a:solidFill>
                  <a:schemeClr val="bg1"/>
                </a:solidFill>
                <a:latin typeface="微软雅黑" panose="020b0503020204020204" charset="-122"/>
                <a:ea typeface="微软雅黑" panose="020b0503020204020204" charset="-122"/>
                <a:sym typeface="新蒂黑板报体底字" panose="03000600000000000000" charset="-122"/>
              </a:rPr>
              <a:t>二、三段论推理</a:t>
            </a:r>
            <a:endParaRPr lang="zh-CN" altLang="en-US" sz="4800" b="1">
              <a:solidFill>
                <a:schemeClr val="bg1"/>
              </a:solidFill>
              <a:latin typeface="微软雅黑" panose="020b0503020204020204" charset="-122"/>
              <a:ea typeface="微软雅黑" panose="020b0503020204020204" charset="-122"/>
              <a:sym typeface="+mn-ea"/>
            </a:endParaRPr>
          </a:p>
          <a:p>
            <a:pPr algn="ctr"/>
            <a:endParaRPr lang="zh-CN" altLang="en-US" sz="4800" b="1">
              <a:solidFill>
                <a:schemeClr val="bg1"/>
              </a:solidFill>
              <a:latin typeface="微软雅黑" panose="020b0503020204020204" charset="-122"/>
              <a:ea typeface="微软雅黑" panose="020b0503020204020204" charset="-122"/>
              <a:sym typeface="+mn-ea"/>
            </a:endParaRPr>
          </a:p>
          <a:p>
            <a:pPr algn="ctr"/>
            <a:endParaRPr lang="zh-CN" altLang="zh-CN" sz="4800" b="1">
              <a:solidFill>
                <a:schemeClr val="bg1"/>
              </a:solidFill>
              <a:latin typeface="微软雅黑" panose="020b0503020204020204" charset="-122"/>
              <a:ea typeface="微软雅黑" panose="020b0503020204020204" charset="-122"/>
              <a:sym typeface="新蒂黑板报体底字" panose="03000600000000000000" charset="-122"/>
            </a:endParaRPr>
          </a:p>
          <a:p>
            <a:pPr algn="ctr"/>
            <a:endParaRPr lang="zh-CN" altLang="zh-CN" sz="4800" b="1">
              <a:solidFill>
                <a:schemeClr val="bg1"/>
              </a:solidFill>
              <a:latin typeface="微软雅黑" panose="020b0503020204020204" charset="-122"/>
              <a:ea typeface="微软雅黑" panose="020b0503020204020204" charset="-122"/>
              <a:sym typeface="新蒂黑板报体底字" panose="03000600000000000000" charset="-122"/>
            </a:endParaRPr>
          </a:p>
        </p:txBody>
      </p:sp>
    </p:spTree>
    <p:custDataLst>
      <p:tags r:id="rId5"/>
    </p:custDataLst>
    <p:extLst>
      <p:ext uri="{BB962C8B-B14F-4D97-AF65-F5344CB8AC3E}">
        <p14:creationId xmlns:p14="http://schemas.microsoft.com/office/powerpoint/2010/main" val="17462643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61942" y="74815"/>
            <a:ext cx="2747760" cy="5219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a:solidFill>
                  <a:schemeClr val="bg1"/>
                </a:solidFill>
                <a:effectLst/>
                <a:latin typeface="微软雅黑" panose="020b0503020204020204" charset="-122"/>
                <a:ea typeface="微软雅黑" panose="020b0503020204020204" charset="-122"/>
                <a:sym typeface="+mn-ea"/>
              </a:rPr>
              <a:t>二、三段论推理</a:t>
            </a:r>
          </a:p>
        </p:txBody>
      </p:sp>
      <p:sp>
        <p:nvSpPr>
          <p:cNvPr id="3" name="文本框 2" title=""/>
          <p:cNvSpPr txBox="1"/>
          <p:nvPr>
            <p:custDataLst>
              <p:tags r:id="rId4"/>
            </p:custDataLst>
          </p:nvPr>
        </p:nvSpPr>
        <p:spPr>
          <a:xfrm>
            <a:off x="582161" y="335800"/>
            <a:ext cx="4455082" cy="584775"/>
          </a:xfrm>
          <a:prstGeom prst="rect">
            <a:avLst/>
          </a:prstGeom>
          <a:noFill/>
        </p:spPr>
        <p:txBody>
          <a:bodyPr wrap="square" rtlCol="0" anchor="t">
            <a:spAutoFit/>
          </a:bodyPr>
          <a:lstStyle/>
          <a:p>
            <a:r>
              <a:rPr lang="en-US" sz="3200" b="1">
                <a:solidFill>
                  <a:srgbClr val="C00000"/>
                </a:solidFill>
                <a:effectLst/>
                <a:latin typeface="微软雅黑" panose="020b0503020204020204" charset="-122"/>
                <a:ea typeface="微软雅黑" panose="020b0503020204020204" charset="-122"/>
                <a:cs typeface="微软雅黑" panose="020b0503020204020204" charset="-122"/>
                <a:sym typeface="+mn-ea"/>
              </a:rPr>
              <a:t>1.</a:t>
            </a:r>
            <a:r>
              <a:rPr lang="zh-CN" altLang="en-US" sz="3200" b="1">
                <a:solidFill>
                  <a:srgbClr val="C00000"/>
                </a:solidFill>
                <a:effectLst/>
                <a:latin typeface="微软雅黑" panose="020b0503020204020204" charset="-122"/>
                <a:ea typeface="微软雅黑" panose="020b0503020204020204" charset="-122"/>
                <a:cs typeface="微软雅黑" panose="020b0503020204020204" charset="-122"/>
                <a:sym typeface="+mn-ea"/>
              </a:rPr>
              <a:t>三段论的含义</a:t>
            </a:r>
            <a:endParaRPr lang="en-US" altLang="en-US" sz="3200" b="1">
              <a:solidFill>
                <a:srgbClr val="C0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8" name="文本框 7" title=""/>
          <p:cNvSpPr txBox="1"/>
          <p:nvPr>
            <p:custDataLst>
              <p:tags r:id="rId5"/>
            </p:custDataLst>
          </p:nvPr>
        </p:nvSpPr>
        <p:spPr>
          <a:xfrm>
            <a:off x="834094" y="1712127"/>
            <a:ext cx="10523808" cy="1786643"/>
          </a:xfrm>
          <a:prstGeom prst="rect">
            <a:avLst/>
          </a:prstGeom>
          <a:noFill/>
          <a:ln w="12700">
            <a:solidFill>
              <a:srgbClr val="174C8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lnSpc>
                <a:spcPct val="120000"/>
              </a:lnSpc>
            </a:pPr>
            <a:r>
              <a:rPr lang="en-US" altLang="zh-CN" sz="3200" b="1">
                <a:solidFill>
                  <a:schemeClr val="tx1"/>
                </a:solidFill>
                <a:latin typeface="宋体" panose="02010600030101010101" pitchFamily="2" charset="-122"/>
                <a:ea typeface="宋体" panose="02010600030101010101" pitchFamily="2" charset="-122"/>
                <a:cs typeface="黑体" panose="02010609060101010101" pitchFamily="49" charset="-122"/>
                <a:sym typeface="+mn-ea"/>
              </a:rPr>
              <a:t>    </a:t>
            </a:r>
            <a:r>
              <a:rPr lang="zh-CN" sz="3200" b="1">
                <a:solidFill>
                  <a:schemeClr val="tx1"/>
                </a:solidFill>
                <a:latin typeface="宋体" panose="02010600030101010101" pitchFamily="2" charset="-122"/>
                <a:ea typeface="宋体" panose="02010600030101010101" pitchFamily="2" charset="-122"/>
                <a:cs typeface="黑体" panose="02010609060101010101" pitchFamily="49" charset="-122"/>
                <a:sym typeface="+mn-ea"/>
              </a:rPr>
              <a:t>是演绎推理的一种重要形式。它是以两个已知的性质判断为前提，借助一个共同的项推出一个新的性质判断的推理。</a:t>
            </a:r>
            <a:endParaRPr lang="zh-CN" altLang="en-US" sz="3200" b="1">
              <a:solidFill>
                <a:schemeClr val="tx1"/>
              </a:solidFill>
              <a:latin typeface="宋体" panose="02010600030101010101" pitchFamily="2" charset="-122"/>
              <a:ea typeface="宋体" panose="02010600030101010101" pitchFamily="2" charset="-122"/>
              <a:cs typeface="黑体" panose="02010609060101010101" pitchFamily="49" charset="-122"/>
              <a:sym typeface="+mn-ea"/>
            </a:endParaRPr>
          </a:p>
        </p:txBody>
      </p:sp>
      <p:sp>
        <p:nvSpPr>
          <p:cNvPr id="10" name="矩形 1" title=""/>
          <p:cNvSpPr/>
          <p:nvPr>
            <p:custDataLst>
              <p:tags r:id="rId6"/>
            </p:custDataLst>
          </p:nvPr>
        </p:nvSpPr>
        <p:spPr>
          <a:xfrm>
            <a:off x="834094" y="3877513"/>
            <a:ext cx="10523808" cy="1930337"/>
          </a:xfrm>
          <a:prstGeom prst="rect">
            <a:avLst/>
          </a:prstGeom>
          <a:noFill/>
          <a:ln w="12700">
            <a:solidFill>
              <a:srgbClr val="174C81"/>
            </a:solidFill>
          </a:ln>
        </p:spPr>
        <p:txBody>
          <a:bodyPr wrap="square">
            <a:spAutoFit/>
          </a:bodyPr>
          <a:lstStyle/>
          <a:p>
            <a:pPr>
              <a:lnSpc>
                <a:spcPct val="150000"/>
              </a:lnSpc>
            </a:pPr>
            <a:r>
              <a:rPr lang="zh-CN" altLang="en-US" sz="2800" b="1">
                <a:solidFill>
                  <a:srgbClr val="C00000"/>
                </a:solidFill>
                <a:latin typeface="微软雅黑" panose="020b0503020204020204" charset="-122"/>
                <a:ea typeface="微软雅黑" panose="020b0503020204020204" charset="-122"/>
              </a:rPr>
              <a:t>例：</a:t>
            </a:r>
            <a:r>
              <a:rPr lang="zh-CN" altLang="en-US" sz="2800" b="1">
                <a:latin typeface="宋体" panose="02010600030101010101" pitchFamily="2" charset="-122"/>
                <a:ea typeface="宋体" panose="02010600030101010101" pitchFamily="2" charset="-122"/>
              </a:rPr>
              <a:t>正当防卫是不负刑事责任的，</a:t>
            </a:r>
            <a:endParaRPr lang="en-US" altLang="zh-CN" sz="2800" b="1">
              <a:solidFill>
                <a:srgbClr val="C00000"/>
              </a:solidFill>
              <a:latin typeface="宋体" panose="02010600030101010101" pitchFamily="2" charset="-122"/>
              <a:ea typeface="宋体" panose="02010600030101010101" pitchFamily="2" charset="-122"/>
            </a:endParaRPr>
          </a:p>
          <a:p>
            <a:pPr>
              <a:lnSpc>
                <a:spcPct val="150000"/>
              </a:lnSpc>
            </a:pPr>
            <a:r>
              <a:rPr lang="zh-CN" altLang="en-US" sz="2800" b="1">
                <a:latin typeface="宋体" panose="02010600030101010101" pitchFamily="2" charset="-122"/>
                <a:ea typeface="宋体" panose="02010600030101010101" pitchFamily="2" charset="-122"/>
              </a:rPr>
              <a:t>    小张的行为是正当防卫，</a:t>
            </a:r>
            <a:endParaRPr lang="en-US" altLang="zh-CN" sz="2800" b="1">
              <a:solidFill>
                <a:srgbClr val="C00000"/>
              </a:solidFill>
              <a:latin typeface="宋体" panose="02010600030101010101" pitchFamily="2" charset="-122"/>
              <a:ea typeface="宋体" panose="02010600030101010101" pitchFamily="2" charset="-122"/>
            </a:endParaRPr>
          </a:p>
          <a:p>
            <a:pPr>
              <a:lnSpc>
                <a:spcPct val="150000"/>
              </a:lnSpc>
            </a:pPr>
            <a:r>
              <a:rPr lang="zh-CN" altLang="en-US" sz="2800" b="1">
                <a:latin typeface="宋体" panose="02010600030101010101" pitchFamily="2" charset="-122"/>
                <a:ea typeface="宋体" panose="02010600030101010101" pitchFamily="2" charset="-122"/>
              </a:rPr>
              <a:t>    所以，小张的行为是不负刑事责任的。</a:t>
            </a:r>
          </a:p>
        </p:txBody>
      </p:sp>
      <p:sp>
        <p:nvSpPr>
          <p:cNvPr id="4" name="TextBox 9" title=""/>
          <p:cNvSpPr/>
          <p:nvPr>
            <p:custDataLst>
              <p:tags r:id="rId7"/>
            </p:custDataLst>
          </p:nvPr>
        </p:nvSpPr>
        <p:spPr>
          <a:xfrm>
            <a:off x="7589378" y="4297050"/>
            <a:ext cx="3430747" cy="523220"/>
          </a:xfrm>
          <a:prstGeom prst="rect">
            <a:avLst/>
          </a:prstGeom>
          <a:noFill/>
          <a:ln w="9525">
            <a:noFill/>
          </a:ln>
        </p:spPr>
        <p:txBody>
          <a:bodyPr wrap="none">
            <a:spAutoFit/>
          </a:bodyPr>
          <a:lstStyle/>
          <a:p>
            <a:r>
              <a:rPr lang="zh-CN" altLang="en-US" sz="2800" b="1">
                <a:solidFill>
                  <a:srgbClr val="C00000"/>
                </a:solidFill>
                <a:latin typeface="微软雅黑" panose="020b0503020204020204" charset="-122"/>
                <a:ea typeface="微软雅黑" panose="020b0503020204020204" charset="-122"/>
              </a:rPr>
              <a:t>两个已知的性质判断</a:t>
            </a:r>
          </a:p>
        </p:txBody>
      </p:sp>
      <p:sp>
        <p:nvSpPr>
          <p:cNvPr id="6" name="TextBox 10" title=""/>
          <p:cNvSpPr/>
          <p:nvPr>
            <p:custDataLst>
              <p:tags r:id="rId8"/>
            </p:custDataLst>
          </p:nvPr>
        </p:nvSpPr>
        <p:spPr>
          <a:xfrm>
            <a:off x="7589378" y="5239807"/>
            <a:ext cx="2709396" cy="523220"/>
          </a:xfrm>
          <a:prstGeom prst="rect">
            <a:avLst/>
          </a:prstGeom>
          <a:noFill/>
          <a:ln w="9525">
            <a:noFill/>
          </a:ln>
        </p:spPr>
        <p:txBody>
          <a:bodyPr wrap="none">
            <a:spAutoFit/>
          </a:bodyPr>
          <a:lstStyle/>
          <a:p>
            <a:r>
              <a:rPr lang="zh-CN" altLang="en-US" sz="2800" b="1">
                <a:solidFill>
                  <a:srgbClr val="C00000"/>
                </a:solidFill>
                <a:latin typeface="微软雅黑" panose="020b0503020204020204" charset="-122"/>
                <a:ea typeface="微软雅黑" panose="020b0503020204020204" charset="-122"/>
              </a:rPr>
              <a:t>新的的性质判断</a:t>
            </a:r>
          </a:p>
        </p:txBody>
      </p:sp>
      <p:sp>
        <p:nvSpPr>
          <p:cNvPr id="11" name="AutoShape 4" title=""/>
          <p:cNvSpPr>
            <a:spLocks noChangeArrowheads="1"/>
          </p:cNvSpPr>
          <p:nvPr>
            <p:custDataLst>
              <p:tags r:id="rId9"/>
            </p:custDataLst>
          </p:nvPr>
        </p:nvSpPr>
        <p:spPr bwMode="auto">
          <a:xfrm flipH="1">
            <a:off x="7279829" y="4131238"/>
            <a:ext cx="167851" cy="854844"/>
          </a:xfrm>
          <a:prstGeom prst="leftBrace">
            <a:avLst>
              <a:gd name="adj1" fmla="val 71726"/>
              <a:gd name="adj2" fmla="val 50000"/>
            </a:avLst>
          </a:prstGeom>
          <a:noFill/>
          <a:ln w="25400" algn="ctr">
            <a:solidFill>
              <a:srgbClr val="C00000"/>
            </a:solidFill>
            <a:round/>
          </a:ln>
        </p:spPr>
        <p:txBody>
          <a:bodyPr wrap="none" anchor="ctr"/>
          <a:lstStyle/>
          <a:p>
            <a:endParaRPr lang="zh-CN" altLang="en-US" sz="1350">
              <a:solidFill>
                <a:srgbClr val="C00000"/>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6"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6" name="文本框 5" title=""/>
          <p:cNvSpPr txBox="1"/>
          <p:nvPr>
            <p:custDataLst>
              <p:tags r:id="rId3"/>
            </p:custDataLst>
          </p:nvPr>
        </p:nvSpPr>
        <p:spPr>
          <a:xfrm>
            <a:off x="424189" y="608727"/>
            <a:ext cx="6304682" cy="662554"/>
          </a:xfrm>
          <a:prstGeom prst="rect">
            <a:avLst/>
          </a:prstGeom>
          <a:noFill/>
        </p:spPr>
        <p:txBody>
          <a:bodyPr wrap="square" rtlCol="0">
            <a:spAutoFit/>
          </a:bodyPr>
          <a:lstStyle/>
          <a:p>
            <a:pPr>
              <a:lnSpc>
                <a:spcPct val="150000"/>
              </a:lnSpc>
            </a:pPr>
            <a:r>
              <a:rPr lang="en-US" altLang="zh-CN" sz="2800" b="1">
                <a:solidFill>
                  <a:srgbClr val="C00000"/>
                </a:solidFill>
                <a:latin typeface="微软雅黑" panose="020b0503020204020204" charset="-122"/>
                <a:ea typeface="微软雅黑" panose="020b0503020204020204" charset="-122"/>
                <a:cs typeface="微软雅黑" panose="020b0503020204020204" charset="-122"/>
              </a:rPr>
              <a:t>2.</a:t>
            </a:r>
            <a:r>
              <a:rPr lang="zh-CN" altLang="en-US" sz="2800" b="1">
                <a:solidFill>
                  <a:srgbClr val="C00000"/>
                </a:solidFill>
                <a:latin typeface="微软雅黑" panose="020b0503020204020204" charset="-122"/>
                <a:ea typeface="微软雅黑" panose="020b0503020204020204" charset="-122"/>
                <a:cs typeface="微软雅黑" panose="020b0503020204020204" charset="-122"/>
              </a:rPr>
              <a:t>三段论的结构</a:t>
            </a:r>
            <a:r>
              <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en-US" altLang="zh-CN" sz="2800" b="1" noProof="0">
                <a:solidFill>
                  <a:srgbClr val="C00000"/>
                </a:solidFill>
                <a:uLnTx/>
                <a:uFillTx/>
                <a:latin typeface="微软雅黑" panose="020b0503020204020204" charset="-122"/>
                <a:ea typeface="微软雅黑" panose="020b0503020204020204" charset="-122"/>
                <a:cs typeface="微软雅黑" panose="020b0503020204020204" charset="-122"/>
                <a:sym typeface="+mn-ea"/>
              </a:rPr>
              <a:t>(</a:t>
            </a:r>
            <a:r>
              <a:rPr lang="zh-CN" altLang="en-US" sz="2800" b="1" noProof="0">
                <a:solidFill>
                  <a:srgbClr val="C00000"/>
                </a:solidFill>
                <a:uLnTx/>
                <a:uFillTx/>
                <a:latin typeface="微软雅黑" panose="020b0503020204020204" charset="-122"/>
                <a:ea typeface="微软雅黑" panose="020b0503020204020204" charset="-122"/>
                <a:cs typeface="微软雅黑" panose="020b0503020204020204" charset="-122"/>
                <a:sym typeface="+mn-ea"/>
              </a:rPr>
              <a:t>三个命题</a:t>
            </a:r>
            <a:r>
              <a:rPr lang="en-US" altLang="zh-CN" sz="2800" b="1" noProof="0">
                <a:solidFill>
                  <a:srgbClr val="C00000"/>
                </a:solidFill>
                <a:uLnTx/>
                <a:uFillTx/>
                <a:latin typeface="微软雅黑" panose="020b0503020204020204" charset="-122"/>
                <a:ea typeface="微软雅黑" panose="020b0503020204020204" charset="-122"/>
                <a:cs typeface="微软雅黑" panose="020b0503020204020204" charset="-122"/>
                <a:sym typeface="+mn-ea"/>
              </a:rPr>
              <a:t>+</a:t>
            </a:r>
            <a:r>
              <a:rPr lang="zh-CN" altLang="en-US" sz="2800" b="1" noProof="0">
                <a:solidFill>
                  <a:srgbClr val="C00000"/>
                </a:solidFill>
                <a:uLnTx/>
                <a:uFillTx/>
                <a:latin typeface="微软雅黑" panose="020b0503020204020204" charset="-122"/>
                <a:ea typeface="微软雅黑" panose="020b0503020204020204" charset="-122"/>
                <a:cs typeface="微软雅黑" panose="020b0503020204020204" charset="-122"/>
                <a:sym typeface="+mn-ea"/>
              </a:rPr>
              <a:t>三个项）</a:t>
            </a:r>
            <a:endParaRPr lang="zh-CN" altLang="en-US" sz="2400" b="1">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7" name="文本框 6" title=""/>
          <p:cNvSpPr txBox="1"/>
          <p:nvPr>
            <p:custDataLst>
              <p:tags r:id="rId4"/>
            </p:custDataLst>
          </p:nvPr>
        </p:nvSpPr>
        <p:spPr>
          <a:xfrm>
            <a:off x="395698" y="1392073"/>
            <a:ext cx="1362710" cy="1292662"/>
          </a:xfrm>
          <a:prstGeom prst="rect">
            <a:avLst/>
          </a:prstGeom>
          <a:noFill/>
          <a:ln w="12700">
            <a:solidFill>
              <a:srgbClr val="174C81"/>
            </a:solidFill>
          </a:ln>
        </p:spPr>
        <p:txBody>
          <a:bodyPr wrap="square">
            <a:spAutoFit/>
          </a:bodyPr>
          <a:lstStyle/>
          <a:p>
            <a:pPr indent="0" algn="ctr">
              <a:spcBef>
                <a:spcPct val="0"/>
              </a:spcBef>
              <a:spcAft>
                <a:spcPct val="0"/>
              </a:spcAft>
              <a:buFont typeface="+mj-ea"/>
              <a:buNone/>
            </a:pPr>
            <a:r>
              <a:rPr lang="zh-CN" altLang="en-US" sz="2600" b="1" kern="100">
                <a:solidFill>
                  <a:schemeClr val="tx1"/>
                </a:solidFill>
                <a:latin typeface="微软雅黑" panose="020b0503020204020204" pitchFamily="34" charset="-122"/>
                <a:ea typeface="微软雅黑" panose="020b0503020204020204" pitchFamily="34" charset="-122"/>
                <a:cs typeface="微软雅黑" panose="020b0503020204020204" charset="-122"/>
              </a:rPr>
              <a:t>⑴</a:t>
            </a:r>
            <a:r>
              <a:rPr lang="zh-CN" altLang="zh-CN" sz="2600" b="1" kern="100">
                <a:solidFill>
                  <a:schemeClr val="tx1"/>
                </a:solidFill>
                <a:latin typeface="微软雅黑" panose="020b0503020204020204" charset="-122"/>
                <a:ea typeface="微软雅黑" panose="020b0503020204020204" charset="-122"/>
                <a:cs typeface="微软雅黑" panose="020b0503020204020204" charset="-122"/>
              </a:rPr>
              <a:t>大项、小项、中项：</a:t>
            </a:r>
          </a:p>
        </p:txBody>
      </p:sp>
      <p:sp>
        <p:nvSpPr>
          <p:cNvPr id="9" name="文本框 8" title=""/>
          <p:cNvSpPr txBox="1"/>
          <p:nvPr>
            <p:custDataLst>
              <p:tags r:id="rId5"/>
            </p:custDataLst>
          </p:nvPr>
        </p:nvSpPr>
        <p:spPr>
          <a:xfrm>
            <a:off x="2006133" y="1413013"/>
            <a:ext cx="9815568" cy="1652760"/>
          </a:xfrm>
          <a:prstGeom prst="rect">
            <a:avLst/>
          </a:prstGeom>
          <a:solidFill>
            <a:schemeClr val="bg1"/>
          </a:solidFill>
          <a:ln w="12700">
            <a:solidFill>
              <a:srgbClr val="174C81"/>
            </a:solidFill>
          </a:ln>
        </p:spPr>
        <p:txBody>
          <a:bodyPr wrap="square">
            <a:spAutoFit/>
          </a:bodyPr>
          <a:lstStyle/>
          <a:p>
            <a:pPr marL="342900" indent="-342900" algn="l">
              <a:lnSpc>
                <a:spcPct val="135000"/>
              </a:lnSpc>
              <a:spcBef>
                <a:spcPct val="0"/>
              </a:spcBef>
              <a:spcAft>
                <a:spcPct val="0"/>
              </a:spcAft>
              <a:buFont typeface="Wingdings" panose="05000000000000000000" charset="0"/>
              <a:buChar char="Ø"/>
            </a:pPr>
            <a:r>
              <a:rPr lang="zh-CN" altLang="zh-CN" sz="2600" b="1" kern="100">
                <a:solidFill>
                  <a:schemeClr val="tx1"/>
                </a:solidFill>
                <a:latin typeface="微软雅黑" panose="020b0503020204020204" charset="-122"/>
                <a:ea typeface="微软雅黑" panose="020b0503020204020204" charset="-122"/>
                <a:cs typeface="微软雅黑" panose="020b0503020204020204" charset="-122"/>
              </a:rPr>
              <a:t>大项:</a:t>
            </a:r>
            <a:r>
              <a:rPr lang="zh-CN" altLang="zh-CN" sz="2600" b="1" kern="100">
                <a:solidFill>
                  <a:schemeClr val="tx1"/>
                </a:solidFill>
                <a:latin typeface="宋体" panose="02010600030101010101" pitchFamily="2" charset="-122"/>
                <a:ea typeface="宋体" panose="02010600030101010101" pitchFamily="2" charset="-122"/>
                <a:cs typeface="微软雅黑" panose="020b0503020204020204" charset="-122"/>
              </a:rPr>
              <a:t> </a:t>
            </a:r>
            <a:r>
              <a:rPr lang="zh-CN" altLang="zh-CN" sz="2600" b="1" kern="100">
                <a:solidFill>
                  <a:srgbClr val="C00000"/>
                </a:solidFill>
                <a:latin typeface="宋体" panose="02010600030101010101" pitchFamily="2" charset="-122"/>
                <a:ea typeface="宋体" panose="02010600030101010101" pitchFamily="2" charset="-122"/>
                <a:cs typeface="微软雅黑" panose="020b0503020204020204" charset="-122"/>
              </a:rPr>
              <a:t>结论中的谓项</a:t>
            </a:r>
            <a:r>
              <a:rPr lang="zh-CN" altLang="zh-CN" sz="2600" b="1" kern="100">
                <a:solidFill>
                  <a:schemeClr val="tx1"/>
                </a:solidFill>
                <a:latin typeface="宋体" panose="02010600030101010101" pitchFamily="2" charset="-122"/>
                <a:ea typeface="宋体" panose="02010600030101010101" pitchFamily="2" charset="-122"/>
                <a:cs typeface="微软雅黑" panose="020b0503020204020204" charset="-122"/>
              </a:rPr>
              <a:t>；</a:t>
            </a:r>
          </a:p>
          <a:p>
            <a:pPr marL="342900" indent="-342900" algn="l">
              <a:lnSpc>
                <a:spcPct val="135000"/>
              </a:lnSpc>
              <a:spcBef>
                <a:spcPct val="0"/>
              </a:spcBef>
              <a:spcAft>
                <a:spcPct val="0"/>
              </a:spcAft>
              <a:buFont typeface="Wingdings" panose="05000000000000000000" charset="0"/>
              <a:buChar char="Ø"/>
            </a:pPr>
            <a:r>
              <a:rPr lang="zh-CN" altLang="zh-CN" sz="2600" b="1" kern="100">
                <a:latin typeface="微软雅黑" panose="020b0503020204020204" charset="-122"/>
                <a:ea typeface="微软雅黑" panose="020b0503020204020204" charset="-122"/>
                <a:cs typeface="微软雅黑" panose="020b0503020204020204" charset="-122"/>
              </a:rPr>
              <a:t>小项:</a:t>
            </a:r>
            <a:r>
              <a:rPr lang="zh-CN" altLang="zh-CN" sz="2600" b="1" kern="100">
                <a:solidFill>
                  <a:schemeClr val="tx1"/>
                </a:solidFill>
                <a:latin typeface="宋体" panose="02010600030101010101" pitchFamily="2" charset="-122"/>
                <a:ea typeface="宋体" panose="02010600030101010101" pitchFamily="2" charset="-122"/>
                <a:cs typeface="微软雅黑" panose="020b0503020204020204" charset="-122"/>
              </a:rPr>
              <a:t> </a:t>
            </a:r>
            <a:r>
              <a:rPr lang="zh-CN" altLang="zh-CN" sz="2600" b="1" kern="100">
                <a:solidFill>
                  <a:srgbClr val="C00000"/>
                </a:solidFill>
                <a:latin typeface="宋体" panose="02010600030101010101" pitchFamily="2" charset="-122"/>
                <a:ea typeface="宋体" panose="02010600030101010101" pitchFamily="2" charset="-122"/>
                <a:cs typeface="微软雅黑" panose="020b0503020204020204" charset="-122"/>
              </a:rPr>
              <a:t>结论中的主项</a:t>
            </a:r>
            <a:r>
              <a:rPr lang="zh-CN" altLang="zh-CN" sz="2600" b="1" kern="100">
                <a:solidFill>
                  <a:schemeClr val="tx1"/>
                </a:solidFill>
                <a:latin typeface="宋体" panose="02010600030101010101" pitchFamily="2" charset="-122"/>
                <a:ea typeface="宋体" panose="02010600030101010101" pitchFamily="2" charset="-122"/>
                <a:cs typeface="微软雅黑" panose="020b0503020204020204" charset="-122"/>
              </a:rPr>
              <a:t>；</a:t>
            </a:r>
          </a:p>
          <a:p>
            <a:pPr marL="342900" indent="-342900" algn="l">
              <a:lnSpc>
                <a:spcPct val="135000"/>
              </a:lnSpc>
              <a:spcBef>
                <a:spcPct val="0"/>
              </a:spcBef>
              <a:spcAft>
                <a:spcPct val="0"/>
              </a:spcAft>
              <a:buFont typeface="Wingdings" panose="05000000000000000000" charset="0"/>
              <a:buChar char="Ø"/>
            </a:pPr>
            <a:r>
              <a:rPr lang="zh-CN" altLang="zh-CN" sz="2600" b="1" kern="100">
                <a:latin typeface="微软雅黑" panose="020b0503020204020204" charset="-122"/>
                <a:ea typeface="微软雅黑" panose="020b0503020204020204" charset="-122"/>
                <a:cs typeface="微软雅黑" panose="020b0503020204020204" charset="-122"/>
              </a:rPr>
              <a:t>中项:</a:t>
            </a:r>
            <a:r>
              <a:rPr lang="zh-CN" altLang="zh-CN" sz="2600" b="1" kern="100">
                <a:solidFill>
                  <a:schemeClr val="tx1"/>
                </a:solidFill>
                <a:latin typeface="宋体" panose="02010600030101010101" pitchFamily="2" charset="-122"/>
                <a:ea typeface="宋体" panose="02010600030101010101" pitchFamily="2" charset="-122"/>
                <a:cs typeface="微软雅黑" panose="020b0503020204020204" charset="-122"/>
              </a:rPr>
              <a:t> </a:t>
            </a:r>
            <a:r>
              <a:rPr lang="zh-CN" altLang="zh-CN" sz="2600" b="1" kern="100">
                <a:solidFill>
                  <a:srgbClr val="C00000"/>
                </a:solidFill>
                <a:latin typeface="宋体" panose="02010600030101010101" pitchFamily="2" charset="-122"/>
                <a:ea typeface="宋体" panose="02010600030101010101" pitchFamily="2" charset="-122"/>
                <a:cs typeface="微软雅黑" panose="020b0503020204020204" charset="-122"/>
              </a:rPr>
              <a:t>结论中不出现而在前提中出现两次的那个项</a:t>
            </a:r>
            <a:r>
              <a:rPr lang="zh-CN" altLang="zh-CN" sz="2600" b="1" kern="100">
                <a:solidFill>
                  <a:schemeClr val="tx1"/>
                </a:solidFill>
                <a:latin typeface="宋体" panose="02010600030101010101" pitchFamily="2" charset="-122"/>
                <a:ea typeface="宋体" panose="02010600030101010101" pitchFamily="2" charset="-122"/>
                <a:cs typeface="微软雅黑" panose="020b0503020204020204" charset="-122"/>
              </a:rPr>
              <a:t>（共同项）。</a:t>
            </a:r>
          </a:p>
        </p:txBody>
      </p:sp>
      <p:sp>
        <p:nvSpPr>
          <p:cNvPr id="11" name="文本框 10" title=""/>
          <p:cNvSpPr txBox="1"/>
          <p:nvPr>
            <p:custDataLst>
              <p:tags r:id="rId6"/>
            </p:custDataLst>
          </p:nvPr>
        </p:nvSpPr>
        <p:spPr>
          <a:xfrm>
            <a:off x="370298" y="5189100"/>
            <a:ext cx="1388110" cy="1292662"/>
          </a:xfrm>
          <a:prstGeom prst="rect">
            <a:avLst/>
          </a:prstGeom>
          <a:noFill/>
          <a:ln w="12700">
            <a:solidFill>
              <a:srgbClr val="174C81"/>
            </a:solidFill>
          </a:ln>
        </p:spPr>
        <p:txBody>
          <a:bodyPr wrap="square">
            <a:spAutoFit/>
          </a:bodyPr>
          <a:lstStyle/>
          <a:p>
            <a:pPr indent="0">
              <a:spcBef>
                <a:spcPct val="0"/>
              </a:spcBef>
              <a:spcAft>
                <a:spcPct val="0"/>
              </a:spcAft>
              <a:buFont typeface="+mj-ea"/>
              <a:buNone/>
            </a:pPr>
            <a:r>
              <a:rPr lang="zh-CN" altLang="en-US" sz="2600" b="1" kern="100">
                <a:solidFill>
                  <a:schemeClr val="tx1"/>
                </a:solidFill>
                <a:latin typeface="微软雅黑" panose="020b0503020204020204" pitchFamily="34" charset="-122"/>
                <a:ea typeface="微软雅黑" panose="020b0503020204020204" pitchFamily="34" charset="-122"/>
                <a:cs typeface="微软雅黑" panose="020b0503020204020204" charset="-122"/>
                <a:sym typeface="+mn-ea"/>
              </a:rPr>
              <a:t>⑶</a:t>
            </a:r>
            <a:r>
              <a:rPr lang="zh-CN" altLang="zh-CN" sz="2600" b="1" kern="100">
                <a:solidFill>
                  <a:schemeClr val="tx1"/>
                </a:solidFill>
                <a:latin typeface="微软雅黑" panose="020b0503020204020204" charset="-122"/>
                <a:ea typeface="微软雅黑" panose="020b0503020204020204" charset="-122"/>
                <a:cs typeface="微软雅黑" panose="020b0503020204020204" charset="-122"/>
              </a:rPr>
              <a:t>三个项的关系:</a:t>
            </a:r>
          </a:p>
        </p:txBody>
      </p:sp>
      <p:sp>
        <p:nvSpPr>
          <p:cNvPr id="12" name="文本框 11" title=""/>
          <p:cNvSpPr txBox="1"/>
          <p:nvPr>
            <p:custDataLst>
              <p:tags r:id="rId7"/>
            </p:custDataLst>
          </p:nvPr>
        </p:nvSpPr>
        <p:spPr>
          <a:xfrm>
            <a:off x="2042779" y="5188457"/>
            <a:ext cx="9778922" cy="1358898"/>
          </a:xfrm>
          <a:prstGeom prst="rect">
            <a:avLst/>
          </a:prstGeom>
          <a:solidFill>
            <a:schemeClr val="bg1"/>
          </a:solidFill>
          <a:ln w="12700">
            <a:solidFill>
              <a:srgbClr val="174C81"/>
            </a:solidFill>
          </a:ln>
        </p:spPr>
        <p:txBody>
          <a:bodyPr wrap="square">
            <a:spAutoFit/>
          </a:bodyPr>
          <a:lstStyle>
            <a:defPPr>
              <a:defRPr lang="zh-CN"/>
            </a:defPPr>
            <a:lvl1pPr indent="0">
              <a:spcBef>
                <a:spcPct val="0"/>
              </a:spcBef>
              <a:spcAft>
                <a:spcPct val="0"/>
              </a:spcAft>
              <a:buFont typeface="+mj-ea"/>
              <a:buNone/>
              <a:defRPr sz="2800" b="1" kern="100">
                <a:latin typeface="+mn-ea"/>
                <a:cs typeface="Times New Roman" panose="02020603050405020304" pitchFamily="18" charset="0"/>
              </a:defRPr>
            </a:lvl1pPr>
          </a:lstStyle>
          <a:p>
            <a:pPr>
              <a:lnSpc>
                <a:spcPct val="110000"/>
              </a:lnSpc>
            </a:pPr>
            <a:r>
              <a:rPr lang="zh-CN" altLang="zh-CN" sz="2600">
                <a:solidFill>
                  <a:schemeClr val="tx1"/>
                </a:solidFill>
                <a:latin typeface="宋体" panose="02010600030101010101" pitchFamily="2" charset="-122"/>
                <a:ea typeface="宋体" panose="02010600030101010101" pitchFamily="2" charset="-122"/>
              </a:rPr>
              <a:t>三段论的</a:t>
            </a:r>
            <a:r>
              <a:rPr lang="zh-CN" altLang="zh-CN" sz="2600">
                <a:solidFill>
                  <a:srgbClr val="C00000"/>
                </a:solidFill>
                <a:latin typeface="宋体" panose="02010600030101010101" pitchFamily="2" charset="-122"/>
                <a:ea typeface="宋体" panose="02010600030101010101" pitchFamily="2" charset="-122"/>
              </a:rPr>
              <a:t>大项和小项</a:t>
            </a:r>
            <a:r>
              <a:rPr lang="zh-CN" altLang="zh-CN" sz="2600">
                <a:solidFill>
                  <a:schemeClr val="tx1"/>
                </a:solidFill>
                <a:latin typeface="宋体" panose="02010600030101010101" pitchFamily="2" charset="-122"/>
                <a:ea typeface="宋体" panose="02010600030101010101" pitchFamily="2" charset="-122"/>
              </a:rPr>
              <a:t>在前提中</a:t>
            </a:r>
            <a:r>
              <a:rPr lang="zh-CN" altLang="zh-CN" sz="2600">
                <a:solidFill>
                  <a:schemeClr val="accent1">
                    <a:lumMod val="75000"/>
                  </a:schemeClr>
                </a:solidFill>
                <a:latin typeface="宋体" panose="02010600030101010101" pitchFamily="2" charset="-122"/>
                <a:ea typeface="宋体" panose="02010600030101010101" pitchFamily="2" charset="-122"/>
              </a:rPr>
              <a:t>并没有直接发生联系</a:t>
            </a:r>
            <a:r>
              <a:rPr lang="zh-CN" altLang="zh-CN" sz="2600">
                <a:solidFill>
                  <a:schemeClr val="tx1"/>
                </a:solidFill>
                <a:latin typeface="宋体" panose="02010600030101010101" pitchFamily="2" charset="-122"/>
                <a:ea typeface="宋体" panose="02010600030101010101" pitchFamily="2" charset="-122"/>
              </a:rPr>
              <a:t>，只是</a:t>
            </a:r>
            <a:r>
              <a:rPr lang="zh-CN" altLang="zh-CN" sz="2600">
                <a:solidFill>
                  <a:schemeClr val="accent1">
                    <a:lumMod val="75000"/>
                  </a:schemeClr>
                </a:solidFill>
                <a:latin typeface="宋体" panose="02010600030101010101" pitchFamily="2" charset="-122"/>
                <a:ea typeface="宋体" panose="02010600030101010101" pitchFamily="2" charset="-122"/>
              </a:rPr>
              <a:t>分别和中项有一定的关系</a:t>
            </a:r>
            <a:r>
              <a:rPr lang="zh-CN" altLang="zh-CN" sz="2600">
                <a:solidFill>
                  <a:schemeClr val="tx1"/>
                </a:solidFill>
                <a:latin typeface="宋体" panose="02010600030101010101" pitchFamily="2" charset="-122"/>
                <a:ea typeface="宋体" panose="02010600030101010101" pitchFamily="2" charset="-122"/>
              </a:rPr>
              <a:t>，通过</a:t>
            </a:r>
            <a:r>
              <a:rPr lang="zh-CN" altLang="zh-CN" sz="2600">
                <a:solidFill>
                  <a:srgbClr val="C00000"/>
                </a:solidFill>
                <a:latin typeface="宋体" panose="02010600030101010101" pitchFamily="2" charset="-122"/>
                <a:ea typeface="宋体" panose="02010600030101010101" pitchFamily="2" charset="-122"/>
              </a:rPr>
              <a:t>中项这个媒介</a:t>
            </a:r>
            <a:r>
              <a:rPr lang="zh-CN" altLang="zh-CN" sz="2600">
                <a:solidFill>
                  <a:schemeClr val="tx1"/>
                </a:solidFill>
                <a:latin typeface="宋体" panose="02010600030101010101" pitchFamily="2" charset="-122"/>
                <a:ea typeface="宋体" panose="02010600030101010101" pitchFamily="2" charset="-122"/>
              </a:rPr>
              <a:t>，大项和小项</a:t>
            </a:r>
            <a:r>
              <a:rPr lang="zh-CN" altLang="zh-CN" sz="2600">
                <a:solidFill>
                  <a:srgbClr val="C00000"/>
                </a:solidFill>
                <a:latin typeface="宋体" panose="02010600030101010101" pitchFamily="2" charset="-122"/>
                <a:ea typeface="宋体" panose="02010600030101010101" pitchFamily="2" charset="-122"/>
              </a:rPr>
              <a:t>才有了一定的联系</a:t>
            </a:r>
            <a:r>
              <a:rPr lang="zh-CN" altLang="zh-CN" sz="2600">
                <a:solidFill>
                  <a:schemeClr val="tx1"/>
                </a:solidFill>
                <a:latin typeface="宋体" panose="02010600030101010101" pitchFamily="2" charset="-122"/>
                <a:ea typeface="宋体" panose="02010600030101010101" pitchFamily="2" charset="-122"/>
              </a:rPr>
              <a:t>，构成了三段论的结论。</a:t>
            </a:r>
          </a:p>
        </p:txBody>
      </p:sp>
      <p:sp>
        <p:nvSpPr>
          <p:cNvPr id="13" name="文本框 12" title=""/>
          <p:cNvSpPr txBox="1"/>
          <p:nvPr>
            <p:custDataLst>
              <p:tags r:id="rId8"/>
            </p:custDataLst>
          </p:nvPr>
        </p:nvSpPr>
        <p:spPr>
          <a:xfrm>
            <a:off x="2006133" y="3300500"/>
            <a:ext cx="5050605" cy="1652760"/>
          </a:xfrm>
          <a:prstGeom prst="rect">
            <a:avLst/>
          </a:prstGeom>
          <a:solidFill>
            <a:schemeClr val="bg1"/>
          </a:solidFill>
          <a:ln w="12700">
            <a:solidFill>
              <a:srgbClr val="174C81"/>
            </a:solidFill>
          </a:ln>
        </p:spPr>
        <p:txBody>
          <a:bodyPr wrap="square">
            <a:spAutoFit/>
          </a:bodyPr>
          <a:lstStyle>
            <a:defPPr>
              <a:defRPr lang="zh-CN"/>
            </a:defPPr>
            <a:lvl1pPr indent="0">
              <a:spcBef>
                <a:spcPct val="0"/>
              </a:spcBef>
              <a:spcAft>
                <a:spcPct val="0"/>
              </a:spcAft>
              <a:buFont typeface="+mj-ea"/>
              <a:buNone/>
              <a:defRPr sz="2800" b="1" kern="100">
                <a:latin typeface="+mn-ea"/>
                <a:cs typeface="Times New Roman" panose="02020603050405020304" pitchFamily="18" charset="0"/>
              </a:defRPr>
            </a:lvl1pPr>
          </a:lstStyle>
          <a:p>
            <a:pPr marL="342900" indent="-342900">
              <a:lnSpc>
                <a:spcPct val="135000"/>
              </a:lnSpc>
              <a:buFont typeface="Wingdings" panose="05000000000000000000" charset="0"/>
              <a:buChar char="Ø"/>
            </a:pPr>
            <a:r>
              <a:rPr lang="zh-CN" altLang="zh-CN" sz="2600">
                <a:latin typeface="微软雅黑" panose="020b0503020204020204" charset="-122"/>
                <a:ea typeface="微软雅黑" panose="020b0503020204020204" charset="-122"/>
                <a:cs typeface="微软雅黑" panose="020b0503020204020204" charset="-122"/>
              </a:rPr>
              <a:t>大前提：</a:t>
            </a:r>
            <a:r>
              <a:rPr lang="zh-CN" altLang="zh-CN" sz="2600">
                <a:solidFill>
                  <a:schemeClr val="tx1"/>
                </a:solidFill>
                <a:latin typeface="宋体" panose="02010600030101010101" pitchFamily="2" charset="-122"/>
                <a:ea typeface="宋体" panose="02010600030101010101" pitchFamily="2" charset="-122"/>
              </a:rPr>
              <a:t>包含大项的前提；</a:t>
            </a:r>
          </a:p>
          <a:p>
            <a:pPr marL="342900" indent="-342900">
              <a:lnSpc>
                <a:spcPct val="135000"/>
              </a:lnSpc>
              <a:buFont typeface="Wingdings" panose="05000000000000000000" charset="0"/>
              <a:buChar char="Ø"/>
            </a:pPr>
            <a:r>
              <a:rPr lang="zh-CN" altLang="zh-CN" sz="2600">
                <a:latin typeface="微软雅黑" panose="020b0503020204020204" charset="-122"/>
                <a:ea typeface="微软雅黑" panose="020b0503020204020204" charset="-122"/>
                <a:cs typeface="微软雅黑" panose="020b0503020204020204" charset="-122"/>
              </a:rPr>
              <a:t>小前提：</a:t>
            </a:r>
            <a:r>
              <a:rPr lang="zh-CN" altLang="zh-CN" sz="2600">
                <a:solidFill>
                  <a:schemeClr val="tx1"/>
                </a:solidFill>
                <a:latin typeface="宋体" panose="02010600030101010101" pitchFamily="2" charset="-122"/>
                <a:ea typeface="宋体" panose="02010600030101010101" pitchFamily="2" charset="-122"/>
              </a:rPr>
              <a:t>包含小项的前提；</a:t>
            </a:r>
          </a:p>
          <a:p>
            <a:pPr marL="342900" indent="-342900">
              <a:lnSpc>
                <a:spcPct val="135000"/>
              </a:lnSpc>
              <a:buFont typeface="Wingdings" panose="05000000000000000000" charset="0"/>
              <a:buChar char="Ø"/>
            </a:pPr>
            <a:r>
              <a:rPr lang="zh-CN" altLang="zh-CN" sz="2600">
                <a:latin typeface="微软雅黑" panose="020b0503020204020204" charset="-122"/>
                <a:ea typeface="微软雅黑" panose="020b0503020204020204" charset="-122"/>
                <a:cs typeface="微软雅黑" panose="020b0503020204020204" charset="-122"/>
              </a:rPr>
              <a:t>结论：</a:t>
            </a:r>
            <a:r>
              <a:rPr lang="zh-CN" altLang="zh-CN" sz="2600">
                <a:solidFill>
                  <a:schemeClr val="tx1"/>
                </a:solidFill>
                <a:latin typeface="宋体" panose="02010600030101010101" pitchFamily="2" charset="-122"/>
                <a:ea typeface="宋体" panose="02010600030101010101" pitchFamily="2" charset="-122"/>
              </a:rPr>
              <a:t>包含大项和小项的判断。</a:t>
            </a:r>
          </a:p>
        </p:txBody>
      </p:sp>
      <p:sp>
        <p:nvSpPr>
          <p:cNvPr id="14" name="文本框 13" title=""/>
          <p:cNvSpPr txBox="1"/>
          <p:nvPr>
            <p:custDataLst>
              <p:tags r:id="rId9"/>
            </p:custDataLst>
          </p:nvPr>
        </p:nvSpPr>
        <p:spPr>
          <a:xfrm>
            <a:off x="382998" y="3290586"/>
            <a:ext cx="1388110" cy="1292662"/>
          </a:xfrm>
          <a:prstGeom prst="rect">
            <a:avLst/>
          </a:prstGeom>
          <a:noFill/>
          <a:ln w="12700">
            <a:solidFill>
              <a:srgbClr val="174C81"/>
            </a:solidFill>
          </a:ln>
        </p:spPr>
        <p:txBody>
          <a:bodyPr wrap="square">
            <a:spAutoFit/>
          </a:bodyPr>
          <a:lstStyle/>
          <a:p>
            <a:pPr indent="0" algn="ctr">
              <a:spcBef>
                <a:spcPct val="0"/>
              </a:spcBef>
              <a:spcAft>
                <a:spcPct val="0"/>
              </a:spcAft>
              <a:buFont typeface="+mj-ea"/>
              <a:buNone/>
            </a:pPr>
            <a:r>
              <a:rPr lang="zh-CN" altLang="en-US" sz="2600" b="1" kern="100">
                <a:solidFill>
                  <a:schemeClr val="tx1"/>
                </a:solidFill>
                <a:latin typeface="微软雅黑" panose="020b0503020204020204" pitchFamily="34" charset="-122"/>
                <a:ea typeface="微软雅黑" panose="020b0503020204020204" pitchFamily="34" charset="-122"/>
                <a:cs typeface="微软雅黑" panose="020b0503020204020204" charset="-122"/>
              </a:rPr>
              <a:t>⑵</a:t>
            </a:r>
            <a:r>
              <a:rPr lang="zh-CN" altLang="zh-CN" sz="2600" b="1" kern="100">
                <a:solidFill>
                  <a:schemeClr val="tx1"/>
                </a:solidFill>
                <a:latin typeface="微软雅黑" panose="020b0503020204020204" charset="-122"/>
                <a:ea typeface="微软雅黑" panose="020b0503020204020204" charset="-122"/>
                <a:cs typeface="微软雅黑" panose="020b0503020204020204" charset="-122"/>
              </a:rPr>
              <a:t>前提</a:t>
            </a:r>
            <a:endParaRPr lang="en-US" altLang="zh-CN" sz="2600" b="1" kern="100">
              <a:solidFill>
                <a:schemeClr val="tx1"/>
              </a:solidFill>
              <a:latin typeface="微软雅黑" panose="020b0503020204020204" charset="-122"/>
              <a:ea typeface="微软雅黑" panose="020b0503020204020204" charset="-122"/>
              <a:cs typeface="微软雅黑" panose="020b0503020204020204" charset="-122"/>
            </a:endParaRPr>
          </a:p>
          <a:p>
            <a:pPr indent="0" algn="ctr">
              <a:spcBef>
                <a:spcPct val="0"/>
              </a:spcBef>
              <a:spcAft>
                <a:spcPct val="0"/>
              </a:spcAft>
              <a:buFont typeface="+mj-ea"/>
              <a:buNone/>
            </a:pPr>
            <a:r>
              <a:rPr lang="en-US" altLang="zh-CN" sz="2600" b="1" kern="100">
                <a:solidFill>
                  <a:schemeClr val="tx1"/>
                </a:solidFill>
                <a:latin typeface="微软雅黑" panose="020b0503020204020204" charset="-122"/>
                <a:ea typeface="微软雅黑" panose="020b0503020204020204" charset="-122"/>
                <a:cs typeface="微软雅黑" panose="020b0503020204020204" charset="-122"/>
              </a:rPr>
              <a:t>+</a:t>
            </a:r>
          </a:p>
          <a:p>
            <a:pPr indent="0" algn="ctr">
              <a:spcBef>
                <a:spcPct val="0"/>
              </a:spcBef>
              <a:spcAft>
                <a:spcPct val="0"/>
              </a:spcAft>
              <a:buFont typeface="+mj-ea"/>
              <a:buNone/>
            </a:pPr>
            <a:r>
              <a:rPr lang="zh-CN" altLang="en-US" sz="2600" b="1" kern="100">
                <a:solidFill>
                  <a:schemeClr val="tx1"/>
                </a:solidFill>
                <a:latin typeface="微软雅黑" panose="020b0503020204020204" charset="-122"/>
                <a:ea typeface="微软雅黑" panose="020b0503020204020204" charset="-122"/>
                <a:cs typeface="微软雅黑" panose="020b0503020204020204" charset="-122"/>
              </a:rPr>
              <a:t>结论</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4" name="矩形 1" title=""/>
          <p:cNvSpPr/>
          <p:nvPr>
            <p:custDataLst>
              <p:tags r:id="rId3"/>
            </p:custDataLst>
          </p:nvPr>
        </p:nvSpPr>
        <p:spPr>
          <a:xfrm>
            <a:off x="2444085" y="1668001"/>
            <a:ext cx="8606367" cy="3539430"/>
          </a:xfrm>
          <a:prstGeom prst="rect">
            <a:avLst/>
          </a:prstGeom>
          <a:noFill/>
          <a:ln w="9525">
            <a:noFill/>
          </a:ln>
        </p:spPr>
        <p:txBody>
          <a:bodyPr>
            <a:spAutoFit/>
          </a:bodyPr>
          <a:lstStyle/>
          <a:p>
            <a:r>
              <a:rPr lang="zh-CN" altLang="en-US" sz="3200" b="1">
                <a:latin typeface="微软雅黑" panose="020b0503020204020204" charset="-122"/>
                <a:ea typeface="微软雅黑" panose="020b0503020204020204" charset="-122"/>
              </a:rPr>
              <a:t> </a:t>
            </a:r>
            <a:r>
              <a:rPr lang="zh-CN" altLang="en-US" sz="3200" b="1">
                <a:latin typeface="宋体" panose="02010600030101010101" pitchFamily="2" charset="-122"/>
                <a:ea typeface="宋体" panose="02010600030101010101" pitchFamily="2" charset="-122"/>
              </a:rPr>
              <a:t>公共场所是禁止吸烟的，</a:t>
            </a:r>
            <a:endParaRPr lang="en-US" altLang="zh-CN" sz="3200" b="1">
              <a:latin typeface="宋体" panose="02010600030101010101" pitchFamily="2" charset="-122"/>
              <a:ea typeface="宋体" panose="02010600030101010101" pitchFamily="2" charset="-122"/>
            </a:endParaRPr>
          </a:p>
          <a:p>
            <a:endParaRPr lang="en-US" altLang="zh-CN" sz="3200" b="1">
              <a:latin typeface="宋体" panose="02010600030101010101" pitchFamily="2" charset="-122"/>
              <a:ea typeface="宋体" panose="02010600030101010101" pitchFamily="2" charset="-122"/>
            </a:endParaRPr>
          </a:p>
          <a:p>
            <a:endParaRPr lang="en-US" altLang="zh-CN" sz="3200" b="1">
              <a:latin typeface="微软雅黑" panose="020b0503020204020204" charset="-122"/>
              <a:ea typeface="微软雅黑" panose="020b0503020204020204" charset="-122"/>
            </a:endParaRPr>
          </a:p>
          <a:p>
            <a:r>
              <a:rPr lang="zh-CN" altLang="en-US" sz="3200" b="1">
                <a:latin typeface="微软雅黑" panose="020b0503020204020204" charset="-122"/>
                <a:ea typeface="微软雅黑" panose="020b0503020204020204" charset="-122"/>
              </a:rPr>
              <a:t> </a:t>
            </a:r>
            <a:r>
              <a:rPr lang="zh-CN" altLang="en-US" sz="3200" b="1">
                <a:latin typeface="宋体" panose="02010600030101010101" pitchFamily="2" charset="-122"/>
                <a:ea typeface="宋体" panose="02010600030101010101" pitchFamily="2" charset="-122"/>
              </a:rPr>
              <a:t>展览厅是公共场所，</a:t>
            </a:r>
          </a:p>
          <a:p>
            <a:endParaRPr lang="en-US" altLang="zh-CN" sz="3200" b="1">
              <a:latin typeface="微软雅黑" panose="020b0503020204020204" charset="-122"/>
              <a:ea typeface="微软雅黑" panose="020b0503020204020204" charset="-122"/>
            </a:endParaRPr>
          </a:p>
          <a:p>
            <a:endParaRPr lang="en-US" altLang="zh-CN" sz="3200" b="1">
              <a:latin typeface="微软雅黑" panose="020b0503020204020204" charset="-122"/>
              <a:ea typeface="微软雅黑" panose="020b0503020204020204" charset="-122"/>
            </a:endParaRPr>
          </a:p>
          <a:p>
            <a:r>
              <a:rPr lang="zh-CN" altLang="en-US" sz="3200" b="1">
                <a:latin typeface="宋体" panose="02010600030101010101" pitchFamily="2" charset="-122"/>
                <a:ea typeface="宋体" panose="02010600030101010101" pitchFamily="2" charset="-122"/>
              </a:rPr>
              <a:t>所以，展览厅是禁止吸烟的。</a:t>
            </a:r>
          </a:p>
        </p:txBody>
      </p:sp>
      <p:sp>
        <p:nvSpPr>
          <p:cNvPr id="6" name="TextBox 4" title=""/>
          <p:cNvSpPr/>
          <p:nvPr>
            <p:custDataLst>
              <p:tags r:id="rId4"/>
            </p:custDataLst>
          </p:nvPr>
        </p:nvSpPr>
        <p:spPr>
          <a:xfrm>
            <a:off x="9538909" y="2613909"/>
            <a:ext cx="902811" cy="523220"/>
          </a:xfrm>
          <a:prstGeom prst="rect">
            <a:avLst/>
          </a:prstGeom>
          <a:noFill/>
          <a:ln w="12700" cap="flat" cmpd="sng">
            <a:solidFill>
              <a:srgbClr val="174C81"/>
            </a:solidFill>
            <a:prstDash val="solid"/>
            <a:miter/>
            <a:headEnd type="none" w="med" len="med"/>
            <a:tailEnd type="none" w="med" len="med"/>
          </a:ln>
        </p:spPr>
        <p:txBody>
          <a:bodyPr wrap="none">
            <a:spAutoFit/>
          </a:bodyPr>
          <a:lstStyle/>
          <a:p>
            <a:r>
              <a:rPr lang="zh-CN" altLang="en-US" sz="2800" b="1">
                <a:solidFill>
                  <a:srgbClr val="C00000"/>
                </a:solidFill>
                <a:latin typeface="微软雅黑" panose="020b0503020204020204" charset="-122"/>
                <a:ea typeface="微软雅黑" panose="020b0503020204020204" charset="-122"/>
              </a:rPr>
              <a:t>前提</a:t>
            </a:r>
          </a:p>
        </p:txBody>
      </p:sp>
      <p:sp>
        <p:nvSpPr>
          <p:cNvPr id="7" name="TextBox 5" title=""/>
          <p:cNvSpPr/>
          <p:nvPr>
            <p:custDataLst>
              <p:tags r:id="rId5"/>
            </p:custDataLst>
          </p:nvPr>
        </p:nvSpPr>
        <p:spPr>
          <a:xfrm>
            <a:off x="9538908" y="4685461"/>
            <a:ext cx="902811" cy="521970"/>
          </a:xfrm>
          <a:prstGeom prst="rect">
            <a:avLst/>
          </a:prstGeom>
          <a:noFill/>
          <a:ln w="12700" cap="flat" cmpd="sng">
            <a:solidFill>
              <a:srgbClr val="174C81"/>
            </a:solidFill>
            <a:prstDash val="solid"/>
            <a:miter/>
            <a:headEnd type="none" w="med" len="med"/>
            <a:tailEnd type="none" w="med" len="med"/>
          </a:ln>
        </p:spPr>
        <p:txBody>
          <a:bodyPr wrap="square">
            <a:spAutoFit/>
          </a:bodyPr>
          <a:lstStyle/>
          <a:p>
            <a:r>
              <a:rPr lang="zh-CN" altLang="en-US" sz="2800" b="1">
                <a:solidFill>
                  <a:srgbClr val="C00000"/>
                </a:solidFill>
                <a:latin typeface="微软雅黑" panose="020b0503020204020204" charset="-122"/>
                <a:ea typeface="微软雅黑" panose="020b0503020204020204" charset="-122"/>
              </a:rPr>
              <a:t>结论</a:t>
            </a:r>
          </a:p>
        </p:txBody>
      </p:sp>
      <p:sp>
        <p:nvSpPr>
          <p:cNvPr id="8" name="椭圆 7" title=""/>
          <p:cNvSpPr/>
          <p:nvPr>
            <p:custDataLst>
              <p:tags r:id="rId6"/>
            </p:custDataLst>
          </p:nvPr>
        </p:nvSpPr>
        <p:spPr>
          <a:xfrm>
            <a:off x="2382934" y="4607822"/>
            <a:ext cx="1132417" cy="599609"/>
          </a:xfrm>
          <a:prstGeom prst="ellipse">
            <a:avLst/>
          </a:prstGeom>
          <a:noFill/>
          <a:ln w="19050" cap="flat" cmpd="sng">
            <a:solidFill>
              <a:schemeClr val="accent2">
                <a:lumMod val="60000"/>
                <a:lumOff val="40000"/>
              </a:schemeClr>
            </a:solidFill>
            <a:prstDash val="solid"/>
            <a:headEnd type="none" w="med" len="med"/>
            <a:tailEnd type="none" w="med" len="med"/>
          </a:ln>
        </p:spPr>
        <p:txBody>
          <a:bodyPr anchor="ctr" anchorCtr="0"/>
          <a:lstStyle/>
          <a:p>
            <a:pPr algn="ctr"/>
            <a:endParaRPr lang="zh-CN" altLang="en-US" sz="2400">
              <a:solidFill>
                <a:srgbClr val="FFFFFF"/>
              </a:solidFill>
              <a:ea typeface="微软雅黑" panose="020b0503020204020204" charset="-122"/>
            </a:endParaRPr>
          </a:p>
        </p:txBody>
      </p:sp>
      <p:cxnSp>
        <p:nvCxnSpPr>
          <p:cNvPr id="9" name="直接连接符 9" title=""/>
          <p:cNvCxnSpPr/>
          <p:nvPr>
            <p:custDataLst>
              <p:tags r:id="rId7"/>
            </p:custDataLst>
          </p:nvPr>
        </p:nvCxnSpPr>
        <p:spPr>
          <a:xfrm flipH="1">
            <a:off x="2614664" y="2370910"/>
            <a:ext cx="1598084" cy="0"/>
          </a:xfrm>
          <a:prstGeom prst="line">
            <a:avLst/>
          </a:prstGeom>
          <a:ln w="38100" cap="flat" cmpd="sng">
            <a:solidFill>
              <a:schemeClr val="accent6">
                <a:lumMod val="75000"/>
              </a:schemeClr>
            </a:solidFill>
            <a:prstDash val="solid"/>
            <a:headEnd type="none" w="med" len="med"/>
            <a:tailEnd type="none" w="med" len="med"/>
          </a:ln>
        </p:spPr>
      </p:cxnSp>
      <p:cxnSp>
        <p:nvCxnSpPr>
          <p:cNvPr id="10" name="直接连接符 11" title=""/>
          <p:cNvCxnSpPr/>
          <p:nvPr>
            <p:custDataLst>
              <p:tags r:id="rId8"/>
            </p:custDataLst>
          </p:nvPr>
        </p:nvCxnSpPr>
        <p:spPr>
          <a:xfrm flipH="1">
            <a:off x="4340681" y="3717534"/>
            <a:ext cx="1595967" cy="0"/>
          </a:xfrm>
          <a:prstGeom prst="line">
            <a:avLst/>
          </a:prstGeom>
          <a:ln w="38100" cap="flat" cmpd="sng">
            <a:solidFill>
              <a:schemeClr val="accent6">
                <a:lumMod val="75000"/>
              </a:schemeClr>
            </a:solidFill>
            <a:prstDash val="solid"/>
            <a:headEnd type="none" w="med" len="med"/>
            <a:tailEnd type="none" w="med" len="med"/>
          </a:ln>
        </p:spPr>
      </p:cxnSp>
      <p:cxnSp>
        <p:nvCxnSpPr>
          <p:cNvPr id="11" name="直接连接符 12" title=""/>
          <p:cNvCxnSpPr/>
          <p:nvPr>
            <p:custDataLst>
              <p:tags r:id="rId9"/>
            </p:custDataLst>
          </p:nvPr>
        </p:nvCxnSpPr>
        <p:spPr>
          <a:xfrm flipH="1">
            <a:off x="4685636" y="2352496"/>
            <a:ext cx="1599565" cy="0"/>
          </a:xfrm>
          <a:prstGeom prst="line">
            <a:avLst/>
          </a:prstGeom>
          <a:ln w="38100" cap="flat" cmpd="sng">
            <a:solidFill>
              <a:srgbClr val="174C81"/>
            </a:solidFill>
            <a:prstDash val="solid"/>
            <a:headEnd type="none" w="med" len="med"/>
            <a:tailEnd type="none" w="med" len="med"/>
          </a:ln>
        </p:spPr>
      </p:cxnSp>
      <p:cxnSp>
        <p:nvCxnSpPr>
          <p:cNvPr id="12" name="直接连接符 14" title=""/>
          <p:cNvCxnSpPr/>
          <p:nvPr>
            <p:custDataLst>
              <p:tags r:id="rId10"/>
            </p:custDataLst>
          </p:nvPr>
        </p:nvCxnSpPr>
        <p:spPr>
          <a:xfrm flipH="1">
            <a:off x="5352411" y="5224790"/>
            <a:ext cx="1671738" cy="10564"/>
          </a:xfrm>
          <a:prstGeom prst="line">
            <a:avLst/>
          </a:prstGeom>
          <a:ln w="38100" cap="flat" cmpd="sng">
            <a:solidFill>
              <a:srgbClr val="174C81"/>
            </a:solidFill>
            <a:prstDash val="solid"/>
            <a:headEnd type="none" w="med" len="med"/>
            <a:tailEnd type="none" w="med" len="med"/>
          </a:ln>
        </p:spPr>
      </p:cxnSp>
      <p:cxnSp>
        <p:nvCxnSpPr>
          <p:cNvPr id="13" name="直接连接符 15" title=""/>
          <p:cNvCxnSpPr/>
          <p:nvPr>
            <p:custDataLst>
              <p:tags r:id="rId11"/>
            </p:custDataLst>
          </p:nvPr>
        </p:nvCxnSpPr>
        <p:spPr>
          <a:xfrm flipH="1">
            <a:off x="2575743" y="3717534"/>
            <a:ext cx="1263015" cy="6138"/>
          </a:xfrm>
          <a:prstGeom prst="line">
            <a:avLst/>
          </a:prstGeom>
          <a:ln w="38100" cap="flat" cmpd="sng">
            <a:solidFill>
              <a:schemeClr val="accent2">
                <a:lumMod val="75000"/>
              </a:schemeClr>
            </a:solidFill>
            <a:prstDash val="solid"/>
            <a:headEnd type="none" w="med" len="med"/>
            <a:tailEnd type="none" w="med" len="med"/>
          </a:ln>
        </p:spPr>
      </p:cxnSp>
      <p:cxnSp>
        <p:nvCxnSpPr>
          <p:cNvPr id="14" name="直接连接符 17" title=""/>
          <p:cNvCxnSpPr/>
          <p:nvPr>
            <p:custDataLst>
              <p:tags r:id="rId12"/>
            </p:custDataLst>
          </p:nvPr>
        </p:nvCxnSpPr>
        <p:spPr>
          <a:xfrm flipH="1">
            <a:off x="3679197" y="5225811"/>
            <a:ext cx="1236944" cy="0"/>
          </a:xfrm>
          <a:prstGeom prst="line">
            <a:avLst/>
          </a:prstGeom>
          <a:ln w="38100" cap="flat" cmpd="sng">
            <a:solidFill>
              <a:schemeClr val="accent2">
                <a:lumMod val="75000"/>
              </a:schemeClr>
            </a:solidFill>
            <a:prstDash val="solid"/>
            <a:headEnd type="none" w="med" len="med"/>
            <a:tailEnd type="none" w="med" len="med"/>
          </a:ln>
        </p:spPr>
      </p:cxnSp>
      <p:sp>
        <p:nvSpPr>
          <p:cNvPr id="15" name="TextBox 18" title=""/>
          <p:cNvSpPr/>
          <p:nvPr>
            <p:custDataLst>
              <p:tags r:id="rId13"/>
            </p:custDataLst>
          </p:nvPr>
        </p:nvSpPr>
        <p:spPr>
          <a:xfrm>
            <a:off x="5561513" y="5235623"/>
            <a:ext cx="897890" cy="521970"/>
          </a:xfrm>
          <a:prstGeom prst="rect">
            <a:avLst/>
          </a:prstGeom>
          <a:noFill/>
          <a:ln w="9525">
            <a:noFill/>
          </a:ln>
        </p:spPr>
        <p:txBody>
          <a:bodyPr wrap="none">
            <a:spAutoFit/>
          </a:bodyPr>
          <a:lstStyle/>
          <a:p>
            <a:r>
              <a:rPr lang="zh-CN" altLang="en-US" sz="2800" b="1">
                <a:solidFill>
                  <a:srgbClr val="C00000"/>
                </a:solidFill>
                <a:latin typeface="楷体" panose="02010609060101010101" pitchFamily="49" charset="-122"/>
                <a:ea typeface="楷体" panose="02010609060101010101" pitchFamily="49" charset="-122"/>
              </a:rPr>
              <a:t>大项</a:t>
            </a:r>
          </a:p>
        </p:txBody>
      </p:sp>
      <p:sp>
        <p:nvSpPr>
          <p:cNvPr id="16" name="TextBox 19" title=""/>
          <p:cNvSpPr/>
          <p:nvPr>
            <p:custDataLst>
              <p:tags r:id="rId14"/>
            </p:custDataLst>
          </p:nvPr>
        </p:nvSpPr>
        <p:spPr>
          <a:xfrm>
            <a:off x="3838758" y="5250635"/>
            <a:ext cx="897890" cy="521970"/>
          </a:xfrm>
          <a:prstGeom prst="rect">
            <a:avLst/>
          </a:prstGeom>
          <a:noFill/>
          <a:ln w="9525">
            <a:noFill/>
          </a:ln>
        </p:spPr>
        <p:txBody>
          <a:bodyPr wrap="none">
            <a:spAutoFit/>
          </a:bodyPr>
          <a:lstStyle/>
          <a:p>
            <a:r>
              <a:rPr lang="zh-CN" altLang="en-US" sz="2800" b="1">
                <a:solidFill>
                  <a:srgbClr val="C00000"/>
                </a:solidFill>
                <a:latin typeface="楷体" panose="02010609060101010101" pitchFamily="49" charset="-122"/>
                <a:ea typeface="楷体" panose="02010609060101010101" pitchFamily="49" charset="-122"/>
              </a:rPr>
              <a:t>小项</a:t>
            </a:r>
          </a:p>
        </p:txBody>
      </p:sp>
      <p:sp>
        <p:nvSpPr>
          <p:cNvPr id="17" name="TextBox 20" title=""/>
          <p:cNvSpPr/>
          <p:nvPr>
            <p:custDataLst>
              <p:tags r:id="rId15"/>
            </p:custDataLst>
          </p:nvPr>
        </p:nvSpPr>
        <p:spPr>
          <a:xfrm>
            <a:off x="2837786" y="2475685"/>
            <a:ext cx="897890" cy="521970"/>
          </a:xfrm>
          <a:prstGeom prst="rect">
            <a:avLst/>
          </a:prstGeom>
          <a:noFill/>
          <a:ln w="9525">
            <a:noFill/>
          </a:ln>
        </p:spPr>
        <p:txBody>
          <a:bodyPr wrap="none">
            <a:spAutoFit/>
          </a:bodyPr>
          <a:lstStyle/>
          <a:p>
            <a:r>
              <a:rPr lang="zh-CN" altLang="en-US" sz="2800" b="1">
                <a:solidFill>
                  <a:srgbClr val="C00000"/>
                </a:solidFill>
                <a:latin typeface="楷体" panose="02010609060101010101" pitchFamily="49" charset="-122"/>
                <a:ea typeface="楷体" panose="02010609060101010101" pitchFamily="49" charset="-122"/>
              </a:rPr>
              <a:t>中项</a:t>
            </a:r>
          </a:p>
        </p:txBody>
      </p:sp>
      <p:sp>
        <p:nvSpPr>
          <p:cNvPr id="18" name="TextBox 21" title=""/>
          <p:cNvSpPr/>
          <p:nvPr>
            <p:custDataLst>
              <p:tags r:id="rId16"/>
            </p:custDataLst>
          </p:nvPr>
        </p:nvSpPr>
        <p:spPr>
          <a:xfrm>
            <a:off x="4587528" y="3816592"/>
            <a:ext cx="897890" cy="521970"/>
          </a:xfrm>
          <a:prstGeom prst="rect">
            <a:avLst/>
          </a:prstGeom>
          <a:noFill/>
          <a:ln w="9525">
            <a:noFill/>
          </a:ln>
        </p:spPr>
        <p:txBody>
          <a:bodyPr wrap="none">
            <a:spAutoFit/>
          </a:bodyPr>
          <a:lstStyle/>
          <a:p>
            <a:r>
              <a:rPr lang="zh-CN" altLang="en-US" sz="2800" b="1">
                <a:solidFill>
                  <a:srgbClr val="C00000"/>
                </a:solidFill>
                <a:latin typeface="楷体" panose="02010609060101010101" pitchFamily="49" charset="-122"/>
                <a:ea typeface="楷体" panose="02010609060101010101" pitchFamily="49" charset="-122"/>
              </a:rPr>
              <a:t>中项</a:t>
            </a:r>
          </a:p>
        </p:txBody>
      </p:sp>
      <p:sp>
        <p:nvSpPr>
          <p:cNvPr id="19" name="TextBox 22" title=""/>
          <p:cNvSpPr/>
          <p:nvPr>
            <p:custDataLst>
              <p:tags r:id="rId17"/>
            </p:custDataLst>
          </p:nvPr>
        </p:nvSpPr>
        <p:spPr>
          <a:xfrm>
            <a:off x="4926494" y="2452189"/>
            <a:ext cx="897890" cy="521970"/>
          </a:xfrm>
          <a:prstGeom prst="rect">
            <a:avLst/>
          </a:prstGeom>
          <a:noFill/>
          <a:ln w="9525">
            <a:noFill/>
          </a:ln>
        </p:spPr>
        <p:txBody>
          <a:bodyPr wrap="none">
            <a:spAutoFit/>
          </a:bodyPr>
          <a:lstStyle/>
          <a:p>
            <a:r>
              <a:rPr lang="zh-CN" altLang="en-US" sz="2800" b="1">
                <a:solidFill>
                  <a:srgbClr val="C00000"/>
                </a:solidFill>
                <a:latin typeface="楷体" panose="02010609060101010101" pitchFamily="49" charset="-122"/>
                <a:ea typeface="楷体" panose="02010609060101010101" pitchFamily="49" charset="-122"/>
              </a:rPr>
              <a:t>大项</a:t>
            </a:r>
          </a:p>
        </p:txBody>
      </p:sp>
      <p:sp>
        <p:nvSpPr>
          <p:cNvPr id="20" name="TextBox 23" title=""/>
          <p:cNvSpPr/>
          <p:nvPr>
            <p:custDataLst>
              <p:tags r:id="rId18"/>
            </p:custDataLst>
          </p:nvPr>
        </p:nvSpPr>
        <p:spPr>
          <a:xfrm>
            <a:off x="2940868" y="3781669"/>
            <a:ext cx="897890" cy="521970"/>
          </a:xfrm>
          <a:prstGeom prst="rect">
            <a:avLst/>
          </a:prstGeom>
          <a:noFill/>
          <a:ln w="9525">
            <a:noFill/>
          </a:ln>
        </p:spPr>
        <p:txBody>
          <a:bodyPr wrap="none">
            <a:spAutoFit/>
          </a:bodyPr>
          <a:lstStyle/>
          <a:p>
            <a:r>
              <a:rPr lang="zh-CN" altLang="en-US" sz="2800" b="1">
                <a:solidFill>
                  <a:srgbClr val="C00000"/>
                </a:solidFill>
                <a:latin typeface="楷体" panose="02010609060101010101" pitchFamily="49" charset="-122"/>
                <a:ea typeface="楷体" panose="02010609060101010101" pitchFamily="49" charset="-122"/>
              </a:rPr>
              <a:t>小项</a:t>
            </a:r>
          </a:p>
        </p:txBody>
      </p:sp>
      <p:sp>
        <p:nvSpPr>
          <p:cNvPr id="22" name="TextBox 25" title=""/>
          <p:cNvSpPr/>
          <p:nvPr>
            <p:custDataLst>
              <p:tags r:id="rId19"/>
            </p:custDataLst>
          </p:nvPr>
        </p:nvSpPr>
        <p:spPr>
          <a:xfrm>
            <a:off x="7824016" y="1861851"/>
            <a:ext cx="1261884" cy="523220"/>
          </a:xfrm>
          <a:prstGeom prst="rect">
            <a:avLst/>
          </a:prstGeom>
          <a:noFill/>
          <a:ln w="12700" cap="flat" cmpd="sng">
            <a:solidFill>
              <a:srgbClr val="174C81"/>
            </a:solidFill>
            <a:prstDash val="solid"/>
            <a:miter/>
            <a:headEnd type="none" w="med" len="med"/>
            <a:tailEnd type="none" w="med" len="med"/>
          </a:ln>
        </p:spPr>
        <p:txBody>
          <a:bodyPr wrap="none">
            <a:spAutoFit/>
          </a:bodyPr>
          <a:lstStyle/>
          <a:p>
            <a:r>
              <a:rPr lang="zh-CN" altLang="en-US" sz="2800" b="1">
                <a:solidFill>
                  <a:srgbClr val="C00000"/>
                </a:solidFill>
                <a:latin typeface="微软雅黑" panose="020b0503020204020204" charset="-122"/>
                <a:ea typeface="微软雅黑" panose="020b0503020204020204" charset="-122"/>
              </a:rPr>
              <a:t>大前提</a:t>
            </a:r>
          </a:p>
        </p:txBody>
      </p:sp>
      <p:sp>
        <p:nvSpPr>
          <p:cNvPr id="23" name="TextBox 26" title=""/>
          <p:cNvSpPr/>
          <p:nvPr>
            <p:custDataLst>
              <p:tags r:id="rId20"/>
            </p:custDataLst>
          </p:nvPr>
        </p:nvSpPr>
        <p:spPr>
          <a:xfrm>
            <a:off x="7824016" y="3273031"/>
            <a:ext cx="1261884" cy="523220"/>
          </a:xfrm>
          <a:prstGeom prst="rect">
            <a:avLst/>
          </a:prstGeom>
          <a:noFill/>
          <a:ln w="12700" cap="flat" cmpd="sng">
            <a:solidFill>
              <a:srgbClr val="174C81"/>
            </a:solidFill>
            <a:prstDash val="solid"/>
            <a:miter/>
            <a:headEnd type="none" w="med" len="med"/>
            <a:tailEnd type="none" w="med" len="med"/>
          </a:ln>
        </p:spPr>
        <p:txBody>
          <a:bodyPr wrap="none">
            <a:spAutoFit/>
          </a:bodyPr>
          <a:lstStyle/>
          <a:p>
            <a:r>
              <a:rPr lang="zh-CN" altLang="en-US" sz="2800" b="1">
                <a:solidFill>
                  <a:srgbClr val="C00000"/>
                </a:solidFill>
                <a:latin typeface="微软雅黑" panose="020b0503020204020204" charset="-122"/>
                <a:ea typeface="微软雅黑" panose="020b0503020204020204" charset="-122"/>
              </a:rPr>
              <a:t>小前提</a:t>
            </a:r>
          </a:p>
        </p:txBody>
      </p:sp>
      <p:sp>
        <p:nvSpPr>
          <p:cNvPr id="35" name="矩形 34" title=""/>
          <p:cNvSpPr/>
          <p:nvPr>
            <p:custDataLst>
              <p:tags r:id="rId21"/>
            </p:custDataLst>
          </p:nvPr>
        </p:nvSpPr>
        <p:spPr>
          <a:xfrm>
            <a:off x="1301210" y="1668001"/>
            <a:ext cx="960616" cy="646331"/>
          </a:xfrm>
          <a:prstGeom prst="rect">
            <a:avLst/>
          </a:prstGeom>
          <a:noFill/>
        </p:spPr>
        <p:txBody>
          <a:bodyPr wrap="square" lIns="91440" tIns="45720" rIns="91440" bIns="45720">
            <a:spAutoFit/>
            <a:scene3d>
              <a:camera prst="orthographicFront"/>
              <a:lightRig rig="threePt" dir="t"/>
            </a:scene3d>
          </a:bodyPr>
          <a:lstStyle/>
          <a:p>
            <a:pPr algn="ctr"/>
            <a:r>
              <a:rPr lang="zh-CN" altLang="en-US" sz="3600" b="1">
                <a:solidFill>
                  <a:srgbClr val="C00000"/>
                </a:solidFill>
                <a:effectLst/>
                <a:latin typeface="微软雅黑" panose="020b0503020204020204" charset="-122"/>
                <a:ea typeface="微软雅黑" panose="020b0503020204020204" charset="-122"/>
              </a:rPr>
              <a:t>例：</a:t>
            </a:r>
            <a:endParaRPr lang="zh-CN" altLang="en-US" sz="3600" b="1" cap="none" spc="0">
              <a:solidFill>
                <a:srgbClr val="C00000"/>
              </a:solidFill>
              <a:effectLst/>
              <a:latin typeface="微软雅黑" panose="020b0503020204020204" charset="-122"/>
              <a:ea typeface="微软雅黑" panose="020b0503020204020204" charset="-122"/>
            </a:endParaRPr>
          </a:p>
        </p:txBody>
      </p:sp>
      <p:sp>
        <p:nvSpPr>
          <p:cNvPr id="25" name="AutoShape 4" title=""/>
          <p:cNvSpPr>
            <a:spLocks noChangeArrowheads="1"/>
          </p:cNvSpPr>
          <p:nvPr>
            <p:custDataLst>
              <p:tags r:id="rId22"/>
            </p:custDataLst>
          </p:nvPr>
        </p:nvSpPr>
        <p:spPr bwMode="auto">
          <a:xfrm flipH="1">
            <a:off x="9164881" y="2197859"/>
            <a:ext cx="191769" cy="1374681"/>
          </a:xfrm>
          <a:prstGeom prst="leftBrace">
            <a:avLst>
              <a:gd name="adj1" fmla="val 71726"/>
              <a:gd name="adj2" fmla="val 50000"/>
            </a:avLst>
          </a:prstGeom>
          <a:noFill/>
          <a:ln w="25400" algn="ctr">
            <a:solidFill>
              <a:srgbClr val="C00000"/>
            </a:solidFill>
            <a:round/>
          </a:ln>
        </p:spPr>
        <p:txBody>
          <a:bodyPr wrap="none" anchor="ctr"/>
          <a:lstStyle/>
          <a:p>
            <a:pPr defTabSz="913765"/>
            <a:endParaRPr lang="zh-CN" altLang="en-US" sz="1350">
              <a:solidFill>
                <a:srgbClr val="C00000"/>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5" grpId="0"/>
      <p:bldP spid="16" grpId="0"/>
      <p:bldP spid="17" grpId="0"/>
      <p:bldP spid="18" grpId="0"/>
      <p:bldP spid="19" grpId="0"/>
      <p:bldP spid="20" grpId="0"/>
      <p:bldP spid="22" grpId="0" animBg="1"/>
      <p:bldP spid="23" grpId="0" animBg="1"/>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659743" y="994116"/>
            <a:ext cx="3821516" cy="668581"/>
          </a:xfrm>
          <a:prstGeom prst="rect">
            <a:avLst/>
          </a:prstGeom>
          <a:noFill/>
        </p:spPr>
        <p:txBody>
          <a:bodyPr wrap="square" rtlCol="0">
            <a:spAutoFit/>
          </a:bodyPr>
          <a:lstStyle/>
          <a:p>
            <a:pPr algn="l">
              <a:lnSpc>
                <a:spcPct val="60000"/>
              </a:lnSpc>
              <a:buClrTx/>
              <a:buSzTx/>
              <a:buFontTx/>
            </a:pPr>
            <a:endParaRPr lang="zh-CN" altLang="zh-CN" sz="3000" b="1" kern="100">
              <a:solidFill>
                <a:srgbClr val="C00000"/>
              </a:solidFill>
              <a:latin typeface="微软雅黑" panose="020b0503020204020204" charset="-122"/>
              <a:ea typeface="微软雅黑" panose="020b0503020204020204" charset="-122"/>
              <a:cs typeface="Times New Roman" panose="02020603050405020304" pitchFamily="18" charset="0"/>
              <a:sym typeface="+mn-ea"/>
            </a:endParaRPr>
          </a:p>
          <a:p>
            <a:pPr algn="l">
              <a:lnSpc>
                <a:spcPct val="60000"/>
              </a:lnSpc>
              <a:buClrTx/>
              <a:buSzTx/>
              <a:buFontTx/>
            </a:pPr>
            <a:r>
              <a:rPr lang="zh-CN" altLang="zh-CN" sz="3000" b="1" kern="100">
                <a:solidFill>
                  <a:srgbClr val="C00000"/>
                </a:solidFill>
                <a:latin typeface="微软雅黑" panose="020b0503020204020204" charset="-122"/>
                <a:ea typeface="微软雅黑" panose="020b0503020204020204" charset="-122"/>
                <a:cs typeface="Times New Roman" panose="02020603050405020304" pitchFamily="18" charset="0"/>
                <a:sym typeface="+mn-ea"/>
              </a:rPr>
              <a:t>（4）推理结构：</a:t>
            </a:r>
          </a:p>
        </p:txBody>
      </p:sp>
      <p:grpSp>
        <p:nvGrpSpPr>
          <p:cNvPr id="5" name="组合 4" title=""/>
          <p:cNvGrpSpPr/>
          <p:nvPr>
            <p:custDataLst>
              <p:tags r:id="rId4"/>
            </p:custDataLst>
          </p:nvPr>
        </p:nvGrpSpPr>
        <p:grpSpPr>
          <a:xfrm>
            <a:off x="8363908" y="2424114"/>
            <a:ext cx="2160587" cy="2715578"/>
            <a:chOff x="7455119" y="3205976"/>
            <a:chExt cx="2160587" cy="2715578"/>
          </a:xfrm>
        </p:grpSpPr>
        <p:sp>
          <p:nvSpPr>
            <p:cNvPr id="21" name="Oval 7"/>
            <p:cNvSpPr/>
            <p:nvPr>
              <p:custDataLst>
                <p:tags r:id="rId5"/>
              </p:custDataLst>
            </p:nvPr>
          </p:nvSpPr>
          <p:spPr>
            <a:xfrm>
              <a:off x="7816276" y="3760173"/>
              <a:ext cx="1509712" cy="1368425"/>
            </a:xfrm>
            <a:prstGeom prst="ellipse">
              <a:avLst/>
            </a:prstGeom>
            <a:solidFill>
              <a:schemeClr val="accent5">
                <a:lumMod val="40000"/>
                <a:lumOff val="60000"/>
              </a:schemeClr>
            </a:solidFill>
            <a:ln w="9525" cap="flat" cmpd="sng">
              <a:solidFill>
                <a:schemeClr val="tx1"/>
              </a:solidFill>
              <a:prstDash val="solid"/>
              <a:headEnd type="none" w="med" len="med"/>
              <a:tailEnd type="none" w="med" len="med"/>
            </a:ln>
          </p:spPr>
          <p:txBody>
            <a:bodyPr wrap="none" anchor="ctr"/>
            <a:lstStyle/>
            <a:p>
              <a:endParaRPr lang="zh-CN" altLang="zh-CN" sz="2800" b="1">
                <a:latin typeface="Tahoma" panose="020b0604030504040204" pitchFamily="34" charset="0"/>
              </a:endParaRPr>
            </a:p>
          </p:txBody>
        </p:sp>
        <p:sp>
          <p:nvSpPr>
            <p:cNvPr id="25" name="Oval 8"/>
            <p:cNvSpPr/>
            <p:nvPr>
              <p:custDataLst>
                <p:tags r:id="rId6"/>
              </p:custDataLst>
            </p:nvPr>
          </p:nvSpPr>
          <p:spPr>
            <a:xfrm>
              <a:off x="8211881" y="4193560"/>
              <a:ext cx="719137" cy="647700"/>
            </a:xfrm>
            <a:prstGeom prst="ellipse">
              <a:avLst/>
            </a:prstGeom>
            <a:solidFill>
              <a:schemeClr val="bg2"/>
            </a:solidFill>
            <a:ln w="9525" cap="flat" cmpd="sng">
              <a:solidFill>
                <a:schemeClr val="tx1"/>
              </a:solidFill>
              <a:prstDash val="solid"/>
              <a:headEnd type="none" w="med" len="med"/>
              <a:tailEnd type="none" w="med" len="med"/>
            </a:ln>
          </p:spPr>
          <p:txBody>
            <a:bodyPr wrap="none" anchor="ctr"/>
            <a:lstStyle/>
            <a:p>
              <a:endParaRPr lang="zh-CN" altLang="zh-CN" sz="2800" b="1">
                <a:latin typeface="Tahoma" panose="020b0604030504040204" pitchFamily="34" charset="0"/>
              </a:endParaRPr>
            </a:p>
          </p:txBody>
        </p:sp>
        <p:sp>
          <p:nvSpPr>
            <p:cNvPr id="26" name="Oval 9"/>
            <p:cNvSpPr/>
            <p:nvPr>
              <p:custDataLst>
                <p:tags r:id="rId7"/>
              </p:custDataLst>
            </p:nvPr>
          </p:nvSpPr>
          <p:spPr>
            <a:xfrm>
              <a:off x="7455119" y="3205976"/>
              <a:ext cx="2160587" cy="2087563"/>
            </a:xfrm>
            <a:prstGeom prst="ellipse">
              <a:avLst/>
            </a:prstGeom>
            <a:noFill/>
            <a:ln w="9525" cap="flat" cmpd="sng">
              <a:solidFill>
                <a:schemeClr val="tx1"/>
              </a:solidFill>
              <a:prstDash val="solid"/>
              <a:headEnd type="none" w="med" len="med"/>
              <a:tailEnd type="none" w="med" len="med"/>
            </a:ln>
          </p:spPr>
          <p:txBody>
            <a:bodyPr wrap="none" anchor="ctr"/>
            <a:lstStyle/>
            <a:p>
              <a:endParaRPr lang="zh-CN" altLang="zh-CN" sz="2800" b="1">
                <a:latin typeface="Tahoma" panose="020b0604030504040204" pitchFamily="34" charset="0"/>
              </a:endParaRPr>
            </a:p>
          </p:txBody>
        </p:sp>
        <p:sp>
          <p:nvSpPr>
            <p:cNvPr id="27" name="Text Box 10"/>
            <p:cNvSpPr txBox="1"/>
            <p:nvPr>
              <p:custDataLst>
                <p:tags r:id="rId8"/>
              </p:custDataLst>
            </p:nvPr>
          </p:nvSpPr>
          <p:spPr>
            <a:xfrm>
              <a:off x="8319513" y="4409460"/>
              <a:ext cx="288925" cy="521970"/>
            </a:xfrm>
            <a:prstGeom prst="rect">
              <a:avLst/>
            </a:prstGeom>
            <a:noFill/>
            <a:ln w="9525">
              <a:noFill/>
            </a:ln>
          </p:spPr>
          <p:txBody>
            <a:bodyPr>
              <a:spAutoFit/>
            </a:bodyPr>
            <a:lstStyle/>
            <a:p>
              <a:pPr>
                <a:spcBef>
                  <a:spcPct val="50000"/>
                </a:spcBef>
              </a:pPr>
              <a:r>
                <a:rPr lang="en-US" altLang="zh-CN" sz="2800" b="1">
                  <a:latin typeface="Arial" panose="020b0604020202020204" pitchFamily="34" charset="0"/>
                </a:rPr>
                <a:t>S</a:t>
              </a:r>
            </a:p>
          </p:txBody>
        </p:sp>
        <p:sp>
          <p:nvSpPr>
            <p:cNvPr id="28" name="Text Box 11"/>
            <p:cNvSpPr txBox="1"/>
            <p:nvPr>
              <p:custDataLst>
                <p:tags r:id="rId9"/>
              </p:custDataLst>
            </p:nvPr>
          </p:nvSpPr>
          <p:spPr>
            <a:xfrm>
              <a:off x="8032176" y="3904635"/>
              <a:ext cx="503237" cy="521970"/>
            </a:xfrm>
            <a:prstGeom prst="rect">
              <a:avLst/>
            </a:prstGeom>
            <a:noFill/>
            <a:ln w="9525">
              <a:noFill/>
            </a:ln>
          </p:spPr>
          <p:txBody>
            <a:bodyPr>
              <a:spAutoFit/>
            </a:bodyPr>
            <a:lstStyle/>
            <a:p>
              <a:pPr>
                <a:spcBef>
                  <a:spcPct val="50000"/>
                </a:spcBef>
              </a:pPr>
              <a:r>
                <a:rPr lang="en-US" altLang="zh-CN" sz="2800" b="1">
                  <a:latin typeface="Arial" panose="020b0604020202020204" pitchFamily="34" charset="0"/>
                </a:rPr>
                <a:t>M</a:t>
              </a:r>
            </a:p>
          </p:txBody>
        </p:sp>
        <p:sp>
          <p:nvSpPr>
            <p:cNvPr id="29" name="Text Box 12"/>
            <p:cNvSpPr txBox="1"/>
            <p:nvPr>
              <p:custDataLst>
                <p:tags r:id="rId10"/>
              </p:custDataLst>
            </p:nvPr>
          </p:nvSpPr>
          <p:spPr>
            <a:xfrm>
              <a:off x="7598788" y="3544273"/>
              <a:ext cx="360363" cy="521970"/>
            </a:xfrm>
            <a:prstGeom prst="rect">
              <a:avLst/>
            </a:prstGeom>
            <a:noFill/>
            <a:ln w="9525">
              <a:noFill/>
            </a:ln>
          </p:spPr>
          <p:txBody>
            <a:bodyPr>
              <a:spAutoFit/>
            </a:bodyPr>
            <a:lstStyle/>
            <a:p>
              <a:pPr>
                <a:spcBef>
                  <a:spcPct val="50000"/>
                </a:spcBef>
              </a:pPr>
              <a:r>
                <a:rPr lang="en-US" altLang="zh-CN" sz="2800" b="1">
                  <a:latin typeface="Arial" panose="020b0604020202020204" pitchFamily="34" charset="0"/>
                </a:rPr>
                <a:t>P</a:t>
              </a:r>
            </a:p>
          </p:txBody>
        </p:sp>
        <p:sp>
          <p:nvSpPr>
            <p:cNvPr id="30" name="文本框 29"/>
            <p:cNvSpPr txBox="1"/>
            <p:nvPr>
              <p:custDataLst>
                <p:tags r:id="rId11"/>
              </p:custDataLst>
            </p:nvPr>
          </p:nvSpPr>
          <p:spPr>
            <a:xfrm>
              <a:off x="7959151" y="5399584"/>
              <a:ext cx="1366837" cy="521970"/>
            </a:xfrm>
            <a:prstGeom prst="rect">
              <a:avLst/>
            </a:prstGeom>
            <a:noFill/>
          </p:spPr>
          <p:txBody>
            <a:bodyPr wrap="square" rtlCol="0">
              <a:spAutoFit/>
            </a:bodyPr>
            <a:lstStyle/>
            <a:p>
              <a:r>
                <a:rPr lang="zh-CN" altLang="en-US" sz="2800" b="1">
                  <a:latin typeface="微软雅黑" panose="020b0503020204020204" pitchFamily="34" charset="-122"/>
                  <a:ea typeface="微软雅黑" panose="020b0503020204020204" pitchFamily="34" charset="-122"/>
                </a:rPr>
                <a:t>结构式</a:t>
              </a:r>
            </a:p>
          </p:txBody>
        </p:sp>
      </p:grpSp>
      <p:sp>
        <p:nvSpPr>
          <p:cNvPr id="31" name="文本框 30" title=""/>
          <p:cNvSpPr txBox="1"/>
          <p:nvPr>
            <p:custDataLst>
              <p:tags r:id="rId12"/>
            </p:custDataLst>
          </p:nvPr>
        </p:nvSpPr>
        <p:spPr>
          <a:xfrm>
            <a:off x="1363093" y="2697918"/>
            <a:ext cx="3251917" cy="521970"/>
          </a:xfrm>
          <a:prstGeom prst="rect">
            <a:avLst/>
          </a:prstGeom>
          <a:noFill/>
        </p:spPr>
        <p:txBody>
          <a:bodyPr wrap="square" rtlCol="0">
            <a:spAutoFit/>
          </a:bodyPr>
          <a:lstStyle/>
          <a:p>
            <a:r>
              <a:rPr lang="zh-CN" altLang="en-US" sz="2800" b="1">
                <a:latin typeface="宋体" panose="02010600030101010101" pitchFamily="2" charset="-122"/>
                <a:ea typeface="宋体" panose="02010600030101010101" pitchFamily="2" charset="-122"/>
              </a:rPr>
              <a:t>所有  </a:t>
            </a:r>
            <a:r>
              <a:rPr lang="en-US" altLang="zh-CN" sz="2800" b="1">
                <a:latin typeface="宋体" panose="02010600030101010101" pitchFamily="2" charset="-122"/>
                <a:ea typeface="宋体" panose="02010600030101010101" pitchFamily="2" charset="-122"/>
              </a:rPr>
              <a:t>M  </a:t>
            </a:r>
            <a:r>
              <a:rPr lang="zh-CN" altLang="en-US" sz="2800" b="1">
                <a:latin typeface="宋体" panose="02010600030101010101" pitchFamily="2" charset="-122"/>
                <a:ea typeface="宋体" panose="02010600030101010101" pitchFamily="2" charset="-122"/>
              </a:rPr>
              <a:t>都是  </a:t>
            </a:r>
            <a:r>
              <a:rPr lang="en-US" altLang="zh-CN" sz="2800" b="1">
                <a:latin typeface="宋体" panose="02010600030101010101" pitchFamily="2" charset="-122"/>
                <a:ea typeface="宋体" panose="02010600030101010101" pitchFamily="2" charset="-122"/>
              </a:rPr>
              <a:t>P</a:t>
            </a:r>
            <a:endParaRPr lang="zh-CN" altLang="en-US" sz="2800" b="1">
              <a:latin typeface="宋体" panose="02010600030101010101" pitchFamily="2" charset="-122"/>
              <a:ea typeface="宋体" panose="02010600030101010101" pitchFamily="2" charset="-122"/>
            </a:endParaRPr>
          </a:p>
        </p:txBody>
      </p:sp>
      <p:sp>
        <p:nvSpPr>
          <p:cNvPr id="32" name="文本框 31" title=""/>
          <p:cNvSpPr txBox="1"/>
          <p:nvPr>
            <p:custDataLst>
              <p:tags r:id="rId13"/>
            </p:custDataLst>
          </p:nvPr>
        </p:nvSpPr>
        <p:spPr>
          <a:xfrm>
            <a:off x="1363093" y="3510476"/>
            <a:ext cx="3251918" cy="521970"/>
          </a:xfrm>
          <a:prstGeom prst="rect">
            <a:avLst/>
          </a:prstGeom>
          <a:noFill/>
        </p:spPr>
        <p:txBody>
          <a:bodyPr wrap="square" rtlCol="0">
            <a:spAutoFit/>
          </a:bodyPr>
          <a:lstStyle/>
          <a:p>
            <a:r>
              <a:rPr lang="zh-CN" altLang="en-US" sz="2800" b="1">
                <a:latin typeface="宋体" panose="02010600030101010101" pitchFamily="2" charset="-122"/>
                <a:ea typeface="宋体" panose="02010600030101010101" pitchFamily="2" charset="-122"/>
              </a:rPr>
              <a:t>所有  </a:t>
            </a:r>
            <a:r>
              <a:rPr lang="en-US" altLang="zh-CN" sz="2800" b="1">
                <a:latin typeface="宋体" panose="02010600030101010101" pitchFamily="2" charset="-122"/>
                <a:ea typeface="宋体" panose="02010600030101010101" pitchFamily="2" charset="-122"/>
              </a:rPr>
              <a:t>S  </a:t>
            </a:r>
            <a:r>
              <a:rPr lang="zh-CN" altLang="en-US" sz="2800" b="1">
                <a:latin typeface="宋体" panose="02010600030101010101" pitchFamily="2" charset="-122"/>
                <a:ea typeface="宋体" panose="02010600030101010101" pitchFamily="2" charset="-122"/>
              </a:rPr>
              <a:t>都是  </a:t>
            </a:r>
            <a:r>
              <a:rPr lang="en-US" altLang="zh-CN" sz="2800" b="1">
                <a:latin typeface="宋体" panose="02010600030101010101" pitchFamily="2" charset="-122"/>
                <a:ea typeface="宋体" panose="02010600030101010101" pitchFamily="2" charset="-122"/>
              </a:rPr>
              <a:t>M</a:t>
            </a:r>
            <a:endParaRPr lang="zh-CN" altLang="en-US" sz="2800" b="1">
              <a:latin typeface="宋体" panose="02010600030101010101" pitchFamily="2" charset="-122"/>
              <a:ea typeface="宋体" panose="02010600030101010101" pitchFamily="2" charset="-122"/>
            </a:endParaRPr>
          </a:p>
        </p:txBody>
      </p:sp>
      <p:sp>
        <p:nvSpPr>
          <p:cNvPr id="33" name="文本框 32" title=""/>
          <p:cNvSpPr txBox="1"/>
          <p:nvPr>
            <p:custDataLst>
              <p:tags r:id="rId14"/>
            </p:custDataLst>
          </p:nvPr>
        </p:nvSpPr>
        <p:spPr>
          <a:xfrm>
            <a:off x="1363093" y="4439075"/>
            <a:ext cx="4844267" cy="521970"/>
          </a:xfrm>
          <a:prstGeom prst="rect">
            <a:avLst/>
          </a:prstGeom>
          <a:noFill/>
        </p:spPr>
        <p:txBody>
          <a:bodyPr wrap="square" rtlCol="0">
            <a:spAutoFit/>
          </a:bodyPr>
          <a:lstStyle/>
          <a:p>
            <a:r>
              <a:rPr lang="zh-CN" altLang="en-US" sz="2800" b="1">
                <a:latin typeface="宋体" panose="02010600030101010101" pitchFamily="2" charset="-122"/>
                <a:ea typeface="宋体" panose="02010600030101010101" pitchFamily="2" charset="-122"/>
              </a:rPr>
              <a:t>所以，所有  </a:t>
            </a:r>
            <a:r>
              <a:rPr lang="en-US" altLang="zh-CN" sz="2800" b="1">
                <a:latin typeface="宋体" panose="02010600030101010101" pitchFamily="2" charset="-122"/>
                <a:ea typeface="宋体" panose="02010600030101010101" pitchFamily="2" charset="-122"/>
              </a:rPr>
              <a:t>S  </a:t>
            </a:r>
            <a:r>
              <a:rPr lang="zh-CN" altLang="en-US" sz="2800" b="1">
                <a:latin typeface="宋体" panose="02010600030101010101" pitchFamily="2" charset="-122"/>
                <a:ea typeface="宋体" panose="02010600030101010101" pitchFamily="2" charset="-122"/>
              </a:rPr>
              <a:t>都是  </a:t>
            </a:r>
            <a:r>
              <a:rPr lang="en-US" altLang="zh-CN" sz="2800" b="1">
                <a:latin typeface="宋体" panose="02010600030101010101" pitchFamily="2" charset="-122"/>
                <a:ea typeface="宋体" panose="02010600030101010101" pitchFamily="2" charset="-122"/>
              </a:rPr>
              <a:t>P</a:t>
            </a:r>
            <a:endParaRPr lang="zh-CN" altLang="en-US" sz="2800" b="1">
              <a:latin typeface="宋体" panose="02010600030101010101" pitchFamily="2" charset="-122"/>
              <a:ea typeface="宋体" panose="02010600030101010101" pitchFamily="2" charset="-122"/>
            </a:endParaRPr>
          </a:p>
        </p:txBody>
      </p:sp>
      <p:cxnSp>
        <p:nvCxnSpPr>
          <p:cNvPr id="36" name="直接连接符 35" title=""/>
          <p:cNvCxnSpPr/>
          <p:nvPr>
            <p:custDataLst>
              <p:tags r:id="rId15"/>
            </p:custDataLst>
          </p:nvPr>
        </p:nvCxnSpPr>
        <p:spPr>
          <a:xfrm>
            <a:off x="1463038" y="4279205"/>
            <a:ext cx="4216400" cy="0"/>
          </a:xfrm>
          <a:prstGeom prst="line">
            <a:avLst/>
          </a:prstGeom>
          <a:ln w="34925" cmpd="sng">
            <a:solidFill>
              <a:schemeClr val="accent4">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7" name="椭圆 36" title=""/>
          <p:cNvSpPr/>
          <p:nvPr>
            <p:custDataLst>
              <p:tags r:id="rId16"/>
            </p:custDataLst>
          </p:nvPr>
        </p:nvSpPr>
        <p:spPr>
          <a:xfrm>
            <a:off x="4890792" y="4344474"/>
            <a:ext cx="690946" cy="684986"/>
          </a:xfrm>
          <a:prstGeom prst="ellipse">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38" name="椭圆 37" title=""/>
          <p:cNvSpPr/>
          <p:nvPr>
            <p:custDataLst>
              <p:tags r:id="rId17"/>
            </p:custDataLst>
          </p:nvPr>
        </p:nvSpPr>
        <p:spPr>
          <a:xfrm>
            <a:off x="2250684" y="2615097"/>
            <a:ext cx="690946" cy="684986"/>
          </a:xfrm>
          <a:prstGeom prst="ellipse">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39" name="椭圆 38" title=""/>
          <p:cNvSpPr/>
          <p:nvPr>
            <p:custDataLst>
              <p:tags r:id="rId18"/>
            </p:custDataLst>
          </p:nvPr>
        </p:nvSpPr>
        <p:spPr>
          <a:xfrm>
            <a:off x="3315295" y="4357087"/>
            <a:ext cx="690946" cy="684986"/>
          </a:xfrm>
          <a:prstGeom prst="ellipse">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0" name="对话气泡: 椭圆形 39" title=""/>
          <p:cNvSpPr/>
          <p:nvPr>
            <p:custDataLst>
              <p:tags r:id="rId19"/>
            </p:custDataLst>
          </p:nvPr>
        </p:nvSpPr>
        <p:spPr>
          <a:xfrm>
            <a:off x="2553496" y="5253857"/>
            <a:ext cx="1345050" cy="684986"/>
          </a:xfrm>
          <a:prstGeom prst="wedgeEllipseCallout">
            <a:avLst>
              <a:gd name="adj1" fmla="val 18124"/>
              <a:gd name="adj2" fmla="val -81491"/>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pitchFamily="34" charset="-122"/>
                <a:ea typeface="微软雅黑" panose="020b0503020204020204" pitchFamily="34" charset="-122"/>
              </a:rPr>
              <a:t>小项</a:t>
            </a:r>
          </a:p>
        </p:txBody>
      </p:sp>
      <p:sp>
        <p:nvSpPr>
          <p:cNvPr id="41" name="对话气泡: 椭圆形 40" title=""/>
          <p:cNvSpPr/>
          <p:nvPr>
            <p:custDataLst>
              <p:tags r:id="rId20"/>
            </p:custDataLst>
          </p:nvPr>
        </p:nvSpPr>
        <p:spPr>
          <a:xfrm>
            <a:off x="4334388" y="5276101"/>
            <a:ext cx="1345050" cy="684986"/>
          </a:xfrm>
          <a:prstGeom prst="wedgeEllipseCallout">
            <a:avLst>
              <a:gd name="adj1" fmla="val 11896"/>
              <a:gd name="adj2" fmla="val -8658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pitchFamily="34" charset="-122"/>
                <a:ea typeface="微软雅黑" panose="020b0503020204020204" pitchFamily="34" charset="-122"/>
              </a:rPr>
              <a:t>大项</a:t>
            </a:r>
          </a:p>
        </p:txBody>
      </p:sp>
      <p:sp>
        <p:nvSpPr>
          <p:cNvPr id="42" name="对话气泡: 椭圆形 41" title=""/>
          <p:cNvSpPr/>
          <p:nvPr>
            <p:custDataLst>
              <p:tags r:id="rId21"/>
            </p:custDataLst>
          </p:nvPr>
        </p:nvSpPr>
        <p:spPr>
          <a:xfrm>
            <a:off x="1140267" y="1925315"/>
            <a:ext cx="1345050" cy="684986"/>
          </a:xfrm>
          <a:prstGeom prst="wedgeEllipseCallout">
            <a:avLst>
              <a:gd name="adj1" fmla="val 38748"/>
              <a:gd name="adj2" fmla="val 64000"/>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pitchFamily="34" charset="-122"/>
                <a:ea typeface="微软雅黑" panose="020b0503020204020204" pitchFamily="34" charset="-122"/>
              </a:rPr>
              <a:t>中项</a:t>
            </a:r>
          </a:p>
        </p:txBody>
      </p:sp>
      <p:sp>
        <p:nvSpPr>
          <p:cNvPr id="43" name="矩形: 圆角 42" title=""/>
          <p:cNvSpPr/>
          <p:nvPr>
            <p:custDataLst>
              <p:tags r:id="rId22"/>
            </p:custDataLst>
          </p:nvPr>
        </p:nvSpPr>
        <p:spPr>
          <a:xfrm>
            <a:off x="6022870" y="2408795"/>
            <a:ext cx="1699895" cy="832441"/>
          </a:xfrm>
          <a:prstGeom prst="round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rPr>
              <a:t>大前提</a:t>
            </a:r>
            <a:r>
              <a:rPr lang="zh-CN" altLang="en-US" sz="2000" b="1">
                <a:solidFill>
                  <a:schemeClr val="tx1"/>
                </a:solidFill>
                <a:latin typeface="宋体" panose="02010600030101010101" pitchFamily="2" charset="-122"/>
                <a:ea typeface="宋体" panose="02010600030101010101" pitchFamily="2" charset="-122"/>
              </a:rPr>
              <a:t>（包含大项）</a:t>
            </a:r>
          </a:p>
        </p:txBody>
      </p:sp>
      <p:sp>
        <p:nvSpPr>
          <p:cNvPr id="44" name="矩形: 圆角 43" title=""/>
          <p:cNvSpPr/>
          <p:nvPr>
            <p:custDataLst>
              <p:tags r:id="rId23"/>
            </p:custDataLst>
          </p:nvPr>
        </p:nvSpPr>
        <p:spPr>
          <a:xfrm>
            <a:off x="6017504" y="3439586"/>
            <a:ext cx="1684655" cy="809776"/>
          </a:xfrm>
          <a:prstGeom prst="round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rPr>
              <a:t>小前提</a:t>
            </a:r>
          </a:p>
          <a:p>
            <a:pPr algn="ctr"/>
            <a:r>
              <a:rPr lang="zh-CN" altLang="en-US" sz="2000" b="1">
                <a:solidFill>
                  <a:schemeClr val="tx1"/>
                </a:solidFill>
                <a:latin typeface="宋体" panose="02010600030101010101" pitchFamily="2" charset="-122"/>
                <a:ea typeface="宋体" panose="02010600030101010101" pitchFamily="2" charset="-122"/>
              </a:rPr>
              <a:t>（包含小项）</a:t>
            </a:r>
          </a:p>
        </p:txBody>
      </p:sp>
      <p:sp>
        <p:nvSpPr>
          <p:cNvPr id="45" name="矩形: 圆角 44" title=""/>
          <p:cNvSpPr/>
          <p:nvPr>
            <p:custDataLst>
              <p:tags r:id="rId24"/>
            </p:custDataLst>
          </p:nvPr>
        </p:nvSpPr>
        <p:spPr>
          <a:xfrm>
            <a:off x="6107789" y="4458992"/>
            <a:ext cx="1454285" cy="642336"/>
          </a:xfrm>
          <a:prstGeom prst="round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rPr>
              <a:t>结论</a:t>
            </a:r>
          </a:p>
        </p:txBody>
      </p:sp>
      <p:sp>
        <p:nvSpPr>
          <p:cNvPr id="46" name="椭圆 45" title=""/>
          <p:cNvSpPr/>
          <p:nvPr>
            <p:custDataLst>
              <p:tags r:id="rId25"/>
            </p:custDataLst>
          </p:nvPr>
        </p:nvSpPr>
        <p:spPr>
          <a:xfrm>
            <a:off x="3892865" y="3459956"/>
            <a:ext cx="690946" cy="684986"/>
          </a:xfrm>
          <a:prstGeom prst="ellipse">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7" name="椭圆 46" title=""/>
          <p:cNvSpPr/>
          <p:nvPr>
            <p:custDataLst>
              <p:tags r:id="rId26"/>
            </p:custDataLst>
          </p:nvPr>
        </p:nvSpPr>
        <p:spPr>
          <a:xfrm>
            <a:off x="3876402" y="2599481"/>
            <a:ext cx="690946" cy="684986"/>
          </a:xfrm>
          <a:prstGeom prst="ellipse">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8" name="椭圆 47" title=""/>
          <p:cNvSpPr/>
          <p:nvPr>
            <p:custDataLst>
              <p:tags r:id="rId27"/>
            </p:custDataLst>
          </p:nvPr>
        </p:nvSpPr>
        <p:spPr>
          <a:xfrm>
            <a:off x="2264946" y="3461277"/>
            <a:ext cx="690946" cy="684986"/>
          </a:xfrm>
          <a:prstGeom prst="ellipse">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ppt_x"/>
                                          </p:val>
                                        </p:tav>
                                        <p:tav tm="100000">
                                          <p:val>
                                            <p:strVal val="#ppt_x"/>
                                          </p:val>
                                        </p:tav>
                                      </p:tavLst>
                                    </p:anim>
                                    <p:anim calcmode="lin" valueType="num">
                                      <p:cBhvr additive="base">
                                        <p:cTn id="22" dur="500" fill="hold"/>
                                        <p:tgtEl>
                                          <p:spTgt spid="4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4" name="矩形 3" title=""/>
          <p:cNvSpPr/>
          <p:nvPr>
            <p:custDataLst>
              <p:tags r:id="rId3"/>
            </p:custDataLst>
          </p:nvPr>
        </p:nvSpPr>
        <p:spPr>
          <a:xfrm>
            <a:off x="3136430" y="1126495"/>
            <a:ext cx="3936365" cy="3322955"/>
          </a:xfrm>
          <a:prstGeom prst="rect">
            <a:avLst/>
          </a:prstGeom>
        </p:spPr>
        <p:txBody>
          <a:bodyPr wrap="square">
            <a:spAutoFit/>
          </a:bodyPr>
          <a:lstStyle/>
          <a:p>
            <a:pPr indent="0" algn="dist">
              <a:lnSpc>
                <a:spcPct val="250000"/>
              </a:lnSpc>
              <a:spcAft>
                <a:spcPct val="0"/>
              </a:spcAft>
              <a:buFont typeface="+mj-ea"/>
              <a:buNone/>
            </a:pPr>
            <a:r>
              <a:rPr lang="zh-CN" altLang="zh-CN" sz="2800" b="1" kern="100">
                <a:latin typeface="微软雅黑" panose="020b0503020204020204" charset="-122"/>
                <a:ea typeface="微软雅黑" panose="020b0503020204020204" charset="-122"/>
                <a:cs typeface="Times New Roman" panose="02020603050405020304" pitchFamily="18" charset="0"/>
              </a:rPr>
              <a:t>所有人都会死</a:t>
            </a:r>
          </a:p>
          <a:p>
            <a:pPr indent="0" algn="dist">
              <a:lnSpc>
                <a:spcPct val="250000"/>
              </a:lnSpc>
              <a:spcAft>
                <a:spcPct val="0"/>
              </a:spcAft>
              <a:buFont typeface="+mj-ea"/>
              <a:buNone/>
            </a:pPr>
            <a:r>
              <a:rPr lang="zh-CN" altLang="zh-CN" sz="2800" b="1" kern="100">
                <a:latin typeface="微软雅黑" panose="020b0503020204020204" charset="-122"/>
                <a:ea typeface="微软雅黑" panose="020b0503020204020204" charset="-122"/>
                <a:cs typeface="Times New Roman" panose="02020603050405020304" pitchFamily="18" charset="0"/>
              </a:rPr>
              <a:t>苏格拉底是人            </a:t>
            </a:r>
          </a:p>
          <a:p>
            <a:pPr indent="0" algn="dist">
              <a:lnSpc>
                <a:spcPct val="250000"/>
              </a:lnSpc>
              <a:spcAft>
                <a:spcPct val="0"/>
              </a:spcAft>
              <a:buFont typeface="+mj-ea"/>
              <a:buNone/>
            </a:pPr>
            <a:r>
              <a:rPr lang="zh-CN" altLang="zh-CN" sz="2800" b="1" kern="100">
                <a:latin typeface="微软雅黑" panose="020b0503020204020204" charset="-122"/>
                <a:ea typeface="微软雅黑" panose="020b0503020204020204" charset="-122"/>
                <a:cs typeface="Times New Roman" panose="02020603050405020304" pitchFamily="18" charset="0"/>
              </a:rPr>
              <a:t>所以苏格拉底会死</a:t>
            </a:r>
          </a:p>
        </p:txBody>
      </p:sp>
      <p:sp>
        <p:nvSpPr>
          <p:cNvPr id="6" name="文本框 5" title=""/>
          <p:cNvSpPr txBox="1"/>
          <p:nvPr>
            <p:custDataLst>
              <p:tags r:id="rId4"/>
            </p:custDataLst>
          </p:nvPr>
        </p:nvSpPr>
        <p:spPr>
          <a:xfrm>
            <a:off x="1276515" y="5821050"/>
            <a:ext cx="7893685" cy="521970"/>
          </a:xfrm>
          <a:prstGeom prst="rect">
            <a:avLst/>
          </a:prstGeom>
          <a:noFill/>
        </p:spPr>
        <p:txBody>
          <a:bodyPr wrap="square" rtlCol="0">
            <a:spAutoFit/>
          </a:bodyPr>
          <a:lstStyle/>
          <a:p>
            <a:r>
              <a:rPr lang="zh-CN" altLang="en-US" sz="2800" b="1">
                <a:solidFill>
                  <a:srgbClr val="C00000"/>
                </a:solidFill>
                <a:latin typeface="微软雅黑" panose="020b0503020204020204" charset="-122"/>
                <a:ea typeface="微软雅黑" panose="020b0503020204020204" charset="-122"/>
              </a:rPr>
              <a:t>请你试着分析推理结构</a:t>
            </a:r>
            <a:r>
              <a:rPr lang="zh-CN" altLang="en-US" sz="2800" b="1">
                <a:solidFill>
                  <a:srgbClr val="C00000"/>
                </a:solidFill>
                <a:latin typeface="微软雅黑" panose="020b0503020204020204" charset="-122"/>
                <a:ea typeface="微软雅黑" panose="020b0503020204020204" charset="-122"/>
                <a:sym typeface="+mn-ea"/>
              </a:rPr>
              <a:t>。</a:t>
            </a:r>
            <a:r>
              <a:rPr lang="zh-CN" altLang="en-US" sz="2800" b="1">
                <a:latin typeface="微软雅黑" panose="020b0503020204020204" charset="-122"/>
                <a:ea typeface="微软雅黑" panose="020b0503020204020204" charset="-122"/>
              </a:rPr>
              <a:t>（</a:t>
            </a:r>
            <a:r>
              <a:rPr lang="en-US" altLang="zh-CN" sz="2800" b="1">
                <a:latin typeface="微软雅黑" panose="020b0503020204020204" charset="-122"/>
                <a:ea typeface="微软雅黑" panose="020b0503020204020204" charset="-122"/>
              </a:rPr>
              <a:t>3</a:t>
            </a:r>
            <a:r>
              <a:rPr lang="zh-CN" altLang="en-US" sz="2800" b="1">
                <a:latin typeface="微软雅黑" panose="020b0503020204020204" charset="-122"/>
                <a:ea typeface="微软雅黑" panose="020b0503020204020204" charset="-122"/>
              </a:rPr>
              <a:t>项、</a:t>
            </a:r>
            <a:r>
              <a:rPr lang="en-US" altLang="zh-CN" sz="2800" b="1">
                <a:latin typeface="微软雅黑" panose="020b0503020204020204" charset="-122"/>
                <a:ea typeface="微软雅黑" panose="020b0503020204020204" charset="-122"/>
              </a:rPr>
              <a:t>2</a:t>
            </a:r>
            <a:r>
              <a:rPr lang="zh-CN" altLang="en-US" sz="2800" b="1">
                <a:latin typeface="微软雅黑" panose="020b0503020204020204" charset="-122"/>
                <a:ea typeface="微软雅黑" panose="020b0503020204020204" charset="-122"/>
              </a:rPr>
              <a:t>前提、</a:t>
            </a:r>
            <a:r>
              <a:rPr lang="en-US" altLang="zh-CN" sz="2800" b="1">
                <a:latin typeface="微软雅黑" panose="020b0503020204020204" charset="-122"/>
                <a:ea typeface="微软雅黑" panose="020b0503020204020204" charset="-122"/>
              </a:rPr>
              <a:t>1</a:t>
            </a:r>
            <a:r>
              <a:rPr lang="zh-CN" altLang="en-US" sz="2800" b="1">
                <a:latin typeface="微软雅黑" panose="020b0503020204020204" charset="-122"/>
                <a:ea typeface="微软雅黑" panose="020b0503020204020204" charset="-122"/>
              </a:rPr>
              <a:t>结论）</a:t>
            </a:r>
          </a:p>
        </p:txBody>
      </p:sp>
      <p:sp>
        <p:nvSpPr>
          <p:cNvPr id="7" name="圆角矩形 14" title=""/>
          <p:cNvSpPr/>
          <p:nvPr>
            <p:custDataLst>
              <p:tags r:id="rId5"/>
            </p:custDataLst>
          </p:nvPr>
        </p:nvSpPr>
        <p:spPr>
          <a:xfrm>
            <a:off x="6477092" y="1504320"/>
            <a:ext cx="709930" cy="73977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15" title=""/>
          <p:cNvSpPr/>
          <p:nvPr>
            <p:custDataLst>
              <p:tags r:id="rId6"/>
            </p:custDataLst>
          </p:nvPr>
        </p:nvSpPr>
        <p:spPr>
          <a:xfrm>
            <a:off x="6531774" y="3602995"/>
            <a:ext cx="628015" cy="73977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16" title=""/>
          <p:cNvSpPr/>
          <p:nvPr>
            <p:custDataLst>
              <p:tags r:id="rId7"/>
            </p:custDataLst>
          </p:nvPr>
        </p:nvSpPr>
        <p:spPr>
          <a:xfrm>
            <a:off x="4292765" y="1504320"/>
            <a:ext cx="866140" cy="739775"/>
          </a:xfrm>
          <a:prstGeom prst="roundRect">
            <a:avLst/>
          </a:prstGeom>
          <a:noFill/>
          <a:ln w="28575">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17" title=""/>
          <p:cNvSpPr/>
          <p:nvPr>
            <p:custDataLst>
              <p:tags r:id="rId8"/>
            </p:custDataLst>
          </p:nvPr>
        </p:nvSpPr>
        <p:spPr>
          <a:xfrm>
            <a:off x="6477482" y="2553023"/>
            <a:ext cx="749935" cy="739775"/>
          </a:xfrm>
          <a:prstGeom prst="roundRect">
            <a:avLst/>
          </a:prstGeom>
          <a:noFill/>
          <a:ln w="28575">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8" title=""/>
          <p:cNvSpPr/>
          <p:nvPr>
            <p:custDataLst>
              <p:tags r:id="rId9"/>
            </p:custDataLst>
          </p:nvPr>
        </p:nvSpPr>
        <p:spPr>
          <a:xfrm>
            <a:off x="3049435" y="2611760"/>
            <a:ext cx="2703830" cy="739775"/>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9" title=""/>
          <p:cNvSpPr/>
          <p:nvPr>
            <p:custDataLst>
              <p:tags r:id="rId10"/>
            </p:custDataLst>
          </p:nvPr>
        </p:nvSpPr>
        <p:spPr>
          <a:xfrm>
            <a:off x="4140365" y="3602995"/>
            <a:ext cx="1866900" cy="739775"/>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title=""/>
          <p:cNvCxnSpPr>
            <a:stCxn id="7" idx="3"/>
          </p:cNvCxnSpPr>
          <p:nvPr>
            <p:custDataLst>
              <p:tags r:id="rId11"/>
            </p:custDataLst>
          </p:nvPr>
        </p:nvCxnSpPr>
        <p:spPr>
          <a:xfrm>
            <a:off x="7187022" y="1874525"/>
            <a:ext cx="521970" cy="2607945"/>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title=""/>
          <p:cNvCxnSpPr/>
          <p:nvPr>
            <p:custDataLst>
              <p:tags r:id="rId12"/>
            </p:custDataLst>
          </p:nvPr>
        </p:nvCxnSpPr>
        <p:spPr>
          <a:xfrm>
            <a:off x="7142010" y="4151635"/>
            <a:ext cx="452755" cy="330835"/>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文本框 14" title=""/>
          <p:cNvSpPr txBox="1"/>
          <p:nvPr>
            <p:custDataLst>
              <p:tags r:id="rId13"/>
            </p:custDataLst>
          </p:nvPr>
        </p:nvSpPr>
        <p:spPr>
          <a:xfrm>
            <a:off x="7225830" y="4449450"/>
            <a:ext cx="1313815" cy="583565"/>
          </a:xfrm>
          <a:prstGeom prst="rect">
            <a:avLst/>
          </a:prstGeom>
          <a:noFill/>
        </p:spPr>
        <p:txBody>
          <a:bodyPr wrap="square" rtlCol="0">
            <a:spAutoFit/>
          </a:bodyPr>
          <a:lstStyle/>
          <a:p>
            <a:r>
              <a:rPr lang="zh-CN" altLang="en-US" sz="3200" b="1">
                <a:solidFill>
                  <a:srgbClr val="C00000"/>
                </a:solidFill>
                <a:latin typeface="宋体" panose="02010600030101010101" pitchFamily="2" charset="-122"/>
                <a:ea typeface="宋体" panose="02010600030101010101" pitchFamily="2" charset="-122"/>
              </a:rPr>
              <a:t>大项</a:t>
            </a:r>
          </a:p>
        </p:txBody>
      </p:sp>
      <p:cxnSp>
        <p:nvCxnSpPr>
          <p:cNvPr id="16" name="直接箭头连接符 15" title=""/>
          <p:cNvCxnSpPr>
            <a:endCxn id="18" idx="0"/>
          </p:cNvCxnSpPr>
          <p:nvPr>
            <p:custDataLst>
              <p:tags r:id="rId14"/>
            </p:custDataLst>
          </p:nvPr>
        </p:nvCxnSpPr>
        <p:spPr>
          <a:xfrm flipH="1">
            <a:off x="2968155" y="2959105"/>
            <a:ext cx="81280" cy="1523365"/>
          </a:xfrm>
          <a:prstGeom prst="straightConnector1">
            <a:avLst/>
          </a:prstGeom>
          <a:ln w="158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title=""/>
          <p:cNvCxnSpPr>
            <a:endCxn id="18" idx="0"/>
          </p:cNvCxnSpPr>
          <p:nvPr>
            <p:custDataLst>
              <p:tags r:id="rId15"/>
            </p:custDataLst>
          </p:nvPr>
        </p:nvCxnSpPr>
        <p:spPr>
          <a:xfrm flipH="1">
            <a:off x="2968155" y="3985900"/>
            <a:ext cx="1172210" cy="496570"/>
          </a:xfrm>
          <a:prstGeom prst="straightConnector1">
            <a:avLst/>
          </a:prstGeom>
          <a:ln w="158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8" name="文本框 17" title=""/>
          <p:cNvSpPr txBox="1"/>
          <p:nvPr>
            <p:custDataLst>
              <p:tags r:id="rId16"/>
            </p:custDataLst>
          </p:nvPr>
        </p:nvSpPr>
        <p:spPr>
          <a:xfrm>
            <a:off x="2408720" y="4482470"/>
            <a:ext cx="1118870" cy="583565"/>
          </a:xfrm>
          <a:prstGeom prst="rect">
            <a:avLst/>
          </a:prstGeom>
          <a:noFill/>
        </p:spPr>
        <p:txBody>
          <a:bodyPr wrap="square" rtlCol="0">
            <a:spAutoFit/>
          </a:bodyPr>
          <a:lstStyle/>
          <a:p>
            <a:r>
              <a:rPr lang="zh-CN" altLang="en-US" sz="3200" b="1">
                <a:solidFill>
                  <a:srgbClr val="C00000"/>
                </a:solidFill>
                <a:latin typeface="宋体" panose="02010600030101010101" pitchFamily="2" charset="-122"/>
                <a:ea typeface="宋体" panose="02010600030101010101" pitchFamily="2" charset="-122"/>
              </a:rPr>
              <a:t>小项</a:t>
            </a:r>
          </a:p>
        </p:txBody>
      </p:sp>
      <p:cxnSp>
        <p:nvCxnSpPr>
          <p:cNvPr id="19" name="直接箭头连接符 18" title=""/>
          <p:cNvCxnSpPr/>
          <p:nvPr>
            <p:custDataLst>
              <p:tags r:id="rId17"/>
            </p:custDataLst>
          </p:nvPr>
        </p:nvCxnSpPr>
        <p:spPr>
          <a:xfrm flipV="1">
            <a:off x="4714405" y="1008385"/>
            <a:ext cx="3825240" cy="46736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title=""/>
          <p:cNvCxnSpPr>
            <a:stCxn id="10" idx="3"/>
          </p:cNvCxnSpPr>
          <p:nvPr>
            <p:custDataLst>
              <p:tags r:id="rId18"/>
            </p:custDataLst>
          </p:nvPr>
        </p:nvCxnSpPr>
        <p:spPr>
          <a:xfrm flipV="1">
            <a:off x="7227417" y="1126495"/>
            <a:ext cx="1423353" cy="179641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文本框 21" title=""/>
          <p:cNvSpPr txBox="1"/>
          <p:nvPr>
            <p:custDataLst>
              <p:tags r:id="rId19"/>
            </p:custDataLst>
          </p:nvPr>
        </p:nvSpPr>
        <p:spPr>
          <a:xfrm>
            <a:off x="8655215" y="600715"/>
            <a:ext cx="2303780" cy="583565"/>
          </a:xfrm>
          <a:prstGeom prst="rect">
            <a:avLst/>
          </a:prstGeom>
          <a:noFill/>
        </p:spPr>
        <p:txBody>
          <a:bodyPr wrap="square" rtlCol="0">
            <a:spAutoFit/>
          </a:bodyPr>
          <a:lstStyle/>
          <a:p>
            <a:r>
              <a:rPr lang="zh-CN" altLang="en-US" sz="3200" b="1">
                <a:solidFill>
                  <a:srgbClr val="C00000"/>
                </a:solidFill>
                <a:latin typeface="宋体" panose="02010600030101010101" pitchFamily="2" charset="-122"/>
                <a:ea typeface="宋体" panose="02010600030101010101" pitchFamily="2" charset="-122"/>
              </a:rPr>
              <a:t>中项（媒介）</a:t>
            </a:r>
          </a:p>
        </p:txBody>
      </p:sp>
      <p:sp>
        <p:nvSpPr>
          <p:cNvPr id="23" name="文本框 22" title=""/>
          <p:cNvSpPr txBox="1"/>
          <p:nvPr>
            <p:custDataLst>
              <p:tags r:id="rId20"/>
            </p:custDataLst>
          </p:nvPr>
        </p:nvSpPr>
        <p:spPr>
          <a:xfrm>
            <a:off x="1018107" y="1582424"/>
            <a:ext cx="1459230" cy="583565"/>
          </a:xfrm>
          <a:prstGeom prst="rect">
            <a:avLst/>
          </a:prstGeom>
          <a:noFill/>
        </p:spPr>
        <p:txBody>
          <a:bodyPr wrap="square" rtlCol="0">
            <a:spAutoFit/>
          </a:bodyPr>
          <a:lstStyle/>
          <a:p>
            <a:r>
              <a:rPr lang="zh-CN" altLang="en-US" sz="3200" b="1">
                <a:solidFill>
                  <a:srgbClr val="C00000"/>
                </a:solidFill>
                <a:latin typeface="微软雅黑" panose="020b0503020204020204" pitchFamily="34" charset="-122"/>
                <a:ea typeface="微软雅黑" panose="020b0503020204020204" pitchFamily="34" charset="-122"/>
              </a:rPr>
              <a:t>大前提</a:t>
            </a:r>
          </a:p>
        </p:txBody>
      </p:sp>
      <p:sp>
        <p:nvSpPr>
          <p:cNvPr id="24" name="文本框 23" title=""/>
          <p:cNvSpPr txBox="1"/>
          <p:nvPr>
            <p:custDataLst>
              <p:tags r:id="rId21"/>
            </p:custDataLst>
          </p:nvPr>
        </p:nvSpPr>
        <p:spPr>
          <a:xfrm>
            <a:off x="949490" y="2709233"/>
            <a:ext cx="1459230" cy="583565"/>
          </a:xfrm>
          <a:prstGeom prst="rect">
            <a:avLst/>
          </a:prstGeom>
          <a:noFill/>
        </p:spPr>
        <p:txBody>
          <a:bodyPr wrap="square" rtlCol="0">
            <a:spAutoFit/>
          </a:bodyPr>
          <a:lstStyle/>
          <a:p>
            <a:r>
              <a:rPr lang="zh-CN" altLang="en-US" sz="3200" b="1">
                <a:solidFill>
                  <a:srgbClr val="C00000"/>
                </a:solidFill>
                <a:latin typeface="微软雅黑" panose="020b0503020204020204" pitchFamily="34" charset="-122"/>
                <a:ea typeface="微软雅黑" panose="020b0503020204020204" pitchFamily="34" charset="-122"/>
              </a:rPr>
              <a:t>小前提</a:t>
            </a:r>
          </a:p>
        </p:txBody>
      </p:sp>
      <p:sp>
        <p:nvSpPr>
          <p:cNvPr id="34" name="文本框 33" title=""/>
          <p:cNvSpPr txBox="1"/>
          <p:nvPr>
            <p:custDataLst>
              <p:tags r:id="rId22"/>
            </p:custDataLst>
          </p:nvPr>
        </p:nvSpPr>
        <p:spPr>
          <a:xfrm>
            <a:off x="1171105" y="3681099"/>
            <a:ext cx="995680" cy="583565"/>
          </a:xfrm>
          <a:prstGeom prst="rect">
            <a:avLst/>
          </a:prstGeom>
          <a:noFill/>
        </p:spPr>
        <p:txBody>
          <a:bodyPr wrap="square" rtlCol="0">
            <a:spAutoFit/>
          </a:bodyPr>
          <a:lstStyle/>
          <a:p>
            <a:r>
              <a:rPr lang="zh-CN" altLang="en-US" sz="3200" b="1">
                <a:solidFill>
                  <a:srgbClr val="C00000"/>
                </a:solidFill>
                <a:latin typeface="微软雅黑" panose="020b0503020204020204" pitchFamily="34" charset="-122"/>
                <a:ea typeface="微软雅黑" panose="020b0503020204020204" pitchFamily="34" charset="-122"/>
              </a:rPr>
              <a:t>结论</a:t>
            </a:r>
          </a:p>
        </p:txBody>
      </p:sp>
      <p:pic>
        <p:nvPicPr>
          <p:cNvPr id="35" name="内容占位符 8" title=""/>
          <p:cNvPicPr>
            <a:picLocks noChangeAspect="1"/>
          </p:cNvPicPr>
          <p:nvPr>
            <p:custDataLst>
              <p:tags r:id="rId24"/>
            </p:custDataLst>
          </p:nvPr>
        </p:nvPicPr>
        <p:blipFill>
          <a:blip r:embed="rId23"/>
          <a:stretch>
            <a:fillRect/>
          </a:stretch>
        </p:blipFill>
        <p:spPr>
          <a:xfrm>
            <a:off x="9309265" y="2553023"/>
            <a:ext cx="2315845" cy="2778760"/>
          </a:xfrm>
          <a:prstGeom prst="rect">
            <a:avLst/>
          </a:prstGeom>
        </p:spPr>
      </p:pic>
      <p:sp>
        <p:nvSpPr>
          <p:cNvPr id="49" name="文本框 48" title=""/>
          <p:cNvSpPr txBox="1"/>
          <p:nvPr>
            <p:custDataLst>
              <p:tags r:id="rId25"/>
            </p:custDataLst>
          </p:nvPr>
        </p:nvSpPr>
        <p:spPr>
          <a:xfrm>
            <a:off x="392371" y="249364"/>
            <a:ext cx="4643120" cy="583565"/>
          </a:xfrm>
          <a:prstGeom prst="rect">
            <a:avLst/>
          </a:prstGeom>
          <a:noFill/>
        </p:spPr>
        <p:txBody>
          <a:bodyPr wrap="square" rtlCol="0">
            <a:spAutoFit/>
          </a:bodyPr>
          <a:lstStyle/>
          <a:p>
            <a:r>
              <a:rPr lang="zh-CN" altLang="en-US" sz="3200" b="1">
                <a:solidFill>
                  <a:srgbClr val="C00000"/>
                </a:solidFill>
                <a:latin typeface="微软雅黑" panose="020b0503020204020204" charset="-122"/>
                <a:ea typeface="微软雅黑" panose="020b0503020204020204" charset="-122"/>
              </a:rPr>
              <a:t>苏格拉底经典</a:t>
            </a:r>
            <a:r>
              <a:rPr lang="en-US" altLang="zh-CN" sz="3200" b="1">
                <a:solidFill>
                  <a:srgbClr val="C00000"/>
                </a:solidFill>
                <a:latin typeface="微软雅黑" panose="020b0503020204020204" charset="-122"/>
                <a:ea typeface="微软雅黑" panose="020b0503020204020204" charset="-122"/>
              </a:rPr>
              <a:t>“</a:t>
            </a:r>
            <a:r>
              <a:rPr lang="zh-CN" altLang="en-US" sz="3200" b="1">
                <a:solidFill>
                  <a:srgbClr val="C00000"/>
                </a:solidFill>
                <a:latin typeface="微软雅黑" panose="020b0503020204020204" charset="-122"/>
                <a:ea typeface="微软雅黑" panose="020b0503020204020204" charset="-122"/>
              </a:rPr>
              <a:t>三段论</a:t>
            </a:r>
            <a:r>
              <a:rPr lang="en-US" altLang="zh-CN" sz="3200" b="1">
                <a:solidFill>
                  <a:srgbClr val="C00000"/>
                </a:solidFill>
                <a:latin typeface="微软雅黑" panose="020b0503020204020204" charset="-122"/>
                <a:ea typeface="微软雅黑" panose="020b0503020204020204" charset="-12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cond evt="onBegin" delay="0">
                          <p:tn val="6"/>
                        </p:cond>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nodeType="clickPar">
                      <p:stCondLst>
                        <p:cond delay="indefinite"/>
                        <p:cond evt="onBegin" delay="0">
                          <p:tn val="32"/>
                        </p:cond>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nodeType="clickPar">
                      <p:stCondLst>
                        <p:cond delay="indefinite"/>
                        <p:cond evt="onBegin" delay="0">
                          <p:tn val="38"/>
                        </p:cond>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8" grpId="0"/>
      <p:bldP spid="22" grpId="0"/>
      <p:bldP spid="23" grpId="0"/>
      <p:bldP spid="24" grpId="0"/>
      <p:bldP spid="34"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 name="文本框 2" title=""/>
          <p:cNvSpPr txBox="1"/>
          <p:nvPr>
            <p:custDataLst>
              <p:tags r:id="rId3"/>
            </p:custDataLst>
          </p:nvPr>
        </p:nvSpPr>
        <p:spPr>
          <a:xfrm>
            <a:off x="4800052" y="131449"/>
            <a:ext cx="2367665" cy="584775"/>
          </a:xfrm>
          <a:prstGeom prst="rect">
            <a:avLst/>
          </a:prstGeom>
          <a:noFill/>
        </p:spPr>
        <p:txBody>
          <a:bodyPr wrap="square" rtlCol="0">
            <a:spAutoFit/>
          </a:bodyPr>
          <a:lstStyle/>
          <a:p>
            <a:r>
              <a:rPr lang="zh-CN" altLang="en-US" sz="3200" b="1">
                <a:latin typeface="微软雅黑" panose="020b0503020204020204" charset="-122"/>
                <a:ea typeface="微软雅黑" panose="020b0503020204020204" charset="-122"/>
                <a:cs typeface="宋体" panose="02010600030101010101" pitchFamily="2" charset="-122"/>
              </a:rPr>
              <a:t>三段论推理</a:t>
            </a:r>
          </a:p>
        </p:txBody>
      </p:sp>
      <p:sp>
        <p:nvSpPr>
          <p:cNvPr id="2" name="TextBox 3" title=""/>
          <p:cNvSpPr/>
          <p:nvPr>
            <p:custDataLst>
              <p:tags r:id="rId4"/>
            </p:custDataLst>
          </p:nvPr>
        </p:nvSpPr>
        <p:spPr>
          <a:xfrm>
            <a:off x="464311" y="775890"/>
            <a:ext cx="4878259" cy="553998"/>
          </a:xfrm>
          <a:prstGeom prst="rect">
            <a:avLst/>
          </a:prstGeom>
          <a:noFill/>
          <a:ln w="9525">
            <a:noFill/>
          </a:ln>
        </p:spPr>
        <p:txBody>
          <a:bodyPr wrap="none">
            <a:spAutoFit/>
          </a:bodyPr>
          <a:lstStyle/>
          <a:p>
            <a:pPr algn="l"/>
            <a:r>
              <a:rPr lang="en-US" altLang="zh-CN" sz="3000" b="1">
                <a:solidFill>
                  <a:srgbClr val="C00000"/>
                </a:solidFill>
                <a:latin typeface="微软雅黑" panose="020b0503020204020204" charset="-122"/>
                <a:ea typeface="微软雅黑" panose="020b0503020204020204" charset="-122"/>
              </a:rPr>
              <a:t>3.</a:t>
            </a:r>
            <a:r>
              <a:rPr lang="zh-CN" altLang="en-US" sz="3000" b="1">
                <a:solidFill>
                  <a:srgbClr val="C00000"/>
                </a:solidFill>
                <a:latin typeface="微软雅黑" panose="020b0503020204020204" charset="-122"/>
                <a:ea typeface="微软雅黑" panose="020b0503020204020204" charset="-122"/>
              </a:rPr>
              <a:t> 三段论推理的一般性规则</a:t>
            </a:r>
            <a:endParaRPr lang="en-US" altLang="zh-CN" sz="3000" b="1">
              <a:solidFill>
                <a:srgbClr val="C00000"/>
              </a:solidFill>
              <a:latin typeface="微软雅黑" panose="020b0503020204020204" charset="-122"/>
              <a:ea typeface="微软雅黑" panose="020b0503020204020204" charset="-122"/>
              <a:sym typeface="+mn-ea"/>
            </a:endParaRPr>
          </a:p>
        </p:txBody>
      </p:sp>
      <p:sp>
        <p:nvSpPr>
          <p:cNvPr id="4" name="Rectangle 4" title=""/>
          <p:cNvSpPr/>
          <p:nvPr>
            <p:custDataLst>
              <p:tags r:id="rId5"/>
            </p:custDataLst>
          </p:nvPr>
        </p:nvSpPr>
        <p:spPr>
          <a:xfrm>
            <a:off x="464311" y="1509101"/>
            <a:ext cx="11243698" cy="1637756"/>
          </a:xfrm>
          <a:prstGeom prst="rect">
            <a:avLst/>
          </a:prstGeom>
          <a:noFill/>
          <a:ln w="12700">
            <a:solidFill>
              <a:srgbClr val="174C81"/>
            </a:solidFill>
          </a:ln>
        </p:spPr>
        <p:txBody>
          <a:bodyPr wrap="square" anchor="ctr" anchorCtr="0">
            <a:spAutoFit/>
          </a:bodyPr>
          <a:lstStyle/>
          <a:p>
            <a:pPr eaLnBrk="0" hangingPunct="0">
              <a:lnSpc>
                <a:spcPct val="130000"/>
              </a:lnSpc>
            </a:pPr>
            <a:r>
              <a:rPr lang="zh-CN" altLang="en-US" sz="2800" b="1">
                <a:latin typeface="微软雅黑" panose="020b0503020204020204" charset="-122"/>
                <a:ea typeface="微软雅黑" panose="020b0503020204020204" charset="-122"/>
              </a:rPr>
              <a:t>（</a:t>
            </a:r>
            <a:r>
              <a:rPr lang="en-US" altLang="zh-CN" sz="2800" b="1">
                <a:latin typeface="微软雅黑" panose="020b0503020204020204" charset="-122"/>
                <a:ea typeface="微软雅黑" panose="020b0503020204020204" charset="-122"/>
              </a:rPr>
              <a:t>1</a:t>
            </a:r>
            <a:r>
              <a:rPr lang="zh-CN" altLang="en-US" sz="2800" b="1">
                <a:latin typeface="微软雅黑" panose="020b0503020204020204" charset="-122"/>
                <a:ea typeface="微软雅黑" panose="020b0503020204020204" charset="-122"/>
              </a:rPr>
              <a:t>）一个形式结构正确的三段论</a:t>
            </a:r>
            <a:r>
              <a:rPr lang="zh-CN" altLang="en-US" sz="2800" b="1">
                <a:solidFill>
                  <a:srgbClr val="C00000"/>
                </a:solidFill>
                <a:latin typeface="微软雅黑" panose="020b0503020204020204" charset="-122"/>
                <a:ea typeface="微软雅黑" panose="020b0503020204020204" charset="-122"/>
              </a:rPr>
              <a:t>只能有三个不同的项</a:t>
            </a:r>
            <a:r>
              <a:rPr lang="zh-CN" altLang="en-US" sz="2800" b="1">
                <a:latin typeface="微软雅黑" panose="020b0503020204020204" charset="-122"/>
                <a:ea typeface="微软雅黑" panose="020b0503020204020204" charset="-122"/>
              </a:rPr>
              <a:t>。</a:t>
            </a:r>
            <a:endParaRPr lang="en-US" altLang="zh-CN" sz="2800" b="1">
              <a:latin typeface="微软雅黑" panose="020b0503020204020204" charset="-122"/>
              <a:ea typeface="微软雅黑" panose="020b0503020204020204" charset="-122"/>
            </a:endParaRPr>
          </a:p>
          <a:p>
            <a:pPr eaLnBrk="0" hangingPunct="0">
              <a:lnSpc>
                <a:spcPct val="130000"/>
              </a:lnSpc>
            </a:pPr>
            <a:r>
              <a:rPr lang="zh-CN" altLang="en-US" sz="2400" b="1">
                <a:latin typeface="宋体" panose="02010600030101010101" pitchFamily="2" charset="-122"/>
                <a:ea typeface="宋体" panose="02010600030101010101" pitchFamily="2" charset="-122"/>
              </a:rPr>
              <a:t>    </a:t>
            </a:r>
            <a:r>
              <a:rPr lang="zh-CN" altLang="en-US" sz="2600" b="1">
                <a:latin typeface="宋体" panose="02010600030101010101" pitchFamily="2" charset="-122"/>
                <a:ea typeface="宋体" panose="02010600030101010101" pitchFamily="2" charset="-122"/>
              </a:rPr>
              <a:t>在前提和结论中，大项、小项和中项必须分别出现两次，如果出现四个不同的项，结论就不能必然得出。这种逻辑错误叫作“</a:t>
            </a:r>
            <a:r>
              <a:rPr lang="zh-CN" altLang="en-US" sz="2600" b="1">
                <a:solidFill>
                  <a:srgbClr val="C00000"/>
                </a:solidFill>
                <a:latin typeface="微软雅黑" panose="020b0503020204020204" charset="-122"/>
                <a:ea typeface="微软雅黑" panose="020b0503020204020204" charset="-122"/>
              </a:rPr>
              <a:t>四概念</a:t>
            </a:r>
            <a:r>
              <a:rPr lang="zh-CN" altLang="en-US" sz="2600" b="1">
                <a:latin typeface="宋体" panose="02010600030101010101" pitchFamily="2" charset="-122"/>
                <a:ea typeface="宋体" panose="02010600030101010101" pitchFamily="2" charset="-122"/>
              </a:rPr>
              <a:t>”错误。</a:t>
            </a:r>
          </a:p>
        </p:txBody>
      </p:sp>
      <p:sp>
        <p:nvSpPr>
          <p:cNvPr id="5" name="Rectangle 5" title=""/>
          <p:cNvSpPr/>
          <p:nvPr>
            <p:custDataLst>
              <p:tags r:id="rId6"/>
            </p:custDataLst>
          </p:nvPr>
        </p:nvSpPr>
        <p:spPr>
          <a:xfrm>
            <a:off x="464311" y="3058660"/>
            <a:ext cx="5273374" cy="2936188"/>
          </a:xfrm>
          <a:prstGeom prst="rect">
            <a:avLst/>
          </a:prstGeom>
          <a:noFill/>
          <a:ln w="12700">
            <a:noFill/>
          </a:ln>
        </p:spPr>
        <p:txBody>
          <a:bodyPr wrap="square" anchor="ctr" anchorCtr="0">
            <a:spAutoFit/>
          </a:bodyPr>
          <a:lstStyle/>
          <a:p>
            <a:pPr eaLnBrk="0" hangingPunct="0">
              <a:lnSpc>
                <a:spcPct val="220000"/>
              </a:lnSpc>
            </a:pPr>
            <a:r>
              <a:rPr lang="zh-CN" altLang="en-US" sz="2800" b="1">
                <a:solidFill>
                  <a:schemeClr val="tx1">
                    <a:lumMod val="95000"/>
                    <a:lumOff val="5000"/>
                  </a:schemeClr>
                </a:solidFill>
                <a:latin typeface="微软雅黑" panose="020b0503020204020204" charset="-122"/>
                <a:ea typeface="微软雅黑" panose="020b0503020204020204" charset="-122"/>
              </a:rPr>
              <a:t>例如：</a:t>
            </a:r>
            <a:r>
              <a:rPr lang="zh-CN" altLang="en-US" sz="2800" b="1">
                <a:solidFill>
                  <a:srgbClr val="C00000"/>
                </a:solidFill>
                <a:latin typeface="宋体" panose="02010600030101010101" pitchFamily="2" charset="-122"/>
                <a:ea typeface="宋体" panose="02010600030101010101" pitchFamily="2" charset="-122"/>
              </a:rPr>
              <a:t>群众</a:t>
            </a:r>
            <a:r>
              <a:rPr lang="zh-CN" altLang="en-US" sz="2800" b="1">
                <a:latin typeface="宋体" panose="02010600030101010101" pitchFamily="2" charset="-122"/>
                <a:ea typeface="宋体" panose="02010600030101010101" pitchFamily="2" charset="-122"/>
              </a:rPr>
              <a:t>是</a:t>
            </a:r>
            <a:r>
              <a:rPr lang="zh-CN" altLang="en-US" sz="2800" b="1">
                <a:solidFill>
                  <a:schemeClr val="accent6">
                    <a:lumMod val="50000"/>
                  </a:schemeClr>
                </a:solidFill>
                <a:latin typeface="微软雅黑" panose="020b0503020204020204" pitchFamily="34" charset="-122"/>
                <a:ea typeface="微软雅黑" panose="020b0503020204020204" pitchFamily="34" charset="-122"/>
              </a:rPr>
              <a:t>真正的英雄</a:t>
            </a:r>
            <a:r>
              <a:rPr lang="zh-CN" altLang="en-US" sz="2800" b="1">
                <a:latin typeface="宋体" panose="02010600030101010101" pitchFamily="2" charset="-122"/>
                <a:ea typeface="宋体" panose="02010600030101010101" pitchFamily="2" charset="-122"/>
              </a:rPr>
              <a:t>，</a:t>
            </a:r>
            <a:endParaRPr lang="en-US" altLang="zh-CN" sz="2800" b="1">
              <a:latin typeface="宋体" panose="02010600030101010101" pitchFamily="2" charset="-122"/>
              <a:ea typeface="宋体" panose="02010600030101010101" pitchFamily="2" charset="-122"/>
            </a:endParaRPr>
          </a:p>
          <a:p>
            <a:pPr eaLnBrk="0" hangingPunct="0">
              <a:lnSpc>
                <a:spcPct val="220000"/>
              </a:lnSpc>
            </a:pPr>
            <a:r>
              <a:rPr lang="zh-CN" altLang="en-US" sz="2800" b="1">
                <a:solidFill>
                  <a:srgbClr val="00B0F0"/>
                </a:solidFill>
                <a:latin typeface="宋体" panose="02010600030101010101" pitchFamily="2" charset="-122"/>
                <a:ea typeface="宋体" panose="02010600030101010101" pitchFamily="2" charset="-122"/>
              </a:rPr>
              <a:t>      </a:t>
            </a:r>
            <a:r>
              <a:rPr lang="zh-CN" altLang="en-US" sz="2800" b="1">
                <a:solidFill>
                  <a:schemeClr val="accent1">
                    <a:lumMod val="75000"/>
                  </a:schemeClr>
                </a:solidFill>
                <a:latin typeface="宋体" panose="02010600030101010101" pitchFamily="2" charset="-122"/>
                <a:ea typeface="宋体" panose="02010600030101010101" pitchFamily="2" charset="-122"/>
              </a:rPr>
              <a:t>我</a:t>
            </a:r>
            <a:r>
              <a:rPr lang="zh-CN" altLang="en-US" sz="2800" b="1">
                <a:latin typeface="宋体" panose="02010600030101010101" pitchFamily="2" charset="-122"/>
                <a:ea typeface="宋体" panose="02010600030101010101" pitchFamily="2" charset="-122"/>
              </a:rPr>
              <a:t>是</a:t>
            </a:r>
            <a:r>
              <a:rPr lang="zh-CN" altLang="en-US" sz="2800" b="1">
                <a:solidFill>
                  <a:srgbClr val="FF0000"/>
                </a:solidFill>
                <a:latin typeface="宋体" panose="02010600030101010101" pitchFamily="2" charset="-122"/>
                <a:ea typeface="宋体" panose="02010600030101010101" pitchFamily="2" charset="-122"/>
              </a:rPr>
              <a:t>群众</a:t>
            </a:r>
            <a:r>
              <a:rPr lang="zh-CN" altLang="en-US" sz="2800" b="1">
                <a:latin typeface="宋体" panose="02010600030101010101" pitchFamily="2" charset="-122"/>
                <a:ea typeface="宋体" panose="02010600030101010101" pitchFamily="2" charset="-122"/>
              </a:rPr>
              <a:t>，</a:t>
            </a:r>
            <a:endParaRPr lang="en-US" altLang="zh-CN" sz="2800" b="1">
              <a:latin typeface="宋体" panose="02010600030101010101" pitchFamily="2" charset="-122"/>
              <a:ea typeface="宋体" panose="02010600030101010101" pitchFamily="2" charset="-122"/>
            </a:endParaRPr>
          </a:p>
          <a:p>
            <a:pPr eaLnBrk="0" hangingPunct="0">
              <a:lnSpc>
                <a:spcPct val="220000"/>
              </a:lnSpc>
            </a:pPr>
            <a:r>
              <a:rPr lang="en-US" altLang="zh-CN" sz="2800" b="1">
                <a:latin typeface="宋体" panose="02010600030101010101" pitchFamily="2" charset="-122"/>
                <a:ea typeface="宋体" panose="02010600030101010101" pitchFamily="2" charset="-122"/>
              </a:rPr>
              <a:t>      </a:t>
            </a:r>
            <a:r>
              <a:rPr lang="zh-CN" altLang="en-US" sz="2800" b="1">
                <a:latin typeface="宋体" panose="02010600030101010101" pitchFamily="2" charset="-122"/>
                <a:ea typeface="宋体" panose="02010600030101010101" pitchFamily="2" charset="-122"/>
              </a:rPr>
              <a:t>所以，</a:t>
            </a:r>
            <a:r>
              <a:rPr lang="zh-CN" altLang="en-US" sz="2800" b="1">
                <a:solidFill>
                  <a:schemeClr val="accent1">
                    <a:lumMod val="75000"/>
                  </a:schemeClr>
                </a:solidFill>
                <a:latin typeface="宋体" panose="02010600030101010101" pitchFamily="2" charset="-122"/>
                <a:ea typeface="宋体" panose="02010600030101010101" pitchFamily="2" charset="-122"/>
              </a:rPr>
              <a:t>我</a:t>
            </a:r>
            <a:r>
              <a:rPr lang="zh-CN" altLang="en-US" sz="2800" b="1">
                <a:latin typeface="宋体" panose="02010600030101010101" pitchFamily="2" charset="-122"/>
                <a:ea typeface="宋体" panose="02010600030101010101" pitchFamily="2" charset="-122"/>
              </a:rPr>
              <a:t>是</a:t>
            </a:r>
            <a:r>
              <a:rPr lang="zh-CN" altLang="en-US" sz="2800" b="1">
                <a:solidFill>
                  <a:schemeClr val="accent6">
                    <a:lumMod val="50000"/>
                  </a:schemeClr>
                </a:solidFill>
                <a:latin typeface="微软雅黑" panose="020b0503020204020204" pitchFamily="34" charset="-122"/>
                <a:ea typeface="微软雅黑" panose="020b0503020204020204" pitchFamily="34" charset="-122"/>
              </a:rPr>
              <a:t>真正的英雄</a:t>
            </a:r>
            <a:r>
              <a:rPr lang="zh-CN" altLang="en-US" sz="2800" b="1">
                <a:latin typeface="宋体" panose="02010600030101010101" pitchFamily="2" charset="-122"/>
                <a:ea typeface="宋体" panose="02010600030101010101" pitchFamily="2" charset="-122"/>
              </a:rPr>
              <a:t>。</a:t>
            </a:r>
            <a:endParaRPr lang="en-US" altLang="zh-CN" sz="2800" b="1">
              <a:latin typeface="宋体" panose="02010600030101010101" pitchFamily="2" charset="-122"/>
              <a:ea typeface="宋体" panose="02010600030101010101" pitchFamily="2" charset="-122"/>
            </a:endParaRPr>
          </a:p>
        </p:txBody>
      </p:sp>
      <p:grpSp>
        <p:nvGrpSpPr>
          <p:cNvPr id="16" name="组合 15" title=""/>
          <p:cNvGrpSpPr/>
          <p:nvPr>
            <p:custDataLst>
              <p:tags r:id="rId7"/>
            </p:custDataLst>
          </p:nvPr>
        </p:nvGrpSpPr>
        <p:grpSpPr>
          <a:xfrm>
            <a:off x="5737685" y="3566283"/>
            <a:ext cx="5970324" cy="2971117"/>
            <a:chOff x="5806150" y="3515967"/>
            <a:chExt cx="5970324" cy="2971117"/>
          </a:xfrm>
          <a:noFill/>
        </p:grpSpPr>
        <p:sp>
          <p:nvSpPr>
            <p:cNvPr id="6" name="矩形 5"/>
            <p:cNvSpPr/>
            <p:nvPr>
              <p:custDataLst>
                <p:tags r:id="rId8"/>
              </p:custDataLst>
            </p:nvPr>
          </p:nvSpPr>
          <p:spPr>
            <a:xfrm>
              <a:off x="5806150" y="5225585"/>
              <a:ext cx="5970324" cy="1261499"/>
            </a:xfrm>
            <a:prstGeom prst="rect">
              <a:avLst/>
            </a:prstGeom>
            <a:grpFill/>
            <a:ln w="12700" cap="flat" cmpd="sng">
              <a:solidFill>
                <a:srgbClr val="174C81"/>
              </a:solidFill>
              <a:prstDash val="solid"/>
              <a:miter/>
              <a:headEnd type="none" w="med" len="med"/>
              <a:tailEnd type="none" w="med" len="med"/>
            </a:ln>
          </p:spPr>
          <p:txBody>
            <a:bodyPr wrap="square">
              <a:spAutoFit/>
            </a:bodyPr>
            <a:lstStyle/>
            <a:p>
              <a:pPr eaLnBrk="0" hangingPunct="0">
                <a:lnSpc>
                  <a:spcPct val="110000"/>
                </a:lnSpc>
              </a:pPr>
              <a:r>
                <a:rPr lang="zh-CN" altLang="en-US" sz="2400" b="1">
                  <a:solidFill>
                    <a:srgbClr val="C00000"/>
                  </a:solidFill>
                  <a:latin typeface="宋体" panose="02010600030101010101" pitchFamily="2" charset="-122"/>
                  <a:ea typeface="宋体" panose="02010600030101010101" pitchFamily="2" charset="-122"/>
                </a:rPr>
                <a:t>两个“群众”不是同一个概念</a:t>
              </a:r>
              <a:r>
                <a:rPr lang="zh-CN" altLang="en-US" sz="2400" b="1">
                  <a:solidFill>
                    <a:srgbClr val="002060"/>
                  </a:solidFill>
                  <a:latin typeface="宋体" panose="02010600030101010101" pitchFamily="2" charset="-122"/>
                  <a:ea typeface="宋体" panose="02010600030101010101" pitchFamily="2" charset="-122"/>
                </a:rPr>
                <a:t>，</a:t>
              </a:r>
              <a:r>
                <a:rPr lang="zh-CN" altLang="en-US" sz="2400" b="1">
                  <a:latin typeface="宋体" panose="02010600030101010101" pitchFamily="2" charset="-122"/>
                  <a:ea typeface="宋体" panose="02010600030101010101" pitchFamily="2" charset="-122"/>
                </a:rPr>
                <a:t>不能起到联系大项和小项的媒介作用，所以结论不能成立。</a:t>
              </a:r>
            </a:p>
          </p:txBody>
        </p:sp>
        <p:sp>
          <p:nvSpPr>
            <p:cNvPr id="7" name="矩形 6"/>
            <p:cNvSpPr/>
            <p:nvPr>
              <p:custDataLst>
                <p:tags r:id="rId9"/>
              </p:custDataLst>
            </p:nvPr>
          </p:nvSpPr>
          <p:spPr>
            <a:xfrm>
              <a:off x="5806150" y="3515967"/>
              <a:ext cx="5970324" cy="461665"/>
            </a:xfrm>
            <a:prstGeom prst="rect">
              <a:avLst/>
            </a:prstGeom>
            <a:grpFill/>
            <a:ln w="12700" cap="flat" cmpd="sng">
              <a:solidFill>
                <a:srgbClr val="174C81"/>
              </a:solidFill>
              <a:prstDash val="solid"/>
              <a:miter/>
              <a:headEnd type="none" w="med" len="med"/>
              <a:tailEnd type="none" w="med" len="med"/>
            </a:ln>
          </p:spPr>
          <p:txBody>
            <a:bodyPr wrap="square">
              <a:spAutoFit/>
            </a:bodyPr>
            <a:lstStyle/>
            <a:p>
              <a:r>
                <a:rPr lang="zh-CN" altLang="en-US" sz="2400" b="1">
                  <a:latin typeface="宋体" panose="02010600030101010101" pitchFamily="2" charset="-122"/>
                  <a:ea typeface="宋体" panose="02010600030101010101" pitchFamily="2" charset="-122"/>
                </a:rPr>
                <a:t>大前提中的“群众”概念指的是</a:t>
              </a:r>
              <a:r>
                <a:rPr lang="zh-CN" altLang="en-US" sz="2400" b="1">
                  <a:solidFill>
                    <a:srgbClr val="C00000"/>
                  </a:solidFill>
                  <a:latin typeface="宋体" panose="02010600030101010101" pitchFamily="2" charset="-122"/>
                  <a:ea typeface="宋体" panose="02010600030101010101" pitchFamily="2" charset="-122"/>
                </a:rPr>
                <a:t>总体</a:t>
              </a:r>
            </a:p>
          </p:txBody>
        </p:sp>
        <p:sp>
          <p:nvSpPr>
            <p:cNvPr id="8" name="矩形 7"/>
            <p:cNvSpPr/>
            <p:nvPr>
              <p:custDataLst>
                <p:tags r:id="rId10"/>
              </p:custDataLst>
            </p:nvPr>
          </p:nvSpPr>
          <p:spPr>
            <a:xfrm>
              <a:off x="5806150" y="4396555"/>
              <a:ext cx="5970324" cy="461665"/>
            </a:xfrm>
            <a:prstGeom prst="rect">
              <a:avLst/>
            </a:prstGeom>
            <a:grpFill/>
            <a:ln w="12700" cap="flat" cmpd="sng">
              <a:solidFill>
                <a:srgbClr val="174C81"/>
              </a:solidFill>
              <a:prstDash val="solid"/>
              <a:miter/>
              <a:headEnd type="none" w="med" len="med"/>
              <a:tailEnd type="none" w="med" len="med"/>
            </a:ln>
          </p:spPr>
          <p:txBody>
            <a:bodyPr wrap="square">
              <a:spAutoFit/>
            </a:bodyPr>
            <a:lstStyle/>
            <a:p>
              <a:r>
                <a:rPr lang="zh-CN" altLang="en-US" sz="2400" b="1">
                  <a:latin typeface="宋体" panose="02010600030101010101" pitchFamily="2" charset="-122"/>
                  <a:ea typeface="宋体" panose="02010600030101010101" pitchFamily="2" charset="-122"/>
                </a:rPr>
                <a:t>小前提中的“群众”概念指的是</a:t>
              </a:r>
              <a:r>
                <a:rPr lang="zh-CN" altLang="en-US" sz="2400" b="1">
                  <a:solidFill>
                    <a:srgbClr val="C00000"/>
                  </a:solidFill>
                  <a:latin typeface="宋体" panose="02010600030101010101" pitchFamily="2" charset="-122"/>
                  <a:ea typeface="宋体" panose="02010600030101010101" pitchFamily="2" charset="-122"/>
                </a:rPr>
                <a:t>个体</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 name="文本框 2" title=""/>
          <p:cNvSpPr txBox="1"/>
          <p:nvPr>
            <p:custDataLst>
              <p:tags r:id="rId3"/>
            </p:custDataLst>
          </p:nvPr>
        </p:nvSpPr>
        <p:spPr>
          <a:xfrm>
            <a:off x="4912167" y="103347"/>
            <a:ext cx="2367665" cy="584775"/>
          </a:xfrm>
          <a:prstGeom prst="rect">
            <a:avLst/>
          </a:prstGeom>
          <a:noFill/>
        </p:spPr>
        <p:txBody>
          <a:bodyPr wrap="square" rtlCol="0">
            <a:spAutoFit/>
          </a:bodyPr>
          <a:lstStyle/>
          <a:p>
            <a:r>
              <a:rPr lang="zh-CN" altLang="en-US" sz="3200" b="1">
                <a:latin typeface="微软雅黑" panose="020b0503020204020204" charset="-122"/>
                <a:ea typeface="微软雅黑" panose="020b0503020204020204" charset="-122"/>
                <a:cs typeface="宋体" panose="02010600030101010101" pitchFamily="2" charset="-122"/>
              </a:rPr>
              <a:t>三段论推理</a:t>
            </a:r>
          </a:p>
        </p:txBody>
      </p:sp>
      <p:sp>
        <p:nvSpPr>
          <p:cNvPr id="2" name="TextBox 3" title=""/>
          <p:cNvSpPr/>
          <p:nvPr>
            <p:custDataLst>
              <p:tags r:id="rId4"/>
            </p:custDataLst>
          </p:nvPr>
        </p:nvSpPr>
        <p:spPr>
          <a:xfrm>
            <a:off x="464311" y="729321"/>
            <a:ext cx="4878259" cy="553998"/>
          </a:xfrm>
          <a:prstGeom prst="rect">
            <a:avLst/>
          </a:prstGeom>
          <a:noFill/>
          <a:ln w="9525">
            <a:noFill/>
          </a:ln>
        </p:spPr>
        <p:txBody>
          <a:bodyPr wrap="none">
            <a:spAutoFit/>
          </a:bodyPr>
          <a:lstStyle/>
          <a:p>
            <a:pPr algn="l"/>
            <a:r>
              <a:rPr lang="en-US" altLang="zh-CN" sz="3000" b="1">
                <a:solidFill>
                  <a:srgbClr val="C00000"/>
                </a:solidFill>
                <a:latin typeface="微软雅黑" panose="020b0503020204020204" charset="-122"/>
                <a:ea typeface="微软雅黑" panose="020b0503020204020204" charset="-122"/>
              </a:rPr>
              <a:t>3.</a:t>
            </a:r>
            <a:r>
              <a:rPr lang="zh-CN" altLang="en-US" sz="3000" b="1">
                <a:solidFill>
                  <a:srgbClr val="C00000"/>
                </a:solidFill>
                <a:latin typeface="微软雅黑" panose="020b0503020204020204" charset="-122"/>
                <a:ea typeface="微软雅黑" panose="020b0503020204020204" charset="-122"/>
              </a:rPr>
              <a:t> 三段论推理的一般性规则</a:t>
            </a:r>
            <a:endParaRPr lang="en-US" altLang="zh-CN" sz="3000" b="1">
              <a:solidFill>
                <a:srgbClr val="C00000"/>
              </a:solidFill>
              <a:latin typeface="微软雅黑" panose="020b0503020204020204" charset="-122"/>
              <a:ea typeface="微软雅黑" panose="020b0503020204020204" charset="-122"/>
              <a:sym typeface="+mn-ea"/>
            </a:endParaRPr>
          </a:p>
        </p:txBody>
      </p:sp>
      <p:sp>
        <p:nvSpPr>
          <p:cNvPr id="4" name="Rectangle 4" title=""/>
          <p:cNvSpPr/>
          <p:nvPr>
            <p:custDataLst>
              <p:tags r:id="rId5"/>
            </p:custDataLst>
          </p:nvPr>
        </p:nvSpPr>
        <p:spPr>
          <a:xfrm>
            <a:off x="314754" y="1411571"/>
            <a:ext cx="11562492" cy="2852384"/>
          </a:xfrm>
          <a:prstGeom prst="rect">
            <a:avLst/>
          </a:prstGeom>
          <a:noFill/>
          <a:ln w="12700">
            <a:solidFill>
              <a:srgbClr val="174C81"/>
            </a:solidFill>
          </a:ln>
        </p:spPr>
        <p:txBody>
          <a:bodyPr wrap="square" anchor="ctr" anchorCtr="0">
            <a:spAutoFit/>
          </a:bodyPr>
          <a:lstStyle/>
          <a:p>
            <a:pPr marL="0" marR="0" lvl="0" indent="0" algn="l" defTabSz="914400" rtl="0" eaLnBrk="1" fontAlgn="auto" latinLnBrk="0" hangingPunct="1">
              <a:lnSpc>
                <a:spcPct val="14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mn-ea"/>
              </a:rPr>
              <a:t>（</a:t>
            </a:r>
            <a:r>
              <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mn-ea"/>
              </a:rPr>
              <a:t>2</a:t>
            </a:r>
            <a:r>
              <a:rPr kumimoji="0" lang="zh-CN" altLang="en-US"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mn-ea"/>
              </a:rPr>
              <a:t>）</a:t>
            </a:r>
            <a:r>
              <a:rPr kumimoji="0" lang="zh-CN" altLang="en-US" sz="2800" b="1"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mn-ea"/>
              </a:rPr>
              <a:t>中项</a:t>
            </a:r>
            <a:r>
              <a:rPr kumimoji="0" lang="zh-CN" altLang="en-US"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mn-ea"/>
              </a:rPr>
              <a:t>在前提中</a:t>
            </a:r>
            <a:r>
              <a:rPr kumimoji="0" lang="zh-CN" altLang="en-US" sz="2800" b="1"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mn-ea"/>
              </a:rPr>
              <a:t>至少周延一次</a:t>
            </a:r>
            <a:r>
              <a:rPr kumimoji="0" lang="zh-CN" altLang="en-US"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mn-ea"/>
              </a:rPr>
              <a:t>。</a:t>
            </a:r>
          </a:p>
          <a:p>
            <a:pPr marL="0" marR="0" lvl="0" indent="0" algn="l" defTabSz="914400" rtl="0" eaLnBrk="1" fontAlgn="auto" latinLnBrk="0" hangingPunct="1">
              <a:lnSpc>
                <a:spcPct val="140000"/>
              </a:lnSpc>
              <a:spcBef>
                <a:spcPct val="0"/>
              </a:spcBef>
              <a:spcAft>
                <a:spcPct val="0"/>
              </a:spcAft>
              <a:buClrTx/>
              <a:buSzTx/>
              <a:buFontTx/>
              <a:buNone/>
              <a:defRPr/>
            </a:pPr>
            <a:r>
              <a:rPr kumimoji="0" lang="zh-CN" altLang="en-US" sz="26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微软雅黑" panose="020b0503020204020204" charset="-122"/>
                <a:sym typeface="+mn-ea"/>
              </a:rPr>
              <a:t>    如果中项在两个前提中都不周延，也就是说，</a:t>
            </a:r>
            <a:r>
              <a:rPr kumimoji="0" lang="zh-CN" altLang="en-US" sz="2600" b="1" i="0" u="sng" strike="noStrike" kern="1200" cap="none" spc="0" normalizeH="0" baseline="0" noProof="0">
                <a:ln>
                  <a:noFill/>
                </a:ln>
                <a:solidFill>
                  <a:srgbClr val="174C81"/>
                </a:solidFill>
                <a:effectLst/>
                <a:uLnTx/>
                <a:uFillTx/>
                <a:latin typeface="宋体" panose="02010600030101010101" pitchFamily="2" charset="-122"/>
                <a:ea typeface="宋体" panose="02010600030101010101" pitchFamily="2" charset="-122"/>
                <a:cs typeface="微软雅黑" panose="020b0503020204020204" charset="-122"/>
                <a:sym typeface="+mn-ea"/>
              </a:rPr>
              <a:t>两个前提都没有断定中项所反映的全部对象</a:t>
            </a:r>
            <a:r>
              <a:rPr kumimoji="0" lang="zh-CN" altLang="en-US" sz="26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微软雅黑" panose="020b0503020204020204" charset="-122"/>
                <a:sym typeface="+mn-ea"/>
              </a:rPr>
              <a:t>，就可能会出现这样的情况：大项与中项的一部分外延发生联系，小项与中项的另一部分外延发生联系。这样，大项和小项的关系就不能确定，结论就不能必然得出。违反这一规则，就会犯“</a:t>
            </a:r>
            <a:r>
              <a:rPr kumimoji="0" lang="zh-CN" altLang="en-US" sz="2600" b="1"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mn-ea"/>
              </a:rPr>
              <a:t>中项不周延</a:t>
            </a:r>
            <a:r>
              <a:rPr kumimoji="0" lang="zh-CN" altLang="en-US" sz="26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微软雅黑" panose="020b0503020204020204" charset="-122"/>
                <a:sym typeface="+mn-ea"/>
              </a:rPr>
              <a:t>”的错误。</a:t>
            </a:r>
          </a:p>
        </p:txBody>
      </p:sp>
      <p:sp>
        <p:nvSpPr>
          <p:cNvPr id="5" name="Rectangle 5" title=""/>
          <p:cNvSpPr/>
          <p:nvPr>
            <p:custDataLst>
              <p:tags r:id="rId6"/>
            </p:custDataLst>
          </p:nvPr>
        </p:nvSpPr>
        <p:spPr>
          <a:xfrm>
            <a:off x="314754" y="4512211"/>
            <a:ext cx="5253947" cy="1969770"/>
          </a:xfrm>
          <a:prstGeom prst="rect">
            <a:avLst/>
          </a:prstGeom>
          <a:noFill/>
          <a:ln w="12700">
            <a:solidFill>
              <a:srgbClr val="174C81"/>
            </a:solidFill>
          </a:ln>
        </p:spPr>
        <p:txBody>
          <a:bodyPr wrap="square" anchor="ctr" anchorCtr="0">
            <a:spAutoFit/>
          </a:bodyPr>
          <a:lstStyle/>
          <a:p>
            <a:pPr lvl="0">
              <a:lnSpc>
                <a:spcPct val="150000"/>
              </a:lnSpc>
            </a:pPr>
            <a:r>
              <a:rPr lang="zh-CN" altLang="en-US" sz="2800" b="1">
                <a:solidFill>
                  <a:schemeClr val="tx1">
                    <a:lumMod val="95000"/>
                    <a:lumOff val="5000"/>
                  </a:schemeClr>
                </a:solidFill>
                <a:latin typeface="微软雅黑" panose="020b0503020204020204" charset="-122"/>
                <a:ea typeface="微软雅黑" panose="020b0503020204020204" charset="-122"/>
              </a:rPr>
              <a:t>例如：</a:t>
            </a:r>
            <a:r>
              <a:rPr lang="zh-CN" altLang="en-US" sz="2800" b="1">
                <a:solidFill>
                  <a:schemeClr val="accent1">
                    <a:lumMod val="75000"/>
                  </a:schemeClr>
                </a:solidFill>
                <a:latin typeface="华文楷体" panose="02010600040101010101" charset="-122"/>
                <a:ea typeface="华文楷体" panose="02010600040101010101" charset="-122"/>
                <a:cs typeface="华文楷体" panose="02010600040101010101" charset="-122"/>
                <a:sym typeface="+mn-ea"/>
              </a:rPr>
              <a:t>优秀干部</a:t>
            </a:r>
            <a:r>
              <a:rPr lang="zh-CN" altLang="en-US" sz="2800" b="1">
                <a:solidFill>
                  <a:prstClr val="black"/>
                </a:solidFill>
                <a:latin typeface="华文楷体" panose="02010600040101010101" charset="-122"/>
                <a:ea typeface="华文楷体" panose="02010600040101010101" charset="-122"/>
                <a:cs typeface="华文楷体" panose="02010600040101010101" charset="-122"/>
                <a:sym typeface="+mn-ea"/>
              </a:rPr>
              <a:t>都是</a:t>
            </a:r>
            <a:r>
              <a:rPr lang="zh-CN" altLang="en-US" sz="2800" b="1" u="sng">
                <a:ln w="9525" cap="flat" cmpd="sng" algn="ctr">
                  <a:noFill/>
                  <a:prstDash val="solid"/>
                  <a:round/>
                  <a:headEnd type="none" w="med" len="med"/>
                  <a:tailEnd type="none" w="med" len="med"/>
                </a:ln>
                <a:solidFill>
                  <a:srgbClr val="C00000"/>
                </a:solidFill>
                <a:latin typeface="微软雅黑" panose="020b0503020204020204" charset="-122"/>
                <a:ea typeface="微软雅黑" panose="020b0503020204020204" charset="-122"/>
                <a:cs typeface="Arial"/>
                <a:sym typeface="+mn-ea"/>
              </a:rPr>
              <a:t>廉洁的</a:t>
            </a:r>
            <a:r>
              <a:rPr lang="zh-CN" altLang="en-US" sz="2800" b="1">
                <a:solidFill>
                  <a:prstClr val="black"/>
                </a:solidFill>
                <a:latin typeface="华文楷体" panose="02010600040101010101" charset="-122"/>
                <a:ea typeface="华文楷体" panose="02010600040101010101" charset="-122"/>
                <a:cs typeface="华文楷体" panose="02010600040101010101" charset="-122"/>
                <a:sym typeface="+mn-ea"/>
              </a:rPr>
              <a:t>，</a:t>
            </a:r>
            <a:endParaRPr lang="zh-CN" altLang="en-US" sz="2800" b="1">
              <a:solidFill>
                <a:prstClr val="black"/>
              </a:solidFill>
              <a:latin typeface="华文楷体" panose="02010600040101010101" charset="-122"/>
              <a:ea typeface="华文楷体" panose="02010600040101010101" charset="-122"/>
              <a:cs typeface="华文楷体" panose="02010600040101010101" charset="-122"/>
            </a:endParaRPr>
          </a:p>
          <a:p>
            <a:pPr lvl="0">
              <a:lnSpc>
                <a:spcPct val="150000"/>
              </a:lnSpc>
            </a:pPr>
            <a:r>
              <a:rPr lang="zh-CN" altLang="en-US" sz="2800" b="1">
                <a:solidFill>
                  <a:srgbClr val="00B050"/>
                </a:solidFill>
                <a:latin typeface="华文楷体" panose="02010600040101010101" charset="-122"/>
                <a:ea typeface="华文楷体" panose="02010600040101010101" charset="-122"/>
                <a:cs typeface="华文楷体" panose="02010600040101010101" charset="-122"/>
                <a:sym typeface="+mn-ea"/>
              </a:rPr>
              <a:t>           </a:t>
            </a:r>
            <a:r>
              <a:rPr lang="zh-CN" altLang="en-US" sz="2800" b="1">
                <a:solidFill>
                  <a:schemeClr val="accent6">
                    <a:lumMod val="75000"/>
                  </a:schemeClr>
                </a:solidFill>
                <a:latin typeface="华文楷体" panose="02010600040101010101" charset="-122"/>
                <a:ea typeface="华文楷体" panose="02010600040101010101" charset="-122"/>
                <a:cs typeface="华文楷体" panose="02010600040101010101" charset="-122"/>
                <a:sym typeface="+mn-ea"/>
              </a:rPr>
              <a:t>小丽</a:t>
            </a:r>
            <a:r>
              <a:rPr lang="zh-CN" altLang="en-US" sz="2800" b="1">
                <a:solidFill>
                  <a:prstClr val="black"/>
                </a:solidFill>
                <a:latin typeface="华文楷体" panose="02010600040101010101" charset="-122"/>
                <a:ea typeface="华文楷体" panose="02010600040101010101" charset="-122"/>
                <a:cs typeface="华文楷体" panose="02010600040101010101" charset="-122"/>
                <a:sym typeface="+mn-ea"/>
              </a:rPr>
              <a:t>是</a:t>
            </a:r>
            <a:r>
              <a:rPr lang="zh-CN" altLang="en-US" sz="2800" b="1" u="sng">
                <a:ln w="9525" cap="flat" cmpd="sng" algn="ctr">
                  <a:noFill/>
                  <a:prstDash val="solid"/>
                  <a:round/>
                  <a:headEnd type="none" w="med" len="med"/>
                  <a:tailEnd type="none" w="med" len="med"/>
                </a:ln>
                <a:solidFill>
                  <a:srgbClr val="C00000"/>
                </a:solidFill>
                <a:latin typeface="微软雅黑" panose="020b0503020204020204" charset="-122"/>
                <a:ea typeface="微软雅黑" panose="020b0503020204020204" charset="-122"/>
                <a:cs typeface="Arial"/>
                <a:sym typeface="+mn-ea"/>
              </a:rPr>
              <a:t>廉洁的</a:t>
            </a:r>
            <a:r>
              <a:rPr lang="zh-CN" altLang="en-US" sz="2800" b="1">
                <a:solidFill>
                  <a:prstClr val="black"/>
                </a:solidFill>
                <a:latin typeface="华文楷体" panose="02010600040101010101" charset="-122"/>
                <a:ea typeface="华文楷体" panose="02010600040101010101" charset="-122"/>
                <a:cs typeface="华文楷体" panose="02010600040101010101" charset="-122"/>
                <a:sym typeface="+mn-ea"/>
              </a:rPr>
              <a:t>，</a:t>
            </a:r>
            <a:endParaRPr lang="zh-CN" altLang="en-US" sz="2800" b="1">
              <a:solidFill>
                <a:prstClr val="black"/>
              </a:solidFill>
              <a:latin typeface="华文楷体" panose="02010600040101010101" charset="-122"/>
              <a:ea typeface="华文楷体" panose="02010600040101010101" charset="-122"/>
              <a:cs typeface="华文楷体" panose="02010600040101010101" charset="-122"/>
            </a:endParaRPr>
          </a:p>
          <a:p>
            <a:pPr lvl="0">
              <a:lnSpc>
                <a:spcPct val="150000"/>
              </a:lnSpc>
            </a:pPr>
            <a:r>
              <a:rPr lang="zh-CN" altLang="en-US" sz="2800" b="1">
                <a:solidFill>
                  <a:prstClr val="black"/>
                </a:solidFill>
                <a:latin typeface="华文楷体" panose="02010600040101010101" charset="-122"/>
                <a:ea typeface="华文楷体" panose="02010600040101010101" charset="-122"/>
                <a:cs typeface="华文楷体" panose="02010600040101010101" charset="-122"/>
                <a:sym typeface="+mn-ea"/>
              </a:rPr>
              <a:t>          所以，</a:t>
            </a:r>
            <a:r>
              <a:rPr lang="zh-CN" altLang="en-US" sz="2800" b="1">
                <a:solidFill>
                  <a:schemeClr val="accent6">
                    <a:lumMod val="75000"/>
                  </a:schemeClr>
                </a:solidFill>
                <a:latin typeface="华文楷体" panose="02010600040101010101" charset="-122"/>
                <a:ea typeface="华文楷体" panose="02010600040101010101" charset="-122"/>
                <a:cs typeface="华文楷体" panose="02010600040101010101" charset="-122"/>
                <a:sym typeface="+mn-ea"/>
              </a:rPr>
              <a:t>小丽</a:t>
            </a:r>
            <a:r>
              <a:rPr lang="zh-CN" altLang="en-US" sz="2800" b="1">
                <a:solidFill>
                  <a:prstClr val="black"/>
                </a:solidFill>
                <a:latin typeface="华文楷体" panose="02010600040101010101" charset="-122"/>
                <a:ea typeface="华文楷体" panose="02010600040101010101" charset="-122"/>
                <a:cs typeface="华文楷体" panose="02010600040101010101" charset="-122"/>
                <a:sym typeface="+mn-ea"/>
              </a:rPr>
              <a:t>是</a:t>
            </a:r>
            <a:r>
              <a:rPr lang="zh-CN" altLang="en-US" sz="2800" b="1">
                <a:solidFill>
                  <a:schemeClr val="accent1">
                    <a:lumMod val="75000"/>
                  </a:schemeClr>
                </a:solidFill>
                <a:latin typeface="华文楷体" panose="02010600040101010101" charset="-122"/>
                <a:ea typeface="华文楷体" panose="02010600040101010101" charset="-122"/>
                <a:cs typeface="华文楷体" panose="02010600040101010101" charset="-122"/>
                <a:sym typeface="+mn-ea"/>
              </a:rPr>
              <a:t>优秀干部</a:t>
            </a:r>
            <a:r>
              <a:rPr lang="zh-CN" altLang="en-US" sz="2800" b="1">
                <a:solidFill>
                  <a:prstClr val="black"/>
                </a:solidFill>
                <a:latin typeface="华文楷体" panose="02010600040101010101" charset="-122"/>
                <a:ea typeface="华文楷体" panose="02010600040101010101" charset="-122"/>
                <a:cs typeface="华文楷体" panose="02010600040101010101" charset="-122"/>
                <a:sym typeface="+mn-ea"/>
              </a:rPr>
              <a:t>。</a:t>
            </a:r>
            <a:endParaRPr lang="zh-CN" altLang="en-US" sz="2800" b="1">
              <a:solidFill>
                <a:prstClr val="black"/>
              </a:solidFill>
              <a:latin typeface="华文楷体" panose="02010600040101010101" charset="-122"/>
              <a:ea typeface="华文楷体" panose="02010600040101010101" charset="-122"/>
              <a:cs typeface="华文楷体" panose="02010600040101010101" charset="-122"/>
            </a:endParaRPr>
          </a:p>
        </p:txBody>
      </p:sp>
      <p:sp>
        <p:nvSpPr>
          <p:cNvPr id="6" name="矩形 5" title=""/>
          <p:cNvSpPr/>
          <p:nvPr>
            <p:custDataLst>
              <p:tags r:id="rId7"/>
            </p:custDataLst>
          </p:nvPr>
        </p:nvSpPr>
        <p:spPr>
          <a:xfrm>
            <a:off x="5837954" y="4531928"/>
            <a:ext cx="6039292" cy="1930337"/>
          </a:xfrm>
          <a:prstGeom prst="rect">
            <a:avLst/>
          </a:prstGeom>
          <a:noFill/>
          <a:ln w="12700" cap="flat" cmpd="sng">
            <a:solidFill>
              <a:srgbClr val="174C81"/>
            </a:solidFill>
            <a:prstDash val="solid"/>
            <a:miter/>
            <a:headEnd type="none" w="med" len="med"/>
            <a:tailEnd type="none" w="med" len="med"/>
          </a:ln>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宋体" panose="02010600030101010101" pitchFamily="2" charset="-122"/>
                <a:ea typeface="宋体" panose="02010600030101010101" pitchFamily="2" charset="-122"/>
                <a:cs typeface="微软雅黑" panose="020b0503020204020204" charset="-122"/>
                <a:sym typeface="Wingdings" panose="05000000000000000000" charset="0"/>
              </a:rPr>
              <a:t>中项“廉洁的”在大前提和小前提中都不周延，</a:t>
            </a:r>
            <a:r>
              <a:rPr kumimoji="0" lang="zh-CN" altLang="en-US" sz="2800" b="1" i="0" u="none" strike="noStrike" kern="1200" cap="none" spc="0" normalizeH="0" baseline="0" noProof="0">
                <a:ln w="9525" cap="flat" cmpd="sng" algn="ctr">
                  <a:noFill/>
                  <a:prstDash val="solid"/>
                  <a:round/>
                  <a:headEnd type="none" w="med" len="med"/>
                  <a:tailEnd type="none" w="med" len="med"/>
                </a:ln>
                <a:solidFill>
                  <a:srgbClr val="C00000"/>
                </a:solidFill>
                <a:effectLst/>
                <a:uLnTx/>
                <a:uFillTx/>
                <a:latin typeface="宋体" panose="02010600030101010101" pitchFamily="2" charset="-122"/>
                <a:ea typeface="宋体" panose="02010600030101010101" pitchFamily="2" charset="-122"/>
                <a:cs typeface="微软雅黑" panose="020b0503020204020204" charset="-122"/>
                <a:sym typeface="Wingdings" panose="05000000000000000000" charset="0"/>
              </a:rPr>
              <a:t>犯了“中项不周延”的逻辑错误。</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TextBox 3" title=""/>
          <p:cNvSpPr/>
          <p:nvPr>
            <p:custDataLst>
              <p:tags r:id="rId3"/>
            </p:custDataLst>
          </p:nvPr>
        </p:nvSpPr>
        <p:spPr>
          <a:xfrm>
            <a:off x="347843" y="247691"/>
            <a:ext cx="4878259" cy="553998"/>
          </a:xfrm>
          <a:prstGeom prst="rect">
            <a:avLst/>
          </a:prstGeom>
          <a:noFill/>
          <a:ln w="9525">
            <a:noFill/>
          </a:ln>
        </p:spPr>
        <p:txBody>
          <a:bodyPr wrap="none">
            <a:spAutoFit/>
          </a:bodyPr>
          <a:lstStyle/>
          <a:p>
            <a:pPr algn="l"/>
            <a:r>
              <a:rPr lang="en-US" altLang="zh-CN" sz="3000" b="1">
                <a:solidFill>
                  <a:srgbClr val="C00000"/>
                </a:solidFill>
                <a:latin typeface="微软雅黑" panose="020b0503020204020204" charset="-122"/>
                <a:ea typeface="微软雅黑" panose="020b0503020204020204" charset="-122"/>
              </a:rPr>
              <a:t>3.</a:t>
            </a:r>
            <a:r>
              <a:rPr lang="zh-CN" altLang="en-US" sz="3000" b="1">
                <a:solidFill>
                  <a:srgbClr val="C00000"/>
                </a:solidFill>
                <a:latin typeface="微软雅黑" panose="020b0503020204020204" charset="-122"/>
                <a:ea typeface="微软雅黑" panose="020b0503020204020204" charset="-122"/>
              </a:rPr>
              <a:t> 三段论推理的一般性规则</a:t>
            </a:r>
            <a:endParaRPr lang="en-US" altLang="zh-CN" sz="3000" b="1">
              <a:solidFill>
                <a:srgbClr val="C00000"/>
              </a:solidFill>
              <a:latin typeface="微软雅黑" panose="020b0503020204020204" charset="-122"/>
              <a:ea typeface="微软雅黑" panose="020b0503020204020204" charset="-122"/>
              <a:sym typeface="+mn-ea"/>
            </a:endParaRPr>
          </a:p>
        </p:txBody>
      </p:sp>
      <p:sp>
        <p:nvSpPr>
          <p:cNvPr id="4" name="Rectangle 4" title=""/>
          <p:cNvSpPr/>
          <p:nvPr>
            <p:custDataLst>
              <p:tags r:id="rId4"/>
            </p:custDataLst>
          </p:nvPr>
        </p:nvSpPr>
        <p:spPr>
          <a:xfrm>
            <a:off x="347843" y="972124"/>
            <a:ext cx="11496311" cy="2004780"/>
          </a:xfrm>
          <a:prstGeom prst="rect">
            <a:avLst/>
          </a:prstGeom>
          <a:noFill/>
          <a:ln w="12700">
            <a:solidFill>
              <a:srgbClr val="174C81"/>
            </a:solidFill>
          </a:ln>
        </p:spPr>
        <p:txBody>
          <a:bodyPr wrap="square" anchor="ctr" anchorCtr="0">
            <a:spAutoFit/>
          </a:bodyPr>
          <a:lstStyle/>
          <a:p>
            <a:pPr marL="0" marR="0" lvl="0" indent="0" algn="just" defTabSz="914400" rtl="0" eaLnBrk="1" fontAlgn="auto" latinLnBrk="0" hangingPunct="1">
              <a:lnSpc>
                <a:spcPct val="12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mn-ea"/>
              </a:rPr>
              <a:t>（</a:t>
            </a:r>
            <a:r>
              <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mn-ea"/>
              </a:rPr>
              <a:t>3</a:t>
            </a:r>
            <a:r>
              <a:rPr kumimoji="0" lang="zh-CN" altLang="en-US"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mn-ea"/>
              </a:rPr>
              <a:t>）</a:t>
            </a:r>
            <a:r>
              <a:rPr kumimoji="0" lang="zh-CN" altLang="en-US" sz="2800" b="1" i="0" u="none" strike="noStrike" kern="1200" cap="none" spc="0" normalizeH="0" baseline="0" noProof="0">
                <a:ln>
                  <a:noFill/>
                </a:ln>
                <a:effectLst/>
                <a:uLnTx/>
                <a:uFillTx/>
                <a:latin typeface="微软雅黑" panose="020b0503020204020204" charset="-122"/>
                <a:ea typeface="微软雅黑" panose="020b0503020204020204" charset="-122"/>
                <a:cs typeface="微软雅黑" panose="020b0503020204020204" charset="-122"/>
                <a:sym typeface="+mn-ea"/>
              </a:rPr>
              <a:t>前提中</a:t>
            </a:r>
            <a:r>
              <a:rPr kumimoji="0" lang="zh-CN" altLang="en-US" sz="2800" b="1"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mn-ea"/>
              </a:rPr>
              <a:t>不周延的项</a:t>
            </a:r>
            <a:r>
              <a:rPr kumimoji="0" lang="zh-CN" altLang="en-US"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mn-ea"/>
              </a:rPr>
              <a:t>在</a:t>
            </a:r>
            <a:r>
              <a:rPr kumimoji="0" lang="zh-CN" altLang="en-US" sz="2800" b="1" i="0" u="none" strike="noStrike" kern="1200" cap="none" spc="0" normalizeH="0" baseline="0" noProof="0">
                <a:ln>
                  <a:noFill/>
                </a:ln>
                <a:effectLst/>
                <a:uLnTx/>
                <a:uFillTx/>
                <a:latin typeface="微软雅黑" panose="020b0503020204020204" charset="-122"/>
                <a:ea typeface="微软雅黑" panose="020b0503020204020204" charset="-122"/>
                <a:cs typeface="微软雅黑" panose="020b0503020204020204" charset="-122"/>
                <a:sym typeface="+mn-ea"/>
              </a:rPr>
              <a:t>结论中</a:t>
            </a:r>
            <a:r>
              <a:rPr kumimoji="0" lang="zh-CN" altLang="en-US" sz="2800" b="1"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mn-ea"/>
              </a:rPr>
              <a:t>不得周延</a:t>
            </a:r>
            <a:r>
              <a:rPr kumimoji="0" lang="zh-CN" altLang="en-US"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mn-ea"/>
              </a:rPr>
              <a:t>。</a:t>
            </a:r>
            <a:endParaRPr kumimoji="0" lang="zh-CN" altLang="en-US"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just" defTabSz="914400" rtl="0" eaLnBrk="1" fontAlgn="auto" latinLnBrk="0" hangingPunct="1">
              <a:lnSpc>
                <a:spcPct val="120000"/>
              </a:lnSpc>
              <a:spcBef>
                <a:spcPct val="0"/>
              </a:spcBef>
              <a:spcAft>
                <a:spcPct val="0"/>
              </a:spcAft>
              <a:buClrTx/>
              <a:buSzTx/>
              <a:buFontTx/>
              <a:buNone/>
              <a:defRPr/>
            </a:pPr>
            <a:r>
              <a:rPr lang="en-US" altLang="zh-CN" sz="2600" b="1">
                <a:solidFill>
                  <a:prstClr val="black"/>
                </a:solidFill>
                <a:latin typeface="宋体" panose="02010600030101010101" pitchFamily="2" charset="-122"/>
                <a:ea typeface="宋体" panose="02010600030101010101" pitchFamily="2" charset="-122"/>
                <a:cs typeface="微软雅黑" panose="020b0503020204020204" charset="-122"/>
                <a:sym typeface="+mn-ea"/>
              </a:rPr>
              <a:t>    </a:t>
            </a:r>
            <a:r>
              <a:rPr kumimoji="0" lang="zh-CN" altLang="en-US" sz="26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微软雅黑" panose="020b0503020204020204" charset="-122"/>
                <a:sym typeface="+mn-ea"/>
              </a:rPr>
              <a:t>针对</a:t>
            </a:r>
            <a:r>
              <a:rPr kumimoji="0" lang="zh-CN" altLang="en-US" sz="2600" b="1" i="0" u="sng" strike="noStrike" kern="1200" cap="none" spc="0" normalizeH="0" baseline="0" noProof="0">
                <a:ln>
                  <a:noFill/>
                </a:ln>
                <a:solidFill>
                  <a:srgbClr val="174C81"/>
                </a:solidFill>
                <a:effectLst/>
                <a:uLnTx/>
                <a:uFillTx/>
                <a:latin typeface="宋体" panose="02010600030101010101" pitchFamily="2" charset="-122"/>
                <a:ea typeface="宋体" panose="02010600030101010101" pitchFamily="2" charset="-122"/>
                <a:cs typeface="微软雅黑" panose="020b0503020204020204" charset="-122"/>
                <a:sym typeface="+mn-ea"/>
              </a:rPr>
              <a:t>大项和小项</a:t>
            </a:r>
            <a:r>
              <a:rPr kumimoji="0" lang="zh-CN" altLang="en-US" sz="26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微软雅黑" panose="020b0503020204020204" charset="-122"/>
                <a:sym typeface="+mn-ea"/>
              </a:rPr>
              <a:t>提出的要求。根据一类事物的</a:t>
            </a:r>
            <a:r>
              <a:rPr lang="zh-CN" altLang="en-US" sz="2600" b="1" u="sng">
                <a:solidFill>
                  <a:srgbClr val="174C81"/>
                </a:solidFill>
                <a:latin typeface="宋体" panose="02010600030101010101" pitchFamily="2" charset="-122"/>
                <a:ea typeface="宋体" panose="02010600030101010101" pitchFamily="2" charset="-122"/>
                <a:sym typeface="+mn-ea"/>
              </a:rPr>
              <a:t>部分对象具有某种属性</a:t>
            </a:r>
            <a:r>
              <a:rPr kumimoji="0" lang="en-US" altLang="zh-CN" sz="26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微软雅黑" panose="020b0503020204020204" charset="-122"/>
                <a:sym typeface="+mn-ea"/>
              </a:rPr>
              <a:t>,</a:t>
            </a:r>
            <a:r>
              <a:rPr kumimoji="0" lang="zh-CN" altLang="en-US" sz="26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微软雅黑" panose="020b0503020204020204" charset="-122"/>
                <a:sym typeface="+mn-ea"/>
              </a:rPr>
              <a:t>不能推断出这类事物的全部对象都具有这种属性。即</a:t>
            </a:r>
            <a:r>
              <a:rPr kumimoji="0" lang="zh-CN" altLang="en-US" sz="2600" b="1" i="0" u="sng" strike="noStrike" kern="1200" cap="none" spc="0" normalizeH="0" baseline="0" noProof="0">
                <a:ln>
                  <a:noFill/>
                </a:ln>
                <a:solidFill>
                  <a:srgbClr val="C00000"/>
                </a:solidFill>
                <a:effectLst/>
                <a:uLnTx/>
                <a:uFillTx/>
                <a:latin typeface="宋体" panose="02010600030101010101" pitchFamily="2" charset="-122"/>
                <a:ea typeface="宋体" panose="02010600030101010101" pitchFamily="2" charset="-122"/>
                <a:cs typeface="微软雅黑" panose="020b0503020204020204" charset="-122"/>
                <a:sym typeface="+mn-ea"/>
              </a:rPr>
              <a:t>结论不能扩大使用前提所给的概念的外延</a:t>
            </a:r>
            <a:r>
              <a:rPr kumimoji="0" lang="zh-CN" altLang="en-US" sz="26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微软雅黑" panose="020b0503020204020204" charset="-122"/>
                <a:sym typeface="+mn-ea"/>
              </a:rPr>
              <a:t>。否则，就会犯“</a:t>
            </a:r>
            <a:r>
              <a:rPr kumimoji="0" lang="zh-CN" altLang="en-US" sz="2600" b="1"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mn-ea"/>
              </a:rPr>
              <a:t>大项不当扩大</a:t>
            </a:r>
            <a:r>
              <a:rPr kumimoji="0" lang="zh-CN" altLang="en-US" sz="26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微软雅黑" panose="020b0503020204020204" charset="-122"/>
                <a:sym typeface="+mn-ea"/>
              </a:rPr>
              <a:t>”或“</a:t>
            </a:r>
            <a:r>
              <a:rPr lang="zh-CN" altLang="en-US" sz="2600" b="1">
                <a:solidFill>
                  <a:srgbClr val="C00000"/>
                </a:solidFill>
                <a:latin typeface="微软雅黑" panose="020b0503020204020204" charset="-122"/>
                <a:ea typeface="微软雅黑" panose="020b0503020204020204" charset="-122"/>
                <a:sym typeface="+mn-ea"/>
              </a:rPr>
              <a:t>小项不当扩大</a:t>
            </a:r>
            <a:r>
              <a:rPr kumimoji="0" lang="zh-CN" altLang="en-US" sz="26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微软雅黑" panose="020b0503020204020204" charset="-122"/>
                <a:sym typeface="+mn-ea"/>
              </a:rPr>
              <a:t>”的错误。</a:t>
            </a:r>
          </a:p>
        </p:txBody>
      </p:sp>
      <p:sp>
        <p:nvSpPr>
          <p:cNvPr id="5" name="Rectangle 5" title=""/>
          <p:cNvSpPr/>
          <p:nvPr>
            <p:custDataLst>
              <p:tags r:id="rId5"/>
            </p:custDataLst>
          </p:nvPr>
        </p:nvSpPr>
        <p:spPr>
          <a:xfrm>
            <a:off x="347843" y="3254896"/>
            <a:ext cx="6641153" cy="1495602"/>
          </a:xfrm>
          <a:prstGeom prst="rect">
            <a:avLst/>
          </a:prstGeom>
          <a:noFill/>
          <a:ln w="12700">
            <a:solidFill>
              <a:srgbClr val="174C81"/>
            </a:solidFill>
          </a:ln>
        </p:spPr>
        <p:txBody>
          <a:bodyPr wrap="square" anchor="ctr" anchorCtr="0">
            <a:spAutoFit/>
          </a:bodyPr>
          <a:lstStyle/>
          <a:p>
            <a:pPr lvl="0">
              <a:lnSpc>
                <a:spcPct val="130000"/>
              </a:lnSpc>
            </a:pPr>
            <a:r>
              <a:rPr lang="zh-CN" altLang="en-US" sz="2400" b="1">
                <a:solidFill>
                  <a:schemeClr val="tx1">
                    <a:lumMod val="95000"/>
                    <a:lumOff val="5000"/>
                  </a:schemeClr>
                </a:solidFill>
                <a:latin typeface="微软雅黑" panose="020b0503020204020204" charset="-122"/>
                <a:ea typeface="微软雅黑" panose="020b0503020204020204" charset="-122"/>
              </a:rPr>
              <a:t>例如：</a:t>
            </a:r>
            <a:r>
              <a:rPr lang="zh-CN" altLang="en-US" sz="2400" b="1">
                <a:solidFill>
                  <a:srgbClr val="C00000"/>
                </a:solidFill>
                <a:latin typeface="宋体" panose="02010600030101010101" pitchFamily="2" charset="-122"/>
                <a:ea typeface="宋体" panose="02010600030101010101" pitchFamily="2" charset="-122"/>
                <a:cs typeface="Arial"/>
              </a:rPr>
              <a:t>班干部</a:t>
            </a:r>
            <a:r>
              <a:rPr lang="zh-CN" altLang="en-US" sz="2400" b="1">
                <a:solidFill>
                  <a:prstClr val="black"/>
                </a:solidFill>
                <a:latin typeface="宋体" panose="02010600030101010101" pitchFamily="2" charset="-122"/>
                <a:ea typeface="宋体" panose="02010600030101010101" pitchFamily="2" charset="-122"/>
                <a:cs typeface="Arial"/>
              </a:rPr>
              <a:t>都要有</a:t>
            </a:r>
            <a:r>
              <a:rPr lang="zh-CN" altLang="en-US" sz="2400" b="1" u="sng">
                <a:solidFill>
                  <a:schemeClr val="accent1">
                    <a:lumMod val="75000"/>
                  </a:schemeClr>
                </a:solidFill>
                <a:latin typeface="微软雅黑" panose="020b0503020204020204" charset="-122"/>
                <a:ea typeface="微软雅黑" panose="020b0503020204020204" charset="-122"/>
                <a:cs typeface="Arial"/>
              </a:rPr>
              <a:t>集体荣誉感</a:t>
            </a:r>
            <a:r>
              <a:rPr lang="zh-CN" altLang="en-US" sz="2400" b="1">
                <a:solidFill>
                  <a:prstClr val="black"/>
                </a:solidFill>
                <a:latin typeface="华文楷体" panose="02010600040101010101" charset="-122"/>
                <a:ea typeface="华文楷体" panose="02010600040101010101" charset="-122"/>
                <a:cs typeface="Arial"/>
              </a:rPr>
              <a:t>，</a:t>
            </a:r>
          </a:p>
          <a:p>
            <a:pPr lvl="0">
              <a:lnSpc>
                <a:spcPct val="130000"/>
              </a:lnSpc>
            </a:pPr>
            <a:r>
              <a:rPr lang="zh-CN" altLang="en-US" sz="2400" b="1">
                <a:solidFill>
                  <a:srgbClr val="00B050"/>
                </a:solidFill>
                <a:latin typeface="宋体" panose="02010600030101010101" pitchFamily="2" charset="-122"/>
                <a:ea typeface="宋体" panose="02010600030101010101" pitchFamily="2" charset="-122"/>
                <a:cs typeface="Arial"/>
              </a:rPr>
              <a:t>      </a:t>
            </a:r>
            <a:r>
              <a:rPr lang="zh-CN" altLang="en-US" sz="2400" b="1">
                <a:solidFill>
                  <a:schemeClr val="accent6">
                    <a:lumMod val="75000"/>
                  </a:schemeClr>
                </a:solidFill>
                <a:latin typeface="宋体" panose="02010600030101010101" pitchFamily="2" charset="-122"/>
                <a:ea typeface="宋体" panose="02010600030101010101" pitchFamily="2" charset="-122"/>
                <a:cs typeface="Arial"/>
              </a:rPr>
              <a:t>我</a:t>
            </a:r>
            <a:r>
              <a:rPr lang="zh-CN" altLang="en-US" sz="2400" b="1">
                <a:solidFill>
                  <a:prstClr val="black"/>
                </a:solidFill>
                <a:latin typeface="宋体" panose="02010600030101010101" pitchFamily="2" charset="-122"/>
                <a:ea typeface="宋体" panose="02010600030101010101" pitchFamily="2" charset="-122"/>
                <a:cs typeface="Arial"/>
              </a:rPr>
              <a:t>不是</a:t>
            </a:r>
            <a:r>
              <a:rPr lang="zh-CN" altLang="en-US" sz="2400" b="1">
                <a:solidFill>
                  <a:srgbClr val="C00000"/>
                </a:solidFill>
                <a:latin typeface="宋体" panose="02010600030101010101" pitchFamily="2" charset="-122"/>
                <a:ea typeface="宋体" panose="02010600030101010101" pitchFamily="2" charset="-122"/>
                <a:cs typeface="Arial"/>
              </a:rPr>
              <a:t>班干部</a:t>
            </a:r>
            <a:r>
              <a:rPr lang="zh-CN" altLang="en-US" sz="2400" b="1">
                <a:solidFill>
                  <a:prstClr val="black"/>
                </a:solidFill>
                <a:latin typeface="华文楷体" panose="02010600040101010101" charset="-122"/>
                <a:ea typeface="华文楷体" panose="02010600040101010101" charset="-122"/>
                <a:cs typeface="Arial"/>
              </a:rPr>
              <a:t>，</a:t>
            </a:r>
          </a:p>
          <a:p>
            <a:pPr lvl="0">
              <a:lnSpc>
                <a:spcPct val="130000"/>
              </a:lnSpc>
            </a:pPr>
            <a:r>
              <a:rPr lang="zh-CN" altLang="en-US" sz="2400" b="1">
                <a:solidFill>
                  <a:prstClr val="black"/>
                </a:solidFill>
                <a:latin typeface="宋体" panose="02010600030101010101" pitchFamily="2" charset="-122"/>
                <a:ea typeface="宋体" panose="02010600030101010101" pitchFamily="2" charset="-122"/>
                <a:cs typeface="Arial"/>
              </a:rPr>
              <a:t>      所以，</a:t>
            </a:r>
            <a:r>
              <a:rPr lang="zh-CN" altLang="en-US" sz="2400" b="1">
                <a:solidFill>
                  <a:schemeClr val="accent6">
                    <a:lumMod val="75000"/>
                  </a:schemeClr>
                </a:solidFill>
                <a:latin typeface="宋体" panose="02010600030101010101" pitchFamily="2" charset="-122"/>
                <a:ea typeface="宋体" panose="02010600030101010101" pitchFamily="2" charset="-122"/>
                <a:cs typeface="Arial"/>
              </a:rPr>
              <a:t>我</a:t>
            </a:r>
            <a:r>
              <a:rPr lang="zh-CN" altLang="en-US" sz="2400" b="1">
                <a:solidFill>
                  <a:prstClr val="black"/>
                </a:solidFill>
                <a:latin typeface="宋体" panose="02010600030101010101" pitchFamily="2" charset="-122"/>
                <a:ea typeface="宋体" panose="02010600030101010101" pitchFamily="2" charset="-122"/>
                <a:cs typeface="Arial"/>
              </a:rPr>
              <a:t>用不着有</a:t>
            </a:r>
            <a:r>
              <a:rPr lang="zh-CN" altLang="en-US" sz="2400" b="1" u="sng">
                <a:solidFill>
                  <a:schemeClr val="accent1">
                    <a:lumMod val="75000"/>
                  </a:schemeClr>
                </a:solidFill>
                <a:latin typeface="微软雅黑" panose="020b0503020204020204" charset="-122"/>
                <a:ea typeface="微软雅黑" panose="020b0503020204020204" charset="-122"/>
                <a:cs typeface="Arial"/>
              </a:rPr>
              <a:t>集体荣誉感</a:t>
            </a:r>
            <a:r>
              <a:rPr lang="zh-CN" altLang="en-US" sz="2400" b="1">
                <a:solidFill>
                  <a:prstClr val="black"/>
                </a:solidFill>
                <a:latin typeface="华文楷体" panose="02010600040101010101" charset="-122"/>
                <a:ea typeface="华文楷体" panose="02010600040101010101" charset="-122"/>
                <a:cs typeface="Arial"/>
              </a:rPr>
              <a:t>。</a:t>
            </a:r>
          </a:p>
        </p:txBody>
      </p:sp>
      <p:grpSp>
        <p:nvGrpSpPr>
          <p:cNvPr id="9" name="组合 8" title=""/>
          <p:cNvGrpSpPr/>
          <p:nvPr>
            <p:custDataLst>
              <p:tags r:id="rId6"/>
            </p:custDataLst>
          </p:nvPr>
        </p:nvGrpSpPr>
        <p:grpSpPr>
          <a:xfrm>
            <a:off x="6975036" y="3372272"/>
            <a:ext cx="1966383" cy="1359763"/>
            <a:chOff x="7263141" y="3265747"/>
            <a:chExt cx="1966383" cy="1359763"/>
          </a:xfrm>
        </p:grpSpPr>
        <p:sp>
          <p:nvSpPr>
            <p:cNvPr id="7" name="TextBox 7"/>
            <p:cNvSpPr/>
            <p:nvPr>
              <p:custDataLst>
                <p:tags r:id="rId7"/>
              </p:custDataLst>
            </p:nvPr>
          </p:nvSpPr>
          <p:spPr>
            <a:xfrm>
              <a:off x="7263141" y="3265747"/>
              <a:ext cx="1966383" cy="461665"/>
            </a:xfrm>
            <a:prstGeom prst="rect">
              <a:avLst/>
            </a:prstGeom>
            <a:noFill/>
            <a:ln>
              <a:noFill/>
              <a:miter lim="800000"/>
            </a:ln>
          </p:spPr>
          <p:txBody>
            <a:bodyPr>
              <a:sp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5pPr>
            </a:lstStyle>
            <a:p>
              <a:pPr defTabSz="914400" eaLnBrk="1" hangingPunct="1"/>
              <a:r>
                <a:rPr lang="zh-CN" altLang="en-US" sz="2400" b="1">
                  <a:ln w="9525" cap="flat" cmpd="sng" algn="ctr">
                    <a:noFill/>
                    <a:prstDash val="solid"/>
                    <a:round/>
                    <a:headEnd type="none" w="med" len="med"/>
                    <a:tailEnd type="none" w="med" len="med"/>
                  </a:ln>
                  <a:solidFill>
                    <a:srgbClr val="000000"/>
                  </a:solidFill>
                  <a:latin typeface="微软雅黑" panose="020b0503020204020204" charset="-122"/>
                  <a:ea typeface="微软雅黑" panose="020b0503020204020204" charset="-122"/>
                  <a:cs typeface="Arial"/>
                  <a:sym typeface="Wingdings" panose="05000000000000000000" charset="0"/>
                </a:rPr>
                <a:t> 大项不周延</a:t>
              </a:r>
            </a:p>
          </p:txBody>
        </p:sp>
        <p:sp>
          <p:nvSpPr>
            <p:cNvPr id="8" name="TextBox 8"/>
            <p:cNvSpPr/>
            <p:nvPr>
              <p:custDataLst>
                <p:tags r:id="rId8"/>
              </p:custDataLst>
            </p:nvPr>
          </p:nvSpPr>
          <p:spPr>
            <a:xfrm>
              <a:off x="7337224" y="4163845"/>
              <a:ext cx="1892300" cy="461665"/>
            </a:xfrm>
            <a:prstGeom prst="rect">
              <a:avLst/>
            </a:prstGeom>
            <a:noFill/>
            <a:ln>
              <a:noFill/>
              <a:miter lim="800000"/>
            </a:ln>
          </p:spPr>
          <p:txBody>
            <a:bodyPr>
              <a:sp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5pPr>
            </a:lstStyle>
            <a:p>
              <a:pPr defTabSz="914400" eaLnBrk="1" hangingPunct="1"/>
              <a:r>
                <a:rPr lang="zh-CN" altLang="en-US" sz="2400" b="1">
                  <a:ln w="9525" cap="flat" cmpd="sng" algn="ctr">
                    <a:noFill/>
                    <a:prstDash val="solid"/>
                    <a:round/>
                    <a:headEnd type="none" w="med" len="med"/>
                    <a:tailEnd type="none" w="med" len="med"/>
                  </a:ln>
                  <a:solidFill>
                    <a:srgbClr val="000000"/>
                  </a:solidFill>
                  <a:latin typeface="微软雅黑" panose="020b0503020204020204" charset="-122"/>
                  <a:ea typeface="微软雅黑" panose="020b0503020204020204" charset="-122"/>
                  <a:cs typeface="Arial"/>
                  <a:sym typeface="Wingdings" panose="05000000000000000000" charset="0"/>
                </a:rPr>
                <a:t>大项周延</a:t>
              </a:r>
            </a:p>
          </p:txBody>
        </p:sp>
      </p:grpSp>
      <p:sp>
        <p:nvSpPr>
          <p:cNvPr id="10" name="文本框 9" title=""/>
          <p:cNvSpPr txBox="1"/>
          <p:nvPr>
            <p:custDataLst>
              <p:tags r:id="rId9"/>
            </p:custDataLst>
          </p:nvPr>
        </p:nvSpPr>
        <p:spPr>
          <a:xfrm>
            <a:off x="347843" y="5028490"/>
            <a:ext cx="6627193" cy="1529715"/>
          </a:xfrm>
          <a:prstGeom prst="rect">
            <a:avLst/>
          </a:prstGeom>
          <a:noFill/>
          <a:ln w="12700" cmpd="sng">
            <a:solidFill>
              <a:srgbClr val="174C81"/>
            </a:solidFill>
            <a:prstDash val="solid"/>
          </a:ln>
        </p:spPr>
        <p:txBody>
          <a:bodyPr wrap="square" rtlCol="0" anchor="t">
            <a:spAutoFit/>
          </a:bodyPr>
          <a:lstStyle/>
          <a:p>
            <a:pPr lvl="0" algn="l">
              <a:lnSpc>
                <a:spcPct val="130000"/>
              </a:lnSpc>
              <a:buClrTx/>
              <a:buSzTx/>
              <a:buFontTx/>
            </a:pPr>
            <a:r>
              <a:rPr lang="zh-CN" altLang="en-US" sz="2400" b="1">
                <a:latin typeface="微软雅黑" panose="020b0503020204020204" charset="-122"/>
                <a:ea typeface="微软雅黑" panose="020b0503020204020204" charset="-122"/>
                <a:sym typeface="+mn-ea"/>
              </a:rPr>
              <a:t>例如：</a:t>
            </a:r>
            <a:r>
              <a:rPr lang="zh-CN" altLang="en-US" sz="2400" b="1">
                <a:solidFill>
                  <a:srgbClr val="C00000"/>
                </a:solidFill>
                <a:latin typeface="宋体" panose="02010600030101010101" pitchFamily="2" charset="-122"/>
                <a:ea typeface="宋体" panose="02010600030101010101" pitchFamily="2" charset="-122"/>
                <a:sym typeface="+mn-ea"/>
              </a:rPr>
              <a:t>自媒体</a:t>
            </a:r>
            <a:r>
              <a:rPr lang="zh-CN" altLang="en-US" sz="2400" b="1">
                <a:latin typeface="宋体" panose="02010600030101010101" pitchFamily="2" charset="-122"/>
                <a:ea typeface="宋体" panose="02010600030101010101" pitchFamily="2" charset="-122"/>
                <a:sym typeface="+mn-ea"/>
              </a:rPr>
              <a:t>是</a:t>
            </a:r>
            <a:r>
              <a:rPr lang="zh-CN" altLang="en-US" sz="2400" b="1">
                <a:solidFill>
                  <a:schemeClr val="accent1">
                    <a:lumMod val="75000"/>
                  </a:schemeClr>
                </a:solidFill>
                <a:latin typeface="宋体" panose="02010600030101010101" pitchFamily="2" charset="-122"/>
                <a:ea typeface="宋体" panose="02010600030101010101" pitchFamily="2" charset="-122"/>
                <a:sym typeface="+mn-ea"/>
              </a:rPr>
              <a:t>思想政治教育的工具</a:t>
            </a:r>
            <a:r>
              <a:rPr lang="zh-CN" altLang="en-US" sz="2400" b="1">
                <a:latin typeface="华文楷体" panose="02010600040101010101" charset="-122"/>
                <a:ea typeface="华文楷体" panose="02010600040101010101" charset="-122"/>
                <a:sym typeface="+mn-ea"/>
              </a:rPr>
              <a:t>，</a:t>
            </a:r>
          </a:p>
          <a:p>
            <a:pPr lvl="0" algn="l">
              <a:lnSpc>
                <a:spcPct val="130000"/>
              </a:lnSpc>
              <a:buClrTx/>
              <a:buSzTx/>
              <a:buFontTx/>
            </a:pPr>
            <a:r>
              <a:rPr lang="zh-CN" altLang="en-US" sz="2400" b="1">
                <a:solidFill>
                  <a:srgbClr val="C00000"/>
                </a:solidFill>
                <a:latin typeface="华文楷体" panose="02010600040101010101" charset="-122"/>
                <a:ea typeface="华文楷体" panose="02010600040101010101" charset="-122"/>
                <a:sym typeface="+mn-ea"/>
              </a:rPr>
              <a:t>         </a:t>
            </a:r>
            <a:r>
              <a:rPr lang="zh-CN" altLang="en-US" sz="2400" b="1">
                <a:solidFill>
                  <a:srgbClr val="C00000"/>
                </a:solidFill>
                <a:latin typeface="宋体" panose="02010600030101010101" pitchFamily="2" charset="-122"/>
                <a:ea typeface="宋体" panose="02010600030101010101" pitchFamily="2" charset="-122"/>
                <a:sym typeface="+mn-ea"/>
              </a:rPr>
              <a:t>自媒体</a:t>
            </a:r>
            <a:r>
              <a:rPr lang="zh-CN" altLang="en-US" sz="2400" b="1">
                <a:latin typeface="宋体" panose="02010600030101010101" pitchFamily="2" charset="-122"/>
                <a:ea typeface="宋体" panose="02010600030101010101" pitchFamily="2" charset="-122"/>
                <a:sym typeface="+mn-ea"/>
              </a:rPr>
              <a:t>也是</a:t>
            </a:r>
            <a:r>
              <a:rPr lang="zh-CN" altLang="en-US" sz="2400" b="1">
                <a:solidFill>
                  <a:schemeClr val="accent6">
                    <a:lumMod val="75000"/>
                  </a:schemeClr>
                </a:solidFill>
                <a:latin typeface="微软雅黑" panose="020b0503020204020204" charset="-122"/>
                <a:ea typeface="微软雅黑" panose="020b0503020204020204" charset="-122"/>
                <a:sym typeface="+mn-ea"/>
              </a:rPr>
              <a:t>娱乐的工具</a:t>
            </a:r>
            <a:r>
              <a:rPr lang="zh-CN" altLang="en-US" sz="2400" b="1">
                <a:latin typeface="华文楷体" panose="02010600040101010101" charset="-122"/>
                <a:ea typeface="华文楷体" panose="02010600040101010101" charset="-122"/>
                <a:sym typeface="+mn-ea"/>
              </a:rPr>
              <a:t>，</a:t>
            </a:r>
          </a:p>
          <a:p>
            <a:pPr lvl="0" algn="l">
              <a:lnSpc>
                <a:spcPct val="130000"/>
              </a:lnSpc>
              <a:buClrTx/>
              <a:buSzTx/>
              <a:buFontTx/>
            </a:pPr>
            <a:r>
              <a:rPr lang="zh-CN" altLang="en-US" sz="2400" b="1">
                <a:latin typeface="华文楷体" panose="02010600040101010101" charset="-122"/>
                <a:ea typeface="华文楷体" panose="02010600040101010101" charset="-122"/>
                <a:sym typeface="+mn-ea"/>
              </a:rPr>
              <a:t>         </a:t>
            </a:r>
            <a:r>
              <a:rPr lang="zh-CN" altLang="en-US" sz="2400" b="1">
                <a:latin typeface="宋体" panose="02010600030101010101" pitchFamily="2" charset="-122"/>
                <a:ea typeface="宋体" panose="02010600030101010101" pitchFamily="2" charset="-122"/>
                <a:sym typeface="+mn-ea"/>
              </a:rPr>
              <a:t>所以，</a:t>
            </a:r>
            <a:r>
              <a:rPr lang="zh-CN" altLang="en-US" sz="2400" b="1">
                <a:solidFill>
                  <a:schemeClr val="accent6">
                    <a:lumMod val="75000"/>
                  </a:schemeClr>
                </a:solidFill>
                <a:latin typeface="微软雅黑" panose="020b0503020204020204" charset="-122"/>
                <a:ea typeface="微软雅黑" panose="020b0503020204020204" charset="-122"/>
                <a:sym typeface="+mn-ea"/>
              </a:rPr>
              <a:t>娱乐工具</a:t>
            </a:r>
            <a:r>
              <a:rPr lang="zh-CN" altLang="en-US" sz="2400" b="1">
                <a:latin typeface="宋体" panose="02010600030101010101" pitchFamily="2" charset="-122"/>
                <a:ea typeface="宋体" panose="02010600030101010101" pitchFamily="2" charset="-122"/>
                <a:sym typeface="+mn-ea"/>
              </a:rPr>
              <a:t>都是</a:t>
            </a:r>
            <a:r>
              <a:rPr lang="zh-CN" altLang="en-US" sz="2400" b="1">
                <a:solidFill>
                  <a:schemeClr val="accent1">
                    <a:lumMod val="75000"/>
                  </a:schemeClr>
                </a:solidFill>
                <a:latin typeface="宋体" panose="02010600030101010101" pitchFamily="2" charset="-122"/>
                <a:ea typeface="宋体" panose="02010600030101010101" pitchFamily="2" charset="-122"/>
                <a:sym typeface="+mn-ea"/>
              </a:rPr>
              <a:t>思想政治教育的工具</a:t>
            </a:r>
            <a:r>
              <a:rPr lang="zh-CN" altLang="en-US" sz="2400" b="1">
                <a:latin typeface="宋体" panose="02010600030101010101" pitchFamily="2" charset="-122"/>
                <a:ea typeface="宋体" panose="02010600030101010101" pitchFamily="2" charset="-122"/>
                <a:sym typeface="+mn-ea"/>
              </a:rPr>
              <a:t>。</a:t>
            </a:r>
          </a:p>
        </p:txBody>
      </p:sp>
      <p:grpSp>
        <p:nvGrpSpPr>
          <p:cNvPr id="13" name="组合 12" title=""/>
          <p:cNvGrpSpPr/>
          <p:nvPr>
            <p:custDataLst>
              <p:tags r:id="rId10"/>
            </p:custDataLst>
          </p:nvPr>
        </p:nvGrpSpPr>
        <p:grpSpPr>
          <a:xfrm>
            <a:off x="7004354" y="5517028"/>
            <a:ext cx="1846580" cy="975809"/>
            <a:chOff x="6154102" y="5928259"/>
            <a:chExt cx="1846580" cy="975809"/>
          </a:xfrm>
        </p:grpSpPr>
        <p:sp>
          <p:nvSpPr>
            <p:cNvPr id="11" name="TextBox 12"/>
            <p:cNvSpPr/>
            <p:nvPr>
              <p:custDataLst>
                <p:tags r:id="rId11"/>
              </p:custDataLst>
            </p:nvPr>
          </p:nvSpPr>
          <p:spPr>
            <a:xfrm>
              <a:off x="6154102" y="5928259"/>
              <a:ext cx="1846580" cy="460375"/>
            </a:xfrm>
            <a:prstGeom prst="rect">
              <a:avLst/>
            </a:prstGeom>
            <a:noFill/>
            <a:ln>
              <a:noFill/>
              <a:miter lim="800000"/>
            </a:ln>
          </p:spPr>
          <p:txBody>
            <a:bodyPr wrap="square">
              <a:sp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5pPr>
            </a:lstStyle>
            <a:p>
              <a:pPr defTabSz="914400" eaLnBrk="1" hangingPunct="1"/>
              <a:r>
                <a:rPr lang="zh-CN" altLang="en-US" sz="2400" b="1">
                  <a:ln w="9525" cap="flat" cmpd="sng" algn="ctr">
                    <a:noFill/>
                    <a:prstDash val="solid"/>
                    <a:round/>
                    <a:headEnd type="none" w="med" len="med"/>
                    <a:tailEnd type="none" w="med" len="med"/>
                  </a:ln>
                  <a:solidFill>
                    <a:srgbClr val="000000"/>
                  </a:solidFill>
                  <a:latin typeface="微软雅黑" panose="020b0503020204020204" charset="-122"/>
                  <a:ea typeface="微软雅黑" panose="020b0503020204020204" charset="-122"/>
                  <a:cs typeface="Arial"/>
                  <a:sym typeface="Wingdings" panose="05000000000000000000" charset="0"/>
                </a:rPr>
                <a:t>小项不周延</a:t>
              </a:r>
            </a:p>
          </p:txBody>
        </p:sp>
        <p:sp>
          <p:nvSpPr>
            <p:cNvPr id="12" name="TextBox 14"/>
            <p:cNvSpPr/>
            <p:nvPr>
              <p:custDataLst>
                <p:tags r:id="rId12"/>
              </p:custDataLst>
            </p:nvPr>
          </p:nvSpPr>
          <p:spPr>
            <a:xfrm>
              <a:off x="6168062" y="6443693"/>
              <a:ext cx="1577975" cy="460375"/>
            </a:xfrm>
            <a:prstGeom prst="rect">
              <a:avLst/>
            </a:prstGeom>
            <a:noFill/>
            <a:ln>
              <a:noFill/>
              <a:miter lim="800000"/>
            </a:ln>
          </p:spPr>
          <p:txBody>
            <a:bodyPr wrap="square">
              <a:sp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5pPr>
            </a:lstStyle>
            <a:p>
              <a:pPr defTabSz="914400" eaLnBrk="1" hangingPunct="1"/>
              <a:r>
                <a:rPr lang="zh-CN" altLang="en-US" sz="2400" b="1">
                  <a:ln w="9525" cap="flat" cmpd="sng" algn="ctr">
                    <a:noFill/>
                    <a:prstDash val="solid"/>
                    <a:round/>
                    <a:headEnd type="none" w="med" len="med"/>
                    <a:tailEnd type="none" w="med" len="med"/>
                  </a:ln>
                  <a:solidFill>
                    <a:srgbClr val="000000"/>
                  </a:solidFill>
                  <a:latin typeface="微软雅黑" panose="020b0503020204020204" charset="-122"/>
                  <a:ea typeface="微软雅黑" panose="020b0503020204020204" charset="-122"/>
                  <a:cs typeface="Arial"/>
                  <a:sym typeface="Wingdings" panose="05000000000000000000" charset="0"/>
                </a:rPr>
                <a:t>小项周延</a:t>
              </a:r>
            </a:p>
          </p:txBody>
        </p:sp>
      </p:grpSp>
      <p:sp>
        <p:nvSpPr>
          <p:cNvPr id="14" name="矩形 13" title=""/>
          <p:cNvSpPr/>
          <p:nvPr>
            <p:custDataLst>
              <p:tags r:id="rId13"/>
            </p:custDataLst>
          </p:nvPr>
        </p:nvSpPr>
        <p:spPr>
          <a:xfrm>
            <a:off x="8865848" y="3485728"/>
            <a:ext cx="2978306" cy="830997"/>
          </a:xfrm>
          <a:prstGeom prst="rect">
            <a:avLst/>
          </a:prstGeom>
          <a:noFill/>
          <a:ln w="12700" cap="flat" cmpd="sng">
            <a:solidFill>
              <a:srgbClr val="174C81"/>
            </a:solidFill>
            <a:prstDash val="solid"/>
            <a:miter/>
            <a:headEnd type="none" w="med" len="med"/>
            <a:tailEnd type="none" w="med" len="med"/>
          </a:ln>
        </p:spPr>
        <p:txBody>
          <a:bodyPr wrap="square" rtlCol="0" anchor="t">
            <a:spAutoFit/>
          </a:bodyPr>
          <a:lstStyle/>
          <a:p>
            <a:pPr lvl="0">
              <a:buClrTx/>
              <a:buSzTx/>
              <a:buFontTx/>
            </a:pPr>
            <a:r>
              <a:rPr lang="zh-CN" altLang="en-US" sz="2400" b="1">
                <a:latin typeface="华文楷体" panose="02010600040101010101" charset="-122"/>
                <a:ea typeface="华文楷体" panose="02010600040101010101" charset="-122"/>
                <a:cs typeface="华文楷体" panose="02010600040101010101" charset="-122"/>
                <a:sym typeface="+mn-ea"/>
              </a:rPr>
              <a:t>犯了“</a:t>
            </a:r>
            <a:r>
              <a:rPr lang="zh-CN" altLang="en-US" sz="2400" b="1">
                <a:solidFill>
                  <a:srgbClr val="C00000"/>
                </a:solidFill>
                <a:latin typeface="华文楷体" panose="02010600040101010101" charset="-122"/>
                <a:ea typeface="华文楷体" panose="02010600040101010101" charset="-122"/>
                <a:cs typeface="华文楷体" panose="02010600040101010101" charset="-122"/>
                <a:sym typeface="+mn-ea"/>
              </a:rPr>
              <a:t>大项不当扩大</a:t>
            </a:r>
            <a:r>
              <a:rPr lang="zh-CN" altLang="en-US" sz="2400" b="1">
                <a:latin typeface="华文楷体" panose="02010600040101010101" charset="-122"/>
                <a:ea typeface="华文楷体" panose="02010600040101010101" charset="-122"/>
                <a:cs typeface="华文楷体" panose="02010600040101010101" charset="-122"/>
                <a:sym typeface="+mn-ea"/>
              </a:rPr>
              <a:t>”的逻辑错误。</a:t>
            </a:r>
          </a:p>
        </p:txBody>
      </p:sp>
      <p:sp>
        <p:nvSpPr>
          <p:cNvPr id="15" name="矩形 14" title=""/>
          <p:cNvSpPr/>
          <p:nvPr>
            <p:custDataLst>
              <p:tags r:id="rId14"/>
            </p:custDataLst>
          </p:nvPr>
        </p:nvSpPr>
        <p:spPr>
          <a:xfrm>
            <a:off x="8880252" y="5589435"/>
            <a:ext cx="2978307" cy="830997"/>
          </a:xfrm>
          <a:prstGeom prst="rect">
            <a:avLst/>
          </a:prstGeom>
          <a:noFill/>
          <a:ln w="12700" cap="flat" cmpd="sng">
            <a:solidFill>
              <a:srgbClr val="174C81"/>
            </a:solidFill>
            <a:prstDash val="solid"/>
            <a:miter/>
            <a:headEnd type="none" w="med" len="med"/>
            <a:tailEnd type="none" w="med" len="med"/>
          </a:ln>
        </p:spPr>
        <p:txBody>
          <a:bodyPr wrap="square" rtlCol="0" anchor="t">
            <a:spAutoFit/>
          </a:bodyPr>
          <a:lstStyle/>
          <a:p>
            <a:pPr lvl="0">
              <a:buClrTx/>
              <a:buSzTx/>
              <a:buFontTx/>
            </a:pPr>
            <a:r>
              <a:rPr lang="zh-CN" altLang="en-US" sz="2400" b="1">
                <a:latin typeface="华文楷体" panose="02010600040101010101" charset="-122"/>
                <a:ea typeface="华文楷体" panose="02010600040101010101" charset="-122"/>
                <a:cs typeface="华文楷体" panose="02010600040101010101" charset="-122"/>
                <a:sym typeface="+mn-ea"/>
              </a:rPr>
              <a:t>犯了“</a:t>
            </a:r>
            <a:r>
              <a:rPr lang="zh-CN" altLang="en-US" sz="2400" b="1">
                <a:solidFill>
                  <a:srgbClr val="C00000"/>
                </a:solidFill>
                <a:latin typeface="华文楷体" panose="02010600040101010101" charset="-122"/>
                <a:ea typeface="华文楷体" panose="02010600040101010101" charset="-122"/>
                <a:cs typeface="华文楷体" panose="02010600040101010101" charset="-122"/>
                <a:sym typeface="+mn-ea"/>
              </a:rPr>
              <a:t>小项不当扩大</a:t>
            </a:r>
            <a:r>
              <a:rPr lang="zh-CN" altLang="en-US" sz="2400" b="1">
                <a:latin typeface="华文楷体" panose="02010600040101010101" charset="-122"/>
                <a:ea typeface="华文楷体" panose="02010600040101010101" charset="-122"/>
                <a:cs typeface="华文楷体" panose="02010600040101010101" charset="-122"/>
                <a:sym typeface="+mn-ea"/>
              </a:rPr>
              <a:t>”的逻辑错误。</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4" grpId="0" animBg="1"/>
      <p:bldP spid="15" grpId="0" animBg="1"/>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TextBox 3" title=""/>
          <p:cNvSpPr/>
          <p:nvPr>
            <p:custDataLst>
              <p:tags r:id="rId3"/>
            </p:custDataLst>
          </p:nvPr>
        </p:nvSpPr>
        <p:spPr>
          <a:xfrm>
            <a:off x="347843" y="959622"/>
            <a:ext cx="4878259" cy="553998"/>
          </a:xfrm>
          <a:prstGeom prst="rect">
            <a:avLst/>
          </a:prstGeom>
          <a:noFill/>
          <a:ln w="9525">
            <a:noFill/>
          </a:ln>
        </p:spPr>
        <p:txBody>
          <a:bodyPr wrap="none">
            <a:spAutoFit/>
          </a:bodyPr>
          <a:lstStyle/>
          <a:p>
            <a:pPr algn="l"/>
            <a:r>
              <a:rPr lang="en-US" altLang="zh-CN" sz="3000" b="1">
                <a:solidFill>
                  <a:srgbClr val="C00000"/>
                </a:solidFill>
                <a:latin typeface="微软雅黑" panose="020b0503020204020204" charset="-122"/>
                <a:ea typeface="微软雅黑" panose="020b0503020204020204" charset="-122"/>
              </a:rPr>
              <a:t>3.</a:t>
            </a:r>
            <a:r>
              <a:rPr lang="zh-CN" altLang="en-US" sz="3000" b="1">
                <a:solidFill>
                  <a:srgbClr val="C00000"/>
                </a:solidFill>
                <a:latin typeface="微软雅黑" panose="020b0503020204020204" charset="-122"/>
                <a:ea typeface="微软雅黑" panose="020b0503020204020204" charset="-122"/>
              </a:rPr>
              <a:t> 三段论推理的一般性规则</a:t>
            </a:r>
            <a:endParaRPr lang="en-US" altLang="zh-CN" sz="3000" b="1">
              <a:solidFill>
                <a:srgbClr val="C00000"/>
              </a:solidFill>
              <a:latin typeface="微软雅黑" panose="020b0503020204020204" charset="-122"/>
              <a:ea typeface="微软雅黑" panose="020b0503020204020204" charset="-122"/>
              <a:sym typeface="+mn-ea"/>
            </a:endParaRPr>
          </a:p>
        </p:txBody>
      </p:sp>
      <p:sp>
        <p:nvSpPr>
          <p:cNvPr id="4" name="Rectangle 4" title=""/>
          <p:cNvSpPr/>
          <p:nvPr>
            <p:custDataLst>
              <p:tags r:id="rId4"/>
            </p:custDataLst>
          </p:nvPr>
        </p:nvSpPr>
        <p:spPr>
          <a:xfrm>
            <a:off x="347843" y="1770813"/>
            <a:ext cx="11496311" cy="1245021"/>
          </a:xfrm>
          <a:prstGeom prst="rect">
            <a:avLst/>
          </a:prstGeom>
          <a:noFill/>
          <a:ln w="12700">
            <a:solidFill>
              <a:srgbClr val="174C81"/>
            </a:solidFill>
          </a:ln>
        </p:spPr>
        <p:txBody>
          <a:bodyPr wrap="square" anchor="ctr" anchorCtr="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mn-ea"/>
              </a:rPr>
              <a:t>（</a:t>
            </a:r>
            <a:r>
              <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mn-ea"/>
              </a:rPr>
              <a:t>4</a:t>
            </a:r>
            <a:r>
              <a:rPr kumimoji="0" lang="zh-CN" altLang="en-US"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mn-ea"/>
              </a:rPr>
              <a:t>）</a:t>
            </a:r>
            <a:r>
              <a:rPr kumimoji="0" lang="zh-CN" altLang="en-US" sz="2800" b="1"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mn-ea"/>
              </a:rPr>
              <a:t>两个否定的前提</a:t>
            </a:r>
            <a:r>
              <a:rPr kumimoji="0" lang="zh-CN" altLang="en-US"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mn-ea"/>
              </a:rPr>
              <a:t>不能必然推出结论。</a:t>
            </a:r>
            <a:endParaRPr kumimoji="0" lang="zh-CN" altLang="en-US"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2600" b="1"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宋体" panose="02010600030101010101" pitchFamily="2" charset="-122"/>
                <a:ea typeface="宋体" panose="02010600030101010101" pitchFamily="2" charset="-122"/>
                <a:cs typeface="微软雅黑" panose="020b0503020204020204" charset="-122"/>
                <a:sym typeface="Wingdings" panose="05000000000000000000" charset="0"/>
              </a:rPr>
              <a:t>（三段论中不能有两个否定前提）</a:t>
            </a:r>
            <a:r>
              <a:rPr kumimoji="0" lang="zh-CN" altLang="en-US" sz="260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微软雅黑" panose="020b0503020204020204" charset="-122"/>
                <a:sym typeface="+mn-ea"/>
              </a:rPr>
              <a:t>结论为否定，当且仅当，前提中有一否定。</a:t>
            </a:r>
          </a:p>
        </p:txBody>
      </p:sp>
      <p:sp>
        <p:nvSpPr>
          <p:cNvPr id="5" name="Rectangle 5" title=""/>
          <p:cNvSpPr/>
          <p:nvPr>
            <p:custDataLst>
              <p:tags r:id="rId5"/>
            </p:custDataLst>
          </p:nvPr>
        </p:nvSpPr>
        <p:spPr>
          <a:xfrm>
            <a:off x="347843" y="3413572"/>
            <a:ext cx="5641128" cy="2640723"/>
          </a:xfrm>
          <a:prstGeom prst="rect">
            <a:avLst/>
          </a:prstGeom>
          <a:noFill/>
          <a:ln w="12700">
            <a:solidFill>
              <a:srgbClr val="174C81"/>
            </a:solidFill>
          </a:ln>
        </p:spPr>
        <p:txBody>
          <a:bodyPr wrap="square" anchor="ctr" anchorCtr="0">
            <a:spAutoFit/>
          </a:bodyPr>
          <a:lstStyle/>
          <a:p>
            <a:pPr lvl="0">
              <a:lnSpc>
                <a:spcPct val="180000"/>
              </a:lnSpc>
            </a:pPr>
            <a:r>
              <a:rPr lang="zh-CN" altLang="en-US" sz="2800" b="1">
                <a:solidFill>
                  <a:schemeClr val="tx1">
                    <a:lumMod val="95000"/>
                    <a:lumOff val="5000"/>
                  </a:schemeClr>
                </a:solidFill>
                <a:latin typeface="微软雅黑" panose="020b0503020204020204" charset="-122"/>
                <a:ea typeface="微软雅黑" panose="020b0503020204020204" charset="-122"/>
              </a:rPr>
              <a:t>例如：</a:t>
            </a:r>
            <a:r>
              <a:rPr lang="zh-CN" altLang="en-US" sz="2800" b="1">
                <a:solidFill>
                  <a:srgbClr val="C00000"/>
                </a:solidFill>
                <a:latin typeface="宋体" panose="02010600030101010101" pitchFamily="2" charset="-122"/>
                <a:ea typeface="宋体" panose="02010600030101010101" pitchFamily="2" charset="-122"/>
                <a:cs typeface="华文楷体" panose="02010600040101010101" charset="-122"/>
              </a:rPr>
              <a:t>调查报告</a:t>
            </a:r>
            <a:r>
              <a:rPr lang="zh-CN" altLang="en-US" sz="3200" b="1" u="sng">
                <a:solidFill>
                  <a:schemeClr val="accent6">
                    <a:lumMod val="50000"/>
                  </a:schemeClr>
                </a:solidFill>
                <a:latin typeface="微软雅黑" panose="020b0503020204020204" charset="-122"/>
                <a:ea typeface="微软雅黑" panose="020b0503020204020204" charset="-122"/>
                <a:cs typeface="华文楷体" panose="02010600040101010101" charset="-122"/>
              </a:rPr>
              <a:t>不是</a:t>
            </a:r>
            <a:r>
              <a:rPr lang="zh-CN" altLang="en-US" sz="2800" b="1">
                <a:solidFill>
                  <a:srgbClr val="174C81"/>
                </a:solidFill>
                <a:latin typeface="宋体" panose="02010600030101010101" pitchFamily="2" charset="-122"/>
                <a:ea typeface="宋体" panose="02010600030101010101" pitchFamily="2" charset="-122"/>
                <a:cs typeface="华文楷体" panose="02010600040101010101" charset="-122"/>
              </a:rPr>
              <a:t>文学作品</a:t>
            </a:r>
            <a:r>
              <a:rPr lang="zh-CN" altLang="en-US" sz="2800" b="1">
                <a:solidFill>
                  <a:prstClr val="black"/>
                </a:solidFill>
                <a:latin typeface="宋体" panose="02010600030101010101" pitchFamily="2" charset="-122"/>
                <a:ea typeface="宋体" panose="02010600030101010101" pitchFamily="2" charset="-122"/>
                <a:cs typeface="华文楷体" panose="02010600040101010101" charset="-122"/>
              </a:rPr>
              <a:t>, </a:t>
            </a:r>
          </a:p>
          <a:p>
            <a:pPr lvl="0">
              <a:lnSpc>
                <a:spcPct val="180000"/>
              </a:lnSpc>
            </a:pPr>
            <a:r>
              <a:rPr lang="zh-CN" altLang="en-US" sz="2800" b="1">
                <a:solidFill>
                  <a:srgbClr val="00B050"/>
                </a:solidFill>
                <a:latin typeface="宋体" panose="02010600030101010101" pitchFamily="2" charset="-122"/>
                <a:ea typeface="宋体" panose="02010600030101010101" pitchFamily="2" charset="-122"/>
                <a:cs typeface="华文楷体" panose="02010600040101010101" charset="-122"/>
              </a:rPr>
              <a:t>      </a:t>
            </a:r>
            <a:r>
              <a:rPr lang="zh-CN" altLang="en-US" sz="2800" b="1">
                <a:solidFill>
                  <a:srgbClr val="FF0000"/>
                </a:solidFill>
                <a:latin typeface="宋体" panose="02010600030101010101" pitchFamily="2" charset="-122"/>
                <a:ea typeface="宋体" panose="02010600030101010101" pitchFamily="2" charset="-122"/>
                <a:cs typeface="华文楷体" panose="02010600040101010101" charset="-122"/>
              </a:rPr>
              <a:t>这篇文稿</a:t>
            </a:r>
            <a:r>
              <a:rPr lang="zh-CN" altLang="en-US" sz="3200" b="1" u="sng">
                <a:solidFill>
                  <a:schemeClr val="accent6">
                    <a:lumMod val="50000"/>
                  </a:schemeClr>
                </a:solidFill>
                <a:latin typeface="微软雅黑" panose="020b0503020204020204" charset="-122"/>
                <a:ea typeface="微软雅黑" panose="020b0503020204020204" charset="-122"/>
                <a:cs typeface="华文楷体" panose="02010600040101010101" charset="-122"/>
              </a:rPr>
              <a:t>不是</a:t>
            </a:r>
            <a:r>
              <a:rPr lang="zh-CN" altLang="en-US" sz="2800" b="1">
                <a:solidFill>
                  <a:srgbClr val="C00000"/>
                </a:solidFill>
                <a:latin typeface="宋体" panose="02010600030101010101" pitchFamily="2" charset="-122"/>
                <a:ea typeface="宋体" panose="02010600030101010101" pitchFamily="2" charset="-122"/>
                <a:cs typeface="华文楷体" panose="02010600040101010101" charset="-122"/>
              </a:rPr>
              <a:t>调查报告</a:t>
            </a:r>
            <a:r>
              <a:rPr lang="zh-CN" altLang="en-US" sz="2800" b="1">
                <a:solidFill>
                  <a:prstClr val="black"/>
                </a:solidFill>
                <a:latin typeface="宋体" panose="02010600030101010101" pitchFamily="2" charset="-122"/>
                <a:ea typeface="宋体" panose="02010600030101010101" pitchFamily="2" charset="-122"/>
                <a:cs typeface="华文楷体" panose="02010600040101010101" charset="-122"/>
              </a:rPr>
              <a:t>, </a:t>
            </a:r>
          </a:p>
          <a:p>
            <a:pPr lvl="0">
              <a:lnSpc>
                <a:spcPct val="180000"/>
              </a:lnSpc>
            </a:pPr>
            <a:r>
              <a:rPr lang="zh-CN" altLang="en-US" sz="2800" b="1">
                <a:solidFill>
                  <a:prstClr val="black"/>
                </a:solidFill>
                <a:latin typeface="宋体" panose="02010600030101010101" pitchFamily="2" charset="-122"/>
                <a:ea typeface="宋体" panose="02010600030101010101" pitchFamily="2" charset="-122"/>
                <a:cs typeface="华文楷体" panose="02010600040101010101" charset="-122"/>
              </a:rPr>
              <a:t>      所以,</a:t>
            </a:r>
            <a:r>
              <a:rPr lang="zh-CN" altLang="en-US" sz="2800" b="1">
                <a:solidFill>
                  <a:srgbClr val="FF0000"/>
                </a:solidFill>
                <a:latin typeface="宋体" panose="02010600030101010101" pitchFamily="2" charset="-122"/>
                <a:ea typeface="宋体" panose="02010600030101010101" pitchFamily="2" charset="-122"/>
                <a:cs typeface="华文楷体" panose="02010600040101010101" charset="-122"/>
              </a:rPr>
              <a:t>这篇文章</a:t>
            </a:r>
            <a:r>
              <a:rPr lang="zh-CN" altLang="en-US" sz="2800" b="1">
                <a:solidFill>
                  <a:prstClr val="black"/>
                </a:solidFill>
                <a:latin typeface="宋体" panose="02010600030101010101" pitchFamily="2" charset="-122"/>
                <a:ea typeface="宋体" panose="02010600030101010101" pitchFamily="2" charset="-122"/>
                <a:cs typeface="华文楷体" panose="02010600040101010101" charset="-122"/>
              </a:rPr>
              <a:t>是</a:t>
            </a:r>
            <a:r>
              <a:rPr lang="zh-CN" altLang="en-US" sz="2800" b="1">
                <a:solidFill>
                  <a:srgbClr val="174C81"/>
                </a:solidFill>
                <a:latin typeface="宋体" panose="02010600030101010101" pitchFamily="2" charset="-122"/>
                <a:ea typeface="宋体" panose="02010600030101010101" pitchFamily="2" charset="-122"/>
                <a:cs typeface="华文楷体" panose="02010600040101010101" charset="-122"/>
              </a:rPr>
              <a:t>文学作品</a:t>
            </a:r>
            <a:r>
              <a:rPr lang="zh-CN" altLang="en-US" sz="2800" b="1">
                <a:solidFill>
                  <a:prstClr val="black"/>
                </a:solidFill>
                <a:latin typeface="宋体" panose="02010600030101010101" pitchFamily="2" charset="-122"/>
                <a:ea typeface="宋体" panose="02010600030101010101" pitchFamily="2" charset="-122"/>
                <a:cs typeface="华文楷体" panose="02010600040101010101" charset="-122"/>
              </a:rPr>
              <a:t>。</a:t>
            </a:r>
            <a:endParaRPr lang="zh-CN" altLang="en-US" sz="2800" b="1">
              <a:solidFill>
                <a:prstClr val="black"/>
              </a:solidFill>
              <a:latin typeface="宋体" panose="02010600030101010101" pitchFamily="2" charset="-122"/>
              <a:ea typeface="宋体" panose="02010600030101010101" pitchFamily="2" charset="-122"/>
              <a:cs typeface="Arial"/>
            </a:endParaRPr>
          </a:p>
        </p:txBody>
      </p:sp>
      <p:sp>
        <p:nvSpPr>
          <p:cNvPr id="14" name="矩形 13" title=""/>
          <p:cNvSpPr/>
          <p:nvPr>
            <p:custDataLst>
              <p:tags r:id="rId6"/>
            </p:custDataLst>
          </p:nvPr>
        </p:nvSpPr>
        <p:spPr>
          <a:xfrm>
            <a:off x="6547383" y="3480224"/>
            <a:ext cx="5296771" cy="2619243"/>
          </a:xfrm>
          <a:prstGeom prst="rect">
            <a:avLst/>
          </a:prstGeom>
          <a:noFill/>
          <a:ln w="12700" cap="flat" cmpd="sng">
            <a:solidFill>
              <a:srgbClr val="174C81"/>
            </a:solidFill>
            <a:prstDash val="solid"/>
            <a:miter/>
            <a:headEnd type="none" w="med" len="med"/>
            <a:tailEnd type="none" w="med" len="med"/>
          </a:ln>
        </p:spPr>
        <p:txBody>
          <a:bodyPr wrap="square" rtlCol="0" anchor="t">
            <a:spAutoFit/>
          </a:bodyPr>
          <a:lstStyle/>
          <a:p>
            <a:pPr lvl="0">
              <a:lnSpc>
                <a:spcPct val="125000"/>
              </a:lnSpc>
            </a:pPr>
            <a:r>
              <a:rPr lang="zh-CN" altLang="en-US" sz="2600" b="1">
                <a:solidFill>
                  <a:prstClr val="black"/>
                </a:solidFill>
                <a:latin typeface="宋体" panose="02010600030101010101" pitchFamily="2" charset="-122"/>
                <a:ea typeface="宋体" panose="02010600030101010101" pitchFamily="2" charset="-122"/>
                <a:cs typeface="华文楷体" panose="02010600040101010101" charset="-122"/>
                <a:sym typeface="+mn-ea"/>
              </a:rPr>
              <a:t>这个三段论的两个前提都是否定的，</a:t>
            </a:r>
            <a:r>
              <a:rPr lang="zh-CN" altLang="en-US" sz="2600" b="1">
                <a:solidFill>
                  <a:srgbClr val="C00000"/>
                </a:solidFill>
                <a:latin typeface="宋体" panose="02010600030101010101" pitchFamily="2" charset="-122"/>
                <a:ea typeface="宋体" panose="02010600030101010101" pitchFamily="2" charset="-122"/>
                <a:cs typeface="华文楷体" panose="02010600040101010101" charset="-122"/>
                <a:sym typeface="+mn-ea"/>
              </a:rPr>
              <a:t>中项与大项、小项都是排斥的不相容关系</a:t>
            </a:r>
            <a:r>
              <a:rPr lang="zh-CN" altLang="en-US" sz="2600" b="1">
                <a:solidFill>
                  <a:prstClr val="black"/>
                </a:solidFill>
                <a:latin typeface="宋体" panose="02010600030101010101" pitchFamily="2" charset="-122"/>
                <a:ea typeface="宋体" panose="02010600030101010101" pitchFamily="2" charset="-122"/>
                <a:cs typeface="华文楷体" panose="02010600040101010101" charset="-122"/>
                <a:sym typeface="+mn-ea"/>
              </a:rPr>
              <a:t>，起不到确定大项与小项关系的媒介作用，从前提到结论没有保真关系。</a:t>
            </a:r>
          </a:p>
        </p:txBody>
      </p:sp>
      <p:sp>
        <p:nvSpPr>
          <p:cNvPr id="3" name="文本框 2" title=""/>
          <p:cNvSpPr txBox="1"/>
          <p:nvPr>
            <p:custDataLst>
              <p:tags r:id="rId7"/>
            </p:custDataLst>
          </p:nvPr>
        </p:nvSpPr>
        <p:spPr>
          <a:xfrm>
            <a:off x="4912165" y="226795"/>
            <a:ext cx="2367665" cy="584775"/>
          </a:xfrm>
          <a:prstGeom prst="rect">
            <a:avLst/>
          </a:prstGeom>
          <a:noFill/>
        </p:spPr>
        <p:txBody>
          <a:bodyPr wrap="square" rtlCol="0">
            <a:spAutoFit/>
          </a:bodyPr>
          <a:lstStyle/>
          <a:p>
            <a:r>
              <a:rPr lang="zh-CN" altLang="en-US" sz="3200" b="1">
                <a:latin typeface="微软雅黑" panose="020b0503020204020204" charset="-122"/>
                <a:ea typeface="微软雅黑" panose="020b0503020204020204" charset="-122"/>
                <a:cs typeface="宋体" panose="02010600030101010101" pitchFamily="2" charset="-122"/>
              </a:rPr>
              <a:t>三段论推理</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8194" name="TextBox 13" title=""/>
          <p:cNvSpPr/>
          <p:nvPr>
            <p:custDataLst>
              <p:tags r:id="rId3"/>
            </p:custDataLst>
          </p:nvPr>
        </p:nvSpPr>
        <p:spPr>
          <a:xfrm>
            <a:off x="632461" y="774912"/>
            <a:ext cx="11069320" cy="2555875"/>
          </a:xfrm>
          <a:prstGeom prst="rect">
            <a:avLst/>
          </a:prstGeom>
          <a:solidFill>
            <a:srgbClr val="000000">
              <a:alpha val="0"/>
            </a:srgbClr>
          </a:solidFill>
          <a:ln w="9525">
            <a:noFill/>
          </a:ln>
        </p:spPr>
        <p:txBody>
          <a:bodyPr wrap="none">
            <a:spAutoFit/>
          </a:bodyPr>
          <a:lstStyle/>
          <a:p>
            <a:pPr algn="l">
              <a:lnSpc>
                <a:spcPct val="150000"/>
              </a:lnSpc>
            </a:pPr>
            <a:r>
              <a:rPr lang="zh-CN" altLang="en-US" sz="2665" b="1">
                <a:latin typeface="微软雅黑" panose="020b0503020204020204" pitchFamily="34" charset="-122"/>
                <a:ea typeface="微软雅黑" panose="020b0503020204020204" pitchFamily="34" charset="-122"/>
              </a:rPr>
              <a:t>◊</a:t>
            </a:r>
            <a:r>
              <a:rPr lang="en-US" altLang="zh-CN" sz="2665" b="1">
                <a:latin typeface="微软雅黑" panose="020b0503020204020204" pitchFamily="34" charset="-122"/>
                <a:ea typeface="微软雅黑" panose="020b0503020204020204" pitchFamily="34" charset="-122"/>
              </a:rPr>
              <a:t> </a:t>
            </a:r>
            <a:r>
              <a:rPr lang="zh-CN" altLang="en-US" sz="2665" b="1">
                <a:latin typeface="楷体" panose="02010609060101010101" pitchFamily="49" charset="-122"/>
                <a:ea typeface="楷体" panose="02010609060101010101" pitchFamily="49" charset="-122"/>
              </a:rPr>
              <a:t>所有金属都是导电的，</a:t>
            </a:r>
            <a:r>
              <a:rPr lang="en-US" altLang="zh-CN" sz="2665" b="1">
                <a:latin typeface="楷体" panose="02010609060101010101" pitchFamily="49" charset="-122"/>
                <a:ea typeface="楷体" panose="02010609060101010101" pitchFamily="49" charset="-122"/>
              </a:rPr>
              <a:t>        </a:t>
            </a:r>
            <a:r>
              <a:rPr lang="zh-CN" altLang="en-US" sz="2665" b="1">
                <a:latin typeface="楷体" panose="02010609060101010101" pitchFamily="49" charset="-122"/>
                <a:ea typeface="楷体" panose="02010609060101010101" pitchFamily="49" charset="-122"/>
              </a:rPr>
              <a:t>所以，所有金属都不是不导电的。</a:t>
            </a:r>
            <a:endParaRPr lang="en-US" altLang="zh-CN" sz="2665" b="1">
              <a:latin typeface="楷体" panose="02010609060101010101" pitchFamily="49" charset="-122"/>
              <a:ea typeface="楷体" panose="02010609060101010101" pitchFamily="49" charset="-122"/>
            </a:endParaRPr>
          </a:p>
          <a:p>
            <a:pPr algn="l">
              <a:lnSpc>
                <a:spcPct val="150000"/>
              </a:lnSpc>
            </a:pPr>
            <a:r>
              <a:rPr lang="zh-CN" altLang="en-US" sz="2665" b="1">
                <a:latin typeface="微软雅黑" panose="020b0503020204020204" pitchFamily="34" charset="-122"/>
                <a:ea typeface="微软雅黑" panose="020b0503020204020204" pitchFamily="34" charset="-122"/>
              </a:rPr>
              <a:t>◊</a:t>
            </a:r>
            <a:r>
              <a:rPr lang="en-US" altLang="zh-CN" sz="2665" b="1">
                <a:latin typeface="微软雅黑" panose="020b0503020204020204" pitchFamily="34" charset="-122"/>
                <a:ea typeface="微软雅黑" panose="020b0503020204020204" pitchFamily="34" charset="-122"/>
              </a:rPr>
              <a:t> </a:t>
            </a:r>
            <a:r>
              <a:rPr lang="zh-CN" altLang="en-US" sz="2665" b="1">
                <a:latin typeface="楷体" panose="02010609060101010101" pitchFamily="49" charset="-122"/>
                <a:ea typeface="楷体" panose="02010609060101010101" pitchFamily="49" charset="-122"/>
              </a:rPr>
              <a:t>唯心主义者不是马克思主义者，所以，唯心主义者是非马克思主义者。</a:t>
            </a:r>
            <a:endParaRPr lang="en-US" altLang="zh-CN" sz="2665" b="1">
              <a:latin typeface="楷体" panose="02010609060101010101" pitchFamily="49" charset="-122"/>
              <a:ea typeface="楷体" panose="02010609060101010101" pitchFamily="49" charset="-122"/>
            </a:endParaRPr>
          </a:p>
          <a:p>
            <a:pPr algn="l">
              <a:lnSpc>
                <a:spcPct val="150000"/>
              </a:lnSpc>
            </a:pPr>
            <a:r>
              <a:rPr lang="zh-CN" altLang="en-US" sz="2660" b="1">
                <a:latin typeface="微软雅黑" panose="020b0503020204020204" pitchFamily="34" charset="-122"/>
                <a:ea typeface="微软雅黑" panose="020b0503020204020204" pitchFamily="34" charset="-122"/>
                <a:sym typeface="+mn-ea"/>
              </a:rPr>
              <a:t>◊</a:t>
            </a:r>
            <a:r>
              <a:rPr lang="en-US" altLang="zh-CN" sz="2660" b="1">
                <a:latin typeface="微软雅黑" panose="020b0503020204020204" pitchFamily="34" charset="-122"/>
                <a:ea typeface="微软雅黑" panose="020b0503020204020204" pitchFamily="34" charset="-122"/>
                <a:sym typeface="+mn-ea"/>
              </a:rPr>
              <a:t> </a:t>
            </a:r>
            <a:r>
              <a:rPr lang="zh-CN" altLang="en-US" sz="2665" b="1">
                <a:latin typeface="楷体" panose="02010609060101010101" pitchFamily="49" charset="-122"/>
                <a:ea typeface="楷体" panose="02010609060101010101" pitchFamily="49" charset="-122"/>
              </a:rPr>
              <a:t>有些学生是党员，</a:t>
            </a:r>
            <a:r>
              <a:rPr lang="en-US" altLang="zh-CN" sz="2665" b="1">
                <a:latin typeface="楷体" panose="02010609060101010101" pitchFamily="49" charset="-122"/>
                <a:ea typeface="楷体" panose="02010609060101010101" pitchFamily="49" charset="-122"/>
              </a:rPr>
              <a:t>            </a:t>
            </a:r>
            <a:r>
              <a:rPr lang="zh-CN" altLang="en-US" sz="2665" b="1">
                <a:latin typeface="楷体" panose="02010609060101010101" pitchFamily="49" charset="-122"/>
                <a:ea typeface="楷体" panose="02010609060101010101" pitchFamily="49" charset="-122"/>
              </a:rPr>
              <a:t>所以，有些学生不是党员。</a:t>
            </a:r>
            <a:endParaRPr lang="en-US" altLang="zh-CN" sz="2665" b="1">
              <a:latin typeface="楷体" panose="02010609060101010101" pitchFamily="49" charset="-122"/>
              <a:ea typeface="楷体" panose="02010609060101010101" pitchFamily="49" charset="-122"/>
            </a:endParaRPr>
          </a:p>
          <a:p>
            <a:pPr algn="l">
              <a:lnSpc>
                <a:spcPct val="150000"/>
              </a:lnSpc>
            </a:pPr>
            <a:r>
              <a:rPr lang="zh-CN" altLang="en-US" sz="2660" b="1">
                <a:latin typeface="微软雅黑" panose="020b0503020204020204" pitchFamily="34" charset="-122"/>
                <a:ea typeface="微软雅黑" panose="020b0503020204020204" pitchFamily="34" charset="-122"/>
                <a:sym typeface="+mn-ea"/>
              </a:rPr>
              <a:t>◊</a:t>
            </a:r>
            <a:r>
              <a:rPr lang="en-US" altLang="zh-CN" sz="2660" b="1">
                <a:latin typeface="微软雅黑" panose="020b0503020204020204" pitchFamily="34" charset="-122"/>
                <a:ea typeface="微软雅黑" panose="020b0503020204020204" pitchFamily="34" charset="-122"/>
                <a:sym typeface="+mn-ea"/>
              </a:rPr>
              <a:t> </a:t>
            </a:r>
            <a:r>
              <a:rPr lang="zh-CN" altLang="en-US" sz="2665" b="1">
                <a:latin typeface="楷体" panose="02010609060101010101" pitchFamily="49" charset="-122"/>
                <a:ea typeface="楷体" panose="02010609060101010101" pitchFamily="49" charset="-122"/>
              </a:rPr>
              <a:t>有些疾病不是传染的，</a:t>
            </a:r>
            <a:r>
              <a:rPr lang="en-US" altLang="zh-CN" sz="2665" b="1">
                <a:latin typeface="楷体" panose="02010609060101010101" pitchFamily="49" charset="-122"/>
                <a:ea typeface="楷体" panose="02010609060101010101" pitchFamily="49" charset="-122"/>
              </a:rPr>
              <a:t>        </a:t>
            </a:r>
            <a:r>
              <a:rPr lang="zh-CN" altLang="en-US" sz="2665" b="1">
                <a:latin typeface="楷体" panose="02010609060101010101" pitchFamily="49" charset="-122"/>
                <a:ea typeface="楷体" panose="02010609060101010101" pitchFamily="49" charset="-122"/>
              </a:rPr>
              <a:t>所以，有些疾病是不传染的。</a:t>
            </a:r>
          </a:p>
        </p:txBody>
      </p:sp>
      <p:sp>
        <p:nvSpPr>
          <p:cNvPr id="8198" name="矩形 6" title=""/>
          <p:cNvSpPr/>
          <p:nvPr>
            <p:custDataLst>
              <p:tags r:id="rId4"/>
            </p:custDataLst>
          </p:nvPr>
        </p:nvSpPr>
        <p:spPr>
          <a:xfrm>
            <a:off x="617643" y="4364143"/>
            <a:ext cx="5204460" cy="460375"/>
          </a:xfrm>
          <a:prstGeom prst="rect">
            <a:avLst/>
          </a:prstGeom>
          <a:noFill/>
          <a:ln w="9525">
            <a:noFill/>
          </a:ln>
        </p:spPr>
        <p:txBody>
          <a:bodyPr wrap="none">
            <a:spAutoFit/>
          </a:bodyPr>
          <a:lstStyle/>
          <a:p>
            <a:pPr indent="0" algn="l">
              <a:buFont typeface="Wingdings" panose="05000000000000000000" pitchFamily="2" charset="2"/>
              <a:buNone/>
            </a:pPr>
            <a:r>
              <a:rPr lang="zh-CN" altLang="en-US" sz="2400" b="1">
                <a:latin typeface="微软雅黑" panose="020b0503020204020204" pitchFamily="34" charset="-122"/>
                <a:ea typeface="微软雅黑" panose="020b0503020204020204" pitchFamily="34" charset="-122"/>
                <a:sym typeface="微软雅黑" panose="020b0503020204020204" pitchFamily="34" charset="-122"/>
              </a:rPr>
              <a:t>探究问题：以上推理有什么共同特点?</a:t>
            </a:r>
          </a:p>
        </p:txBody>
      </p:sp>
      <p:sp>
        <p:nvSpPr>
          <p:cNvPr id="8200" name="圆角矩形 6" title=""/>
          <p:cNvSpPr/>
          <p:nvPr>
            <p:custDataLst>
              <p:tags r:id="rId5"/>
            </p:custDataLst>
          </p:nvPr>
        </p:nvSpPr>
        <p:spPr>
          <a:xfrm>
            <a:off x="632461" y="817880"/>
            <a:ext cx="4856903" cy="2512484"/>
          </a:xfrm>
          <a:prstGeom prst="roundRect">
            <a:avLst>
              <a:gd name="adj" fmla="val 16667"/>
            </a:avLst>
          </a:prstGeom>
          <a:noFill/>
          <a:ln w="28575" cap="flat" cmpd="sng">
            <a:solidFill>
              <a:srgbClr val="FF0000"/>
            </a:solidFill>
            <a:prstDash val="solid"/>
            <a:headEnd type="none" w="med" len="med"/>
            <a:tailEnd type="none" w="med" len="med"/>
          </a:ln>
        </p:spPr>
        <p:txBody>
          <a:bodyPr anchor="ctr" anchorCtr="0"/>
          <a:lstStyle/>
          <a:p>
            <a:pPr algn="ctr"/>
            <a:endParaRPr lang="zh-CN" altLang="en-US" sz="2400">
              <a:solidFill>
                <a:srgbClr val="FFFFFF"/>
              </a:solidFill>
              <a:ea typeface="微软雅黑" panose="020b0503020204020204" pitchFamily="34" charset="-122"/>
            </a:endParaRPr>
          </a:p>
        </p:txBody>
      </p:sp>
      <p:sp>
        <p:nvSpPr>
          <p:cNvPr id="8201" name="TextBox 7" title=""/>
          <p:cNvSpPr/>
          <p:nvPr>
            <p:custDataLst>
              <p:tags r:id="rId6"/>
            </p:custDataLst>
          </p:nvPr>
        </p:nvSpPr>
        <p:spPr>
          <a:xfrm>
            <a:off x="1944794" y="3480012"/>
            <a:ext cx="999490" cy="583565"/>
          </a:xfrm>
          <a:prstGeom prst="rect">
            <a:avLst/>
          </a:prstGeom>
          <a:noFill/>
          <a:ln w="9525">
            <a:noFill/>
          </a:ln>
        </p:spPr>
        <p:txBody>
          <a:bodyPr wrap="none">
            <a:spAutoFit/>
          </a:bodyPr>
          <a:lstStyle/>
          <a:p>
            <a:r>
              <a:rPr lang="zh-CN" altLang="en-US" sz="3200" b="1">
                <a:solidFill>
                  <a:srgbClr val="FF0000"/>
                </a:solidFill>
                <a:latin typeface="黑体" panose="02010609060101010101" charset="-122"/>
                <a:ea typeface="黑体" panose="02010609060101010101" charset="-122"/>
              </a:rPr>
              <a:t>前提</a:t>
            </a:r>
          </a:p>
        </p:txBody>
      </p:sp>
      <p:sp>
        <p:nvSpPr>
          <p:cNvPr id="8202" name="TextBox 8" title=""/>
          <p:cNvSpPr/>
          <p:nvPr>
            <p:custDataLst>
              <p:tags r:id="rId7"/>
            </p:custDataLst>
          </p:nvPr>
        </p:nvSpPr>
        <p:spPr>
          <a:xfrm>
            <a:off x="7634394" y="3469429"/>
            <a:ext cx="999490" cy="583565"/>
          </a:xfrm>
          <a:prstGeom prst="rect">
            <a:avLst/>
          </a:prstGeom>
          <a:noFill/>
          <a:ln w="9525">
            <a:noFill/>
          </a:ln>
        </p:spPr>
        <p:txBody>
          <a:bodyPr wrap="none">
            <a:spAutoFit/>
          </a:bodyPr>
          <a:lstStyle/>
          <a:p>
            <a:r>
              <a:rPr lang="zh-CN" altLang="en-US" sz="3200" b="1">
                <a:solidFill>
                  <a:srgbClr val="FF0000"/>
                </a:solidFill>
                <a:latin typeface="黑体" panose="02010609060101010101" charset="-122"/>
                <a:ea typeface="黑体" panose="02010609060101010101" charset="-122"/>
              </a:rPr>
              <a:t>结论</a:t>
            </a:r>
          </a:p>
        </p:txBody>
      </p:sp>
      <p:sp>
        <p:nvSpPr>
          <p:cNvPr id="6155" name="圆角矩形 9" title=""/>
          <p:cNvSpPr/>
          <p:nvPr>
            <p:custDataLst>
              <p:tags r:id="rId8"/>
            </p:custDataLst>
          </p:nvPr>
        </p:nvSpPr>
        <p:spPr>
          <a:xfrm>
            <a:off x="6656493" y="818092"/>
            <a:ext cx="4887384" cy="2512484"/>
          </a:xfrm>
          <a:prstGeom prst="roundRect">
            <a:avLst/>
          </a:prstGeom>
          <a:noFill/>
          <a:ln w="28575" cap="flat" cmpd="sng" algn="ctr">
            <a:solidFill>
              <a:srgbClr val="C00000"/>
            </a:solidFill>
            <a:prstDash val="solid"/>
            <a:miter lim="800000"/>
            <a:headEnd type="none" w="med" len="med"/>
            <a:tailEnd type="none" w="med" len="med"/>
          </a:ln>
        </p:spPr>
        <p:txBody>
          <a:bodyPr anchor="ctr" anchorCtr="0"/>
          <a:lstStyle/>
          <a:p>
            <a:pPr algn="ctr"/>
            <a:endParaRPr lang="zh-CN" altLang="en-US" sz="2400">
              <a:solidFill>
                <a:srgbClr val="FFFFFF"/>
              </a:solidFill>
              <a:ea typeface="微软雅黑" panose="020b0503020204020204" pitchFamily="34" charset="-122"/>
            </a:endParaRPr>
          </a:p>
        </p:txBody>
      </p:sp>
      <p:sp>
        <p:nvSpPr>
          <p:cNvPr id="8204" name="TextBox 10" title=""/>
          <p:cNvSpPr/>
          <p:nvPr>
            <p:custDataLst>
              <p:tags r:id="rId9"/>
            </p:custDataLst>
          </p:nvPr>
        </p:nvSpPr>
        <p:spPr>
          <a:xfrm>
            <a:off x="3312161" y="3469429"/>
            <a:ext cx="1816100" cy="583565"/>
          </a:xfrm>
          <a:prstGeom prst="rect">
            <a:avLst/>
          </a:prstGeom>
          <a:noFill/>
          <a:ln w="9525">
            <a:noFill/>
          </a:ln>
        </p:spPr>
        <p:txBody>
          <a:bodyPr wrap="none">
            <a:spAutoFit/>
          </a:bodyPr>
          <a:lstStyle/>
          <a:p>
            <a:r>
              <a:rPr lang="zh-CN" altLang="en-US" sz="3200" b="1">
                <a:solidFill>
                  <a:schemeClr val="tx1"/>
                </a:solidFill>
                <a:latin typeface="楷体" panose="02010609060101010101" pitchFamily="49" charset="-122"/>
                <a:ea typeface="楷体" panose="02010609060101010101" pitchFamily="49" charset="-122"/>
              </a:rPr>
              <a:t>性质判断</a:t>
            </a:r>
          </a:p>
        </p:txBody>
      </p:sp>
      <p:sp>
        <p:nvSpPr>
          <p:cNvPr id="8205" name="TextBox 11" title=""/>
          <p:cNvSpPr/>
          <p:nvPr>
            <p:custDataLst>
              <p:tags r:id="rId10"/>
            </p:custDataLst>
          </p:nvPr>
        </p:nvSpPr>
        <p:spPr>
          <a:xfrm>
            <a:off x="8938261" y="3458845"/>
            <a:ext cx="1816100" cy="583565"/>
          </a:xfrm>
          <a:prstGeom prst="rect">
            <a:avLst/>
          </a:prstGeom>
          <a:noFill/>
          <a:ln w="9525">
            <a:noFill/>
          </a:ln>
        </p:spPr>
        <p:txBody>
          <a:bodyPr wrap="none">
            <a:spAutoFit/>
          </a:bodyPr>
          <a:lstStyle/>
          <a:p>
            <a:r>
              <a:rPr lang="zh-CN" altLang="en-US" sz="3200" b="1">
                <a:solidFill>
                  <a:schemeClr val="tx1"/>
                </a:solidFill>
                <a:latin typeface="楷体" panose="02010609060101010101" pitchFamily="49" charset="-122"/>
                <a:ea typeface="楷体" panose="02010609060101010101" pitchFamily="49" charset="-122"/>
              </a:rPr>
              <a:t>性质判断</a:t>
            </a:r>
          </a:p>
        </p:txBody>
      </p:sp>
      <p:sp>
        <p:nvSpPr>
          <p:cNvPr id="8206" name="TextBox 12" title=""/>
          <p:cNvSpPr/>
          <p:nvPr>
            <p:custDataLst>
              <p:tags r:id="rId11"/>
            </p:custDataLst>
          </p:nvPr>
        </p:nvSpPr>
        <p:spPr>
          <a:xfrm>
            <a:off x="647065" y="5074497"/>
            <a:ext cx="11224684" cy="1323340"/>
          </a:xfrm>
          <a:prstGeom prst="rect">
            <a:avLst/>
          </a:prstGeom>
          <a:noFill/>
          <a:ln w="9525">
            <a:noFill/>
          </a:ln>
        </p:spPr>
        <p:txBody>
          <a:bodyPr>
            <a:spAutoFit/>
          </a:bodyPr>
          <a:lstStyle/>
          <a:p>
            <a:pPr fontAlgn="auto">
              <a:lnSpc>
                <a:spcPct val="150000"/>
              </a:lnSpc>
            </a:pPr>
            <a:r>
              <a:rPr lang="zh-CN" altLang="en-US" sz="2665" b="1">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en-US" altLang="zh-CN" sz="2665" b="1">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665" b="1">
                <a:solidFill>
                  <a:schemeClr val="tx1"/>
                </a:solidFill>
                <a:latin typeface="宋体" panose="02010600030101010101" pitchFamily="2" charset="-122"/>
                <a:ea typeface="宋体" panose="02010600030101010101" pitchFamily="2" charset="-122"/>
                <a:cs typeface="宋体" panose="02010600030101010101" pitchFamily="2" charset="-122"/>
              </a:rPr>
              <a:t>结论是对前提的“变形”：从前提到结论，</a:t>
            </a:r>
            <a:r>
              <a:rPr lang="zh-CN" altLang="en-US" sz="2665" b="1">
                <a:solidFill>
                  <a:srgbClr val="FF0000"/>
                </a:solidFill>
                <a:latin typeface="宋体" panose="02010600030101010101" pitchFamily="2" charset="-122"/>
                <a:ea typeface="宋体" panose="02010600030101010101" pitchFamily="2" charset="-122"/>
                <a:cs typeface="宋体" panose="02010600030101010101" pitchFamily="2" charset="-122"/>
              </a:rPr>
              <a:t>肯定判断变否定判断</a:t>
            </a:r>
            <a:r>
              <a:rPr lang="zh-CN" altLang="en-US" sz="2665" b="1">
                <a:solidFill>
                  <a:schemeClr val="tx1"/>
                </a:solidFill>
                <a:latin typeface="宋体" panose="02010600030101010101" pitchFamily="2" charset="-122"/>
                <a:ea typeface="宋体" panose="02010600030101010101" pitchFamily="2" charset="-122"/>
                <a:cs typeface="宋体" panose="02010600030101010101" pitchFamily="2" charset="-122"/>
              </a:rPr>
              <a:t>，主项依然是主项，谓项经过否定变成与原来概念</a:t>
            </a:r>
            <a:r>
              <a:rPr lang="zh-CN" altLang="en-US" sz="2665" b="1">
                <a:solidFill>
                  <a:srgbClr val="FF0000"/>
                </a:solidFill>
                <a:latin typeface="宋体" panose="02010600030101010101" pitchFamily="2" charset="-122"/>
                <a:ea typeface="宋体" panose="02010600030101010101" pitchFamily="2" charset="-122"/>
                <a:cs typeface="宋体" panose="02010600030101010101" pitchFamily="2" charset="-122"/>
              </a:rPr>
              <a:t>相矛盾</a:t>
            </a:r>
            <a:r>
              <a:rPr lang="zh-CN" altLang="en-US" sz="2665" b="1">
                <a:solidFill>
                  <a:schemeClr val="tx1"/>
                </a:solidFill>
                <a:latin typeface="宋体" panose="02010600030101010101" pitchFamily="2" charset="-122"/>
                <a:ea typeface="宋体" panose="02010600030101010101" pitchFamily="2" charset="-122"/>
                <a:cs typeface="宋体" panose="02010600030101010101" pitchFamily="2" charset="-122"/>
              </a:rPr>
              <a:t>的概念。</a:t>
            </a:r>
          </a:p>
        </p:txBody>
      </p:sp>
      <p:sp>
        <p:nvSpPr>
          <p:cNvPr id="29" name="TextBox 14" title=""/>
          <p:cNvSpPr/>
          <p:nvPr>
            <p:custDataLst>
              <p:tags r:id="rId12"/>
            </p:custDataLst>
          </p:nvPr>
        </p:nvSpPr>
        <p:spPr>
          <a:xfrm>
            <a:off x="7407487" y="4302761"/>
            <a:ext cx="4450080" cy="521970"/>
          </a:xfrm>
          <a:prstGeom prst="rect">
            <a:avLst/>
          </a:prstGeom>
          <a:noFill/>
          <a:ln w="9525">
            <a:noFill/>
          </a:ln>
        </p:spPr>
        <p:txBody>
          <a:bodyPr wrap="none">
            <a:spAutoFit/>
          </a:bodyPr>
          <a:lstStyle/>
          <a:p>
            <a:r>
              <a:rPr lang="zh-CN" altLang="en-US" sz="2800" b="1">
                <a:solidFill>
                  <a:schemeClr val="tx1"/>
                </a:solidFill>
                <a:latin typeface="微软雅黑" panose="020b0503020204020204" pitchFamily="34" charset="-122"/>
                <a:ea typeface="微软雅黑" panose="020b0503020204020204" pitchFamily="34" charset="-122"/>
              </a:rPr>
              <a:t>这四个推理都是</a:t>
            </a:r>
            <a:r>
              <a:rPr lang="zh-CN" altLang="en-US" sz="2800" b="1">
                <a:solidFill>
                  <a:srgbClr val="FF0000"/>
                </a:solidFill>
                <a:latin typeface="微软雅黑" panose="020b0503020204020204" pitchFamily="34" charset="-122"/>
                <a:ea typeface="微软雅黑" panose="020b0503020204020204" pitchFamily="34" charset="-122"/>
              </a:rPr>
              <a:t>换质</a:t>
            </a:r>
            <a:r>
              <a:rPr lang="zh-CN" altLang="en-US" sz="2800" b="1">
                <a:solidFill>
                  <a:schemeClr val="tx1"/>
                </a:solidFill>
                <a:latin typeface="微软雅黑" panose="020b0503020204020204" pitchFamily="34" charset="-122"/>
                <a:ea typeface="微软雅黑" panose="020b0503020204020204" pitchFamily="34" charset="-122"/>
              </a:rPr>
              <a:t>推理。</a:t>
            </a:r>
          </a:p>
        </p:txBody>
      </p:sp>
    </p:spTree>
    <p:custDataLst>
      <p:tags r:id="rId1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checkerboard(across)">
                                      <p:cBhvr>
                                        <p:cTn id="7" dur="500"/>
                                        <p:tgtEl>
                                          <p:spTgt spid="820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201"/>
                                        </p:tgtEl>
                                        <p:attrNameLst>
                                          <p:attrName>style.visibility</p:attrName>
                                        </p:attrNameLst>
                                      </p:cBhvr>
                                      <p:to>
                                        <p:strVal val="visible"/>
                                      </p:to>
                                    </p:set>
                                    <p:animEffect transition="in" filter="blinds(horizontal)">
                                      <p:cBhvr>
                                        <p:cTn id="12" dur="500"/>
                                        <p:tgtEl>
                                          <p:spTgt spid="8201"/>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204"/>
                                        </p:tgtEl>
                                        <p:attrNameLst>
                                          <p:attrName>style.visibility</p:attrName>
                                        </p:attrNameLst>
                                      </p:cBhvr>
                                      <p:to>
                                        <p:strVal val="visible"/>
                                      </p:to>
                                    </p:set>
                                    <p:animEffect transition="in" filter="blinds(horizontal)">
                                      <p:cBhvr>
                                        <p:cTn id="17" dur="500"/>
                                        <p:tgtEl>
                                          <p:spTgt spid="8204"/>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155"/>
                                        </p:tgtEl>
                                        <p:attrNameLst>
                                          <p:attrName>style.visibility</p:attrName>
                                        </p:attrNameLst>
                                      </p:cBhvr>
                                      <p:to>
                                        <p:strVal val="visible"/>
                                      </p:to>
                                    </p:set>
                                    <p:animEffect transition="in" filter="checkerboard(across)">
                                      <p:cBhvr>
                                        <p:cTn id="22" dur="500"/>
                                        <p:tgtEl>
                                          <p:spTgt spid="6155"/>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202"/>
                                        </p:tgtEl>
                                        <p:attrNameLst>
                                          <p:attrName>style.visibility</p:attrName>
                                        </p:attrNameLst>
                                      </p:cBhvr>
                                      <p:to>
                                        <p:strVal val="visible"/>
                                      </p:to>
                                    </p:set>
                                    <p:animEffect transition="in" filter="diamond(in)">
                                      <p:cBhvr>
                                        <p:cTn id="27" dur="2000"/>
                                        <p:tgtEl>
                                          <p:spTgt spid="8202"/>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205"/>
                                        </p:tgtEl>
                                        <p:attrNameLst>
                                          <p:attrName>style.visibility</p:attrName>
                                        </p:attrNameLst>
                                      </p:cBhvr>
                                      <p:to>
                                        <p:strVal val="visible"/>
                                      </p:to>
                                    </p:set>
                                    <p:animEffect transition="in" filter="blinds(horizontal)">
                                      <p:cBhvr>
                                        <p:cTn id="32" dur="500"/>
                                        <p:tgtEl>
                                          <p:spTgt spid="8205"/>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206"/>
                                        </p:tgtEl>
                                        <p:attrNameLst>
                                          <p:attrName>style.visibility</p:attrName>
                                        </p:attrNameLst>
                                      </p:cBhvr>
                                      <p:to>
                                        <p:strVal val="visible"/>
                                      </p:to>
                                    </p:set>
                                    <p:animEffect transition="in" filter="blinds(horizontal)">
                                      <p:cBhvr>
                                        <p:cTn id="37" dur="500"/>
                                        <p:tgtEl>
                                          <p:spTgt spid="8206"/>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fill="hold"/>
                                        <p:tgtEl>
                                          <p:spTgt spid="29"/>
                                        </p:tgtEl>
                                        <p:attrNameLst>
                                          <p:attrName>ppt_x</p:attrName>
                                        </p:attrNameLst>
                                      </p:cBhvr>
                                      <p:tavLst>
                                        <p:tav tm="0">
                                          <p:val>
                                            <p:strVal val="#ppt_x"/>
                                          </p:val>
                                        </p:tav>
                                        <p:tav tm="100000">
                                          <p:val>
                                            <p:strVal val="#ppt_x"/>
                                          </p:val>
                                        </p:tav>
                                      </p:tavLst>
                                    </p:anim>
                                    <p:anim calcmode="lin" valueType="num">
                                      <p:cBhvr additive="base">
                                        <p:cTn id="4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animBg="1"/>
      <p:bldP spid="8201" grpId="0"/>
      <p:bldP spid="8202" grpId="0"/>
      <p:bldP spid="6155" grpId="0" animBg="1"/>
      <p:bldP spid="8204" grpId="0"/>
      <p:bldP spid="8205" grpId="0"/>
      <p:bldP spid="8206" grpId="0"/>
      <p:bldP spid="29" grpId="0"/>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4" name="文本框 5" title=""/>
          <p:cNvSpPr/>
          <p:nvPr>
            <p:custDataLst>
              <p:tags r:id="rId3"/>
            </p:custDataLst>
          </p:nvPr>
        </p:nvSpPr>
        <p:spPr>
          <a:xfrm>
            <a:off x="1870887" y="4453529"/>
            <a:ext cx="8450225" cy="1976503"/>
          </a:xfrm>
          <a:prstGeom prst="rect">
            <a:avLst/>
          </a:prstGeom>
          <a:noFill/>
          <a:ln w="12700" cap="flat" cmpd="sng">
            <a:solidFill>
              <a:srgbClr val="174C81"/>
            </a:solidFill>
            <a:prstDash val="solid"/>
            <a:miter/>
            <a:headEnd type="none" w="med" len="med"/>
            <a:tailEnd type="none" w="med" len="med"/>
          </a:ln>
        </p:spPr>
        <p:txBody>
          <a:bodyPr wrap="square">
            <a:spAutoFit/>
          </a:bodyPr>
          <a:lstStyle/>
          <a:p>
            <a:pPr algn="ctr" defTabSz="914400" eaLnBrk="0" hangingPunct="0">
              <a:lnSpc>
                <a:spcPct val="150000"/>
              </a:lnSpc>
              <a:tabLst>
                <a:tab pos="1028700"/>
                <a:tab pos="1849755"/>
                <a:tab pos="2536825"/>
                <a:tab pos="3221355"/>
              </a:tabLst>
            </a:pPr>
            <a:r>
              <a:rPr lang="en-US" altLang="zh-CN" sz="3000" b="1">
                <a:solidFill>
                  <a:srgbClr val="C00000"/>
                </a:solidFill>
                <a:latin typeface="微软雅黑" panose="020b0503020204020204" charset="-122"/>
                <a:ea typeface="微软雅黑" panose="020b0503020204020204" charset="-122"/>
                <a:sym typeface="微软雅黑" panose="020b0503020204020204" charset="-122"/>
              </a:rPr>
              <a:t>【</a:t>
            </a:r>
            <a:r>
              <a:rPr lang="zh-CN" altLang="en-US" sz="3000" b="1">
                <a:solidFill>
                  <a:srgbClr val="C00000"/>
                </a:solidFill>
                <a:latin typeface="微软雅黑" panose="020b0503020204020204" charset="-122"/>
                <a:ea typeface="微软雅黑" panose="020b0503020204020204" charset="-122"/>
                <a:sym typeface="微软雅黑" panose="020b0503020204020204" charset="-122"/>
              </a:rPr>
              <a:t>三段论推理口诀</a:t>
            </a:r>
            <a:r>
              <a:rPr lang="en-US" altLang="zh-CN" sz="3000" b="1">
                <a:solidFill>
                  <a:srgbClr val="C00000"/>
                </a:solidFill>
                <a:latin typeface="微软雅黑" panose="020b0503020204020204" charset="-122"/>
                <a:ea typeface="微软雅黑" panose="020b0503020204020204" charset="-122"/>
                <a:sym typeface="微软雅黑" panose="020b0503020204020204" charset="-122"/>
              </a:rPr>
              <a:t>】</a:t>
            </a:r>
            <a:endParaRPr lang="zh-CN" altLang="zh-CN" sz="3000" b="1">
              <a:solidFill>
                <a:srgbClr val="C00000"/>
              </a:solidFill>
              <a:latin typeface="微软雅黑" panose="020b0503020204020204" charset="-122"/>
              <a:ea typeface="微软雅黑" panose="020b0503020204020204" charset="-122"/>
              <a:sym typeface="微软雅黑" panose="020b0503020204020204" charset="-122"/>
            </a:endParaRPr>
          </a:p>
          <a:p>
            <a:pPr algn="ctr" defTabSz="914400" eaLnBrk="0" hangingPunct="0">
              <a:lnSpc>
                <a:spcPct val="150000"/>
              </a:lnSpc>
              <a:tabLst>
                <a:tab pos="1028700"/>
                <a:tab pos="1849755"/>
                <a:tab pos="2536825"/>
                <a:tab pos="3221355"/>
              </a:tabLst>
            </a:pPr>
            <a:r>
              <a:rPr lang="zh-CN" altLang="zh-CN" sz="2800" b="1">
                <a:latin typeface="宋体" panose="02010600030101010101" pitchFamily="2" charset="-122"/>
                <a:ea typeface="宋体" panose="02010600030101010101" pitchFamily="2" charset="-122"/>
                <a:sym typeface="微软雅黑" panose="020b0503020204020204" charset="-122"/>
              </a:rPr>
              <a:t>中要周延词项三</a:t>
            </a:r>
            <a:r>
              <a:rPr lang="zh-CN" altLang="en-US" sz="2800" b="1">
                <a:latin typeface="宋体" panose="02010600030101010101" pitchFamily="2" charset="-122"/>
                <a:ea typeface="宋体" panose="02010600030101010101" pitchFamily="2" charset="-122"/>
                <a:sym typeface="微软雅黑" panose="020b0503020204020204" charset="-122"/>
              </a:rPr>
              <a:t>，</a:t>
            </a:r>
            <a:r>
              <a:rPr lang="zh-CN" altLang="zh-CN" sz="2800" b="1">
                <a:latin typeface="宋体" panose="02010600030101010101" pitchFamily="2" charset="-122"/>
                <a:ea typeface="宋体" panose="02010600030101010101" pitchFamily="2" charset="-122"/>
                <a:sym typeface="微软雅黑" panose="020b0503020204020204" charset="-122"/>
              </a:rPr>
              <a:t>大项小项不扩展</a:t>
            </a:r>
            <a:r>
              <a:rPr lang="en-US" altLang="zh-CN" sz="2800" b="1">
                <a:latin typeface="宋体" panose="02010600030101010101" pitchFamily="2" charset="-122"/>
                <a:ea typeface="宋体" panose="02010600030101010101" pitchFamily="2" charset="-122"/>
                <a:sym typeface="微软雅黑" panose="020b0503020204020204" charset="-122"/>
              </a:rPr>
              <a:t>,</a:t>
            </a:r>
            <a:endParaRPr lang="en-US" altLang="zh-CN" sz="2800" b="1">
              <a:latin typeface="宋体" panose="02010600030101010101" pitchFamily="2" charset="-122"/>
              <a:ea typeface="宋体" panose="02010600030101010101" pitchFamily="2" charset="-122"/>
            </a:endParaRPr>
          </a:p>
          <a:p>
            <a:pPr algn="ctr" defTabSz="914400" eaLnBrk="0" hangingPunct="0">
              <a:lnSpc>
                <a:spcPct val="150000"/>
              </a:lnSpc>
              <a:tabLst>
                <a:tab pos="1028700"/>
                <a:tab pos="1849755"/>
                <a:tab pos="2536825"/>
                <a:tab pos="3221355"/>
              </a:tabLst>
            </a:pPr>
            <a:r>
              <a:rPr lang="zh-CN" altLang="zh-CN" sz="2800" b="1">
                <a:latin typeface="宋体" panose="02010600030101010101" pitchFamily="2" charset="-122"/>
                <a:ea typeface="宋体" panose="02010600030101010101" pitchFamily="2" charset="-122"/>
                <a:sym typeface="微软雅黑" panose="020b0503020204020204" charset="-122"/>
              </a:rPr>
              <a:t>一特得特否得否</a:t>
            </a:r>
            <a:r>
              <a:rPr lang="zh-CN" altLang="en-US" sz="2800" b="1">
                <a:latin typeface="宋体" panose="02010600030101010101" pitchFamily="2" charset="-122"/>
                <a:ea typeface="宋体" panose="02010600030101010101" pitchFamily="2" charset="-122"/>
                <a:sym typeface="微软雅黑" panose="020b0503020204020204" charset="-122"/>
              </a:rPr>
              <a:t>，</a:t>
            </a:r>
            <a:r>
              <a:rPr lang="zh-CN" altLang="zh-CN" sz="2800" b="1">
                <a:latin typeface="宋体" panose="02010600030101010101" pitchFamily="2" charset="-122"/>
                <a:ea typeface="宋体" panose="02010600030101010101" pitchFamily="2" charset="-122"/>
                <a:sym typeface="微软雅黑" panose="020b0503020204020204" charset="-122"/>
              </a:rPr>
              <a:t>否特成双结论难。</a:t>
            </a:r>
            <a:endParaRPr lang="en-US" altLang="zh-CN" sz="2800" b="1">
              <a:latin typeface="宋体" panose="02010600030101010101" pitchFamily="2" charset="-122"/>
              <a:ea typeface="宋体" panose="02010600030101010101" pitchFamily="2" charset="-122"/>
              <a:sym typeface="微软雅黑" panose="020b0503020204020204" charset="-122"/>
            </a:endParaRPr>
          </a:p>
        </p:txBody>
      </p:sp>
      <p:sp>
        <p:nvSpPr>
          <p:cNvPr id="8" name="文本框 7" title=""/>
          <p:cNvSpPr txBox="1"/>
          <p:nvPr>
            <p:custDataLst>
              <p:tags r:id="rId4"/>
            </p:custDataLst>
          </p:nvPr>
        </p:nvSpPr>
        <p:spPr>
          <a:xfrm>
            <a:off x="2794935" y="0"/>
            <a:ext cx="7022615" cy="743986"/>
          </a:xfrm>
          <a:prstGeom prst="rect">
            <a:avLst/>
          </a:prstGeom>
          <a:noFill/>
        </p:spPr>
        <p:txBody>
          <a:bodyPr wrap="square">
            <a:spAutoFit/>
          </a:bodyPr>
          <a:lstStyle/>
          <a:p>
            <a:pPr marL="0" marR="0" lvl="0" indent="0" algn="l" defTabSz="914400" rtl="0" eaLnBrk="0" fontAlgn="auto" latinLnBrk="0" hangingPunct="0">
              <a:lnSpc>
                <a:spcPct val="150000"/>
              </a:lnSpc>
              <a:spcBef>
                <a:spcPct val="0"/>
              </a:spcBef>
              <a:spcAft>
                <a:spcPct val="0"/>
              </a:spcAft>
              <a:buClrTx/>
              <a:buSzTx/>
              <a:buFontTx/>
              <a:buNone/>
              <a:defRPr/>
            </a:pPr>
            <a:r>
              <a:rPr kumimoji="0" lang="en-US" altLang="zh-CN" sz="3200" b="1"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3200" b="1"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rPr>
              <a:t>总结</a:t>
            </a:r>
            <a:r>
              <a:rPr kumimoji="0" lang="en-US" altLang="zh-CN" sz="3200" b="1"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rPr>
              <a:t>】</a:t>
            </a:r>
            <a:r>
              <a:rPr kumimoji="0" lang="en-US" altLang="zh-CN" sz="32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三段论推理的一般性规则</a:t>
            </a:r>
            <a:r>
              <a:rPr kumimoji="0" lang="zh-CN" altLang="en-US" sz="32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a:t>
            </a:r>
            <a:endParaRPr kumimoji="0" lang="en-US" altLang="zh-CN" sz="32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aphicFrame>
        <p:nvGraphicFramePr>
          <p:cNvPr id="3" name="表格 2" title="">
            <a:extLst>
              <a:ext uri="{FF2B5EF4-FFF2-40B4-BE49-F238E27FC236}">
                <a16:creationId xmlns:a16="http://schemas.microsoft.com/office/drawing/2014/main" id="{FFF438B8-DCAA-9295-ACAC-EADA92F498AE}"/>
              </a:ext>
            </a:extLst>
          </p:cNvPr>
          <p:cNvGraphicFramePr>
            <a:graphicFrameLocks noGrp="1"/>
          </p:cNvGraphicFramePr>
          <p:nvPr>
            <p:custDataLst>
              <p:tags r:id="rId5"/>
            </p:custDataLst>
            <p:extLst>
              <p:ext uri="{D42A27DB-BD31-4B8C-83A1-F6EECF244321}">
                <p14:modId xmlns:p14="http://schemas.microsoft.com/office/powerpoint/2010/main" val="2445519266"/>
              </p:ext>
            </p:extLst>
          </p:nvPr>
        </p:nvGraphicFramePr>
        <p:xfrm>
          <a:off x="233755" y="847165"/>
          <a:ext cx="11151235" cy="3431478"/>
        </p:xfrm>
        <a:graphic>
          <a:graphicData uri="http://schemas.openxmlformats.org/drawingml/2006/table">
            <a:tbl>
              <a:tblPr firstRow="1" bandRow="1">
                <a:tableStyleId>{5C22544A-7EE6-4342-B048-85BDC9FD1C3A}</a:tableStyleId>
              </a:tblPr>
              <a:tblGrid>
                <a:gridCol w="8677910">
                  <a:extLst>
                    <a:ext uri="{9D8B030D-6E8A-4147-A177-3AD203B41FA5}">
                      <a16:colId xmlns:a16="http://schemas.microsoft.com/office/drawing/2014/main" val="20000"/>
                    </a:ext>
                  </a:extLst>
                </a:gridCol>
                <a:gridCol w="2473325">
                  <a:extLst>
                    <a:ext uri="{9D8B030D-6E8A-4147-A177-3AD203B41FA5}">
                      <a16:colId xmlns:a16="http://schemas.microsoft.com/office/drawing/2014/main" val="20001"/>
                    </a:ext>
                  </a:extLst>
                </a:gridCol>
              </a:tblGrid>
              <a:tr h="518160">
                <a:tc>
                  <a:txBody>
                    <a:bodyPr vert="horz" wrap="square"/>
                    <a:lstStyle/>
                    <a:p>
                      <a:pPr algn="ctr">
                        <a:buNone/>
                      </a:pPr>
                      <a:r>
                        <a:rPr lang="zh-CN" altLang="en-US" sz="2800">
                          <a:solidFill>
                            <a:schemeClr val="bg1"/>
                          </a:solidFill>
                        </a:rPr>
                        <a:t>规则</a:t>
                      </a:r>
                    </a:p>
                  </a:txBody>
                  <a:tcPr/>
                </a:tc>
                <a:tc>
                  <a:txBody>
                    <a:bodyPr vert="horz" wrap="square"/>
                    <a:lstStyle/>
                    <a:p>
                      <a:pPr algn="ctr">
                        <a:buNone/>
                      </a:pPr>
                      <a:r>
                        <a:rPr lang="zh-CN" altLang="en-US" sz="2800">
                          <a:solidFill>
                            <a:schemeClr val="bg1"/>
                          </a:solidFill>
                        </a:rPr>
                        <a:t>逻辑错误</a:t>
                      </a:r>
                    </a:p>
                  </a:txBody>
                  <a:tcPr/>
                </a:tc>
                <a:extLst>
                  <a:ext uri="{0D108BD9-81ED-4DB2-BD59-A6C34878D82A}">
                    <a16:rowId xmlns:a16="http://schemas.microsoft.com/office/drawing/2014/main" val="10000"/>
                  </a:ext>
                </a:extLst>
              </a:tr>
              <a:tr h="381000">
                <a:tc>
                  <a:txBody>
                    <a:bodyPr vert="horz" wrap="square"/>
                    <a:lstStyle/>
                    <a:p>
                      <a:pPr marL="457200" indent="-457200" algn="l">
                        <a:lnSpc>
                          <a:spcPct val="150000"/>
                        </a:lnSpc>
                        <a:buClrTx/>
                        <a:buSzTx/>
                        <a:buFont typeface="Arial" panose="020b0604020202020204" pitchFamily="34" charset="0"/>
                        <a:buChar char="•"/>
                      </a:pPr>
                      <a:r>
                        <a:rPr lang="zh-CN" altLang="en-US" sz="2800" b="1" spc="150">
                          <a:latin typeface="微软雅黑" panose="020b0503020204020204" charset="-122"/>
                          <a:ea typeface="微软雅黑" panose="020b0503020204020204" charset="-122"/>
                          <a:sym typeface="Arial" panose="020b0604020202020204" pitchFamily="34" charset="0"/>
                        </a:rPr>
                        <a:t>一个形式结构正确的三段论只能有三个不同的项</a:t>
                      </a:r>
                    </a:p>
                  </a:txBody>
                  <a:tcPr/>
                </a:tc>
                <a:tc>
                  <a:txBody>
                    <a:bodyPr vert="horz" wrap="square"/>
                    <a:lstStyle/>
                    <a:p>
                      <a:pPr algn="ctr">
                        <a:lnSpc>
                          <a:spcPct val="150000"/>
                        </a:lnSpc>
                        <a:buNone/>
                      </a:pPr>
                      <a:r>
                        <a:rPr lang="zh-CN" altLang="en-US" sz="2800" b="1">
                          <a:solidFill>
                            <a:schemeClr val="tx1"/>
                          </a:solidFill>
                          <a:latin typeface="楷体" panose="02010609060101010101" pitchFamily="49" charset="-122"/>
                          <a:ea typeface="楷体" panose="02010609060101010101" pitchFamily="49" charset="-122"/>
                          <a:sym typeface="+mn-ea"/>
                        </a:rPr>
                        <a:t>四概念</a:t>
                      </a:r>
                    </a:p>
                  </a:txBody>
                  <a:tcPr/>
                </a:tc>
                <a:extLst>
                  <a:ext uri="{0D108BD9-81ED-4DB2-BD59-A6C34878D82A}">
                    <a16:rowId xmlns:a16="http://schemas.microsoft.com/office/drawing/2014/main" val="10001"/>
                  </a:ext>
                </a:extLst>
              </a:tr>
              <a:tr h="381000">
                <a:tc>
                  <a:txBody>
                    <a:bodyPr vert="horz" wrap="square"/>
                    <a:lstStyle/>
                    <a:p>
                      <a:pPr marL="457200" indent="-457200" algn="l">
                        <a:lnSpc>
                          <a:spcPct val="150000"/>
                        </a:lnSpc>
                        <a:buClrTx/>
                        <a:buSzTx/>
                        <a:buFont typeface="Arial" panose="020b0604020202020204" pitchFamily="34" charset="0"/>
                        <a:buChar char="•"/>
                      </a:pPr>
                      <a:r>
                        <a:rPr lang="zh-CN" altLang="en-US" sz="2800" b="1" spc="150">
                          <a:latin typeface="微软雅黑" panose="020b0503020204020204" charset="-122"/>
                          <a:ea typeface="微软雅黑" panose="020b0503020204020204" charset="-122"/>
                          <a:sym typeface="Arial" panose="020b0604020202020204" pitchFamily="34" charset="0"/>
                        </a:rPr>
                        <a:t>中项在前提中至少周延一次</a:t>
                      </a:r>
                    </a:p>
                  </a:txBody>
                  <a:tcPr/>
                </a:tc>
                <a:tc>
                  <a:txBody>
                    <a:bodyPr vert="horz" wrap="square"/>
                    <a:lstStyle/>
                    <a:p>
                      <a:pPr algn="ctr">
                        <a:lnSpc>
                          <a:spcPct val="150000"/>
                        </a:lnSpc>
                        <a:buNone/>
                      </a:pPr>
                      <a:r>
                        <a:rPr lang="zh-CN" altLang="en-US" sz="2800" b="1">
                          <a:solidFill>
                            <a:schemeClr val="tx1"/>
                          </a:solidFill>
                          <a:latin typeface="楷体" panose="02010609060101010101" pitchFamily="49" charset="-122"/>
                          <a:ea typeface="楷体" panose="02010609060101010101" pitchFamily="49" charset="-122"/>
                          <a:sym typeface="+mn-ea"/>
                        </a:rPr>
                        <a:t>中项不周延</a:t>
                      </a:r>
                    </a:p>
                  </a:txBody>
                  <a:tcPr/>
                </a:tc>
                <a:extLst>
                  <a:ext uri="{0D108BD9-81ED-4DB2-BD59-A6C34878D82A}">
                    <a16:rowId xmlns:a16="http://schemas.microsoft.com/office/drawing/2014/main" val="10002"/>
                  </a:ext>
                </a:extLst>
              </a:tr>
              <a:tr h="381000">
                <a:tc>
                  <a:txBody>
                    <a:bodyPr vert="horz" wrap="square"/>
                    <a:lstStyle/>
                    <a:p>
                      <a:pPr marL="457200" indent="-457200" algn="l">
                        <a:lnSpc>
                          <a:spcPct val="160000"/>
                        </a:lnSpc>
                        <a:buClrTx/>
                        <a:buSzTx/>
                        <a:buFont typeface="Arial" panose="020b0604020202020204" pitchFamily="34" charset="0"/>
                        <a:buChar char="•"/>
                      </a:pPr>
                      <a:r>
                        <a:rPr lang="zh-CN" altLang="en-US" sz="2800" b="1" spc="150">
                          <a:latin typeface="微软雅黑" panose="020b0503020204020204" charset="-122"/>
                          <a:ea typeface="微软雅黑" panose="020b0503020204020204" charset="-122"/>
                          <a:sym typeface="Arial" panose="020b0604020202020204" pitchFamily="34" charset="0"/>
                        </a:rPr>
                        <a:t>前提中不周延的项在结论中不得周延</a:t>
                      </a:r>
                    </a:p>
                  </a:txBody>
                  <a:tcPr/>
                </a:tc>
                <a:tc>
                  <a:txBody>
                    <a:bodyPr vert="horz" wrap="square"/>
                    <a:lstStyle/>
                    <a:p>
                      <a:pPr algn="ctr">
                        <a:lnSpc>
                          <a:spcPct val="100000"/>
                        </a:lnSpc>
                      </a:pPr>
                      <a:r>
                        <a:rPr lang="zh-CN" altLang="en-US" sz="2800" b="1">
                          <a:solidFill>
                            <a:schemeClr val="tx1"/>
                          </a:solidFill>
                          <a:latin typeface="楷体" panose="02010609060101010101" pitchFamily="49" charset="-122"/>
                          <a:ea typeface="楷体" panose="02010609060101010101" pitchFamily="49" charset="-122"/>
                          <a:sym typeface="+mn-ea"/>
                        </a:rPr>
                        <a:t>大项不当扩大</a:t>
                      </a:r>
                      <a:endParaRPr lang="en-US" altLang="zh-CN" sz="2800" b="1">
                        <a:solidFill>
                          <a:schemeClr val="tx1"/>
                        </a:solidFill>
                        <a:latin typeface="楷体" panose="02010609060101010101" pitchFamily="49" charset="-122"/>
                        <a:ea typeface="楷体" panose="02010609060101010101" pitchFamily="49" charset="-122"/>
                      </a:endParaRPr>
                    </a:p>
                    <a:p>
                      <a:pPr algn="ctr">
                        <a:lnSpc>
                          <a:spcPct val="100000"/>
                        </a:lnSpc>
                      </a:pPr>
                      <a:r>
                        <a:rPr lang="zh-CN" altLang="en-US" sz="2800" b="1">
                          <a:solidFill>
                            <a:schemeClr val="tx1"/>
                          </a:solidFill>
                          <a:latin typeface="楷体" panose="02010609060101010101" pitchFamily="49" charset="-122"/>
                          <a:ea typeface="楷体" panose="02010609060101010101" pitchFamily="49" charset="-122"/>
                          <a:sym typeface="+mn-ea"/>
                        </a:rPr>
                        <a:t>小项不当扩大</a:t>
                      </a:r>
                    </a:p>
                  </a:txBody>
                  <a:tcPr/>
                </a:tc>
                <a:extLst>
                  <a:ext uri="{0D108BD9-81ED-4DB2-BD59-A6C34878D82A}">
                    <a16:rowId xmlns:a16="http://schemas.microsoft.com/office/drawing/2014/main" val="10003"/>
                  </a:ext>
                </a:extLst>
              </a:tr>
              <a:tr h="381000">
                <a:tc>
                  <a:txBody>
                    <a:bodyPr vert="horz" wrap="square"/>
                    <a:lstStyle/>
                    <a:p>
                      <a:pPr marL="457200" indent="-457200" algn="l">
                        <a:lnSpc>
                          <a:spcPct val="150000"/>
                        </a:lnSpc>
                        <a:buClrTx/>
                        <a:buSzTx/>
                        <a:buFont typeface="Arial" panose="020b0604020202020204" pitchFamily="34" charset="0"/>
                        <a:buChar char="•"/>
                      </a:pPr>
                      <a:r>
                        <a:rPr lang="zh-CN" altLang="en-US" sz="2800" b="1" spc="150">
                          <a:latin typeface="微软雅黑" panose="020b0503020204020204" charset="-122"/>
                          <a:ea typeface="微软雅黑" panose="020b0503020204020204" charset="-122"/>
                          <a:sym typeface="Arial" panose="020b0604020202020204" pitchFamily="34" charset="0"/>
                        </a:rPr>
                        <a:t>两个否定的前提不能必然推出结论</a:t>
                      </a:r>
                    </a:p>
                  </a:txBody>
                  <a:tcPr/>
                </a:tc>
                <a:tc>
                  <a:txBody>
                    <a:bodyPr vert="horz" wrap="square"/>
                    <a:lstStyle/>
                    <a:p>
                      <a:pPr algn="ctr">
                        <a:lnSpc>
                          <a:spcPct val="150000"/>
                        </a:lnSpc>
                        <a:buNone/>
                      </a:pPr>
                      <a:r>
                        <a:rPr lang="zh-CN" altLang="en-US" sz="2800" b="1">
                          <a:solidFill>
                            <a:schemeClr val="tx1"/>
                          </a:solidFill>
                          <a:latin typeface="楷体" panose="02010609060101010101" pitchFamily="49" charset="-122"/>
                          <a:ea typeface="楷体" panose="02010609060101010101" pitchFamily="49" charset="-122"/>
                          <a:sym typeface="+mn-ea"/>
                        </a:rPr>
                        <a:t>双否定前提</a:t>
                      </a:r>
                    </a:p>
                  </a:txBody>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5" name="文本框 4" title=""/>
          <p:cNvSpPr txBox="1"/>
          <p:nvPr>
            <p:custDataLst>
              <p:tags r:id="rId3"/>
            </p:custDataLst>
          </p:nvPr>
        </p:nvSpPr>
        <p:spPr>
          <a:xfrm>
            <a:off x="1010730" y="1195451"/>
            <a:ext cx="4231366" cy="553998"/>
          </a:xfrm>
          <a:prstGeom prst="rect">
            <a:avLst/>
          </a:prstGeom>
          <a:noFill/>
          <a:ln>
            <a:solidFill>
              <a:schemeClr val="bg1"/>
            </a:solidFill>
          </a:ln>
        </p:spPr>
        <p:txBody>
          <a:bodyPr wrap="square" rtlCol="0">
            <a:spAutoFit/>
          </a:bodyPr>
          <a:lstStyle/>
          <a:p>
            <a:pPr algn="ctr"/>
            <a:r>
              <a:rPr lang="en-US" sz="3000" b="1">
                <a:solidFill>
                  <a:srgbClr val="C00000"/>
                </a:solidFill>
                <a:latin typeface="微软雅黑" panose="020b0503020204020204" charset="-122"/>
                <a:ea typeface="微软雅黑" panose="020b0503020204020204" charset="-122"/>
                <a:cs typeface="微软雅黑" panose="020b0503020204020204" charset="-122"/>
                <a:sym typeface="+mn-lt"/>
              </a:rPr>
              <a:t>4.</a:t>
            </a:r>
            <a:r>
              <a:rPr sz="3000" b="1">
                <a:solidFill>
                  <a:srgbClr val="C00000"/>
                </a:solidFill>
                <a:latin typeface="微软雅黑" panose="020b0503020204020204" charset="-122"/>
                <a:ea typeface="微软雅黑" panose="020b0503020204020204" charset="-122"/>
                <a:cs typeface="微软雅黑" panose="020b0503020204020204" charset="-122"/>
                <a:sym typeface="+mn-lt"/>
              </a:rPr>
              <a:t>三段论推理的意义:</a:t>
            </a:r>
          </a:p>
        </p:txBody>
      </p:sp>
      <p:sp>
        <p:nvSpPr>
          <p:cNvPr id="6" name="文本框 5" title=""/>
          <p:cNvSpPr txBox="1"/>
          <p:nvPr>
            <p:custDataLst>
              <p:tags r:id="rId4"/>
            </p:custDataLst>
          </p:nvPr>
        </p:nvSpPr>
        <p:spPr>
          <a:xfrm>
            <a:off x="744278" y="2009353"/>
            <a:ext cx="10611293" cy="4083892"/>
          </a:xfrm>
          <a:prstGeom prst="rect">
            <a:avLst/>
          </a:prstGeom>
          <a:noFill/>
          <a:ln w="12700">
            <a:solidFill>
              <a:srgbClr val="174C81"/>
            </a:solidFill>
          </a:ln>
        </p:spPr>
        <p:txBody>
          <a:bodyPr wrap="square" anchor="t">
            <a:noAutofit/>
          </a:bodyPr>
          <a:lstStyle/>
          <a:p>
            <a:pPr algn="just" fontAlgn="auto" hangingPunct="0">
              <a:lnSpc>
                <a:spcPct val="200000"/>
              </a:lnSpc>
            </a:pPr>
            <a:r>
              <a:rPr lang="en-US" altLang="zh-CN" sz="2800" b="1">
                <a:latin typeface="宋体" panose="02010600030101010101" pitchFamily="2" charset="-122"/>
                <a:ea typeface="宋体" panose="02010600030101010101" pitchFamily="2" charset="-122"/>
                <a:cs typeface="宋体" panose="02010600030101010101" pitchFamily="2" charset="-122"/>
                <a:sym typeface="+mn-ea"/>
              </a:rPr>
              <a:t>    </a:t>
            </a:r>
            <a:r>
              <a:rPr sz="3200" b="1">
                <a:latin typeface="宋体" panose="02010600030101010101" pitchFamily="2" charset="-122"/>
                <a:ea typeface="宋体" panose="02010600030101010101" pitchFamily="2" charset="-122"/>
                <a:cs typeface="宋体" panose="02010600030101010101" pitchFamily="2" charset="-122"/>
                <a:sym typeface="+mn-ea"/>
              </a:rPr>
              <a:t>凡是</a:t>
            </a:r>
            <a:r>
              <a:rPr sz="3200" b="1">
                <a:solidFill>
                  <a:srgbClr val="C00000"/>
                </a:solidFill>
                <a:uFill>
                  <a:solidFill>
                    <a:srgbClr val="002060"/>
                  </a:solidFill>
                </a:uFill>
                <a:latin typeface="宋体" panose="02010600030101010101" pitchFamily="2" charset="-122"/>
                <a:ea typeface="宋体" panose="02010600030101010101" pitchFamily="2" charset="-122"/>
                <a:cs typeface="宋体" panose="02010600030101010101" pitchFamily="2" charset="-122"/>
                <a:sym typeface="+mn-ea"/>
              </a:rPr>
              <a:t>符合</a:t>
            </a:r>
            <a:r>
              <a:rPr sz="3200" b="1">
                <a:latin typeface="宋体" panose="02010600030101010101" pitchFamily="2" charset="-122"/>
                <a:ea typeface="宋体" panose="02010600030101010101" pitchFamily="2" charset="-122"/>
                <a:cs typeface="宋体" panose="02010600030101010101" pitchFamily="2" charset="-122"/>
                <a:sym typeface="+mn-ea"/>
              </a:rPr>
              <a:t>这些</a:t>
            </a:r>
            <a:r>
              <a:rPr sz="3200" b="1">
                <a:solidFill>
                  <a:srgbClr val="C00000"/>
                </a:solidFill>
                <a:uFill>
                  <a:solidFill>
                    <a:srgbClr val="002060"/>
                  </a:solidFill>
                </a:uFill>
                <a:latin typeface="宋体" panose="02010600030101010101" pitchFamily="2" charset="-122"/>
                <a:ea typeface="宋体" panose="02010600030101010101" pitchFamily="2" charset="-122"/>
                <a:sym typeface="+mn-ea"/>
              </a:rPr>
              <a:t>规则</a:t>
            </a:r>
            <a:r>
              <a:rPr sz="3200" b="1">
                <a:latin typeface="宋体" panose="02010600030101010101" pitchFamily="2" charset="-122"/>
                <a:ea typeface="宋体" panose="02010600030101010101" pitchFamily="2" charset="-122"/>
                <a:cs typeface="宋体" panose="02010600030101010101" pitchFamily="2" charset="-122"/>
                <a:sym typeface="+mn-ea"/>
              </a:rPr>
              <a:t>的三段论，其</a:t>
            </a:r>
            <a:r>
              <a:rPr sz="3200" b="1">
                <a:solidFill>
                  <a:srgbClr val="C00000"/>
                </a:solidFill>
                <a:uFill>
                  <a:solidFill>
                    <a:srgbClr val="002060"/>
                  </a:solidFill>
                </a:uFill>
                <a:latin typeface="宋体" panose="02010600030101010101" pitchFamily="2" charset="-122"/>
                <a:ea typeface="宋体" panose="02010600030101010101" pitchFamily="2" charset="-122"/>
                <a:sym typeface="+mn-ea"/>
              </a:rPr>
              <a:t>推理结构就是正确的</a:t>
            </a:r>
            <a:r>
              <a:rPr sz="3200" b="1">
                <a:latin typeface="宋体" panose="02010600030101010101" pitchFamily="2" charset="-122"/>
                <a:ea typeface="宋体" panose="02010600030101010101" pitchFamily="2" charset="-122"/>
                <a:cs typeface="宋体" panose="02010600030101010101" pitchFamily="2" charset="-122"/>
                <a:sym typeface="+mn-ea"/>
              </a:rPr>
              <a:t>；</a:t>
            </a:r>
            <a:r>
              <a:rPr sz="3200" b="1">
                <a:solidFill>
                  <a:srgbClr val="C00000"/>
                </a:solidFill>
                <a:uFill>
                  <a:solidFill>
                    <a:srgbClr val="002060"/>
                  </a:solidFill>
                </a:uFill>
                <a:latin typeface="宋体" panose="02010600030101010101" pitchFamily="2" charset="-122"/>
                <a:ea typeface="宋体" panose="02010600030101010101" pitchFamily="2" charset="-122"/>
                <a:sym typeface="+mn-ea"/>
              </a:rPr>
              <a:t>违反</a:t>
            </a:r>
            <a:r>
              <a:rPr sz="3200" b="1">
                <a:latin typeface="宋体" panose="02010600030101010101" pitchFamily="2" charset="-122"/>
                <a:ea typeface="宋体" panose="02010600030101010101" pitchFamily="2" charset="-122"/>
                <a:cs typeface="宋体" panose="02010600030101010101" pitchFamily="2" charset="-122"/>
                <a:sym typeface="+mn-ea"/>
              </a:rPr>
              <a:t>其中任何一个</a:t>
            </a:r>
            <a:r>
              <a:rPr sz="3200" b="1">
                <a:solidFill>
                  <a:srgbClr val="C00000"/>
                </a:solidFill>
                <a:uFill>
                  <a:solidFill>
                    <a:srgbClr val="002060"/>
                  </a:solidFill>
                </a:uFill>
                <a:latin typeface="宋体" panose="02010600030101010101" pitchFamily="2" charset="-122"/>
                <a:ea typeface="宋体" panose="02010600030101010101" pitchFamily="2" charset="-122"/>
                <a:sym typeface="+mn-ea"/>
              </a:rPr>
              <a:t>规则</a:t>
            </a:r>
            <a:r>
              <a:rPr sz="3200" b="1">
                <a:latin typeface="宋体" panose="02010600030101010101" pitchFamily="2" charset="-122"/>
                <a:ea typeface="宋体" panose="02010600030101010101" pitchFamily="2" charset="-122"/>
                <a:cs typeface="宋体" panose="02010600030101010101" pitchFamily="2" charset="-122"/>
                <a:sym typeface="+mn-ea"/>
              </a:rPr>
              <a:t>，其</a:t>
            </a:r>
            <a:r>
              <a:rPr sz="3200" b="1">
                <a:solidFill>
                  <a:srgbClr val="C00000"/>
                </a:solidFill>
                <a:uFill>
                  <a:solidFill>
                    <a:srgbClr val="002060"/>
                  </a:solidFill>
                </a:uFill>
                <a:latin typeface="宋体" panose="02010600030101010101" pitchFamily="2" charset="-122"/>
                <a:ea typeface="宋体" panose="02010600030101010101" pitchFamily="2" charset="-122"/>
                <a:sym typeface="+mn-ea"/>
              </a:rPr>
              <a:t>推理结构都是不正确的</a:t>
            </a:r>
            <a:r>
              <a:rPr sz="3200" b="1">
                <a:latin typeface="宋体" panose="02010600030101010101" pitchFamily="2" charset="-122"/>
                <a:ea typeface="宋体" panose="02010600030101010101" pitchFamily="2" charset="-122"/>
                <a:cs typeface="宋体" panose="02010600030101010101" pitchFamily="2" charset="-122"/>
                <a:sym typeface="+mn-ea"/>
              </a:rPr>
              <a:t>。</a:t>
            </a:r>
          </a:p>
          <a:p>
            <a:pPr algn="just" fontAlgn="auto" hangingPunct="0">
              <a:lnSpc>
                <a:spcPct val="200000"/>
              </a:lnSpc>
            </a:pPr>
            <a:r>
              <a:rPr sz="3200" b="1">
                <a:latin typeface="宋体" panose="02010600030101010101" pitchFamily="2" charset="-122"/>
                <a:ea typeface="宋体" panose="02010600030101010101" pitchFamily="2" charset="-122"/>
                <a:cs typeface="宋体" panose="02010600030101010101" pitchFamily="2" charset="-122"/>
                <a:sym typeface="+mn-ea"/>
              </a:rPr>
              <a:t>    只有熟知其推理的规则，才能自觉地</a:t>
            </a:r>
            <a:r>
              <a:rPr sz="3200" b="1">
                <a:solidFill>
                  <a:srgbClr val="C00000"/>
                </a:solidFill>
                <a:uFill>
                  <a:solidFill>
                    <a:srgbClr val="002060"/>
                  </a:solidFill>
                </a:uFill>
                <a:latin typeface="宋体" panose="02010600030101010101" pitchFamily="2" charset="-122"/>
                <a:ea typeface="宋体" panose="02010600030101010101" pitchFamily="2" charset="-122"/>
                <a:sym typeface="+mn-ea"/>
              </a:rPr>
              <a:t>避免</a:t>
            </a:r>
            <a:r>
              <a:rPr sz="3200" b="1">
                <a:latin typeface="宋体" panose="02010600030101010101" pitchFamily="2" charset="-122"/>
                <a:ea typeface="宋体" panose="02010600030101010101" pitchFamily="2" charset="-122"/>
                <a:cs typeface="宋体" panose="02010600030101010101" pitchFamily="2" charset="-122"/>
                <a:sym typeface="+mn-ea"/>
              </a:rPr>
              <a:t>这类推理中的</a:t>
            </a:r>
            <a:r>
              <a:rPr sz="3200" b="1">
                <a:solidFill>
                  <a:srgbClr val="C00000"/>
                </a:solidFill>
                <a:uFill>
                  <a:solidFill>
                    <a:srgbClr val="002060"/>
                  </a:solidFill>
                </a:uFill>
                <a:latin typeface="宋体" panose="02010600030101010101" pitchFamily="2" charset="-122"/>
                <a:ea typeface="宋体" panose="02010600030101010101" pitchFamily="2" charset="-122"/>
                <a:sym typeface="+mn-ea"/>
              </a:rPr>
              <a:t>逻辑错误</a:t>
            </a:r>
            <a:r>
              <a:rPr sz="3200" b="1">
                <a:latin typeface="宋体" panose="02010600030101010101" pitchFamily="2" charset="-122"/>
                <a:ea typeface="宋体" panose="02010600030101010101" pitchFamily="2" charset="-122"/>
                <a:cs typeface="宋体" panose="02010600030101010101" pitchFamily="2" charset="-122"/>
                <a:sym typeface="+mn-ea"/>
              </a:rPr>
              <a:t>，进而</a:t>
            </a:r>
            <a:r>
              <a:rPr sz="3200" b="1">
                <a:solidFill>
                  <a:srgbClr val="C00000"/>
                </a:solidFill>
                <a:uFill>
                  <a:solidFill>
                    <a:srgbClr val="002060"/>
                  </a:solidFill>
                </a:uFill>
                <a:latin typeface="宋体" panose="02010600030101010101" pitchFamily="2" charset="-122"/>
                <a:ea typeface="宋体" panose="02010600030101010101" pitchFamily="2" charset="-122"/>
                <a:sym typeface="+mn-ea"/>
              </a:rPr>
              <a:t>揭露诡辩</a:t>
            </a:r>
            <a:r>
              <a:rPr sz="3200" b="1">
                <a:latin typeface="宋体" panose="02010600030101010101" pitchFamily="2" charset="-122"/>
                <a:ea typeface="宋体" panose="02010600030101010101" pitchFamily="2" charset="-122"/>
                <a:cs typeface="宋体" panose="02010600030101010101" pitchFamily="2" charset="-122"/>
                <a:sym typeface="+mn-ea"/>
              </a:rPr>
              <a:t>，</a:t>
            </a:r>
            <a:r>
              <a:rPr sz="3200" b="1">
                <a:solidFill>
                  <a:srgbClr val="C00000"/>
                </a:solidFill>
                <a:uFill>
                  <a:solidFill>
                    <a:srgbClr val="002060"/>
                  </a:solidFill>
                </a:uFill>
                <a:latin typeface="宋体" panose="02010600030101010101" pitchFamily="2" charset="-122"/>
                <a:ea typeface="宋体" panose="02010600030101010101" pitchFamily="2" charset="-122"/>
                <a:sym typeface="+mn-ea"/>
              </a:rPr>
              <a:t>维护真理</a:t>
            </a:r>
            <a:r>
              <a:rPr sz="3200" b="1">
                <a:latin typeface="宋体" panose="02010600030101010101" pitchFamily="2" charset="-122"/>
                <a:ea typeface="宋体" panose="02010600030101010101" pitchFamily="2" charset="-122"/>
                <a:cs typeface="宋体" panose="02010600030101010101" pitchFamily="2" charset="-122"/>
                <a:sym typeface="+mn-ea"/>
              </a:rPr>
              <a:t>。</a:t>
            </a:r>
            <a:endParaRPr lang="en-US" sz="3200" b="1" noProof="0">
              <a:ln w="1905"/>
              <a:solidFill>
                <a:srgbClr val="2D6C03"/>
              </a:solidFill>
              <a:effectLst>
                <a:innerShdw blurRad="69850" dist="43180" dir="5400000">
                  <a:srgbClr val="000000">
                    <a:alpha val="65000"/>
                  </a:srgbClr>
                </a:innerShdw>
                <a:outerShdw blurRad="38100" dist="38100" dir="2700000" algn="tl">
                  <a:srgbClr val="000000">
                    <a:alpha val="43137"/>
                  </a:srgbClr>
                </a:outerShdw>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5" name="Rectangle 5" title=""/>
          <p:cNvSpPr>
            <a:spLocks noChangeArrowheads="1"/>
          </p:cNvSpPr>
          <p:nvPr>
            <p:custDataLst>
              <p:tags r:id="rId3"/>
            </p:custDataLst>
          </p:nvPr>
        </p:nvSpPr>
        <p:spPr bwMode="auto">
          <a:xfrm>
            <a:off x="2514834" y="143722"/>
            <a:ext cx="7369061" cy="7439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just" defTabSz="914400" rtl="0" eaLnBrk="1" fontAlgn="auto" latinLnBrk="0" hangingPunct="1">
              <a:lnSpc>
                <a:spcPct val="150000"/>
              </a:lnSpc>
              <a:spcBef>
                <a:spcPct val="0"/>
              </a:spcBef>
              <a:spcAft>
                <a:spcPct val="0"/>
              </a:spcAft>
              <a:buClrTx/>
              <a:buSzTx/>
              <a:defRPr/>
            </a:pPr>
            <a:r>
              <a:rPr lang="zh-CN" altLang="en-US" sz="3200" b="1">
                <a:solidFill>
                  <a:srgbClr val="C00000"/>
                </a:solidFill>
                <a:latin typeface="微软雅黑" panose="020b0503020204020204" charset="-122"/>
                <a:ea typeface="微软雅黑" panose="020b0503020204020204" charset="-122"/>
                <a:sym typeface="+mn-ea"/>
              </a:rPr>
              <a:t>练一练：</a:t>
            </a:r>
            <a:r>
              <a:rPr kumimoji="0" lang="zh-CN" altLang="zh-CN" sz="3200" b="1" i="0" u="none" strike="noStrike" kern="100" cap="none" spc="0" normalizeH="0" baseline="0" noProof="0">
                <a:ln>
                  <a:noFill/>
                </a:ln>
                <a:effectLst/>
                <a:uLnTx/>
                <a:uFillTx/>
                <a:latin typeface="微软雅黑" panose="020b0503020204020204" charset="-122"/>
                <a:ea typeface="微软雅黑" panose="020b0503020204020204" charset="-122"/>
                <a:cs typeface="Times New Roman" panose="02020603050405020304" pitchFamily="18" charset="0"/>
              </a:rPr>
              <a:t>指出</a:t>
            </a:r>
            <a:r>
              <a:rPr kumimoji="0" lang="zh-CN" altLang="en-US" sz="3200" b="1" i="0" u="none" strike="noStrike" kern="100" cap="none" spc="0" normalizeH="0" baseline="0" noProof="0">
                <a:ln>
                  <a:noFill/>
                </a:ln>
                <a:effectLst/>
                <a:uLnTx/>
                <a:uFillTx/>
                <a:latin typeface="微软雅黑" panose="020b0503020204020204" charset="-122"/>
                <a:ea typeface="微软雅黑" panose="020b0503020204020204" charset="-122"/>
                <a:cs typeface="Times New Roman" panose="02020603050405020304" pitchFamily="18" charset="0"/>
              </a:rPr>
              <a:t>下面</a:t>
            </a:r>
            <a:r>
              <a:rPr kumimoji="0" lang="zh-CN" altLang="zh-CN" sz="3200" b="1" i="0" u="none" strike="noStrike" kern="100" cap="none" spc="0" normalizeH="0" baseline="0" noProof="0">
                <a:ln>
                  <a:noFill/>
                </a:ln>
                <a:effectLst/>
                <a:uLnTx/>
                <a:uFillTx/>
                <a:latin typeface="微软雅黑" panose="020b0503020204020204" charset="-122"/>
                <a:ea typeface="微软雅黑" panose="020b0503020204020204" charset="-122"/>
                <a:cs typeface="Times New Roman" panose="02020603050405020304" pitchFamily="18" charset="0"/>
              </a:rPr>
              <a:t>三段论各有什么错误</a:t>
            </a:r>
            <a:r>
              <a:rPr kumimoji="0" lang="zh-CN" altLang="en-US" sz="3200" b="1" i="0" u="none" strike="noStrike" kern="100" cap="none" spc="0" normalizeH="0" baseline="0" noProof="0">
                <a:ln>
                  <a:noFill/>
                </a:ln>
                <a:effectLst/>
                <a:uLnTx/>
                <a:uFillTx/>
                <a:latin typeface="微软雅黑" panose="020b0503020204020204" charset="-122"/>
                <a:ea typeface="微软雅黑" panose="020b0503020204020204" charset="-122"/>
                <a:cs typeface="Times New Roman" panose="02020603050405020304" pitchFamily="18" charset="0"/>
              </a:rPr>
              <a:t>？</a:t>
            </a:r>
            <a:endParaRPr kumimoji="0" lang="zh-CN" altLang="zh-CN" sz="3200" b="1" i="0" u="none" strike="noStrike" kern="100" cap="none" spc="0" normalizeH="0" baseline="0" noProof="0">
              <a:ln>
                <a:noFill/>
              </a:ln>
              <a:effectLst/>
              <a:uLnTx/>
              <a:uFillTx/>
              <a:latin typeface="微软雅黑" panose="020b0503020204020204" charset="-122"/>
              <a:ea typeface="微软雅黑" panose="020b0503020204020204" charset="-122"/>
              <a:cs typeface="Times New Roman" panose="02020603050405020304" pitchFamily="18" charset="0"/>
            </a:endParaRPr>
          </a:p>
        </p:txBody>
      </p:sp>
      <p:sp>
        <p:nvSpPr>
          <p:cNvPr id="10" name="矩形 9" title=""/>
          <p:cNvSpPr/>
          <p:nvPr>
            <p:custDataLst>
              <p:tags r:id="rId4"/>
            </p:custDataLst>
          </p:nvPr>
        </p:nvSpPr>
        <p:spPr>
          <a:xfrm>
            <a:off x="754311" y="1162928"/>
            <a:ext cx="10487930" cy="5186082"/>
          </a:xfrm>
          <a:prstGeom prst="rect">
            <a:avLst/>
          </a:prstGeom>
        </p:spPr>
        <p:txBody>
          <a:bodyPr wrap="square" lIns="91423" tIns="45711" rIns="91423" bIns="45711">
            <a:spAutoFit/>
          </a:bodyPr>
          <a:lstStyle/>
          <a:p>
            <a:pPr algn="just" fontAlgn="auto">
              <a:lnSpc>
                <a:spcPct val="120000"/>
              </a:lnSpc>
              <a:spcBef>
                <a:spcPct val="0"/>
              </a:spcBef>
              <a:spcAft>
                <a:spcPts val="4000"/>
              </a:spcAft>
            </a:pPr>
            <a:r>
              <a:rPr lang="en-US" altLang="zh-CN" sz="2800" b="1" kern="100">
                <a:latin typeface="宋体" panose="02010600030101010101" pitchFamily="2" charset="-122"/>
                <a:ea typeface="宋体" panose="02010600030101010101" pitchFamily="2" charset="-122"/>
                <a:cs typeface="Courier New" panose="02070309020205020404" pitchFamily="49" charset="0"/>
              </a:rPr>
              <a:t>(1)</a:t>
            </a:r>
            <a:r>
              <a:rPr lang="zh-CN" altLang="zh-CN" sz="2800" b="1" kern="100">
                <a:latin typeface="宋体" panose="02010600030101010101" pitchFamily="2" charset="-122"/>
                <a:ea typeface="宋体" panose="02010600030101010101" pitchFamily="2" charset="-122"/>
                <a:cs typeface="Times New Roman" panose="02020603050405020304" pitchFamily="18" charset="0"/>
              </a:rPr>
              <a:t>人是宇宙间最宝贵的，我是人，所以，我是宇宙间最宝贵的。</a:t>
            </a:r>
            <a:endParaRPr lang="en-US" altLang="zh-CN" sz="2800" b="1" kern="100">
              <a:latin typeface="宋体" panose="02010600030101010101" pitchFamily="2" charset="-122"/>
              <a:ea typeface="宋体" panose="02010600030101010101" pitchFamily="2" charset="-122"/>
              <a:cs typeface="Times New Roman" panose="02020603050405020304" pitchFamily="18" charset="0"/>
            </a:endParaRPr>
          </a:p>
          <a:p>
            <a:pPr lvl="0" algn="just" fontAlgn="auto">
              <a:lnSpc>
                <a:spcPct val="120000"/>
              </a:lnSpc>
              <a:spcAft>
                <a:spcPts val="4000"/>
              </a:spcAft>
            </a:pPr>
            <a:r>
              <a:rPr lang="en-US" altLang="zh-CN" sz="2800" b="1" kern="100">
                <a:latin typeface="宋体" panose="02010600030101010101" pitchFamily="2" charset="-122"/>
                <a:ea typeface="宋体" panose="02010600030101010101" pitchFamily="2" charset="-122"/>
                <a:cs typeface="Courier New" panose="02070309020205020404" pitchFamily="49" charset="0"/>
              </a:rPr>
              <a:t>(2)</a:t>
            </a:r>
            <a:r>
              <a:rPr lang="zh-CN" altLang="zh-CN" sz="2800" b="1" kern="100">
                <a:latin typeface="宋体" panose="02010600030101010101" pitchFamily="2" charset="-122"/>
                <a:ea typeface="宋体" panose="02010600030101010101" pitchFamily="2" charset="-122"/>
                <a:cs typeface="Times New Roman" panose="02020603050405020304" pitchFamily="18" charset="0"/>
              </a:rPr>
              <a:t>共产党员都要起模范带头作用，我不是共产党员，所以，我不要起模范带头作用。</a:t>
            </a:r>
            <a:endParaRPr lang="en-US" altLang="zh-CN" sz="2800" b="1" kern="100">
              <a:latin typeface="宋体" panose="02010600030101010101" pitchFamily="2" charset="-122"/>
              <a:ea typeface="宋体" panose="02010600030101010101" pitchFamily="2" charset="-122"/>
              <a:cs typeface="Times New Roman" panose="02020603050405020304" pitchFamily="18" charset="0"/>
            </a:endParaRPr>
          </a:p>
          <a:p>
            <a:pPr lvl="0" algn="just">
              <a:lnSpc>
                <a:spcPct val="120000"/>
              </a:lnSpc>
            </a:pPr>
            <a:r>
              <a:rPr lang="en-US" altLang="zh-CN" sz="2800" b="1" kern="100">
                <a:latin typeface="宋体" panose="02010600030101010101" pitchFamily="2" charset="-122"/>
                <a:ea typeface="宋体" panose="02010600030101010101" pitchFamily="2" charset="-122"/>
                <a:cs typeface="Courier New" panose="02070309020205020404" pitchFamily="49" charset="0"/>
              </a:rPr>
              <a:t>(3)</a:t>
            </a:r>
            <a:r>
              <a:rPr lang="zh-CN" altLang="zh-CN" sz="2800" b="1" kern="100">
                <a:latin typeface="宋体" panose="02010600030101010101" pitchFamily="2" charset="-122"/>
                <a:ea typeface="宋体" panose="02010600030101010101" pitchFamily="2" charset="-122"/>
                <a:cs typeface="Times New Roman" panose="02020603050405020304" pitchFamily="18" charset="0"/>
              </a:rPr>
              <a:t>第一外国语学院的学生都是学外语的，李文是学外语的，所以，李文是第一外国语学院的。</a:t>
            </a:r>
            <a:endParaRPr lang="en-US" altLang="zh-CN" sz="2800" b="1" kern="100">
              <a:latin typeface="宋体" panose="02010600030101010101" pitchFamily="2" charset="-122"/>
              <a:ea typeface="宋体" panose="02010600030101010101" pitchFamily="2" charset="-122"/>
              <a:cs typeface="Times New Roman" panose="02020603050405020304" pitchFamily="18" charset="0"/>
            </a:endParaRPr>
          </a:p>
          <a:p>
            <a:pPr lvl="0" algn="just">
              <a:lnSpc>
                <a:spcPct val="120000"/>
              </a:lnSpc>
            </a:pPr>
            <a:endParaRPr lang="en-US" altLang="zh-CN" sz="2800" b="1" kern="100">
              <a:latin typeface="宋体" panose="02010600030101010101" pitchFamily="2" charset="-122"/>
              <a:ea typeface="宋体" panose="02010600030101010101" pitchFamily="2" charset="-122"/>
              <a:cs typeface="Courier New" panose="02070309020205020404" pitchFamily="49" charset="0"/>
            </a:endParaRPr>
          </a:p>
          <a:p>
            <a:pPr lvl="0" algn="just">
              <a:lnSpc>
                <a:spcPct val="120000"/>
              </a:lnSpc>
            </a:pPr>
            <a:r>
              <a:rPr lang="en-US" altLang="zh-CN" sz="2800" b="1" kern="100">
                <a:latin typeface="宋体" panose="02010600030101010101" pitchFamily="2" charset="-122"/>
                <a:ea typeface="宋体" panose="02010600030101010101" pitchFamily="2" charset="-122"/>
                <a:cs typeface="Courier New" panose="02070309020205020404" pitchFamily="49" charset="0"/>
              </a:rPr>
              <a:t>(4)</a:t>
            </a:r>
            <a:r>
              <a:rPr lang="zh-CN" altLang="en-US" sz="2800" b="1" kern="100">
                <a:latin typeface="宋体" panose="02010600030101010101" pitchFamily="2" charset="-122"/>
                <a:ea typeface="宋体" panose="02010600030101010101" pitchFamily="2" charset="-122"/>
                <a:cs typeface="Courier New" panose="02070309020205020404" pitchFamily="49" charset="0"/>
              </a:rPr>
              <a:t>所有的自然数不是负数，所有小数不是自然数，所以，所有小数是负数。</a:t>
            </a:r>
            <a:endParaRPr lang="zh-CN" altLang="zh-CN" sz="2800" b="1" kern="100">
              <a:latin typeface="宋体" panose="02010600030101010101" pitchFamily="2" charset="-122"/>
              <a:ea typeface="宋体" panose="02010600030101010101" pitchFamily="2" charset="-122"/>
              <a:cs typeface="Courier New" panose="02070309020205020404" pitchFamily="49" charset="0"/>
            </a:endParaRPr>
          </a:p>
        </p:txBody>
      </p:sp>
      <p:sp>
        <p:nvSpPr>
          <p:cNvPr id="11" name="文本框 10" title=""/>
          <p:cNvSpPr txBox="1"/>
          <p:nvPr>
            <p:custDataLst>
              <p:tags r:id="rId5"/>
            </p:custDataLst>
          </p:nvPr>
        </p:nvSpPr>
        <p:spPr>
          <a:xfrm>
            <a:off x="4353946" y="2903302"/>
            <a:ext cx="2925692" cy="523220"/>
          </a:xfrm>
          <a:prstGeom prst="rect">
            <a:avLst/>
          </a:prstGeom>
          <a:noFill/>
          <a:ln w="12700">
            <a:solidFill>
              <a:srgbClr val="174C81"/>
            </a:solidFill>
          </a:ln>
        </p:spPr>
        <p:txBody>
          <a:bodyPr wrap="square" rtlCol="0">
            <a:spAutoFit/>
          </a:bodyPr>
          <a:lstStyle/>
          <a:p>
            <a:pPr lvl="0" algn="ctr">
              <a:buClrTx/>
              <a:buSzTx/>
              <a:buFontTx/>
            </a:pPr>
            <a:r>
              <a:rPr lang="zh-CN" sz="2800" b="1">
                <a:solidFill>
                  <a:srgbClr val="C00000"/>
                </a:solidFill>
                <a:latin typeface="微软雅黑" panose="020b0503020204020204" charset="-122"/>
                <a:ea typeface="微软雅黑" panose="020b0503020204020204" charset="-122"/>
                <a:cs typeface="黑体" panose="02010609060101010101" pitchFamily="49" charset="-122"/>
                <a:sym typeface="+mn-ea"/>
              </a:rPr>
              <a:t>大项不当扩大</a:t>
            </a:r>
          </a:p>
        </p:txBody>
      </p:sp>
      <p:sp>
        <p:nvSpPr>
          <p:cNvPr id="12" name="文本框 11" title=""/>
          <p:cNvSpPr txBox="1"/>
          <p:nvPr>
            <p:custDataLst>
              <p:tags r:id="rId6"/>
            </p:custDataLst>
          </p:nvPr>
        </p:nvSpPr>
        <p:spPr>
          <a:xfrm>
            <a:off x="5282851" y="4450131"/>
            <a:ext cx="2550042" cy="523220"/>
          </a:xfrm>
          <a:prstGeom prst="rect">
            <a:avLst/>
          </a:prstGeom>
          <a:noFill/>
          <a:ln w="12700">
            <a:solidFill>
              <a:srgbClr val="174C81"/>
            </a:solidFill>
          </a:ln>
        </p:spPr>
        <p:txBody>
          <a:bodyPr wrap="square" rtlCol="0">
            <a:spAutoFit/>
          </a:bodyPr>
          <a:lstStyle/>
          <a:p>
            <a:pPr lvl="0" algn="ctr">
              <a:buClrTx/>
              <a:buSzTx/>
              <a:buFontTx/>
            </a:pPr>
            <a:r>
              <a:rPr lang="zh-CN" sz="2800" b="1">
                <a:solidFill>
                  <a:srgbClr val="C00000"/>
                </a:solidFill>
                <a:latin typeface="微软雅黑" panose="020b0503020204020204" charset="-122"/>
                <a:ea typeface="微软雅黑" panose="020b0503020204020204" charset="-122"/>
                <a:cs typeface="黑体" panose="02010609060101010101" pitchFamily="49" charset="-122"/>
                <a:sym typeface="+mn-ea"/>
              </a:rPr>
              <a:t>中项不周延</a:t>
            </a:r>
          </a:p>
        </p:txBody>
      </p:sp>
      <p:sp>
        <p:nvSpPr>
          <p:cNvPr id="13" name="文本框 12" title=""/>
          <p:cNvSpPr txBox="1"/>
          <p:nvPr>
            <p:custDataLst>
              <p:tags r:id="rId7"/>
            </p:custDataLst>
          </p:nvPr>
        </p:nvSpPr>
        <p:spPr>
          <a:xfrm>
            <a:off x="7351080" y="1741340"/>
            <a:ext cx="2399307" cy="523220"/>
          </a:xfrm>
          <a:prstGeom prst="rect">
            <a:avLst/>
          </a:prstGeom>
          <a:noFill/>
          <a:ln w="12700">
            <a:solidFill>
              <a:srgbClr val="174C81"/>
            </a:solidFill>
          </a:ln>
        </p:spPr>
        <p:txBody>
          <a:bodyPr wrap="square" rtlCol="0">
            <a:spAutoFit/>
          </a:bodyPr>
          <a:lstStyle/>
          <a:p>
            <a:pPr algn="ctr"/>
            <a:r>
              <a:rPr lang="zh-CN" sz="2800" b="1">
                <a:solidFill>
                  <a:srgbClr val="C00000"/>
                </a:solidFill>
                <a:latin typeface="微软雅黑" panose="020b0503020204020204" charset="-122"/>
                <a:ea typeface="微软雅黑" panose="020b0503020204020204" charset="-122"/>
                <a:cs typeface="黑体" panose="02010609060101010101" pitchFamily="49" charset="-122"/>
                <a:sym typeface="+mn-ea"/>
              </a:rPr>
              <a:t>“四概念”</a:t>
            </a:r>
          </a:p>
        </p:txBody>
      </p:sp>
      <p:sp>
        <p:nvSpPr>
          <p:cNvPr id="2" name="文本框 1" title=""/>
          <p:cNvSpPr txBox="1"/>
          <p:nvPr>
            <p:custDataLst>
              <p:tags r:id="rId8"/>
            </p:custDataLst>
          </p:nvPr>
        </p:nvSpPr>
        <p:spPr>
          <a:xfrm>
            <a:off x="2842103" y="5996960"/>
            <a:ext cx="5949378" cy="523220"/>
          </a:xfrm>
          <a:prstGeom prst="rect">
            <a:avLst/>
          </a:prstGeom>
          <a:noFill/>
          <a:ln w="12700">
            <a:solidFill>
              <a:srgbClr val="174C81"/>
            </a:solidFill>
          </a:ln>
        </p:spPr>
        <p:txBody>
          <a:bodyPr wrap="square" rtlCol="0">
            <a:spAutoFit/>
          </a:bodyPr>
          <a:lstStyle/>
          <a:p>
            <a:pPr lvl="0" algn="ctr">
              <a:buClrTx/>
              <a:buSzTx/>
              <a:buFontTx/>
            </a:pPr>
            <a:r>
              <a:rPr lang="zh-CN" altLang="en-US" sz="2800" b="1">
                <a:solidFill>
                  <a:srgbClr val="C00000"/>
                </a:solidFill>
                <a:latin typeface="微软雅黑" panose="020b0503020204020204" charset="-122"/>
                <a:ea typeface="微软雅黑" panose="020b0503020204020204" charset="-122"/>
                <a:cs typeface="黑体" panose="02010609060101010101" pitchFamily="49" charset="-122"/>
                <a:sym typeface="+mn-ea"/>
              </a:rPr>
              <a:t>两个否定的前提不能必然得出结论</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 grpId="0" animBg="1"/>
    </p:bld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13" name="圆角矩形 12" title=""/>
          <p:cNvSpPr/>
          <p:nvPr>
            <p:custDataLst>
              <p:tags r:id="rId4"/>
            </p:custDataLst>
          </p:nvPr>
        </p:nvSpPr>
        <p:spPr>
          <a:xfrm>
            <a:off x="1512570" y="1263015"/>
            <a:ext cx="9361170" cy="4787265"/>
          </a:xfrm>
          <a:prstGeom prst="roundRect">
            <a:avLst/>
          </a:prstGeom>
          <a:noFill/>
          <a:ln w="28575" cmpd="sng">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title=""/>
          <p:cNvSpPr txBox="1"/>
          <p:nvPr>
            <p:custDataLst>
              <p:tags r:id="rId5"/>
            </p:custDataLst>
          </p:nvPr>
        </p:nvSpPr>
        <p:spPr>
          <a:xfrm>
            <a:off x="1738630" y="1684655"/>
            <a:ext cx="8715375" cy="3322955"/>
          </a:xfrm>
          <a:prstGeom prst="rect">
            <a:avLst/>
          </a:prstGeom>
          <a:noFill/>
          <a:ln w="9525">
            <a:noFill/>
          </a:ln>
        </p:spPr>
        <p:txBody>
          <a:bodyPr wrap="square" anchor="t">
            <a:spAutoFit/>
          </a:bodyPr>
          <a:lstStyle/>
          <a:p>
            <a:pPr algn="just" fontAlgn="auto" hangingPunct="0">
              <a:lnSpc>
                <a:spcPct val="150000"/>
              </a:lnSpc>
            </a:pPr>
            <a:r>
              <a:rPr lang="en-US" altLang="zh-CN" sz="2000" b="1" err="1">
                <a:latin typeface="宋体" panose="02010600030101010101" pitchFamily="2" charset="-122"/>
                <a:ea typeface="宋体" panose="02010600030101010101" pitchFamily="2" charset="-122"/>
                <a:cs typeface="宋体" panose="02010600030101010101" pitchFamily="2" charset="-122"/>
                <a:sym typeface="+mn-ea"/>
              </a:rPr>
              <a:t>    </a:t>
            </a:r>
            <a:r>
              <a:rPr sz="2000" b="1" err="1">
                <a:latin typeface="宋体" panose="02010600030101010101" pitchFamily="2" charset="-122"/>
                <a:ea typeface="宋体" panose="02010600030101010101" pitchFamily="2" charset="-122"/>
                <a:cs typeface="宋体" panose="02010600030101010101" pitchFamily="2" charset="-122"/>
                <a:sym typeface="+mn-ea"/>
              </a:rPr>
              <a:t>传说中的阿凡提是一个充满智慧的人，在他身上总是发生很多有趣的故事。有一次，国王和大臣带着他去外出打猎。天气非常炎热,国王和大臣都汗流浃背,他们就把湿透的衣衫脱下来搭在阿凡提的肩上。阿凡提自己的衣衫也被汗水浸透,肩上又搭着国王和大臣的衣衫,更是热上加热，不一会儿便汗如雨下。国王见阿凡提热得满脸通红,就想戏弄他,便说道:“阿凡提,你真不简单，能驮一头驴驮的东西。”阿凡提听了很生气,但还是不卑不亢地说:“不，我肩上驮的是两头驴的东西!”</a:t>
            </a:r>
          </a:p>
        </p:txBody>
      </p:sp>
      <p:sp>
        <p:nvSpPr>
          <p:cNvPr id="6" name="文本框 5" title=""/>
          <p:cNvSpPr txBox="1"/>
          <p:nvPr>
            <p:custDataLst>
              <p:tags r:id="rId6"/>
            </p:custDataLst>
          </p:nvPr>
        </p:nvSpPr>
        <p:spPr>
          <a:xfrm>
            <a:off x="1986280" y="5139055"/>
            <a:ext cx="8887460" cy="553085"/>
          </a:xfrm>
          <a:prstGeom prst="rect">
            <a:avLst/>
          </a:prstGeom>
          <a:noFill/>
        </p:spPr>
        <p:txBody>
          <a:bodyPr wrap="square" rtlCol="0" anchor="t">
            <a:spAutoFit/>
          </a:bodyPr>
          <a:lstStyle/>
          <a:p>
            <a:pPr fontAlgn="auto">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结合上材料分析阿凡提的回答是如何巧妙的使国王搬起石头砸了自己的脚呢?</a:t>
            </a:r>
          </a:p>
        </p:txBody>
      </p:sp>
      <p:pic>
        <p:nvPicPr>
          <p:cNvPr id="7" name="图片 6" title="">
            <a:extLst>
              <a:ext uri="{FF2B5EF4-FFF2-40B4-BE49-F238E27FC236}">
                <a16:creationId xmlns:a16="http://schemas.microsoft.com/office/drawing/2014/main" id="{6437AFDF-F470-090D-70DF-E35E8D3ADE11}"/>
              </a:ext>
            </a:extLst>
          </p:cNvPr>
          <p:cNvPicPr>
            <a:picLocks noChangeAspect="1"/>
          </p:cNvPicPr>
          <p:nvPr>
            <p:custDataLst>
              <p:tags r:id="rId8"/>
            </p:custDataLst>
          </p:nvPr>
        </p:nvPicPr>
        <p:blipFill>
          <a:blip r:embed="rId7">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531324" y="-755553"/>
            <a:ext cx="3876233" cy="3885924"/>
          </a:xfrm>
          <a:prstGeom prst="rect">
            <a:avLst/>
          </a:prstGeom>
        </p:spPr>
      </p:pic>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9" name="文本框 8" title=""/>
          <p:cNvSpPr txBox="1"/>
          <p:nvPr>
            <p:custDataLst>
              <p:tags r:id="rId3"/>
            </p:custDataLst>
          </p:nvPr>
        </p:nvSpPr>
        <p:spPr>
          <a:xfrm>
            <a:off x="1972310" y="1129665"/>
            <a:ext cx="1706880" cy="460375"/>
          </a:xfrm>
          <a:prstGeom prst="rect">
            <a:avLst/>
          </a:prstGeom>
          <a:noFill/>
        </p:spPr>
        <p:txBody>
          <a:bodyPr wrap="none" rtlCol="0" anchor="t">
            <a:spAutoFit/>
          </a:bodyPr>
          <a:lstStyle/>
          <a:p>
            <a:pPr indent="0">
              <a:buFont typeface="Wingdings" panose="05000000000000000000" charset="0"/>
              <a:buNone/>
            </a:pPr>
            <a:r>
              <a:rPr lang="zh-CN"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分析过程：</a:t>
            </a:r>
          </a:p>
        </p:txBody>
      </p:sp>
      <p:sp>
        <p:nvSpPr>
          <p:cNvPr id="4" name="文本框 3" title=""/>
          <p:cNvSpPr txBox="1"/>
          <p:nvPr>
            <p:custDataLst>
              <p:tags r:id="rId4"/>
            </p:custDataLst>
          </p:nvPr>
        </p:nvSpPr>
        <p:spPr>
          <a:xfrm>
            <a:off x="2026920" y="1920240"/>
            <a:ext cx="7569200" cy="1014730"/>
          </a:xfrm>
          <a:prstGeom prst="rect">
            <a:avLst/>
          </a:prstGeom>
          <a:noFill/>
        </p:spPr>
        <p:txBody>
          <a:bodyPr wrap="square" rtlCol="0" anchor="t">
            <a:spAutoFit/>
          </a:bodyPr>
          <a:lstStyle/>
          <a:p>
            <a:pPr fontAlgn="auto">
              <a:lnSpc>
                <a:spcPct val="150000"/>
              </a:lnSpc>
            </a:pPr>
            <a:r>
              <a:rPr lang="zh-CN" altLang="en-US" sz="2000">
                <a:sym typeface="+mn-ea"/>
              </a:rPr>
              <a:t>虽然阿凡提只说了一句话</a:t>
            </a:r>
            <a:r>
              <a:rPr lang="en-US" altLang="zh-CN" sz="2000">
                <a:sym typeface="+mn-ea"/>
              </a:rPr>
              <a:t>——</a:t>
            </a:r>
            <a:r>
              <a:rPr lang="zh-CN" altLang="en-US" sz="2000">
                <a:sym typeface="+mn-ea"/>
              </a:rPr>
              <a:t>我肩上驮的是两头驴的东西！</a:t>
            </a:r>
          </a:p>
          <a:p>
            <a:pPr fontAlgn="auto">
              <a:lnSpc>
                <a:spcPct val="150000"/>
              </a:lnSpc>
            </a:pPr>
            <a:r>
              <a:rPr lang="zh-CN" altLang="en-US" sz="2000">
                <a:sym typeface="+mn-ea"/>
              </a:rPr>
              <a:t>这句话包含着一个“三段论”的推理</a:t>
            </a:r>
            <a:endParaRPr lang="zh-CN" altLang="en-US" sz="2000"/>
          </a:p>
        </p:txBody>
      </p:sp>
      <p:sp>
        <p:nvSpPr>
          <p:cNvPr id="6" name="文本框 5" title=""/>
          <p:cNvSpPr txBox="1"/>
          <p:nvPr>
            <p:custDataLst>
              <p:tags r:id="rId5"/>
            </p:custDataLst>
          </p:nvPr>
        </p:nvSpPr>
        <p:spPr>
          <a:xfrm>
            <a:off x="2026920" y="3075940"/>
            <a:ext cx="7092315" cy="1938020"/>
          </a:xfrm>
          <a:prstGeom prst="rect">
            <a:avLst/>
          </a:prstGeom>
          <a:noFill/>
        </p:spPr>
        <p:txBody>
          <a:bodyPr wrap="square" rtlCol="0" anchor="t">
            <a:spAutoFit/>
          </a:bodyPr>
          <a:lstStyle/>
          <a:p>
            <a:pPr fontAlgn="auto">
              <a:lnSpc>
                <a:spcPct val="200000"/>
              </a:lnSpc>
            </a:pPr>
            <a:r>
              <a:rPr lang="zh-CN" altLang="en-US" sz="2000">
                <a:sym typeface="+mn-ea"/>
              </a:rPr>
              <a:t>我肩上驮的是两头驴的东西，</a:t>
            </a:r>
          </a:p>
          <a:p>
            <a:pPr fontAlgn="auto">
              <a:lnSpc>
                <a:spcPct val="200000"/>
              </a:lnSpc>
            </a:pPr>
            <a:r>
              <a:rPr lang="zh-CN" altLang="en-US" sz="2000">
                <a:sym typeface="+mn-ea"/>
              </a:rPr>
              <a:t>国王和大臣的衣衫在我肩上驮着，</a:t>
            </a:r>
            <a:endParaRPr lang="zh-CN" altLang="en-US" sz="2000"/>
          </a:p>
          <a:p>
            <a:pPr fontAlgn="auto">
              <a:lnSpc>
                <a:spcPct val="200000"/>
              </a:lnSpc>
            </a:pPr>
            <a:r>
              <a:rPr lang="zh-CN" altLang="en-US" sz="2000">
                <a:sym typeface="+mn-ea"/>
              </a:rPr>
              <a:t>所以,国王和大臣的衣衫是两头驴的东西。</a:t>
            </a:r>
          </a:p>
        </p:txBody>
      </p:sp>
      <p:sp>
        <p:nvSpPr>
          <p:cNvPr id="7" name="文本框 6" title=""/>
          <p:cNvSpPr txBox="1"/>
          <p:nvPr>
            <p:custDataLst>
              <p:tags r:id="rId6"/>
            </p:custDataLst>
          </p:nvPr>
        </p:nvSpPr>
        <p:spPr>
          <a:xfrm>
            <a:off x="6015355" y="3265170"/>
            <a:ext cx="1348105" cy="398780"/>
          </a:xfrm>
          <a:prstGeom prst="rect">
            <a:avLst/>
          </a:prstGeom>
          <a:noFill/>
        </p:spPr>
        <p:txBody>
          <a:bodyPr wrap="square" rtlCol="0" anchor="t">
            <a:spAutoFit/>
          </a:bodyPr>
          <a:lstStyle/>
          <a:p>
            <a:r>
              <a:rPr lang="zh-CN" altLang="en-US" sz="2000" b="1">
                <a:sym typeface="+mn-ea"/>
              </a:rPr>
              <a:t>大前提,</a:t>
            </a:r>
          </a:p>
        </p:txBody>
      </p:sp>
      <p:sp>
        <p:nvSpPr>
          <p:cNvPr id="10" name="文本框 9" title=""/>
          <p:cNvSpPr txBox="1"/>
          <p:nvPr>
            <p:custDataLst>
              <p:tags r:id="rId7"/>
            </p:custDataLst>
          </p:nvPr>
        </p:nvSpPr>
        <p:spPr>
          <a:xfrm>
            <a:off x="6501765" y="3860800"/>
            <a:ext cx="1348105" cy="398780"/>
          </a:xfrm>
          <a:prstGeom prst="rect">
            <a:avLst/>
          </a:prstGeom>
          <a:noFill/>
        </p:spPr>
        <p:txBody>
          <a:bodyPr wrap="square" rtlCol="0" anchor="t">
            <a:spAutoFit/>
          </a:bodyPr>
          <a:lstStyle/>
          <a:p>
            <a:r>
              <a:rPr lang="zh-CN" altLang="en-US" sz="2000" b="1">
                <a:sym typeface="+mn-ea"/>
              </a:rPr>
              <a:t>小前提,</a:t>
            </a:r>
          </a:p>
        </p:txBody>
      </p:sp>
      <p:sp>
        <p:nvSpPr>
          <p:cNvPr id="11" name="文本框 10" title=""/>
          <p:cNvSpPr txBox="1"/>
          <p:nvPr>
            <p:custDataLst>
              <p:tags r:id="rId8"/>
            </p:custDataLst>
          </p:nvPr>
        </p:nvSpPr>
        <p:spPr>
          <a:xfrm>
            <a:off x="6947535" y="4542790"/>
            <a:ext cx="863600" cy="398780"/>
          </a:xfrm>
          <a:prstGeom prst="rect">
            <a:avLst/>
          </a:prstGeom>
          <a:noFill/>
        </p:spPr>
        <p:txBody>
          <a:bodyPr wrap="square" rtlCol="0" anchor="t">
            <a:spAutoFit/>
          </a:bodyPr>
          <a:lstStyle/>
          <a:p>
            <a:r>
              <a:rPr lang="zh-CN" altLang="en-US" sz="2000" b="1">
                <a:sym typeface="+mn-ea"/>
              </a:rPr>
              <a:t>结论</a:t>
            </a:r>
          </a:p>
        </p:txBody>
      </p:sp>
      <p:sp>
        <p:nvSpPr>
          <p:cNvPr id="12" name="文本框 11" title=""/>
          <p:cNvSpPr txBox="1"/>
          <p:nvPr>
            <p:custDataLst>
              <p:tags r:id="rId9"/>
            </p:custDataLst>
          </p:nvPr>
        </p:nvSpPr>
        <p:spPr>
          <a:xfrm>
            <a:off x="3349625" y="5507355"/>
            <a:ext cx="3446780" cy="368300"/>
          </a:xfrm>
          <a:prstGeom prst="rect">
            <a:avLst/>
          </a:prstGeom>
          <a:noFill/>
        </p:spPr>
        <p:txBody>
          <a:bodyPr wrap="none" rtlCol="0" anchor="t">
            <a:spAutoFit/>
          </a:bodyPr>
          <a:lstStyle/>
          <a:p>
            <a:r>
              <a:rPr lang="zh-CN" altLang="en-US">
                <a:sym typeface="+mn-ea"/>
              </a:rPr>
              <a:t>言下之意,即国王和大臣是两头驴</a:t>
            </a:r>
            <a:endParaRPr lang="zh-CN" altLang="en-US"/>
          </a:p>
        </p:txBody>
      </p:sp>
      <p:sp>
        <p:nvSpPr>
          <p:cNvPr id="13" name="下箭头 12" title=""/>
          <p:cNvSpPr/>
          <p:nvPr>
            <p:custDataLst>
              <p:tags r:id="rId10"/>
            </p:custDataLst>
          </p:nvPr>
        </p:nvSpPr>
        <p:spPr>
          <a:xfrm>
            <a:off x="4898390" y="5005705"/>
            <a:ext cx="314325" cy="446405"/>
          </a:xfrm>
          <a:prstGeom prst="downArrow">
            <a:avLst/>
          </a:prstGeom>
          <a:noFill/>
          <a:ln>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title="">
            <a:extLst>
              <a:ext uri="{FF2B5EF4-FFF2-40B4-BE49-F238E27FC236}">
                <a16:creationId xmlns:a16="http://schemas.microsoft.com/office/drawing/2014/main" id="{56DB570C-C74A-DDD8-F872-A3731AB86385}"/>
              </a:ext>
            </a:extLst>
          </p:cNvPr>
          <p:cNvPicPr>
            <a:picLocks noChangeAspect="1"/>
          </p:cNvPicPr>
          <p:nvPr>
            <p:custDataLst>
              <p:tags r:id="rId12"/>
            </p:custDataLst>
          </p:nvPr>
        </p:nvPicPr>
        <p:blipFill>
          <a:blip r:embed="rId11">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7962072" y="1720988"/>
            <a:ext cx="3876233" cy="3885924"/>
          </a:xfrm>
          <a:prstGeom prst="rect">
            <a:avLst/>
          </a:prstGeom>
        </p:spPr>
      </p:pic>
    </p:spTree>
    <p:custDataLst>
      <p:tags r:id="rId13"/>
    </p:custDataLst>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9" name="文本框 8" title=""/>
          <p:cNvSpPr txBox="1"/>
          <p:nvPr>
            <p:custDataLst>
              <p:tags r:id="rId3"/>
            </p:custDataLst>
          </p:nvPr>
        </p:nvSpPr>
        <p:spPr>
          <a:xfrm>
            <a:off x="693926" y="899477"/>
            <a:ext cx="1706880" cy="460375"/>
          </a:xfrm>
          <a:prstGeom prst="rect">
            <a:avLst/>
          </a:prstGeom>
          <a:noFill/>
        </p:spPr>
        <p:txBody>
          <a:bodyPr wrap="none" rtlCol="0" anchor="t">
            <a:spAutoFit/>
          </a:bodyPr>
          <a:lstStyle/>
          <a:p>
            <a:pPr indent="0">
              <a:buFont typeface="Wingdings" panose="05000000000000000000" charset="0"/>
              <a:buNone/>
            </a:pPr>
            <a:r>
              <a:rPr lang="zh-CN"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参考答案：</a:t>
            </a:r>
          </a:p>
        </p:txBody>
      </p:sp>
      <p:sp>
        <p:nvSpPr>
          <p:cNvPr id="4" name="文本框 3" title=""/>
          <p:cNvSpPr txBox="1"/>
          <p:nvPr>
            <p:custDataLst>
              <p:tags r:id="rId4"/>
            </p:custDataLst>
          </p:nvPr>
        </p:nvSpPr>
        <p:spPr>
          <a:xfrm>
            <a:off x="1236808" y="1742844"/>
            <a:ext cx="8084746" cy="3784600"/>
          </a:xfrm>
          <a:prstGeom prst="rect">
            <a:avLst/>
          </a:prstGeom>
          <a:noFill/>
          <a:ln w="38100">
            <a:solidFill>
              <a:schemeClr val="tx1"/>
            </a:solidFill>
          </a:ln>
        </p:spPr>
        <p:txBody>
          <a:bodyPr wrap="square" rtlCol="0" anchor="t">
            <a:spAutoFit/>
          </a:bodyPr>
          <a:lstStyle/>
          <a:p>
            <a:pPr fontAlgn="auto">
              <a:lnSpc>
                <a:spcPct val="150000"/>
              </a:lnSpc>
            </a:pPr>
            <a:r>
              <a:rPr lang="en-US" altLang="zh-CN" sz="2000">
                <a:sym typeface="+mn-ea"/>
              </a:rPr>
              <a:t>       </a:t>
            </a:r>
            <a:r>
              <a:rPr lang="zh-CN" altLang="en-US" sz="2000">
                <a:sym typeface="+mn-ea"/>
              </a:rPr>
              <a:t>虽然阿凡提只说了一句话</a:t>
            </a:r>
            <a:r>
              <a:rPr lang="en-US" altLang="zh-CN" sz="2000">
                <a:sym typeface="+mn-ea"/>
              </a:rPr>
              <a:t>——</a:t>
            </a:r>
            <a:r>
              <a:rPr lang="zh-CN" altLang="en-US" sz="2000">
                <a:sym typeface="+mn-ea"/>
              </a:rPr>
              <a:t>我肩上驮的是两头驴的东西！</a:t>
            </a:r>
          </a:p>
          <a:p>
            <a:pPr fontAlgn="auto">
              <a:lnSpc>
                <a:spcPct val="150000"/>
              </a:lnSpc>
            </a:pPr>
            <a:r>
              <a:rPr lang="zh-CN" altLang="en-US" sz="2000">
                <a:sym typeface="+mn-ea"/>
              </a:rPr>
              <a:t>这句话包含着一个“三段论”的推理，即：</a:t>
            </a:r>
          </a:p>
          <a:p>
            <a:pPr fontAlgn="auto">
              <a:lnSpc>
                <a:spcPct val="150000"/>
              </a:lnSpc>
            </a:pPr>
            <a:r>
              <a:rPr lang="en-US" altLang="zh-CN" sz="2000"/>
              <a:t>       </a:t>
            </a:r>
            <a:r>
              <a:rPr lang="zh-CN" altLang="en-US" sz="2000"/>
              <a:t>我肩上驮的是两头驴的东西,国王和大臣的衣衫在我肩上驮着，</a:t>
            </a:r>
          </a:p>
          <a:p>
            <a:pPr fontAlgn="auto">
              <a:lnSpc>
                <a:spcPct val="150000"/>
              </a:lnSpc>
            </a:pPr>
            <a:r>
              <a:rPr lang="en-US" altLang="zh-CN" sz="2000"/>
              <a:t>       </a:t>
            </a:r>
            <a:r>
              <a:rPr lang="zh-CN" altLang="en-US" sz="2000"/>
              <a:t>所以,国王和大臣的衣衫是两头驴的东西。</a:t>
            </a:r>
          </a:p>
          <a:p>
            <a:pPr fontAlgn="auto">
              <a:lnSpc>
                <a:spcPct val="150000"/>
              </a:lnSpc>
            </a:pPr>
            <a:r>
              <a:rPr lang="en-US" altLang="zh-CN" sz="2000"/>
              <a:t>       </a:t>
            </a:r>
            <a:r>
              <a:rPr lang="zh-CN" altLang="en-US" sz="2000"/>
              <a:t>很明显,由第一句话做大前提,加上“国王和大臣的衣衫在我肩上驮着”这一事实,就能够推出“国王和大臣的衣衫是两头驴的东西”,言下之意,即国王和大臣是两头驴。国王本想戏弄阿凡提，最终却被阿凡提用一个“三段论”推理无情嘲讽。</a:t>
            </a:r>
          </a:p>
        </p:txBody>
      </p:sp>
      <p:pic>
        <p:nvPicPr>
          <p:cNvPr id="3" name="图片 2" title="">
            <a:extLst>
              <a:ext uri="{FF2B5EF4-FFF2-40B4-BE49-F238E27FC236}">
                <a16:creationId xmlns:a16="http://schemas.microsoft.com/office/drawing/2014/main" id="{A5408201-B346-5BDB-633B-452BB7AD05BD}"/>
              </a:ext>
            </a:extLst>
          </p:cNvPr>
          <p:cNvPicPr>
            <a:picLocks noChangeAspect="1"/>
          </p:cNvPicPr>
          <p:nvPr>
            <p:custDataLst>
              <p:tags r:id="rId6"/>
            </p:custDataLst>
          </p:nvPr>
        </p:nvPicPr>
        <p:blipFill>
          <a:blip r:embed="rId5">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8586043" y="1359852"/>
            <a:ext cx="3876233" cy="3885924"/>
          </a:xfrm>
          <a:prstGeom prst="rect">
            <a:avLst/>
          </a:prstGeom>
        </p:spPr>
      </p:pic>
    </p:spTree>
    <p:custDataLst>
      <p:tags r:id="rId7"/>
    </p:custDataLst>
  </p:cSld>
  <p:clrMapOvr>
    <a:masterClrMapping/>
  </p:clrMapOvr>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7" name="组合 6" title=""/>
          <p:cNvGrpSpPr/>
          <p:nvPr>
            <p:custDataLst>
              <p:tags r:id="rId3"/>
            </p:custDataLst>
          </p:nvPr>
        </p:nvGrpSpPr>
        <p:grpSpPr>
          <a:xfrm>
            <a:off x="1031240" y="669925"/>
            <a:ext cx="10483215" cy="5657215"/>
            <a:chOff x="585" y="884"/>
            <a:chExt cx="16509" cy="8909"/>
          </a:xfrm>
        </p:grpSpPr>
        <p:sp>
          <p:nvSpPr>
            <p:cNvPr id="4" name="文本框 3"/>
            <p:cNvSpPr txBox="1"/>
            <p:nvPr>
              <p:custDataLst>
                <p:tags r:id="rId4"/>
              </p:custDataLst>
            </p:nvPr>
          </p:nvSpPr>
          <p:spPr>
            <a:xfrm>
              <a:off x="585" y="3880"/>
              <a:ext cx="1922" cy="1452"/>
            </a:xfrm>
            <a:prstGeom prst="rect">
              <a:avLst/>
            </a:prstGeom>
            <a:noFill/>
          </p:spPr>
          <p:txBody>
            <a:bodyPr wrap="square" rtlCol="0">
              <a:spAutoFit/>
            </a:bodyPr>
            <a:lstStyle/>
            <a:p>
              <a:r>
                <a:rPr lang="zh-CN" altLang="en-US">
                  <a:solidFill>
                    <a:srgbClr val="001621"/>
                  </a:solidFill>
                  <a:latin typeface="微软雅黑" panose="020b0503020204020204" pitchFamily="34" charset="-122"/>
                  <a:ea typeface="微软雅黑" panose="020b0503020204020204" pitchFamily="34" charset="-122"/>
                </a:rPr>
                <a:t>简单判断的演绎推理方法</a:t>
              </a:r>
            </a:p>
          </p:txBody>
        </p:sp>
        <p:sp>
          <p:nvSpPr>
            <p:cNvPr id="5" name="左大括号 4"/>
            <p:cNvSpPr/>
            <p:nvPr>
              <p:custDataLst>
                <p:tags r:id="rId5"/>
              </p:custDataLst>
            </p:nvPr>
          </p:nvSpPr>
          <p:spPr>
            <a:xfrm>
              <a:off x="2343" y="1380"/>
              <a:ext cx="604" cy="6231"/>
            </a:xfrm>
            <a:prstGeom prst="leftBrace">
              <a:avLst>
                <a:gd name="adj1" fmla="val 3509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1621"/>
                </a:solidFill>
              </a:endParaRPr>
            </a:p>
          </p:txBody>
        </p:sp>
        <p:sp>
          <p:nvSpPr>
            <p:cNvPr id="8" name="文本框 7"/>
            <p:cNvSpPr txBox="1"/>
            <p:nvPr>
              <p:custDataLst>
                <p:tags r:id="rId6"/>
              </p:custDataLst>
            </p:nvPr>
          </p:nvSpPr>
          <p:spPr>
            <a:xfrm>
              <a:off x="3060" y="1121"/>
              <a:ext cx="1780" cy="580"/>
            </a:xfrm>
            <a:prstGeom prst="rect">
              <a:avLst/>
            </a:prstGeom>
            <a:noFill/>
          </p:spPr>
          <p:txBody>
            <a:bodyPr wrap="square">
              <a:spAutoFit/>
            </a:bodyPr>
            <a:lstStyle/>
            <a:p>
              <a:r>
                <a:rPr kumimoji="0" lang="zh-CN" altLang="en-US" i="0" u="none" strike="noStrike" kern="1200" cap="none" spc="0" normalizeH="0" baseline="0" noProof="0">
                  <a:ln>
                    <a:noFill/>
                  </a:ln>
                  <a:solidFill>
                    <a:srgbClr val="001621"/>
                  </a:solidFill>
                  <a:effectLst/>
                  <a:uLnTx/>
                  <a:uFillTx/>
                  <a:latin typeface="微软雅黑" panose="020b0503020204020204" pitchFamily="34" charset="-122"/>
                  <a:ea typeface="微软雅黑" panose="020b0503020204020204" pitchFamily="34" charset="-122"/>
                  <a:cs typeface="Arial"/>
                </a:rPr>
                <a:t>换质推理</a:t>
              </a:r>
            </a:p>
          </p:txBody>
        </p:sp>
        <p:sp>
          <p:nvSpPr>
            <p:cNvPr id="10" name="文本框 9"/>
            <p:cNvSpPr txBox="1"/>
            <p:nvPr>
              <p:custDataLst>
                <p:tags r:id="rId7"/>
              </p:custDataLst>
            </p:nvPr>
          </p:nvSpPr>
          <p:spPr>
            <a:xfrm>
              <a:off x="5268" y="884"/>
              <a:ext cx="11826" cy="1016"/>
            </a:xfrm>
            <a:prstGeom prst="rect">
              <a:avLst/>
            </a:prstGeom>
            <a:noFill/>
          </p:spPr>
          <p:txBody>
            <a:bodyPr wrap="square">
              <a:spAutoFit/>
            </a:bodyPr>
            <a:lstStyle/>
            <a:p>
              <a:pPr defTabSz="914400" eaLnBrk="1" hangingPunct="1"/>
              <a:r>
                <a:rPr lang="zh-CN" altLang="en-US">
                  <a:ln w="9525" cap="flat" cmpd="sng" algn="ctr">
                    <a:noFill/>
                    <a:prstDash val="solid"/>
                    <a:round/>
                    <a:headEnd type="none" w="med" len="med"/>
                    <a:tailEnd type="none" w="med" len="med"/>
                  </a:ln>
                  <a:solidFill>
                    <a:srgbClr val="00162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charset="0"/>
                </a:rPr>
                <a:t>①主项和量项不变，将联项“是”改为“不是”或“不是”改为“是”。</a:t>
              </a:r>
              <a:endParaRPr lang="en-US" altLang="zh-CN">
                <a:ln w="9525" cap="flat" cmpd="sng" algn="ctr">
                  <a:noFill/>
                  <a:prstDash val="solid"/>
                  <a:round/>
                  <a:headEnd type="none" w="med" len="med"/>
                  <a:tailEnd type="none" w="med" len="med"/>
                </a:ln>
                <a:solidFill>
                  <a:srgbClr val="00162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charset="0"/>
              </a:endParaRPr>
            </a:p>
            <a:p>
              <a:pPr defTabSz="914400" eaLnBrk="1" hangingPunct="1"/>
              <a:r>
                <a:rPr lang="zh-CN" altLang="en-US">
                  <a:ln w="9525" cap="flat" cmpd="sng" algn="ctr">
                    <a:noFill/>
                    <a:prstDash val="solid"/>
                    <a:round/>
                    <a:headEnd type="none" w="med" len="med"/>
                    <a:tailEnd type="none" w="med" len="med"/>
                  </a:ln>
                  <a:solidFill>
                    <a:srgbClr val="00162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charset="0"/>
                </a:rPr>
                <a:t>②将谓项改为与其相矛盾的概念。</a:t>
              </a:r>
            </a:p>
          </p:txBody>
        </p:sp>
        <p:sp>
          <p:nvSpPr>
            <p:cNvPr id="11" name="左大括号 10"/>
            <p:cNvSpPr/>
            <p:nvPr>
              <p:custDataLst>
                <p:tags r:id="rId8"/>
              </p:custDataLst>
            </p:nvPr>
          </p:nvSpPr>
          <p:spPr>
            <a:xfrm>
              <a:off x="4884" y="1099"/>
              <a:ext cx="302" cy="675"/>
            </a:xfrm>
            <a:prstGeom prst="leftBrace">
              <a:avLst>
                <a:gd name="adj1" fmla="val 4596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1621"/>
                </a:solidFill>
                <a:latin typeface="微软雅黑" panose="020b0503020204020204" pitchFamily="34" charset="-122"/>
                <a:ea typeface="微软雅黑" panose="020b0503020204020204" pitchFamily="34" charset="-122"/>
              </a:endParaRPr>
            </a:p>
          </p:txBody>
        </p:sp>
        <p:sp>
          <p:nvSpPr>
            <p:cNvPr id="13" name="文本框 12"/>
            <p:cNvSpPr txBox="1"/>
            <p:nvPr>
              <p:custDataLst>
                <p:tags r:id="rId9"/>
              </p:custDataLst>
            </p:nvPr>
          </p:nvSpPr>
          <p:spPr>
            <a:xfrm>
              <a:off x="3060" y="2413"/>
              <a:ext cx="1881" cy="580"/>
            </a:xfrm>
            <a:prstGeom prst="rect">
              <a:avLst/>
            </a:prstGeom>
            <a:noFill/>
          </p:spPr>
          <p:txBody>
            <a:bodyPr wrap="square">
              <a:spAutoFit/>
            </a:bodyPr>
            <a:lstStyle/>
            <a:p>
              <a:r>
                <a:rPr kumimoji="0" lang="zh-CN" altLang="en-US" i="0" u="none" strike="noStrike" kern="1200" cap="none" spc="0" normalizeH="0" baseline="0" noProof="0">
                  <a:ln>
                    <a:noFill/>
                  </a:ln>
                  <a:solidFill>
                    <a:srgbClr val="001621"/>
                  </a:solidFill>
                  <a:effectLst/>
                  <a:uLnTx/>
                  <a:uFillTx/>
                  <a:latin typeface="微软雅黑" panose="020b0503020204020204" pitchFamily="34" charset="-122"/>
                  <a:ea typeface="微软雅黑" panose="020b0503020204020204" pitchFamily="34" charset="-122"/>
                  <a:cs typeface="Arial"/>
                </a:rPr>
                <a:t>换位推理</a:t>
              </a:r>
            </a:p>
          </p:txBody>
        </p:sp>
        <p:sp>
          <p:nvSpPr>
            <p:cNvPr id="15" name="左大括号 14"/>
            <p:cNvSpPr/>
            <p:nvPr>
              <p:custDataLst>
                <p:tags r:id="rId10"/>
              </p:custDataLst>
            </p:nvPr>
          </p:nvSpPr>
          <p:spPr>
            <a:xfrm>
              <a:off x="4911" y="2414"/>
              <a:ext cx="275" cy="726"/>
            </a:xfrm>
            <a:prstGeom prst="leftBrace">
              <a:avLst>
                <a:gd name="adj1" fmla="val 4565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1621"/>
                </a:solidFill>
                <a:latin typeface="微软雅黑" panose="020b0503020204020204" pitchFamily="34" charset="-122"/>
                <a:ea typeface="微软雅黑" panose="020b0503020204020204" pitchFamily="34" charset="-122"/>
              </a:endParaRPr>
            </a:p>
          </p:txBody>
        </p:sp>
        <p:sp>
          <p:nvSpPr>
            <p:cNvPr id="17" name="文本框 16"/>
            <p:cNvSpPr txBox="1"/>
            <p:nvPr>
              <p:custDataLst>
                <p:tags r:id="rId11"/>
              </p:custDataLst>
            </p:nvPr>
          </p:nvSpPr>
          <p:spPr>
            <a:xfrm>
              <a:off x="5256" y="2240"/>
              <a:ext cx="6834" cy="1016"/>
            </a:xfrm>
            <a:prstGeom prst="rect">
              <a:avLst/>
            </a:prstGeom>
            <a:noFill/>
          </p:spPr>
          <p:txBody>
            <a:bodyPr wrap="square">
              <a:spAutoFit/>
            </a:bodyPr>
            <a:lstStyle/>
            <a:p>
              <a:r>
                <a:rPr lang="zh-CN" altLang="en-US">
                  <a:ln w="9525" cap="flat" cmpd="sng" algn="ctr">
                    <a:noFill/>
                    <a:prstDash val="solid"/>
                    <a:round/>
                    <a:headEnd type="none" w="med" len="med"/>
                    <a:tailEnd type="none" w="med" len="med"/>
                  </a:ln>
                  <a:solidFill>
                    <a:srgbClr val="001621"/>
                  </a:solidFill>
                  <a:latin typeface="微软雅黑" panose="020b0503020204020204" pitchFamily="34" charset="-122"/>
                  <a:ea typeface="微软雅黑" panose="020b0503020204020204" pitchFamily="34" charset="-122"/>
                  <a:sym typeface="+mn-ea"/>
                </a:rPr>
                <a:t>①不改变联项。主项与谓项的位置互换。</a:t>
              </a:r>
              <a:endParaRPr lang="en-US" altLang="zh-CN">
                <a:ln w="9525" cap="flat" cmpd="sng" algn="ctr">
                  <a:noFill/>
                  <a:prstDash val="solid"/>
                  <a:round/>
                  <a:headEnd type="none" w="med" len="med"/>
                  <a:tailEnd type="none" w="med" len="med"/>
                </a:ln>
                <a:solidFill>
                  <a:srgbClr val="001621"/>
                </a:solidFill>
                <a:latin typeface="微软雅黑" panose="020b0503020204020204" pitchFamily="34" charset="-122"/>
                <a:ea typeface="微软雅黑" panose="020b0503020204020204" pitchFamily="34" charset="-122"/>
                <a:sym typeface="+mn-ea"/>
              </a:endParaRPr>
            </a:p>
            <a:p>
              <a:r>
                <a:rPr lang="zh-CN" altLang="en-US">
                  <a:ln w="9525" cap="flat" cmpd="sng" algn="ctr">
                    <a:noFill/>
                    <a:prstDash val="solid"/>
                    <a:round/>
                    <a:headEnd type="none" w="med" len="med"/>
                    <a:tailEnd type="none" w="med" len="med"/>
                  </a:ln>
                  <a:solidFill>
                    <a:srgbClr val="001621"/>
                  </a:solidFill>
                  <a:latin typeface="微软雅黑" panose="020b0503020204020204" pitchFamily="34" charset="-122"/>
                  <a:ea typeface="微软雅黑" panose="020b0503020204020204" pitchFamily="34" charset="-122"/>
                  <a:sym typeface="+mn-ea"/>
                </a:rPr>
                <a:t>②前提中不周延的项换位后不能周延。</a:t>
              </a:r>
            </a:p>
          </p:txBody>
        </p:sp>
        <p:sp>
          <p:nvSpPr>
            <p:cNvPr id="19" name="文本框 18"/>
            <p:cNvSpPr txBox="1"/>
            <p:nvPr>
              <p:custDataLst>
                <p:tags r:id="rId12"/>
              </p:custDataLst>
            </p:nvPr>
          </p:nvSpPr>
          <p:spPr>
            <a:xfrm>
              <a:off x="3060" y="3632"/>
              <a:ext cx="4265" cy="580"/>
            </a:xfrm>
            <a:prstGeom prst="rect">
              <a:avLst/>
            </a:prstGeom>
            <a:noFill/>
          </p:spPr>
          <p:txBody>
            <a:bodyPr wrap="square">
              <a:spAutoFit/>
            </a:bodyPr>
            <a:lstStyle/>
            <a:p>
              <a:r>
                <a:rPr kumimoji="0" lang="zh-CN" altLang="en-US" i="0" u="none" strike="noStrike" kern="1200" cap="none" spc="0" normalizeH="0" baseline="0" noProof="0">
                  <a:ln>
                    <a:noFill/>
                  </a:ln>
                  <a:solidFill>
                    <a:srgbClr val="001621"/>
                  </a:solidFill>
                  <a:effectLst/>
                  <a:uLnTx/>
                  <a:uFillTx/>
                  <a:latin typeface="微软雅黑" panose="020b0503020204020204" pitchFamily="34" charset="-122"/>
                  <a:ea typeface="微软雅黑" panose="020b0503020204020204" pitchFamily="34" charset="-122"/>
                  <a:cs typeface="Arial"/>
                </a:rPr>
                <a:t>换质位（换位质）推理：</a:t>
              </a:r>
            </a:p>
          </p:txBody>
        </p:sp>
        <p:sp>
          <p:nvSpPr>
            <p:cNvPr id="25" name="文本框 24"/>
            <p:cNvSpPr txBox="1"/>
            <p:nvPr>
              <p:custDataLst>
                <p:tags r:id="rId13"/>
              </p:custDataLst>
            </p:nvPr>
          </p:nvSpPr>
          <p:spPr>
            <a:xfrm>
              <a:off x="7234" y="3632"/>
              <a:ext cx="7286" cy="580"/>
            </a:xfrm>
            <a:prstGeom prst="rect">
              <a:avLst/>
            </a:prstGeom>
            <a:noFill/>
          </p:spPr>
          <p:txBody>
            <a:bodyPr wrap="square">
              <a:spAutoFit/>
            </a:bodyPr>
            <a:lstStyle/>
            <a:p>
              <a:r>
                <a:rPr kumimoji="0" lang="zh-CN" altLang="en-US" i="0" u="none" strike="noStrike" kern="1200" cap="none" spc="0" normalizeH="0" baseline="0" noProof="0">
                  <a:ln w="9525" cap="flat" cmpd="sng" algn="ctr">
                    <a:noFill/>
                    <a:prstDash val="solid"/>
                    <a:round/>
                    <a:headEnd type="none" w="med" len="med"/>
                    <a:tailEnd type="none" w="med" len="med"/>
                  </a:ln>
                  <a:solidFill>
                    <a:srgbClr val="001621"/>
                  </a:solidFill>
                  <a:effectLst/>
                  <a:uLnTx/>
                  <a:uFillTx/>
                  <a:latin typeface="微软雅黑" panose="020b0503020204020204" pitchFamily="34" charset="-122"/>
                  <a:ea typeface="微软雅黑" panose="020b0503020204020204" pitchFamily="34" charset="-122"/>
                  <a:cs typeface="Arial"/>
                  <a:sym typeface="Wingdings" panose="05000000000000000000" charset="0"/>
                </a:rPr>
                <a:t>一步换质，一步换位，换质换位交替进行。</a:t>
              </a:r>
            </a:p>
          </p:txBody>
        </p:sp>
        <p:sp>
          <p:nvSpPr>
            <p:cNvPr id="29" name="文本框 28"/>
            <p:cNvSpPr txBox="1"/>
            <p:nvPr>
              <p:custDataLst>
                <p:tags r:id="rId14"/>
              </p:custDataLst>
            </p:nvPr>
          </p:nvSpPr>
          <p:spPr>
            <a:xfrm>
              <a:off x="3001" y="6997"/>
              <a:ext cx="1401" cy="1016"/>
            </a:xfrm>
            <a:prstGeom prst="rect">
              <a:avLst/>
            </a:prstGeom>
            <a:noFill/>
          </p:spPr>
          <p:txBody>
            <a:bodyPr wrap="square">
              <a:spAutoFit/>
            </a:bodyPr>
            <a:lstStyle/>
            <a:p>
              <a:r>
                <a:rPr lang="zh-CN" altLang="en-US">
                  <a:solidFill>
                    <a:srgbClr val="001621"/>
                  </a:solidFill>
                  <a:latin typeface="微软雅黑" panose="020b0503020204020204" pitchFamily="34" charset="-122"/>
                  <a:ea typeface="微软雅黑" panose="020b0503020204020204" pitchFamily="34" charset="-122"/>
                  <a:cs typeface="Arial"/>
                </a:rPr>
                <a:t>三段论推理</a:t>
              </a:r>
            </a:p>
          </p:txBody>
        </p:sp>
        <p:sp>
          <p:nvSpPr>
            <p:cNvPr id="33" name="文本框 32"/>
            <p:cNvSpPr txBox="1"/>
            <p:nvPr>
              <p:custDataLst>
                <p:tags r:id="rId15"/>
              </p:custDataLst>
            </p:nvPr>
          </p:nvSpPr>
          <p:spPr>
            <a:xfrm>
              <a:off x="4752" y="5878"/>
              <a:ext cx="1096" cy="580"/>
            </a:xfrm>
            <a:prstGeom prst="rect">
              <a:avLst/>
            </a:prstGeom>
            <a:noFill/>
          </p:spPr>
          <p:txBody>
            <a:bodyPr wrap="square">
              <a:spAutoFit/>
            </a:bodyPr>
            <a:lstStyle/>
            <a:p>
              <a:r>
                <a:rPr kumimoji="0" lang="zh-CN" altLang="en-US" i="0" u="none" strike="noStrike" kern="1200" cap="none" spc="0" normalizeH="0" baseline="0" noProof="0">
                  <a:ln>
                    <a:noFill/>
                  </a:ln>
                  <a:solidFill>
                    <a:srgbClr val="00162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结构</a:t>
              </a:r>
            </a:p>
          </p:txBody>
        </p:sp>
        <p:sp>
          <p:nvSpPr>
            <p:cNvPr id="35" name="左大括号 34"/>
            <p:cNvSpPr/>
            <p:nvPr>
              <p:custDataLst>
                <p:tags r:id="rId16"/>
              </p:custDataLst>
            </p:nvPr>
          </p:nvSpPr>
          <p:spPr>
            <a:xfrm>
              <a:off x="4402" y="6142"/>
              <a:ext cx="293" cy="2740"/>
            </a:xfrm>
            <a:prstGeom prst="leftBrace">
              <a:avLst>
                <a:gd name="adj1" fmla="val 8632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1621"/>
                </a:solidFill>
                <a:latin typeface="微软雅黑" panose="020b0503020204020204" pitchFamily="34" charset="-122"/>
                <a:ea typeface="微软雅黑" panose="020b0503020204020204" pitchFamily="34" charset="-122"/>
              </a:endParaRPr>
            </a:p>
          </p:txBody>
        </p:sp>
        <p:sp>
          <p:nvSpPr>
            <p:cNvPr id="39" name="左大括号 38"/>
            <p:cNvSpPr/>
            <p:nvPr>
              <p:custDataLst>
                <p:tags r:id="rId17"/>
              </p:custDataLst>
            </p:nvPr>
          </p:nvSpPr>
          <p:spPr>
            <a:xfrm>
              <a:off x="5880" y="5143"/>
              <a:ext cx="338" cy="2056"/>
            </a:xfrm>
            <a:prstGeom prst="leftBrace">
              <a:avLst>
                <a:gd name="adj1" fmla="val 8015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1621"/>
                </a:solidFill>
                <a:latin typeface="微软雅黑" panose="020b0503020204020204" pitchFamily="34" charset="-122"/>
                <a:ea typeface="微软雅黑" panose="020b0503020204020204" pitchFamily="34" charset="-122"/>
              </a:endParaRPr>
            </a:p>
          </p:txBody>
        </p:sp>
        <p:sp>
          <p:nvSpPr>
            <p:cNvPr id="43" name="文本框 42"/>
            <p:cNvSpPr txBox="1"/>
            <p:nvPr>
              <p:custDataLst>
                <p:tags r:id="rId18"/>
              </p:custDataLst>
            </p:nvPr>
          </p:nvSpPr>
          <p:spPr>
            <a:xfrm>
              <a:off x="6139" y="4851"/>
              <a:ext cx="9344" cy="2761"/>
            </a:xfrm>
            <a:prstGeom prst="rect">
              <a:avLst/>
            </a:prstGeom>
            <a:noFill/>
          </p:spPr>
          <p:txBody>
            <a:bodyPr wrap="square">
              <a:spAutoFit/>
            </a:bodyPr>
            <a:lstStyle/>
            <a:p>
              <a:pPr marL="0" marR="0" lvl="0" indent="0" algn="just" defTabSz="685800" rtl="0" eaLnBrk="1" fontAlgn="base" latinLnBrk="0" hangingPunct="1">
                <a:spcBef>
                  <a:spcPct val="0"/>
                </a:spcBef>
                <a:spcAft>
                  <a:spcPct val="0"/>
                </a:spcAft>
                <a:buClrTx/>
                <a:buSzTx/>
                <a:buFontTx/>
                <a:buNone/>
                <a:defRPr/>
              </a:pPr>
              <a:r>
                <a:rPr kumimoji="0" lang="zh-CN" altLang="en-US" i="0" u="none" strike="noStrike" kern="1200" cap="none" spc="0" normalizeH="0" baseline="0" noProof="0">
                  <a:ln>
                    <a:noFill/>
                  </a:ln>
                  <a:solidFill>
                    <a:srgbClr val="00162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kumimoji="0" lang="en-US" altLang="zh-CN" i="0" u="none" strike="noStrike" kern="1200" cap="none" spc="0" normalizeH="0" baseline="0" noProof="0">
                  <a:ln>
                    <a:noFill/>
                  </a:ln>
                  <a:solidFill>
                    <a:srgbClr val="00162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a:t>
              </a:r>
              <a:r>
                <a:rPr kumimoji="0" lang="zh-CN" altLang="en-US" i="0" u="none" strike="noStrike" kern="1200" cap="none" spc="0" normalizeH="0" baseline="0" noProof="0">
                  <a:ln>
                    <a:noFill/>
                  </a:ln>
                  <a:solidFill>
                    <a:srgbClr val="00162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）项：大项</a:t>
              </a:r>
              <a:r>
                <a:rPr kumimoji="0" lang="en-US" altLang="zh-CN" i="0" u="none" strike="noStrike" kern="1200" cap="none" spc="0" normalizeH="0" baseline="0" noProof="0">
                  <a:ln>
                    <a:noFill/>
                  </a:ln>
                  <a:solidFill>
                    <a:srgbClr val="00162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kumimoji="0" lang="zh-CN" altLang="en-US" i="0" u="none" strike="noStrike" kern="1200" cap="none" spc="0" normalizeH="0" baseline="0" noProof="0">
                  <a:ln>
                    <a:noFill/>
                  </a:ln>
                  <a:solidFill>
                    <a:srgbClr val="00162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结论中的谓项；小项</a:t>
              </a:r>
              <a:r>
                <a:rPr kumimoji="0" lang="en-US" altLang="zh-CN" i="0" u="none" strike="noStrike" kern="1200" cap="none" spc="0" normalizeH="0" baseline="0" noProof="0">
                  <a:ln>
                    <a:noFill/>
                  </a:ln>
                  <a:solidFill>
                    <a:srgbClr val="00162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kumimoji="0" lang="zh-CN" altLang="en-US" i="0" u="none" strike="noStrike" kern="1200" cap="none" spc="0" normalizeH="0" baseline="0" noProof="0">
                  <a:ln>
                    <a:noFill/>
                  </a:ln>
                  <a:solidFill>
                    <a:srgbClr val="00162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结论中的主项；中项</a:t>
              </a:r>
              <a:r>
                <a:rPr kumimoji="0" lang="en-US" altLang="zh-CN" i="0" u="none" strike="noStrike" kern="1200" cap="none" spc="0" normalizeH="0" baseline="0" noProof="0">
                  <a:ln>
                    <a:noFill/>
                  </a:ln>
                  <a:solidFill>
                    <a:srgbClr val="00162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kumimoji="0" lang="zh-CN" altLang="en-US" i="0" u="none" strike="noStrike" kern="1200" cap="none" spc="0" normalizeH="0" baseline="0" noProof="0">
                  <a:ln>
                    <a:noFill/>
                  </a:ln>
                  <a:solidFill>
                    <a:srgbClr val="00162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结论中不出现而在前提中出现两次的那个项。</a:t>
              </a:r>
              <a:endParaRPr kumimoji="0" lang="zh-CN" altLang="en-US" i="0" u="none" strike="noStrike" kern="1200" cap="none" spc="0" normalizeH="0" baseline="0" noProof="0">
                <a:ln>
                  <a:noFill/>
                </a:ln>
                <a:solidFill>
                  <a:srgbClr val="00162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endParaRPr>
            </a:p>
            <a:p>
              <a:pPr marL="0" marR="0" lvl="0" indent="0" algn="just" defTabSz="685800" rtl="0" eaLnBrk="1" fontAlgn="base" latinLnBrk="0" hangingPunct="1">
                <a:spcBef>
                  <a:spcPct val="0"/>
                </a:spcBef>
                <a:spcAft>
                  <a:spcPct val="0"/>
                </a:spcAft>
                <a:buClrTx/>
                <a:buSzTx/>
                <a:buFontTx/>
                <a:buNone/>
                <a:defRPr/>
              </a:pPr>
              <a:r>
                <a:rPr kumimoji="0" lang="zh-CN" altLang="en-US" i="0" u="none" strike="noStrike" kern="1200" cap="none" spc="0" normalizeH="0" baseline="0" noProof="0">
                  <a:ln>
                    <a:noFill/>
                  </a:ln>
                  <a:solidFill>
                    <a:srgbClr val="00162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kumimoji="0" lang="en-US" altLang="zh-CN" i="0" u="none" strike="noStrike" kern="1200" cap="none" spc="0" normalizeH="0" baseline="0" noProof="0">
                  <a:ln>
                    <a:noFill/>
                  </a:ln>
                  <a:solidFill>
                    <a:srgbClr val="00162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a:t>
              </a:r>
              <a:r>
                <a:rPr kumimoji="0" lang="zh-CN" altLang="en-US" i="0" u="none" strike="noStrike" kern="1200" cap="none" spc="0" normalizeH="0" baseline="0" noProof="0">
                  <a:ln>
                    <a:noFill/>
                  </a:ln>
                  <a:solidFill>
                    <a:srgbClr val="00162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）前提</a:t>
              </a:r>
              <a:r>
                <a:rPr kumimoji="0" lang="en-US" altLang="zh-CN" i="0" u="none" strike="noStrike" kern="1200" cap="none" spc="0" normalizeH="0" baseline="0" noProof="0">
                  <a:ln>
                    <a:noFill/>
                  </a:ln>
                  <a:solidFill>
                    <a:srgbClr val="00162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kumimoji="0" lang="zh-CN" altLang="en-US" i="0" u="none" strike="noStrike" kern="1200" cap="none" spc="0" normalizeH="0" baseline="0" noProof="0">
                  <a:ln>
                    <a:noFill/>
                  </a:ln>
                  <a:solidFill>
                    <a:srgbClr val="00162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结论：大前提：包含大项的前提；小前提：包含小项的前提 ；结论：包含大项和小项的判断。</a:t>
              </a:r>
            </a:p>
            <a:p>
              <a:pPr marL="0" marR="0" lvl="0" indent="0" algn="just" defTabSz="685800" rtl="0" eaLnBrk="1" fontAlgn="base" latinLnBrk="0" hangingPunct="1">
                <a:spcBef>
                  <a:spcPct val="0"/>
                </a:spcBef>
                <a:spcAft>
                  <a:spcPct val="0"/>
                </a:spcAft>
                <a:buClrTx/>
                <a:buSzTx/>
                <a:buFontTx/>
                <a:buNone/>
                <a:defRPr/>
              </a:pPr>
              <a:r>
                <a:rPr kumimoji="0" lang="zh-CN" altLang="en-US" i="0" u="none" strike="noStrike" kern="1200" cap="none" spc="0" normalizeH="0" baseline="0" noProof="0">
                  <a:ln>
                    <a:noFill/>
                  </a:ln>
                  <a:solidFill>
                    <a:srgbClr val="00162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i="0" u="none" strike="noStrike" kern="1200" cap="none" spc="0" normalizeH="0" baseline="0" noProof="0">
                  <a:ln>
                    <a:noFill/>
                  </a:ln>
                  <a:solidFill>
                    <a:srgbClr val="00162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i="0" u="none" strike="noStrike" kern="1200" cap="none" spc="0" normalizeH="0" baseline="0" noProof="0">
                  <a:ln>
                    <a:noFill/>
                  </a:ln>
                  <a:solidFill>
                    <a:srgbClr val="00162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）大项、小项和中项的关系</a:t>
              </a:r>
              <a:r>
                <a:rPr kumimoji="0" lang="en-US" altLang="zh-CN" i="0" u="none" strike="noStrike" kern="1200" cap="none" spc="0" normalizeH="0" baseline="0" noProof="0">
                  <a:ln>
                    <a:noFill/>
                  </a:ln>
                  <a:solidFill>
                    <a:srgbClr val="00162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i="0" u="none" strike="noStrike" kern="1200" cap="none" spc="0" normalizeH="0" baseline="0" noProof="0">
                  <a:ln>
                    <a:noFill/>
                  </a:ln>
                  <a:solidFill>
                    <a:srgbClr val="00162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大项和小项在前提中并没有直接发生联系，通过中项这个媒介有了一定的联系</a:t>
              </a:r>
            </a:p>
          </p:txBody>
        </p:sp>
        <p:sp>
          <p:nvSpPr>
            <p:cNvPr id="47" name="文本框 46"/>
            <p:cNvSpPr txBox="1"/>
            <p:nvPr>
              <p:custDataLst>
                <p:tags r:id="rId19"/>
              </p:custDataLst>
            </p:nvPr>
          </p:nvSpPr>
          <p:spPr>
            <a:xfrm>
              <a:off x="4752" y="8559"/>
              <a:ext cx="1169" cy="580"/>
            </a:xfrm>
            <a:prstGeom prst="rect">
              <a:avLst/>
            </a:prstGeom>
            <a:noFill/>
          </p:spPr>
          <p:txBody>
            <a:bodyPr wrap="square">
              <a:spAutoFit/>
            </a:bodyPr>
            <a:lstStyle/>
            <a:p>
              <a:r>
                <a:rPr kumimoji="0" lang="zh-CN" altLang="en-US" i="0" u="none" strike="noStrike" kern="1200" cap="none" spc="0" normalizeH="0" baseline="0" noProof="0">
                  <a:ln>
                    <a:noFill/>
                  </a:ln>
                  <a:solidFill>
                    <a:srgbClr val="00162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规则</a:t>
              </a:r>
            </a:p>
          </p:txBody>
        </p:sp>
        <p:sp>
          <p:nvSpPr>
            <p:cNvPr id="49" name="文本框 48"/>
            <p:cNvSpPr txBox="1"/>
            <p:nvPr>
              <p:custDataLst>
                <p:tags r:id="rId20"/>
              </p:custDataLst>
            </p:nvPr>
          </p:nvSpPr>
          <p:spPr>
            <a:xfrm>
              <a:off x="6155" y="7905"/>
              <a:ext cx="8741" cy="1888"/>
            </a:xfrm>
            <a:prstGeom prst="rect">
              <a:avLst/>
            </a:prstGeom>
            <a:noFill/>
          </p:spPr>
          <p:txBody>
            <a:bodyPr wrap="square">
              <a:spAutoFit/>
            </a:bodyPr>
            <a:lstStyle/>
            <a:p>
              <a:pPr marL="0" marR="0" lvl="0" indent="0" defTabSz="914400" rtl="0" eaLnBrk="1" fontAlgn="auto" latinLnBrk="0" hangingPunct="1">
                <a:spcBef>
                  <a:spcPct val="0"/>
                </a:spcBef>
                <a:spcAft>
                  <a:spcPct val="0"/>
                </a:spcAft>
                <a:buClrTx/>
                <a:buSzTx/>
                <a:buFontTx/>
                <a:buNone/>
                <a:defRPr/>
              </a:pPr>
              <a:r>
                <a:rPr kumimoji="0" lang="en-US" altLang="zh-CN" i="0" u="none" strike="noStrike" kern="1200" cap="none" spc="0" normalizeH="0" baseline="0" noProof="0">
                  <a:ln w="9525" cap="flat" cmpd="sng" algn="ctr">
                    <a:noFill/>
                    <a:prstDash val="solid"/>
                    <a:round/>
                    <a:headEnd type="none" w="med" len="med"/>
                    <a:tailEnd type="none" w="med" len="med"/>
                  </a:ln>
                  <a:solidFill>
                    <a:srgbClr val="00162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charset="0"/>
                </a:rPr>
                <a:t>①</a:t>
              </a:r>
              <a:r>
                <a:rPr kumimoji="0" lang="zh-CN" altLang="en-US" i="0" u="none" strike="noStrike" kern="1200" cap="none" spc="0" normalizeH="0" baseline="0" noProof="0">
                  <a:ln w="9525" cap="flat" cmpd="sng" algn="ctr">
                    <a:noFill/>
                    <a:prstDash val="solid"/>
                    <a:round/>
                    <a:headEnd type="none" w="med" len="med"/>
                    <a:tailEnd type="none" w="med" len="med"/>
                  </a:ln>
                  <a:solidFill>
                    <a:srgbClr val="00162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charset="0"/>
                </a:rPr>
                <a:t>一个形式结构正确的三段论只能有三个不同的项。</a:t>
              </a:r>
              <a:endParaRPr kumimoji="0" lang="en-US" altLang="zh-CN" i="0" u="none" strike="noStrike" kern="1200" cap="none" spc="0" normalizeH="0" baseline="0" noProof="0">
                <a:ln w="9525" cap="flat" cmpd="sng" algn="ctr">
                  <a:noFill/>
                  <a:prstDash val="solid"/>
                  <a:round/>
                  <a:headEnd type="none" w="med" len="med"/>
                  <a:tailEnd type="none" w="med" len="med"/>
                </a:ln>
                <a:solidFill>
                  <a:srgbClr val="00162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charset="0"/>
              </a:endParaRPr>
            </a:p>
            <a:p>
              <a:pPr marL="0" marR="0" lvl="0" indent="0" defTabSz="914400" rtl="0" eaLnBrk="1" fontAlgn="auto" latinLnBrk="0" hangingPunct="1">
                <a:spcBef>
                  <a:spcPct val="0"/>
                </a:spcBef>
                <a:spcAft>
                  <a:spcPct val="0"/>
                </a:spcAft>
                <a:buClrTx/>
                <a:buSzTx/>
                <a:buFontTx/>
                <a:buNone/>
                <a:defRPr/>
              </a:pPr>
              <a:r>
                <a:rPr kumimoji="0" lang="en-US" altLang="zh-CN" i="0" u="none" strike="noStrike" kern="1200" cap="none" spc="0" normalizeH="0" baseline="0" noProof="0">
                  <a:ln w="9525" cap="flat" cmpd="sng" algn="ctr">
                    <a:noFill/>
                    <a:prstDash val="solid"/>
                    <a:round/>
                    <a:headEnd type="none" w="med" len="med"/>
                    <a:tailEnd type="none" w="med" len="med"/>
                  </a:ln>
                  <a:solidFill>
                    <a:srgbClr val="00162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charset="0"/>
                </a:rPr>
                <a:t>②</a:t>
              </a:r>
              <a:r>
                <a:rPr kumimoji="0" lang="zh-CN" altLang="en-US" i="0" u="none" strike="noStrike" kern="1200" cap="none" spc="0" normalizeH="0" baseline="0" noProof="0">
                  <a:ln w="9525" cap="flat" cmpd="sng" algn="ctr">
                    <a:noFill/>
                    <a:prstDash val="solid"/>
                    <a:round/>
                    <a:headEnd type="none" w="med" len="med"/>
                    <a:tailEnd type="none" w="med" len="med"/>
                  </a:ln>
                  <a:solidFill>
                    <a:srgbClr val="00162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charset="0"/>
                </a:rPr>
                <a:t>中项在前提中至少周延一次。</a:t>
              </a:r>
            </a:p>
            <a:p>
              <a:pPr marL="0" marR="0" lvl="0" indent="0" defTabSz="914400" rtl="0" eaLnBrk="1" fontAlgn="auto" latinLnBrk="0" hangingPunct="1">
                <a:spcBef>
                  <a:spcPct val="0"/>
                </a:spcBef>
                <a:spcAft>
                  <a:spcPct val="0"/>
                </a:spcAft>
                <a:buClrTx/>
                <a:buSzTx/>
                <a:buFontTx/>
                <a:buNone/>
                <a:defRPr/>
              </a:pPr>
              <a:r>
                <a:rPr kumimoji="0" lang="en-US" altLang="zh-CN" i="0" u="none" strike="noStrike" kern="1200" cap="none" spc="0" normalizeH="0" baseline="0" noProof="0">
                  <a:ln w="9525" cap="flat" cmpd="sng" algn="ctr">
                    <a:noFill/>
                    <a:prstDash val="solid"/>
                    <a:round/>
                    <a:headEnd type="none" w="med" len="med"/>
                    <a:tailEnd type="none" w="med" len="med"/>
                  </a:ln>
                  <a:solidFill>
                    <a:srgbClr val="00162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charset="0"/>
                </a:rPr>
                <a:t>③</a:t>
              </a:r>
              <a:r>
                <a:rPr kumimoji="0" lang="zh-CN" altLang="en-US" i="0" u="none" strike="noStrike" kern="1200" cap="none" spc="0" normalizeH="0" baseline="0" noProof="0">
                  <a:ln w="9525" cap="flat" cmpd="sng" algn="ctr">
                    <a:noFill/>
                    <a:prstDash val="solid"/>
                    <a:round/>
                    <a:headEnd type="none" w="med" len="med"/>
                    <a:tailEnd type="none" w="med" len="med"/>
                  </a:ln>
                  <a:solidFill>
                    <a:srgbClr val="00162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charset="0"/>
                </a:rPr>
                <a:t>前提中不周延的项在结论中不得周延。</a:t>
              </a:r>
            </a:p>
            <a:p>
              <a:pPr marL="0" marR="0" lvl="0" indent="0" defTabSz="914400" rtl="0" eaLnBrk="1" fontAlgn="auto" latinLnBrk="0" hangingPunct="1">
                <a:spcBef>
                  <a:spcPct val="0"/>
                </a:spcBef>
                <a:spcAft>
                  <a:spcPct val="0"/>
                </a:spcAft>
                <a:buClrTx/>
                <a:buSzTx/>
                <a:buFontTx/>
                <a:buNone/>
                <a:defRPr/>
              </a:pPr>
              <a:r>
                <a:rPr kumimoji="0" lang="en-US" altLang="zh-CN" i="0" u="none" strike="noStrike" kern="1200" cap="none" spc="0" normalizeH="0" baseline="0" noProof="0">
                  <a:ln w="9525" cap="flat" cmpd="sng" algn="ctr">
                    <a:noFill/>
                    <a:prstDash val="solid"/>
                    <a:round/>
                    <a:headEnd type="none" w="med" len="med"/>
                    <a:tailEnd type="none" w="med" len="med"/>
                  </a:ln>
                  <a:solidFill>
                    <a:srgbClr val="00162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charset="0"/>
                </a:rPr>
                <a:t>④</a:t>
              </a:r>
              <a:r>
                <a:rPr kumimoji="0" lang="zh-CN" altLang="en-US" i="0" u="none" strike="noStrike" kern="1200" cap="none" spc="0" normalizeH="0" baseline="0" noProof="0">
                  <a:ln w="9525" cap="flat" cmpd="sng" algn="ctr">
                    <a:noFill/>
                    <a:prstDash val="solid"/>
                    <a:round/>
                    <a:headEnd type="none" w="med" len="med"/>
                    <a:tailEnd type="none" w="med" len="med"/>
                  </a:ln>
                  <a:solidFill>
                    <a:srgbClr val="00162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charset="0"/>
                </a:rPr>
                <a:t>两个否定的前提不能必然推出结论。</a:t>
              </a:r>
            </a:p>
          </p:txBody>
        </p:sp>
        <p:sp>
          <p:nvSpPr>
            <p:cNvPr id="53" name="左大括号 52"/>
            <p:cNvSpPr/>
            <p:nvPr>
              <p:custDataLst>
                <p:tags r:id="rId21"/>
              </p:custDataLst>
            </p:nvPr>
          </p:nvSpPr>
          <p:spPr>
            <a:xfrm>
              <a:off x="5691" y="8125"/>
              <a:ext cx="464" cy="1458"/>
            </a:xfrm>
            <a:prstGeom prst="leftBrace">
              <a:avLst>
                <a:gd name="adj1" fmla="val 2835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1621"/>
                </a:solidFill>
                <a:latin typeface="微软雅黑" panose="020b0503020204020204" pitchFamily="34" charset="-122"/>
                <a:ea typeface="微软雅黑" panose="020b0503020204020204" pitchFamily="34" charset="-122"/>
              </a:endParaRPr>
            </a:p>
          </p:txBody>
        </p:sp>
      </p:grpSp>
      <p:sp>
        <p:nvSpPr>
          <p:cNvPr id="6" name="文本框 5" title="">
            <a:extLst>
              <a:ext uri="{FF2B5EF4-FFF2-40B4-BE49-F238E27FC236}">
                <a16:creationId xmlns:a16="http://schemas.microsoft.com/office/drawing/2014/main" id="{6E7B5B7A-91DB-BC93-6138-D8148D27186B}"/>
              </a:ext>
            </a:extLst>
          </p:cNvPr>
          <p:cNvSpPr txBox="1"/>
          <p:nvPr>
            <p:custDataLst>
              <p:tags r:id="rId22"/>
            </p:custDataLst>
          </p:nvPr>
        </p:nvSpPr>
        <p:spPr>
          <a:xfrm>
            <a:off x="301452" y="90096"/>
            <a:ext cx="2229658" cy="646331"/>
          </a:xfrm>
          <a:prstGeom prst="rect">
            <a:avLst/>
          </a:prstGeom>
          <a:noFill/>
        </p:spPr>
        <p:txBody>
          <a:bodyPr wrap="square" rtlCol="0">
            <a:spAutoFit/>
          </a:bodyPr>
          <a:lstStyle/>
          <a:p>
            <a:r>
              <a:rPr lang="zh-CN" altLang="en-US" sz="3600" b="1">
                <a:solidFill>
                  <a:srgbClr val="C00000"/>
                </a:solidFill>
                <a:latin typeface="微软雅黑" panose="020b0503020204020204" charset="-122"/>
                <a:ea typeface="微软雅黑" panose="020b0503020204020204" charset="-122"/>
              </a:rPr>
              <a:t>课堂小结</a:t>
            </a:r>
          </a:p>
        </p:txBody>
      </p:sp>
    </p:spTree>
  </p:cSld>
  <p:clrMapOvr>
    <a:masterClrMapping/>
  </p:clrMapOvr>
  <p:transition/>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297130" y="700410"/>
            <a:ext cx="11635833" cy="2973122"/>
          </a:xfrm>
          <a:prstGeom prst="rect">
            <a:avLst/>
          </a:prstGeom>
          <a:noFill/>
          <a:ln>
            <a:solidFill>
              <a:schemeClr val="tx1"/>
            </a:solidFill>
          </a:ln>
        </p:spPr>
        <p:txBody>
          <a:bodyPr wrap="square" rtlCol="0" anchor="t">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en-US" altLang="zh-CN" sz="26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1.</a:t>
            </a:r>
            <a:r>
              <a:rPr kumimoji="0" lang="zh-CN" altLang="en-US" sz="2600" b="1" i="0" u="none" strike="noStrike" kern="1200" cap="none" spc="0" normalizeH="0" baseline="0" noProof="0">
                <a:ln>
                  <a:noFill/>
                </a:ln>
                <a:solidFill>
                  <a:srgbClr val="C00000"/>
                </a:solidFill>
                <a:effectLst/>
                <a:uLnTx/>
                <a:uFillTx/>
                <a:latin typeface="宋体" panose="02010600030101010101" pitchFamily="2" charset="-122"/>
                <a:ea typeface="宋体" panose="02010600030101010101" pitchFamily="2" charset="-122"/>
                <a:cs typeface="+mn-cs"/>
              </a:rPr>
              <a:t> （</a:t>
            </a:r>
            <a:r>
              <a:rPr kumimoji="0" lang="en-US" altLang="zh-CN" sz="2600" b="1" i="0" u="none" strike="noStrike" kern="1200" cap="none" spc="0" normalizeH="0" baseline="0" noProof="0">
                <a:ln>
                  <a:noFill/>
                </a:ln>
                <a:solidFill>
                  <a:srgbClr val="C00000"/>
                </a:solidFill>
                <a:effectLst/>
                <a:uLnTx/>
                <a:uFillTx/>
                <a:latin typeface="宋体" panose="02010600030101010101" pitchFamily="2" charset="-122"/>
                <a:ea typeface="宋体" panose="02010600030101010101" pitchFamily="2" charset="-122"/>
                <a:cs typeface="+mn-cs"/>
              </a:rPr>
              <a:t>2022·</a:t>
            </a:r>
            <a:r>
              <a:rPr kumimoji="0" lang="zh-CN" altLang="en-US" sz="2600" b="1" i="0" u="none" strike="noStrike" kern="1200" cap="none" spc="0" normalizeH="0" baseline="0" noProof="0">
                <a:ln>
                  <a:noFill/>
                </a:ln>
                <a:solidFill>
                  <a:srgbClr val="C00000"/>
                </a:solidFill>
                <a:effectLst/>
                <a:uLnTx/>
                <a:uFillTx/>
                <a:latin typeface="宋体" panose="02010600030101010101" pitchFamily="2" charset="-122"/>
                <a:ea typeface="宋体" panose="02010600030101010101" pitchFamily="2" charset="-122"/>
                <a:cs typeface="+mn-cs"/>
              </a:rPr>
              <a:t>浙江绍兴统考一模）</a:t>
            </a:r>
            <a:r>
              <a:rPr kumimoji="0" lang="zh-CN" altLang="en-US" sz="2600" b="1" i="0" u="none" strike="noStrike" kern="1200" cap="none" spc="0" normalizeH="0" baseline="0" noProof="0">
                <a:ln>
                  <a:noFill/>
                </a:ln>
                <a:effectLst/>
                <a:uLnTx/>
                <a:uFillTx/>
                <a:latin typeface="宋体" panose="02010600030101010101" pitchFamily="2" charset="-122"/>
                <a:ea typeface="宋体" panose="02010600030101010101" pitchFamily="2" charset="-122"/>
                <a:cs typeface="+mn-cs"/>
              </a:rPr>
              <a:t>以下三段论违反同一推理规则的是（   ）</a:t>
            </a:r>
          </a:p>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2600" b="1" i="0" u="none" strike="noStrike" kern="1200" cap="none" spc="0" normalizeH="0" baseline="0" noProof="0">
                <a:ln>
                  <a:noFill/>
                </a:ln>
                <a:effectLst/>
                <a:uLnTx/>
                <a:uFillTx/>
                <a:latin typeface="宋体" panose="02010600030101010101" pitchFamily="2" charset="-122"/>
                <a:ea typeface="宋体" panose="02010600030101010101" pitchFamily="2" charset="-122"/>
                <a:cs typeface="+mn-cs"/>
              </a:rPr>
              <a:t>①人非草木，律师是人，所以律师非草木。</a:t>
            </a:r>
          </a:p>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2600" b="1" i="0" u="none" strike="noStrike" kern="1200" cap="none" spc="0" normalizeH="0" baseline="0" noProof="0">
                <a:ln>
                  <a:noFill/>
                </a:ln>
                <a:effectLst/>
                <a:uLnTx/>
                <a:uFillTx/>
                <a:latin typeface="宋体" panose="02010600030101010101" pitchFamily="2" charset="-122"/>
                <a:ea typeface="宋体" panose="02010600030101010101" pitchFamily="2" charset="-122"/>
                <a:cs typeface="+mn-cs"/>
              </a:rPr>
              <a:t>②杂粮是高产农作物，玉米是杂粮，所以杂粮是高产农作物。</a:t>
            </a:r>
          </a:p>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2600" b="1" i="0" u="none" strike="noStrike" kern="1200" cap="none" spc="0" normalizeH="0" baseline="0" noProof="0">
                <a:ln>
                  <a:noFill/>
                </a:ln>
                <a:effectLst/>
                <a:uLnTx/>
                <a:uFillTx/>
                <a:latin typeface="宋体" panose="02010600030101010101" pitchFamily="2" charset="-122"/>
                <a:ea typeface="宋体" panose="02010600030101010101" pitchFamily="2" charset="-122"/>
                <a:cs typeface="+mn-cs"/>
              </a:rPr>
              <a:t>③审判员在法院工作，这些人在法院工作，所以这些人是审判员。</a:t>
            </a:r>
          </a:p>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2600" b="1" i="0" u="none" strike="noStrike" kern="1200" cap="none" spc="0" normalizeH="0" baseline="0" noProof="0">
                <a:ln>
                  <a:noFill/>
                </a:ln>
                <a:effectLst/>
                <a:uLnTx/>
                <a:uFillTx/>
                <a:latin typeface="宋体" panose="02010600030101010101" pitchFamily="2" charset="-122"/>
                <a:ea typeface="宋体" panose="02010600030101010101" pitchFamily="2" charset="-122"/>
                <a:cs typeface="+mn-cs"/>
              </a:rPr>
              <a:t>④一部分中国人很有钱，浙江人是中国人，所以浙江人很有钱。</a:t>
            </a:r>
          </a:p>
          <a:p>
            <a:pPr marL="0" marR="0" lvl="0" indent="0" algn="l" defTabSz="914400" rtl="0" eaLnBrk="1" fontAlgn="auto" latinLnBrk="0" hangingPunct="1">
              <a:lnSpc>
                <a:spcPct val="120000"/>
              </a:lnSpc>
              <a:spcBef>
                <a:spcPct val="0"/>
              </a:spcBef>
              <a:spcAft>
                <a:spcPct val="0"/>
              </a:spcAft>
              <a:buClrTx/>
              <a:buSzTx/>
              <a:buFontTx/>
              <a:buNone/>
              <a:defRPr/>
            </a:pPr>
            <a:r>
              <a:rPr kumimoji="0" lang="en-US" altLang="zh-CN" sz="2600" b="1" i="0" u="none" strike="noStrike" kern="1200" cap="none" spc="0" normalizeH="0" baseline="0" noProof="0">
                <a:ln>
                  <a:noFill/>
                </a:ln>
                <a:effectLst/>
                <a:uLnTx/>
                <a:uFillTx/>
                <a:latin typeface="宋体" panose="02010600030101010101" pitchFamily="2" charset="-122"/>
                <a:ea typeface="宋体" panose="02010600030101010101" pitchFamily="2" charset="-122"/>
                <a:cs typeface="+mn-cs"/>
              </a:rPr>
              <a:t>A.</a:t>
            </a:r>
            <a:r>
              <a:rPr kumimoji="0" lang="zh-CN" altLang="en-US" sz="2600" b="1" i="0" u="none" strike="noStrike" kern="1200" cap="none" spc="0" normalizeH="0" baseline="0" noProof="0">
                <a:ln>
                  <a:noFill/>
                </a:ln>
                <a:effectLst/>
                <a:uLnTx/>
                <a:uFillTx/>
                <a:latin typeface="宋体" panose="02010600030101010101" pitchFamily="2" charset="-122"/>
                <a:ea typeface="宋体" panose="02010600030101010101" pitchFamily="2" charset="-122"/>
                <a:cs typeface="+mn-cs"/>
              </a:rPr>
              <a:t>①②	   </a:t>
            </a:r>
            <a:r>
              <a:rPr kumimoji="0" lang="en-US" altLang="zh-CN" sz="2600" b="1" i="0" u="none" strike="noStrike" kern="1200" cap="none" spc="0" normalizeH="0" baseline="0" noProof="0">
                <a:ln>
                  <a:noFill/>
                </a:ln>
                <a:effectLst/>
                <a:uLnTx/>
                <a:uFillTx/>
                <a:latin typeface="宋体" panose="02010600030101010101" pitchFamily="2" charset="-122"/>
                <a:ea typeface="宋体" panose="02010600030101010101" pitchFamily="2" charset="-122"/>
                <a:cs typeface="+mn-cs"/>
              </a:rPr>
              <a:t>B.</a:t>
            </a:r>
            <a:r>
              <a:rPr kumimoji="0" lang="zh-CN" altLang="en-US" sz="2600" b="1" i="0" u="none" strike="noStrike" kern="1200" cap="none" spc="0" normalizeH="0" baseline="0" noProof="0">
                <a:ln>
                  <a:noFill/>
                </a:ln>
                <a:effectLst/>
                <a:uLnTx/>
                <a:uFillTx/>
                <a:latin typeface="宋体" panose="02010600030101010101" pitchFamily="2" charset="-122"/>
                <a:ea typeface="宋体" panose="02010600030101010101" pitchFamily="2" charset="-122"/>
                <a:cs typeface="+mn-cs"/>
              </a:rPr>
              <a:t>①④	       </a:t>
            </a:r>
            <a:r>
              <a:rPr kumimoji="0" lang="en-US" altLang="zh-CN" sz="2600" b="1" i="0" u="none" strike="noStrike" kern="1200" cap="none" spc="0" normalizeH="0" baseline="0" noProof="0">
                <a:ln>
                  <a:noFill/>
                </a:ln>
                <a:effectLst/>
                <a:uLnTx/>
                <a:uFillTx/>
                <a:latin typeface="宋体" panose="02010600030101010101" pitchFamily="2" charset="-122"/>
                <a:ea typeface="宋体" panose="02010600030101010101" pitchFamily="2" charset="-122"/>
                <a:cs typeface="+mn-cs"/>
              </a:rPr>
              <a:t>C.</a:t>
            </a:r>
            <a:r>
              <a:rPr kumimoji="0" lang="zh-CN" altLang="en-US" sz="2600" b="1" i="0" u="none" strike="noStrike" kern="1200" cap="none" spc="0" normalizeH="0" baseline="0" noProof="0">
                <a:ln>
                  <a:noFill/>
                </a:ln>
                <a:effectLst/>
                <a:uLnTx/>
                <a:uFillTx/>
                <a:latin typeface="宋体" panose="02010600030101010101" pitchFamily="2" charset="-122"/>
                <a:ea typeface="宋体" panose="02010600030101010101" pitchFamily="2" charset="-122"/>
                <a:cs typeface="+mn-cs"/>
              </a:rPr>
              <a:t>②③	     </a:t>
            </a:r>
            <a:r>
              <a:rPr kumimoji="0" lang="en-US" altLang="zh-CN" sz="2600" b="1" i="0" u="none" strike="noStrike" kern="1200" cap="none" spc="0" normalizeH="0" baseline="0" noProof="0">
                <a:ln>
                  <a:noFill/>
                </a:ln>
                <a:effectLst/>
                <a:uLnTx/>
                <a:uFillTx/>
                <a:latin typeface="宋体" panose="02010600030101010101" pitchFamily="2" charset="-122"/>
                <a:ea typeface="宋体" panose="02010600030101010101" pitchFamily="2" charset="-122"/>
                <a:cs typeface="+mn-cs"/>
              </a:rPr>
              <a:t>D.</a:t>
            </a:r>
            <a:r>
              <a:rPr kumimoji="0" lang="zh-CN" altLang="en-US" sz="2600" b="1" i="0" u="none" strike="noStrike" kern="1200" cap="none" spc="0" normalizeH="0" baseline="0" noProof="0">
                <a:ln>
                  <a:noFill/>
                </a:ln>
                <a:effectLst/>
                <a:uLnTx/>
                <a:uFillTx/>
                <a:latin typeface="宋体" panose="02010600030101010101" pitchFamily="2" charset="-122"/>
                <a:ea typeface="宋体" panose="02010600030101010101" pitchFamily="2" charset="-122"/>
                <a:cs typeface="+mn-cs"/>
              </a:rPr>
              <a:t>③④</a:t>
            </a:r>
          </a:p>
        </p:txBody>
      </p:sp>
      <p:sp>
        <p:nvSpPr>
          <p:cNvPr id="3" name="文本框 2" title=""/>
          <p:cNvSpPr txBox="1"/>
          <p:nvPr>
            <p:custDataLst>
              <p:tags r:id="rId4"/>
            </p:custDataLst>
          </p:nvPr>
        </p:nvSpPr>
        <p:spPr>
          <a:xfrm>
            <a:off x="278081" y="3861219"/>
            <a:ext cx="11635833" cy="2759730"/>
          </a:xfrm>
          <a:prstGeom prst="rect">
            <a:avLst/>
          </a:prstGeom>
          <a:noFill/>
          <a:ln w="12700">
            <a:solidFill>
              <a:srgbClr val="C00000"/>
            </a:solidFill>
          </a:ln>
        </p:spPr>
        <p:txBody>
          <a:bodyPr wrap="square" rtlCol="0" anchor="t">
            <a:spAutoFit/>
          </a:bodyPr>
          <a:lstStyle/>
          <a:p>
            <a:pPr lvl="0">
              <a:lnSpc>
                <a:spcPts val="2600"/>
              </a:lnSpc>
            </a:pPr>
            <a:r>
              <a:rPr kumimoji="0" lang="zh-CN" altLang="zh-CN" sz="2400" b="1"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rPr>
              <a:t>【解析】</a:t>
            </a:r>
            <a:r>
              <a:rPr lang="zh-CN" altLang="en-US" sz="2400" b="1">
                <a:solidFill>
                  <a:prstClr val="black">
                    <a:lumMod val="50000"/>
                  </a:prstClr>
                </a:solidFill>
                <a:latin typeface="楷体" panose="02010609060101010101" pitchFamily="49" charset="-122"/>
                <a:ea typeface="楷体" panose="02010609060101010101" pitchFamily="49" charset="-122"/>
              </a:rPr>
              <a:t>①②：一个形式结构正确的三段论只能有三个不同的项。“人非草木，律师是人，所以律师非草木。”“玉米是高产农作物，玉米是杂粮，所以杂粮是高产农作物。”这两个三段论符合同一推理规则，①②正确但与题意要求不符。③：一个形式结构正确的三段论的中项在前提中至少周延一次。“审判员在法院工作，这些人在法院工作，所以这些人是审判员。”该三段论中“在法院工作”两次不周延，属于无效三段论，③错误但符合题意要求。</a:t>
            </a:r>
          </a:p>
          <a:p>
            <a:pPr lvl="0">
              <a:lnSpc>
                <a:spcPts val="2600"/>
              </a:lnSpc>
            </a:pPr>
            <a:r>
              <a:rPr lang="zh-CN" altLang="en-US" sz="2400" b="1">
                <a:solidFill>
                  <a:prstClr val="black">
                    <a:lumMod val="50000"/>
                  </a:prstClr>
                </a:solidFill>
                <a:latin typeface="楷体" panose="02010609060101010101" pitchFamily="49" charset="-122"/>
                <a:ea typeface="楷体" panose="02010609060101010101" pitchFamily="49" charset="-122"/>
              </a:rPr>
              <a:t>④：“一部分中国人很有钱，浙江人是中国人，所以浙江人很有钱”。犯“中项不周延”的逻辑错误，④错误但符合题意要求。 故本题选</a:t>
            </a:r>
            <a:r>
              <a:rPr lang="en-US" altLang="zh-CN" sz="2400" b="1">
                <a:solidFill>
                  <a:prstClr val="black">
                    <a:lumMod val="50000"/>
                  </a:prstClr>
                </a:solidFill>
                <a:latin typeface="楷体" panose="02010609060101010101" pitchFamily="49" charset="-122"/>
                <a:ea typeface="楷体" panose="02010609060101010101" pitchFamily="49" charset="-122"/>
              </a:rPr>
              <a:t>D</a:t>
            </a:r>
            <a:r>
              <a:rPr lang="zh-CN" altLang="en-US" sz="2400" b="1">
                <a:solidFill>
                  <a:prstClr val="black">
                    <a:lumMod val="50000"/>
                  </a:prstClr>
                </a:solidFill>
                <a:latin typeface="楷体" panose="02010609060101010101" pitchFamily="49" charset="-122"/>
                <a:ea typeface="楷体" panose="02010609060101010101" pitchFamily="49" charset="-122"/>
              </a:rPr>
              <a:t>。</a:t>
            </a:r>
          </a:p>
        </p:txBody>
      </p:sp>
      <p:sp>
        <p:nvSpPr>
          <p:cNvPr id="4" name="文本框 3" title=""/>
          <p:cNvSpPr txBox="1"/>
          <p:nvPr>
            <p:custDataLst>
              <p:tags r:id="rId5"/>
            </p:custDataLst>
          </p:nvPr>
        </p:nvSpPr>
        <p:spPr>
          <a:xfrm>
            <a:off x="5048373" y="91465"/>
            <a:ext cx="209525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rPr>
              <a:t>实战演练</a:t>
            </a:r>
          </a:p>
        </p:txBody>
      </p:sp>
      <p:sp>
        <p:nvSpPr>
          <p:cNvPr id="8" name="矩形 7" title=""/>
          <p:cNvSpPr/>
          <p:nvPr>
            <p:custDataLst>
              <p:tags r:id="rId6"/>
            </p:custDataLst>
          </p:nvPr>
        </p:nvSpPr>
        <p:spPr>
          <a:xfrm>
            <a:off x="10069844" y="1600692"/>
            <a:ext cx="1209774" cy="1569660"/>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9600" b="1"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rPr>
              <a:t>D</a:t>
            </a:r>
            <a:endParaRPr kumimoji="0" lang="zh-CN" altLang="en-US" sz="9600" b="1"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278080" y="614685"/>
            <a:ext cx="11635833" cy="2679260"/>
          </a:xfrm>
          <a:prstGeom prst="rect">
            <a:avLst/>
          </a:prstGeom>
          <a:noFill/>
          <a:ln>
            <a:solidFill>
              <a:schemeClr val="tx1"/>
            </a:solidFill>
          </a:ln>
        </p:spPr>
        <p:txBody>
          <a:bodyPr wrap="square" rtlCol="0" anchor="t">
            <a:spAutoFit/>
          </a:bodyPr>
          <a:lstStyle/>
          <a:p>
            <a:pPr marL="0" marR="0" lvl="0" indent="0" algn="l" defTabSz="914400" rtl="0" eaLnBrk="1" fontAlgn="auto" latinLnBrk="0" hangingPunct="1">
              <a:lnSpc>
                <a:spcPct val="110000"/>
              </a:lnSpc>
              <a:spcBef>
                <a:spcPct val="0"/>
              </a:spcBef>
              <a:spcAft>
                <a:spcPct val="0"/>
              </a:spcAft>
              <a:buClrTx/>
              <a:buSzTx/>
              <a:buFontTx/>
              <a:buNone/>
              <a:defRPr/>
            </a:pPr>
            <a:r>
              <a:rPr kumimoji="0" lang="en-US" altLang="zh-CN" sz="26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rPr>
              <a:t>2.</a:t>
            </a:r>
            <a:r>
              <a:rPr kumimoji="0" lang="zh-CN" altLang="en-US" sz="2600" b="1" i="0" u="none" strike="noStrike" kern="1200" cap="none" spc="0" normalizeH="0" baseline="0" noProof="0">
                <a:ln>
                  <a:noFill/>
                </a:ln>
                <a:solidFill>
                  <a:srgbClr val="C00000"/>
                </a:solidFill>
                <a:effectLst/>
                <a:uLnTx/>
                <a:uFillTx/>
                <a:latin typeface="宋体" panose="02010600030101010101" pitchFamily="2" charset="-122"/>
                <a:ea typeface="宋体" panose="02010600030101010101" pitchFamily="2" charset="-122"/>
              </a:rPr>
              <a:t>（</a:t>
            </a:r>
            <a:r>
              <a:rPr kumimoji="0" lang="en-US" altLang="zh-CN" sz="2600" b="1" i="0" u="none" strike="noStrike" kern="1200" cap="none" spc="0" normalizeH="0" baseline="0" noProof="0">
                <a:ln>
                  <a:noFill/>
                </a:ln>
                <a:solidFill>
                  <a:srgbClr val="C00000"/>
                </a:solidFill>
                <a:effectLst/>
                <a:uLnTx/>
                <a:uFillTx/>
                <a:latin typeface="宋体" panose="02010600030101010101" pitchFamily="2" charset="-122"/>
                <a:ea typeface="宋体" panose="02010600030101010101" pitchFamily="2" charset="-122"/>
              </a:rPr>
              <a:t>2023·</a:t>
            </a:r>
            <a:r>
              <a:rPr kumimoji="0" lang="zh-CN" altLang="en-US" sz="2600" b="1" i="0" u="none" strike="noStrike" kern="1200" cap="none" spc="0" normalizeH="0" baseline="0" noProof="0">
                <a:ln>
                  <a:noFill/>
                </a:ln>
                <a:solidFill>
                  <a:srgbClr val="C00000"/>
                </a:solidFill>
                <a:effectLst/>
                <a:uLnTx/>
                <a:uFillTx/>
                <a:latin typeface="宋体" panose="02010600030101010101" pitchFamily="2" charset="-122"/>
                <a:ea typeface="宋体" panose="02010600030101010101" pitchFamily="2" charset="-122"/>
              </a:rPr>
              <a:t>湖南岳阳统考一模）</a:t>
            </a:r>
            <a:r>
              <a:rPr kumimoji="0" lang="zh-CN" altLang="en-US" sz="26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rPr>
              <a:t>中国人是爱好和平的，李四是中国人，所以，李四是爱好和平的。这个三段论推理之所以错误，是因为它违背了（   ）</a:t>
            </a:r>
          </a:p>
          <a:p>
            <a:pPr marL="0" marR="0" lvl="0" indent="0" algn="l" defTabSz="914400" rtl="0" eaLnBrk="1" fontAlgn="auto" latinLnBrk="0" hangingPunct="1">
              <a:lnSpc>
                <a:spcPct val="110000"/>
              </a:lnSpc>
              <a:spcBef>
                <a:spcPct val="0"/>
              </a:spcBef>
              <a:spcAft>
                <a:spcPct val="0"/>
              </a:spcAft>
              <a:buClrTx/>
              <a:buSzTx/>
              <a:buFontTx/>
              <a:buNone/>
              <a:defRPr/>
            </a:pPr>
            <a:r>
              <a:rPr kumimoji="0" lang="en-US" altLang="zh-CN" sz="26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rPr>
              <a:t>A.</a:t>
            </a:r>
            <a:r>
              <a:rPr kumimoji="0" lang="zh-CN" altLang="en-US" sz="26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rPr>
              <a:t>中项在前提中至少周延一</a:t>
            </a:r>
            <a:r>
              <a:rPr kumimoji="0" lang="en-US" altLang="zh-CN" sz="26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rPr>
              <a:t>-</a:t>
            </a:r>
            <a:r>
              <a:rPr kumimoji="0" lang="zh-CN" altLang="en-US" sz="26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rPr>
              <a:t>次	</a:t>
            </a:r>
            <a:endParaRPr kumimoji="0" lang="en-US" altLang="zh-CN" sz="26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endParaRPr>
          </a:p>
          <a:p>
            <a:pPr marL="0" marR="0" lvl="0" indent="0" algn="l" defTabSz="914400" rtl="0" eaLnBrk="1" fontAlgn="auto" latinLnBrk="0" hangingPunct="1">
              <a:lnSpc>
                <a:spcPct val="110000"/>
              </a:lnSpc>
              <a:spcBef>
                <a:spcPct val="0"/>
              </a:spcBef>
              <a:spcAft>
                <a:spcPct val="0"/>
              </a:spcAft>
              <a:buClrTx/>
              <a:buSzTx/>
              <a:buFontTx/>
              <a:buNone/>
              <a:defRPr/>
            </a:pPr>
            <a:r>
              <a:rPr kumimoji="0" lang="en-US" altLang="zh-CN" sz="26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rPr>
              <a:t>B.</a:t>
            </a:r>
            <a:r>
              <a:rPr kumimoji="0" lang="zh-CN" altLang="en-US" sz="26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rPr>
              <a:t>两个否定前提不能必然推出结论</a:t>
            </a:r>
          </a:p>
          <a:p>
            <a:pPr marL="0" marR="0" lvl="0" indent="0" algn="l" defTabSz="914400" rtl="0" eaLnBrk="1" fontAlgn="auto" latinLnBrk="0" hangingPunct="1">
              <a:lnSpc>
                <a:spcPct val="110000"/>
              </a:lnSpc>
              <a:spcBef>
                <a:spcPct val="0"/>
              </a:spcBef>
              <a:spcAft>
                <a:spcPct val="0"/>
              </a:spcAft>
              <a:buClrTx/>
              <a:buSzTx/>
              <a:buFontTx/>
              <a:buNone/>
              <a:defRPr/>
            </a:pPr>
            <a:r>
              <a:rPr kumimoji="0" lang="en-US" altLang="zh-CN" sz="26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rPr>
              <a:t>C.</a:t>
            </a:r>
            <a:r>
              <a:rPr kumimoji="0" lang="zh-CN" altLang="en-US" sz="26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rPr>
              <a:t>一个三段论中只能有三个不同的项	</a:t>
            </a:r>
            <a:endParaRPr kumimoji="0" lang="en-US" altLang="zh-CN" sz="26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endParaRPr>
          </a:p>
          <a:p>
            <a:pPr marL="0" marR="0" lvl="0" indent="0" algn="l" defTabSz="914400" rtl="0" eaLnBrk="1" fontAlgn="auto" latinLnBrk="0" hangingPunct="1">
              <a:lnSpc>
                <a:spcPct val="110000"/>
              </a:lnSpc>
              <a:spcBef>
                <a:spcPct val="0"/>
              </a:spcBef>
              <a:spcAft>
                <a:spcPct val="0"/>
              </a:spcAft>
              <a:buClrTx/>
              <a:buSzTx/>
              <a:buFontTx/>
              <a:buNone/>
              <a:defRPr/>
            </a:pPr>
            <a:r>
              <a:rPr kumimoji="0" lang="en-US" altLang="zh-CN" sz="26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rPr>
              <a:t>D.</a:t>
            </a:r>
            <a:r>
              <a:rPr kumimoji="0" lang="zh-CN" altLang="en-US" sz="26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rPr>
              <a:t>前提中不周延的项在结论中不得周延</a:t>
            </a:r>
          </a:p>
        </p:txBody>
      </p:sp>
      <p:sp>
        <p:nvSpPr>
          <p:cNvPr id="3" name="文本框 2" title=""/>
          <p:cNvSpPr txBox="1"/>
          <p:nvPr>
            <p:custDataLst>
              <p:tags r:id="rId4"/>
            </p:custDataLst>
          </p:nvPr>
        </p:nvSpPr>
        <p:spPr>
          <a:xfrm>
            <a:off x="278080" y="3442073"/>
            <a:ext cx="11635833" cy="3091815"/>
          </a:xfrm>
          <a:prstGeom prst="rect">
            <a:avLst/>
          </a:prstGeom>
          <a:noFill/>
          <a:ln w="12700">
            <a:solidFill>
              <a:srgbClr val="C00000"/>
            </a:solidFill>
          </a:ln>
        </p:spPr>
        <p:txBody>
          <a:bodyPr wrap="square" rtlCol="0" anchor="t">
            <a:spAutoFit/>
          </a:bodyPr>
          <a:lstStyle/>
          <a:p>
            <a:pPr lvl="0">
              <a:lnSpc>
                <a:spcPts val="2600"/>
              </a:lnSpc>
            </a:pPr>
            <a:r>
              <a:rPr kumimoji="0" lang="zh-CN" altLang="zh-CN" sz="2200" b="1"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rPr>
              <a:t>【解析】</a:t>
            </a:r>
            <a:r>
              <a:rPr lang="en-US" altLang="zh-CN" sz="2200" b="1">
                <a:solidFill>
                  <a:prstClr val="black">
                    <a:lumMod val="50000"/>
                  </a:prstClr>
                </a:solidFill>
                <a:latin typeface="楷体" panose="02010609060101010101" pitchFamily="49" charset="-122"/>
                <a:ea typeface="楷体" panose="02010609060101010101" pitchFamily="49" charset="-122"/>
              </a:rPr>
              <a:t>A</a:t>
            </a:r>
            <a:r>
              <a:rPr lang="zh-CN" altLang="en-US" sz="2200" b="1">
                <a:solidFill>
                  <a:prstClr val="black">
                    <a:lumMod val="50000"/>
                  </a:prstClr>
                </a:solidFill>
                <a:latin typeface="楷体" panose="02010609060101010101" pitchFamily="49" charset="-122"/>
                <a:ea typeface="楷体" panose="02010609060101010101" pitchFamily="49" charset="-122"/>
              </a:rPr>
              <a:t>：这个三段论推理中，“中国人”是中项，在大前提中中项断定了全部的认识对象，是周延的，所以该三段论没有犯中项不周延的逻辑错误，故</a:t>
            </a:r>
            <a:r>
              <a:rPr lang="en-US" altLang="zh-CN" sz="2200" b="1">
                <a:solidFill>
                  <a:prstClr val="black">
                    <a:lumMod val="50000"/>
                  </a:prstClr>
                </a:solidFill>
                <a:latin typeface="楷体" panose="02010609060101010101" pitchFamily="49" charset="-122"/>
                <a:ea typeface="楷体" panose="02010609060101010101" pitchFamily="49" charset="-122"/>
              </a:rPr>
              <a:t>A</a:t>
            </a:r>
            <a:r>
              <a:rPr lang="zh-CN" altLang="en-US" sz="2200" b="1">
                <a:solidFill>
                  <a:prstClr val="black">
                    <a:lumMod val="50000"/>
                  </a:prstClr>
                </a:solidFill>
                <a:latin typeface="楷体" panose="02010609060101010101" pitchFamily="49" charset="-122"/>
                <a:ea typeface="楷体" panose="02010609060101010101" pitchFamily="49" charset="-122"/>
              </a:rPr>
              <a:t>不选。</a:t>
            </a:r>
            <a:r>
              <a:rPr lang="en-US" altLang="zh-CN" sz="2200" b="1">
                <a:solidFill>
                  <a:prstClr val="black">
                    <a:lumMod val="50000"/>
                  </a:prstClr>
                </a:solidFill>
                <a:latin typeface="楷体" panose="02010609060101010101" pitchFamily="49" charset="-122"/>
                <a:ea typeface="楷体" panose="02010609060101010101" pitchFamily="49" charset="-122"/>
              </a:rPr>
              <a:t>B</a:t>
            </a:r>
            <a:r>
              <a:rPr lang="zh-CN" altLang="en-US" sz="2200" b="1">
                <a:solidFill>
                  <a:prstClr val="black">
                    <a:lumMod val="50000"/>
                  </a:prstClr>
                </a:solidFill>
                <a:latin typeface="楷体" panose="02010609060101010101" pitchFamily="49" charset="-122"/>
                <a:ea typeface="楷体" panose="02010609060101010101" pitchFamily="49" charset="-122"/>
              </a:rPr>
              <a:t>：该三段论中的大前提和小前提的联项都是“是”，均属于肯定判断，所以该三段论推理没有犯“两个否定前提不能必然推出结论”的逻辑错误，故</a:t>
            </a:r>
            <a:r>
              <a:rPr lang="en-US" altLang="zh-CN" sz="2200" b="1">
                <a:solidFill>
                  <a:prstClr val="black">
                    <a:lumMod val="50000"/>
                  </a:prstClr>
                </a:solidFill>
                <a:latin typeface="楷体" panose="02010609060101010101" pitchFamily="49" charset="-122"/>
                <a:ea typeface="楷体" panose="02010609060101010101" pitchFamily="49" charset="-122"/>
              </a:rPr>
              <a:t>B</a:t>
            </a:r>
            <a:r>
              <a:rPr lang="zh-CN" altLang="en-US" sz="2200" b="1">
                <a:solidFill>
                  <a:prstClr val="black">
                    <a:lumMod val="50000"/>
                  </a:prstClr>
                </a:solidFill>
                <a:latin typeface="楷体" panose="02010609060101010101" pitchFamily="49" charset="-122"/>
                <a:ea typeface="楷体" panose="02010609060101010101" pitchFamily="49" charset="-122"/>
              </a:rPr>
              <a:t>不选。</a:t>
            </a:r>
            <a:r>
              <a:rPr lang="en-US" altLang="zh-CN" sz="2200" b="1">
                <a:solidFill>
                  <a:prstClr val="black">
                    <a:lumMod val="50000"/>
                  </a:prstClr>
                </a:solidFill>
                <a:latin typeface="楷体" panose="02010609060101010101" pitchFamily="49" charset="-122"/>
                <a:ea typeface="楷体" panose="02010609060101010101" pitchFamily="49" charset="-122"/>
              </a:rPr>
              <a:t>C</a:t>
            </a:r>
            <a:r>
              <a:rPr lang="zh-CN" altLang="en-US" sz="2200" b="1">
                <a:solidFill>
                  <a:prstClr val="black">
                    <a:lumMod val="50000"/>
                  </a:prstClr>
                </a:solidFill>
                <a:latin typeface="楷体" panose="02010609060101010101" pitchFamily="49" charset="-122"/>
                <a:ea typeface="楷体" panose="02010609060101010101" pitchFamily="49" charset="-122"/>
              </a:rPr>
              <a:t>：大前提中“中国人”断定的是中国的所有人，而小前提中的“中国人”指的是李四单个人，再加上大项“爱好和平的”和小项“李四”，总共是四个概念，所以该三段论违背了“一个三段论中只能有三个不同的项”的逻辑错误，故</a:t>
            </a:r>
            <a:r>
              <a:rPr lang="en-US" altLang="zh-CN" sz="2200" b="1">
                <a:solidFill>
                  <a:prstClr val="black">
                    <a:lumMod val="50000"/>
                  </a:prstClr>
                </a:solidFill>
                <a:latin typeface="楷体" panose="02010609060101010101" pitchFamily="49" charset="-122"/>
                <a:ea typeface="楷体" panose="02010609060101010101" pitchFamily="49" charset="-122"/>
              </a:rPr>
              <a:t>C</a:t>
            </a:r>
            <a:r>
              <a:rPr lang="zh-CN" altLang="en-US" sz="2200" b="1">
                <a:solidFill>
                  <a:prstClr val="black">
                    <a:lumMod val="50000"/>
                  </a:prstClr>
                </a:solidFill>
                <a:latin typeface="楷体" panose="02010609060101010101" pitchFamily="49" charset="-122"/>
                <a:ea typeface="楷体" panose="02010609060101010101" pitchFamily="49" charset="-122"/>
              </a:rPr>
              <a:t>正确。</a:t>
            </a:r>
            <a:r>
              <a:rPr lang="en-US" altLang="zh-CN" sz="2200" b="1">
                <a:solidFill>
                  <a:prstClr val="black">
                    <a:lumMod val="50000"/>
                  </a:prstClr>
                </a:solidFill>
                <a:latin typeface="楷体" panose="02010609060101010101" pitchFamily="49" charset="-122"/>
                <a:ea typeface="楷体" panose="02010609060101010101" pitchFamily="49" charset="-122"/>
              </a:rPr>
              <a:t>D</a:t>
            </a:r>
            <a:r>
              <a:rPr lang="zh-CN" altLang="en-US" sz="2200" b="1">
                <a:solidFill>
                  <a:prstClr val="black">
                    <a:lumMod val="50000"/>
                  </a:prstClr>
                </a:solidFill>
                <a:latin typeface="楷体" panose="02010609060101010101" pitchFamily="49" charset="-122"/>
                <a:ea typeface="楷体" panose="02010609060101010101" pitchFamily="49" charset="-122"/>
              </a:rPr>
              <a:t>：在大前提中大项“爱好和平的”是不周延的，在小前提中小项“李四”是周延的，在结论中大项“爱好和平的”是不周延的，小项是周延的，故没有违背“前提中不周延的项在结论中不得周延”，故</a:t>
            </a:r>
            <a:r>
              <a:rPr lang="en-US" altLang="zh-CN" sz="2200" b="1">
                <a:solidFill>
                  <a:prstClr val="black">
                    <a:lumMod val="50000"/>
                  </a:prstClr>
                </a:solidFill>
                <a:latin typeface="楷体" panose="02010609060101010101" pitchFamily="49" charset="-122"/>
                <a:ea typeface="楷体" panose="02010609060101010101" pitchFamily="49" charset="-122"/>
              </a:rPr>
              <a:t>D</a:t>
            </a:r>
            <a:r>
              <a:rPr lang="zh-CN" altLang="en-US" sz="2200" b="1">
                <a:solidFill>
                  <a:prstClr val="black">
                    <a:lumMod val="50000"/>
                  </a:prstClr>
                </a:solidFill>
                <a:latin typeface="楷体" panose="02010609060101010101" pitchFamily="49" charset="-122"/>
                <a:ea typeface="楷体" panose="02010609060101010101" pitchFamily="49" charset="-122"/>
              </a:rPr>
              <a:t>不选。故本题选</a:t>
            </a:r>
            <a:r>
              <a:rPr lang="en-US" altLang="zh-CN" sz="2200" b="1">
                <a:solidFill>
                  <a:prstClr val="black">
                    <a:lumMod val="50000"/>
                  </a:prstClr>
                </a:solidFill>
                <a:latin typeface="楷体" panose="02010609060101010101" pitchFamily="49" charset="-122"/>
                <a:ea typeface="楷体" panose="02010609060101010101" pitchFamily="49" charset="-122"/>
              </a:rPr>
              <a:t>C</a:t>
            </a:r>
            <a:r>
              <a:rPr lang="zh-CN" altLang="en-US" sz="2200" b="1">
                <a:solidFill>
                  <a:prstClr val="black">
                    <a:lumMod val="50000"/>
                  </a:prstClr>
                </a:solidFill>
                <a:latin typeface="楷体" panose="02010609060101010101" pitchFamily="49" charset="-122"/>
                <a:ea typeface="楷体" panose="02010609060101010101" pitchFamily="49" charset="-122"/>
              </a:rPr>
              <a:t>。</a:t>
            </a:r>
          </a:p>
        </p:txBody>
      </p:sp>
      <p:sp>
        <p:nvSpPr>
          <p:cNvPr id="4" name="文本框 3" title=""/>
          <p:cNvSpPr txBox="1"/>
          <p:nvPr>
            <p:custDataLst>
              <p:tags r:id="rId5"/>
            </p:custDataLst>
          </p:nvPr>
        </p:nvSpPr>
        <p:spPr>
          <a:xfrm>
            <a:off x="5048373" y="91465"/>
            <a:ext cx="209525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rPr>
              <a:t>实战演练</a:t>
            </a:r>
          </a:p>
        </p:txBody>
      </p:sp>
      <p:sp>
        <p:nvSpPr>
          <p:cNvPr id="8" name="矩形 7" title=""/>
          <p:cNvSpPr/>
          <p:nvPr>
            <p:custDataLst>
              <p:tags r:id="rId6"/>
            </p:custDataLst>
          </p:nvPr>
        </p:nvSpPr>
        <p:spPr>
          <a:xfrm>
            <a:off x="9357463" y="1621957"/>
            <a:ext cx="1209774" cy="1569660"/>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9600" b="1"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rPr>
              <a:t>C</a:t>
            </a:r>
            <a:endParaRPr kumimoji="0" lang="zh-CN" altLang="en-US" sz="9600" b="1"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278079" y="715046"/>
            <a:ext cx="11635833" cy="3442289"/>
          </a:xfrm>
          <a:prstGeom prst="rect">
            <a:avLst/>
          </a:prstGeom>
          <a:noFill/>
          <a:ln>
            <a:solidFill>
              <a:schemeClr val="tx1"/>
            </a:solidFill>
          </a:ln>
        </p:spPr>
        <p:txBody>
          <a:bodyPr wrap="square" rtlCol="0" anchor="t">
            <a:spAutoFit/>
          </a:bodyPr>
          <a:lstStyle/>
          <a:p>
            <a:pPr marL="0" marR="0" lvl="0" indent="0" algn="l" defTabSz="914400" rtl="0" eaLnBrk="1" fontAlgn="auto" latinLnBrk="0" hangingPunct="1">
              <a:lnSpc>
                <a:spcPts val="3800"/>
              </a:lnSpc>
              <a:spcBef>
                <a:spcPct val="0"/>
              </a:spcBef>
              <a:spcAft>
                <a:spcPct val="0"/>
              </a:spcAft>
              <a:buClrTx/>
              <a:buSzTx/>
              <a:buFontTx/>
              <a:buNone/>
              <a:defRPr/>
            </a:pPr>
            <a:r>
              <a:rPr lang="en-US" altLang="zh-CN" sz="2800" b="1">
                <a:solidFill>
                  <a:prstClr val="black"/>
                </a:solidFill>
                <a:latin typeface="微软雅黑" panose="020b0503020204020204" charset="-122"/>
                <a:ea typeface="微软雅黑" panose="020b0503020204020204" charset="-122"/>
              </a:rPr>
              <a:t>3.</a:t>
            </a:r>
            <a:r>
              <a:rPr kumimoji="0" lang="zh-CN" altLang="en-US" sz="2800" b="1" i="0" u="none" strike="noStrike" kern="1200" cap="none" spc="0" normalizeH="0" baseline="0" noProof="0">
                <a:ln>
                  <a:noFill/>
                </a:ln>
                <a:solidFill>
                  <a:srgbClr val="C00000"/>
                </a:solidFill>
                <a:effectLst/>
                <a:uLnTx/>
                <a:uFillTx/>
                <a:latin typeface="宋体" panose="02010600030101010101" pitchFamily="2" charset="-122"/>
                <a:ea typeface="宋体" panose="02010600030101010101" pitchFamily="2" charset="-122"/>
              </a:rPr>
              <a:t>（</a:t>
            </a:r>
            <a:r>
              <a:rPr kumimoji="0" lang="en-US" altLang="zh-CN" sz="2800" b="1" i="0" u="none" strike="noStrike" kern="1200" cap="none" spc="0" normalizeH="0" baseline="0" noProof="0">
                <a:ln>
                  <a:noFill/>
                </a:ln>
                <a:solidFill>
                  <a:srgbClr val="C00000"/>
                </a:solidFill>
                <a:effectLst/>
                <a:uLnTx/>
                <a:uFillTx/>
                <a:latin typeface="宋体" panose="02010600030101010101" pitchFamily="2" charset="-122"/>
                <a:ea typeface="宋体" panose="02010600030101010101" pitchFamily="2" charset="-122"/>
              </a:rPr>
              <a:t>2022·</a:t>
            </a:r>
            <a:r>
              <a:rPr kumimoji="0" lang="zh-CN" altLang="en-US" sz="2800" b="1" i="0" u="none" strike="noStrike" kern="1200" cap="none" spc="0" normalizeH="0" baseline="0" noProof="0">
                <a:ln>
                  <a:noFill/>
                </a:ln>
                <a:solidFill>
                  <a:srgbClr val="C00000"/>
                </a:solidFill>
                <a:effectLst/>
                <a:uLnTx/>
                <a:uFillTx/>
                <a:latin typeface="宋体" panose="02010600030101010101" pitchFamily="2" charset="-122"/>
                <a:ea typeface="宋体" panose="02010600030101010101" pitchFamily="2" charset="-122"/>
              </a:rPr>
              <a:t>浙江模拟预测）</a:t>
            </a:r>
            <a:r>
              <a:rPr kumimoji="0" lang="zh-CN" altLang="en-US" sz="28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rPr>
              <a:t>你说甲生疮，甲是中国人，你就是说中国人生疮了。既然中国人生疮，你是中国人，就是你也生疮了。”鲁迅先生这两句话分别运用了两个三段论推理。对这两个推理，下面说法正确的是</a:t>
            </a:r>
          </a:p>
          <a:p>
            <a:pPr marL="0" marR="0" lvl="0" indent="0" algn="l" defTabSz="914400" rtl="0" eaLnBrk="1" fontAlgn="auto" latinLnBrk="0" hangingPunct="1">
              <a:lnSpc>
                <a:spcPts val="3800"/>
              </a:lnSpc>
              <a:spcBef>
                <a:spcPct val="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rPr>
              <a:t>A.</a:t>
            </a:r>
            <a:r>
              <a:rPr kumimoji="0" lang="zh-CN" altLang="en-US" sz="28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rPr>
              <a:t>两个三段论推理都不是有效的</a:t>
            </a:r>
          </a:p>
          <a:p>
            <a:pPr marL="0" marR="0" lvl="0" indent="0" algn="l" defTabSz="914400" rtl="0" eaLnBrk="1" fontAlgn="auto" latinLnBrk="0" hangingPunct="1">
              <a:lnSpc>
                <a:spcPts val="3800"/>
              </a:lnSpc>
              <a:spcBef>
                <a:spcPct val="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rPr>
              <a:t>B.</a:t>
            </a:r>
            <a:r>
              <a:rPr kumimoji="0" lang="zh-CN" altLang="en-US" sz="28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rPr>
              <a:t>两个三段论推理都是有效的</a:t>
            </a:r>
          </a:p>
          <a:p>
            <a:pPr marL="0" marR="0" lvl="0" indent="0" algn="l" defTabSz="914400" rtl="0" eaLnBrk="1" fontAlgn="auto" latinLnBrk="0" hangingPunct="1">
              <a:lnSpc>
                <a:spcPts val="3800"/>
              </a:lnSpc>
              <a:spcBef>
                <a:spcPct val="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rPr>
              <a:t>C.</a:t>
            </a:r>
            <a:r>
              <a:rPr kumimoji="0" lang="zh-CN" altLang="en-US" sz="28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rPr>
              <a:t>第一个是有效三段论推理，第二个不是有效三段论推理</a:t>
            </a:r>
          </a:p>
          <a:p>
            <a:pPr marL="0" marR="0" lvl="0" indent="0" algn="l" defTabSz="914400" rtl="0" eaLnBrk="1" fontAlgn="auto" latinLnBrk="0" hangingPunct="1">
              <a:lnSpc>
                <a:spcPts val="3800"/>
              </a:lnSpc>
              <a:spcBef>
                <a:spcPct val="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rPr>
              <a:t>D.</a:t>
            </a:r>
            <a:r>
              <a:rPr kumimoji="0" lang="zh-CN" altLang="en-US" sz="28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rPr>
              <a:t>第一个不是有效三段论推理，第二个是有效三段论推理</a:t>
            </a:r>
          </a:p>
        </p:txBody>
      </p:sp>
      <p:sp>
        <p:nvSpPr>
          <p:cNvPr id="3" name="文本框 2" title=""/>
          <p:cNvSpPr txBox="1"/>
          <p:nvPr>
            <p:custDataLst>
              <p:tags r:id="rId4"/>
            </p:custDataLst>
          </p:nvPr>
        </p:nvSpPr>
        <p:spPr>
          <a:xfrm>
            <a:off x="278080" y="4394618"/>
            <a:ext cx="11635833" cy="2144177"/>
          </a:xfrm>
          <a:prstGeom prst="rect">
            <a:avLst/>
          </a:prstGeom>
          <a:noFill/>
          <a:ln w="12700">
            <a:solidFill>
              <a:srgbClr val="C00000"/>
            </a:solidFill>
          </a:ln>
        </p:spPr>
        <p:txBody>
          <a:bodyPr wrap="square" rtlCol="0" anchor="t">
            <a:spAutoFit/>
          </a:bodyPr>
          <a:lstStyle/>
          <a:p>
            <a:pPr lvl="0">
              <a:lnSpc>
                <a:spcPts val="3200"/>
              </a:lnSpc>
            </a:pPr>
            <a:r>
              <a:rPr kumimoji="0" lang="zh-CN" altLang="zh-CN" sz="2800" b="1"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rPr>
              <a:t>【解析】</a:t>
            </a:r>
            <a:r>
              <a:rPr lang="en-US" altLang="zh-CN" sz="2800" b="1">
                <a:solidFill>
                  <a:prstClr val="black">
                    <a:lumMod val="50000"/>
                  </a:prstClr>
                </a:solidFill>
                <a:latin typeface="楷体" panose="02010609060101010101" pitchFamily="49" charset="-122"/>
                <a:ea typeface="楷体" panose="02010609060101010101" pitchFamily="49" charset="-122"/>
              </a:rPr>
              <a:t>ABC</a:t>
            </a:r>
            <a:r>
              <a:rPr lang="zh-CN" altLang="en-US" sz="2800" b="1">
                <a:solidFill>
                  <a:prstClr val="black">
                    <a:lumMod val="50000"/>
                  </a:prstClr>
                </a:solidFill>
                <a:latin typeface="楷体" panose="02010609060101010101" pitchFamily="49" charset="-122"/>
                <a:ea typeface="楷体" panose="02010609060101010101" pitchFamily="49" charset="-122"/>
              </a:rPr>
              <a:t>：第一个不是有效三段论推理，第二个是有效三段论推理，</a:t>
            </a:r>
            <a:r>
              <a:rPr lang="en-US" altLang="zh-CN" sz="2800" b="1">
                <a:solidFill>
                  <a:prstClr val="black">
                    <a:lumMod val="50000"/>
                  </a:prstClr>
                </a:solidFill>
                <a:latin typeface="楷体" panose="02010609060101010101" pitchFamily="49" charset="-122"/>
                <a:ea typeface="楷体" panose="02010609060101010101" pitchFamily="49" charset="-122"/>
              </a:rPr>
              <a:t>ABC</a:t>
            </a:r>
            <a:r>
              <a:rPr lang="zh-CN" altLang="en-US" sz="2800" b="1">
                <a:solidFill>
                  <a:prstClr val="black">
                    <a:lumMod val="50000"/>
                  </a:prstClr>
                </a:solidFill>
                <a:latin typeface="楷体" panose="02010609060101010101" pitchFamily="49" charset="-122"/>
                <a:ea typeface="楷体" panose="02010609060101010101" pitchFamily="49" charset="-122"/>
              </a:rPr>
              <a:t>错误。</a:t>
            </a:r>
            <a:r>
              <a:rPr lang="en-US" altLang="zh-CN" sz="2800" b="1">
                <a:solidFill>
                  <a:prstClr val="black">
                    <a:lumMod val="50000"/>
                  </a:prstClr>
                </a:solidFill>
                <a:latin typeface="楷体" panose="02010609060101010101" pitchFamily="49" charset="-122"/>
                <a:ea typeface="楷体" panose="02010609060101010101" pitchFamily="49" charset="-122"/>
              </a:rPr>
              <a:t>D</a:t>
            </a:r>
            <a:r>
              <a:rPr lang="zh-CN" altLang="en-US" sz="2800" b="1">
                <a:solidFill>
                  <a:prstClr val="black">
                    <a:lumMod val="50000"/>
                  </a:prstClr>
                </a:solidFill>
                <a:latin typeface="楷体" panose="02010609060101010101" pitchFamily="49" charset="-122"/>
                <a:ea typeface="楷体" panose="02010609060101010101" pitchFamily="49" charset="-122"/>
              </a:rPr>
              <a:t>：第一个三段论推理小项“中国人”在前提中不周延，在结论中周延，违反了“前提中不周延的项在结论中不得周延”的规则，犯了“小项不当扩大”的错误，是无效的三段论推理。第二个三段论推理符合推理规则，是有效的三段论推理，</a:t>
            </a:r>
            <a:r>
              <a:rPr lang="en-US" altLang="zh-CN" sz="2800" b="1">
                <a:solidFill>
                  <a:prstClr val="black">
                    <a:lumMod val="50000"/>
                  </a:prstClr>
                </a:solidFill>
                <a:latin typeface="楷体" panose="02010609060101010101" pitchFamily="49" charset="-122"/>
                <a:ea typeface="楷体" panose="02010609060101010101" pitchFamily="49" charset="-122"/>
              </a:rPr>
              <a:t>D</a:t>
            </a:r>
            <a:r>
              <a:rPr lang="zh-CN" altLang="en-US" sz="2800" b="1">
                <a:solidFill>
                  <a:prstClr val="black">
                    <a:lumMod val="50000"/>
                  </a:prstClr>
                </a:solidFill>
                <a:latin typeface="楷体" panose="02010609060101010101" pitchFamily="49" charset="-122"/>
                <a:ea typeface="楷体" panose="02010609060101010101" pitchFamily="49" charset="-122"/>
              </a:rPr>
              <a:t>正确。故本题选</a:t>
            </a:r>
            <a:r>
              <a:rPr lang="en-US" altLang="zh-CN" sz="2800" b="1">
                <a:solidFill>
                  <a:prstClr val="black">
                    <a:lumMod val="50000"/>
                  </a:prstClr>
                </a:solidFill>
                <a:latin typeface="楷体" panose="02010609060101010101" pitchFamily="49" charset="-122"/>
                <a:ea typeface="楷体" panose="02010609060101010101" pitchFamily="49" charset="-122"/>
              </a:rPr>
              <a:t>D</a:t>
            </a:r>
            <a:r>
              <a:rPr lang="zh-CN" altLang="en-US" sz="2800" b="1">
                <a:solidFill>
                  <a:prstClr val="black">
                    <a:lumMod val="50000"/>
                  </a:prstClr>
                </a:solidFill>
                <a:latin typeface="楷体" panose="02010609060101010101" pitchFamily="49" charset="-122"/>
                <a:ea typeface="楷体" panose="02010609060101010101" pitchFamily="49" charset="-122"/>
              </a:rPr>
              <a:t>。</a:t>
            </a:r>
            <a:endParaRPr lang="en-US" altLang="zh-CN" sz="2800" b="1">
              <a:solidFill>
                <a:prstClr val="black">
                  <a:lumMod val="50000"/>
                </a:prstClr>
              </a:solidFill>
              <a:latin typeface="楷体" panose="02010609060101010101" pitchFamily="49" charset="-122"/>
              <a:ea typeface="楷体" panose="02010609060101010101" pitchFamily="49" charset="-122"/>
            </a:endParaRPr>
          </a:p>
        </p:txBody>
      </p:sp>
      <p:sp>
        <p:nvSpPr>
          <p:cNvPr id="4" name="文本框 3" title=""/>
          <p:cNvSpPr txBox="1"/>
          <p:nvPr>
            <p:custDataLst>
              <p:tags r:id="rId5"/>
            </p:custDataLst>
          </p:nvPr>
        </p:nvSpPr>
        <p:spPr>
          <a:xfrm>
            <a:off x="5048373" y="91465"/>
            <a:ext cx="209525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rPr>
              <a:t>实战演练</a:t>
            </a:r>
          </a:p>
        </p:txBody>
      </p:sp>
      <p:sp>
        <p:nvSpPr>
          <p:cNvPr id="8" name="矩形 7" title=""/>
          <p:cNvSpPr/>
          <p:nvPr>
            <p:custDataLst>
              <p:tags r:id="rId6"/>
            </p:custDataLst>
          </p:nvPr>
        </p:nvSpPr>
        <p:spPr>
          <a:xfrm>
            <a:off x="9357463" y="2024418"/>
            <a:ext cx="1209774" cy="1569660"/>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9600" b="1"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rPr>
              <a:t>D</a:t>
            </a:r>
            <a:endParaRPr kumimoji="0" lang="zh-CN" altLang="en-US" sz="9600" b="1"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76" name="矩形 75" title=""/>
          <p:cNvSpPr/>
          <p:nvPr>
            <p:custDataLst>
              <p:tags r:id="rId3"/>
            </p:custDataLst>
          </p:nvPr>
        </p:nvSpPr>
        <p:spPr>
          <a:xfrm>
            <a:off x="5132070" y="2494915"/>
            <a:ext cx="847725" cy="583565"/>
          </a:xfrm>
          <a:prstGeom prst="rect">
            <a:avLst/>
          </a:prstGeom>
        </p:spPr>
        <p:txBody>
          <a:bodyPr wrap="square">
            <a:spAutoFit/>
          </a:bodyPr>
          <a:lstStyle/>
          <a:p>
            <a:r>
              <a:rPr lang="en-US" altLang="zh-CN" sz="3200">
                <a:solidFill>
                  <a:schemeClr val="bg1"/>
                </a:solidFill>
                <a:latin typeface="汉仪雅酷黑 75W" panose="020b0804020202020204" pitchFamily="34" charset="-122"/>
                <a:ea typeface="汉仪雅酷黑 75W" panose="020b0804020202020204" pitchFamily="34" charset="-122"/>
              </a:rPr>
              <a:t>01</a:t>
            </a:r>
            <a:endParaRPr lang="zh-CN" altLang="en-US" sz="3200">
              <a:solidFill>
                <a:schemeClr val="bg1"/>
              </a:solidFill>
            </a:endParaRPr>
          </a:p>
        </p:txBody>
      </p:sp>
      <p:sp>
        <p:nvSpPr>
          <p:cNvPr id="77" name="矩形 76" title=""/>
          <p:cNvSpPr/>
          <p:nvPr>
            <p:custDataLst>
              <p:tags r:id="rId4"/>
            </p:custDataLst>
          </p:nvPr>
        </p:nvSpPr>
        <p:spPr>
          <a:xfrm>
            <a:off x="9234647" y="4644420"/>
            <a:ext cx="691215" cy="584775"/>
          </a:xfrm>
          <a:prstGeom prst="rect">
            <a:avLst/>
          </a:prstGeom>
        </p:spPr>
        <p:txBody>
          <a:bodyPr wrap="none">
            <a:spAutoFit/>
          </a:bodyPr>
          <a:lstStyle/>
          <a:p>
            <a:r>
              <a:rPr lang="en-US" altLang="zh-CN" sz="3200" b="1">
                <a:solidFill>
                  <a:schemeClr val="bg1"/>
                </a:solidFill>
                <a:latin typeface="微软雅黑" panose="020b0503020204020204" charset="-122"/>
                <a:ea typeface="微软雅黑" panose="020b0503020204020204" charset="-122"/>
              </a:rPr>
              <a:t>02</a:t>
            </a:r>
            <a:endParaRPr lang="zh-CN" altLang="en-US" sz="3200" b="1">
              <a:solidFill>
                <a:schemeClr val="bg1"/>
              </a:solidFill>
              <a:latin typeface="微软雅黑" panose="020b0503020204020204" charset="-122"/>
              <a:ea typeface="微软雅黑" panose="020b0503020204020204" charset="-122"/>
            </a:endParaRPr>
          </a:p>
        </p:txBody>
      </p:sp>
      <p:sp>
        <p:nvSpPr>
          <p:cNvPr id="4" name="文本框 3" title=""/>
          <p:cNvSpPr txBox="1"/>
          <p:nvPr>
            <p:custDataLst>
              <p:tags r:id="rId5"/>
            </p:custDataLst>
          </p:nvPr>
        </p:nvSpPr>
        <p:spPr>
          <a:xfrm>
            <a:off x="2892237" y="60496"/>
            <a:ext cx="6407523" cy="584775"/>
          </a:xfrm>
          <a:prstGeom prst="rect">
            <a:avLst/>
          </a:prstGeom>
          <a:noFill/>
        </p:spPr>
        <p:txBody>
          <a:bodyPr wrap="none" rtlCol="0" anchor="t">
            <a:spAutoFit/>
          </a:bodyPr>
          <a:lstStyle/>
          <a:p>
            <a:pPr algn="l"/>
            <a:r>
              <a:rPr lang="zh-CN" altLang="en-US" sz="3200" b="1">
                <a:solidFill>
                  <a:srgbClr val="FF0000"/>
                </a:solidFill>
                <a:effectLst/>
                <a:latin typeface="微软雅黑" panose="020b0503020204020204" charset="-122"/>
                <a:ea typeface="微软雅黑" panose="020b0503020204020204" charset="-122"/>
                <a:cs typeface="宋体" panose="02010600030101010101" pitchFamily="2" charset="-122"/>
                <a:sym typeface="+mn-ea"/>
              </a:rPr>
              <a:t>一、性质判断换质推理</a:t>
            </a:r>
            <a:r>
              <a:rPr lang="en-US" altLang="zh-CN" sz="3200" b="1">
                <a:solidFill>
                  <a:srgbClr val="FF0000"/>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3200" b="1">
                <a:solidFill>
                  <a:srgbClr val="FF0000"/>
                </a:solidFill>
                <a:effectLst/>
                <a:latin typeface="微软雅黑" panose="020b0503020204020204" charset="-122"/>
                <a:ea typeface="微软雅黑" panose="020b0503020204020204" charset="-122"/>
                <a:cs typeface="宋体" panose="02010600030101010101" pitchFamily="2" charset="-122"/>
                <a:sym typeface="+mn-ea"/>
              </a:rPr>
              <a:t>换质法</a:t>
            </a:r>
          </a:p>
        </p:txBody>
      </p:sp>
      <p:sp>
        <p:nvSpPr>
          <p:cNvPr id="3" name="文本框 2" title=""/>
          <p:cNvSpPr txBox="1"/>
          <p:nvPr>
            <p:custDataLst>
              <p:tags r:id="rId6"/>
            </p:custDataLst>
          </p:nvPr>
        </p:nvSpPr>
        <p:spPr>
          <a:xfrm>
            <a:off x="-375561" y="808471"/>
            <a:ext cx="3562514" cy="523220"/>
          </a:xfrm>
          <a:prstGeom prst="rect">
            <a:avLst/>
          </a:prstGeom>
          <a:noFill/>
        </p:spPr>
        <p:txBody>
          <a:bodyPr wrap="square" rtlCol="0">
            <a:spAutoFit/>
          </a:bodyPr>
          <a:lstStyle/>
          <a:p>
            <a:pPr algn="ctr"/>
            <a:r>
              <a:rPr lang="en-US" altLang="zh-CN" sz="2800" b="1">
                <a:solidFill>
                  <a:srgbClr val="C00000"/>
                </a:solidFill>
                <a:latin typeface="微软雅黑" panose="020b0503020204020204" charset="-122"/>
                <a:ea typeface="微软雅黑" panose="020b0503020204020204" charset="-122"/>
                <a:sym typeface="+mn-ea"/>
              </a:rPr>
              <a:t>1</a:t>
            </a:r>
            <a:r>
              <a:rPr lang="zh-CN" altLang="en-US" sz="2800" b="1">
                <a:solidFill>
                  <a:srgbClr val="C00000"/>
                </a:solidFill>
                <a:latin typeface="微软雅黑" panose="020b0503020204020204" charset="-122"/>
                <a:ea typeface="微软雅黑" panose="020b0503020204020204" charset="-122"/>
                <a:sym typeface="+mn-ea"/>
              </a:rPr>
              <a:t>、必要性</a:t>
            </a:r>
          </a:p>
        </p:txBody>
      </p:sp>
      <p:sp>
        <p:nvSpPr>
          <p:cNvPr id="12" name="文本框 11" title=""/>
          <p:cNvSpPr txBox="1"/>
          <p:nvPr>
            <p:custDataLst>
              <p:tags r:id="rId7"/>
            </p:custDataLst>
          </p:nvPr>
        </p:nvSpPr>
        <p:spPr>
          <a:xfrm>
            <a:off x="660804" y="1423873"/>
            <a:ext cx="10870391" cy="2719975"/>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wrap="square" rtlCol="0" anchor="t">
            <a:spAutoFit/>
          </a:bodyPr>
          <a:lstStyle/>
          <a:p>
            <a:pPr indent="0" fontAlgn="auto">
              <a:lnSpc>
                <a:spcPts val="4200"/>
              </a:lnSpc>
            </a:pPr>
            <a:r>
              <a:rPr lang="en-US" altLang="zh-CN" sz="2800" b="1">
                <a:latin typeface="宋体" panose="02010600030101010101" pitchFamily="2" charset="-122"/>
                <a:ea typeface="宋体" panose="02010600030101010101" pitchFamily="2" charset="-122"/>
                <a:cs typeface="微软雅黑" panose="020b0503020204020204" charset="-122"/>
                <a:sym typeface="+mn-ea"/>
              </a:rPr>
              <a:t>    </a:t>
            </a:r>
            <a:r>
              <a:rPr altLang="zh-CN" sz="3200" b="1">
                <a:latin typeface="宋体" panose="02010600030101010101" pitchFamily="2" charset="-122"/>
                <a:ea typeface="宋体" panose="02010600030101010101" pitchFamily="2" charset="-122"/>
                <a:cs typeface="微软雅黑" panose="020b0503020204020204" charset="-122"/>
                <a:sym typeface="+mn-ea"/>
              </a:rPr>
              <a:t>在说话或写文章时，</a:t>
            </a:r>
            <a:r>
              <a:rPr altLang="zh-CN" sz="3200" b="1">
                <a:solidFill>
                  <a:srgbClr val="C00000"/>
                </a:solidFill>
                <a:latin typeface="宋体" panose="02010600030101010101" pitchFamily="2" charset="-122"/>
                <a:ea typeface="宋体" panose="02010600030101010101" pitchFamily="2" charset="-122"/>
                <a:cs typeface="微软雅黑" panose="020b0503020204020204" charset="-122"/>
                <a:sym typeface="+mn-ea"/>
              </a:rPr>
              <a:t>为了使表达更为适当和灵活</a:t>
            </a:r>
            <a:r>
              <a:rPr altLang="zh-CN" sz="3200" b="1">
                <a:latin typeface="宋体" panose="02010600030101010101" pitchFamily="2" charset="-122"/>
                <a:ea typeface="宋体" panose="02010600030101010101" pitchFamily="2" charset="-122"/>
                <a:cs typeface="微软雅黑" panose="020b0503020204020204" charset="-122"/>
                <a:sym typeface="+mn-ea"/>
              </a:rPr>
              <a:t>，我们常常要根据上下文的具体情况，对一些性质判断的形式结构进行变换</a:t>
            </a:r>
            <a:r>
              <a:rPr lang="zh-CN" altLang="en-US" sz="3200" b="1">
                <a:latin typeface="宋体" panose="02010600030101010101" pitchFamily="2" charset="-122"/>
                <a:ea typeface="宋体" panose="02010600030101010101" pitchFamily="2" charset="-122"/>
                <a:cs typeface="微软雅黑" panose="020b0503020204020204" charset="-122"/>
                <a:sym typeface="+mn-ea"/>
              </a:rPr>
              <a:t>。</a:t>
            </a:r>
            <a:endParaRPr lang="en-US" altLang="zh-CN" sz="3200" b="1">
              <a:latin typeface="宋体" panose="02010600030101010101" pitchFamily="2" charset="-122"/>
              <a:ea typeface="宋体" panose="02010600030101010101" pitchFamily="2" charset="-122"/>
              <a:cs typeface="微软雅黑" panose="020b0503020204020204" charset="-122"/>
              <a:sym typeface="+mn-ea"/>
            </a:endParaRPr>
          </a:p>
          <a:p>
            <a:pPr indent="0" fontAlgn="auto">
              <a:lnSpc>
                <a:spcPts val="4200"/>
              </a:lnSpc>
            </a:pPr>
            <a:r>
              <a:rPr lang="en-US" altLang="zh-CN" sz="3200" b="1">
                <a:latin typeface="宋体" panose="02010600030101010101" pitchFamily="2" charset="-122"/>
                <a:ea typeface="宋体" panose="02010600030101010101" pitchFamily="2" charset="-122"/>
                <a:cs typeface="微软雅黑" panose="020b0503020204020204" charset="-122"/>
                <a:sym typeface="+mn-ea"/>
              </a:rPr>
              <a:t>    </a:t>
            </a:r>
            <a:r>
              <a:rPr altLang="zh-CN" sz="3200" b="1">
                <a:latin typeface="宋体" panose="02010600030101010101" pitchFamily="2" charset="-122"/>
                <a:ea typeface="宋体" panose="02010600030101010101" pitchFamily="2" charset="-122"/>
                <a:cs typeface="微软雅黑" panose="020b0503020204020204" charset="-122"/>
                <a:sym typeface="+mn-ea"/>
              </a:rPr>
              <a:t>如将肯定判断形式转换为否定判断形式，或者将否定判断形式转换为肯定判断形式。这就要运用</a:t>
            </a:r>
            <a:r>
              <a:rPr altLang="zh-CN" sz="3200" b="1">
                <a:solidFill>
                  <a:srgbClr val="C00000"/>
                </a:solidFill>
                <a:latin typeface="宋体" panose="02010600030101010101" pitchFamily="2" charset="-122"/>
                <a:ea typeface="宋体" panose="02010600030101010101" pitchFamily="2" charset="-122"/>
                <a:cs typeface="微软雅黑" panose="020b0503020204020204" charset="-122"/>
                <a:sym typeface="+mn-ea"/>
              </a:rPr>
              <a:t>性质判断换质推理</a:t>
            </a:r>
            <a:r>
              <a:rPr altLang="zh-CN" sz="3200" b="1">
                <a:latin typeface="宋体" panose="02010600030101010101" pitchFamily="2" charset="-122"/>
                <a:ea typeface="宋体" panose="02010600030101010101" pitchFamily="2" charset="-122"/>
                <a:cs typeface="微软雅黑" panose="020b0503020204020204" charset="-122"/>
                <a:sym typeface="+mn-ea"/>
              </a:rPr>
              <a:t>。</a:t>
            </a:r>
          </a:p>
        </p:txBody>
      </p:sp>
      <p:grpSp>
        <p:nvGrpSpPr>
          <p:cNvPr id="2" name="组合 1" title=""/>
          <p:cNvGrpSpPr/>
          <p:nvPr>
            <p:custDataLst>
              <p:tags r:id="rId8"/>
            </p:custDataLst>
          </p:nvPr>
        </p:nvGrpSpPr>
        <p:grpSpPr>
          <a:xfrm>
            <a:off x="660805" y="4307048"/>
            <a:ext cx="10870390" cy="1661032"/>
            <a:chOff x="1978423" y="2586876"/>
            <a:chExt cx="8612986" cy="1661032"/>
          </a:xfrm>
        </p:grpSpPr>
        <p:sp>
          <p:nvSpPr>
            <p:cNvPr id="5" name="文本框 4"/>
            <p:cNvSpPr txBox="1"/>
            <p:nvPr>
              <p:custDataLst>
                <p:tags r:id="rId9"/>
              </p:custDataLst>
            </p:nvPr>
          </p:nvSpPr>
          <p:spPr>
            <a:xfrm>
              <a:off x="1978423" y="2586876"/>
              <a:ext cx="8612986" cy="1661032"/>
            </a:xfrm>
            <a:prstGeom prst="rect">
              <a:avLst/>
            </a:prstGeom>
            <a:noFill/>
            <a:ln>
              <a:solidFill>
                <a:srgbClr val="174C8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lnSpc>
                  <a:spcPct val="200000"/>
                </a:lnSpc>
              </a:pPr>
              <a:r>
                <a:rPr lang="zh-CN" altLang="en-US" sz="2800" b="1">
                  <a:solidFill>
                    <a:srgbClr val="C00000"/>
                  </a:solidFill>
                  <a:latin typeface="微软雅黑" panose="020b0503020204020204" charset="-122"/>
                  <a:ea typeface="微软雅黑" panose="020b0503020204020204" charset="-122"/>
                  <a:cs typeface="黑体" panose="02010609060101010101" pitchFamily="49" charset="-122"/>
                  <a:sym typeface="+mn-ea"/>
                </a:rPr>
                <a:t>例：</a:t>
              </a:r>
              <a:r>
                <a:rPr lang="zh-CN" sz="2800" b="1">
                  <a:solidFill>
                    <a:srgbClr val="C00000"/>
                  </a:solidFill>
                  <a:latin typeface="宋体" panose="02010600030101010101" pitchFamily="2" charset="-122"/>
                  <a:ea typeface="宋体" panose="02010600030101010101" pitchFamily="2" charset="-122"/>
                  <a:cs typeface="黑体" panose="02010609060101010101" pitchFamily="49" charset="-122"/>
                  <a:sym typeface="+mn-ea"/>
                </a:rPr>
                <a:t>题海战术</a:t>
              </a:r>
              <a:r>
                <a:rPr lang="zh-CN" sz="2800" b="1">
                  <a:solidFill>
                    <a:schemeClr val="tx1"/>
                  </a:solidFill>
                  <a:latin typeface="宋体" panose="02010600030101010101" pitchFamily="2" charset="-122"/>
                  <a:ea typeface="宋体" panose="02010600030101010101" pitchFamily="2" charset="-122"/>
                  <a:cs typeface="黑体" panose="02010609060101010101" pitchFamily="49" charset="-122"/>
                  <a:sym typeface="+mn-ea"/>
                </a:rPr>
                <a:t>是不正确的的学习方法。</a:t>
              </a:r>
            </a:p>
            <a:p>
              <a:pPr fontAlgn="auto">
                <a:lnSpc>
                  <a:spcPct val="200000"/>
                </a:lnSpc>
              </a:pPr>
              <a:r>
                <a:rPr lang="en-US" altLang="zh-CN" sz="2800" b="1">
                  <a:solidFill>
                    <a:schemeClr val="tx1"/>
                  </a:solidFill>
                  <a:latin typeface="宋体" panose="02010600030101010101" pitchFamily="2" charset="-122"/>
                  <a:ea typeface="宋体" panose="02010600030101010101" pitchFamily="2" charset="-122"/>
                  <a:cs typeface="黑体" panose="02010609060101010101" pitchFamily="49" charset="-122"/>
                  <a:sym typeface="+mn-ea"/>
                </a:rPr>
                <a:t>    </a:t>
              </a:r>
              <a:r>
                <a:rPr lang="zh-CN" sz="2800" b="1">
                  <a:solidFill>
                    <a:schemeClr val="tx1"/>
                  </a:solidFill>
                  <a:latin typeface="宋体" panose="02010600030101010101" pitchFamily="2" charset="-122"/>
                  <a:ea typeface="宋体" panose="02010600030101010101" pitchFamily="2" charset="-122"/>
                  <a:cs typeface="黑体" panose="02010609060101010101" pitchFamily="49" charset="-122"/>
                  <a:sym typeface="+mn-ea"/>
                </a:rPr>
                <a:t>题海战术</a:t>
              </a:r>
              <a:r>
                <a:rPr lang="zh-CN" sz="2800" b="1">
                  <a:solidFill>
                    <a:srgbClr val="C00000"/>
                  </a:solidFill>
                  <a:latin typeface="宋体" panose="02010600030101010101" pitchFamily="2" charset="-122"/>
                  <a:ea typeface="宋体" panose="02010600030101010101" pitchFamily="2" charset="-122"/>
                  <a:cs typeface="黑体" panose="02010609060101010101" pitchFamily="49" charset="-122"/>
                  <a:sym typeface="+mn-ea"/>
                </a:rPr>
                <a:t>不是正确</a:t>
              </a:r>
              <a:r>
                <a:rPr lang="zh-CN" sz="2800" b="1">
                  <a:solidFill>
                    <a:schemeClr val="tx1"/>
                  </a:solidFill>
                  <a:latin typeface="宋体" panose="02010600030101010101" pitchFamily="2" charset="-122"/>
                  <a:ea typeface="宋体" panose="02010600030101010101" pitchFamily="2" charset="-122"/>
                  <a:cs typeface="黑体" panose="02010609060101010101" pitchFamily="49" charset="-122"/>
                  <a:sym typeface="+mn-ea"/>
                </a:rPr>
                <a:t>的</a:t>
              </a:r>
              <a:r>
                <a:rPr lang="zh-CN" sz="2800" b="1">
                  <a:latin typeface="宋体" panose="02010600030101010101" pitchFamily="2" charset="-122"/>
                  <a:ea typeface="宋体" panose="02010600030101010101" pitchFamily="2" charset="-122"/>
                  <a:cs typeface="黑体" panose="02010609060101010101" pitchFamily="49" charset="-122"/>
                  <a:sym typeface="+mn-ea"/>
                </a:rPr>
                <a:t>学习方法。</a:t>
              </a:r>
              <a:endParaRPr lang="zh-CN" altLang="en-US" sz="2800" b="1">
                <a:solidFill>
                  <a:schemeClr val="tx1"/>
                </a:solidFill>
                <a:latin typeface="宋体" panose="02010600030101010101" pitchFamily="2" charset="-122"/>
                <a:ea typeface="宋体" panose="02010600030101010101" pitchFamily="2" charset="-122"/>
                <a:cs typeface="黑体" panose="02010609060101010101" pitchFamily="49" charset="-122"/>
                <a:sym typeface="+mn-ea"/>
              </a:endParaRPr>
            </a:p>
          </p:txBody>
        </p:sp>
        <p:sp>
          <p:nvSpPr>
            <p:cNvPr id="6" name="右箭头 7"/>
            <p:cNvSpPr/>
            <p:nvPr>
              <p:custDataLst>
                <p:tags r:id="rId10"/>
              </p:custDataLst>
            </p:nvPr>
          </p:nvSpPr>
          <p:spPr>
            <a:xfrm>
              <a:off x="6837191" y="3156173"/>
              <a:ext cx="1518285" cy="6046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右箭头 10"/>
            <p:cNvSpPr/>
            <p:nvPr>
              <p:custDataLst>
                <p:tags r:id="rId11"/>
              </p:custDataLst>
            </p:nvPr>
          </p:nvSpPr>
          <p:spPr>
            <a:xfrm>
              <a:off x="6837191" y="4063939"/>
              <a:ext cx="1518285" cy="6569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custDataLst>
                <p:tags r:id="rId12"/>
              </p:custDataLst>
            </p:nvPr>
          </p:nvSpPr>
          <p:spPr>
            <a:xfrm>
              <a:off x="8507135" y="2830941"/>
              <a:ext cx="1380678" cy="521970"/>
            </a:xfrm>
            <a:prstGeom prst="rect">
              <a:avLst/>
            </a:prstGeom>
            <a:noFill/>
          </p:spPr>
          <p:txBody>
            <a:bodyPr wrap="square" rtlCol="0" anchor="t">
              <a:spAutoFit/>
            </a:bodyPr>
            <a:lstStyle/>
            <a:p>
              <a:r>
                <a:rPr lang="zh-CN" sz="2800" b="1">
                  <a:solidFill>
                    <a:srgbClr val="C00000"/>
                  </a:solidFill>
                  <a:latin typeface="宋体" panose="02010600030101010101" pitchFamily="2" charset="-122"/>
                  <a:ea typeface="宋体" panose="02010600030101010101" pitchFamily="2" charset="-122"/>
                  <a:cs typeface="黑体" panose="02010609060101010101" pitchFamily="49" charset="-122"/>
                  <a:sym typeface="+mn-ea"/>
                </a:rPr>
                <a:t>肯定</a:t>
              </a:r>
              <a:r>
                <a:rPr lang="zh-CN" sz="2800" b="1">
                  <a:latin typeface="宋体" panose="02010600030101010101" pitchFamily="2" charset="-122"/>
                  <a:ea typeface="宋体" panose="02010600030101010101" pitchFamily="2" charset="-122"/>
                  <a:cs typeface="黑体" panose="02010609060101010101" pitchFamily="49" charset="-122"/>
                  <a:sym typeface="+mn-ea"/>
                </a:rPr>
                <a:t>判断</a:t>
              </a:r>
              <a:endParaRPr lang="zh-CN" altLang="en-US" sz="2800">
                <a:latin typeface="宋体" panose="02010600030101010101" pitchFamily="2" charset="-122"/>
                <a:ea typeface="宋体" panose="02010600030101010101" pitchFamily="2" charset="-122"/>
              </a:endParaRPr>
            </a:p>
          </p:txBody>
        </p:sp>
        <p:sp>
          <p:nvSpPr>
            <p:cNvPr id="11" name="文本框 10"/>
            <p:cNvSpPr txBox="1"/>
            <p:nvPr>
              <p:custDataLst>
                <p:tags r:id="rId13"/>
              </p:custDataLst>
            </p:nvPr>
          </p:nvSpPr>
          <p:spPr>
            <a:xfrm>
              <a:off x="8519986" y="3706187"/>
              <a:ext cx="1367827" cy="521970"/>
            </a:xfrm>
            <a:prstGeom prst="rect">
              <a:avLst/>
            </a:prstGeom>
            <a:noFill/>
          </p:spPr>
          <p:txBody>
            <a:bodyPr wrap="square" rtlCol="0">
              <a:spAutoFit/>
            </a:bodyPr>
            <a:lstStyle/>
            <a:p>
              <a:r>
                <a:rPr lang="zh-CN" altLang="en-US" sz="2800" b="1">
                  <a:solidFill>
                    <a:srgbClr val="C00000"/>
                  </a:solidFill>
                  <a:latin typeface="宋体" panose="02010600030101010101" pitchFamily="2" charset="-122"/>
                  <a:ea typeface="宋体" panose="02010600030101010101" pitchFamily="2" charset="-122"/>
                </a:rPr>
                <a:t>否定</a:t>
              </a:r>
              <a:r>
                <a:rPr lang="zh-CN" altLang="en-US" sz="2800" b="1">
                  <a:latin typeface="宋体" panose="02010600030101010101" pitchFamily="2" charset="-122"/>
                  <a:ea typeface="宋体" panose="02010600030101010101" pitchFamily="2" charset="-122"/>
                </a:rPr>
                <a:t>判断</a:t>
              </a:r>
            </a:p>
          </p:txBody>
        </p:sp>
        <p:sp>
          <p:nvSpPr>
            <p:cNvPr id="13" name="下箭头 15"/>
            <p:cNvSpPr/>
            <p:nvPr>
              <p:custDataLst>
                <p:tags r:id="rId14"/>
              </p:custDataLst>
            </p:nvPr>
          </p:nvSpPr>
          <p:spPr>
            <a:xfrm>
              <a:off x="9146094" y="3308927"/>
              <a:ext cx="102759" cy="441245"/>
            </a:xfrm>
            <a:prstGeom prst="downArrow">
              <a:avLst/>
            </a:prstGeom>
            <a:solidFill>
              <a:srgbClr val="174C81"/>
            </a:solidFill>
            <a:ln>
              <a:solidFill>
                <a:srgbClr val="174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278080" y="622096"/>
            <a:ext cx="11635833" cy="3711785"/>
          </a:xfrm>
          <a:prstGeom prst="rect">
            <a:avLst/>
          </a:prstGeom>
          <a:noFill/>
          <a:ln>
            <a:solidFill>
              <a:schemeClr val="tx1"/>
            </a:solidFill>
          </a:ln>
        </p:spPr>
        <p:txBody>
          <a:bodyPr wrap="square" rtlCol="0" anchor="t">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lang="en-US" altLang="zh-CN" sz="2400" b="1">
                <a:solidFill>
                  <a:prstClr val="black"/>
                </a:solidFill>
                <a:latin typeface="微软雅黑" panose="020b0503020204020204" charset="-122"/>
                <a:ea typeface="微软雅黑" panose="020b0503020204020204" charset="-122"/>
              </a:rPr>
              <a:t>5.</a:t>
            </a:r>
            <a:r>
              <a:rPr kumimoji="0" lang="zh-CN" altLang="en-US" sz="2800" b="1" i="0" u="none" strike="noStrike" kern="1200" cap="none" spc="0" normalizeH="0" baseline="0" noProof="0">
                <a:ln>
                  <a:noFill/>
                </a:ln>
                <a:solidFill>
                  <a:srgbClr val="C00000"/>
                </a:solidFill>
                <a:effectLst/>
                <a:uLnTx/>
                <a:uFillTx/>
                <a:latin typeface="宋体" panose="02010600030101010101" pitchFamily="2" charset="-122"/>
                <a:ea typeface="宋体" panose="02010600030101010101" pitchFamily="2" charset="-122"/>
              </a:rPr>
              <a:t>（</a:t>
            </a:r>
            <a:r>
              <a:rPr kumimoji="0" lang="en-US" altLang="zh-CN" sz="2800" b="1" i="0" u="none" strike="noStrike" kern="1200" cap="none" spc="0" normalizeH="0" baseline="0" noProof="0">
                <a:ln>
                  <a:noFill/>
                </a:ln>
                <a:solidFill>
                  <a:srgbClr val="C00000"/>
                </a:solidFill>
                <a:effectLst/>
                <a:uLnTx/>
                <a:uFillTx/>
                <a:latin typeface="宋体" panose="02010600030101010101" pitchFamily="2" charset="-122"/>
                <a:ea typeface="宋体" panose="02010600030101010101" pitchFamily="2" charset="-122"/>
              </a:rPr>
              <a:t>2023</a:t>
            </a:r>
            <a:r>
              <a:rPr kumimoji="0" lang="zh-CN" altLang="en-US" sz="2800" b="1" i="0" u="none" strike="noStrike" kern="1200" cap="none" spc="0" normalizeH="0" baseline="0" noProof="0">
                <a:ln>
                  <a:noFill/>
                </a:ln>
                <a:solidFill>
                  <a:srgbClr val="C00000"/>
                </a:solidFill>
                <a:effectLst/>
                <a:uLnTx/>
                <a:uFillTx/>
                <a:latin typeface="宋体" panose="02010600030101010101" pitchFamily="2" charset="-122"/>
                <a:ea typeface="宋体" panose="02010600030101010101" pitchFamily="2" charset="-122"/>
              </a:rPr>
              <a:t>秋</a:t>
            </a:r>
            <a:r>
              <a:rPr kumimoji="0" lang="en-US" altLang="zh-CN" sz="2800" b="1" i="0" u="none" strike="noStrike" kern="1200" cap="none" spc="0" normalizeH="0" baseline="0" noProof="0">
                <a:ln>
                  <a:noFill/>
                </a:ln>
                <a:solidFill>
                  <a:srgbClr val="C00000"/>
                </a:solidFill>
                <a:effectLst/>
                <a:uLnTx/>
                <a:uFillTx/>
                <a:latin typeface="宋体" panose="02010600030101010101" pitchFamily="2" charset="-122"/>
                <a:ea typeface="宋体" panose="02010600030101010101" pitchFamily="2" charset="-122"/>
              </a:rPr>
              <a:t>·</a:t>
            </a:r>
            <a:r>
              <a:rPr kumimoji="0" lang="zh-CN" altLang="en-US" sz="2800" b="1" i="0" u="none" strike="noStrike" kern="1200" cap="none" spc="0" normalizeH="0" baseline="0" noProof="0">
                <a:ln>
                  <a:noFill/>
                </a:ln>
                <a:solidFill>
                  <a:srgbClr val="C00000"/>
                </a:solidFill>
                <a:effectLst/>
                <a:uLnTx/>
                <a:uFillTx/>
                <a:latin typeface="宋体" panose="02010600030101010101" pitchFamily="2" charset="-122"/>
                <a:ea typeface="宋体" panose="02010600030101010101" pitchFamily="2" charset="-122"/>
              </a:rPr>
              <a:t>福建龙岩高三校联考期末）</a:t>
            </a:r>
            <a:r>
              <a:rPr kumimoji="0" lang="zh-CN" altLang="en-US" sz="28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rPr>
              <a:t>宋代诗人翁卷在诗中描述山雨时曾有这样的表述：“平明忽见溪流急，知是他山落雨来。”诗人未见“他山落雨”却能“知是他山落雨来”是因为他运用已知知识进行了推理。该推理（   ）</a:t>
            </a:r>
          </a:p>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rPr>
              <a:t>①省略了小前提              ②属于三段论推理</a:t>
            </a:r>
          </a:p>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rPr>
              <a:t>③是充分条件假言推理        ④确保由真前提推出真结论</a:t>
            </a:r>
          </a:p>
          <a:p>
            <a:pPr marL="0" marR="0" lvl="0" indent="0" algn="l" defTabSz="914400" rtl="0" eaLnBrk="1" fontAlgn="auto" latinLnBrk="0" hangingPunct="1">
              <a:lnSpc>
                <a:spcPct val="120000"/>
              </a:lnSpc>
              <a:spcBef>
                <a:spcPct val="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rPr>
              <a:t>A.</a:t>
            </a:r>
            <a:r>
              <a:rPr kumimoji="0" lang="zh-CN" altLang="en-US" sz="28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rPr>
              <a:t>①③	   </a:t>
            </a:r>
            <a:r>
              <a:rPr kumimoji="0" lang="en-US" altLang="zh-CN" sz="28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rPr>
              <a:t>B.</a:t>
            </a:r>
            <a:r>
              <a:rPr kumimoji="0" lang="zh-CN" altLang="en-US" sz="28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rPr>
              <a:t>①③	       </a:t>
            </a:r>
            <a:r>
              <a:rPr kumimoji="0" lang="en-US" altLang="zh-CN" sz="28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rPr>
              <a:t>C.</a:t>
            </a:r>
            <a:r>
              <a:rPr kumimoji="0" lang="zh-CN" altLang="en-US" sz="28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rPr>
              <a:t>②④	      </a:t>
            </a:r>
            <a:r>
              <a:rPr kumimoji="0" lang="en-US" altLang="zh-CN" sz="28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rPr>
              <a:t>D.</a:t>
            </a:r>
            <a:r>
              <a:rPr kumimoji="0" lang="zh-CN" altLang="en-US" sz="28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rPr>
              <a:t>③④</a:t>
            </a:r>
          </a:p>
        </p:txBody>
      </p:sp>
      <p:sp>
        <p:nvSpPr>
          <p:cNvPr id="3" name="文本框 2" title=""/>
          <p:cNvSpPr txBox="1"/>
          <p:nvPr>
            <p:custDataLst>
              <p:tags r:id="rId4"/>
            </p:custDataLst>
          </p:nvPr>
        </p:nvSpPr>
        <p:spPr>
          <a:xfrm>
            <a:off x="278080" y="4507502"/>
            <a:ext cx="11635833" cy="2144177"/>
          </a:xfrm>
          <a:prstGeom prst="rect">
            <a:avLst/>
          </a:prstGeom>
          <a:noFill/>
          <a:ln w="12700">
            <a:solidFill>
              <a:srgbClr val="C00000"/>
            </a:solidFill>
          </a:ln>
        </p:spPr>
        <p:txBody>
          <a:bodyPr wrap="square" rtlCol="0" anchor="t">
            <a:spAutoFit/>
          </a:bodyPr>
          <a:lstStyle/>
          <a:p>
            <a:pPr lvl="0">
              <a:lnSpc>
                <a:spcPts val="3200"/>
              </a:lnSpc>
            </a:pPr>
            <a:r>
              <a:rPr kumimoji="0" lang="zh-CN" altLang="zh-CN" sz="2800" b="1"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rPr>
              <a:t>【解析】</a:t>
            </a:r>
            <a:r>
              <a:rPr lang="zh-CN" altLang="en-US" sz="2800" b="1">
                <a:solidFill>
                  <a:prstClr val="black">
                    <a:lumMod val="50000"/>
                  </a:prstClr>
                </a:solidFill>
                <a:latin typeface="楷体" panose="02010609060101010101" pitchFamily="49" charset="-122"/>
                <a:ea typeface="楷体" panose="02010609060101010101" pitchFamily="49" charset="-122"/>
              </a:rPr>
              <a:t>①：“水流湍急”是小前提，未做省略，故①不选。②④：材料中诗人未见“他山落雨”却能“知是他山落雨来”是因为他运用三段论推理，确保由真前提推出真结论找到的答案，故②④正确。③：诗中指出水流湍急推测出他处下雨了，体现的是必要条件假言推理，故③不选。故本题选</a:t>
            </a:r>
            <a:r>
              <a:rPr lang="en-US" altLang="zh-CN" sz="2800" b="1">
                <a:solidFill>
                  <a:prstClr val="black">
                    <a:lumMod val="50000"/>
                  </a:prstClr>
                </a:solidFill>
                <a:latin typeface="楷体" panose="02010609060101010101" pitchFamily="49" charset="-122"/>
                <a:ea typeface="楷体" panose="02010609060101010101" pitchFamily="49" charset="-122"/>
              </a:rPr>
              <a:t>C</a:t>
            </a:r>
            <a:r>
              <a:rPr lang="zh-CN" altLang="en-US" sz="2800" b="1">
                <a:solidFill>
                  <a:prstClr val="black">
                    <a:lumMod val="50000"/>
                  </a:prstClr>
                </a:solidFill>
                <a:latin typeface="楷体" panose="02010609060101010101" pitchFamily="49" charset="-122"/>
                <a:ea typeface="楷体" panose="02010609060101010101" pitchFamily="49" charset="-122"/>
              </a:rPr>
              <a:t>。</a:t>
            </a:r>
          </a:p>
        </p:txBody>
      </p:sp>
      <p:sp>
        <p:nvSpPr>
          <p:cNvPr id="4" name="文本框 3" title=""/>
          <p:cNvSpPr txBox="1"/>
          <p:nvPr>
            <p:custDataLst>
              <p:tags r:id="rId5"/>
            </p:custDataLst>
          </p:nvPr>
        </p:nvSpPr>
        <p:spPr>
          <a:xfrm>
            <a:off x="5048373" y="91465"/>
            <a:ext cx="209525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rPr>
              <a:t>实战演练</a:t>
            </a:r>
          </a:p>
        </p:txBody>
      </p:sp>
      <p:sp>
        <p:nvSpPr>
          <p:cNvPr id="8" name="矩形 7" title=""/>
          <p:cNvSpPr/>
          <p:nvPr>
            <p:custDataLst>
              <p:tags r:id="rId6"/>
            </p:custDataLst>
          </p:nvPr>
        </p:nvSpPr>
        <p:spPr>
          <a:xfrm>
            <a:off x="10019665" y="2477988"/>
            <a:ext cx="1209774" cy="1569660"/>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9600" b="1"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rPr>
              <a:t>C</a:t>
            </a:r>
            <a:endParaRPr kumimoji="0" lang="zh-CN" altLang="en-US" sz="9600" b="1"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76" name="矩形 75" title=""/>
          <p:cNvSpPr/>
          <p:nvPr>
            <p:custDataLst>
              <p:tags r:id="rId3"/>
            </p:custDataLst>
          </p:nvPr>
        </p:nvSpPr>
        <p:spPr>
          <a:xfrm>
            <a:off x="5132070" y="2494915"/>
            <a:ext cx="847725" cy="583565"/>
          </a:xfrm>
          <a:prstGeom prst="rect">
            <a:avLst/>
          </a:prstGeom>
        </p:spPr>
        <p:txBody>
          <a:bodyPr wrap="square">
            <a:spAutoFit/>
          </a:bodyPr>
          <a:lstStyle/>
          <a:p>
            <a:r>
              <a:rPr lang="en-US" altLang="zh-CN" sz="3200">
                <a:solidFill>
                  <a:schemeClr val="bg1"/>
                </a:solidFill>
                <a:latin typeface="汉仪雅酷黑 75W" panose="020b0804020202020204" pitchFamily="34" charset="-122"/>
                <a:ea typeface="汉仪雅酷黑 75W" panose="020b0804020202020204" pitchFamily="34" charset="-122"/>
              </a:rPr>
              <a:t>01</a:t>
            </a:r>
            <a:endParaRPr lang="zh-CN" altLang="en-US" sz="3200">
              <a:solidFill>
                <a:schemeClr val="bg1"/>
              </a:solidFill>
            </a:endParaRPr>
          </a:p>
        </p:txBody>
      </p:sp>
      <p:sp>
        <p:nvSpPr>
          <p:cNvPr id="77" name="矩形 76" title=""/>
          <p:cNvSpPr/>
          <p:nvPr>
            <p:custDataLst>
              <p:tags r:id="rId4"/>
            </p:custDataLst>
          </p:nvPr>
        </p:nvSpPr>
        <p:spPr>
          <a:xfrm>
            <a:off x="9234647" y="4644420"/>
            <a:ext cx="691215" cy="584775"/>
          </a:xfrm>
          <a:prstGeom prst="rect">
            <a:avLst/>
          </a:prstGeom>
        </p:spPr>
        <p:txBody>
          <a:bodyPr wrap="none">
            <a:spAutoFit/>
          </a:bodyPr>
          <a:lstStyle/>
          <a:p>
            <a:r>
              <a:rPr lang="en-US" altLang="zh-CN" sz="3200" b="1">
                <a:solidFill>
                  <a:schemeClr val="bg1"/>
                </a:solidFill>
                <a:latin typeface="微软雅黑" panose="020b0503020204020204" charset="-122"/>
                <a:ea typeface="微软雅黑" panose="020b0503020204020204" charset="-122"/>
              </a:rPr>
              <a:t>02</a:t>
            </a:r>
            <a:endParaRPr lang="zh-CN" altLang="en-US" sz="3200" b="1">
              <a:solidFill>
                <a:schemeClr val="bg1"/>
              </a:solidFill>
              <a:latin typeface="微软雅黑" panose="020b0503020204020204" charset="-122"/>
              <a:ea typeface="微软雅黑" panose="020b0503020204020204" charset="-122"/>
            </a:endParaRPr>
          </a:p>
        </p:txBody>
      </p:sp>
      <p:sp>
        <p:nvSpPr>
          <p:cNvPr id="8" name="文本框 7" title=""/>
          <p:cNvSpPr txBox="1"/>
          <p:nvPr>
            <p:custDataLst>
              <p:tags r:id="rId5"/>
            </p:custDataLst>
          </p:nvPr>
        </p:nvSpPr>
        <p:spPr>
          <a:xfrm>
            <a:off x="539030" y="1106102"/>
            <a:ext cx="5659345" cy="584775"/>
          </a:xfrm>
          <a:prstGeom prst="rect">
            <a:avLst/>
          </a:prstGeom>
          <a:noFill/>
        </p:spPr>
        <p:txBody>
          <a:bodyPr wrap="square" rtlCol="0">
            <a:spAutoFit/>
          </a:bodyPr>
          <a:lstStyle/>
          <a:p>
            <a:pPr algn="ctr"/>
            <a:r>
              <a:rPr lang="en-US" altLang="zh-CN" sz="3200" b="1">
                <a:solidFill>
                  <a:srgbClr val="C00000"/>
                </a:solidFill>
                <a:effectLst/>
                <a:latin typeface="微软雅黑" panose="020b0503020204020204" charset="-122"/>
                <a:ea typeface="微软雅黑" panose="020b0503020204020204" charset="-122"/>
                <a:cs typeface="仿宋" panose="02010609060101010101" charset="-122"/>
                <a:sym typeface="+mn-ea"/>
              </a:rPr>
              <a:t>2</a:t>
            </a:r>
            <a:r>
              <a:rPr lang="zh-CN" altLang="en-US" sz="3200" b="1">
                <a:solidFill>
                  <a:srgbClr val="C00000"/>
                </a:solidFill>
                <a:effectLst/>
                <a:latin typeface="微软雅黑" panose="020b0503020204020204" charset="-122"/>
                <a:ea typeface="微软雅黑" panose="020b0503020204020204" charset="-122"/>
                <a:cs typeface="仿宋" panose="02010609060101010101" charset="-122"/>
                <a:sym typeface="+mn-ea"/>
              </a:rPr>
              <a:t>、性质判断换质推理的含义</a:t>
            </a:r>
          </a:p>
        </p:txBody>
      </p:sp>
      <p:sp>
        <p:nvSpPr>
          <p:cNvPr id="9" name="文本框 8" title=""/>
          <p:cNvSpPr txBox="1"/>
          <p:nvPr>
            <p:custDataLst>
              <p:tags r:id="rId6"/>
            </p:custDataLst>
          </p:nvPr>
        </p:nvSpPr>
        <p:spPr>
          <a:xfrm>
            <a:off x="660804" y="1838253"/>
            <a:ext cx="10870391" cy="1281889"/>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auto">
              <a:lnSpc>
                <a:spcPct val="130000"/>
              </a:lnSpc>
            </a:pPr>
            <a:r>
              <a:rPr lang="en-US" altLang="zh-CN" sz="3200" b="1">
                <a:latin typeface="宋体" panose="02010600030101010101" pitchFamily="2" charset="-122"/>
                <a:ea typeface="宋体" panose="02010600030101010101" pitchFamily="2" charset="-122"/>
                <a:cs typeface="宋体" panose="02010600030101010101" pitchFamily="2" charset="-122"/>
                <a:sym typeface="+mn-ea"/>
              </a:rPr>
              <a:t>    </a:t>
            </a:r>
            <a:r>
              <a:rPr lang="zh-CN" sz="3200" b="1">
                <a:latin typeface="宋体" panose="02010600030101010101" pitchFamily="2" charset="-122"/>
                <a:ea typeface="宋体" panose="02010600030101010101" pitchFamily="2" charset="-122"/>
                <a:cs typeface="宋体" panose="02010600030101010101" pitchFamily="2" charset="-122"/>
                <a:sym typeface="+mn-ea"/>
              </a:rPr>
              <a:t>性质判断换质推理，又叫</a:t>
            </a:r>
            <a:r>
              <a:rPr lang="zh-CN" altLang="en-US" sz="3200" b="1">
                <a:solidFill>
                  <a:srgbClr val="C00000"/>
                </a:solidFill>
                <a:latin typeface="宋体" panose="02010600030101010101" pitchFamily="2" charset="-122"/>
                <a:ea typeface="宋体" panose="02010600030101010101" pitchFamily="2" charset="-122"/>
                <a:sym typeface="+mn-ea"/>
              </a:rPr>
              <a:t>换质法</a:t>
            </a:r>
            <a:r>
              <a:rPr lang="zh-CN" sz="3200" b="1">
                <a:latin typeface="宋体" panose="02010600030101010101" pitchFamily="2" charset="-122"/>
                <a:ea typeface="宋体" panose="02010600030101010101" pitchFamily="2" charset="-122"/>
                <a:cs typeface="宋体" panose="02010600030101010101" pitchFamily="2" charset="-122"/>
                <a:sym typeface="+mn-ea"/>
              </a:rPr>
              <a:t>。它是通过改变</a:t>
            </a:r>
            <a:r>
              <a:rPr lang="zh-CN" altLang="en-US" sz="3200" b="1">
                <a:solidFill>
                  <a:srgbClr val="C00000"/>
                </a:solidFill>
                <a:latin typeface="宋体" panose="02010600030101010101" pitchFamily="2" charset="-122"/>
                <a:ea typeface="宋体" panose="02010600030101010101" pitchFamily="2" charset="-122"/>
                <a:sym typeface="+mn-ea"/>
              </a:rPr>
              <a:t>已知性质判断的</a:t>
            </a:r>
            <a:r>
              <a:rPr lang="en-US" sz="3200" b="1">
                <a:solidFill>
                  <a:srgbClr val="C00000"/>
                </a:solidFill>
                <a:latin typeface="宋体" panose="02010600030101010101" pitchFamily="2" charset="-122"/>
                <a:ea typeface="宋体" panose="02010600030101010101" pitchFamily="2" charset="-122"/>
                <a:sym typeface="+mn-ea"/>
              </a:rPr>
              <a:t>“</a:t>
            </a:r>
            <a:r>
              <a:rPr lang="zh-CN" altLang="en-US" sz="3200" b="1">
                <a:solidFill>
                  <a:srgbClr val="C00000"/>
                </a:solidFill>
                <a:latin typeface="宋体" panose="02010600030101010101" pitchFamily="2" charset="-122"/>
                <a:ea typeface="宋体" panose="02010600030101010101" pitchFamily="2" charset="-122"/>
                <a:sym typeface="+mn-ea"/>
              </a:rPr>
              <a:t>质</a:t>
            </a:r>
            <a:r>
              <a:rPr lang="en-US" sz="3200" b="1">
                <a:solidFill>
                  <a:srgbClr val="C00000"/>
                </a:solidFill>
                <a:latin typeface="宋体" panose="02010600030101010101" pitchFamily="2" charset="-122"/>
                <a:ea typeface="宋体" panose="02010600030101010101" pitchFamily="2" charset="-122"/>
                <a:sym typeface="+mn-ea"/>
              </a:rPr>
              <a:t>”</a:t>
            </a:r>
            <a:r>
              <a:rPr lang="zh-CN" sz="3200" b="1">
                <a:latin typeface="宋体" panose="02010600030101010101" pitchFamily="2" charset="-122"/>
                <a:ea typeface="宋体" panose="02010600030101010101" pitchFamily="2" charset="-122"/>
                <a:cs typeface="宋体" panose="02010600030101010101" pitchFamily="2" charset="-122"/>
                <a:sym typeface="+mn-ea"/>
              </a:rPr>
              <a:t>而得出一个新判断的推理。</a:t>
            </a:r>
            <a:endParaRPr lang="zh-CN" altLang="en-US" sz="3200">
              <a:latin typeface="宋体" panose="02010600030101010101" pitchFamily="2" charset="-122"/>
              <a:ea typeface="宋体" panose="02010600030101010101" pitchFamily="2" charset="-122"/>
              <a:cs typeface="宋体" panose="02010600030101010101" pitchFamily="2" charset="-122"/>
            </a:endParaRPr>
          </a:p>
        </p:txBody>
      </p:sp>
      <p:sp>
        <p:nvSpPr>
          <p:cNvPr id="2" name="矩形 1" title=""/>
          <p:cNvSpPr/>
          <p:nvPr>
            <p:custDataLst>
              <p:tags r:id="rId7"/>
            </p:custDataLst>
          </p:nvPr>
        </p:nvSpPr>
        <p:spPr>
          <a:xfrm>
            <a:off x="1130785" y="3628235"/>
            <a:ext cx="1305783" cy="584775"/>
          </a:xfrm>
          <a:prstGeom prst="rect">
            <a:avLst/>
          </a:prstGeom>
        </p:spPr>
        <p:txBody>
          <a:bodyPr wrap="square">
            <a:spAutoFit/>
          </a:bodyPr>
          <a:lstStyle/>
          <a:p>
            <a:pPr algn="ctr"/>
            <a:r>
              <a:rPr lang="zh-CN" altLang="en-US" sz="3200" b="1" spc="600">
                <a:solidFill>
                  <a:srgbClr val="C00000"/>
                </a:solidFill>
                <a:latin typeface="微软雅黑" panose="020b0503020204020204" charset="-122"/>
                <a:ea typeface="微软雅黑" panose="020b0503020204020204" charset="-122"/>
              </a:rPr>
              <a:t>例</a:t>
            </a:r>
            <a:r>
              <a:rPr lang="en-US" altLang="zh-CN" sz="3200" b="1" spc="600">
                <a:solidFill>
                  <a:srgbClr val="C00000"/>
                </a:solidFill>
                <a:latin typeface="微软雅黑" panose="020b0503020204020204" charset="-122"/>
                <a:ea typeface="微软雅黑" panose="020b0503020204020204" charset="-122"/>
              </a:rPr>
              <a:t>:</a:t>
            </a:r>
            <a:endParaRPr lang="zh-CN" altLang="en-US" sz="3200" b="1" spc="600">
              <a:solidFill>
                <a:srgbClr val="C00000"/>
              </a:solidFill>
              <a:latin typeface="微软雅黑" panose="020b0503020204020204" charset="-122"/>
              <a:ea typeface="微软雅黑" panose="020b0503020204020204" charset="-122"/>
            </a:endParaRPr>
          </a:p>
        </p:txBody>
      </p:sp>
      <p:sp>
        <p:nvSpPr>
          <p:cNvPr id="5" name="矩形 10" title=""/>
          <p:cNvSpPr/>
          <p:nvPr>
            <p:custDataLst>
              <p:tags r:id="rId8"/>
            </p:custDataLst>
          </p:nvPr>
        </p:nvSpPr>
        <p:spPr>
          <a:xfrm>
            <a:off x="2631526" y="3628235"/>
            <a:ext cx="7524817" cy="1207575"/>
          </a:xfrm>
          <a:prstGeom prst="rect">
            <a:avLst/>
          </a:prstGeom>
          <a:noFill/>
          <a:ln w="12700">
            <a:solidFill>
              <a:srgbClr val="174C81"/>
            </a:solidFill>
          </a:ln>
        </p:spPr>
        <p:txBody>
          <a:bodyPr wrap="square">
            <a:spAutoFit/>
          </a:bodyPr>
          <a:lstStyle/>
          <a:p>
            <a:pPr>
              <a:lnSpc>
                <a:spcPct val="130000"/>
              </a:lnSpc>
            </a:pPr>
            <a:r>
              <a:rPr lang="zh-CN" altLang="en-US" sz="3000" b="1">
                <a:latin typeface="宋体" panose="02010600030101010101" pitchFamily="2" charset="-122"/>
                <a:ea typeface="宋体" panose="02010600030101010101" pitchFamily="2" charset="-122"/>
                <a:cs typeface="华文楷体" panose="02010600040101010101" charset="-122"/>
              </a:rPr>
              <a:t>①所有金属</a:t>
            </a:r>
            <a:r>
              <a:rPr lang="zh-CN" altLang="en-US" sz="3000" b="1">
                <a:solidFill>
                  <a:srgbClr val="C00000"/>
                </a:solidFill>
                <a:latin typeface="宋体" panose="02010600030101010101" pitchFamily="2" charset="-122"/>
                <a:ea typeface="宋体" panose="02010600030101010101" pitchFamily="2" charset="-122"/>
                <a:cs typeface="华文楷体" panose="02010600040101010101" charset="-122"/>
              </a:rPr>
              <a:t>都是</a:t>
            </a:r>
            <a:r>
              <a:rPr lang="zh-CN" altLang="en-US" sz="3000" b="1">
                <a:solidFill>
                  <a:schemeClr val="accent1">
                    <a:lumMod val="75000"/>
                  </a:schemeClr>
                </a:solidFill>
                <a:latin typeface="宋体" panose="02010600030101010101" pitchFamily="2" charset="-122"/>
                <a:ea typeface="宋体" panose="02010600030101010101" pitchFamily="2" charset="-122"/>
                <a:cs typeface="华文楷体" panose="02010600040101010101" charset="-122"/>
              </a:rPr>
              <a:t>导电的</a:t>
            </a:r>
            <a:r>
              <a:rPr lang="zh-CN" altLang="en-US" sz="3000" b="1">
                <a:latin typeface="宋体" panose="02010600030101010101" pitchFamily="2" charset="-122"/>
                <a:ea typeface="宋体" panose="02010600030101010101" pitchFamily="2" charset="-122"/>
                <a:cs typeface="华文楷体" panose="02010600040101010101" charset="-122"/>
              </a:rPr>
              <a:t>。</a:t>
            </a:r>
            <a:endParaRPr lang="en-US" altLang="zh-CN" sz="3000" b="1">
              <a:latin typeface="宋体" panose="02010600030101010101" pitchFamily="2" charset="-122"/>
              <a:ea typeface="宋体" panose="02010600030101010101" pitchFamily="2" charset="-122"/>
              <a:cs typeface="华文楷体" panose="02010600040101010101" charset="-122"/>
            </a:endParaRPr>
          </a:p>
          <a:p>
            <a:pPr>
              <a:lnSpc>
                <a:spcPct val="130000"/>
              </a:lnSpc>
            </a:pPr>
            <a:r>
              <a:rPr lang="zh-CN" altLang="en-US" sz="3000" b="1">
                <a:solidFill>
                  <a:srgbClr val="C00000"/>
                </a:solidFill>
                <a:latin typeface="宋体" panose="02010600030101010101" pitchFamily="2" charset="-122"/>
                <a:ea typeface="宋体" panose="02010600030101010101" pitchFamily="2" charset="-122"/>
                <a:cs typeface="华文楷体" panose="02010600040101010101" charset="-122"/>
              </a:rPr>
              <a:t>进行换质推理→</a:t>
            </a:r>
            <a:r>
              <a:rPr lang="zh-CN" altLang="en-US" sz="3000" b="1">
                <a:solidFill>
                  <a:prstClr val="black"/>
                </a:solidFill>
                <a:latin typeface="宋体" panose="02010600030101010101" pitchFamily="2" charset="-122"/>
                <a:ea typeface="宋体" panose="02010600030101010101" pitchFamily="2" charset="-122"/>
                <a:cs typeface="华文楷体" panose="02010600040101010101" charset="-122"/>
              </a:rPr>
              <a:t>所有金属</a:t>
            </a:r>
            <a:r>
              <a:rPr lang="zh-CN" altLang="en-US" sz="3000" b="1">
                <a:solidFill>
                  <a:srgbClr val="C00000"/>
                </a:solidFill>
                <a:latin typeface="宋体" panose="02010600030101010101" pitchFamily="2" charset="-122"/>
                <a:ea typeface="宋体" panose="02010600030101010101" pitchFamily="2" charset="-122"/>
                <a:cs typeface="华文楷体" panose="02010600040101010101" charset="-122"/>
              </a:rPr>
              <a:t>都不是</a:t>
            </a:r>
            <a:r>
              <a:rPr lang="zh-CN" altLang="en-US" sz="3000" b="1">
                <a:solidFill>
                  <a:schemeClr val="accent1">
                    <a:lumMod val="75000"/>
                  </a:schemeClr>
                </a:solidFill>
                <a:latin typeface="宋体" panose="02010600030101010101" pitchFamily="2" charset="-122"/>
                <a:ea typeface="宋体" panose="02010600030101010101" pitchFamily="2" charset="-122"/>
                <a:cs typeface="华文楷体" panose="02010600040101010101" charset="-122"/>
              </a:rPr>
              <a:t>不导电的</a:t>
            </a:r>
            <a:r>
              <a:rPr lang="zh-CN" altLang="en-US" sz="3000" b="1">
                <a:solidFill>
                  <a:prstClr val="black"/>
                </a:solidFill>
                <a:latin typeface="宋体" panose="02010600030101010101" pitchFamily="2" charset="-122"/>
                <a:ea typeface="宋体" panose="02010600030101010101" pitchFamily="2" charset="-122"/>
                <a:cs typeface="华文楷体" panose="02010600040101010101" charset="-122"/>
              </a:rPr>
              <a:t>。</a:t>
            </a:r>
            <a:endParaRPr lang="en-US" altLang="zh-CN" sz="3000" b="1">
              <a:latin typeface="宋体" panose="02010600030101010101" pitchFamily="2" charset="-122"/>
              <a:ea typeface="宋体" panose="02010600030101010101" pitchFamily="2" charset="-122"/>
              <a:cs typeface="华文楷体" panose="02010600040101010101" charset="-122"/>
            </a:endParaRPr>
          </a:p>
        </p:txBody>
      </p:sp>
      <p:sp>
        <p:nvSpPr>
          <p:cNvPr id="7" name="矩形 14" title=""/>
          <p:cNvSpPr/>
          <p:nvPr>
            <p:custDataLst>
              <p:tags r:id="rId9"/>
            </p:custDataLst>
          </p:nvPr>
        </p:nvSpPr>
        <p:spPr>
          <a:xfrm>
            <a:off x="2631526" y="5216295"/>
            <a:ext cx="7524817" cy="1207575"/>
          </a:xfrm>
          <a:prstGeom prst="rect">
            <a:avLst/>
          </a:prstGeom>
          <a:noFill/>
          <a:ln w="12700">
            <a:solidFill>
              <a:srgbClr val="174C81"/>
            </a:solidFill>
          </a:ln>
        </p:spPr>
        <p:txBody>
          <a:bodyPr wrap="none">
            <a:spAutoFit/>
          </a:bodyPr>
          <a:lstStyle/>
          <a:p>
            <a:pPr>
              <a:lnSpc>
                <a:spcPct val="130000"/>
              </a:lnSpc>
            </a:pPr>
            <a:r>
              <a:rPr lang="zh-CN" altLang="en-US" sz="3000" b="1">
                <a:latin typeface="宋体" panose="02010600030101010101" pitchFamily="2" charset="-122"/>
                <a:ea typeface="宋体" panose="02010600030101010101" pitchFamily="2" charset="-122"/>
              </a:rPr>
              <a:t>②</a:t>
            </a:r>
            <a:r>
              <a:rPr lang="zh-CN" altLang="zh-CN" sz="3000" b="1">
                <a:latin typeface="宋体" panose="02010600030101010101" pitchFamily="2" charset="-122"/>
                <a:ea typeface="宋体" panose="02010600030101010101" pitchFamily="2" charset="-122"/>
              </a:rPr>
              <a:t>凡革命者</a:t>
            </a:r>
            <a:r>
              <a:rPr lang="zh-CN" altLang="zh-CN" sz="3000" b="1">
                <a:solidFill>
                  <a:srgbClr val="C00000"/>
                </a:solidFill>
                <a:latin typeface="宋体" panose="02010600030101010101" pitchFamily="2" charset="-122"/>
                <a:ea typeface="宋体" panose="02010600030101010101" pitchFamily="2" charset="-122"/>
              </a:rPr>
              <a:t>都是</a:t>
            </a:r>
            <a:r>
              <a:rPr lang="zh-CN" altLang="zh-CN" sz="3000" b="1">
                <a:solidFill>
                  <a:schemeClr val="accent1">
                    <a:lumMod val="75000"/>
                  </a:schemeClr>
                </a:solidFill>
                <a:latin typeface="宋体" panose="02010600030101010101" pitchFamily="2" charset="-122"/>
                <a:ea typeface="宋体" panose="02010600030101010101" pitchFamily="2" charset="-122"/>
              </a:rPr>
              <a:t>不怕困难的</a:t>
            </a:r>
            <a:r>
              <a:rPr lang="zh-CN" altLang="en-US" sz="3000" b="1">
                <a:solidFill>
                  <a:srgbClr val="002060"/>
                </a:solidFill>
                <a:latin typeface="宋体" panose="02010600030101010101" pitchFamily="2" charset="-122"/>
                <a:ea typeface="宋体" panose="02010600030101010101" pitchFamily="2" charset="-122"/>
              </a:rPr>
              <a:t>。</a:t>
            </a:r>
            <a:endParaRPr lang="en-US" altLang="zh-CN" sz="3000" b="1">
              <a:solidFill>
                <a:srgbClr val="002060"/>
              </a:solidFill>
              <a:latin typeface="宋体" panose="02010600030101010101" pitchFamily="2" charset="-122"/>
              <a:ea typeface="宋体" panose="02010600030101010101" pitchFamily="2" charset="-122"/>
            </a:endParaRPr>
          </a:p>
          <a:p>
            <a:pPr>
              <a:lnSpc>
                <a:spcPct val="130000"/>
              </a:lnSpc>
            </a:pPr>
            <a:r>
              <a:rPr lang="zh-CN" altLang="en-US" sz="3000" b="1">
                <a:solidFill>
                  <a:srgbClr val="C00000"/>
                </a:solidFill>
                <a:latin typeface="宋体" panose="02010600030101010101" pitchFamily="2" charset="-122"/>
                <a:ea typeface="宋体" panose="02010600030101010101" pitchFamily="2" charset="-122"/>
                <a:cs typeface="华文楷体" panose="02010600040101010101" charset="-122"/>
              </a:rPr>
              <a:t>进行换质推理→</a:t>
            </a:r>
            <a:r>
              <a:rPr lang="zh-CN" altLang="en-US" sz="3000" b="1">
                <a:solidFill>
                  <a:prstClr val="black"/>
                </a:solidFill>
                <a:latin typeface="宋体" panose="02010600030101010101" pitchFamily="2" charset="-122"/>
                <a:ea typeface="宋体" panose="02010600030101010101" pitchFamily="2" charset="-122"/>
                <a:cs typeface="华文楷体" panose="02010600040101010101" charset="-122"/>
              </a:rPr>
              <a:t>凡革命者</a:t>
            </a:r>
            <a:r>
              <a:rPr lang="zh-CN" altLang="en-US" sz="3000" b="1">
                <a:solidFill>
                  <a:srgbClr val="C00000"/>
                </a:solidFill>
                <a:latin typeface="宋体" panose="02010600030101010101" pitchFamily="2" charset="-122"/>
                <a:ea typeface="宋体" panose="02010600030101010101" pitchFamily="2" charset="-122"/>
                <a:cs typeface="华文楷体" panose="02010600040101010101" charset="-122"/>
              </a:rPr>
              <a:t>都不是</a:t>
            </a:r>
            <a:r>
              <a:rPr lang="zh-CN" altLang="en-US" sz="3000" b="1">
                <a:solidFill>
                  <a:schemeClr val="accent1">
                    <a:lumMod val="75000"/>
                  </a:schemeClr>
                </a:solidFill>
                <a:latin typeface="宋体" panose="02010600030101010101" pitchFamily="2" charset="-122"/>
                <a:ea typeface="宋体" panose="02010600030101010101" pitchFamily="2" charset="-122"/>
                <a:cs typeface="华文楷体" panose="02010600040101010101" charset="-122"/>
              </a:rPr>
              <a:t>怕困难的</a:t>
            </a:r>
            <a:r>
              <a:rPr lang="zh-CN" altLang="en-US" sz="3000" b="1">
                <a:solidFill>
                  <a:prstClr val="black"/>
                </a:solidFill>
                <a:latin typeface="宋体" panose="02010600030101010101" pitchFamily="2" charset="-122"/>
                <a:ea typeface="宋体" panose="02010600030101010101" pitchFamily="2" charset="-122"/>
                <a:cs typeface="华文楷体" panose="02010600040101010101" charset="-122"/>
              </a:rPr>
              <a:t>。</a:t>
            </a:r>
            <a:endParaRPr lang="zh-CN" altLang="en-US" sz="3000" b="1">
              <a:solidFill>
                <a:srgbClr val="002060"/>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6" name="文本框 5" title=""/>
          <p:cNvSpPr txBox="1"/>
          <p:nvPr>
            <p:custDataLst>
              <p:tags r:id="rId3"/>
            </p:custDataLst>
          </p:nvPr>
        </p:nvSpPr>
        <p:spPr>
          <a:xfrm>
            <a:off x="599786" y="1199725"/>
            <a:ext cx="5581286" cy="584775"/>
          </a:xfrm>
          <a:prstGeom prst="rect">
            <a:avLst/>
          </a:prstGeom>
          <a:noFill/>
        </p:spPr>
        <p:txBody>
          <a:bodyPr wrap="square" rtlCol="0" anchor="t">
            <a:spAutoFit/>
          </a:bodyPr>
          <a:lstStyle/>
          <a:p>
            <a:r>
              <a:rPr lang="en-US" altLang="zh-CN" sz="3200" b="1">
                <a:solidFill>
                  <a:srgbClr val="C00000"/>
                </a:solidFill>
                <a:latin typeface="微软雅黑" panose="020b0503020204020204" charset="-122"/>
                <a:ea typeface="微软雅黑" panose="020b0503020204020204" charset="-122"/>
                <a:cs typeface="微软雅黑" panose="020b0503020204020204" charset="-122"/>
                <a:sym typeface="+mn-ea"/>
              </a:rPr>
              <a:t>3</a:t>
            </a:r>
            <a:r>
              <a:rPr lang="zh-CN" altLang="en-US" sz="3200" b="1">
                <a:solidFill>
                  <a:srgbClr val="C00000"/>
                </a:solidFill>
                <a:effectLst/>
                <a:latin typeface="微软雅黑" panose="020b0503020204020204" charset="-122"/>
                <a:ea typeface="微软雅黑" panose="020b0503020204020204" charset="-122"/>
                <a:cs typeface="微软雅黑" panose="020b0503020204020204" charset="-122"/>
                <a:sym typeface="+mn-ea"/>
              </a:rPr>
              <a:t>、性质判断换质推理的规则</a:t>
            </a:r>
          </a:p>
        </p:txBody>
      </p:sp>
      <p:sp>
        <p:nvSpPr>
          <p:cNvPr id="7" name="文本框 6" title=""/>
          <p:cNvSpPr txBox="1"/>
          <p:nvPr>
            <p:custDataLst>
              <p:tags r:id="rId4"/>
            </p:custDataLst>
          </p:nvPr>
        </p:nvSpPr>
        <p:spPr>
          <a:xfrm>
            <a:off x="599786" y="2169846"/>
            <a:ext cx="10992427" cy="3436325"/>
          </a:xfrm>
          <a:prstGeom prst="rect">
            <a:avLst/>
          </a:prstGeom>
          <a:noFill/>
          <a:ln w="12700">
            <a:solidFill>
              <a:schemeClr val="accent5">
                <a:lumMod val="50000"/>
              </a:schemeClr>
            </a:solidFill>
          </a:ln>
        </p:spPr>
        <p:txBody>
          <a:bodyPr wrap="square" rtlCol="0">
            <a:spAutoFit/>
          </a:bodyPr>
          <a:lstStyle/>
          <a:p>
            <a:pPr algn="just" fontAlgn="auto">
              <a:lnSpc>
                <a:spcPct val="140000"/>
              </a:lnSpc>
            </a:pPr>
            <a:r>
              <a:rPr lang="zh-CN" altLang="en-US" sz="3200" b="1">
                <a:solidFill>
                  <a:schemeClr val="tx1"/>
                </a:solidFill>
                <a:latin typeface="宋体" panose="02010600030101010101" pitchFamily="2" charset="-122"/>
                <a:ea typeface="宋体" panose="02010600030101010101" pitchFamily="2" charset="-122"/>
                <a:cs typeface="黑体" panose="02010609060101010101" pitchFamily="49" charset="-122"/>
                <a:sym typeface="+mn-ea"/>
              </a:rPr>
              <a:t>（</a:t>
            </a:r>
            <a:r>
              <a:rPr lang="en-US" altLang="zh-CN" sz="3200" b="1">
                <a:solidFill>
                  <a:schemeClr val="tx1"/>
                </a:solidFill>
                <a:latin typeface="宋体" panose="02010600030101010101" pitchFamily="2" charset="-122"/>
                <a:ea typeface="宋体" panose="02010600030101010101" pitchFamily="2" charset="-122"/>
                <a:cs typeface="黑体" panose="02010609060101010101" pitchFamily="49" charset="-122"/>
                <a:sym typeface="+mn-ea"/>
              </a:rPr>
              <a:t>1</a:t>
            </a:r>
            <a:r>
              <a:rPr lang="zh-CN" altLang="en-US" sz="3200" b="1">
                <a:solidFill>
                  <a:schemeClr val="tx1"/>
                </a:solidFill>
                <a:latin typeface="宋体" panose="02010600030101010101" pitchFamily="2" charset="-122"/>
                <a:ea typeface="宋体" panose="02010600030101010101" pitchFamily="2" charset="-122"/>
                <a:cs typeface="黑体" panose="02010609060101010101" pitchFamily="49" charset="-122"/>
                <a:sym typeface="+mn-ea"/>
              </a:rPr>
              <a:t>）</a:t>
            </a:r>
            <a:r>
              <a:rPr lang="zh-CN" sz="3200" b="1">
                <a:solidFill>
                  <a:schemeClr val="tx1"/>
                </a:solidFill>
                <a:latin typeface="宋体" panose="02010600030101010101" pitchFamily="2" charset="-122"/>
                <a:ea typeface="宋体" panose="02010600030101010101" pitchFamily="2" charset="-122"/>
                <a:cs typeface="黑体" panose="02010609060101010101" pitchFamily="49" charset="-122"/>
                <a:sym typeface="+mn-ea"/>
              </a:rPr>
              <a:t>推理时</a:t>
            </a:r>
            <a:r>
              <a:rPr lang="zh-CN" sz="3200" b="1">
                <a:solidFill>
                  <a:srgbClr val="0000FF"/>
                </a:solidFill>
                <a:latin typeface="宋体" panose="02010600030101010101" pitchFamily="2" charset="-122"/>
                <a:ea typeface="宋体" panose="02010600030101010101" pitchFamily="2" charset="-122"/>
                <a:cs typeface="黑体" panose="02010609060101010101" pitchFamily="49" charset="-122"/>
                <a:sym typeface="+mn-ea"/>
              </a:rPr>
              <a:t>不改变</a:t>
            </a:r>
            <a:r>
              <a:rPr lang="zh-CN" sz="3200" b="1">
                <a:solidFill>
                  <a:schemeClr val="tx1"/>
                </a:solidFill>
                <a:latin typeface="宋体" panose="02010600030101010101" pitchFamily="2" charset="-122"/>
                <a:ea typeface="宋体" panose="02010600030101010101" pitchFamily="2" charset="-122"/>
                <a:cs typeface="黑体" panose="02010609060101010101" pitchFamily="49" charset="-122"/>
                <a:sym typeface="+mn-ea"/>
              </a:rPr>
              <a:t>前提判断的</a:t>
            </a:r>
            <a:r>
              <a:rPr lang="zh-CN" sz="3200" b="1">
                <a:solidFill>
                  <a:srgbClr val="0000FF"/>
                </a:solidFill>
                <a:latin typeface="宋体" panose="02010600030101010101" pitchFamily="2" charset="-122"/>
                <a:ea typeface="宋体" panose="02010600030101010101" pitchFamily="2" charset="-122"/>
                <a:cs typeface="黑体" panose="02010609060101010101" pitchFamily="49" charset="-122"/>
                <a:sym typeface="+mn-ea"/>
              </a:rPr>
              <a:t>主项和量项</a:t>
            </a:r>
            <a:r>
              <a:rPr lang="zh-CN" sz="3200" b="1">
                <a:solidFill>
                  <a:schemeClr val="tx1"/>
                </a:solidFill>
                <a:latin typeface="宋体" panose="02010600030101010101" pitchFamily="2" charset="-122"/>
                <a:ea typeface="宋体" panose="02010600030101010101" pitchFamily="2" charset="-122"/>
                <a:cs typeface="黑体" panose="02010609060101010101" pitchFamily="49" charset="-122"/>
                <a:sym typeface="+mn-ea"/>
              </a:rPr>
              <a:t>。</a:t>
            </a:r>
          </a:p>
          <a:p>
            <a:pPr algn="just" fontAlgn="auto">
              <a:lnSpc>
                <a:spcPct val="140000"/>
              </a:lnSpc>
            </a:pPr>
            <a:r>
              <a:rPr lang="zh-CN" altLang="en-US" sz="3200" b="1">
                <a:solidFill>
                  <a:schemeClr val="tx1"/>
                </a:solidFill>
                <a:latin typeface="宋体" panose="02010600030101010101" pitchFamily="2" charset="-122"/>
                <a:ea typeface="宋体" panose="02010600030101010101" pitchFamily="2" charset="-122"/>
                <a:cs typeface="仿宋" panose="02010609060101010101" charset="-122"/>
                <a:sym typeface="+mn-ea"/>
              </a:rPr>
              <a:t>（</a:t>
            </a:r>
            <a:r>
              <a:rPr lang="en-US" altLang="zh-CN" sz="3200" b="1">
                <a:solidFill>
                  <a:schemeClr val="tx1"/>
                </a:solidFill>
                <a:latin typeface="宋体" panose="02010600030101010101" pitchFamily="2" charset="-122"/>
                <a:ea typeface="宋体" panose="02010600030101010101" pitchFamily="2" charset="-122"/>
                <a:cs typeface="仿宋" panose="02010609060101010101" charset="-122"/>
                <a:sym typeface="+mn-ea"/>
              </a:rPr>
              <a:t>2</a:t>
            </a:r>
            <a:r>
              <a:rPr lang="zh-CN" altLang="en-US" sz="3200" b="1">
                <a:solidFill>
                  <a:schemeClr val="tx1"/>
                </a:solidFill>
                <a:latin typeface="宋体" panose="02010600030101010101" pitchFamily="2" charset="-122"/>
                <a:ea typeface="宋体" panose="02010600030101010101" pitchFamily="2" charset="-122"/>
                <a:cs typeface="仿宋" panose="02010609060101010101" charset="-122"/>
                <a:sym typeface="+mn-ea"/>
              </a:rPr>
              <a:t>）</a:t>
            </a:r>
            <a:r>
              <a:rPr lang="zh-CN" sz="3200" b="1">
                <a:solidFill>
                  <a:srgbClr val="0000FF"/>
                </a:solidFill>
                <a:latin typeface="宋体" panose="02010600030101010101" pitchFamily="2" charset="-122"/>
                <a:ea typeface="宋体" panose="02010600030101010101" pitchFamily="2" charset="-122"/>
                <a:cs typeface="黑体" panose="02010609060101010101" pitchFamily="49" charset="-122"/>
                <a:sym typeface="+mn-ea"/>
              </a:rPr>
              <a:t>改变前提判断的质</a:t>
            </a:r>
            <a:r>
              <a:rPr lang="zh-CN" sz="3200" b="1">
                <a:solidFill>
                  <a:schemeClr val="tx1"/>
                </a:solidFill>
                <a:latin typeface="宋体" panose="02010600030101010101" pitchFamily="2" charset="-122"/>
                <a:ea typeface="宋体" panose="02010600030101010101" pitchFamily="2" charset="-122"/>
                <a:cs typeface="黑体" panose="02010609060101010101" pitchFamily="49" charset="-122"/>
                <a:sym typeface="+mn-ea"/>
              </a:rPr>
              <a:t>，即把肯定判断变为否定判断，把否定判断变为肯定判断。</a:t>
            </a:r>
            <a:endParaRPr lang="zh-CN" altLang="en-US" sz="3200" b="1">
              <a:solidFill>
                <a:schemeClr val="tx1"/>
              </a:solidFill>
              <a:latin typeface="宋体" panose="02010600030101010101" pitchFamily="2" charset="-122"/>
              <a:ea typeface="宋体" panose="02010600030101010101" pitchFamily="2" charset="-122"/>
              <a:cs typeface="仿宋" panose="02010609060101010101" charset="-122"/>
              <a:sym typeface="+mn-ea"/>
            </a:endParaRPr>
          </a:p>
          <a:p>
            <a:pPr algn="just" fontAlgn="auto">
              <a:lnSpc>
                <a:spcPct val="140000"/>
              </a:lnSpc>
            </a:pPr>
            <a:r>
              <a:rPr lang="zh-CN" altLang="en-US" sz="3200" b="1">
                <a:solidFill>
                  <a:schemeClr val="tx1"/>
                </a:solidFill>
                <a:effectLst/>
                <a:latin typeface="宋体" panose="02010600030101010101" pitchFamily="2" charset="-122"/>
                <a:ea typeface="宋体" panose="02010600030101010101" pitchFamily="2" charset="-122"/>
                <a:cs typeface="黑体" panose="02010609060101010101" pitchFamily="49" charset="-122"/>
                <a:sym typeface="+mn-ea"/>
              </a:rPr>
              <a:t>（</a:t>
            </a:r>
            <a:r>
              <a:rPr lang="en-US" altLang="zh-CN" sz="3200" b="1">
                <a:solidFill>
                  <a:schemeClr val="tx1"/>
                </a:solidFill>
                <a:effectLst/>
                <a:latin typeface="宋体" panose="02010600030101010101" pitchFamily="2" charset="-122"/>
                <a:ea typeface="宋体" panose="02010600030101010101" pitchFamily="2" charset="-122"/>
                <a:cs typeface="黑体" panose="02010609060101010101" pitchFamily="49" charset="-122"/>
                <a:sym typeface="+mn-ea"/>
              </a:rPr>
              <a:t>3</a:t>
            </a:r>
            <a:r>
              <a:rPr lang="zh-CN" altLang="en-US" sz="3200" b="1">
                <a:solidFill>
                  <a:schemeClr val="tx1"/>
                </a:solidFill>
                <a:effectLst/>
                <a:latin typeface="宋体" panose="02010600030101010101" pitchFamily="2" charset="-122"/>
                <a:ea typeface="宋体" panose="02010600030101010101" pitchFamily="2" charset="-122"/>
                <a:cs typeface="黑体" panose="02010609060101010101" pitchFamily="49" charset="-122"/>
                <a:sym typeface="+mn-ea"/>
              </a:rPr>
              <a:t>）</a:t>
            </a:r>
            <a:r>
              <a:rPr lang="zh-CN" sz="3200" b="1">
                <a:solidFill>
                  <a:schemeClr val="tx1"/>
                </a:solidFill>
                <a:latin typeface="宋体" panose="02010600030101010101" pitchFamily="2" charset="-122"/>
                <a:ea typeface="宋体" panose="02010600030101010101" pitchFamily="2" charset="-122"/>
                <a:cs typeface="黑体" panose="02010609060101010101" pitchFamily="49" charset="-122"/>
                <a:sym typeface="+mn-ea"/>
              </a:rPr>
              <a:t>找出前提判断中与</a:t>
            </a:r>
            <a:r>
              <a:rPr lang="zh-CN" sz="3200" b="1">
                <a:solidFill>
                  <a:srgbClr val="0000FF"/>
                </a:solidFill>
                <a:latin typeface="宋体" panose="02010600030101010101" pitchFamily="2" charset="-122"/>
                <a:ea typeface="宋体" panose="02010600030101010101" pitchFamily="2" charset="-122"/>
                <a:cs typeface="黑体" panose="02010609060101010101" pitchFamily="49" charset="-122"/>
                <a:sym typeface="+mn-ea"/>
              </a:rPr>
              <a:t>谓项相矛盾的概念</a:t>
            </a:r>
            <a:r>
              <a:rPr lang="zh-CN" sz="3200" b="1">
                <a:solidFill>
                  <a:schemeClr val="tx1"/>
                </a:solidFill>
                <a:latin typeface="宋体" panose="02010600030101010101" pitchFamily="2" charset="-122"/>
                <a:ea typeface="宋体" panose="02010600030101010101" pitchFamily="2" charset="-122"/>
                <a:cs typeface="黑体" panose="02010609060101010101" pitchFamily="49" charset="-122"/>
                <a:sym typeface="+mn-ea"/>
              </a:rPr>
              <a:t>，用它作为结论判断的谓项。</a:t>
            </a:r>
            <a:endParaRPr lang="zh-CN" altLang="en-US" sz="3200" b="1">
              <a:solidFill>
                <a:schemeClr val="tx1"/>
              </a:solidFill>
              <a:latin typeface="宋体" panose="02010600030101010101" pitchFamily="2" charset="-122"/>
              <a:ea typeface="宋体" panose="02010600030101010101" pitchFamily="2" charset="-122"/>
              <a:cs typeface="黑体" panose="02010609060101010101" pitchFamily="49" charset="-122"/>
              <a:sym typeface="+mn-ea"/>
            </a:endParaRP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aphicFrame>
        <p:nvGraphicFramePr>
          <p:cNvPr id="5" name="表格 4" title=""/>
          <p:cNvGraphicFramePr>
            <a:graphicFrameLocks noGrp="1"/>
          </p:cNvGraphicFramePr>
          <p:nvPr>
            <p:custDataLst>
              <p:tags r:id="rId3"/>
            </p:custDataLst>
          </p:nvPr>
        </p:nvGraphicFramePr>
        <p:xfrm>
          <a:off x="653442" y="1286449"/>
          <a:ext cx="10885113" cy="4874699"/>
        </p:xfrm>
        <a:graphic>
          <a:graphicData uri="http://schemas.openxmlformats.org/drawingml/2006/table">
            <a:tbl>
              <a:tblPr firstRow="1" bandRow="1">
                <a:tableStyleId>{5940675A-B579-460E-94D1-54222C63F5DA}</a:tableStyleId>
              </a:tblPr>
              <a:tblGrid>
                <a:gridCol w="595628">
                  <a:extLst>
                    <a:ext uri="{9D8B030D-6E8A-4147-A177-3AD203B41FA5}">
                      <a16:colId xmlns:a16="http://schemas.microsoft.com/office/drawing/2014/main" val="20000"/>
                    </a:ext>
                  </a:extLst>
                </a:gridCol>
                <a:gridCol w="3239168">
                  <a:extLst>
                    <a:ext uri="{9D8B030D-6E8A-4147-A177-3AD203B41FA5}">
                      <a16:colId xmlns:a16="http://schemas.microsoft.com/office/drawing/2014/main" val="20001"/>
                    </a:ext>
                  </a:extLst>
                </a:gridCol>
                <a:gridCol w="1394670">
                  <a:extLst>
                    <a:ext uri="{9D8B030D-6E8A-4147-A177-3AD203B41FA5}">
                      <a16:colId xmlns:a16="http://schemas.microsoft.com/office/drawing/2014/main" val="20002"/>
                    </a:ext>
                  </a:extLst>
                </a:gridCol>
                <a:gridCol w="1588762">
                  <a:extLst>
                    <a:ext uri="{9D8B030D-6E8A-4147-A177-3AD203B41FA5}">
                      <a16:colId xmlns:a16="http://schemas.microsoft.com/office/drawing/2014/main" val="20003"/>
                    </a:ext>
                  </a:extLst>
                </a:gridCol>
                <a:gridCol w="1865068">
                  <a:extLst>
                    <a:ext uri="{9D8B030D-6E8A-4147-A177-3AD203B41FA5}">
                      <a16:colId xmlns:a16="http://schemas.microsoft.com/office/drawing/2014/main" val="20004"/>
                    </a:ext>
                  </a:extLst>
                </a:gridCol>
                <a:gridCol w="2201817">
                  <a:extLst>
                    <a:ext uri="{9D8B030D-6E8A-4147-A177-3AD203B41FA5}">
                      <a16:colId xmlns:a16="http://schemas.microsoft.com/office/drawing/2014/main" val="20005"/>
                    </a:ext>
                  </a:extLst>
                </a:gridCol>
              </a:tblGrid>
              <a:tr h="559188">
                <a:tc gridSpan="2">
                  <a:txBody>
                    <a:bodyPr vert="horz" wrap="square"/>
                    <a:lstStyle/>
                    <a:p>
                      <a:pPr algn="ctr">
                        <a:buNone/>
                      </a:pPr>
                      <a:endParaRPr lang="zh-CN" altLang="en-US" sz="2800" b="1">
                        <a:solidFill>
                          <a:srgbClr val="C00000"/>
                        </a:solidFill>
                        <a:latin typeface="微软雅黑" panose="020b0503020204020204" charset="-122"/>
                        <a:ea typeface="微软雅黑" panose="020b0503020204020204" charset="-122"/>
                      </a:endParaRPr>
                    </a:p>
                  </a:txBody>
                  <a:tcPr marL="45720" marR="45720" marT="22860" marB="22860" anchor="ctr"/>
                </a:tc>
                <a:tc hMerge="1">
                  <a:txBody>
                    <a:bodyPr vert="horz" wrap="square"/>
                    <a:lstStyle/>
                    <a:p>
                      <a:endParaRPr lang="zh-CN"/>
                    </a:p>
                  </a:txBody>
                  <a:tcPr/>
                </a:tc>
                <a:tc>
                  <a:txBody>
                    <a:bodyPr vert="horz" wrap="square"/>
                    <a:lstStyle/>
                    <a:p>
                      <a:pPr algn="ctr">
                        <a:buNone/>
                      </a:pPr>
                      <a:r>
                        <a:rPr lang="zh-CN" altLang="en-US" sz="2800" b="1">
                          <a:solidFill>
                            <a:srgbClr val="C00000"/>
                          </a:solidFill>
                          <a:latin typeface="微软雅黑" panose="020b0503020204020204" charset="-122"/>
                          <a:ea typeface="微软雅黑" panose="020b0503020204020204" charset="-122"/>
                        </a:rPr>
                        <a:t>量项</a:t>
                      </a:r>
                    </a:p>
                  </a:txBody>
                  <a:tcPr marL="45720" marR="45720" marT="22860" marB="22860" anchor="ctr"/>
                </a:tc>
                <a:tc>
                  <a:txBody>
                    <a:bodyPr vert="horz" wrap="square"/>
                    <a:lstStyle/>
                    <a:p>
                      <a:pPr algn="ctr">
                        <a:buNone/>
                      </a:pPr>
                      <a:r>
                        <a:rPr lang="zh-CN" altLang="en-US" sz="2800" b="1">
                          <a:solidFill>
                            <a:srgbClr val="C00000"/>
                          </a:solidFill>
                          <a:latin typeface="微软雅黑" panose="020b0503020204020204" charset="-122"/>
                          <a:ea typeface="微软雅黑" panose="020b0503020204020204" charset="-122"/>
                        </a:rPr>
                        <a:t>主项</a:t>
                      </a:r>
                    </a:p>
                  </a:txBody>
                  <a:tcPr marL="45720" marR="45720" marT="22860" marB="22860" anchor="ctr"/>
                </a:tc>
                <a:tc>
                  <a:txBody>
                    <a:bodyPr vert="horz" wrap="square"/>
                    <a:lstStyle/>
                    <a:p>
                      <a:pPr algn="ctr">
                        <a:buNone/>
                      </a:pPr>
                      <a:r>
                        <a:rPr lang="zh-CN" altLang="en-US" sz="2800" b="1">
                          <a:solidFill>
                            <a:srgbClr val="C00000"/>
                          </a:solidFill>
                          <a:latin typeface="微软雅黑" panose="020b0503020204020204" charset="-122"/>
                          <a:ea typeface="微软雅黑" panose="020b0503020204020204" charset="-122"/>
                        </a:rPr>
                        <a:t>联项</a:t>
                      </a:r>
                    </a:p>
                  </a:txBody>
                  <a:tcPr marL="45720" marR="45720" marT="22860" marB="22860" anchor="ctr"/>
                </a:tc>
                <a:tc>
                  <a:txBody>
                    <a:bodyPr vert="horz" wrap="square"/>
                    <a:lstStyle/>
                    <a:p>
                      <a:pPr algn="ctr">
                        <a:buNone/>
                      </a:pPr>
                      <a:r>
                        <a:rPr lang="zh-CN" altLang="en-US" sz="2800" b="1">
                          <a:solidFill>
                            <a:srgbClr val="C00000"/>
                          </a:solidFill>
                          <a:latin typeface="微软雅黑" panose="020b0503020204020204" charset="-122"/>
                          <a:ea typeface="微软雅黑" panose="020b0503020204020204" charset="-122"/>
                        </a:rPr>
                        <a:t>谓项</a:t>
                      </a:r>
                    </a:p>
                  </a:txBody>
                  <a:tcPr marL="45720" marR="45720" marT="22860" marB="22860" anchor="ctr"/>
                </a:tc>
                <a:extLst>
                  <a:ext uri="{0D108BD9-81ED-4DB2-BD59-A6C34878D82A}">
                    <a16:rowId xmlns:a16="http://schemas.microsoft.com/office/drawing/2014/main" val="10000"/>
                  </a:ext>
                </a:extLst>
              </a:tr>
              <a:tr h="675089">
                <a:tc gridSpan="2">
                  <a:txBody>
                    <a:bodyPr vert="horz" wrap="square"/>
                    <a:lstStyle/>
                    <a:p>
                      <a:pPr algn="ctr">
                        <a:buNone/>
                      </a:pPr>
                      <a:r>
                        <a:rPr lang="zh-CN" altLang="en-US" sz="2800" b="1">
                          <a:latin typeface="宋体" panose="02010600030101010101" pitchFamily="2" charset="-122"/>
                          <a:ea typeface="宋体" panose="02010600030101010101" pitchFamily="2" charset="-122"/>
                        </a:rPr>
                        <a:t>前  提  判  断</a:t>
                      </a:r>
                      <a:endParaRPr lang="zh-CN" altLang="en-US" sz="2800" b="1">
                        <a:latin typeface="宋体" panose="02010600030101010101" pitchFamily="2" charset="-122"/>
                        <a:ea typeface="宋体" panose="02010600030101010101" pitchFamily="2" charset="-122"/>
                        <a:cs typeface="黑体" panose="02010609060101010101" pitchFamily="49" charset="-122"/>
                      </a:endParaRPr>
                    </a:p>
                  </a:txBody>
                  <a:tcPr marL="45720" marR="45720" marT="22860" marB="22860" anchor="ctr"/>
                </a:tc>
                <a:tc hMerge="1">
                  <a:txBody>
                    <a:bodyPr vert="horz" wrap="square"/>
                    <a:lstStyle/>
                    <a:p>
                      <a:endParaRPr lang="zh-CN"/>
                    </a:p>
                  </a:txBody>
                  <a:tcPr/>
                </a:tc>
                <a:tc>
                  <a:txBody>
                    <a:bodyPr vert="horz" wrap="square"/>
                    <a:lstStyle/>
                    <a:p>
                      <a:pPr algn="ctr">
                        <a:buNone/>
                      </a:pPr>
                      <a:r>
                        <a:rPr lang="zh-CN" altLang="en-US" sz="2800" b="1">
                          <a:latin typeface="宋体" panose="02010600030101010101" pitchFamily="2" charset="-122"/>
                          <a:ea typeface="宋体" panose="02010600030101010101" pitchFamily="2" charset="-122"/>
                        </a:rPr>
                        <a:t>所有</a:t>
                      </a:r>
                    </a:p>
                  </a:txBody>
                  <a:tcPr marL="45720" marR="45720" marT="22860" marB="22860" anchor="ctr"/>
                </a:tc>
                <a:tc>
                  <a:txBody>
                    <a:bodyPr vert="horz" wrap="square"/>
                    <a:lstStyle/>
                    <a:p>
                      <a:pPr algn="ctr">
                        <a:buNone/>
                      </a:pPr>
                      <a:r>
                        <a:rPr lang="zh-CN" altLang="en-US" sz="2800" b="1">
                          <a:latin typeface="宋体" panose="02010600030101010101" pitchFamily="2" charset="-122"/>
                          <a:ea typeface="宋体" panose="02010600030101010101" pitchFamily="2" charset="-122"/>
                        </a:rPr>
                        <a:t>人</a:t>
                      </a:r>
                    </a:p>
                  </a:txBody>
                  <a:tcPr marL="45720" marR="45720" marT="22860" marB="22860" anchor="ctr"/>
                </a:tc>
                <a:tc>
                  <a:txBody>
                    <a:bodyPr vert="horz" wrap="square"/>
                    <a:lstStyle/>
                    <a:p>
                      <a:pPr algn="ctr">
                        <a:buNone/>
                      </a:pPr>
                      <a:r>
                        <a:rPr lang="zh-CN" altLang="en-US" sz="2800" b="1">
                          <a:latin typeface="宋体" panose="02010600030101010101" pitchFamily="2" charset="-122"/>
                          <a:ea typeface="宋体" panose="02010600030101010101" pitchFamily="2" charset="-122"/>
                        </a:rPr>
                        <a:t>是</a:t>
                      </a:r>
                    </a:p>
                  </a:txBody>
                  <a:tcPr marL="45720" marR="45720" marT="22860" marB="22860" anchor="ctr"/>
                </a:tc>
                <a:tc>
                  <a:txBody>
                    <a:bodyPr vert="horz" wrap="square"/>
                    <a:lstStyle/>
                    <a:p>
                      <a:pPr algn="ctr">
                        <a:buNone/>
                      </a:pPr>
                      <a:r>
                        <a:rPr lang="zh-CN" altLang="en-US" sz="2800" b="1">
                          <a:latin typeface="宋体" panose="02010600030101010101" pitchFamily="2" charset="-122"/>
                          <a:ea typeface="宋体" panose="02010600030101010101" pitchFamily="2" charset="-122"/>
                        </a:rPr>
                        <a:t>党员</a:t>
                      </a:r>
                    </a:p>
                  </a:txBody>
                  <a:tcPr marL="45720" marR="45720" marT="22860" marB="22860" anchor="ctr"/>
                </a:tc>
                <a:extLst>
                  <a:ext uri="{0D108BD9-81ED-4DB2-BD59-A6C34878D82A}">
                    <a16:rowId xmlns:a16="http://schemas.microsoft.com/office/drawing/2014/main" val="10001"/>
                  </a:ext>
                </a:extLst>
              </a:tr>
              <a:tr h="1915724">
                <a:tc rowSpan="2">
                  <a:txBody>
                    <a:bodyPr vert="horz" wrap="square"/>
                    <a:lstStyle/>
                    <a:p>
                      <a:pPr algn="ctr">
                        <a:buNone/>
                      </a:pPr>
                      <a:r>
                        <a:rPr lang="zh-CN" altLang="en-US" sz="2800" b="1">
                          <a:solidFill>
                            <a:srgbClr val="C00000"/>
                          </a:solidFill>
                          <a:latin typeface="微软雅黑" panose="020b0503020204020204" charset="-122"/>
                          <a:ea typeface="微软雅黑" panose="020b0503020204020204" charset="-122"/>
                        </a:rPr>
                        <a:t>具体</a:t>
                      </a:r>
                    </a:p>
                    <a:p>
                      <a:pPr algn="ctr">
                        <a:buNone/>
                      </a:pPr>
                      <a:r>
                        <a:rPr lang="zh-CN" altLang="en-US" sz="2800" b="1">
                          <a:solidFill>
                            <a:srgbClr val="C00000"/>
                          </a:solidFill>
                          <a:latin typeface="微软雅黑" panose="020b0503020204020204" charset="-122"/>
                          <a:ea typeface="微软雅黑" panose="020b0503020204020204" charset="-122"/>
                        </a:rPr>
                        <a:t>推理</a:t>
                      </a:r>
                    </a:p>
                    <a:p>
                      <a:pPr algn="ctr">
                        <a:buNone/>
                      </a:pPr>
                      <a:r>
                        <a:rPr lang="zh-CN" altLang="en-US" sz="2800" b="1">
                          <a:solidFill>
                            <a:srgbClr val="C00000"/>
                          </a:solidFill>
                          <a:latin typeface="微软雅黑" panose="020b0503020204020204" charset="-122"/>
                          <a:ea typeface="微软雅黑" panose="020b0503020204020204" charset="-122"/>
                        </a:rPr>
                        <a:t>方法</a:t>
                      </a:r>
                    </a:p>
                  </a:txBody>
                  <a:tcPr marL="45720" marR="45720" marT="22860" marB="22860" anchor="ctr"/>
                </a:tc>
                <a:tc>
                  <a:txBody>
                    <a:bodyPr vert="horz" wrap="square"/>
                    <a:lstStyle/>
                    <a:p>
                      <a:pPr algn="just">
                        <a:buNone/>
                      </a:pPr>
                      <a:r>
                        <a:rPr lang="zh-CN" altLang="en-US" sz="2800" b="1">
                          <a:latin typeface="宋体" panose="02010600030101010101" pitchFamily="2" charset="-122"/>
                          <a:ea typeface="宋体" panose="02010600030101010101" pitchFamily="2" charset="-122"/>
                        </a:rPr>
                        <a:t>第一步：主项和量项不变，联项“是”改为“不是”，“不是”改为“是”</a:t>
                      </a:r>
                      <a:endParaRPr lang="zh-CN" altLang="en-US" sz="2800" b="1">
                        <a:latin typeface="宋体" panose="02010600030101010101" pitchFamily="2" charset="-122"/>
                        <a:ea typeface="宋体" panose="02010600030101010101" pitchFamily="2" charset="-122"/>
                        <a:cs typeface="黑体" panose="02010609060101010101" pitchFamily="49" charset="-122"/>
                      </a:endParaRPr>
                    </a:p>
                  </a:txBody>
                  <a:tcPr marL="45720" marR="45720" marT="22860" marB="22860" anchor="ctr"/>
                </a:tc>
                <a:tc>
                  <a:txBody>
                    <a:bodyPr vert="horz" wrap="square"/>
                    <a:lstStyle/>
                    <a:p>
                      <a:pPr algn="ctr">
                        <a:buNone/>
                      </a:pPr>
                      <a:r>
                        <a:rPr lang="zh-CN" altLang="en-US" sz="2800" b="1">
                          <a:latin typeface="宋体" panose="02010600030101010101" pitchFamily="2" charset="-122"/>
                          <a:ea typeface="宋体" panose="02010600030101010101" pitchFamily="2" charset="-122"/>
                        </a:rPr>
                        <a:t>所有</a:t>
                      </a:r>
                    </a:p>
                  </a:txBody>
                  <a:tcPr marL="45720" marR="45720" marT="22860" marB="22860" anchor="ctr"/>
                </a:tc>
                <a:tc>
                  <a:txBody>
                    <a:bodyPr vert="horz" wrap="square"/>
                    <a:lstStyle/>
                    <a:p>
                      <a:pPr algn="ctr">
                        <a:buNone/>
                      </a:pPr>
                      <a:r>
                        <a:rPr lang="zh-CN" altLang="en-US" sz="2800" b="1">
                          <a:latin typeface="宋体" panose="02010600030101010101" pitchFamily="2" charset="-122"/>
                          <a:ea typeface="宋体" panose="02010600030101010101" pitchFamily="2" charset="-122"/>
                        </a:rPr>
                        <a:t>人</a:t>
                      </a:r>
                    </a:p>
                  </a:txBody>
                  <a:tcPr marL="45720" marR="45720" marT="22860" marB="22860" anchor="ctr"/>
                </a:tc>
                <a:tc>
                  <a:txBody>
                    <a:bodyPr vert="horz" wrap="square"/>
                    <a:lstStyle/>
                    <a:p>
                      <a:pPr algn="ctr">
                        <a:buNone/>
                      </a:pPr>
                      <a:r>
                        <a:rPr lang="zh-CN" altLang="en-US" sz="2800" b="1">
                          <a:latin typeface="宋体" panose="02010600030101010101" pitchFamily="2" charset="-122"/>
                          <a:ea typeface="宋体" panose="02010600030101010101" pitchFamily="2" charset="-122"/>
                        </a:rPr>
                        <a:t>不是</a:t>
                      </a:r>
                      <a:endParaRPr lang="zh-CN" altLang="en-US" sz="2800" b="1">
                        <a:solidFill>
                          <a:srgbClr val="FF0000"/>
                        </a:solidFill>
                        <a:latin typeface="宋体" panose="02010600030101010101" pitchFamily="2" charset="-122"/>
                        <a:ea typeface="宋体" panose="02010600030101010101" pitchFamily="2" charset="-122"/>
                      </a:endParaRPr>
                    </a:p>
                  </a:txBody>
                  <a:tcPr marL="45720" marR="45720" marT="22860" marB="22860" anchor="ctr"/>
                </a:tc>
                <a:tc>
                  <a:txBody>
                    <a:bodyPr vert="horz" wrap="square"/>
                    <a:lstStyle/>
                    <a:p>
                      <a:pPr algn="ctr">
                        <a:buNone/>
                      </a:pPr>
                      <a:r>
                        <a:rPr lang="en-US" altLang="zh-CN" sz="2800" b="1">
                          <a:latin typeface="宋体" panose="02010600030101010101" pitchFamily="2" charset="-122"/>
                          <a:ea typeface="宋体" panose="02010600030101010101" pitchFamily="2" charset="-122"/>
                        </a:rPr>
                        <a:t>......</a:t>
                      </a:r>
                    </a:p>
                  </a:txBody>
                  <a:tcPr marL="45720" marR="45720" marT="22860" marB="22860" anchor="ctr"/>
                </a:tc>
                <a:extLst>
                  <a:ext uri="{0D108BD9-81ED-4DB2-BD59-A6C34878D82A}">
                    <a16:rowId xmlns:a16="http://schemas.microsoft.com/office/drawing/2014/main" val="10002"/>
                  </a:ext>
                </a:extLst>
              </a:tr>
              <a:tr h="1165510">
                <a:tc vMerge="1">
                  <a:txBody>
                    <a:bodyPr vert="horz" wrap="square"/>
                    <a:lstStyle/>
                    <a:p>
                      <a:endParaRPr lang="zh-CN"/>
                    </a:p>
                  </a:txBody>
                  <a:tcPr/>
                </a:tc>
                <a:tc>
                  <a:txBody>
                    <a:bodyPr vert="horz" wrap="square"/>
                    <a:lstStyle/>
                    <a:p>
                      <a:pPr algn="just">
                        <a:buNone/>
                      </a:pPr>
                      <a:r>
                        <a:rPr lang="zh-CN" altLang="en-US" sz="2800" b="1">
                          <a:latin typeface="宋体" panose="02010600030101010101" pitchFamily="2" charset="-122"/>
                          <a:ea typeface="宋体" panose="02010600030101010101" pitchFamily="2" charset="-122"/>
                        </a:rPr>
                        <a:t>第二步：谓项改为与其相矛盾的概念</a:t>
                      </a:r>
                    </a:p>
                  </a:txBody>
                  <a:tcPr marL="45720" marR="45720" marT="22860" marB="22860" anchor="ctr"/>
                </a:tc>
                <a:tc>
                  <a:txBody>
                    <a:bodyPr vert="horz" wrap="square"/>
                    <a:lstStyle/>
                    <a:p>
                      <a:pPr algn="ctr">
                        <a:buNone/>
                      </a:pPr>
                      <a:r>
                        <a:rPr lang="zh-CN" altLang="en-US" sz="2800" b="1">
                          <a:latin typeface="宋体" panose="02010600030101010101" pitchFamily="2" charset="-122"/>
                          <a:ea typeface="宋体" panose="02010600030101010101" pitchFamily="2" charset="-122"/>
                        </a:rPr>
                        <a:t>所有</a:t>
                      </a:r>
                    </a:p>
                  </a:txBody>
                  <a:tcPr marL="45720" marR="45720" marT="22860" marB="22860" anchor="ctr"/>
                </a:tc>
                <a:tc>
                  <a:txBody>
                    <a:bodyPr vert="horz" wrap="square"/>
                    <a:lstStyle/>
                    <a:p>
                      <a:pPr algn="ctr">
                        <a:buNone/>
                      </a:pPr>
                      <a:r>
                        <a:rPr lang="zh-CN" altLang="en-US" sz="2800" b="1">
                          <a:latin typeface="宋体" panose="02010600030101010101" pitchFamily="2" charset="-122"/>
                          <a:ea typeface="宋体" panose="02010600030101010101" pitchFamily="2" charset="-122"/>
                        </a:rPr>
                        <a:t>人</a:t>
                      </a:r>
                    </a:p>
                  </a:txBody>
                  <a:tcPr marL="45720" marR="45720" marT="22860" marB="22860" anchor="ctr"/>
                </a:tc>
                <a:tc>
                  <a:txBody>
                    <a:bodyPr vert="horz" wrap="square"/>
                    <a:lstStyle/>
                    <a:p>
                      <a:pPr algn="ctr">
                        <a:buNone/>
                      </a:pPr>
                      <a:r>
                        <a:rPr lang="en-US" altLang="zh-CN" sz="2800" b="1">
                          <a:latin typeface="宋体" panose="02010600030101010101" pitchFamily="2" charset="-122"/>
                          <a:ea typeface="宋体" panose="02010600030101010101" pitchFamily="2" charset="-122"/>
                        </a:rPr>
                        <a:t>......</a:t>
                      </a:r>
                    </a:p>
                  </a:txBody>
                  <a:tcPr marL="45720" marR="45720" marT="22860" marB="22860" anchor="ctr"/>
                </a:tc>
                <a:tc>
                  <a:txBody>
                    <a:bodyPr vert="horz" wrap="square"/>
                    <a:lstStyle/>
                    <a:p>
                      <a:pPr algn="ctr">
                        <a:buNone/>
                      </a:pPr>
                      <a:r>
                        <a:rPr lang="zh-CN" altLang="en-US" sz="2800" b="1">
                          <a:latin typeface="宋体" panose="02010600030101010101" pitchFamily="2" charset="-122"/>
                          <a:ea typeface="宋体" panose="02010600030101010101" pitchFamily="2" charset="-122"/>
                        </a:rPr>
                        <a:t>非党员</a:t>
                      </a:r>
                    </a:p>
                  </a:txBody>
                  <a:tcPr marL="45720" marR="45720" marT="22860" marB="22860" anchor="ctr"/>
                </a:tc>
                <a:extLst>
                  <a:ext uri="{0D108BD9-81ED-4DB2-BD59-A6C34878D82A}">
                    <a16:rowId xmlns:a16="http://schemas.microsoft.com/office/drawing/2014/main" val="10003"/>
                  </a:ext>
                </a:extLst>
              </a:tr>
              <a:tr h="559188">
                <a:tc gridSpan="2">
                  <a:txBody>
                    <a:bodyPr vert="horz" wrap="square"/>
                    <a:lstStyle/>
                    <a:p>
                      <a:pPr algn="ctr">
                        <a:buNone/>
                      </a:pPr>
                      <a:r>
                        <a:rPr lang="zh-CN" altLang="en-US" sz="2800" b="1">
                          <a:latin typeface="宋体" panose="02010600030101010101" pitchFamily="2" charset="-122"/>
                          <a:ea typeface="宋体" panose="02010600030101010101" pitchFamily="2" charset="-122"/>
                        </a:rPr>
                        <a:t>结  论  判  断</a:t>
                      </a:r>
                      <a:endParaRPr lang="zh-CN" altLang="en-US" sz="2800" b="1">
                        <a:latin typeface="宋体" panose="02010600030101010101" pitchFamily="2" charset="-122"/>
                        <a:ea typeface="宋体" panose="02010600030101010101" pitchFamily="2" charset="-122"/>
                        <a:cs typeface="黑体" panose="02010609060101010101" pitchFamily="49" charset="-122"/>
                      </a:endParaRPr>
                    </a:p>
                  </a:txBody>
                  <a:tcPr marL="45720" marR="45720" marT="22860" marB="22860" anchor="ctr"/>
                </a:tc>
                <a:tc hMerge="1">
                  <a:txBody>
                    <a:bodyPr vert="horz" wrap="square"/>
                    <a:lstStyle/>
                    <a:p>
                      <a:endParaRPr lang="zh-CN"/>
                    </a:p>
                  </a:txBody>
                  <a:tcPr/>
                </a:tc>
                <a:tc>
                  <a:txBody>
                    <a:bodyPr vert="horz" wrap="square"/>
                    <a:lstStyle/>
                    <a:p>
                      <a:pPr algn="ctr">
                        <a:buNone/>
                      </a:pPr>
                      <a:r>
                        <a:rPr lang="zh-CN" altLang="en-US" sz="2800" b="1">
                          <a:latin typeface="宋体" panose="02010600030101010101" pitchFamily="2" charset="-122"/>
                          <a:ea typeface="宋体" panose="02010600030101010101" pitchFamily="2" charset="-122"/>
                        </a:rPr>
                        <a:t>所有</a:t>
                      </a:r>
                    </a:p>
                  </a:txBody>
                  <a:tcPr marL="45720" marR="45720" marT="22860" marB="22860" anchor="ctr"/>
                </a:tc>
                <a:tc>
                  <a:txBody>
                    <a:bodyPr vert="horz" wrap="square"/>
                    <a:lstStyle/>
                    <a:p>
                      <a:pPr algn="ctr">
                        <a:buNone/>
                      </a:pPr>
                      <a:r>
                        <a:rPr lang="zh-CN" altLang="en-US" sz="2800" b="1">
                          <a:latin typeface="宋体" panose="02010600030101010101" pitchFamily="2" charset="-122"/>
                          <a:ea typeface="宋体" panose="02010600030101010101" pitchFamily="2" charset="-122"/>
                        </a:rPr>
                        <a:t>人</a:t>
                      </a:r>
                    </a:p>
                  </a:txBody>
                  <a:tcPr marL="45720" marR="45720" marT="22860" marB="22860" anchor="ctr"/>
                </a:tc>
                <a:tc>
                  <a:txBody>
                    <a:bodyPr vert="horz" wrap="square"/>
                    <a:lstStyle/>
                    <a:p>
                      <a:pPr algn="ctr">
                        <a:buNone/>
                      </a:pPr>
                      <a:r>
                        <a:rPr lang="zh-CN" altLang="en-US" sz="2800" b="1">
                          <a:latin typeface="宋体" panose="02010600030101010101" pitchFamily="2" charset="-122"/>
                          <a:ea typeface="宋体" panose="02010600030101010101" pitchFamily="2" charset="-122"/>
                        </a:rPr>
                        <a:t>不是</a:t>
                      </a:r>
                      <a:endParaRPr lang="zh-CN" altLang="en-US" sz="2800" b="1">
                        <a:solidFill>
                          <a:srgbClr val="FF0000"/>
                        </a:solidFill>
                        <a:latin typeface="宋体" panose="02010600030101010101" pitchFamily="2" charset="-122"/>
                        <a:ea typeface="宋体" panose="02010600030101010101" pitchFamily="2" charset="-122"/>
                      </a:endParaRPr>
                    </a:p>
                  </a:txBody>
                  <a:tcPr marL="45720" marR="45720" marT="22860" marB="22860" anchor="ctr"/>
                </a:tc>
                <a:tc>
                  <a:txBody>
                    <a:bodyPr vert="horz" wrap="square"/>
                    <a:lstStyle/>
                    <a:p>
                      <a:pPr algn="ctr">
                        <a:buNone/>
                      </a:pPr>
                      <a:r>
                        <a:rPr lang="zh-CN" altLang="en-US" sz="2800" b="1">
                          <a:latin typeface="宋体" panose="02010600030101010101" pitchFamily="2" charset="-122"/>
                          <a:ea typeface="宋体" panose="02010600030101010101" pitchFamily="2" charset="-122"/>
                        </a:rPr>
                        <a:t>非党员</a:t>
                      </a:r>
                    </a:p>
                  </a:txBody>
                  <a:tcPr marL="45720" marR="45720" marT="22860" marB="22860" anchor="ctr"/>
                </a:tc>
                <a:extLst>
                  <a:ext uri="{0D108BD9-81ED-4DB2-BD59-A6C34878D82A}">
                    <a16:rowId xmlns:a16="http://schemas.microsoft.com/office/drawing/2014/main" val="10004"/>
                  </a:ext>
                </a:extLst>
              </a:tr>
            </a:tbl>
          </a:graphicData>
        </a:graphic>
      </p:graphicFrame>
      <p:sp>
        <p:nvSpPr>
          <p:cNvPr id="7" name="文本框 6" title=""/>
          <p:cNvSpPr txBox="1"/>
          <p:nvPr>
            <p:custDataLst>
              <p:tags r:id="rId4"/>
            </p:custDataLst>
          </p:nvPr>
        </p:nvSpPr>
        <p:spPr>
          <a:xfrm>
            <a:off x="3933063" y="404464"/>
            <a:ext cx="4325870" cy="584775"/>
          </a:xfrm>
          <a:prstGeom prst="rect">
            <a:avLst/>
          </a:prstGeom>
          <a:noFill/>
        </p:spPr>
        <p:txBody>
          <a:bodyPr wrap="square">
            <a:spAutoFit/>
          </a:bodyPr>
          <a:lstStyle/>
          <a:p>
            <a:r>
              <a:rPr lang="zh-CN" altLang="en-US" sz="3200" b="1">
                <a:solidFill>
                  <a:srgbClr val="C00000"/>
                </a:solidFill>
                <a:latin typeface="微软雅黑" panose="020b0503020204020204" charset="-122"/>
                <a:ea typeface="微软雅黑" panose="020b0503020204020204" charset="-122"/>
              </a:rPr>
              <a:t>例如：</a:t>
            </a:r>
            <a:r>
              <a:rPr lang="zh-CN" altLang="en-US" sz="3200" b="1">
                <a:latin typeface="微软雅黑" panose="020b0503020204020204" charset="-122"/>
                <a:ea typeface="微软雅黑" panose="020b0503020204020204" charset="-122"/>
              </a:rPr>
              <a:t>所有人都是党员</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03" name="矩形 29" title=""/>
          <p:cNvSpPr txBox="1"/>
          <p:nvPr>
            <p:custDataLst>
              <p:tags r:id="rId3"/>
            </p:custDataLst>
          </p:nvPr>
        </p:nvSpPr>
        <p:spPr>
          <a:xfrm>
            <a:off x="3529406" y="3562766"/>
            <a:ext cx="591504" cy="549645"/>
          </a:xfrm>
          <a:prstGeom prst="rect">
            <a:avLst/>
          </a:prstGeom>
          <a:ln w="12700">
            <a:miter lim="400000"/>
          </a:ln>
        </p:spPr>
        <p:txBody>
          <a:bodyPr wrap="none" lIns="45695" tIns="45695" rIns="45695" bIns="45695">
            <a:spAutoFit/>
          </a:bodyPr>
          <a:lstStyle>
            <a:lvl1pPr>
              <a:defRPr sz="23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a:latin typeface="汉仪雅酷黑 75W" panose="020b0804020202020204" pitchFamily="34" charset="-122"/>
                <a:ea typeface="汉仪雅酷黑 75W" panose="020b0804020202020204" pitchFamily="34" charset="-122"/>
              </a:rPr>
              <a:t>03</a:t>
            </a:r>
          </a:p>
        </p:txBody>
      </p:sp>
      <p:grpSp>
        <p:nvGrpSpPr>
          <p:cNvPr id="3" name="组合 2" title=""/>
          <p:cNvGrpSpPr/>
          <p:nvPr>
            <p:custDataLst>
              <p:tags r:id="rId4"/>
            </p:custDataLst>
          </p:nvPr>
        </p:nvGrpSpPr>
        <p:grpSpPr>
          <a:xfrm>
            <a:off x="430946" y="1878834"/>
            <a:ext cx="3087609" cy="4451002"/>
            <a:chOff x="118082" y="2237429"/>
            <a:chExt cx="3087609" cy="4451002"/>
          </a:xfrm>
        </p:grpSpPr>
        <p:grpSp>
          <p:nvGrpSpPr>
            <p:cNvPr id="8" name="组合 7"/>
            <p:cNvGrpSpPr/>
            <p:nvPr>
              <p:custDataLst>
                <p:tags r:id="rId5"/>
              </p:custDataLst>
            </p:nvPr>
          </p:nvGrpSpPr>
          <p:grpSpPr>
            <a:xfrm>
              <a:off x="118082" y="2237429"/>
              <a:ext cx="3087609" cy="4451002"/>
              <a:chOff x="1285497" y="1577743"/>
              <a:chExt cx="3087609" cy="4451002"/>
            </a:xfrm>
          </p:grpSpPr>
          <p:sp>
            <p:nvSpPr>
              <p:cNvPr id="188" name="直接连接符 7"/>
              <p:cNvSpPr/>
              <p:nvPr>
                <p:custDataLst>
                  <p:tags r:id="rId6"/>
                </p:custDataLst>
              </p:nvPr>
            </p:nvSpPr>
            <p:spPr>
              <a:xfrm flipV="1">
                <a:off x="1695224" y="1941297"/>
                <a:ext cx="2108882" cy="3472101"/>
              </a:xfrm>
              <a:prstGeom prst="line">
                <a:avLst/>
              </a:prstGeom>
              <a:noFill/>
              <a:ln w="3175" cap="flat">
                <a:solidFill>
                  <a:srgbClr val="BFBFBF"/>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endParaRPr/>
              </a:p>
            </p:txBody>
          </p:sp>
          <p:grpSp>
            <p:nvGrpSpPr>
              <p:cNvPr id="189" name="组合4"/>
              <p:cNvGrpSpPr/>
              <p:nvPr>
                <p:custDataLst>
                  <p:tags r:id="rId7"/>
                </p:custDataLst>
              </p:nvPr>
            </p:nvGrpSpPr>
            <p:grpSpPr>
              <a:xfrm>
                <a:off x="1285497" y="5030085"/>
                <a:ext cx="963924" cy="998660"/>
                <a:chOff x="-65969" y="345267"/>
                <a:chExt cx="963923" cy="998659"/>
              </a:xfrm>
            </p:grpSpPr>
            <p:sp>
              <p:nvSpPr>
                <p:cNvPr id="199" name="圆形8"/>
                <p:cNvSpPr/>
                <p:nvPr>
                  <p:custDataLst>
                    <p:tags r:id="rId8"/>
                  </p:custDataLst>
                </p:nvPr>
              </p:nvSpPr>
              <p:spPr>
                <a:xfrm rot="21316916">
                  <a:off x="-65969" y="345267"/>
                  <a:ext cx="963923" cy="998659"/>
                </a:xfrm>
                <a:prstGeom prst="ellipse">
                  <a:avLst/>
                </a:prstGeom>
                <a:solidFill>
                  <a:srgbClr val="B5C7D3">
                    <a:alpha val="30000"/>
                  </a:srgbClr>
                </a:solidFill>
                <a:ln w="12700" cap="flat">
                  <a:noFill/>
                  <a:miter lim="400000"/>
                </a:ln>
                <a:effectLst/>
              </p:spPr>
              <p:txBody>
                <a:bodyPr wrap="square" lIns="45719" tIns="45719" rIns="45719" bIns="45719" numCol="1" anchor="ctr">
                  <a:noAutofit/>
                </a:bodyPr>
                <a:lstStyle/>
                <a:p>
                  <a:pPr algn="ctr">
                    <a:defRPr sz="1400">
                      <a:solidFill>
                        <a:srgbClr val="FFFFFF"/>
                      </a:solidFill>
                    </a:defRPr>
                  </a:pPr>
                  <a:endParaRPr/>
                </a:p>
              </p:txBody>
            </p:sp>
            <p:sp>
              <p:nvSpPr>
                <p:cNvPr id="200" name="圆形7"/>
                <p:cNvSpPr/>
                <p:nvPr>
                  <p:custDataLst>
                    <p:tags r:id="rId9"/>
                  </p:custDataLst>
                </p:nvPr>
              </p:nvSpPr>
              <p:spPr>
                <a:xfrm rot="21316916">
                  <a:off x="8798" y="425962"/>
                  <a:ext cx="808147" cy="837267"/>
                </a:xfrm>
                <a:prstGeom prst="ellipse">
                  <a:avLst/>
                </a:prstGeom>
                <a:solidFill>
                  <a:srgbClr val="B5C7D3"/>
                </a:solidFill>
                <a:ln w="12700" cap="flat">
                  <a:noFill/>
                  <a:miter lim="400000"/>
                </a:ln>
                <a:effectLst/>
              </p:spPr>
              <p:txBody>
                <a:bodyPr wrap="square" lIns="45719" tIns="45719" rIns="45719" bIns="45719" numCol="1" anchor="ctr">
                  <a:noAutofit/>
                </a:bodyPr>
                <a:lstStyle/>
                <a:p>
                  <a:pPr algn="ctr">
                    <a:defRPr sz="1400">
                      <a:solidFill>
                        <a:srgbClr val="FFFFFF"/>
                      </a:solidFill>
                    </a:defRPr>
                  </a:pPr>
                  <a:endParaRPr/>
                </a:p>
              </p:txBody>
            </p:sp>
          </p:grpSp>
          <p:grpSp>
            <p:nvGrpSpPr>
              <p:cNvPr id="190" name="组合3"/>
              <p:cNvGrpSpPr/>
              <p:nvPr>
                <p:custDataLst>
                  <p:tags r:id="rId10"/>
                </p:custDataLst>
              </p:nvPr>
            </p:nvGrpSpPr>
            <p:grpSpPr>
              <a:xfrm>
                <a:off x="3409182" y="1577743"/>
                <a:ext cx="963924" cy="998660"/>
                <a:chOff x="-1161965" y="224479"/>
                <a:chExt cx="963923" cy="998659"/>
              </a:xfrm>
            </p:grpSpPr>
            <p:sp>
              <p:nvSpPr>
                <p:cNvPr id="197" name="圆形6"/>
                <p:cNvSpPr/>
                <p:nvPr>
                  <p:custDataLst>
                    <p:tags r:id="rId11"/>
                  </p:custDataLst>
                </p:nvPr>
              </p:nvSpPr>
              <p:spPr>
                <a:xfrm rot="21316916">
                  <a:off x="-1161965" y="224479"/>
                  <a:ext cx="963923" cy="998659"/>
                </a:xfrm>
                <a:prstGeom prst="ellipse">
                  <a:avLst/>
                </a:prstGeom>
                <a:solidFill>
                  <a:srgbClr val="F6B895">
                    <a:alpha val="30000"/>
                  </a:srgbClr>
                </a:solidFill>
                <a:ln w="12700" cap="flat">
                  <a:noFill/>
                  <a:miter lim="400000"/>
                </a:ln>
                <a:effectLst/>
              </p:spPr>
              <p:txBody>
                <a:bodyPr wrap="square" lIns="45719" tIns="45719" rIns="45719" bIns="45719" numCol="1" anchor="ctr">
                  <a:noAutofit/>
                </a:bodyPr>
                <a:lstStyle/>
                <a:p>
                  <a:pPr algn="ctr">
                    <a:defRPr sz="1400">
                      <a:solidFill>
                        <a:srgbClr val="FFFFFF"/>
                      </a:solidFill>
                    </a:defRPr>
                  </a:pPr>
                  <a:endParaRPr/>
                </a:p>
              </p:txBody>
            </p:sp>
            <p:sp>
              <p:nvSpPr>
                <p:cNvPr id="198" name="圆形5"/>
                <p:cNvSpPr/>
                <p:nvPr>
                  <p:custDataLst>
                    <p:tags r:id="rId12"/>
                  </p:custDataLst>
                </p:nvPr>
              </p:nvSpPr>
              <p:spPr>
                <a:xfrm rot="21316916">
                  <a:off x="-1084077" y="305174"/>
                  <a:ext cx="808147" cy="837267"/>
                </a:xfrm>
                <a:prstGeom prst="ellipse">
                  <a:avLst/>
                </a:prstGeom>
                <a:solidFill>
                  <a:srgbClr val="F6B895"/>
                </a:solidFill>
                <a:ln w="12700" cap="flat">
                  <a:noFill/>
                  <a:miter lim="400000"/>
                </a:ln>
                <a:effectLst/>
              </p:spPr>
              <p:txBody>
                <a:bodyPr wrap="square" lIns="45719" tIns="45719" rIns="45719" bIns="45719" numCol="1" anchor="ctr">
                  <a:noAutofit/>
                </a:bodyPr>
                <a:lstStyle/>
                <a:p>
                  <a:pPr algn="ctr">
                    <a:defRPr sz="1400">
                      <a:solidFill>
                        <a:srgbClr val="FFFFFF"/>
                      </a:solidFill>
                    </a:defRPr>
                  </a:pPr>
                  <a:endParaRPr/>
                </a:p>
              </p:txBody>
            </p:sp>
          </p:grpSp>
        </p:grpSp>
        <p:sp>
          <p:nvSpPr>
            <p:cNvPr id="201" name="矩形 27"/>
            <p:cNvSpPr txBox="1"/>
            <p:nvPr>
              <p:custDataLst>
                <p:tags r:id="rId13"/>
              </p:custDataLst>
            </p:nvPr>
          </p:nvSpPr>
          <p:spPr>
            <a:xfrm>
              <a:off x="2456373" y="2480251"/>
              <a:ext cx="534711" cy="523170"/>
            </a:xfrm>
            <a:prstGeom prst="rect">
              <a:avLst/>
            </a:prstGeom>
            <a:ln w="12700">
              <a:miter lim="400000"/>
            </a:ln>
          </p:spPr>
          <p:txBody>
            <a:bodyPr wrap="none" lIns="45695" tIns="45695" rIns="45695" bIns="45695">
              <a:spAutoFit/>
            </a:bodyPr>
            <a:lstStyle>
              <a:lvl1pPr>
                <a:defRPr sz="23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sz="2800" b="1">
                  <a:solidFill>
                    <a:srgbClr val="0070C0"/>
                  </a:solidFill>
                  <a:latin typeface="微软雅黑" panose="020b0503020204020204" charset="-122"/>
                  <a:ea typeface="微软雅黑" panose="020b0503020204020204" charset="-122"/>
                </a:rPr>
                <a:t>01</a:t>
              </a:r>
            </a:p>
          </p:txBody>
        </p:sp>
        <p:sp>
          <p:nvSpPr>
            <p:cNvPr id="204" name="矩形 30"/>
            <p:cNvSpPr txBox="1"/>
            <p:nvPr>
              <p:custDataLst>
                <p:tags r:id="rId14"/>
              </p:custDataLst>
            </p:nvPr>
          </p:nvSpPr>
          <p:spPr>
            <a:xfrm>
              <a:off x="329568" y="5927515"/>
              <a:ext cx="534711" cy="523170"/>
            </a:xfrm>
            <a:prstGeom prst="rect">
              <a:avLst/>
            </a:prstGeom>
            <a:ln w="12700">
              <a:miter lim="400000"/>
            </a:ln>
          </p:spPr>
          <p:txBody>
            <a:bodyPr wrap="none" lIns="45695" tIns="45695" rIns="45695" bIns="45695">
              <a:spAutoFit/>
            </a:bodyPr>
            <a:lstStyle>
              <a:lvl1pPr>
                <a:defRPr sz="23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sz="2800" b="1">
                  <a:solidFill>
                    <a:srgbClr val="0070C0"/>
                  </a:solidFill>
                  <a:latin typeface="微软雅黑" panose="020b0503020204020204" charset="-122"/>
                  <a:ea typeface="微软雅黑" panose="020b0503020204020204" charset="-122"/>
                </a:rPr>
                <a:t>0</a:t>
              </a:r>
              <a:r>
                <a:rPr lang="en-US" sz="2800" b="1">
                  <a:solidFill>
                    <a:srgbClr val="0070C0"/>
                  </a:solidFill>
                  <a:latin typeface="微软雅黑" panose="020b0503020204020204" charset="-122"/>
                  <a:ea typeface="微软雅黑" panose="020b0503020204020204" charset="-122"/>
                </a:rPr>
                <a:t>2</a:t>
              </a:r>
            </a:p>
          </p:txBody>
        </p:sp>
      </p:grpSp>
      <p:sp>
        <p:nvSpPr>
          <p:cNvPr id="6" name="文本框 5" title=""/>
          <p:cNvSpPr txBox="1"/>
          <p:nvPr>
            <p:custDataLst>
              <p:tags r:id="rId15"/>
            </p:custDataLst>
          </p:nvPr>
        </p:nvSpPr>
        <p:spPr>
          <a:xfrm>
            <a:off x="496914" y="1004314"/>
            <a:ext cx="6183103" cy="584775"/>
          </a:xfrm>
          <a:prstGeom prst="rect">
            <a:avLst/>
          </a:prstGeom>
          <a:noFill/>
        </p:spPr>
        <p:txBody>
          <a:bodyPr wrap="none" rtlCol="0" anchor="t">
            <a:spAutoFit/>
          </a:bodyPr>
          <a:lstStyle/>
          <a:p>
            <a:r>
              <a:rPr lang="en-US" sz="3200" b="1">
                <a:solidFill>
                  <a:srgbClr val="C00000"/>
                </a:solidFill>
                <a:effectLst/>
                <a:latin typeface="微软雅黑" panose="020b0503020204020204" charset="-122"/>
                <a:ea typeface="微软雅黑" panose="020b0503020204020204" charset="-122"/>
                <a:cs typeface="微软雅黑" panose="020b0503020204020204" charset="-122"/>
                <a:sym typeface="+mn-ea"/>
              </a:rPr>
              <a:t>4</a:t>
            </a:r>
            <a:r>
              <a:rPr lang="zh-CN" altLang="en-US" sz="3200" b="1">
                <a:solidFill>
                  <a:srgbClr val="C00000"/>
                </a:solidFill>
                <a:effectLst/>
                <a:latin typeface="微软雅黑" panose="020b0503020204020204" charset="-122"/>
                <a:ea typeface="微软雅黑" panose="020b0503020204020204" charset="-122"/>
                <a:cs typeface="微软雅黑" panose="020b0503020204020204" charset="-122"/>
                <a:sym typeface="+mn-ea"/>
              </a:rPr>
              <a:t>、性质判断换质推理的具体方法</a:t>
            </a:r>
          </a:p>
        </p:txBody>
      </p:sp>
      <p:sp>
        <p:nvSpPr>
          <p:cNvPr id="4" name="文本框 3" title=""/>
          <p:cNvSpPr txBox="1"/>
          <p:nvPr>
            <p:custDataLst>
              <p:tags r:id="rId16"/>
            </p:custDataLst>
          </p:nvPr>
        </p:nvSpPr>
        <p:spPr>
          <a:xfrm>
            <a:off x="4253802" y="1911265"/>
            <a:ext cx="5857515" cy="954107"/>
          </a:xfrm>
          <a:prstGeom prst="rect">
            <a:avLst/>
          </a:prstGeom>
          <a:noFill/>
          <a:ln>
            <a:solidFill>
              <a:srgbClr val="174C8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auto">
              <a:lnSpc>
                <a:spcPct val="100000"/>
              </a:lnSpc>
              <a:buNone/>
            </a:pP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主项和量项</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不变。</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联项：</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是</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改为</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不是</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不是</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改为</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是</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title=""/>
          <p:cNvSpPr txBox="1"/>
          <p:nvPr>
            <p:custDataLst>
              <p:tags r:id="rId17"/>
            </p:custDataLst>
          </p:nvPr>
        </p:nvSpPr>
        <p:spPr>
          <a:xfrm>
            <a:off x="1958484" y="5591359"/>
            <a:ext cx="5482857" cy="523220"/>
          </a:xfrm>
          <a:prstGeom prst="rect">
            <a:avLst/>
          </a:prstGeom>
          <a:noFill/>
          <a:ln>
            <a:solidFill>
              <a:srgbClr val="174C8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2800" b="1">
                <a:solidFill>
                  <a:srgbClr val="C00000"/>
                </a:solidFill>
                <a:latin typeface="宋体" panose="02010600030101010101" pitchFamily="2" charset="-122"/>
                <a:ea typeface="宋体" panose="02010600030101010101" pitchFamily="2" charset="-122"/>
                <a:cs typeface="华文楷体" panose="02010600040101010101" charset="-122"/>
                <a:sym typeface="+mn-ea"/>
              </a:rPr>
              <a:t>谓项</a:t>
            </a:r>
            <a:r>
              <a:rPr lang="zh-CN" altLang="en-US" sz="2800" b="1">
                <a:latin typeface="宋体" panose="02010600030101010101" pitchFamily="2" charset="-122"/>
                <a:ea typeface="宋体" panose="02010600030101010101" pitchFamily="2" charset="-122"/>
                <a:cs typeface="华文楷体" panose="02010600040101010101" charset="-122"/>
                <a:sym typeface="+mn-ea"/>
              </a:rPr>
              <a:t>改为与其相矛盾的概念。</a:t>
            </a:r>
            <a:endParaRPr lang="zh-CN" altLang="en-US" sz="2800">
              <a:latin typeface="宋体" panose="02010600030101010101" pitchFamily="2" charset="-122"/>
              <a:ea typeface="宋体" panose="02010600030101010101" pitchFamily="2" charset="-122"/>
            </a:endParaRPr>
          </a:p>
        </p:txBody>
      </p:sp>
      <p:grpSp>
        <p:nvGrpSpPr>
          <p:cNvPr id="15" name="组合 14" title=""/>
          <p:cNvGrpSpPr/>
          <p:nvPr>
            <p:custDataLst>
              <p:tags r:id="rId18"/>
            </p:custDataLst>
          </p:nvPr>
        </p:nvGrpSpPr>
        <p:grpSpPr>
          <a:xfrm>
            <a:off x="2123566" y="3420067"/>
            <a:ext cx="9227761" cy="1603231"/>
            <a:chOff x="2366272" y="2893589"/>
            <a:chExt cx="9227761" cy="1603231"/>
          </a:xfrm>
        </p:grpSpPr>
        <p:sp>
          <p:nvSpPr>
            <p:cNvPr id="9" name="文本框 8"/>
            <p:cNvSpPr txBox="1"/>
            <p:nvPr>
              <p:custDataLst>
                <p:tags r:id="rId19"/>
              </p:custDataLst>
            </p:nvPr>
          </p:nvSpPr>
          <p:spPr>
            <a:xfrm>
              <a:off x="2366272" y="3433578"/>
              <a:ext cx="9227761"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zh-CN" altLang="en-US" sz="2800" b="1">
                  <a:latin typeface="微软雅黑" panose="020b0503020204020204" charset="-122"/>
                  <a:ea typeface="微软雅黑" panose="020b0503020204020204" charset="-122"/>
                </a:rPr>
                <a:t>例如：</a:t>
              </a:r>
              <a:r>
                <a:rPr lang="zh-CN" altLang="en-US" sz="2800" b="1">
                  <a:latin typeface="宋体" panose="02010600030101010101" pitchFamily="2" charset="-122"/>
                  <a:ea typeface="宋体" panose="02010600030101010101" pitchFamily="2" charset="-122"/>
                </a:rPr>
                <a:t>所有狼都是食肉的，所以，所有狼都不是不食肉的。</a:t>
              </a:r>
            </a:p>
          </p:txBody>
        </p:sp>
        <p:sp>
          <p:nvSpPr>
            <p:cNvPr id="13" name="文本框 12"/>
            <p:cNvSpPr txBox="1"/>
            <p:nvPr>
              <p:custDataLst>
                <p:tags r:id="rId20"/>
              </p:custDataLst>
            </p:nvPr>
          </p:nvSpPr>
          <p:spPr>
            <a:xfrm>
              <a:off x="4708302" y="2974289"/>
              <a:ext cx="946775" cy="460375"/>
            </a:xfrm>
            <a:prstGeom prst="rect">
              <a:avLst/>
            </a:prstGeom>
            <a:noFill/>
          </p:spPr>
          <p:txBody>
            <a:bodyPr wrap="square" rtlCol="0">
              <a:spAutoFit/>
            </a:bodyPr>
            <a:lstStyle/>
            <a:p>
              <a:pPr algn="ctr"/>
              <a:r>
                <a:rPr lang="zh-CN" altLang="en-US" sz="2400" b="1">
                  <a:solidFill>
                    <a:srgbClr val="C00000"/>
                  </a:solidFill>
                  <a:latin typeface="微软雅黑" panose="020b0503020204020204" charset="-122"/>
                  <a:ea typeface="微软雅黑" panose="020b0503020204020204" charset="-122"/>
                </a:rPr>
                <a:t>联项</a:t>
              </a:r>
            </a:p>
          </p:txBody>
        </p:sp>
        <p:sp>
          <p:nvSpPr>
            <p:cNvPr id="14" name="文本框 13"/>
            <p:cNvSpPr txBox="1"/>
            <p:nvPr>
              <p:custDataLst>
                <p:tags r:id="rId21"/>
              </p:custDataLst>
            </p:nvPr>
          </p:nvSpPr>
          <p:spPr>
            <a:xfrm>
              <a:off x="9067086" y="2893589"/>
              <a:ext cx="1291590" cy="460375"/>
            </a:xfrm>
            <a:prstGeom prst="rect">
              <a:avLst/>
            </a:prstGeom>
            <a:noFill/>
          </p:spPr>
          <p:txBody>
            <a:bodyPr wrap="square" rtlCol="0">
              <a:spAutoFit/>
            </a:bodyPr>
            <a:lstStyle/>
            <a:p>
              <a:pPr algn="ctr"/>
              <a:r>
                <a:rPr lang="zh-CN" altLang="en-US" sz="2400" b="1">
                  <a:solidFill>
                    <a:srgbClr val="C00000"/>
                  </a:solidFill>
                  <a:latin typeface="微软雅黑" panose="020b0503020204020204" charset="-122"/>
                  <a:ea typeface="微软雅黑" panose="020b0503020204020204" charset="-122"/>
                </a:rPr>
                <a:t>联项</a:t>
              </a:r>
            </a:p>
          </p:txBody>
        </p:sp>
        <p:sp>
          <p:nvSpPr>
            <p:cNvPr id="24" name="椭圆 23"/>
            <p:cNvSpPr/>
            <p:nvPr>
              <p:custDataLst>
                <p:tags r:id="rId22"/>
              </p:custDataLst>
            </p:nvPr>
          </p:nvSpPr>
          <p:spPr>
            <a:xfrm>
              <a:off x="4969869" y="3475828"/>
              <a:ext cx="423643" cy="434803"/>
            </a:xfrm>
            <a:prstGeom prst="ellipse">
              <a:avLst/>
            </a:prstGeom>
            <a:noFill/>
            <a:ln w="19050" cmpd="sng">
              <a:solidFill>
                <a:srgbClr val="174C8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custDataLst>
                <p:tags r:id="rId23"/>
              </p:custDataLst>
            </p:nvPr>
          </p:nvSpPr>
          <p:spPr>
            <a:xfrm>
              <a:off x="9325484" y="3357454"/>
              <a:ext cx="774795" cy="587073"/>
            </a:xfrm>
            <a:prstGeom prst="ellipse">
              <a:avLst/>
            </a:prstGeom>
            <a:noFill/>
            <a:ln w="19050" cmpd="sng">
              <a:solidFill>
                <a:srgbClr val="174C8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custDataLst>
                <p:tags r:id="rId24"/>
              </p:custDataLst>
            </p:nvPr>
          </p:nvSpPr>
          <p:spPr>
            <a:xfrm>
              <a:off x="5349554" y="3405574"/>
              <a:ext cx="733276" cy="587073"/>
            </a:xfrm>
            <a:prstGeom prst="ellipse">
              <a:avLst/>
            </a:prstGeom>
            <a:noFill/>
            <a:ln w="19050" cmpd="sng">
              <a:solidFill>
                <a:srgbClr val="174C8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custDataLst>
                <p:tags r:id="rId25"/>
              </p:custDataLst>
            </p:nvPr>
          </p:nvSpPr>
          <p:spPr>
            <a:xfrm>
              <a:off x="5242804" y="4036445"/>
              <a:ext cx="946775" cy="460375"/>
            </a:xfrm>
            <a:prstGeom prst="rect">
              <a:avLst/>
            </a:prstGeom>
            <a:noFill/>
          </p:spPr>
          <p:txBody>
            <a:bodyPr wrap="square" rtlCol="0">
              <a:spAutoFit/>
            </a:bodyPr>
            <a:lstStyle/>
            <a:p>
              <a:pPr algn="ctr"/>
              <a:r>
                <a:rPr lang="zh-CN" altLang="en-US" sz="2400" b="1">
                  <a:solidFill>
                    <a:srgbClr val="C00000"/>
                  </a:solidFill>
                  <a:latin typeface="微软雅黑" panose="020b0503020204020204" charset="-122"/>
                  <a:ea typeface="微软雅黑" panose="020b0503020204020204" charset="-122"/>
                </a:rPr>
                <a:t>谓项</a:t>
              </a:r>
            </a:p>
          </p:txBody>
        </p:sp>
        <p:sp>
          <p:nvSpPr>
            <p:cNvPr id="11" name="椭圆 10"/>
            <p:cNvSpPr/>
            <p:nvPr>
              <p:custDataLst>
                <p:tags r:id="rId26"/>
              </p:custDataLst>
            </p:nvPr>
          </p:nvSpPr>
          <p:spPr>
            <a:xfrm>
              <a:off x="10070031" y="3357454"/>
              <a:ext cx="1084253" cy="587073"/>
            </a:xfrm>
            <a:prstGeom prst="ellipse">
              <a:avLst/>
            </a:prstGeom>
            <a:noFill/>
            <a:ln w="19050" cmpd="sng">
              <a:solidFill>
                <a:srgbClr val="174C8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custDataLst>
                <p:tags r:id="rId27"/>
              </p:custDataLst>
            </p:nvPr>
          </p:nvSpPr>
          <p:spPr>
            <a:xfrm>
              <a:off x="10138769" y="4031973"/>
              <a:ext cx="946775" cy="460375"/>
            </a:xfrm>
            <a:prstGeom prst="rect">
              <a:avLst/>
            </a:prstGeom>
            <a:noFill/>
          </p:spPr>
          <p:txBody>
            <a:bodyPr wrap="square" rtlCol="0">
              <a:spAutoFit/>
            </a:bodyPr>
            <a:lstStyle/>
            <a:p>
              <a:pPr algn="ctr"/>
              <a:r>
                <a:rPr lang="zh-CN" altLang="en-US" sz="2400" b="1">
                  <a:solidFill>
                    <a:srgbClr val="C00000"/>
                  </a:solidFill>
                  <a:latin typeface="微软雅黑" panose="020b0503020204020204" charset="-122"/>
                  <a:ea typeface="微软雅黑" panose="020b0503020204020204" charset="-122"/>
                </a:rPr>
                <a:t>谓项</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UNIQUEID" val="9670"/>
</p:tagLst>
</file>

<file path=ppt/tags/tag10.xml><?xml version="1.0" encoding="utf-8"?>
<p:tagLst xmlns:p="http://schemas.openxmlformats.org/presentationml/2006/main">
  <p:tag name="AS_UNIQUEID" val="9679"/>
</p:tagLst>
</file>

<file path=ppt/tags/tag100.xml><?xml version="1.0" encoding="utf-8"?>
<p:tagLst xmlns:p="http://schemas.openxmlformats.org/presentationml/2006/main">
  <p:tag name="AS_UNIQUEID" val="9769"/>
</p:tagLst>
</file>

<file path=ppt/tags/tag101.xml><?xml version="1.0" encoding="utf-8"?>
<p:tagLst xmlns:p="http://schemas.openxmlformats.org/presentationml/2006/main">
  <p:tag name="AS_UNIQUEID" val="9770"/>
</p:tagLst>
</file>

<file path=ppt/tags/tag102.xml><?xml version="1.0" encoding="utf-8"?>
<p:tagLst xmlns:p="http://schemas.openxmlformats.org/presentationml/2006/main">
  <p:tag name="AS_UNIQUEID" val="9771"/>
</p:tagLst>
</file>

<file path=ppt/tags/tag103.xml><?xml version="1.0" encoding="utf-8"?>
<p:tagLst xmlns:p="http://schemas.openxmlformats.org/presentationml/2006/main">
  <p:tag name="AS_UNIQUEID" val="9772"/>
</p:tagLst>
</file>

<file path=ppt/tags/tag104.xml><?xml version="1.0" encoding="utf-8"?>
<p:tagLst xmlns:p="http://schemas.openxmlformats.org/presentationml/2006/main">
  <p:tag name="AS_UNIQUEID" val="9773"/>
</p:tagLst>
</file>

<file path=ppt/tags/tag105.xml><?xml version="1.0" encoding="utf-8"?>
<p:tagLst xmlns:p="http://schemas.openxmlformats.org/presentationml/2006/main">
  <p:tag name="AS_UNIQUEID" val="9774"/>
</p:tagLst>
</file>

<file path=ppt/tags/tag106.xml><?xml version="1.0" encoding="utf-8"?>
<p:tagLst xmlns:p="http://schemas.openxmlformats.org/presentationml/2006/main">
  <p:tag name="AS_UNIQUEID" val="9775"/>
</p:tagLst>
</file>

<file path=ppt/tags/tag107.xml><?xml version="1.0" encoding="utf-8"?>
<p:tagLst xmlns:p="http://schemas.openxmlformats.org/presentationml/2006/main">
  <p:tag name="AS_UNIQUEID" val="9776"/>
</p:tagLst>
</file>

<file path=ppt/tags/tag108.xml><?xml version="1.0" encoding="utf-8"?>
<p:tagLst xmlns:p="http://schemas.openxmlformats.org/presentationml/2006/main">
  <p:tag name="AS_UNIQUEID" val="9777"/>
</p:tagLst>
</file>

<file path=ppt/tags/tag109.xml><?xml version="1.0" encoding="utf-8"?>
<p:tagLst xmlns:p="http://schemas.openxmlformats.org/presentationml/2006/main">
  <p:tag name="AS_UNIQUEID" val="9778"/>
</p:tagLst>
</file>

<file path=ppt/tags/tag11.xml><?xml version="1.0" encoding="utf-8"?>
<p:tagLst xmlns:p="http://schemas.openxmlformats.org/presentationml/2006/main">
  <p:tag name="AS_UNIQUEID" val="9680"/>
</p:tagLst>
</file>

<file path=ppt/tags/tag110.xml><?xml version="1.0" encoding="utf-8"?>
<p:tagLst xmlns:p="http://schemas.openxmlformats.org/presentationml/2006/main">
  <p:tag name="AS_UNIQUEID" val="9779"/>
</p:tagLst>
</file>

<file path=ppt/tags/tag111.xml><?xml version="1.0" encoding="utf-8"?>
<p:tagLst xmlns:p="http://schemas.openxmlformats.org/presentationml/2006/main">
  <p:tag name="AS_UNIQUEID" val="9780"/>
</p:tagLst>
</file>

<file path=ppt/tags/tag112.xml><?xml version="1.0" encoding="utf-8"?>
<p:tagLst xmlns:p="http://schemas.openxmlformats.org/presentationml/2006/main">
  <p:tag name="AS_UNIQUEID" val="9781"/>
</p:tagLst>
</file>

<file path=ppt/tags/tag113.xml><?xml version="1.0" encoding="utf-8"?>
<p:tagLst xmlns:p="http://schemas.openxmlformats.org/presentationml/2006/main">
  <p:tag name="AS_UNIQUEID" val="9782"/>
</p:tagLst>
</file>

<file path=ppt/tags/tag114.xml><?xml version="1.0" encoding="utf-8"?>
<p:tagLst xmlns:p="http://schemas.openxmlformats.org/presentationml/2006/main">
  <p:tag name="AS_UNIQUEID" val="9783"/>
</p:tagLst>
</file>

<file path=ppt/tags/tag115.xml><?xml version="1.0" encoding="utf-8"?>
<p:tagLst xmlns:p="http://schemas.openxmlformats.org/presentationml/2006/main">
  <p:tag name="AS_UNIQUEID" val="9784"/>
</p:tagLst>
</file>

<file path=ppt/tags/tag116.xml><?xml version="1.0" encoding="utf-8"?>
<p:tagLst xmlns:p="http://schemas.openxmlformats.org/presentationml/2006/main">
  <p:tag name="AS_UNIQUEID" val="9785"/>
</p:tagLst>
</file>

<file path=ppt/tags/tag117.xml><?xml version="1.0" encoding="utf-8"?>
<p:tagLst xmlns:p="http://schemas.openxmlformats.org/presentationml/2006/main">
  <p:tag name="AS_UNIQUEID" val="9786"/>
</p:tagLst>
</file>

<file path=ppt/tags/tag118.xml><?xml version="1.0" encoding="utf-8"?>
<p:tagLst xmlns:p="http://schemas.openxmlformats.org/presentationml/2006/main">
  <p:tag name="AS_UNIQUEID" val="9787"/>
</p:tagLst>
</file>

<file path=ppt/tags/tag119.xml><?xml version="1.0" encoding="utf-8"?>
<p:tagLst xmlns:p="http://schemas.openxmlformats.org/presentationml/2006/main">
  <p:tag name="AS_UNIQUEID" val="9788"/>
</p:tagLst>
</file>

<file path=ppt/tags/tag12.xml><?xml version="1.0" encoding="utf-8"?>
<p:tagLst xmlns:p="http://schemas.openxmlformats.org/presentationml/2006/main">
  <p:tag name="AS_UNIQUEID" val="9681"/>
</p:tagLst>
</file>

<file path=ppt/tags/tag120.xml><?xml version="1.0" encoding="utf-8"?>
<p:tagLst xmlns:p="http://schemas.openxmlformats.org/presentationml/2006/main">
  <p:tag name="AS_UNIQUEID" val="9789"/>
</p:tagLst>
</file>

<file path=ppt/tags/tag121.xml><?xml version="1.0" encoding="utf-8"?>
<p:tagLst xmlns:p="http://schemas.openxmlformats.org/presentationml/2006/main">
  <p:tag name="AS_UNIQUEID" val="9790"/>
</p:tagLst>
</file>

<file path=ppt/tags/tag122.xml><?xml version="1.0" encoding="utf-8"?>
<p:tagLst xmlns:p="http://schemas.openxmlformats.org/presentationml/2006/main">
  <p:tag name="AS_UNIQUEID" val="9791"/>
</p:tagLst>
</file>

<file path=ppt/tags/tag123.xml><?xml version="1.0" encoding="utf-8"?>
<p:tagLst xmlns:p="http://schemas.openxmlformats.org/presentationml/2006/main">
  <p:tag name="AS_UNIQUEID" val="9792"/>
</p:tagLst>
</file>

<file path=ppt/tags/tag124.xml><?xml version="1.0" encoding="utf-8"?>
<p:tagLst xmlns:p="http://schemas.openxmlformats.org/presentationml/2006/main">
  <p:tag name="AS_UNIQUEID" val="9793"/>
</p:tagLst>
</file>

<file path=ppt/tags/tag125.xml><?xml version="1.0" encoding="utf-8"?>
<p:tagLst xmlns:p="http://schemas.openxmlformats.org/presentationml/2006/main">
  <p:tag name="AS_UNIQUEID" val="9794"/>
</p:tagLst>
</file>

<file path=ppt/tags/tag126.xml><?xml version="1.0" encoding="utf-8"?>
<p:tagLst xmlns:p="http://schemas.openxmlformats.org/presentationml/2006/main">
  <p:tag name="AS_UNIQUEID" val="9795"/>
</p:tagLst>
</file>

<file path=ppt/tags/tag127.xml><?xml version="1.0" encoding="utf-8"?>
<p:tagLst xmlns:p="http://schemas.openxmlformats.org/presentationml/2006/main">
  <p:tag name="AS_UNIQUEID" val="9796"/>
</p:tagLst>
</file>

<file path=ppt/tags/tag128.xml><?xml version="1.0" encoding="utf-8"?>
<p:tagLst xmlns:p="http://schemas.openxmlformats.org/presentationml/2006/main">
  <p:tag name="AS_UNIQUEID" val="9797"/>
</p:tagLst>
</file>

<file path=ppt/tags/tag129.xml><?xml version="1.0" encoding="utf-8"?>
<p:tagLst xmlns:p="http://schemas.openxmlformats.org/presentationml/2006/main">
  <p:tag name="AS_UNIQUEID" val="9798"/>
</p:tagLst>
</file>

<file path=ppt/tags/tag13.xml><?xml version="1.0" encoding="utf-8"?>
<p:tagLst xmlns:p="http://schemas.openxmlformats.org/presentationml/2006/main">
  <p:tag name="AS_UNIQUEID" val="9682"/>
</p:tagLst>
</file>

<file path=ppt/tags/tag130.xml><?xml version="1.0" encoding="utf-8"?>
<p:tagLst xmlns:p="http://schemas.openxmlformats.org/presentationml/2006/main">
  <p:tag name="AS_UNIQUEID" val="9799"/>
</p:tagLst>
</file>

<file path=ppt/tags/tag131.xml><?xml version="1.0" encoding="utf-8"?>
<p:tagLst xmlns:p="http://schemas.openxmlformats.org/presentationml/2006/main">
  <p:tag name="AS_UNIQUEID" val="9800"/>
</p:tagLst>
</file>

<file path=ppt/tags/tag132.xml><?xml version="1.0" encoding="utf-8"?>
<p:tagLst xmlns:p="http://schemas.openxmlformats.org/presentationml/2006/main">
  <p:tag name="AS_UNIQUEID" val="9801"/>
</p:tagLst>
</file>

<file path=ppt/tags/tag133.xml><?xml version="1.0" encoding="utf-8"?>
<p:tagLst xmlns:p="http://schemas.openxmlformats.org/presentationml/2006/main">
  <p:tag name="AS_UNIQUEID" val="9802"/>
</p:tagLst>
</file>

<file path=ppt/tags/tag134.xml><?xml version="1.0" encoding="utf-8"?>
<p:tagLst xmlns:p="http://schemas.openxmlformats.org/presentationml/2006/main">
  <p:tag name="AS_UNIQUEID" val="9803"/>
</p:tagLst>
</file>

<file path=ppt/tags/tag135.xml><?xml version="1.0" encoding="utf-8"?>
<p:tagLst xmlns:p="http://schemas.openxmlformats.org/presentationml/2006/main">
  <p:tag name="AS_UNIQUEID" val="9804"/>
</p:tagLst>
</file>

<file path=ppt/tags/tag136.xml><?xml version="1.0" encoding="utf-8"?>
<p:tagLst xmlns:p="http://schemas.openxmlformats.org/presentationml/2006/main">
  <p:tag name="AS_UNIQUEID" val="9805"/>
</p:tagLst>
</file>

<file path=ppt/tags/tag137.xml><?xml version="1.0" encoding="utf-8"?>
<p:tagLst xmlns:p="http://schemas.openxmlformats.org/presentationml/2006/main">
  <p:tag name="AS_UNIQUEID" val="9806"/>
</p:tagLst>
</file>

<file path=ppt/tags/tag138.xml><?xml version="1.0" encoding="utf-8"?>
<p:tagLst xmlns:p="http://schemas.openxmlformats.org/presentationml/2006/main">
  <p:tag name="AS_UNIQUEID" val="9807"/>
</p:tagLst>
</file>

<file path=ppt/tags/tag139.xml><?xml version="1.0" encoding="utf-8"?>
<p:tagLst xmlns:p="http://schemas.openxmlformats.org/presentationml/2006/main">
  <p:tag name="AS_UNIQUEID" val="9808"/>
</p:tagLst>
</file>

<file path=ppt/tags/tag14.xml><?xml version="1.0" encoding="utf-8"?>
<p:tagLst xmlns:p="http://schemas.openxmlformats.org/presentationml/2006/main">
  <p:tag name="AS_UNIQUEID" val="9683"/>
</p:tagLst>
</file>

<file path=ppt/tags/tag140.xml><?xml version="1.0" encoding="utf-8"?>
<p:tagLst xmlns:p="http://schemas.openxmlformats.org/presentationml/2006/main">
  <p:tag name="AS_UNIQUEID" val="9809"/>
</p:tagLst>
</file>

<file path=ppt/tags/tag141.xml><?xml version="1.0" encoding="utf-8"?>
<p:tagLst xmlns:p="http://schemas.openxmlformats.org/presentationml/2006/main">
  <p:tag name="AS_UNIQUEID" val="9810"/>
</p:tagLst>
</file>

<file path=ppt/tags/tag142.xml><?xml version="1.0" encoding="utf-8"?>
<p:tagLst xmlns:p="http://schemas.openxmlformats.org/presentationml/2006/main">
  <p:tag name="AS_UNIQUEID" val="9811"/>
</p:tagLst>
</file>

<file path=ppt/tags/tag143.xml><?xml version="1.0" encoding="utf-8"?>
<p:tagLst xmlns:p="http://schemas.openxmlformats.org/presentationml/2006/main">
  <p:tag name="AS_UNIQUEID" val="9812"/>
</p:tagLst>
</file>

<file path=ppt/tags/tag144.xml><?xml version="1.0" encoding="utf-8"?>
<p:tagLst xmlns:p="http://schemas.openxmlformats.org/presentationml/2006/main">
  <p:tag name="AS_UNIQUEID" val="8945"/>
</p:tagLst>
</file>

<file path=ppt/tags/tag145.xml><?xml version="1.0" encoding="utf-8"?>
<p:tagLst xmlns:p="http://schemas.openxmlformats.org/presentationml/2006/main">
  <p:tag name="AS_UNIQUEID" val="8946"/>
  <p:tag name="KSO_WM_BEAUTIFY_FLAG" val=""/>
</p:tagLst>
</file>

<file path=ppt/tags/tag146.xml><?xml version="1.0" encoding="utf-8"?>
<p:tagLst xmlns:p="http://schemas.openxmlformats.org/presentationml/2006/main">
  <p:tag name="AS_UNIQUEID" val="8947"/>
  <p:tag name="KSO_WM_BEAUTIFY_FLAG" val=""/>
</p:tagLst>
</file>

<file path=ppt/tags/tag147.xml><?xml version="1.0" encoding="utf-8"?>
<p:tagLst xmlns:p="http://schemas.openxmlformats.org/presentationml/2006/main">
  <p:tag name="AS_UNIQUEID" val="8948"/>
  <p:tag name="KSO_WM_BEAUTIFY_FLAG" val=""/>
</p:tagLst>
</file>

<file path=ppt/tags/tag148.xml><?xml version="1.0" encoding="utf-8"?>
<p:tagLst xmlns:p="http://schemas.openxmlformats.org/presentationml/2006/main">
  <p:tag name="AS_UNIQUEID" val="8949"/>
  <p:tag name="KSO_WM_BEAUTIFY_FLAG" val=""/>
</p:tagLst>
</file>

<file path=ppt/tags/tag149.xml><?xml version="1.0" encoding="utf-8"?>
<p:tagLst xmlns:p="http://schemas.openxmlformats.org/presentationml/2006/main">
  <p:tag name="AS_UNIQUEID" val="8950"/>
  <p:tag name="KSO_WM_BEAUTIFY_FLAG" val=""/>
</p:tagLst>
</file>

<file path=ppt/tags/tag15.xml><?xml version="1.0" encoding="utf-8"?>
<p:tagLst xmlns:p="http://schemas.openxmlformats.org/presentationml/2006/main">
  <p:tag name="AS_UNIQUEID" val="9684"/>
</p:tagLst>
</file>

<file path=ppt/tags/tag150.xml><?xml version="1.0" encoding="utf-8"?>
<p:tagLst xmlns:p="http://schemas.openxmlformats.org/presentationml/2006/main">
  <p:tag name="AS_UNIQUEID" val="8951"/>
  <p:tag name="KSO_WM_BEAUTIFY_FLAG" val=""/>
</p:tagLst>
</file>

<file path=ppt/tags/tag151.xml><?xml version="1.0" encoding="utf-8"?>
<p:tagLst xmlns:p="http://schemas.openxmlformats.org/presentationml/2006/main">
  <p:tag name="AS_UNIQUEID" val="8952"/>
  <p:tag name="KSO_WM_BEAUTIFY_FLAG" val=""/>
</p:tagLst>
</file>

<file path=ppt/tags/tag152.xml><?xml version="1.0" encoding="utf-8"?>
<p:tagLst xmlns:p="http://schemas.openxmlformats.org/presentationml/2006/main">
  <p:tag name="AS_UNIQUEID" val="8953"/>
  <p:tag name="KSO_WM_BEAUTIFY_FLAG" val=""/>
</p:tagLst>
</file>

<file path=ppt/tags/tag153.xml><?xml version="1.0" encoding="utf-8"?>
<p:tagLst xmlns:p="http://schemas.openxmlformats.org/presentationml/2006/main">
  <p:tag name="AS_UNIQUEID" val="8954"/>
  <p:tag name="KSO_WM_BEAUTIFY_FLAG" val=""/>
</p:tagLst>
</file>

<file path=ppt/tags/tag154.xml><?xml version="1.0" encoding="utf-8"?>
<p:tagLst xmlns:p="http://schemas.openxmlformats.org/presentationml/2006/main">
  <p:tag name="AS_UNIQUEID" val="8955"/>
  <p:tag name="KSO_WM_BEAUTIFY_FLAG" val=""/>
</p:tagLst>
</file>

<file path=ppt/tags/tag155.xml><?xml version="1.0" encoding="utf-8"?>
<p:tagLst xmlns:p="http://schemas.openxmlformats.org/presentationml/2006/main">
  <p:tag name="AS_UNIQUEID" val="8956"/>
</p:tagLst>
</file>

<file path=ppt/tags/tag156.xml><?xml version="1.0" encoding="utf-8"?>
<p:tagLst xmlns:p="http://schemas.openxmlformats.org/presentationml/2006/main">
  <p:tag name="AS_UNIQUEID" val="9813"/>
</p:tagLst>
</file>

<file path=ppt/tags/tag157.xml><?xml version="1.0" encoding="utf-8"?>
<p:tagLst xmlns:p="http://schemas.openxmlformats.org/presentationml/2006/main">
  <p:tag name="AS_UNIQUEID" val="9814"/>
</p:tagLst>
</file>

<file path=ppt/tags/tag158.xml><?xml version="1.0" encoding="utf-8"?>
<p:tagLst xmlns:p="http://schemas.openxmlformats.org/presentationml/2006/main">
  <p:tag name="AS_UNIQUEID" val="9815"/>
</p:tagLst>
</file>

<file path=ppt/tags/tag159.xml><?xml version="1.0" encoding="utf-8"?>
<p:tagLst xmlns:p="http://schemas.openxmlformats.org/presentationml/2006/main">
  <p:tag name="AS_UNIQUEID" val="9816"/>
</p:tagLst>
</file>

<file path=ppt/tags/tag16.xml><?xml version="1.0" encoding="utf-8"?>
<p:tagLst xmlns:p="http://schemas.openxmlformats.org/presentationml/2006/main">
  <p:tag name="AS_UNIQUEID" val="9685"/>
</p:tagLst>
</file>

<file path=ppt/tags/tag160.xml><?xml version="1.0" encoding="utf-8"?>
<p:tagLst xmlns:p="http://schemas.openxmlformats.org/presentationml/2006/main">
  <p:tag name="AS_UNIQUEID" val="9817"/>
</p:tagLst>
</file>

<file path=ppt/tags/tag161.xml><?xml version="1.0" encoding="utf-8"?>
<p:tagLst xmlns:p="http://schemas.openxmlformats.org/presentationml/2006/main">
  <p:tag name="AS_UNIQUEID" val="9818"/>
</p:tagLst>
</file>

<file path=ppt/tags/tag162.xml><?xml version="1.0" encoding="utf-8"?>
<p:tagLst xmlns:p="http://schemas.openxmlformats.org/presentationml/2006/main">
  <p:tag name="AS_UNIQUEID" val="9819"/>
</p:tagLst>
</file>

<file path=ppt/tags/tag163.xml><?xml version="1.0" encoding="utf-8"?>
<p:tagLst xmlns:p="http://schemas.openxmlformats.org/presentationml/2006/main">
  <p:tag name="AS_UNIQUEID" val="9820"/>
</p:tagLst>
</file>

<file path=ppt/tags/tag164.xml><?xml version="1.0" encoding="utf-8"?>
<p:tagLst xmlns:p="http://schemas.openxmlformats.org/presentationml/2006/main">
  <p:tag name="AS_UNIQUEID" val="9821"/>
</p:tagLst>
</file>

<file path=ppt/tags/tag165.xml><?xml version="1.0" encoding="utf-8"?>
<p:tagLst xmlns:p="http://schemas.openxmlformats.org/presentationml/2006/main">
  <p:tag name="AS_UNIQUEID" val="9822"/>
</p:tagLst>
</file>

<file path=ppt/tags/tag166.xml><?xml version="1.0" encoding="utf-8"?>
<p:tagLst xmlns:p="http://schemas.openxmlformats.org/presentationml/2006/main">
  <p:tag name="AS_UNIQUEID" val="9823"/>
</p:tagLst>
</file>

<file path=ppt/tags/tag167.xml><?xml version="1.0" encoding="utf-8"?>
<p:tagLst xmlns:p="http://schemas.openxmlformats.org/presentationml/2006/main">
  <p:tag name="AS_UNIQUEID" val="9824"/>
</p:tagLst>
</file>

<file path=ppt/tags/tag168.xml><?xml version="1.0" encoding="utf-8"?>
<p:tagLst xmlns:p="http://schemas.openxmlformats.org/presentationml/2006/main">
  <p:tag name="AS_UNIQUEID" val="9825"/>
</p:tagLst>
</file>

<file path=ppt/tags/tag169.xml><?xml version="1.0" encoding="utf-8"?>
<p:tagLst xmlns:p="http://schemas.openxmlformats.org/presentationml/2006/main">
  <p:tag name="AS_UNIQUEID" val="9826"/>
</p:tagLst>
</file>

<file path=ppt/tags/tag17.xml><?xml version="1.0" encoding="utf-8"?>
<p:tagLst xmlns:p="http://schemas.openxmlformats.org/presentationml/2006/main">
  <p:tag name="AS_UNIQUEID" val="9686"/>
</p:tagLst>
</file>

<file path=ppt/tags/tag170.xml><?xml version="1.0" encoding="utf-8"?>
<p:tagLst xmlns:p="http://schemas.openxmlformats.org/presentationml/2006/main">
  <p:tag name="AS_UNIQUEID" val="9827"/>
</p:tagLst>
</file>

<file path=ppt/tags/tag171.xml><?xml version="1.0" encoding="utf-8"?>
<p:tagLst xmlns:p="http://schemas.openxmlformats.org/presentationml/2006/main">
  <p:tag name="AS_UNIQUEID" val="9828"/>
</p:tagLst>
</file>

<file path=ppt/tags/tag172.xml><?xml version="1.0" encoding="utf-8"?>
<p:tagLst xmlns:p="http://schemas.openxmlformats.org/presentationml/2006/main">
  <p:tag name="AS_UNIQUEID" val="9829"/>
</p:tagLst>
</file>

<file path=ppt/tags/tag173.xml><?xml version="1.0" encoding="utf-8"?>
<p:tagLst xmlns:p="http://schemas.openxmlformats.org/presentationml/2006/main">
  <p:tag name="AS_UNIQUEID" val="9830"/>
</p:tagLst>
</file>

<file path=ppt/tags/tag174.xml><?xml version="1.0" encoding="utf-8"?>
<p:tagLst xmlns:p="http://schemas.openxmlformats.org/presentationml/2006/main">
  <p:tag name="AS_UNIQUEID" val="9831"/>
</p:tagLst>
</file>

<file path=ppt/tags/tag175.xml><?xml version="1.0" encoding="utf-8"?>
<p:tagLst xmlns:p="http://schemas.openxmlformats.org/presentationml/2006/main">
  <p:tag name="AS_UNIQUEID" val="9832"/>
</p:tagLst>
</file>

<file path=ppt/tags/tag176.xml><?xml version="1.0" encoding="utf-8"?>
<p:tagLst xmlns:p="http://schemas.openxmlformats.org/presentationml/2006/main">
  <p:tag name="AS_UNIQUEID" val="9833"/>
</p:tagLst>
</file>

<file path=ppt/tags/tag177.xml><?xml version="1.0" encoding="utf-8"?>
<p:tagLst xmlns:p="http://schemas.openxmlformats.org/presentationml/2006/main">
  <p:tag name="AS_UNIQUEID" val="9834"/>
</p:tagLst>
</file>

<file path=ppt/tags/tag178.xml><?xml version="1.0" encoding="utf-8"?>
<p:tagLst xmlns:p="http://schemas.openxmlformats.org/presentationml/2006/main">
  <p:tag name="AS_UNIQUEID" val="9835"/>
</p:tagLst>
</file>

<file path=ppt/tags/tag179.xml><?xml version="1.0" encoding="utf-8"?>
<p:tagLst xmlns:p="http://schemas.openxmlformats.org/presentationml/2006/main">
  <p:tag name="AS_UNIQUEID" val="9836"/>
</p:tagLst>
</file>

<file path=ppt/tags/tag18.xml><?xml version="1.0" encoding="utf-8"?>
<p:tagLst xmlns:p="http://schemas.openxmlformats.org/presentationml/2006/main">
  <p:tag name="AS_UNIQUEID" val="9687"/>
</p:tagLst>
</file>

<file path=ppt/tags/tag180.xml><?xml version="1.0" encoding="utf-8"?>
<p:tagLst xmlns:p="http://schemas.openxmlformats.org/presentationml/2006/main">
  <p:tag name="AS_UNIQUEID" val="9837"/>
</p:tagLst>
</file>

<file path=ppt/tags/tag181.xml><?xml version="1.0" encoding="utf-8"?>
<p:tagLst xmlns:p="http://schemas.openxmlformats.org/presentationml/2006/main">
  <p:tag name="AS_UNIQUEID" val="9838"/>
</p:tagLst>
</file>

<file path=ppt/tags/tag182.xml><?xml version="1.0" encoding="utf-8"?>
<p:tagLst xmlns:p="http://schemas.openxmlformats.org/presentationml/2006/main">
  <p:tag name="AS_UNIQUEID" val="9839"/>
</p:tagLst>
</file>

<file path=ppt/tags/tag183.xml><?xml version="1.0" encoding="utf-8"?>
<p:tagLst xmlns:p="http://schemas.openxmlformats.org/presentationml/2006/main">
  <p:tag name="AS_UNIQUEID" val="9840"/>
</p:tagLst>
</file>

<file path=ppt/tags/tag184.xml><?xml version="1.0" encoding="utf-8"?>
<p:tagLst xmlns:p="http://schemas.openxmlformats.org/presentationml/2006/main">
  <p:tag name="AS_UNIQUEID" val="9841"/>
</p:tagLst>
</file>

<file path=ppt/tags/tag185.xml><?xml version="1.0" encoding="utf-8"?>
<p:tagLst xmlns:p="http://schemas.openxmlformats.org/presentationml/2006/main">
  <p:tag name="AS_UNIQUEID" val="9842"/>
</p:tagLst>
</file>

<file path=ppt/tags/tag186.xml><?xml version="1.0" encoding="utf-8"?>
<p:tagLst xmlns:p="http://schemas.openxmlformats.org/presentationml/2006/main">
  <p:tag name="AS_UNIQUEID" val="9843"/>
</p:tagLst>
</file>

<file path=ppt/tags/tag187.xml><?xml version="1.0" encoding="utf-8"?>
<p:tagLst xmlns:p="http://schemas.openxmlformats.org/presentationml/2006/main">
  <p:tag name="AS_UNIQUEID" val="9844"/>
</p:tagLst>
</file>

<file path=ppt/tags/tag188.xml><?xml version="1.0" encoding="utf-8"?>
<p:tagLst xmlns:p="http://schemas.openxmlformats.org/presentationml/2006/main">
  <p:tag name="AS_UNIQUEID" val="9845"/>
</p:tagLst>
</file>

<file path=ppt/tags/tag189.xml><?xml version="1.0" encoding="utf-8"?>
<p:tagLst xmlns:p="http://schemas.openxmlformats.org/presentationml/2006/main">
  <p:tag name="AS_UNIQUEID" val="9846"/>
</p:tagLst>
</file>

<file path=ppt/tags/tag19.xml><?xml version="1.0" encoding="utf-8"?>
<p:tagLst xmlns:p="http://schemas.openxmlformats.org/presentationml/2006/main">
  <p:tag name="AS_UNIQUEID" val="9688"/>
</p:tagLst>
</file>

<file path=ppt/tags/tag190.xml><?xml version="1.0" encoding="utf-8"?>
<p:tagLst xmlns:p="http://schemas.openxmlformats.org/presentationml/2006/main">
  <p:tag name="AS_UNIQUEID" val="9847"/>
</p:tagLst>
</file>

<file path=ppt/tags/tag191.xml><?xml version="1.0" encoding="utf-8"?>
<p:tagLst xmlns:p="http://schemas.openxmlformats.org/presentationml/2006/main">
  <p:tag name="AS_UNIQUEID" val="9848"/>
</p:tagLst>
</file>

<file path=ppt/tags/tag192.xml><?xml version="1.0" encoding="utf-8"?>
<p:tagLst xmlns:p="http://schemas.openxmlformats.org/presentationml/2006/main">
  <p:tag name="AS_UNIQUEID" val="9849"/>
</p:tagLst>
</file>

<file path=ppt/tags/tag193.xml><?xml version="1.0" encoding="utf-8"?>
<p:tagLst xmlns:p="http://schemas.openxmlformats.org/presentationml/2006/main">
  <p:tag name="AS_UNIQUEID" val="9850"/>
</p:tagLst>
</file>

<file path=ppt/tags/tag194.xml><?xml version="1.0" encoding="utf-8"?>
<p:tagLst xmlns:p="http://schemas.openxmlformats.org/presentationml/2006/main">
  <p:tag name="AS_UNIQUEID" val="9851"/>
</p:tagLst>
</file>

<file path=ppt/tags/tag195.xml><?xml version="1.0" encoding="utf-8"?>
<p:tagLst xmlns:p="http://schemas.openxmlformats.org/presentationml/2006/main">
  <p:tag name="AS_UNIQUEID" val="9852"/>
</p:tagLst>
</file>

<file path=ppt/tags/tag196.xml><?xml version="1.0" encoding="utf-8"?>
<p:tagLst xmlns:p="http://schemas.openxmlformats.org/presentationml/2006/main">
  <p:tag name="AS_UNIQUEID" val="9853"/>
</p:tagLst>
</file>

<file path=ppt/tags/tag197.xml><?xml version="1.0" encoding="utf-8"?>
<p:tagLst xmlns:p="http://schemas.openxmlformats.org/presentationml/2006/main">
  <p:tag name="AS_UNIQUEID" val="9854"/>
</p:tagLst>
</file>

<file path=ppt/tags/tag198.xml><?xml version="1.0" encoding="utf-8"?>
<p:tagLst xmlns:p="http://schemas.openxmlformats.org/presentationml/2006/main">
  <p:tag name="AS_UNIQUEID" val="9855"/>
</p:tagLst>
</file>

<file path=ppt/tags/tag199.xml><?xml version="1.0" encoding="utf-8"?>
<p:tagLst xmlns:p="http://schemas.openxmlformats.org/presentationml/2006/main">
  <p:tag name="AS_UNIQUEID" val="9856"/>
</p:tagLst>
</file>

<file path=ppt/tags/tag2.xml><?xml version="1.0" encoding="utf-8"?>
<p:tagLst xmlns:p="http://schemas.openxmlformats.org/presentationml/2006/main">
  <p:tag name="AS_UNIQUEID" val="9671"/>
</p:tagLst>
</file>

<file path=ppt/tags/tag20.xml><?xml version="1.0" encoding="utf-8"?>
<p:tagLst xmlns:p="http://schemas.openxmlformats.org/presentationml/2006/main">
  <p:tag name="AS_UNIQUEID" val="9689"/>
</p:tagLst>
</file>

<file path=ppt/tags/tag200.xml><?xml version="1.0" encoding="utf-8"?>
<p:tagLst xmlns:p="http://schemas.openxmlformats.org/presentationml/2006/main">
  <p:tag name="AS_UNIQUEID" val="9857"/>
</p:tagLst>
</file>

<file path=ppt/tags/tag201.xml><?xml version="1.0" encoding="utf-8"?>
<p:tagLst xmlns:p="http://schemas.openxmlformats.org/presentationml/2006/main">
  <p:tag name="AS_UNIQUEID" val="9858"/>
</p:tagLst>
</file>

<file path=ppt/tags/tag202.xml><?xml version="1.0" encoding="utf-8"?>
<p:tagLst xmlns:p="http://schemas.openxmlformats.org/presentationml/2006/main">
  <p:tag name="AS_UNIQUEID" val="9859"/>
</p:tagLst>
</file>

<file path=ppt/tags/tag203.xml><?xml version="1.0" encoding="utf-8"?>
<p:tagLst xmlns:p="http://schemas.openxmlformats.org/presentationml/2006/main">
  <p:tag name="AS_UNIQUEID" val="9860"/>
</p:tagLst>
</file>

<file path=ppt/tags/tag204.xml><?xml version="1.0" encoding="utf-8"?>
<p:tagLst xmlns:p="http://schemas.openxmlformats.org/presentationml/2006/main">
  <p:tag name="AS_UNIQUEID" val="9861"/>
</p:tagLst>
</file>

<file path=ppt/tags/tag205.xml><?xml version="1.0" encoding="utf-8"?>
<p:tagLst xmlns:p="http://schemas.openxmlformats.org/presentationml/2006/main">
  <p:tag name="AS_UNIQUEID" val="9862"/>
</p:tagLst>
</file>

<file path=ppt/tags/tag206.xml><?xml version="1.0" encoding="utf-8"?>
<p:tagLst xmlns:p="http://schemas.openxmlformats.org/presentationml/2006/main">
  <p:tag name="AS_UNIQUEID" val="9863"/>
</p:tagLst>
</file>

<file path=ppt/tags/tag207.xml><?xml version="1.0" encoding="utf-8"?>
<p:tagLst xmlns:p="http://schemas.openxmlformats.org/presentationml/2006/main">
  <p:tag name="AS_UNIQUEID" val="9864"/>
</p:tagLst>
</file>

<file path=ppt/tags/tag208.xml><?xml version="1.0" encoding="utf-8"?>
<p:tagLst xmlns:p="http://schemas.openxmlformats.org/presentationml/2006/main">
  <p:tag name="AS_UNIQUEID" val="9865"/>
</p:tagLst>
</file>

<file path=ppt/tags/tag209.xml><?xml version="1.0" encoding="utf-8"?>
<p:tagLst xmlns:p="http://schemas.openxmlformats.org/presentationml/2006/main">
  <p:tag name="AS_UNIQUEID" val="9866"/>
</p:tagLst>
</file>

<file path=ppt/tags/tag21.xml><?xml version="1.0" encoding="utf-8"?>
<p:tagLst xmlns:p="http://schemas.openxmlformats.org/presentationml/2006/main">
  <p:tag name="AS_UNIQUEID" val="9690"/>
</p:tagLst>
</file>

<file path=ppt/tags/tag210.xml><?xml version="1.0" encoding="utf-8"?>
<p:tagLst xmlns:p="http://schemas.openxmlformats.org/presentationml/2006/main">
  <p:tag name="AS_UNIQUEID" val="9867"/>
</p:tagLst>
</file>

<file path=ppt/tags/tag211.xml><?xml version="1.0" encoding="utf-8"?>
<p:tagLst xmlns:p="http://schemas.openxmlformats.org/presentationml/2006/main">
  <p:tag name="AS_UNIQUEID" val="9868"/>
</p:tagLst>
</file>

<file path=ppt/tags/tag212.xml><?xml version="1.0" encoding="utf-8"?>
<p:tagLst xmlns:p="http://schemas.openxmlformats.org/presentationml/2006/main">
  <p:tag name="AS_UNIQUEID" val="9869"/>
</p:tagLst>
</file>

<file path=ppt/tags/tag213.xml><?xml version="1.0" encoding="utf-8"?>
<p:tagLst xmlns:p="http://schemas.openxmlformats.org/presentationml/2006/main">
  <p:tag name="AS_UNIQUEID" val="9870"/>
</p:tagLst>
</file>

<file path=ppt/tags/tag214.xml><?xml version="1.0" encoding="utf-8"?>
<p:tagLst xmlns:p="http://schemas.openxmlformats.org/presentationml/2006/main">
  <p:tag name="AS_UNIQUEID" val="9871"/>
</p:tagLst>
</file>

<file path=ppt/tags/tag215.xml><?xml version="1.0" encoding="utf-8"?>
<p:tagLst xmlns:p="http://schemas.openxmlformats.org/presentationml/2006/main">
  <p:tag name="AS_UNIQUEID" val="9872"/>
</p:tagLst>
</file>

<file path=ppt/tags/tag216.xml><?xml version="1.0" encoding="utf-8"?>
<p:tagLst xmlns:p="http://schemas.openxmlformats.org/presentationml/2006/main">
  <p:tag name="AS_UNIQUEID" val="9873"/>
</p:tagLst>
</file>

<file path=ppt/tags/tag217.xml><?xml version="1.0" encoding="utf-8"?>
<p:tagLst xmlns:p="http://schemas.openxmlformats.org/presentationml/2006/main">
  <p:tag name="AS_UNIQUEID" val="9874"/>
</p:tagLst>
</file>

<file path=ppt/tags/tag218.xml><?xml version="1.0" encoding="utf-8"?>
<p:tagLst xmlns:p="http://schemas.openxmlformats.org/presentationml/2006/main">
  <p:tag name="AS_UNIQUEID" val="9875"/>
</p:tagLst>
</file>

<file path=ppt/tags/tag219.xml><?xml version="1.0" encoding="utf-8"?>
<p:tagLst xmlns:p="http://schemas.openxmlformats.org/presentationml/2006/main">
  <p:tag name="AS_UNIQUEID" val="9876"/>
</p:tagLst>
</file>

<file path=ppt/tags/tag22.xml><?xml version="1.0" encoding="utf-8"?>
<p:tagLst xmlns:p="http://schemas.openxmlformats.org/presentationml/2006/main">
  <p:tag name="AS_UNIQUEID" val="9691"/>
</p:tagLst>
</file>

<file path=ppt/tags/tag220.xml><?xml version="1.0" encoding="utf-8"?>
<p:tagLst xmlns:p="http://schemas.openxmlformats.org/presentationml/2006/main">
  <p:tag name="AS_UNIQUEID" val="9877"/>
</p:tagLst>
</file>

<file path=ppt/tags/tag221.xml><?xml version="1.0" encoding="utf-8"?>
<p:tagLst xmlns:p="http://schemas.openxmlformats.org/presentationml/2006/main">
  <p:tag name="AS_UNIQUEID" val="9878"/>
</p:tagLst>
</file>

<file path=ppt/tags/tag222.xml><?xml version="1.0" encoding="utf-8"?>
<p:tagLst xmlns:p="http://schemas.openxmlformats.org/presentationml/2006/main">
  <p:tag name="AS_UNIQUEID" val="9879"/>
</p:tagLst>
</file>

<file path=ppt/tags/tag223.xml><?xml version="1.0" encoding="utf-8"?>
<p:tagLst xmlns:p="http://schemas.openxmlformats.org/presentationml/2006/main">
  <p:tag name="AS_UNIQUEID" val="9880"/>
</p:tagLst>
</file>

<file path=ppt/tags/tag224.xml><?xml version="1.0" encoding="utf-8"?>
<p:tagLst xmlns:p="http://schemas.openxmlformats.org/presentationml/2006/main">
  <p:tag name="AS_UNIQUEID" val="9881"/>
</p:tagLst>
</file>

<file path=ppt/tags/tag225.xml><?xml version="1.0" encoding="utf-8"?>
<p:tagLst xmlns:p="http://schemas.openxmlformats.org/presentationml/2006/main">
  <p:tag name="AS_UNIQUEID" val="9882"/>
</p:tagLst>
</file>

<file path=ppt/tags/tag226.xml><?xml version="1.0" encoding="utf-8"?>
<p:tagLst xmlns:p="http://schemas.openxmlformats.org/presentationml/2006/main">
  <p:tag name="AS_UNIQUEID" val="9883"/>
</p:tagLst>
</file>

<file path=ppt/tags/tag227.xml><?xml version="1.0" encoding="utf-8"?>
<p:tagLst xmlns:p="http://schemas.openxmlformats.org/presentationml/2006/main">
  <p:tag name="AS_UNIQUEID" val="9884"/>
</p:tagLst>
</file>

<file path=ppt/tags/tag228.xml><?xml version="1.0" encoding="utf-8"?>
<p:tagLst xmlns:p="http://schemas.openxmlformats.org/presentationml/2006/main">
  <p:tag name="AS_UNIQUEID" val="9885"/>
</p:tagLst>
</file>

<file path=ppt/tags/tag229.xml><?xml version="1.0" encoding="utf-8"?>
<p:tagLst xmlns:p="http://schemas.openxmlformats.org/presentationml/2006/main">
  <p:tag name="AS_UNIQUEID" val="9886"/>
</p:tagLst>
</file>

<file path=ppt/tags/tag23.xml><?xml version="1.0" encoding="utf-8"?>
<p:tagLst xmlns:p="http://schemas.openxmlformats.org/presentationml/2006/main">
  <p:tag name="AS_UNIQUEID" val="9692"/>
</p:tagLst>
</file>

<file path=ppt/tags/tag230.xml><?xml version="1.0" encoding="utf-8"?>
<p:tagLst xmlns:p="http://schemas.openxmlformats.org/presentationml/2006/main">
  <p:tag name="AS_UNIQUEID" val="9887"/>
</p:tagLst>
</file>

<file path=ppt/tags/tag231.xml><?xml version="1.0" encoding="utf-8"?>
<p:tagLst xmlns:p="http://schemas.openxmlformats.org/presentationml/2006/main">
  <p:tag name="AS_UNIQUEID" val="9888"/>
</p:tagLst>
</file>

<file path=ppt/tags/tag232.xml><?xml version="1.0" encoding="utf-8"?>
<p:tagLst xmlns:p="http://schemas.openxmlformats.org/presentationml/2006/main">
  <p:tag name="AS_UNIQUEID" val="9889"/>
</p:tagLst>
</file>

<file path=ppt/tags/tag233.xml><?xml version="1.0" encoding="utf-8"?>
<p:tagLst xmlns:p="http://schemas.openxmlformats.org/presentationml/2006/main">
  <p:tag name="AS_UNIQUEID" val="9890"/>
</p:tagLst>
</file>

<file path=ppt/tags/tag234.xml><?xml version="1.0" encoding="utf-8"?>
<p:tagLst xmlns:p="http://schemas.openxmlformats.org/presentationml/2006/main">
  <p:tag name="AS_UNIQUEID" val="9891"/>
</p:tagLst>
</file>

<file path=ppt/tags/tag235.xml><?xml version="1.0" encoding="utf-8"?>
<p:tagLst xmlns:p="http://schemas.openxmlformats.org/presentationml/2006/main">
  <p:tag name="AS_UNIQUEID" val="9892"/>
</p:tagLst>
</file>

<file path=ppt/tags/tag236.xml><?xml version="1.0" encoding="utf-8"?>
<p:tagLst xmlns:p="http://schemas.openxmlformats.org/presentationml/2006/main">
  <p:tag name="AS_UNIQUEID" val="9893"/>
</p:tagLst>
</file>

<file path=ppt/tags/tag237.xml><?xml version="1.0" encoding="utf-8"?>
<p:tagLst xmlns:p="http://schemas.openxmlformats.org/presentationml/2006/main">
  <p:tag name="AS_UNIQUEID" val="9894"/>
</p:tagLst>
</file>

<file path=ppt/tags/tag238.xml><?xml version="1.0" encoding="utf-8"?>
<p:tagLst xmlns:p="http://schemas.openxmlformats.org/presentationml/2006/main">
  <p:tag name="AS_UNIQUEID" val="9895"/>
</p:tagLst>
</file>

<file path=ppt/tags/tag239.xml><?xml version="1.0" encoding="utf-8"?>
<p:tagLst xmlns:p="http://schemas.openxmlformats.org/presentationml/2006/main">
  <p:tag name="AS_UNIQUEID" val="9896"/>
</p:tagLst>
</file>

<file path=ppt/tags/tag24.xml><?xml version="1.0" encoding="utf-8"?>
<p:tagLst xmlns:p="http://schemas.openxmlformats.org/presentationml/2006/main">
  <p:tag name="AS_UNIQUEID" val="9693"/>
</p:tagLst>
</file>

<file path=ppt/tags/tag240.xml><?xml version="1.0" encoding="utf-8"?>
<p:tagLst xmlns:p="http://schemas.openxmlformats.org/presentationml/2006/main">
  <p:tag name="AS_UNIQUEID" val="9897"/>
</p:tagLst>
</file>

<file path=ppt/tags/tag241.xml><?xml version="1.0" encoding="utf-8"?>
<p:tagLst xmlns:p="http://schemas.openxmlformats.org/presentationml/2006/main">
  <p:tag name="AS_UNIQUEID" val="9898"/>
</p:tagLst>
</file>

<file path=ppt/tags/tag242.xml><?xml version="1.0" encoding="utf-8"?>
<p:tagLst xmlns:p="http://schemas.openxmlformats.org/presentationml/2006/main">
  <p:tag name="AS_UNIQUEID" val="9899"/>
</p:tagLst>
</file>

<file path=ppt/tags/tag243.xml><?xml version="1.0" encoding="utf-8"?>
<p:tagLst xmlns:p="http://schemas.openxmlformats.org/presentationml/2006/main">
  <p:tag name="AS_UNIQUEID" val="9900"/>
</p:tagLst>
</file>

<file path=ppt/tags/tag244.xml><?xml version="1.0" encoding="utf-8"?>
<p:tagLst xmlns:p="http://schemas.openxmlformats.org/presentationml/2006/main">
  <p:tag name="AS_UNIQUEID" val="9901"/>
</p:tagLst>
</file>

<file path=ppt/tags/tag245.xml><?xml version="1.0" encoding="utf-8"?>
<p:tagLst xmlns:p="http://schemas.openxmlformats.org/presentationml/2006/main">
  <p:tag name="AS_UNIQUEID" val="9902"/>
</p:tagLst>
</file>

<file path=ppt/tags/tag246.xml><?xml version="1.0" encoding="utf-8"?>
<p:tagLst xmlns:p="http://schemas.openxmlformats.org/presentationml/2006/main">
  <p:tag name="AS_UNIQUEID" val="9903"/>
</p:tagLst>
</file>

<file path=ppt/tags/tag247.xml><?xml version="1.0" encoding="utf-8"?>
<p:tagLst xmlns:p="http://schemas.openxmlformats.org/presentationml/2006/main">
  <p:tag name="AS_UNIQUEID" val="9904"/>
</p:tagLst>
</file>

<file path=ppt/tags/tag248.xml><?xml version="1.0" encoding="utf-8"?>
<p:tagLst xmlns:p="http://schemas.openxmlformats.org/presentationml/2006/main">
  <p:tag name="AS_UNIQUEID" val="9905"/>
</p:tagLst>
</file>

<file path=ppt/tags/tag249.xml><?xml version="1.0" encoding="utf-8"?>
<p:tagLst xmlns:p="http://schemas.openxmlformats.org/presentationml/2006/main">
  <p:tag name="AS_UNIQUEID" val="9906"/>
</p:tagLst>
</file>

<file path=ppt/tags/tag25.xml><?xml version="1.0" encoding="utf-8"?>
<p:tagLst xmlns:p="http://schemas.openxmlformats.org/presentationml/2006/main">
  <p:tag name="AS_UNIQUEID" val="9694"/>
</p:tagLst>
</file>

<file path=ppt/tags/tag250.xml><?xml version="1.0" encoding="utf-8"?>
<p:tagLst xmlns:p="http://schemas.openxmlformats.org/presentationml/2006/main">
  <p:tag name="AS_UNIQUEID" val="9907"/>
</p:tagLst>
</file>

<file path=ppt/tags/tag251.xml><?xml version="1.0" encoding="utf-8"?>
<p:tagLst xmlns:p="http://schemas.openxmlformats.org/presentationml/2006/main">
  <p:tag name="AS_UNIQUEID" val="9908"/>
</p:tagLst>
</file>

<file path=ppt/tags/tag252.xml><?xml version="1.0" encoding="utf-8"?>
<p:tagLst xmlns:p="http://schemas.openxmlformats.org/presentationml/2006/main">
  <p:tag name="AS_UNIQUEID" val="9909"/>
</p:tagLst>
</file>

<file path=ppt/tags/tag253.xml><?xml version="1.0" encoding="utf-8"?>
<p:tagLst xmlns:p="http://schemas.openxmlformats.org/presentationml/2006/main">
  <p:tag name="AS_UNIQUEID" val="9910"/>
</p:tagLst>
</file>

<file path=ppt/tags/tag254.xml><?xml version="1.0" encoding="utf-8"?>
<p:tagLst xmlns:p="http://schemas.openxmlformats.org/presentationml/2006/main">
  <p:tag name="AS_UNIQUEID" val="9911"/>
</p:tagLst>
</file>

<file path=ppt/tags/tag255.xml><?xml version="1.0" encoding="utf-8"?>
<p:tagLst xmlns:p="http://schemas.openxmlformats.org/presentationml/2006/main">
  <p:tag name="AS_UNIQUEID" val="9912"/>
</p:tagLst>
</file>

<file path=ppt/tags/tag256.xml><?xml version="1.0" encoding="utf-8"?>
<p:tagLst xmlns:p="http://schemas.openxmlformats.org/presentationml/2006/main">
  <p:tag name="AS_UNIQUEID" val="9913"/>
</p:tagLst>
</file>

<file path=ppt/tags/tag257.xml><?xml version="1.0" encoding="utf-8"?>
<p:tagLst xmlns:p="http://schemas.openxmlformats.org/presentationml/2006/main">
  <p:tag name="AS_UNIQUEID" val="2367"/>
</p:tagLst>
</file>

<file path=ppt/tags/tag258.xml><?xml version="1.0" encoding="utf-8"?>
<p:tagLst xmlns:p="http://schemas.openxmlformats.org/presentationml/2006/main">
  <p:tag name="AS_UNIQUEID" val="2368"/>
</p:tagLst>
</file>

<file path=ppt/tags/tag259.xml><?xml version="1.0" encoding="utf-8"?>
<p:tagLst xmlns:p="http://schemas.openxmlformats.org/presentationml/2006/main">
  <p:tag name="AS_UNIQUEID" val="2369"/>
</p:tagLst>
</file>

<file path=ppt/tags/tag26.xml><?xml version="1.0" encoding="utf-8"?>
<p:tagLst xmlns:p="http://schemas.openxmlformats.org/presentationml/2006/main">
  <p:tag name="AS_UNIQUEID" val="9695"/>
</p:tagLst>
</file>

<file path=ppt/tags/tag260.xml><?xml version="1.0" encoding="utf-8"?>
<p:tagLst xmlns:p="http://schemas.openxmlformats.org/presentationml/2006/main">
  <p:tag name="AS_UNIQUEID" val="2370"/>
</p:tagLst>
</file>

<file path=ppt/tags/tag261.xml><?xml version="1.0" encoding="utf-8"?>
<p:tagLst xmlns:p="http://schemas.openxmlformats.org/presentationml/2006/main">
  <p:tag name="AS_UNIQUEID" val="2371"/>
</p:tagLst>
</file>

<file path=ppt/tags/tag262.xml><?xml version="1.0" encoding="utf-8"?>
<p:tagLst xmlns:p="http://schemas.openxmlformats.org/presentationml/2006/main">
  <p:tag name="AS_UNIQUEID" val="2372"/>
</p:tagLst>
</file>

<file path=ppt/tags/tag263.xml><?xml version="1.0" encoding="utf-8"?>
<p:tagLst xmlns:p="http://schemas.openxmlformats.org/presentationml/2006/main">
  <p:tag name="AS_UNIQUEID" val="2373"/>
</p:tagLst>
</file>

<file path=ppt/tags/tag264.xml><?xml version="1.0" encoding="utf-8"?>
<p:tagLst xmlns:p="http://schemas.openxmlformats.org/presentationml/2006/main">
  <p:tag name="AS_UNIQUEID" val="2374"/>
</p:tagLst>
</file>

<file path=ppt/tags/tag265.xml><?xml version="1.0" encoding="utf-8"?>
<p:tagLst xmlns:p="http://schemas.openxmlformats.org/presentationml/2006/main">
  <p:tag name="AS_UNIQUEID" val="2375"/>
</p:tagLst>
</file>

<file path=ppt/tags/tag266.xml><?xml version="1.0" encoding="utf-8"?>
<p:tagLst xmlns:p="http://schemas.openxmlformats.org/presentationml/2006/main">
  <p:tag name="KSO_WM_BEAUTIFY_FLAG" val="#wm#"/>
  <p:tag name="KSO_WM_SPECIAL_SOURCE" val="bdnull"/>
  <p:tag name="KSO_WM_TEMPLATE_CATEGORY" val="custom"/>
  <p:tag name="KSO_WM_TEMPLATE_INDEX" val="20205176"/>
</p:tagLst>
</file>

<file path=ppt/tags/tag267.xml><?xml version="1.0" encoding="utf-8"?>
<p:tagLst xmlns:p="http://schemas.openxmlformats.org/presentationml/2006/main">
  <p:tag name="AS_UNIQUEID" val="9914"/>
</p:tagLst>
</file>

<file path=ppt/tags/tag268.xml><?xml version="1.0" encoding="utf-8"?>
<p:tagLst xmlns:p="http://schemas.openxmlformats.org/presentationml/2006/main">
  <p:tag name="AS_UNIQUEID" val="9915"/>
</p:tagLst>
</file>

<file path=ppt/tags/tag269.xml><?xml version="1.0" encoding="utf-8"?>
<p:tagLst xmlns:p="http://schemas.openxmlformats.org/presentationml/2006/main">
  <p:tag name="AS_UNIQUEID" val="8008"/>
</p:tagLst>
</file>

<file path=ppt/tags/tag27.xml><?xml version="1.0" encoding="utf-8"?>
<p:tagLst xmlns:p="http://schemas.openxmlformats.org/presentationml/2006/main">
  <p:tag name="AS_UNIQUEID" val="9696"/>
</p:tagLst>
</file>

<file path=ppt/tags/tag270.xml><?xml version="1.0" encoding="utf-8"?>
<p:tagLst xmlns:p="http://schemas.openxmlformats.org/presentationml/2006/main">
  <p:tag name="KSO_WM_SPECIAL_SOURCE" val="bdnull"/>
</p:tagLst>
</file>

<file path=ppt/tags/tag271.xml><?xml version="1.0" encoding="utf-8"?>
<p:tagLst xmlns:p="http://schemas.openxmlformats.org/presentationml/2006/main">
  <p:tag name="AS_UNIQUEID" val="9916"/>
</p:tagLst>
</file>

<file path=ppt/tags/tag272.xml><?xml version="1.0" encoding="utf-8"?>
<p:tagLst xmlns:p="http://schemas.openxmlformats.org/presentationml/2006/main">
  <p:tag name="AS_UNIQUEID" val="2453"/>
</p:tagLst>
</file>

<file path=ppt/tags/tag273.xml><?xml version="1.0" encoding="utf-8"?>
<p:tagLst xmlns:p="http://schemas.openxmlformats.org/presentationml/2006/main">
  <p:tag name="AS_UNIQUEID" val="2454"/>
</p:tagLst>
</file>

<file path=ppt/tags/tag274.xml><?xml version="1.0" encoding="utf-8"?>
<p:tagLst xmlns:p="http://schemas.openxmlformats.org/presentationml/2006/main">
  <p:tag name="AS_UNIQUEID" val="2455"/>
</p:tagLst>
</file>

<file path=ppt/tags/tag275.xml><?xml version="1.0" encoding="utf-8"?>
<p:tagLst xmlns:p="http://schemas.openxmlformats.org/presentationml/2006/main">
  <p:tag name="AS_UNIQUEID" val="2456"/>
</p:tagLst>
</file>

<file path=ppt/tags/tag276.xml><?xml version="1.0" encoding="utf-8"?>
<p:tagLst xmlns:p="http://schemas.openxmlformats.org/presentationml/2006/main">
  <p:tag name="AS_UNIQUEID" val="2457"/>
</p:tagLst>
</file>

<file path=ppt/tags/tag277.xml><?xml version="1.0" encoding="utf-8"?>
<p:tagLst xmlns:p="http://schemas.openxmlformats.org/presentationml/2006/main">
  <p:tag name="AS_UNIQUEID" val="2458"/>
</p:tagLst>
</file>

<file path=ppt/tags/tag278.xml><?xml version="1.0" encoding="utf-8"?>
<p:tagLst xmlns:p="http://schemas.openxmlformats.org/presentationml/2006/main">
  <p:tag name="AS_UNIQUEID" val="2459"/>
</p:tagLst>
</file>

<file path=ppt/tags/tag279.xml><?xml version="1.0" encoding="utf-8"?>
<p:tagLst xmlns:p="http://schemas.openxmlformats.org/presentationml/2006/main">
  <p:tag name="AS_UNIQUEID" val="2460"/>
</p:tagLst>
</file>

<file path=ppt/tags/tag28.xml><?xml version="1.0" encoding="utf-8"?>
<p:tagLst xmlns:p="http://schemas.openxmlformats.org/presentationml/2006/main">
  <p:tag name="AS_UNIQUEID" val="9697"/>
</p:tagLst>
</file>

<file path=ppt/tags/tag280.xml><?xml version="1.0" encoding="utf-8"?>
<p:tagLst xmlns:p="http://schemas.openxmlformats.org/presentationml/2006/main">
  <p:tag name="AS_UNIQUEID" val="2461"/>
</p:tagLst>
</file>

<file path=ppt/tags/tag281.xml><?xml version="1.0" encoding="utf-8"?>
<p:tagLst xmlns:p="http://schemas.openxmlformats.org/presentationml/2006/main">
  <p:tag name="AS_UNIQUEID" val="2462"/>
</p:tagLst>
</file>

<file path=ppt/tags/tag282.xml><?xml version="1.0" encoding="utf-8"?>
<p:tagLst xmlns:p="http://schemas.openxmlformats.org/presentationml/2006/main">
  <p:tag name="KSO_WM_BEAUTIFY_FLAG" val="#wm#"/>
  <p:tag name="KSO_WM_SPECIAL_SOURCE" val="bdnull"/>
  <p:tag name="KSO_WM_TEMPLATE_CATEGORY" val="custom"/>
  <p:tag name="KSO_WM_TEMPLATE_INDEX" val="20205176"/>
</p:tagLst>
</file>

<file path=ppt/tags/tag283.xml><?xml version="1.0" encoding="utf-8"?>
<p:tagLst xmlns:p="http://schemas.openxmlformats.org/presentationml/2006/main">
  <p:tag name="AS_UNIQUEID" val="9917"/>
</p:tagLst>
</file>

<file path=ppt/tags/tag284.xml><?xml version="1.0" encoding="utf-8"?>
<p:tagLst xmlns:p="http://schemas.openxmlformats.org/presentationml/2006/main">
  <p:tag name="AS_UNIQUEID" val="9918"/>
</p:tagLst>
</file>

<file path=ppt/tags/tag285.xml><?xml version="1.0" encoding="utf-8"?>
<p:tagLst xmlns:p="http://schemas.openxmlformats.org/presentationml/2006/main">
  <p:tag name="AS_UNIQUEID" val="9919"/>
</p:tagLst>
</file>

<file path=ppt/tags/tag286.xml><?xml version="1.0" encoding="utf-8"?>
<p:tagLst xmlns:p="http://schemas.openxmlformats.org/presentationml/2006/main">
  <p:tag name="AS_UNIQUEID" val="1462"/>
</p:tagLst>
</file>

<file path=ppt/tags/tag287.xml><?xml version="1.0" encoding="utf-8"?>
<p:tagLst xmlns:p="http://schemas.openxmlformats.org/presentationml/2006/main">
  <p:tag name="AS_UNIQUEID" val="9920"/>
</p:tagLst>
</file>

<file path=ppt/tags/tag288.xml><?xml version="1.0" encoding="utf-8"?>
<p:tagLst xmlns:p="http://schemas.openxmlformats.org/presentationml/2006/main">
  <p:tag name="AS_UNIQUEID" val="1463"/>
</p:tagLst>
</file>

<file path=ppt/tags/tag289.xml><?xml version="1.0" encoding="utf-8"?>
<p:tagLst xmlns:p="http://schemas.openxmlformats.org/presentationml/2006/main">
  <p:tag name="AS_UNIQUEID" val="9921"/>
</p:tagLst>
</file>

<file path=ppt/tags/tag29.xml><?xml version="1.0" encoding="utf-8"?>
<p:tagLst xmlns:p="http://schemas.openxmlformats.org/presentationml/2006/main">
  <p:tag name="AS_UNIQUEID" val="9698"/>
</p:tagLst>
</file>

<file path=ppt/tags/tag290.xml><?xml version="1.0" encoding="utf-8"?>
<p:tagLst xmlns:p="http://schemas.openxmlformats.org/presentationml/2006/main">
  <p:tag name="AS_UNIQUEID" val="1470"/>
</p:tagLst>
</file>

<file path=ppt/tags/tag291.xml><?xml version="1.0" encoding="utf-8"?>
<p:tagLst xmlns:p="http://schemas.openxmlformats.org/presentationml/2006/main">
  <p:tag name="AS_UNIQUEID" val="9922"/>
</p:tagLst>
</file>

<file path=ppt/tags/tag292.xml><?xml version="1.0" encoding="utf-8"?>
<p:tagLst xmlns:p="http://schemas.openxmlformats.org/presentationml/2006/main">
  <p:tag name="AS_UNIQUEID" val="9923"/>
</p:tagLst>
</file>

<file path=ppt/tags/tag293.xml><?xml version="1.0" encoding="utf-8"?>
<p:tagLst xmlns:p="http://schemas.openxmlformats.org/presentationml/2006/main">
  <p:tag name="AS_UNIQUEID" val="1473"/>
</p:tagLst>
</file>

<file path=ppt/tags/tag294.xml><?xml version="1.0" encoding="utf-8"?>
<p:tagLst xmlns:p="http://schemas.openxmlformats.org/presentationml/2006/main">
  <p:tag name="AS_UNIQUEID" val="9924"/>
</p:tagLst>
</file>

<file path=ppt/tags/tag295.xml><?xml version="1.0" encoding="utf-8"?>
<p:tagLst xmlns:p="http://schemas.openxmlformats.org/presentationml/2006/main">
  <p:tag name="AS_UNIQUEID" val="9925"/>
</p:tagLst>
</file>

<file path=ppt/tags/tag296.xml><?xml version="1.0" encoding="utf-8"?>
<p:tagLst xmlns:p="http://schemas.openxmlformats.org/presentationml/2006/main">
  <p:tag name="AS_UNIQUEID" val="9926"/>
</p:tagLst>
</file>

<file path=ppt/tags/tag297.xml><?xml version="1.0" encoding="utf-8"?>
<p:tagLst xmlns:p="http://schemas.openxmlformats.org/presentationml/2006/main">
  <p:tag name="AS_UNIQUEID" val="9927"/>
</p:tagLst>
</file>

<file path=ppt/tags/tag298.xml><?xml version="1.0" encoding="utf-8"?>
<p:tagLst xmlns:p="http://schemas.openxmlformats.org/presentationml/2006/main">
  <p:tag name="AS_UNIQUEID" val="9928"/>
</p:tagLst>
</file>

<file path=ppt/tags/tag299.xml><?xml version="1.0" encoding="utf-8"?>
<p:tagLst xmlns:p="http://schemas.openxmlformats.org/presentationml/2006/main">
  <p:tag name="AS_UNIQUEID" val="9929"/>
</p:tagLst>
</file>

<file path=ppt/tags/tag3.xml><?xml version="1.0" encoding="utf-8"?>
<p:tagLst xmlns:p="http://schemas.openxmlformats.org/presentationml/2006/main">
  <p:tag name="AS_UNIQUEID" val="9672"/>
</p:tagLst>
</file>

<file path=ppt/tags/tag30.xml><?xml version="1.0" encoding="utf-8"?>
<p:tagLst xmlns:p="http://schemas.openxmlformats.org/presentationml/2006/main">
  <p:tag name="AS_UNIQUEID" val="9699"/>
</p:tagLst>
</file>

<file path=ppt/tags/tag300.xml><?xml version="1.0" encoding="utf-8"?>
<p:tagLst xmlns:p="http://schemas.openxmlformats.org/presentationml/2006/main">
  <p:tag name="AS_UNIQUEID" val="9930"/>
</p:tagLst>
</file>

<file path=ppt/tags/tag301.xml><?xml version="1.0" encoding="utf-8"?>
<p:tagLst xmlns:p="http://schemas.openxmlformats.org/presentationml/2006/main">
  <p:tag name="AS_UNIQUEID" val="8727"/>
</p:tagLst>
</file>

<file path=ppt/tags/tag302.xml><?xml version="1.0" encoding="utf-8"?>
<p:tagLst xmlns:p="http://schemas.openxmlformats.org/presentationml/2006/main">
  <p:tag name="AS_UNIQUEID" val="8732"/>
</p:tagLst>
</file>

<file path=ppt/tags/tag303.xml><?xml version="1.0" encoding="utf-8"?>
<p:tagLst xmlns:p="http://schemas.openxmlformats.org/presentationml/2006/main">
  <p:tag name="AS_UNIQUEID" val="8734"/>
</p:tagLst>
</file>

<file path=ppt/tags/tag304.xml><?xml version="1.0" encoding="utf-8"?>
<p:tagLst xmlns:p="http://schemas.openxmlformats.org/presentationml/2006/main">
  <p:tag name="AS_UNIQUEID" val="9931"/>
</p:tagLst>
</file>

<file path=ppt/tags/tag305.xml><?xml version="1.0" encoding="utf-8"?>
<p:tagLst xmlns:p="http://schemas.openxmlformats.org/presentationml/2006/main">
  <p:tag name="AS_UNIQUEID" val="1506"/>
</p:tagLst>
</file>

<file path=ppt/tags/tag306.xml><?xml version="1.0" encoding="utf-8"?>
<p:tagLst xmlns:p="http://schemas.openxmlformats.org/presentationml/2006/main">
  <p:tag name="AS_UNIQUEID" val="9932"/>
</p:tagLst>
</file>

<file path=ppt/tags/tag307.xml><?xml version="1.0" encoding="utf-8"?>
<p:tagLst xmlns:p="http://schemas.openxmlformats.org/presentationml/2006/main">
  <p:tag name="AS_UNIQUEID" val="9933"/>
</p:tagLst>
</file>

<file path=ppt/tags/tag308.xml><?xml version="1.0" encoding="utf-8"?>
<p:tagLst xmlns:p="http://schemas.openxmlformats.org/presentationml/2006/main">
  <p:tag name="AS_UNIQUEID" val="568"/>
  <p:tag name="KSO_WM_UNIT_TABLE_BEAUTIFY" val="smartTable{fc76f19a-5807-4a7a-86cf-c517d4dfe396}"/>
</p:tagLst>
</file>

<file path=ppt/tags/tag309.xml><?xml version="1.0" encoding="utf-8"?>
<p:tagLst xmlns:p="http://schemas.openxmlformats.org/presentationml/2006/main">
  <p:tag name="AS_UNIQUEID" val="9934"/>
</p:tagLst>
</file>

<file path=ppt/tags/tag31.xml><?xml version="1.0" encoding="utf-8"?>
<p:tagLst xmlns:p="http://schemas.openxmlformats.org/presentationml/2006/main">
  <p:tag name="AS_UNIQUEID" val="9700"/>
</p:tagLst>
</file>

<file path=ppt/tags/tag310.xml><?xml version="1.0" encoding="utf-8"?>
<p:tagLst xmlns:p="http://schemas.openxmlformats.org/presentationml/2006/main">
  <p:tag name="AS_UNIQUEID" val="9935"/>
</p:tagLst>
</file>

<file path=ppt/tags/tag311.xml><?xml version="1.0" encoding="utf-8"?>
<p:tagLst xmlns:p="http://schemas.openxmlformats.org/presentationml/2006/main">
  <p:tag name="AS_UNIQUEID" val="9936"/>
</p:tagLst>
</file>

<file path=ppt/tags/tag312.xml><?xml version="1.0" encoding="utf-8"?>
<p:tagLst xmlns:p="http://schemas.openxmlformats.org/presentationml/2006/main">
  <p:tag name="AS_UNIQUEID" val="9937"/>
</p:tagLst>
</file>

<file path=ppt/tags/tag313.xml><?xml version="1.0" encoding="utf-8"?>
<p:tagLst xmlns:p="http://schemas.openxmlformats.org/presentationml/2006/main">
  <p:tag name="AS_UNIQUEID" val="9938"/>
</p:tagLst>
</file>

<file path=ppt/tags/tag314.xml><?xml version="1.0" encoding="utf-8"?>
<p:tagLst xmlns:p="http://schemas.openxmlformats.org/presentationml/2006/main">
  <p:tag name="AS_UNIQUEID" val="9939"/>
</p:tagLst>
</file>

<file path=ppt/tags/tag315.xml><?xml version="1.0" encoding="utf-8"?>
<p:tagLst xmlns:p="http://schemas.openxmlformats.org/presentationml/2006/main">
  <p:tag name="AS_UNIQUEID" val="9940"/>
</p:tagLst>
</file>

<file path=ppt/tags/tag316.xml><?xml version="1.0" encoding="utf-8"?>
<p:tagLst xmlns:p="http://schemas.openxmlformats.org/presentationml/2006/main">
  <p:tag name="AS_UNIQUEID" val="9941"/>
</p:tagLst>
</file>

<file path=ppt/tags/tag317.xml><?xml version="1.0" encoding="utf-8"?>
<p:tagLst xmlns:p="http://schemas.openxmlformats.org/presentationml/2006/main">
  <p:tag name="AS_UNIQUEID" val="9942"/>
</p:tagLst>
</file>

<file path=ppt/tags/tag318.xml><?xml version="1.0" encoding="utf-8"?>
<p:tagLst xmlns:p="http://schemas.openxmlformats.org/presentationml/2006/main">
  <p:tag name="AS_UNIQUEID" val="9943"/>
</p:tagLst>
</file>

<file path=ppt/tags/tag319.xml><?xml version="1.0" encoding="utf-8"?>
<p:tagLst xmlns:p="http://schemas.openxmlformats.org/presentationml/2006/main">
  <p:tag name="AS_UNIQUEID" val="9944"/>
</p:tagLst>
</file>

<file path=ppt/tags/tag32.xml><?xml version="1.0" encoding="utf-8"?>
<p:tagLst xmlns:p="http://schemas.openxmlformats.org/presentationml/2006/main">
  <p:tag name="AS_UNIQUEID" val="9701"/>
</p:tagLst>
</file>

<file path=ppt/tags/tag320.xml><?xml version="1.0" encoding="utf-8"?>
<p:tagLst xmlns:p="http://schemas.openxmlformats.org/presentationml/2006/main">
  <p:tag name="AS_UNIQUEID" val="9945"/>
</p:tagLst>
</file>

<file path=ppt/tags/tag321.xml><?xml version="1.0" encoding="utf-8"?>
<p:tagLst xmlns:p="http://schemas.openxmlformats.org/presentationml/2006/main">
  <p:tag name="AS_UNIQUEID" val="9946"/>
</p:tagLst>
</file>

<file path=ppt/tags/tag322.xml><?xml version="1.0" encoding="utf-8"?>
<p:tagLst xmlns:p="http://schemas.openxmlformats.org/presentationml/2006/main">
  <p:tag name="AS_UNIQUEID" val="9947"/>
</p:tagLst>
</file>

<file path=ppt/tags/tag323.xml><?xml version="1.0" encoding="utf-8"?>
<p:tagLst xmlns:p="http://schemas.openxmlformats.org/presentationml/2006/main">
  <p:tag name="AS_UNIQUEID" val="1511"/>
</p:tagLst>
</file>

<file path=ppt/tags/tag324.xml><?xml version="1.0" encoding="utf-8"?>
<p:tagLst xmlns:p="http://schemas.openxmlformats.org/presentationml/2006/main">
  <p:tag name="AS_UNIQUEID" val="9948"/>
</p:tagLst>
</file>

<file path=ppt/tags/tag325.xml><?xml version="1.0" encoding="utf-8"?>
<p:tagLst xmlns:p="http://schemas.openxmlformats.org/presentationml/2006/main">
  <p:tag name="AS_UNIQUEID" val="9949"/>
</p:tagLst>
</file>

<file path=ppt/tags/tag326.xml><?xml version="1.0" encoding="utf-8"?>
<p:tagLst xmlns:p="http://schemas.openxmlformats.org/presentationml/2006/main">
  <p:tag name="AS_UNIQUEID" val="9950"/>
</p:tagLst>
</file>

<file path=ppt/tags/tag327.xml><?xml version="1.0" encoding="utf-8"?>
<p:tagLst xmlns:p="http://schemas.openxmlformats.org/presentationml/2006/main">
  <p:tag name="AS_UNIQUEID" val="9951"/>
</p:tagLst>
</file>

<file path=ppt/tags/tag328.xml><?xml version="1.0" encoding="utf-8"?>
<p:tagLst xmlns:p="http://schemas.openxmlformats.org/presentationml/2006/main">
  <p:tag name="AS_UNIQUEID" val="2568"/>
</p:tagLst>
</file>

<file path=ppt/tags/tag329.xml><?xml version="1.0" encoding="utf-8"?>
<p:tagLst xmlns:p="http://schemas.openxmlformats.org/presentationml/2006/main">
  <p:tag name="AS_UNIQUEID" val="2569"/>
</p:tagLst>
</file>

<file path=ppt/tags/tag33.xml><?xml version="1.0" encoding="utf-8"?>
<p:tagLst xmlns:p="http://schemas.openxmlformats.org/presentationml/2006/main">
  <p:tag name="AS_UNIQUEID" val="9702"/>
</p:tagLst>
</file>

<file path=ppt/tags/tag330.xml><?xml version="1.0" encoding="utf-8"?>
<p:tagLst xmlns:p="http://schemas.openxmlformats.org/presentationml/2006/main">
  <p:tag name="AS_UNIQUEID" val="174"/>
</p:tagLst>
</file>

<file path=ppt/tags/tag331.xml><?xml version="1.0" encoding="utf-8"?>
<p:tagLst xmlns:p="http://schemas.openxmlformats.org/presentationml/2006/main">
  <p:tag name="AS_UNIQUEID" val="174"/>
</p:tagLst>
</file>

<file path=ppt/tags/tag332.xml><?xml version="1.0" encoding="utf-8"?>
<p:tagLst xmlns:p="http://schemas.openxmlformats.org/presentationml/2006/main">
  <p:tag name="AS_UNIQUEID" val="174"/>
</p:tagLst>
</file>

<file path=ppt/tags/tag333.xml><?xml version="1.0" encoding="utf-8"?>
<p:tagLst xmlns:p="http://schemas.openxmlformats.org/presentationml/2006/main">
  <p:tag name="AS_UNIQUEID" val="2568"/>
</p:tagLst>
</file>

<file path=ppt/tags/tag334.xml><?xml version="1.0" encoding="utf-8"?>
<p:tagLst xmlns:p="http://schemas.openxmlformats.org/presentationml/2006/main">
  <p:tag name="AS_UNIQUEID" val="174"/>
</p:tagLst>
</file>

<file path=ppt/tags/tag335.xml><?xml version="1.0" encoding="utf-8"?>
<p:tagLst xmlns:p="http://schemas.openxmlformats.org/presentationml/2006/main">
  <p:tag name="AS_UNIQUEID" val="2568"/>
</p:tagLst>
</file>

<file path=ppt/tags/tag336.xml><?xml version="1.0" encoding="utf-8"?>
<p:tagLst xmlns:p="http://schemas.openxmlformats.org/presentationml/2006/main">
  <p:tag name="AS_UNIQUEID" val="9952"/>
</p:tagLst>
</file>

<file path=ppt/tags/tag337.xml><?xml version="1.0" encoding="utf-8"?>
<p:tagLst xmlns:p="http://schemas.openxmlformats.org/presentationml/2006/main">
  <p:tag name="AS_UNIQUEID" val="8773"/>
</p:tagLst>
</file>

<file path=ppt/tags/tag338.xml><?xml version="1.0" encoding="utf-8"?>
<p:tagLst xmlns:p="http://schemas.openxmlformats.org/presentationml/2006/main">
  <p:tag name="AS_UNIQUEID" val="8774"/>
</p:tagLst>
</file>

<file path=ppt/tags/tag339.xml><?xml version="1.0" encoding="utf-8"?>
<p:tagLst xmlns:p="http://schemas.openxmlformats.org/presentationml/2006/main">
  <p:tag name="AS_UNIQUEID" val="8775"/>
</p:tagLst>
</file>

<file path=ppt/tags/tag34.xml><?xml version="1.0" encoding="utf-8"?>
<p:tagLst xmlns:p="http://schemas.openxmlformats.org/presentationml/2006/main">
  <p:tag name="AS_UNIQUEID" val="9703"/>
</p:tagLst>
</file>

<file path=ppt/tags/tag340.xml><?xml version="1.0" encoding="utf-8"?>
<p:tagLst xmlns:p="http://schemas.openxmlformats.org/presentationml/2006/main">
  <p:tag name="AS_UNIQUEID" val="8777"/>
</p:tagLst>
</file>

<file path=ppt/tags/tag341.xml><?xml version="1.0" encoding="utf-8"?>
<p:tagLst xmlns:p="http://schemas.openxmlformats.org/presentationml/2006/main">
  <p:tag name="AS_UNIQUEID" val="8778"/>
</p:tagLst>
</file>

<file path=ppt/tags/tag342.xml><?xml version="1.0" encoding="utf-8"?>
<p:tagLst xmlns:p="http://schemas.openxmlformats.org/presentationml/2006/main">
  <p:tag name="AS_UNIQUEID" val="8779"/>
</p:tagLst>
</file>

<file path=ppt/tags/tag343.xml><?xml version="1.0" encoding="utf-8"?>
<p:tagLst xmlns:p="http://schemas.openxmlformats.org/presentationml/2006/main">
  <p:tag name="AS_UNIQUEID" val="8780"/>
</p:tagLst>
</file>

<file path=ppt/tags/tag344.xml><?xml version="1.0" encoding="utf-8"?>
<p:tagLst xmlns:p="http://schemas.openxmlformats.org/presentationml/2006/main">
  <p:tag name="AS_UNIQUEID" val="8781"/>
</p:tagLst>
</file>

<file path=ppt/tags/tag345.xml><?xml version="1.0" encoding="utf-8"?>
<p:tagLst xmlns:p="http://schemas.openxmlformats.org/presentationml/2006/main">
  <p:tag name="AS_UNIQUEID" val="8782"/>
</p:tagLst>
</file>

<file path=ppt/tags/tag346.xml><?xml version="1.0" encoding="utf-8"?>
<p:tagLst xmlns:p="http://schemas.openxmlformats.org/presentationml/2006/main">
  <p:tag name="AS_UNIQUEID" val="8780"/>
</p:tagLst>
</file>

<file path=ppt/tags/tag347.xml><?xml version="1.0" encoding="utf-8"?>
<p:tagLst xmlns:p="http://schemas.openxmlformats.org/presentationml/2006/main">
  <p:tag name="AS_UNIQUEID" val="8397"/>
</p:tagLst>
</file>

<file path=ppt/tags/tag348.xml><?xml version="1.0" encoding="utf-8"?>
<p:tagLst xmlns:p="http://schemas.openxmlformats.org/presentationml/2006/main">
  <p:tag name="AS_UNIQUEID" val="8397"/>
</p:tagLst>
</file>

<file path=ppt/tags/tag349.xml><?xml version="1.0" encoding="utf-8"?>
<p:tagLst xmlns:p="http://schemas.openxmlformats.org/presentationml/2006/main">
  <p:tag name="AS_UNIQUEID" val="8397"/>
</p:tagLst>
</file>

<file path=ppt/tags/tag35.xml><?xml version="1.0" encoding="utf-8"?>
<p:tagLst xmlns:p="http://schemas.openxmlformats.org/presentationml/2006/main">
  <p:tag name="AS_UNIQUEID" val="9704"/>
</p:tagLst>
</file>

<file path=ppt/tags/tag350.xml><?xml version="1.0" encoding="utf-8"?>
<p:tagLst xmlns:p="http://schemas.openxmlformats.org/presentationml/2006/main">
  <p:tag name="AS_UNIQUEID" val="8397"/>
</p:tagLst>
</file>

<file path=ppt/tags/tag351.xml><?xml version="1.0" encoding="utf-8"?>
<p:tagLst xmlns:p="http://schemas.openxmlformats.org/presentationml/2006/main">
  <p:tag name="AS_UNIQUEID" val="8397"/>
</p:tagLst>
</file>

<file path=ppt/tags/tag352.xml><?xml version="1.0" encoding="utf-8"?>
<p:tagLst xmlns:p="http://schemas.openxmlformats.org/presentationml/2006/main">
  <p:tag name="AS_UNIQUEID" val="8397"/>
</p:tagLst>
</file>

<file path=ppt/tags/tag353.xml><?xml version="1.0" encoding="utf-8"?>
<p:tagLst xmlns:p="http://schemas.openxmlformats.org/presentationml/2006/main">
  <p:tag name="AS_UNIQUEID" val="10023"/>
</p:tagLst>
</file>

<file path=ppt/tags/tag354.xml><?xml version="1.0" encoding="utf-8"?>
<p:tagLst xmlns:p="http://schemas.openxmlformats.org/presentationml/2006/main">
  <p:tag name="AS_UNIQUEID" val="9953"/>
</p:tagLst>
</file>

<file path=ppt/tags/tag355.xml><?xml version="1.0" encoding="utf-8"?>
<p:tagLst xmlns:p="http://schemas.openxmlformats.org/presentationml/2006/main">
  <p:tag name="AS_UNIQUEID" val="1520"/>
</p:tagLst>
</file>

<file path=ppt/tags/tag356.xml><?xml version="1.0" encoding="utf-8"?>
<p:tagLst xmlns:p="http://schemas.openxmlformats.org/presentationml/2006/main">
  <p:tag name="AS_UNIQUEID" val="1519"/>
</p:tagLst>
</file>

<file path=ppt/tags/tag357.xml><?xml version="1.0" encoding="utf-8"?>
<p:tagLst xmlns:p="http://schemas.openxmlformats.org/presentationml/2006/main">
  <p:tag name="AS_UNIQUEID" val="9954"/>
</p:tagLst>
</file>

<file path=ppt/tags/tag358.xml><?xml version="1.0" encoding="utf-8"?>
<p:tagLst xmlns:p="http://schemas.openxmlformats.org/presentationml/2006/main">
  <p:tag name="AS_UNIQUEID" val="1517"/>
</p:tagLst>
</file>

<file path=ppt/tags/tag359.xml><?xml version="1.0" encoding="utf-8"?>
<p:tagLst xmlns:p="http://schemas.openxmlformats.org/presentationml/2006/main">
  <p:tag name="AS_UNIQUEID" val="9955"/>
</p:tagLst>
</file>

<file path=ppt/tags/tag36.xml><?xml version="1.0" encoding="utf-8"?>
<p:tagLst xmlns:p="http://schemas.openxmlformats.org/presentationml/2006/main">
  <p:tag name="AS_UNIQUEID" val="9705"/>
</p:tagLst>
</file>

<file path=ppt/tags/tag360.xml><?xml version="1.0" encoding="utf-8"?>
<p:tagLst xmlns:p="http://schemas.openxmlformats.org/presentationml/2006/main">
  <p:tag name="AS_UNIQUEID" val="2964"/>
</p:tagLst>
</file>

<file path=ppt/tags/tag361.xml><?xml version="1.0" encoding="utf-8"?>
<p:tagLst xmlns:p="http://schemas.openxmlformats.org/presentationml/2006/main">
  <p:tag name="AS_UNIQUEID" val="9956"/>
</p:tagLst>
</file>

<file path=ppt/tags/tag362.xml><?xml version="1.0" encoding="utf-8"?>
<p:tagLst xmlns:p="http://schemas.openxmlformats.org/presentationml/2006/main">
  <p:tag name="AS_UNIQUEID" val="2919"/>
</p:tagLst>
</file>

<file path=ppt/tags/tag363.xml><?xml version="1.0" encoding="utf-8"?>
<p:tagLst xmlns:p="http://schemas.openxmlformats.org/presentationml/2006/main">
  <p:tag name="AS_UNIQUEID" val="2921"/>
</p:tagLst>
</file>

<file path=ppt/tags/tag364.xml><?xml version="1.0" encoding="utf-8"?>
<p:tagLst xmlns:p="http://schemas.openxmlformats.org/presentationml/2006/main">
  <p:tag name="AS_UNIQUEID" val="1834"/>
</p:tagLst>
</file>

<file path=ppt/tags/tag365.xml><?xml version="1.0" encoding="utf-8"?>
<p:tagLst xmlns:p="http://schemas.openxmlformats.org/presentationml/2006/main">
  <p:tag name="AS_UNIQUEID" val="702"/>
</p:tagLst>
</file>

<file path=ppt/tags/tag366.xml><?xml version="1.0" encoding="utf-8"?>
<p:tagLst xmlns:p="http://schemas.openxmlformats.org/presentationml/2006/main">
  <p:tag name="AS_UNIQUEID" val="15"/>
</p:tagLst>
</file>

<file path=ppt/tags/tag367.xml><?xml version="1.0" encoding="utf-8"?>
<p:tagLst xmlns:p="http://schemas.openxmlformats.org/presentationml/2006/main">
  <p:tag name="AS_UNIQUEID" val="16"/>
</p:tagLst>
</file>

<file path=ppt/tags/tag368.xml><?xml version="1.0" encoding="utf-8"?>
<p:tagLst xmlns:p="http://schemas.openxmlformats.org/presentationml/2006/main">
  <p:tag name="AS_UNIQUEID" val="703"/>
</p:tagLst>
</file>

<file path=ppt/tags/tag369.xml><?xml version="1.0" encoding="utf-8"?>
<p:tagLst xmlns:p="http://schemas.openxmlformats.org/presentationml/2006/main">
  <p:tag name="AS_UNIQUEID" val="17"/>
</p:tagLst>
</file>

<file path=ppt/tags/tag37.xml><?xml version="1.0" encoding="utf-8"?>
<p:tagLst xmlns:p="http://schemas.openxmlformats.org/presentationml/2006/main">
  <p:tag name="AS_UNIQUEID" val="9706"/>
</p:tagLst>
</file>

<file path=ppt/tags/tag370.xml><?xml version="1.0" encoding="utf-8"?>
<p:tagLst xmlns:p="http://schemas.openxmlformats.org/presentationml/2006/main">
  <p:tag name="AS_UNIQUEID" val="18"/>
</p:tagLst>
</file>

<file path=ppt/tags/tag371.xml><?xml version="1.0" encoding="utf-8"?>
<p:tagLst xmlns:p="http://schemas.openxmlformats.org/presentationml/2006/main">
  <p:tag name="AS_UNIQUEID" val="704"/>
</p:tagLst>
</file>

<file path=ppt/tags/tag372.xml><?xml version="1.0" encoding="utf-8"?>
<p:tagLst xmlns:p="http://schemas.openxmlformats.org/presentationml/2006/main">
  <p:tag name="AS_UNIQUEID" val="19"/>
</p:tagLst>
</file>

<file path=ppt/tags/tag373.xml><?xml version="1.0" encoding="utf-8"?>
<p:tagLst xmlns:p="http://schemas.openxmlformats.org/presentationml/2006/main">
  <p:tag name="AS_UNIQUEID" val="20"/>
</p:tagLst>
</file>

<file path=ppt/tags/tag374.xml><?xml version="1.0" encoding="utf-8"?>
<p:tagLst xmlns:p="http://schemas.openxmlformats.org/presentationml/2006/main">
  <p:tag name="AS_UNIQUEID" val="705"/>
</p:tagLst>
</file>

<file path=ppt/tags/tag375.xml><?xml version="1.0" encoding="utf-8"?>
<p:tagLst xmlns:p="http://schemas.openxmlformats.org/presentationml/2006/main">
  <p:tag name="AS_UNIQUEID" val="21"/>
</p:tagLst>
</file>

<file path=ppt/tags/tag376.xml><?xml version="1.0" encoding="utf-8"?>
<p:tagLst xmlns:p="http://schemas.openxmlformats.org/presentationml/2006/main">
  <p:tag name="AS_UNIQUEID" val="22"/>
</p:tagLst>
</file>

<file path=ppt/tags/tag377.xml><?xml version="1.0" encoding="utf-8"?>
<p:tagLst xmlns:p="http://schemas.openxmlformats.org/presentationml/2006/main">
  <p:tag name="AS_UNIQUEID" val="9249"/>
</p:tagLst>
</file>

<file path=ppt/tags/tag378.xml><?xml version="1.0" encoding="utf-8"?>
<p:tagLst xmlns:p="http://schemas.openxmlformats.org/presentationml/2006/main">
  <p:tag name="KSO_WM_SPECIAL_SOURCE" val="bdnull"/>
</p:tagLst>
</file>

<file path=ppt/tags/tag379.xml><?xml version="1.0" encoding="utf-8"?>
<p:tagLst xmlns:p="http://schemas.openxmlformats.org/presentationml/2006/main">
  <p:tag name="AS_UNIQUEID" val="9957"/>
</p:tagLst>
</file>

<file path=ppt/tags/tag38.xml><?xml version="1.0" encoding="utf-8"?>
<p:tagLst xmlns:p="http://schemas.openxmlformats.org/presentationml/2006/main">
  <p:tag name="AS_UNIQUEID" val="9707"/>
</p:tagLst>
</file>

<file path=ppt/tags/tag380.xml><?xml version="1.0" encoding="utf-8"?>
<p:tagLst xmlns:p="http://schemas.openxmlformats.org/presentationml/2006/main">
  <p:tag name="AS_UNIQUEID" val="2923"/>
</p:tagLst>
</file>

<file path=ppt/tags/tag381.xml><?xml version="1.0" encoding="utf-8"?>
<p:tagLst xmlns:p="http://schemas.openxmlformats.org/presentationml/2006/main">
  <p:tag name="AS_UNIQUEID" val="2924"/>
</p:tagLst>
</file>

<file path=ppt/tags/tag382.xml><?xml version="1.0" encoding="utf-8"?>
<p:tagLst xmlns:p="http://schemas.openxmlformats.org/presentationml/2006/main">
  <p:tag name="AS_UNIQUEID" val="2925"/>
</p:tagLst>
</file>

<file path=ppt/tags/tag383.xml><?xml version="1.0" encoding="utf-8"?>
<p:tagLst xmlns:p="http://schemas.openxmlformats.org/presentationml/2006/main">
  <p:tag name="AS_UNIQUEID" val="2926"/>
</p:tagLst>
</file>

<file path=ppt/tags/tag384.xml><?xml version="1.0" encoding="utf-8"?>
<p:tagLst xmlns:p="http://schemas.openxmlformats.org/presentationml/2006/main">
  <p:tag name="AS_UNIQUEID" val="2927"/>
</p:tagLst>
</file>

<file path=ppt/tags/tag385.xml><?xml version="1.0" encoding="utf-8"?>
<p:tagLst xmlns:p="http://schemas.openxmlformats.org/presentationml/2006/main">
  <p:tag name="AS_UNIQUEID" val="2928"/>
</p:tagLst>
</file>

<file path=ppt/tags/tag386.xml><?xml version="1.0" encoding="utf-8"?>
<p:tagLst xmlns:p="http://schemas.openxmlformats.org/presentationml/2006/main">
  <p:tag name="AS_UNIQUEID" val="2929"/>
</p:tagLst>
</file>

<file path=ppt/tags/tag387.xml><?xml version="1.0" encoding="utf-8"?>
<p:tagLst xmlns:p="http://schemas.openxmlformats.org/presentationml/2006/main">
  <p:tag name="AS_UNIQUEID" val="2930"/>
</p:tagLst>
</file>

<file path=ppt/tags/tag388.xml><?xml version="1.0" encoding="utf-8"?>
<p:tagLst xmlns:p="http://schemas.openxmlformats.org/presentationml/2006/main">
  <p:tag name="AS_UNIQUEID" val="2931"/>
</p:tagLst>
</file>

<file path=ppt/tags/tag389.xml><?xml version="1.0" encoding="utf-8"?>
<p:tagLst xmlns:p="http://schemas.openxmlformats.org/presentationml/2006/main">
  <p:tag name="AS_UNIQUEID" val="2932"/>
</p:tagLst>
</file>

<file path=ppt/tags/tag39.xml><?xml version="1.0" encoding="utf-8"?>
<p:tagLst xmlns:p="http://schemas.openxmlformats.org/presentationml/2006/main">
  <p:tag name="AS_UNIQUEID" val="9708"/>
</p:tagLst>
</file>

<file path=ppt/tags/tag390.xml><?xml version="1.0" encoding="utf-8"?>
<p:tagLst xmlns:p="http://schemas.openxmlformats.org/presentationml/2006/main">
  <p:tag name="AS_UNIQUEID" val="2933"/>
</p:tagLst>
</file>

<file path=ppt/tags/tag391.xml><?xml version="1.0" encoding="utf-8"?>
<p:tagLst xmlns:p="http://schemas.openxmlformats.org/presentationml/2006/main">
  <p:tag name="AS_UNIQUEID" val="2934"/>
</p:tagLst>
</file>

<file path=ppt/tags/tag392.xml><?xml version="1.0" encoding="utf-8"?>
<p:tagLst xmlns:p="http://schemas.openxmlformats.org/presentationml/2006/main">
  <p:tag name="AS_UNIQUEID" val="2935"/>
</p:tagLst>
</file>

<file path=ppt/tags/tag393.xml><?xml version="1.0" encoding="utf-8"?>
<p:tagLst xmlns:p="http://schemas.openxmlformats.org/presentationml/2006/main">
  <p:tag name="AS_UNIQUEID" val="2936"/>
</p:tagLst>
</file>

<file path=ppt/tags/tag394.xml><?xml version="1.0" encoding="utf-8"?>
<p:tagLst xmlns:p="http://schemas.openxmlformats.org/presentationml/2006/main">
  <p:tag name="AS_UNIQUEID" val="2937"/>
</p:tagLst>
</file>

<file path=ppt/tags/tag395.xml><?xml version="1.0" encoding="utf-8"?>
<p:tagLst xmlns:p="http://schemas.openxmlformats.org/presentationml/2006/main">
  <p:tag name="AS_UNIQUEID" val="2938"/>
</p:tagLst>
</file>

<file path=ppt/tags/tag396.xml><?xml version="1.0" encoding="utf-8"?>
<p:tagLst xmlns:p="http://schemas.openxmlformats.org/presentationml/2006/main">
  <p:tag name="AS_UNIQUEID" val="2939"/>
</p:tagLst>
</file>

<file path=ppt/tags/tag397.xml><?xml version="1.0" encoding="utf-8"?>
<p:tagLst xmlns:p="http://schemas.openxmlformats.org/presentationml/2006/main">
  <p:tag name="AS_UNIQUEID" val="2940"/>
</p:tagLst>
</file>

<file path=ppt/tags/tag398.xml><?xml version="1.0" encoding="utf-8"?>
<p:tagLst xmlns:p="http://schemas.openxmlformats.org/presentationml/2006/main">
  <p:tag name="AS_UNIQUEID" val="2941"/>
</p:tagLst>
</file>

<file path=ppt/tags/tag399.xml><?xml version="1.0" encoding="utf-8"?>
<p:tagLst xmlns:p="http://schemas.openxmlformats.org/presentationml/2006/main">
  <p:tag name="AS_UNIQUEID" val="2942"/>
</p:tagLst>
</file>

<file path=ppt/tags/tag4.xml><?xml version="1.0" encoding="utf-8"?>
<p:tagLst xmlns:p="http://schemas.openxmlformats.org/presentationml/2006/main">
  <p:tag name="AS_UNIQUEID" val="9673"/>
</p:tagLst>
</file>

<file path=ppt/tags/tag40.xml><?xml version="1.0" encoding="utf-8"?>
<p:tagLst xmlns:p="http://schemas.openxmlformats.org/presentationml/2006/main">
  <p:tag name="AS_UNIQUEID" val="9709"/>
</p:tagLst>
</file>

<file path=ppt/tags/tag400.xml><?xml version="1.0" encoding="utf-8"?>
<p:tagLst xmlns:p="http://schemas.openxmlformats.org/presentationml/2006/main">
  <p:tag name="AS_UNIQUEID" val="2943"/>
</p:tagLst>
</file>

<file path=ppt/tags/tag401.xml><?xml version="1.0" encoding="utf-8"?>
<p:tagLst xmlns:p="http://schemas.openxmlformats.org/presentationml/2006/main">
  <p:tag name="AS_UNIQUEID" val="2944"/>
</p:tagLst>
</file>

<file path=ppt/tags/tag402.xml><?xml version="1.0" encoding="utf-8"?>
<p:tagLst xmlns:p="http://schemas.openxmlformats.org/presentationml/2006/main">
  <p:tag name="AS_UNIQUEID" val="2945"/>
</p:tagLst>
</file>

<file path=ppt/tags/tag403.xml><?xml version="1.0" encoding="utf-8"?>
<p:tagLst xmlns:p="http://schemas.openxmlformats.org/presentationml/2006/main">
  <p:tag name="AS_UNIQUEID" val="2946"/>
</p:tagLst>
</file>

<file path=ppt/tags/tag404.xml><?xml version="1.0" encoding="utf-8"?>
<p:tagLst xmlns:p="http://schemas.openxmlformats.org/presentationml/2006/main">
  <p:tag name="AS_UNIQUEID" val="2947"/>
</p:tagLst>
</file>

<file path=ppt/tags/tag405.xml><?xml version="1.0" encoding="utf-8"?>
<p:tagLst xmlns:p="http://schemas.openxmlformats.org/presentationml/2006/main">
  <p:tag name="AS_UNIQUEID" val="2948"/>
</p:tagLst>
</file>

<file path=ppt/tags/tag406.xml><?xml version="1.0" encoding="utf-8"?>
<p:tagLst xmlns:p="http://schemas.openxmlformats.org/presentationml/2006/main">
  <p:tag name="AS_UNIQUEID" val="2949"/>
</p:tagLst>
</file>

<file path=ppt/tags/tag407.xml><?xml version="1.0" encoding="utf-8"?>
<p:tagLst xmlns:p="http://schemas.openxmlformats.org/presentationml/2006/main">
  <p:tag name="KSO_WM_SPECIAL_SOURCE" val="bdnull"/>
</p:tagLst>
</file>

<file path=ppt/tags/tag408.xml><?xml version="1.0" encoding="utf-8"?>
<p:tagLst xmlns:p="http://schemas.openxmlformats.org/presentationml/2006/main">
  <p:tag name="AS_UNIQUEID" val="9958"/>
</p:tagLst>
</file>

<file path=ppt/tags/tag409.xml><?xml version="1.0" encoding="utf-8"?>
<p:tagLst xmlns:p="http://schemas.openxmlformats.org/presentationml/2006/main">
  <p:tag name="AS_UNIQUEID" val="1533"/>
</p:tagLst>
</file>

<file path=ppt/tags/tag41.xml><?xml version="1.0" encoding="utf-8"?>
<p:tagLst xmlns:p="http://schemas.openxmlformats.org/presentationml/2006/main">
  <p:tag name="AS_UNIQUEID" val="9710"/>
</p:tagLst>
</file>

<file path=ppt/tags/tag410.xml><?xml version="1.0" encoding="utf-8"?>
<p:tagLst xmlns:p="http://schemas.openxmlformats.org/presentationml/2006/main">
  <p:tag name="AS_UNIQUEID" val="8007"/>
</p:tagLst>
</file>

<file path=ppt/tags/tag411.xml><?xml version="1.0" encoding="utf-8"?>
<p:tagLst xmlns:p="http://schemas.openxmlformats.org/presentationml/2006/main">
  <p:tag name="AS_UNIQUEID" val="8008"/>
</p:tagLst>
</file>

<file path=ppt/tags/tag412.xml><?xml version="1.0" encoding="utf-8"?>
<p:tagLst xmlns:p="http://schemas.openxmlformats.org/presentationml/2006/main">
  <p:tag name="AS_UNIQUEID" val="9959"/>
</p:tagLst>
</file>

<file path=ppt/tags/tag413.xml><?xml version="1.0" encoding="utf-8"?>
<p:tagLst xmlns:p="http://schemas.openxmlformats.org/presentationml/2006/main">
  <p:tag name="AS_UNIQUEID" val="8012"/>
</p:tagLst>
</file>

<file path=ppt/tags/tag414.xml><?xml version="1.0" encoding="utf-8"?>
<p:tagLst xmlns:p="http://schemas.openxmlformats.org/presentationml/2006/main">
  <p:tag name="AS_UNIQUEID" val="8013"/>
</p:tagLst>
</file>

<file path=ppt/tags/tag415.xml><?xml version="1.0" encoding="utf-8"?>
<p:tagLst xmlns:p="http://schemas.openxmlformats.org/presentationml/2006/main">
  <p:tag name="AS_UNIQUEID" val="8014"/>
</p:tagLst>
</file>

<file path=ppt/tags/tag416.xml><?xml version="1.0" encoding="utf-8"?>
<p:tagLst xmlns:p="http://schemas.openxmlformats.org/presentationml/2006/main">
  <p:tag name="AS_UNIQUEID" val="8015"/>
</p:tagLst>
</file>

<file path=ppt/tags/tag417.xml><?xml version="1.0" encoding="utf-8"?>
<p:tagLst xmlns:p="http://schemas.openxmlformats.org/presentationml/2006/main">
  <p:tag name="AS_UNIQUEID" val="8016"/>
</p:tagLst>
</file>

<file path=ppt/tags/tag418.xml><?xml version="1.0" encoding="utf-8"?>
<p:tagLst xmlns:p="http://schemas.openxmlformats.org/presentationml/2006/main">
  <p:tag name="AS_UNIQUEID" val="8017"/>
</p:tagLst>
</file>

<file path=ppt/tags/tag419.xml><?xml version="1.0" encoding="utf-8"?>
<p:tagLst xmlns:p="http://schemas.openxmlformats.org/presentationml/2006/main">
  <p:tag name="AS_UNIQUEID" val="8018"/>
</p:tagLst>
</file>

<file path=ppt/tags/tag42.xml><?xml version="1.0" encoding="utf-8"?>
<p:tagLst xmlns:p="http://schemas.openxmlformats.org/presentationml/2006/main">
  <p:tag name="AS_UNIQUEID" val="9711"/>
</p:tagLst>
</file>

<file path=ppt/tags/tag420.xml><?xml version="1.0" encoding="utf-8"?>
<p:tagLst xmlns:p="http://schemas.openxmlformats.org/presentationml/2006/main">
  <p:tag name="AS_UNIQUEID" val="8019"/>
</p:tagLst>
</file>

<file path=ppt/tags/tag421.xml><?xml version="1.0" encoding="utf-8"?>
<p:tagLst xmlns:p="http://schemas.openxmlformats.org/presentationml/2006/main">
  <p:tag name="AS_UNIQUEID" val="8020"/>
</p:tagLst>
</file>

<file path=ppt/tags/tag422.xml><?xml version="1.0" encoding="utf-8"?>
<p:tagLst xmlns:p="http://schemas.openxmlformats.org/presentationml/2006/main">
  <p:tag name="AS_UNIQUEID" val="8021"/>
</p:tagLst>
</file>

<file path=ppt/tags/tag423.xml><?xml version="1.0" encoding="utf-8"?>
<p:tagLst xmlns:p="http://schemas.openxmlformats.org/presentationml/2006/main">
  <p:tag name="AS_UNIQUEID" val="8022"/>
</p:tagLst>
</file>

<file path=ppt/tags/tag424.xml><?xml version="1.0" encoding="utf-8"?>
<p:tagLst xmlns:p="http://schemas.openxmlformats.org/presentationml/2006/main">
  <p:tag name="AS_UNIQUEID" val="8023"/>
</p:tagLst>
</file>

<file path=ppt/tags/tag425.xml><?xml version="1.0" encoding="utf-8"?>
<p:tagLst xmlns:p="http://schemas.openxmlformats.org/presentationml/2006/main">
  <p:tag name="AS_UNIQUEID" val="8024"/>
</p:tagLst>
</file>

<file path=ppt/tags/tag426.xml><?xml version="1.0" encoding="utf-8"?>
<p:tagLst xmlns:p="http://schemas.openxmlformats.org/presentationml/2006/main">
  <p:tag name="AS_UNIQUEID" val="8025"/>
</p:tagLst>
</file>

<file path=ppt/tags/tag427.xml><?xml version="1.0" encoding="utf-8"?>
<p:tagLst xmlns:p="http://schemas.openxmlformats.org/presentationml/2006/main">
  <p:tag name="AS_UNIQUEID" val="8026"/>
</p:tagLst>
</file>

<file path=ppt/tags/tag428.xml><?xml version="1.0" encoding="utf-8"?>
<p:tagLst xmlns:p="http://schemas.openxmlformats.org/presentationml/2006/main">
  <p:tag name="AS_UNIQUEID" val="8027"/>
</p:tagLst>
</file>

<file path=ppt/tags/tag429.xml><?xml version="1.0" encoding="utf-8"?>
<p:tagLst xmlns:p="http://schemas.openxmlformats.org/presentationml/2006/main">
  <p:tag name="AS_UNIQUEID" val="8028"/>
</p:tagLst>
</file>

<file path=ppt/tags/tag43.xml><?xml version="1.0" encoding="utf-8"?>
<p:tagLst xmlns:p="http://schemas.openxmlformats.org/presentationml/2006/main">
  <p:tag name="AS_UNIQUEID" val="9712"/>
</p:tagLst>
</file>

<file path=ppt/tags/tag430.xml><?xml version="1.0" encoding="utf-8"?>
<p:tagLst xmlns:p="http://schemas.openxmlformats.org/presentationml/2006/main">
  <p:tag name="AS_UNIQUEID" val="8029"/>
</p:tagLst>
</file>

<file path=ppt/tags/tag431.xml><?xml version="1.0" encoding="utf-8"?>
<p:tagLst xmlns:p="http://schemas.openxmlformats.org/presentationml/2006/main">
  <p:tag name="AS_UNIQUEID" val="8030"/>
</p:tagLst>
</file>

<file path=ppt/tags/tag432.xml><?xml version="1.0" encoding="utf-8"?>
<p:tagLst xmlns:p="http://schemas.openxmlformats.org/presentationml/2006/main">
  <p:tag name="AS_UNIQUEID" val="8031"/>
</p:tagLst>
</file>

<file path=ppt/tags/tag433.xml><?xml version="1.0" encoding="utf-8"?>
<p:tagLst xmlns:p="http://schemas.openxmlformats.org/presentationml/2006/main">
  <p:tag name="AS_UNIQUEID" val="8032"/>
</p:tagLst>
</file>

<file path=ppt/tags/tag434.xml><?xml version="1.0" encoding="utf-8"?>
<p:tagLst xmlns:p="http://schemas.openxmlformats.org/presentationml/2006/main">
  <p:tag name="AS_UNIQUEID" val="8033"/>
</p:tagLst>
</file>

<file path=ppt/tags/tag435.xml><?xml version="1.0" encoding="utf-8"?>
<p:tagLst xmlns:p="http://schemas.openxmlformats.org/presentationml/2006/main">
  <p:tag name="AS_UNIQUEID" val="8034"/>
</p:tagLst>
</file>

<file path=ppt/tags/tag436.xml><?xml version="1.0" encoding="utf-8"?>
<p:tagLst xmlns:p="http://schemas.openxmlformats.org/presentationml/2006/main">
  <p:tag name="AS_UNIQUEID" val="8035"/>
</p:tagLst>
</file>

<file path=ppt/tags/tag437.xml><?xml version="1.0" encoding="utf-8"?>
<p:tagLst xmlns:p="http://schemas.openxmlformats.org/presentationml/2006/main">
  <p:tag name="AS_UNIQUEID" val="8036"/>
</p:tagLst>
</file>

<file path=ppt/tags/tag438.xml><?xml version="1.0" encoding="utf-8"?>
<p:tagLst xmlns:p="http://schemas.openxmlformats.org/presentationml/2006/main">
  <p:tag name="AS_UNIQUEID" val="8037"/>
</p:tagLst>
</file>

<file path=ppt/tags/tag439.xml><?xml version="1.0" encoding="utf-8"?>
<p:tagLst xmlns:p="http://schemas.openxmlformats.org/presentationml/2006/main">
  <p:tag name="AS_UNIQUEID" val="8038"/>
</p:tagLst>
</file>

<file path=ppt/tags/tag44.xml><?xml version="1.0" encoding="utf-8"?>
<p:tagLst xmlns:p="http://schemas.openxmlformats.org/presentationml/2006/main">
  <p:tag name="AS_UNIQUEID" val="9713"/>
</p:tagLst>
</file>

<file path=ppt/tags/tag440.xml><?xml version="1.0" encoding="utf-8"?>
<p:tagLst xmlns:p="http://schemas.openxmlformats.org/presentationml/2006/main">
  <p:tag name="AS_UNIQUEID" val="8039"/>
</p:tagLst>
</file>

<file path=ppt/tags/tag441.xml><?xml version="1.0" encoding="utf-8"?>
<p:tagLst xmlns:p="http://schemas.openxmlformats.org/presentationml/2006/main">
  <p:tag name="AS_UNIQUEID" val="8040"/>
</p:tagLst>
</file>

<file path=ppt/tags/tag442.xml><?xml version="1.0" encoding="utf-8"?>
<p:tagLst xmlns:p="http://schemas.openxmlformats.org/presentationml/2006/main">
  <p:tag name="AS_UNIQUEID" val="8041"/>
</p:tagLst>
</file>

<file path=ppt/tags/tag443.xml><?xml version="1.0" encoding="utf-8"?>
<p:tagLst xmlns:p="http://schemas.openxmlformats.org/presentationml/2006/main">
  <p:tag name="AS_UNIQUEID" val="8042"/>
</p:tagLst>
</file>

<file path=ppt/tags/tag444.xml><?xml version="1.0" encoding="utf-8"?>
<p:tagLst xmlns:p="http://schemas.openxmlformats.org/presentationml/2006/main">
  <p:tag name="AS_UNIQUEID" val="8043"/>
</p:tagLst>
</file>

<file path=ppt/tags/tag445.xml><?xml version="1.0" encoding="utf-8"?>
<p:tagLst xmlns:p="http://schemas.openxmlformats.org/presentationml/2006/main">
  <p:tag name="AS_UNIQUEID" val="8044"/>
</p:tagLst>
</file>

<file path=ppt/tags/tag446.xml><?xml version="1.0" encoding="utf-8"?>
<p:tagLst xmlns:p="http://schemas.openxmlformats.org/presentationml/2006/main">
  <p:tag name="AS_UNIQUEID" val="8045"/>
</p:tagLst>
</file>

<file path=ppt/tags/tag447.xml><?xml version="1.0" encoding="utf-8"?>
<p:tagLst xmlns:p="http://schemas.openxmlformats.org/presentationml/2006/main">
  <p:tag name="AS_UNIQUEID" val="8046"/>
</p:tagLst>
</file>

<file path=ppt/tags/tag448.xml><?xml version="1.0" encoding="utf-8"?>
<p:tagLst xmlns:p="http://schemas.openxmlformats.org/presentationml/2006/main">
  <p:tag name="AS_UNIQUEID" val="8047"/>
</p:tagLst>
</file>

<file path=ppt/tags/tag449.xml><?xml version="1.0" encoding="utf-8"?>
<p:tagLst xmlns:p="http://schemas.openxmlformats.org/presentationml/2006/main">
  <p:tag name="AS_UNIQUEID" val="8048"/>
</p:tagLst>
</file>

<file path=ppt/tags/tag45.xml><?xml version="1.0" encoding="utf-8"?>
<p:tagLst xmlns:p="http://schemas.openxmlformats.org/presentationml/2006/main">
  <p:tag name="AS_UNIQUEID" val="9714"/>
</p:tagLst>
</file>

<file path=ppt/tags/tag450.xml><?xml version="1.0" encoding="utf-8"?>
<p:tagLst xmlns:p="http://schemas.openxmlformats.org/presentationml/2006/main">
  <p:tag name="AS_UNIQUEID" val="1538"/>
  <p:tag name="KSO_WM_UNIT_TABLE_BEAUTIFY" val="smartTable{b243e5e0-c885-46de-bef1-ffca92c5a7ce}"/>
</p:tagLst>
</file>

<file path=ppt/tags/tag451.xml><?xml version="1.0" encoding="utf-8"?>
<p:tagLst xmlns:p="http://schemas.openxmlformats.org/presentationml/2006/main">
  <p:tag name="AS_UNIQUEID" val="1539"/>
</p:tagLst>
</file>

<file path=ppt/tags/tag452.xml><?xml version="1.0" encoding="utf-8"?>
<p:tagLst xmlns:p="http://schemas.openxmlformats.org/presentationml/2006/main">
  <p:tag name="AS_UNIQUEID" val="1537"/>
</p:tagLst>
</file>

<file path=ppt/tags/tag453.xml><?xml version="1.0" encoding="utf-8"?>
<p:tagLst xmlns:p="http://schemas.openxmlformats.org/presentationml/2006/main">
  <p:tag name="KSO_WM_SPECIAL_SOURCE" val="bdnull"/>
</p:tagLst>
</file>

<file path=ppt/tags/tag454.xml><?xml version="1.0" encoding="utf-8"?>
<p:tagLst xmlns:p="http://schemas.openxmlformats.org/presentationml/2006/main">
  <p:tag name="AS_UNIQUEID" val="9960"/>
</p:tagLst>
</file>

<file path=ppt/tags/tag455.xml><?xml version="1.0" encoding="utf-8"?>
<p:tagLst xmlns:p="http://schemas.openxmlformats.org/presentationml/2006/main">
  <p:tag name="AS_UNIQUEID" val="9961"/>
</p:tagLst>
</file>

<file path=ppt/tags/tag456.xml><?xml version="1.0" encoding="utf-8"?>
<p:tagLst xmlns:p="http://schemas.openxmlformats.org/presentationml/2006/main">
  <p:tag name="AS_UNIQUEID" val="9962"/>
</p:tagLst>
</file>

<file path=ppt/tags/tag457.xml><?xml version="1.0" encoding="utf-8"?>
<p:tagLst xmlns:p="http://schemas.openxmlformats.org/presentationml/2006/main">
  <p:tag name="AS_UNIQUEID" val="9963"/>
</p:tagLst>
</file>

<file path=ppt/tags/tag458.xml><?xml version="1.0" encoding="utf-8"?>
<p:tagLst xmlns:p="http://schemas.openxmlformats.org/presentationml/2006/main">
  <p:tag name="AS_UNIQUEID" val="1541"/>
</p:tagLst>
</file>

<file path=ppt/tags/tag459.xml><?xml version="1.0" encoding="utf-8"?>
<p:tagLst xmlns:p="http://schemas.openxmlformats.org/presentationml/2006/main">
  <p:tag name="AS_UNIQUEID" val="1520"/>
</p:tagLst>
</file>

<file path=ppt/tags/tag46.xml><?xml version="1.0" encoding="utf-8"?>
<p:tagLst xmlns:p="http://schemas.openxmlformats.org/presentationml/2006/main">
  <p:tag name="AS_UNIQUEID" val="9715"/>
</p:tagLst>
</file>

<file path=ppt/tags/tag460.xml><?xml version="1.0" encoding="utf-8"?>
<p:tagLst xmlns:p="http://schemas.openxmlformats.org/presentationml/2006/main">
  <p:tag name="AS_UNIQUEID" val="9964"/>
</p:tagLst>
</file>

<file path=ppt/tags/tag461.xml><?xml version="1.0" encoding="utf-8"?>
<p:tagLst xmlns:p="http://schemas.openxmlformats.org/presentationml/2006/main">
  <p:tag name="AS_UNIQUEID" val="9965"/>
</p:tagLst>
</file>

<file path=ppt/tags/tag462.xml><?xml version="1.0" encoding="utf-8"?>
<p:tagLst xmlns:p="http://schemas.openxmlformats.org/presentationml/2006/main">
  <p:tag name="AS_UNIQUEID" val="620"/>
  <p:tag name="KSO_WM_UNIT_TABLE_BEAUTIFY" val="smartTable{fc76f19a-5807-4a7a-86cf-c517d4dfe396}"/>
</p:tagLst>
</file>

<file path=ppt/tags/tag463.xml><?xml version="1.0" encoding="utf-8"?>
<p:tagLst xmlns:p="http://schemas.openxmlformats.org/presentationml/2006/main">
  <p:tag name="AS_UNIQUEID" val="9966"/>
</p:tagLst>
</file>

<file path=ppt/tags/tag464.xml><?xml version="1.0" encoding="utf-8"?>
<p:tagLst xmlns:p="http://schemas.openxmlformats.org/presentationml/2006/main">
  <p:tag name="AS_UNIQUEID" val="9967"/>
</p:tagLst>
</file>

<file path=ppt/tags/tag465.xml><?xml version="1.0" encoding="utf-8"?>
<p:tagLst xmlns:p="http://schemas.openxmlformats.org/presentationml/2006/main">
  <p:tag name="AS_UNIQUEID" val="9083"/>
</p:tagLst>
</file>

<file path=ppt/tags/tag466.xml><?xml version="1.0" encoding="utf-8"?>
<p:tagLst xmlns:p="http://schemas.openxmlformats.org/presentationml/2006/main">
  <p:tag name="AS_UNIQUEID" val="8819"/>
  <p:tag name="KSO_WM_BEAUTIFY_FLAG" val="#wm#"/>
  <p:tag name="KSO_WM_DIAGRAM_GROUP_CODE" val="l1-1"/>
  <p:tag name="KSO_WM_TAG_VERSION" val="1.0"/>
  <p:tag name="KSO_WM_TEMPLATE_CATEGORY" val="diagram"/>
  <p:tag name="KSO_WM_TEMPLATE_INDEX" val="160002"/>
  <p:tag name="KSO_WM_UNIT_COMPATIBLE" val="0"/>
  <p:tag name="KSO_WM_UNIT_DIAGRAM_IS_NEED_ADD_PATH_ANIM" val="0"/>
  <p:tag name="KSO_WM_UNIT_DIAGRAM_ISNUMVISUAL" val="0"/>
  <p:tag name="KSO_WM_UNIT_DIAGRAM_ISREFERUNIT" val="0"/>
  <p:tag name="KSO_WM_UNIT_HIGHLIGHT" val="0"/>
  <p:tag name="KSO_WM_UNIT_ID" val="diagram160002_6*l_h_a*1_1_1"/>
  <p:tag name="KSO_WM_UNIT_INDEX" val="1_1_1"/>
  <p:tag name="KSO_WM_UNIT_ISCONTENTSTITLE" val="0"/>
  <p:tag name="KSO_WM_UNIT_LAYERLEVEL" val="1_1_1"/>
  <p:tag name="KSO_WM_UNIT_NOCLEAR" val="0"/>
  <p:tag name="KSO_WM_UNIT_PRESET_TEXT" val="单击此处添加标题"/>
  <p:tag name="KSO_WM_UNIT_TEXT_FILL_FORE_SCHEMECOLOR_INDEX" val="5"/>
  <p:tag name="KSO_WM_UNIT_TEXT_FILL_TYPE" val="1"/>
  <p:tag name="KSO_WM_UNIT_TYPE" val="l_h_a"/>
</p:tagLst>
</file>

<file path=ppt/tags/tag467.xml><?xml version="1.0" encoding="utf-8"?>
<p:tagLst xmlns:p="http://schemas.openxmlformats.org/presentationml/2006/main">
  <p:tag name="AS_UNIQUEID" val="8826"/>
</p:tagLst>
</file>

<file path=ppt/tags/tag468.xml><?xml version="1.0" encoding="utf-8"?>
<p:tagLst xmlns:p="http://schemas.openxmlformats.org/presentationml/2006/main">
  <p:tag name="AS_UNIQUEID" val="2989"/>
</p:tagLst>
</file>

<file path=ppt/tags/tag469.xml><?xml version="1.0" encoding="utf-8"?>
<p:tagLst xmlns:p="http://schemas.openxmlformats.org/presentationml/2006/main">
  <p:tag name="AS_UNIQUEID" val="2988"/>
</p:tagLst>
</file>

<file path=ppt/tags/tag47.xml><?xml version="1.0" encoding="utf-8"?>
<p:tagLst xmlns:p="http://schemas.openxmlformats.org/presentationml/2006/main">
  <p:tag name="AS_UNIQUEID" val="9716"/>
</p:tagLst>
</file>

<file path=ppt/tags/tag470.xml><?xml version="1.0" encoding="utf-8"?>
<p:tagLst xmlns:p="http://schemas.openxmlformats.org/presentationml/2006/main">
  <p:tag name="AS_UNIQUEID" val="2989"/>
</p:tagLst>
</file>

<file path=ppt/tags/tag471.xml><?xml version="1.0" encoding="utf-8"?>
<p:tagLst xmlns:p="http://schemas.openxmlformats.org/presentationml/2006/main">
  <p:tag name="AS_UNIQUEID" val="2988"/>
</p:tagLst>
</file>

<file path=ppt/tags/tag472.xml><?xml version="1.0" encoding="utf-8"?>
<p:tagLst xmlns:p="http://schemas.openxmlformats.org/presentationml/2006/main">
  <p:tag name="AS_UNIQUEID" val="8819"/>
  <p:tag name="KSO_WM_BEAUTIFY_FLAG" val="#wm#"/>
  <p:tag name="KSO_WM_DIAGRAM_GROUP_CODE" val="l1-1"/>
  <p:tag name="KSO_WM_TAG_VERSION" val="1.0"/>
  <p:tag name="KSO_WM_TEMPLATE_CATEGORY" val="diagram"/>
  <p:tag name="KSO_WM_TEMPLATE_INDEX" val="160002"/>
  <p:tag name="KSO_WM_UNIT_COMPATIBLE" val="0"/>
  <p:tag name="KSO_WM_UNIT_DIAGRAM_IS_NEED_ADD_PATH_ANIM" val="0"/>
  <p:tag name="KSO_WM_UNIT_DIAGRAM_ISNUMVISUAL" val="0"/>
  <p:tag name="KSO_WM_UNIT_DIAGRAM_ISREFERUNIT" val="0"/>
  <p:tag name="KSO_WM_UNIT_HIGHLIGHT" val="0"/>
  <p:tag name="KSO_WM_UNIT_ID" val="diagram160002_6*l_h_a*1_1_1"/>
  <p:tag name="KSO_WM_UNIT_INDEX" val="1_1_1"/>
  <p:tag name="KSO_WM_UNIT_ISCONTENTSTITLE" val="0"/>
  <p:tag name="KSO_WM_UNIT_LAYERLEVEL" val="1_1_1"/>
  <p:tag name="KSO_WM_UNIT_NOCLEAR" val="0"/>
  <p:tag name="KSO_WM_UNIT_PRESET_TEXT" val="单击此处添加标题"/>
  <p:tag name="KSO_WM_UNIT_TEXT_FILL_FORE_SCHEMECOLOR_INDEX" val="5"/>
  <p:tag name="KSO_WM_UNIT_TEXT_FILL_TYPE" val="1"/>
  <p:tag name="KSO_WM_UNIT_TYPE" val="l_h_a"/>
</p:tagLst>
</file>

<file path=ppt/tags/tag473.xml><?xml version="1.0" encoding="utf-8"?>
<p:tagLst xmlns:p="http://schemas.openxmlformats.org/presentationml/2006/main">
  <p:tag name="AS_UNIQUEID" val="2989"/>
</p:tagLst>
</file>

<file path=ppt/tags/tag474.xml><?xml version="1.0" encoding="utf-8"?>
<p:tagLst xmlns:p="http://schemas.openxmlformats.org/presentationml/2006/main">
  <p:tag name="AS_UNIQUEID" val="2988"/>
</p:tagLst>
</file>

<file path=ppt/tags/tag475.xml><?xml version="1.0" encoding="utf-8"?>
<p:tagLst xmlns:p="http://schemas.openxmlformats.org/presentationml/2006/main">
  <p:tag name="AS_UNIQUEID" val="2989"/>
</p:tagLst>
</file>

<file path=ppt/tags/tag476.xml><?xml version="1.0" encoding="utf-8"?>
<p:tagLst xmlns:p="http://schemas.openxmlformats.org/presentationml/2006/main">
  <p:tag name="AS_UNIQUEID" val="2988"/>
</p:tagLst>
</file>

<file path=ppt/tags/tag477.xml><?xml version="1.0" encoding="utf-8"?>
<p:tagLst xmlns:p="http://schemas.openxmlformats.org/presentationml/2006/main">
  <p:tag name="AS_UNIQUEID" val="9085"/>
</p:tagLst>
</file>

<file path=ppt/tags/tag478.xml><?xml version="1.0" encoding="utf-8"?>
<p:tagLst xmlns:p="http://schemas.openxmlformats.org/presentationml/2006/main">
  <p:tag name="AS_UNIQUEID" val="8825"/>
  <p:tag name="KSO_WM_BEAUTIFY_FLAG" val="#wm#"/>
  <p:tag name="KSO_WM_DIAGRAM_GROUP_CODE" val="l1-1"/>
  <p:tag name="KSO_WM_TAG_VERSION" val="1.0"/>
  <p:tag name="KSO_WM_TEMPLATE_CATEGORY" val="diagram"/>
  <p:tag name="KSO_WM_TEMPLATE_INDEX" val="160002"/>
  <p:tag name="KSO_WM_UNIT_COMPATIBLE" val="0"/>
  <p:tag name="KSO_WM_UNIT_DIAGRAM_IS_NEED_ADD_PATH_ANIM" val="0"/>
  <p:tag name="KSO_WM_UNIT_DIAGRAM_ISNUMVISUAL" val="0"/>
  <p:tag name="KSO_WM_UNIT_DIAGRAM_ISREFERUNIT" val="0"/>
  <p:tag name="KSO_WM_UNIT_HIGHLIGHT" val="0"/>
  <p:tag name="KSO_WM_UNIT_ID" val="diagram160002_6*l_h_a*1_2_1"/>
  <p:tag name="KSO_WM_UNIT_INDEX" val="1_2_1"/>
  <p:tag name="KSO_WM_UNIT_ISCONTENTSTITLE" val="0"/>
  <p:tag name="KSO_WM_UNIT_LAYERLEVEL" val="1_1_1"/>
  <p:tag name="KSO_WM_UNIT_NOCLEAR" val="0"/>
  <p:tag name="KSO_WM_UNIT_PRESET_TEXT" val="单击此处添加标题"/>
  <p:tag name="KSO_WM_UNIT_TEXT_FILL_FORE_SCHEMECOLOR_INDEX" val="5"/>
  <p:tag name="KSO_WM_UNIT_TEXT_FILL_TYPE" val="1"/>
  <p:tag name="KSO_WM_UNIT_TYPE" val="l_h_a"/>
</p:tagLst>
</file>

<file path=ppt/tags/tag479.xml><?xml version="1.0" encoding="utf-8"?>
<p:tagLst xmlns:p="http://schemas.openxmlformats.org/presentationml/2006/main">
  <p:tag name="AS_UNIQUEID" val="2989"/>
</p:tagLst>
</file>

<file path=ppt/tags/tag48.xml><?xml version="1.0" encoding="utf-8"?>
<p:tagLst xmlns:p="http://schemas.openxmlformats.org/presentationml/2006/main">
  <p:tag name="AS_UNIQUEID" val="9717"/>
</p:tagLst>
</file>

<file path=ppt/tags/tag480.xml><?xml version="1.0" encoding="utf-8"?>
<p:tagLst xmlns:p="http://schemas.openxmlformats.org/presentationml/2006/main">
  <p:tag name="AS_UNIQUEID" val="2989"/>
</p:tagLst>
</file>

<file path=ppt/tags/tag481.xml><?xml version="1.0" encoding="utf-8"?>
<p:tagLst xmlns:p="http://schemas.openxmlformats.org/presentationml/2006/main">
  <p:tag name="AS_UNIQUEID" val="2988"/>
</p:tagLst>
</file>

<file path=ppt/tags/tag482.xml><?xml version="1.0" encoding="utf-8"?>
<p:tagLst xmlns:p="http://schemas.openxmlformats.org/presentationml/2006/main">
  <p:tag name="AS_UNIQUEID" val="2988"/>
</p:tagLst>
</file>

<file path=ppt/tags/tag483.xml><?xml version="1.0" encoding="utf-8"?>
<p:tagLst xmlns:p="http://schemas.openxmlformats.org/presentationml/2006/main">
  <p:tag name="AS_UNIQUEID" val="8826"/>
</p:tagLst>
</file>

<file path=ppt/tags/tag484.xml><?xml version="1.0" encoding="utf-8"?>
<p:tagLst xmlns:p="http://schemas.openxmlformats.org/presentationml/2006/main">
  <p:tag name="AS_UNIQUEID" val="9084"/>
</p:tagLst>
</file>

<file path=ppt/tags/tag485.xml><?xml version="1.0" encoding="utf-8"?>
<p:tagLst xmlns:p="http://schemas.openxmlformats.org/presentationml/2006/main">
  <p:tag name="AS_UNIQUEID" val="8825"/>
  <p:tag name="KSO_WM_BEAUTIFY_FLAG" val="#wm#"/>
  <p:tag name="KSO_WM_DIAGRAM_GROUP_CODE" val="l1-1"/>
  <p:tag name="KSO_WM_TAG_VERSION" val="1.0"/>
  <p:tag name="KSO_WM_TEMPLATE_CATEGORY" val="diagram"/>
  <p:tag name="KSO_WM_TEMPLATE_INDEX" val="160002"/>
  <p:tag name="KSO_WM_UNIT_COMPATIBLE" val="0"/>
  <p:tag name="KSO_WM_UNIT_DIAGRAM_IS_NEED_ADD_PATH_ANIM" val="0"/>
  <p:tag name="KSO_WM_UNIT_DIAGRAM_ISNUMVISUAL" val="0"/>
  <p:tag name="KSO_WM_UNIT_DIAGRAM_ISREFERUNIT" val="0"/>
  <p:tag name="KSO_WM_UNIT_HIGHLIGHT" val="0"/>
  <p:tag name="KSO_WM_UNIT_ID" val="diagram160002_6*l_h_a*1_2_1"/>
  <p:tag name="KSO_WM_UNIT_INDEX" val="1_2_1"/>
  <p:tag name="KSO_WM_UNIT_ISCONTENTSTITLE" val="0"/>
  <p:tag name="KSO_WM_UNIT_LAYERLEVEL" val="1_1_1"/>
  <p:tag name="KSO_WM_UNIT_NOCLEAR" val="0"/>
  <p:tag name="KSO_WM_UNIT_PRESET_TEXT" val="单击此处添加标题"/>
  <p:tag name="KSO_WM_UNIT_TEXT_FILL_FORE_SCHEMECOLOR_INDEX" val="5"/>
  <p:tag name="KSO_WM_UNIT_TEXT_FILL_TYPE" val="1"/>
  <p:tag name="KSO_WM_UNIT_TYPE" val="l_h_a"/>
</p:tagLst>
</file>

<file path=ppt/tags/tag486.xml><?xml version="1.0" encoding="utf-8"?>
<p:tagLst xmlns:p="http://schemas.openxmlformats.org/presentationml/2006/main">
  <p:tag name="AS_UNIQUEID" val="2989"/>
</p:tagLst>
</file>

<file path=ppt/tags/tag487.xml><?xml version="1.0" encoding="utf-8"?>
<p:tagLst xmlns:p="http://schemas.openxmlformats.org/presentationml/2006/main">
  <p:tag name="AS_UNIQUEID" val="2989"/>
</p:tagLst>
</file>

<file path=ppt/tags/tag488.xml><?xml version="1.0" encoding="utf-8"?>
<p:tagLst xmlns:p="http://schemas.openxmlformats.org/presentationml/2006/main">
  <p:tag name="AS_UNIQUEID" val="2988"/>
</p:tagLst>
</file>

<file path=ppt/tags/tag489.xml><?xml version="1.0" encoding="utf-8"?>
<p:tagLst xmlns:p="http://schemas.openxmlformats.org/presentationml/2006/main">
  <p:tag name="AS_UNIQUEID" val="2988"/>
</p:tagLst>
</file>

<file path=ppt/tags/tag49.xml><?xml version="1.0" encoding="utf-8"?>
<p:tagLst xmlns:p="http://schemas.openxmlformats.org/presentationml/2006/main">
  <p:tag name="AS_UNIQUEID" val="9718"/>
</p:tagLst>
</file>

<file path=ppt/tags/tag490.xml><?xml version="1.0" encoding="utf-8"?>
<p:tagLst xmlns:p="http://schemas.openxmlformats.org/presentationml/2006/main">
  <p:tag name="AS_UNIQUEID" val="9086"/>
</p:tagLst>
</file>

<file path=ppt/tags/tag491.xml><?xml version="1.0" encoding="utf-8"?>
<p:tagLst xmlns:p="http://schemas.openxmlformats.org/presentationml/2006/main">
  <p:tag name="AS_UNIQUEID" val="9968"/>
</p:tagLst>
</file>

<file path=ppt/tags/tag492.xml><?xml version="1.0" encoding="utf-8"?>
<p:tagLst xmlns:p="http://schemas.openxmlformats.org/presentationml/2006/main">
  <p:tag name="AS_UNIQUEID" val="8826"/>
</p:tagLst>
</file>

<file path=ppt/tags/tag493.xml><?xml version="1.0" encoding="utf-8"?>
<p:tagLst xmlns:p="http://schemas.openxmlformats.org/presentationml/2006/main">
  <p:tag name="AS_UNIQUEID" val="9090"/>
</p:tagLst>
</file>

<file path=ppt/tags/tag494.xml><?xml version="1.0" encoding="utf-8"?>
<p:tagLst xmlns:p="http://schemas.openxmlformats.org/presentationml/2006/main">
  <p:tag name="AS_UNIQUEID" val="8815"/>
  <p:tag name="KSO_WM_BEAUTIFY_FLAG" val="#wm#"/>
  <p:tag name="KSO_WM_DIAGRAM_GROUP_CODE" val="l1-1"/>
  <p:tag name="KSO_WM_TAG_VERSION" val="1.0"/>
  <p:tag name="KSO_WM_TEMPLATE_CATEGORY" val="diagram"/>
  <p:tag name="KSO_WM_TEMPLATE_INDEX" val="160002"/>
  <p:tag name="KSO_WM_UNIT_COMPATIBLE" val="0"/>
  <p:tag name="KSO_WM_UNIT_DIAGRAM_IS_NEED_ADD_PATH_ANIM" val="0"/>
  <p:tag name="KSO_WM_UNIT_DIAGRAM_ISNUMVISUAL" val="0"/>
  <p:tag name="KSO_WM_UNIT_DIAGRAM_ISREFERUNIT" val="0"/>
  <p:tag name="KSO_WM_UNIT_HIGHLIGHT" val="0"/>
  <p:tag name="KSO_WM_UNIT_ID" val="diagram160002_6*l_h_a*1_3_1"/>
  <p:tag name="KSO_WM_UNIT_INDEX" val="1_3_1"/>
  <p:tag name="KSO_WM_UNIT_ISCONTENTSTITLE" val="0"/>
  <p:tag name="KSO_WM_UNIT_LAYERLEVEL" val="1_1_1"/>
  <p:tag name="KSO_WM_UNIT_NOCLEAR" val="0"/>
  <p:tag name="KSO_WM_UNIT_PRESET_TEXT" val="单击此处添加标题"/>
  <p:tag name="KSO_WM_UNIT_TEXT_FILL_FORE_SCHEMECOLOR_INDEX" val="5"/>
  <p:tag name="KSO_WM_UNIT_TEXT_FILL_TYPE" val="1"/>
  <p:tag name="KSO_WM_UNIT_TYPE" val="l_h_a"/>
</p:tagLst>
</file>

<file path=ppt/tags/tag495.xml><?xml version="1.0" encoding="utf-8"?>
<p:tagLst xmlns:p="http://schemas.openxmlformats.org/presentationml/2006/main">
  <p:tag name="AS_UNIQUEID" val="2989"/>
</p:tagLst>
</file>

<file path=ppt/tags/tag496.xml><?xml version="1.0" encoding="utf-8"?>
<p:tagLst xmlns:p="http://schemas.openxmlformats.org/presentationml/2006/main">
  <p:tag name="AS_UNIQUEID" val="2989"/>
</p:tagLst>
</file>

<file path=ppt/tags/tag497.xml><?xml version="1.0" encoding="utf-8"?>
<p:tagLst xmlns:p="http://schemas.openxmlformats.org/presentationml/2006/main">
  <p:tag name="AS_UNIQUEID" val="2988"/>
</p:tagLst>
</file>

<file path=ppt/tags/tag498.xml><?xml version="1.0" encoding="utf-8"?>
<p:tagLst xmlns:p="http://schemas.openxmlformats.org/presentationml/2006/main">
  <p:tag name="AS_UNIQUEID" val="2988"/>
</p:tagLst>
</file>

<file path=ppt/tags/tag499.xml><?xml version="1.0" encoding="utf-8"?>
<p:tagLst xmlns:p="http://schemas.openxmlformats.org/presentationml/2006/main">
  <p:tag name="AS_UNIQUEID" val="8815"/>
  <p:tag name="KSO_WM_BEAUTIFY_FLAG" val="#wm#"/>
  <p:tag name="KSO_WM_DIAGRAM_GROUP_CODE" val="l1-1"/>
  <p:tag name="KSO_WM_TAG_VERSION" val="1.0"/>
  <p:tag name="KSO_WM_TEMPLATE_CATEGORY" val="diagram"/>
  <p:tag name="KSO_WM_TEMPLATE_INDEX" val="160002"/>
  <p:tag name="KSO_WM_UNIT_COMPATIBLE" val="0"/>
  <p:tag name="KSO_WM_UNIT_DIAGRAM_IS_NEED_ADD_PATH_ANIM" val="0"/>
  <p:tag name="KSO_WM_UNIT_DIAGRAM_ISNUMVISUAL" val="0"/>
  <p:tag name="KSO_WM_UNIT_DIAGRAM_ISREFERUNIT" val="0"/>
  <p:tag name="KSO_WM_UNIT_HIGHLIGHT" val="0"/>
  <p:tag name="KSO_WM_UNIT_ID" val="diagram160002_6*l_h_a*1_3_1"/>
  <p:tag name="KSO_WM_UNIT_INDEX" val="1_3_1"/>
  <p:tag name="KSO_WM_UNIT_ISCONTENTSTITLE" val="0"/>
  <p:tag name="KSO_WM_UNIT_LAYERLEVEL" val="1_1_1"/>
  <p:tag name="KSO_WM_UNIT_NOCLEAR" val="0"/>
  <p:tag name="KSO_WM_UNIT_PRESET_TEXT" val="单击此处添加标题"/>
  <p:tag name="KSO_WM_UNIT_TEXT_FILL_FORE_SCHEMECOLOR_INDEX" val="5"/>
  <p:tag name="KSO_WM_UNIT_TEXT_FILL_TYPE" val="1"/>
  <p:tag name="KSO_WM_UNIT_TYPE" val="l_h_a"/>
</p:tagLst>
</file>

<file path=ppt/tags/tag5.xml><?xml version="1.0" encoding="utf-8"?>
<p:tagLst xmlns:p="http://schemas.openxmlformats.org/presentationml/2006/main">
  <p:tag name="AS_UNIQUEID" val="9674"/>
</p:tagLst>
</file>

<file path=ppt/tags/tag50.xml><?xml version="1.0" encoding="utf-8"?>
<p:tagLst xmlns:p="http://schemas.openxmlformats.org/presentationml/2006/main">
  <p:tag name="AS_UNIQUEID" val="9719"/>
</p:tagLst>
</file>

<file path=ppt/tags/tag500.xml><?xml version="1.0" encoding="utf-8"?>
<p:tagLst xmlns:p="http://schemas.openxmlformats.org/presentationml/2006/main">
  <p:tag name="AS_UNIQUEID" val="2989"/>
</p:tagLst>
</file>

<file path=ppt/tags/tag501.xml><?xml version="1.0" encoding="utf-8"?>
<p:tagLst xmlns:p="http://schemas.openxmlformats.org/presentationml/2006/main">
  <p:tag name="AS_UNIQUEID" val="2989"/>
</p:tagLst>
</file>

<file path=ppt/tags/tag502.xml><?xml version="1.0" encoding="utf-8"?>
<p:tagLst xmlns:p="http://schemas.openxmlformats.org/presentationml/2006/main">
  <p:tag name="AS_UNIQUEID" val="2988"/>
</p:tagLst>
</file>

<file path=ppt/tags/tag503.xml><?xml version="1.0" encoding="utf-8"?>
<p:tagLst xmlns:p="http://schemas.openxmlformats.org/presentationml/2006/main">
  <p:tag name="AS_UNIQUEID" val="2988"/>
</p:tagLst>
</file>

<file path=ppt/tags/tag504.xml><?xml version="1.0" encoding="utf-8"?>
<p:tagLst xmlns:p="http://schemas.openxmlformats.org/presentationml/2006/main">
  <p:tag name="AS_UNIQUEID" val="8826"/>
</p:tagLst>
</file>

<file path=ppt/tags/tag505.xml><?xml version="1.0" encoding="utf-8"?>
<p:tagLst xmlns:p="http://schemas.openxmlformats.org/presentationml/2006/main">
  <p:tag name="AS_UNIQUEID" val="9091"/>
</p:tagLst>
</file>

<file path=ppt/tags/tag506.xml><?xml version="1.0" encoding="utf-8"?>
<p:tagLst xmlns:p="http://schemas.openxmlformats.org/presentationml/2006/main">
  <p:tag name="AS_UNIQUEID" val="8821"/>
  <p:tag name="KSO_WM_BEAUTIFY_FLAG" val="#wm#"/>
  <p:tag name="KSO_WM_DIAGRAM_GROUP_CODE" val="l1-1"/>
  <p:tag name="KSO_WM_TAG_VERSION" val="1.0"/>
  <p:tag name="KSO_WM_TEMPLATE_CATEGORY" val="diagram"/>
  <p:tag name="KSO_WM_TEMPLATE_INDEX" val="160002"/>
  <p:tag name="KSO_WM_UNIT_COMPATIBLE" val="0"/>
  <p:tag name="KSO_WM_UNIT_DIAGRAM_IS_NEED_ADD_PATH_ANIM" val="0"/>
  <p:tag name="KSO_WM_UNIT_DIAGRAM_ISNUMVISUAL" val="0"/>
  <p:tag name="KSO_WM_UNIT_DIAGRAM_ISREFERUNIT" val="0"/>
  <p:tag name="KSO_WM_UNIT_HIGHLIGHT" val="0"/>
  <p:tag name="KSO_WM_UNIT_ID" val="diagram160002_6*l_h_a*1_4_1"/>
  <p:tag name="KSO_WM_UNIT_INDEX" val="1_4_1"/>
  <p:tag name="KSO_WM_UNIT_ISCONTENTSTITLE" val="0"/>
  <p:tag name="KSO_WM_UNIT_LAYERLEVEL" val="1_1_1"/>
  <p:tag name="KSO_WM_UNIT_NOCLEAR" val="0"/>
  <p:tag name="KSO_WM_UNIT_PRESET_TEXT" val="单击此处添加标题"/>
  <p:tag name="KSO_WM_UNIT_TEXT_FILL_FORE_SCHEMECOLOR_INDEX" val="5"/>
  <p:tag name="KSO_WM_UNIT_TEXT_FILL_TYPE" val="1"/>
  <p:tag name="KSO_WM_UNIT_TYPE" val="l_h_a"/>
</p:tagLst>
</file>

<file path=ppt/tags/tag507.xml><?xml version="1.0" encoding="utf-8"?>
<p:tagLst xmlns:p="http://schemas.openxmlformats.org/presentationml/2006/main">
  <p:tag name="AS_UNIQUEID" val="2989"/>
</p:tagLst>
</file>

<file path=ppt/tags/tag508.xml><?xml version="1.0" encoding="utf-8"?>
<p:tagLst xmlns:p="http://schemas.openxmlformats.org/presentationml/2006/main">
  <p:tag name="AS_UNIQUEID" val="2989"/>
</p:tagLst>
</file>

<file path=ppt/tags/tag509.xml><?xml version="1.0" encoding="utf-8"?>
<p:tagLst xmlns:p="http://schemas.openxmlformats.org/presentationml/2006/main">
  <p:tag name="AS_UNIQUEID" val="2988"/>
</p:tagLst>
</file>

<file path=ppt/tags/tag51.xml><?xml version="1.0" encoding="utf-8"?>
<p:tagLst xmlns:p="http://schemas.openxmlformats.org/presentationml/2006/main">
  <p:tag name="AS_UNIQUEID" val="9720"/>
</p:tagLst>
</file>

<file path=ppt/tags/tag510.xml><?xml version="1.0" encoding="utf-8"?>
<p:tagLst xmlns:p="http://schemas.openxmlformats.org/presentationml/2006/main">
  <p:tag name="AS_UNIQUEID" val="2988"/>
</p:tagLst>
</file>

<file path=ppt/tags/tag511.xml><?xml version="1.0" encoding="utf-8"?>
<p:tagLst xmlns:p="http://schemas.openxmlformats.org/presentationml/2006/main">
  <p:tag name="AS_UNIQUEID" val="9092"/>
</p:tagLst>
</file>

<file path=ppt/tags/tag512.xml><?xml version="1.0" encoding="utf-8"?>
<p:tagLst xmlns:p="http://schemas.openxmlformats.org/presentationml/2006/main">
  <p:tag name="AS_UNIQUEID" val="9083"/>
</p:tagLst>
</file>

<file path=ppt/tags/tag513.xml><?xml version="1.0" encoding="utf-8"?>
<p:tagLst xmlns:p="http://schemas.openxmlformats.org/presentationml/2006/main">
  <p:tag name="AS_UNIQUEID" val="9084"/>
</p:tagLst>
</file>

<file path=ppt/tags/tag514.xml><?xml version="1.0" encoding="utf-8"?>
<p:tagLst xmlns:p="http://schemas.openxmlformats.org/presentationml/2006/main">
  <p:tag name="AS_UNIQUEID" val="9969"/>
</p:tagLst>
</file>

<file path=ppt/tags/tag515.xml><?xml version="1.0" encoding="utf-8"?>
<p:tagLst xmlns:p="http://schemas.openxmlformats.org/presentationml/2006/main">
  <p:tag name="AS_UNIQUEID" val="8826"/>
</p:tagLst>
</file>

<file path=ppt/tags/tag516.xml><?xml version="1.0" encoding="utf-8"?>
<p:tagLst xmlns:p="http://schemas.openxmlformats.org/presentationml/2006/main">
  <p:tag name="AS_UNIQUEID" val="9096"/>
</p:tagLst>
</file>

<file path=ppt/tags/tag517.xml><?xml version="1.0" encoding="utf-8"?>
<p:tagLst xmlns:p="http://schemas.openxmlformats.org/presentationml/2006/main">
  <p:tag name="AS_UNIQUEID" val="8817"/>
  <p:tag name="KSO_WM_BEAUTIFY_FLAG" val="#wm#"/>
  <p:tag name="KSO_WM_DIAGRAM_GROUP_CODE" val="l1-1"/>
  <p:tag name="KSO_WM_TAG_VERSION" val="1.0"/>
  <p:tag name="KSO_WM_TEMPLATE_CATEGORY" val="diagram"/>
  <p:tag name="KSO_WM_TEMPLATE_INDEX" val="160002"/>
  <p:tag name="KSO_WM_UNIT_COMPATIBLE" val="0"/>
  <p:tag name="KSO_WM_UNIT_DIAGRAM_IS_NEED_ADD_PATH_ANIM" val="0"/>
  <p:tag name="KSO_WM_UNIT_DIAGRAM_ISNUMVISUAL" val="0"/>
  <p:tag name="KSO_WM_UNIT_DIAGRAM_ISREFERUNIT" val="0"/>
  <p:tag name="KSO_WM_UNIT_HIGHLIGHT" val="0"/>
  <p:tag name="KSO_WM_UNIT_ID" val="diagram160002_6*l_h_a*1_5_1"/>
  <p:tag name="KSO_WM_UNIT_INDEX" val="1_5_1"/>
  <p:tag name="KSO_WM_UNIT_ISCONTENTSTITLE" val="0"/>
  <p:tag name="KSO_WM_UNIT_LAYERLEVEL" val="1_1_1"/>
  <p:tag name="KSO_WM_UNIT_NOCLEAR" val="0"/>
  <p:tag name="KSO_WM_UNIT_PRESET_TEXT" val="单击此处添加标题"/>
  <p:tag name="KSO_WM_UNIT_TEXT_FILL_FORE_SCHEMECOLOR_INDEX" val="5"/>
  <p:tag name="KSO_WM_UNIT_TEXT_FILL_TYPE" val="1"/>
  <p:tag name="KSO_WM_UNIT_TYPE" val="l_h_a"/>
  <p:tag name="KSO_WM_UNIT_VALUE" val="18"/>
</p:tagLst>
</file>

<file path=ppt/tags/tag518.xml><?xml version="1.0" encoding="utf-8"?>
<p:tagLst xmlns:p="http://schemas.openxmlformats.org/presentationml/2006/main">
  <p:tag name="AS_UNIQUEID" val="2989"/>
</p:tagLst>
</file>

<file path=ppt/tags/tag519.xml><?xml version="1.0" encoding="utf-8"?>
<p:tagLst xmlns:p="http://schemas.openxmlformats.org/presentationml/2006/main">
  <p:tag name="AS_UNIQUEID" val="2989"/>
</p:tagLst>
</file>

<file path=ppt/tags/tag52.xml><?xml version="1.0" encoding="utf-8"?>
<p:tagLst xmlns:p="http://schemas.openxmlformats.org/presentationml/2006/main">
  <p:tag name="AS_UNIQUEID" val="9721"/>
</p:tagLst>
</file>

<file path=ppt/tags/tag520.xml><?xml version="1.0" encoding="utf-8"?>
<p:tagLst xmlns:p="http://schemas.openxmlformats.org/presentationml/2006/main">
  <p:tag name="AS_UNIQUEID" val="2988"/>
</p:tagLst>
</file>

<file path=ppt/tags/tag521.xml><?xml version="1.0" encoding="utf-8"?>
<p:tagLst xmlns:p="http://schemas.openxmlformats.org/presentationml/2006/main">
  <p:tag name="AS_UNIQUEID" val="2988"/>
</p:tagLst>
</file>

<file path=ppt/tags/tag522.xml><?xml version="1.0" encoding="utf-8"?>
<p:tagLst xmlns:p="http://schemas.openxmlformats.org/presentationml/2006/main">
  <p:tag name="AS_UNIQUEID" val="8817"/>
  <p:tag name="KSO_WM_BEAUTIFY_FLAG" val="#wm#"/>
  <p:tag name="KSO_WM_DIAGRAM_GROUP_CODE" val="l1-1"/>
  <p:tag name="KSO_WM_TAG_VERSION" val="1.0"/>
  <p:tag name="KSO_WM_TEMPLATE_CATEGORY" val="diagram"/>
  <p:tag name="KSO_WM_TEMPLATE_INDEX" val="160002"/>
  <p:tag name="KSO_WM_UNIT_COMPATIBLE" val="0"/>
  <p:tag name="KSO_WM_UNIT_DIAGRAM_IS_NEED_ADD_PATH_ANIM" val="0"/>
  <p:tag name="KSO_WM_UNIT_DIAGRAM_ISNUMVISUAL" val="0"/>
  <p:tag name="KSO_WM_UNIT_DIAGRAM_ISREFERUNIT" val="0"/>
  <p:tag name="KSO_WM_UNIT_HIGHLIGHT" val="0"/>
  <p:tag name="KSO_WM_UNIT_ID" val="diagram160002_6*l_h_a*1_5_1"/>
  <p:tag name="KSO_WM_UNIT_INDEX" val="1_5_1"/>
  <p:tag name="KSO_WM_UNIT_ISCONTENTSTITLE" val="0"/>
  <p:tag name="KSO_WM_UNIT_LAYERLEVEL" val="1_1_1"/>
  <p:tag name="KSO_WM_UNIT_NOCLEAR" val="0"/>
  <p:tag name="KSO_WM_UNIT_PRESET_TEXT" val="单击此处添加标题"/>
  <p:tag name="KSO_WM_UNIT_TEXT_FILL_FORE_SCHEMECOLOR_INDEX" val="5"/>
  <p:tag name="KSO_WM_UNIT_TEXT_FILL_TYPE" val="1"/>
  <p:tag name="KSO_WM_UNIT_TYPE" val="l_h_a"/>
  <p:tag name="KSO_WM_UNIT_VALUE" val="18"/>
</p:tagLst>
</file>

<file path=ppt/tags/tag523.xml><?xml version="1.0" encoding="utf-8"?>
<p:tagLst xmlns:p="http://schemas.openxmlformats.org/presentationml/2006/main">
  <p:tag name="AS_UNIQUEID" val="2989"/>
</p:tagLst>
</file>

<file path=ppt/tags/tag524.xml><?xml version="1.0" encoding="utf-8"?>
<p:tagLst xmlns:p="http://schemas.openxmlformats.org/presentationml/2006/main">
  <p:tag name="AS_UNIQUEID" val="2989"/>
</p:tagLst>
</file>

<file path=ppt/tags/tag525.xml><?xml version="1.0" encoding="utf-8"?>
<p:tagLst xmlns:p="http://schemas.openxmlformats.org/presentationml/2006/main">
  <p:tag name="AS_UNIQUEID" val="2988"/>
</p:tagLst>
</file>

<file path=ppt/tags/tag526.xml><?xml version="1.0" encoding="utf-8"?>
<p:tagLst xmlns:p="http://schemas.openxmlformats.org/presentationml/2006/main">
  <p:tag name="AS_UNIQUEID" val="2988"/>
</p:tagLst>
</file>

<file path=ppt/tags/tag527.xml><?xml version="1.0" encoding="utf-8"?>
<p:tagLst xmlns:p="http://schemas.openxmlformats.org/presentationml/2006/main">
  <p:tag name="AS_UNIQUEID" val="8826"/>
</p:tagLst>
</file>

<file path=ppt/tags/tag528.xml><?xml version="1.0" encoding="utf-8"?>
<p:tagLst xmlns:p="http://schemas.openxmlformats.org/presentationml/2006/main">
  <p:tag name="AS_UNIQUEID" val="9097"/>
</p:tagLst>
</file>

<file path=ppt/tags/tag529.xml><?xml version="1.0" encoding="utf-8"?>
<p:tagLst xmlns:p="http://schemas.openxmlformats.org/presentationml/2006/main">
  <p:tag name="AS_UNIQUEID" val="8823"/>
  <p:tag name="KSO_WM_BEAUTIFY_FLAG" val="#wm#"/>
  <p:tag name="KSO_WM_DIAGRAM_GROUP_CODE" val="l1-1"/>
  <p:tag name="KSO_WM_TAG_VERSION" val="1.0"/>
  <p:tag name="KSO_WM_TEMPLATE_CATEGORY" val="diagram"/>
  <p:tag name="KSO_WM_TEMPLATE_INDEX" val="160002"/>
  <p:tag name="KSO_WM_UNIT_COMPATIBLE" val="0"/>
  <p:tag name="KSO_WM_UNIT_DIAGRAM_IS_NEED_ADD_PATH_ANIM" val="0"/>
  <p:tag name="KSO_WM_UNIT_DIAGRAM_ISNUMVISUAL" val="0"/>
  <p:tag name="KSO_WM_UNIT_DIAGRAM_ISREFERUNIT" val="0"/>
  <p:tag name="KSO_WM_UNIT_HIGHLIGHT" val="0"/>
  <p:tag name="KSO_WM_UNIT_ID" val="diagram160002_6*l_h_a*1_6_1"/>
  <p:tag name="KSO_WM_UNIT_INDEX" val="1_6_1"/>
  <p:tag name="KSO_WM_UNIT_ISCONTENTSTITLE" val="0"/>
  <p:tag name="KSO_WM_UNIT_LAYERLEVEL" val="1_1_1"/>
  <p:tag name="KSO_WM_UNIT_NOCLEAR" val="0"/>
  <p:tag name="KSO_WM_UNIT_PRESET_TEXT" val="单击此处添加标题"/>
  <p:tag name="KSO_WM_UNIT_TEXT_FILL_FORE_SCHEMECOLOR_INDEX" val="5"/>
  <p:tag name="KSO_WM_UNIT_TEXT_FILL_TYPE" val="1"/>
  <p:tag name="KSO_WM_UNIT_TYPE" val="l_h_a"/>
  <p:tag name="KSO_WM_UNIT_VALUE" val="18"/>
</p:tagLst>
</file>

<file path=ppt/tags/tag53.xml><?xml version="1.0" encoding="utf-8"?>
<p:tagLst xmlns:p="http://schemas.openxmlformats.org/presentationml/2006/main">
  <p:tag name="AS_UNIQUEID" val="9722"/>
</p:tagLst>
</file>

<file path=ppt/tags/tag530.xml><?xml version="1.0" encoding="utf-8"?>
<p:tagLst xmlns:p="http://schemas.openxmlformats.org/presentationml/2006/main">
  <p:tag name="AS_UNIQUEID" val="2989"/>
</p:tagLst>
</file>

<file path=ppt/tags/tag531.xml><?xml version="1.0" encoding="utf-8"?>
<p:tagLst xmlns:p="http://schemas.openxmlformats.org/presentationml/2006/main">
  <p:tag name="AS_UNIQUEID" val="2989"/>
</p:tagLst>
</file>

<file path=ppt/tags/tag532.xml><?xml version="1.0" encoding="utf-8"?>
<p:tagLst xmlns:p="http://schemas.openxmlformats.org/presentationml/2006/main">
  <p:tag name="AS_UNIQUEID" val="2988"/>
</p:tagLst>
</file>

<file path=ppt/tags/tag533.xml><?xml version="1.0" encoding="utf-8"?>
<p:tagLst xmlns:p="http://schemas.openxmlformats.org/presentationml/2006/main">
  <p:tag name="AS_UNIQUEID" val="2988"/>
</p:tagLst>
</file>

<file path=ppt/tags/tag534.xml><?xml version="1.0" encoding="utf-8"?>
<p:tagLst xmlns:p="http://schemas.openxmlformats.org/presentationml/2006/main">
  <p:tag name="AS_UNIQUEID" val="8823"/>
  <p:tag name="KSO_WM_BEAUTIFY_FLAG" val="#wm#"/>
  <p:tag name="KSO_WM_DIAGRAM_GROUP_CODE" val="l1-1"/>
  <p:tag name="KSO_WM_TAG_VERSION" val="1.0"/>
  <p:tag name="KSO_WM_TEMPLATE_CATEGORY" val="diagram"/>
  <p:tag name="KSO_WM_TEMPLATE_INDEX" val="160002"/>
  <p:tag name="KSO_WM_UNIT_COMPATIBLE" val="0"/>
  <p:tag name="KSO_WM_UNIT_DIAGRAM_IS_NEED_ADD_PATH_ANIM" val="0"/>
  <p:tag name="KSO_WM_UNIT_DIAGRAM_ISNUMVISUAL" val="0"/>
  <p:tag name="KSO_WM_UNIT_DIAGRAM_ISREFERUNIT" val="0"/>
  <p:tag name="KSO_WM_UNIT_HIGHLIGHT" val="0"/>
  <p:tag name="KSO_WM_UNIT_ID" val="diagram160002_6*l_h_a*1_6_1"/>
  <p:tag name="KSO_WM_UNIT_INDEX" val="1_6_1"/>
  <p:tag name="KSO_WM_UNIT_ISCONTENTSTITLE" val="0"/>
  <p:tag name="KSO_WM_UNIT_LAYERLEVEL" val="1_1_1"/>
  <p:tag name="KSO_WM_UNIT_NOCLEAR" val="0"/>
  <p:tag name="KSO_WM_UNIT_PRESET_TEXT" val="单击此处添加标题"/>
  <p:tag name="KSO_WM_UNIT_TEXT_FILL_FORE_SCHEMECOLOR_INDEX" val="5"/>
  <p:tag name="KSO_WM_UNIT_TEXT_FILL_TYPE" val="1"/>
  <p:tag name="KSO_WM_UNIT_TYPE" val="l_h_a"/>
  <p:tag name="KSO_WM_UNIT_VALUE" val="18"/>
</p:tagLst>
</file>

<file path=ppt/tags/tag535.xml><?xml version="1.0" encoding="utf-8"?>
<p:tagLst xmlns:p="http://schemas.openxmlformats.org/presentationml/2006/main">
  <p:tag name="AS_UNIQUEID" val="2989"/>
</p:tagLst>
</file>

<file path=ppt/tags/tag536.xml><?xml version="1.0" encoding="utf-8"?>
<p:tagLst xmlns:p="http://schemas.openxmlformats.org/presentationml/2006/main">
  <p:tag name="AS_UNIQUEID" val="2989"/>
</p:tagLst>
</file>

<file path=ppt/tags/tag537.xml><?xml version="1.0" encoding="utf-8"?>
<p:tagLst xmlns:p="http://schemas.openxmlformats.org/presentationml/2006/main">
  <p:tag name="AS_UNIQUEID" val="2988"/>
</p:tagLst>
</file>

<file path=ppt/tags/tag538.xml><?xml version="1.0" encoding="utf-8"?>
<p:tagLst xmlns:p="http://schemas.openxmlformats.org/presentationml/2006/main">
  <p:tag name="AS_UNIQUEID" val="2988"/>
</p:tagLst>
</file>

<file path=ppt/tags/tag539.xml><?xml version="1.0" encoding="utf-8"?>
<p:tagLst xmlns:p="http://schemas.openxmlformats.org/presentationml/2006/main">
  <p:tag name="AS_UNIQUEID" val="9083"/>
</p:tagLst>
</file>

<file path=ppt/tags/tag54.xml><?xml version="1.0" encoding="utf-8"?>
<p:tagLst xmlns:p="http://schemas.openxmlformats.org/presentationml/2006/main">
  <p:tag name="AS_UNIQUEID" val="9723"/>
</p:tagLst>
</file>

<file path=ppt/tags/tag540.xml><?xml version="1.0" encoding="utf-8"?>
<p:tagLst xmlns:p="http://schemas.openxmlformats.org/presentationml/2006/main">
  <p:tag name="AS_UNIQUEID" val="9084"/>
</p:tagLst>
</file>

<file path=ppt/tags/tag541.xml><?xml version="1.0" encoding="utf-8"?>
<p:tagLst xmlns:p="http://schemas.openxmlformats.org/presentationml/2006/main">
  <p:tag name="AS_UNIQUEID" val="9970"/>
</p:tagLst>
</file>

<file path=ppt/tags/tag542.xml><?xml version="1.0" encoding="utf-8"?>
<p:tagLst xmlns:p="http://schemas.openxmlformats.org/presentationml/2006/main">
  <p:tag name="AS_UNIQUEID" val="9407"/>
  <p:tag name="KSO_WM_UNIT_TABLE_BEAUTIFY" val="smartTable{8ff3b564-0958-42de-9387-05855cca0edc}"/>
</p:tagLst>
</file>

<file path=ppt/tags/tag543.xml><?xml version="1.0" encoding="utf-8"?>
<p:tagLst xmlns:p="http://schemas.openxmlformats.org/presentationml/2006/main">
  <p:tag name="AS_UNIQUEID" val="9406"/>
</p:tagLst>
</file>

<file path=ppt/tags/tag544.xml><?xml version="1.0" encoding="utf-8"?>
<p:tagLst xmlns:p="http://schemas.openxmlformats.org/presentationml/2006/main">
  <p:tag name="AS_UNIQUEID" val="9971"/>
</p:tagLst>
</file>

<file path=ppt/tags/tag545.xml><?xml version="1.0" encoding="utf-8"?>
<p:tagLst xmlns:p="http://schemas.openxmlformats.org/presentationml/2006/main">
  <p:tag name="AS_UNIQUEID" val="1520"/>
</p:tagLst>
</file>

<file path=ppt/tags/tag546.xml><?xml version="1.0" encoding="utf-8"?>
<p:tagLst xmlns:p="http://schemas.openxmlformats.org/presentationml/2006/main">
  <p:tag name="AS_UNIQUEID" val="9100"/>
</p:tagLst>
</file>

<file path=ppt/tags/tag547.xml><?xml version="1.0" encoding="utf-8"?>
<p:tagLst xmlns:p="http://schemas.openxmlformats.org/presentationml/2006/main">
  <p:tag name="AS_UNIQUEID" val="8849"/>
</p:tagLst>
</file>

<file path=ppt/tags/tag548.xml><?xml version="1.0" encoding="utf-8"?>
<p:tagLst xmlns:p="http://schemas.openxmlformats.org/presentationml/2006/main">
  <p:tag name="AS_UNIQUEID" val="9972"/>
</p:tagLst>
</file>

<file path=ppt/tags/tag549.xml><?xml version="1.0" encoding="utf-8"?>
<p:tagLst xmlns:p="http://schemas.openxmlformats.org/presentationml/2006/main">
  <p:tag name="AS_UNIQUEID" val="9973"/>
</p:tagLst>
</file>

<file path=ppt/tags/tag55.xml><?xml version="1.0" encoding="utf-8"?>
<p:tagLst xmlns:p="http://schemas.openxmlformats.org/presentationml/2006/main">
  <p:tag name="AS_UNIQUEID" val="9724"/>
</p:tagLst>
</file>

<file path=ppt/tags/tag550.xml><?xml version="1.0" encoding="utf-8"?>
<p:tagLst xmlns:p="http://schemas.openxmlformats.org/presentationml/2006/main">
  <p:tag name="AS_UNIQUEID" val="9974"/>
</p:tagLst>
</file>

<file path=ppt/tags/tag551.xml><?xml version="1.0" encoding="utf-8"?>
<p:tagLst xmlns:p="http://schemas.openxmlformats.org/presentationml/2006/main">
  <p:tag name="AS_UNIQUEID" val="9975"/>
</p:tagLst>
</file>

<file path=ppt/tags/tag552.xml><?xml version="1.0" encoding="utf-8"?>
<p:tagLst xmlns:p="http://schemas.openxmlformats.org/presentationml/2006/main">
  <p:tag name="AS_UNIQUEID" val="9976"/>
</p:tagLst>
</file>

<file path=ppt/tags/tag553.xml><?xml version="1.0" encoding="utf-8"?>
<p:tagLst xmlns:p="http://schemas.openxmlformats.org/presentationml/2006/main">
  <p:tag name="AS_UNIQUEID" val="8263"/>
</p:tagLst>
</file>

<file path=ppt/tags/tag554.xml><?xml version="1.0" encoding="utf-8"?>
<p:tagLst xmlns:p="http://schemas.openxmlformats.org/presentationml/2006/main">
  <p:tag name="AS_UNIQUEID" val="8264"/>
</p:tagLst>
</file>

<file path=ppt/tags/tag555.xml><?xml version="1.0" encoding="utf-8"?>
<p:tagLst xmlns:p="http://schemas.openxmlformats.org/presentationml/2006/main">
  <p:tag name="AS_UNIQUEID" val="8265"/>
</p:tagLst>
</file>

<file path=ppt/tags/tag556.xml><?xml version="1.0" encoding="utf-8"?>
<p:tagLst xmlns:p="http://schemas.openxmlformats.org/presentationml/2006/main">
  <p:tag name="AS_UNIQUEID" val="8266"/>
</p:tagLst>
</file>

<file path=ppt/tags/tag557.xml><?xml version="1.0" encoding="utf-8"?>
<p:tagLst xmlns:p="http://schemas.openxmlformats.org/presentationml/2006/main">
  <p:tag name="AS_UNIQUEID" val="8267"/>
</p:tagLst>
</file>

<file path=ppt/tags/tag558.xml><?xml version="1.0" encoding="utf-8"?>
<p:tagLst xmlns:p="http://schemas.openxmlformats.org/presentationml/2006/main">
  <p:tag name="AS_UNIQUEID" val="8268"/>
</p:tagLst>
</file>

<file path=ppt/tags/tag559.xml><?xml version="1.0" encoding="utf-8"?>
<p:tagLst xmlns:p="http://schemas.openxmlformats.org/presentationml/2006/main">
  <p:tag name="AS_UNIQUEID" val="8269"/>
</p:tagLst>
</file>

<file path=ppt/tags/tag56.xml><?xml version="1.0" encoding="utf-8"?>
<p:tagLst xmlns:p="http://schemas.openxmlformats.org/presentationml/2006/main">
  <p:tag name="AS_UNIQUEID" val="9725"/>
</p:tagLst>
</file>

<file path=ppt/tags/tag560.xml><?xml version="1.0" encoding="utf-8"?>
<p:tagLst xmlns:p="http://schemas.openxmlformats.org/presentationml/2006/main">
  <p:tag name="AS_UNIQUEID" val="8270"/>
</p:tagLst>
</file>

<file path=ppt/tags/tag561.xml><?xml version="1.0" encoding="utf-8"?>
<p:tagLst xmlns:p="http://schemas.openxmlformats.org/presentationml/2006/main">
  <p:tag name="AS_UNIQUEID" val="8271"/>
</p:tagLst>
</file>

<file path=ppt/tags/tag562.xml><?xml version="1.0" encoding="utf-8"?>
<p:tagLst xmlns:p="http://schemas.openxmlformats.org/presentationml/2006/main">
  <p:tag name="AS_UNIQUEID" val="8272"/>
</p:tagLst>
</file>

<file path=ppt/tags/tag563.xml><?xml version="1.0" encoding="utf-8"?>
<p:tagLst xmlns:p="http://schemas.openxmlformats.org/presentationml/2006/main">
  <p:tag name="AS_UNIQUEID" val="8273"/>
</p:tagLst>
</file>

<file path=ppt/tags/tag564.xml><?xml version="1.0" encoding="utf-8"?>
<p:tagLst xmlns:p="http://schemas.openxmlformats.org/presentationml/2006/main">
  <p:tag name="AS_UNIQUEID" val="8274"/>
</p:tagLst>
</file>

<file path=ppt/tags/tag565.xml><?xml version="1.0" encoding="utf-8"?>
<p:tagLst xmlns:p="http://schemas.openxmlformats.org/presentationml/2006/main">
  <p:tag name="AS_UNIQUEID" val="8275"/>
</p:tagLst>
</file>

<file path=ppt/tags/tag566.xml><?xml version="1.0" encoding="utf-8"?>
<p:tagLst xmlns:p="http://schemas.openxmlformats.org/presentationml/2006/main">
  <p:tag name="AS_UNIQUEID" val="8276"/>
</p:tagLst>
</file>

<file path=ppt/tags/tag567.xml><?xml version="1.0" encoding="utf-8"?>
<p:tagLst xmlns:p="http://schemas.openxmlformats.org/presentationml/2006/main">
  <p:tag name="AS_UNIQUEID" val="8277"/>
</p:tagLst>
</file>

<file path=ppt/tags/tag568.xml><?xml version="1.0" encoding="utf-8"?>
<p:tagLst xmlns:p="http://schemas.openxmlformats.org/presentationml/2006/main">
  <p:tag name="AS_UNIQUEID" val="1546"/>
</p:tagLst>
</file>

<file path=ppt/tags/tag569.xml><?xml version="1.0" encoding="utf-8"?>
<p:tagLst xmlns:p="http://schemas.openxmlformats.org/presentationml/2006/main">
  <p:tag name="AS_UNIQUEID" val="1547"/>
</p:tagLst>
</file>

<file path=ppt/tags/tag57.xml><?xml version="1.0" encoding="utf-8"?>
<p:tagLst xmlns:p="http://schemas.openxmlformats.org/presentationml/2006/main">
  <p:tag name="AS_UNIQUEID" val="9726"/>
</p:tagLst>
</file>

<file path=ppt/tags/tag570.xml><?xml version="1.0" encoding="utf-8"?>
<p:tagLst xmlns:p="http://schemas.openxmlformats.org/presentationml/2006/main">
  <p:tag name="AS_UNIQUEID" val="9977"/>
</p:tagLst>
</file>

<file path=ppt/tags/tag571.xml><?xml version="1.0" encoding="utf-8"?>
<p:tagLst xmlns:p="http://schemas.openxmlformats.org/presentationml/2006/main">
  <p:tag name="AS_UNIQUEID" val="9395"/>
</p:tagLst>
</file>

<file path=ppt/tags/tag572.xml><?xml version="1.0" encoding="utf-8"?>
<p:tagLst xmlns:p="http://schemas.openxmlformats.org/presentationml/2006/main">
  <p:tag name="AS_UNIQUEID" val="8013"/>
</p:tagLst>
</file>

<file path=ppt/tags/tag573.xml><?xml version="1.0" encoding="utf-8"?>
<p:tagLst xmlns:p="http://schemas.openxmlformats.org/presentationml/2006/main">
  <p:tag name="AS_UNIQUEID" val="8019"/>
</p:tagLst>
</file>

<file path=ppt/tags/tag574.xml><?xml version="1.0" encoding="utf-8"?>
<p:tagLst xmlns:p="http://schemas.openxmlformats.org/presentationml/2006/main">
  <p:tag name="AS_UNIQUEID" val="8022"/>
</p:tagLst>
</file>

<file path=ppt/tags/tag575.xml><?xml version="1.0" encoding="utf-8"?>
<p:tagLst xmlns:p="http://schemas.openxmlformats.org/presentationml/2006/main">
  <p:tag name="AS_UNIQUEID" val="8025"/>
</p:tagLst>
</file>

<file path=ppt/tags/tag576.xml><?xml version="1.0" encoding="utf-8"?>
<p:tagLst xmlns:p="http://schemas.openxmlformats.org/presentationml/2006/main">
  <p:tag name="AS_UNIQUEID" val="8026"/>
</p:tagLst>
</file>

<file path=ppt/tags/tag577.xml><?xml version="1.0" encoding="utf-8"?>
<p:tagLst xmlns:p="http://schemas.openxmlformats.org/presentationml/2006/main">
  <p:tag name="AS_UNIQUEID" val="9396"/>
</p:tagLst>
</file>

<file path=ppt/tags/tag578.xml><?xml version="1.0" encoding="utf-8"?>
<p:tagLst xmlns:p="http://schemas.openxmlformats.org/presentationml/2006/main">
  <p:tag name="AS_UNIQUEID" val="9397"/>
</p:tagLst>
</file>

<file path=ppt/tags/tag579.xml><?xml version="1.0" encoding="utf-8"?>
<p:tagLst xmlns:p="http://schemas.openxmlformats.org/presentationml/2006/main">
  <p:tag name="AS_UNIQUEID" val="9398"/>
</p:tagLst>
</file>

<file path=ppt/tags/tag58.xml><?xml version="1.0" encoding="utf-8"?>
<p:tagLst xmlns:p="http://schemas.openxmlformats.org/presentationml/2006/main">
  <p:tag name="AS_UNIQUEID" val="9727"/>
</p:tagLst>
</file>

<file path=ppt/tags/tag580.xml><?xml version="1.0" encoding="utf-8"?>
<p:tagLst xmlns:p="http://schemas.openxmlformats.org/presentationml/2006/main">
  <p:tag name="AS_UNIQUEID" val="9400"/>
</p:tagLst>
</file>

<file path=ppt/tags/tag581.xml><?xml version="1.0" encoding="utf-8"?>
<p:tagLst xmlns:p="http://schemas.openxmlformats.org/presentationml/2006/main">
  <p:tag name="AS_UNIQUEID" val="8013"/>
</p:tagLst>
</file>

<file path=ppt/tags/tag582.xml><?xml version="1.0" encoding="utf-8"?>
<p:tagLst xmlns:p="http://schemas.openxmlformats.org/presentationml/2006/main">
  <p:tag name="AS_UNIQUEID" val="8013"/>
</p:tagLst>
</file>

<file path=ppt/tags/tag583.xml><?xml version="1.0" encoding="utf-8"?>
<p:tagLst xmlns:p="http://schemas.openxmlformats.org/presentationml/2006/main">
  <p:tag name="AS_UNIQUEID" val="8013"/>
</p:tagLst>
</file>

<file path=ppt/tags/tag584.xml><?xml version="1.0" encoding="utf-8"?>
<p:tagLst xmlns:p="http://schemas.openxmlformats.org/presentationml/2006/main">
  <p:tag name="AS_UNIQUEID" val="9092"/>
</p:tagLst>
</file>

<file path=ppt/tags/tag585.xml><?xml version="1.0" encoding="utf-8"?>
<p:tagLst xmlns:p="http://schemas.openxmlformats.org/presentationml/2006/main">
  <p:tag name="AS_UNIQUEID" val="9401"/>
</p:tagLst>
</file>

<file path=ppt/tags/tag586.xml><?xml version="1.0" encoding="utf-8"?>
<p:tagLst xmlns:p="http://schemas.openxmlformats.org/presentationml/2006/main">
  <p:tag name="AS_UNIQUEID" val="9092"/>
</p:tagLst>
</file>

<file path=ppt/tags/tag587.xml><?xml version="1.0" encoding="utf-8"?>
<p:tagLst xmlns:p="http://schemas.openxmlformats.org/presentationml/2006/main">
  <p:tag name="AS_UNIQUEID" val="8024"/>
</p:tagLst>
</file>

<file path=ppt/tags/tag588.xml><?xml version="1.0" encoding="utf-8"?>
<p:tagLst xmlns:p="http://schemas.openxmlformats.org/presentationml/2006/main">
  <p:tag name="AS_UNIQUEID" val="9399"/>
</p:tagLst>
</file>

<file path=ppt/tags/tag589.xml><?xml version="1.0" encoding="utf-8"?>
<p:tagLst xmlns:p="http://schemas.openxmlformats.org/presentationml/2006/main">
  <p:tag name="AS_UNIQUEID" val="9092"/>
</p:tagLst>
</file>

<file path=ppt/tags/tag59.xml><?xml version="1.0" encoding="utf-8"?>
<p:tagLst xmlns:p="http://schemas.openxmlformats.org/presentationml/2006/main">
  <p:tag name="AS_UNIQUEID" val="9728"/>
</p:tagLst>
</file>

<file path=ppt/tags/tag590.xml><?xml version="1.0" encoding="utf-8"?>
<p:tagLst xmlns:p="http://schemas.openxmlformats.org/presentationml/2006/main">
  <p:tag name="AS_UNIQUEID" val="9978"/>
</p:tagLst>
</file>

<file path=ppt/tags/tag591.xml><?xml version="1.0" encoding="utf-8"?>
<p:tagLst xmlns:p="http://schemas.openxmlformats.org/presentationml/2006/main">
  <p:tag name="AS_UNIQUEID" val="9979"/>
</p:tagLst>
</file>

<file path=ppt/tags/tag592.xml><?xml version="1.0" encoding="utf-8"?>
<p:tagLst xmlns:p="http://schemas.openxmlformats.org/presentationml/2006/main">
  <p:tag name="AS_UNIQUEID" val="9395"/>
</p:tagLst>
</file>

<file path=ppt/tags/tag593.xml><?xml version="1.0" encoding="utf-8"?>
<p:tagLst xmlns:p="http://schemas.openxmlformats.org/presentationml/2006/main">
  <p:tag name="AS_UNIQUEID" val="9980"/>
</p:tagLst>
</file>

<file path=ppt/tags/tag594.xml><?xml version="1.0" encoding="utf-8"?>
<p:tagLst xmlns:p="http://schemas.openxmlformats.org/presentationml/2006/main">
  <p:tag name="AS_UNIQUEID" val="9981"/>
</p:tagLst>
</file>

<file path=ppt/tags/tag595.xml><?xml version="1.0" encoding="utf-8"?>
<p:tagLst xmlns:p="http://schemas.openxmlformats.org/presentationml/2006/main">
  <p:tag name="AS_UNIQUEID" val="1580"/>
</p:tagLst>
</file>

<file path=ppt/tags/tag596.xml><?xml version="1.0" encoding="utf-8"?>
<p:tagLst xmlns:p="http://schemas.openxmlformats.org/presentationml/2006/main">
  <p:tag name="AS_UNIQUEID" val="8094"/>
</p:tagLst>
</file>

<file path=ppt/tags/tag597.xml><?xml version="1.0" encoding="utf-8"?>
<p:tagLst xmlns:p="http://schemas.openxmlformats.org/presentationml/2006/main">
  <p:tag name="AS_UNIQUEID" val="8097"/>
</p:tagLst>
</file>

<file path=ppt/tags/tag598.xml><?xml version="1.0" encoding="utf-8"?>
<p:tagLst xmlns:p="http://schemas.openxmlformats.org/presentationml/2006/main">
  <p:tag name="AS_UNIQUEID" val="9982"/>
</p:tagLst>
</file>

<file path=ppt/tags/tag599.xml><?xml version="1.0" encoding="utf-8"?>
<p:tagLst xmlns:p="http://schemas.openxmlformats.org/presentationml/2006/main">
  <p:tag name="AS_UNIQUEID" val="8101"/>
</p:tagLst>
</file>

<file path=ppt/tags/tag6.xml><?xml version="1.0" encoding="utf-8"?>
<p:tagLst xmlns:p="http://schemas.openxmlformats.org/presentationml/2006/main">
  <p:tag name="AS_UNIQUEID" val="9675"/>
</p:tagLst>
</file>

<file path=ppt/tags/tag60.xml><?xml version="1.0" encoding="utf-8"?>
<p:tagLst xmlns:p="http://schemas.openxmlformats.org/presentationml/2006/main">
  <p:tag name="AS_UNIQUEID" val="9729"/>
</p:tagLst>
</file>

<file path=ppt/tags/tag600.xml><?xml version="1.0" encoding="utf-8"?>
<p:tagLst xmlns:p="http://schemas.openxmlformats.org/presentationml/2006/main">
  <p:tag name="AS_UNIQUEID" val="8102"/>
</p:tagLst>
</file>

<file path=ppt/tags/tag601.xml><?xml version="1.0" encoding="utf-8"?>
<p:tagLst xmlns:p="http://schemas.openxmlformats.org/presentationml/2006/main">
  <p:tag name="AS_UNIQUEID" val="8103"/>
</p:tagLst>
</file>

<file path=ppt/tags/tag602.xml><?xml version="1.0" encoding="utf-8"?>
<p:tagLst xmlns:p="http://schemas.openxmlformats.org/presentationml/2006/main">
  <p:tag name="AS_UNIQUEID" val="8104"/>
</p:tagLst>
</file>

<file path=ppt/tags/tag603.xml><?xml version="1.0" encoding="utf-8"?>
<p:tagLst xmlns:p="http://schemas.openxmlformats.org/presentationml/2006/main">
  <p:tag name="AS_UNIQUEID" val="8105"/>
</p:tagLst>
</file>

<file path=ppt/tags/tag604.xml><?xml version="1.0" encoding="utf-8"?>
<p:tagLst xmlns:p="http://schemas.openxmlformats.org/presentationml/2006/main">
  <p:tag name="AS_UNIQUEID" val="1580"/>
</p:tagLst>
</file>

<file path=ppt/tags/tag605.xml><?xml version="1.0" encoding="utf-8"?>
<p:tagLst xmlns:p="http://schemas.openxmlformats.org/presentationml/2006/main">
  <p:tag name="KSO_WM_SPECIAL_SOURCE" val="bdnull"/>
</p:tagLst>
</file>

<file path=ppt/tags/tag606.xml><?xml version="1.0" encoding="utf-8"?>
<p:tagLst xmlns:p="http://schemas.openxmlformats.org/presentationml/2006/main">
  <p:tag name="AS_UNIQUEID" val="9983"/>
</p:tagLst>
</file>

<file path=ppt/tags/tag607.xml><?xml version="1.0" encoding="utf-8"?>
<p:tagLst xmlns:p="http://schemas.openxmlformats.org/presentationml/2006/main">
  <p:tag name="AS_UNIQUEID" val="124"/>
</p:tagLst>
</file>

<file path=ppt/tags/tag608.xml><?xml version="1.0" encoding="utf-8"?>
<p:tagLst xmlns:p="http://schemas.openxmlformats.org/presentationml/2006/main">
  <p:tag name="AS_UNIQUEID" val="125"/>
</p:tagLst>
</file>

<file path=ppt/tags/tag609.xml><?xml version="1.0" encoding="utf-8"?>
<p:tagLst xmlns:p="http://schemas.openxmlformats.org/presentationml/2006/main">
  <p:tag name="AS_UNIQUEID" val="126"/>
</p:tagLst>
</file>

<file path=ppt/tags/tag61.xml><?xml version="1.0" encoding="utf-8"?>
<p:tagLst xmlns:p="http://schemas.openxmlformats.org/presentationml/2006/main">
  <p:tag name="AS_UNIQUEID" val="9730"/>
</p:tagLst>
</file>

<file path=ppt/tags/tag610.xml><?xml version="1.0" encoding="utf-8"?>
<p:tagLst xmlns:p="http://schemas.openxmlformats.org/presentationml/2006/main">
  <p:tag name="AS_UNIQUEID" val="9984"/>
</p:tagLst>
</file>

<file path=ppt/tags/tag611.xml><?xml version="1.0" encoding="utf-8"?>
<p:tagLst xmlns:p="http://schemas.openxmlformats.org/presentationml/2006/main">
  <p:tag name="AS_UNIQUEID" val="128"/>
</p:tagLst>
</file>

<file path=ppt/tags/tag612.xml><?xml version="1.0" encoding="utf-8"?>
<p:tagLst xmlns:p="http://schemas.openxmlformats.org/presentationml/2006/main">
  <p:tag name="AS_UNIQUEID" val="129"/>
</p:tagLst>
</file>

<file path=ppt/tags/tag613.xml><?xml version="1.0" encoding="utf-8"?>
<p:tagLst xmlns:p="http://schemas.openxmlformats.org/presentationml/2006/main">
  <p:tag name="AS_UNIQUEID" val="8110"/>
</p:tagLst>
</file>

<file path=ppt/tags/tag614.xml><?xml version="1.0" encoding="utf-8"?>
<p:tagLst xmlns:p="http://schemas.openxmlformats.org/presentationml/2006/main">
  <p:tag name="AS_UNIQUEID" val="702"/>
</p:tagLst>
</file>

<file path=ppt/tags/tag615.xml><?xml version="1.0" encoding="utf-8"?>
<p:tagLst xmlns:p="http://schemas.openxmlformats.org/presentationml/2006/main">
  <p:tag name="AS_UNIQUEID" val="15"/>
</p:tagLst>
</file>

<file path=ppt/tags/tag616.xml><?xml version="1.0" encoding="utf-8"?>
<p:tagLst xmlns:p="http://schemas.openxmlformats.org/presentationml/2006/main">
  <p:tag name="AS_UNIQUEID" val="16"/>
</p:tagLst>
</file>

<file path=ppt/tags/tag617.xml><?xml version="1.0" encoding="utf-8"?>
<p:tagLst xmlns:p="http://schemas.openxmlformats.org/presentationml/2006/main">
  <p:tag name="AS_UNIQUEID" val="703"/>
</p:tagLst>
</file>

<file path=ppt/tags/tag618.xml><?xml version="1.0" encoding="utf-8"?>
<p:tagLst xmlns:p="http://schemas.openxmlformats.org/presentationml/2006/main">
  <p:tag name="AS_UNIQUEID" val="17"/>
</p:tagLst>
</file>

<file path=ppt/tags/tag619.xml><?xml version="1.0" encoding="utf-8"?>
<p:tagLst xmlns:p="http://schemas.openxmlformats.org/presentationml/2006/main">
  <p:tag name="AS_UNIQUEID" val="18"/>
</p:tagLst>
</file>

<file path=ppt/tags/tag62.xml><?xml version="1.0" encoding="utf-8"?>
<p:tagLst xmlns:p="http://schemas.openxmlformats.org/presentationml/2006/main">
  <p:tag name="AS_UNIQUEID" val="9731"/>
</p:tagLst>
</file>

<file path=ppt/tags/tag620.xml><?xml version="1.0" encoding="utf-8"?>
<p:tagLst xmlns:p="http://schemas.openxmlformats.org/presentationml/2006/main">
  <p:tag name="AS_UNIQUEID" val="704"/>
</p:tagLst>
</file>

<file path=ppt/tags/tag621.xml><?xml version="1.0" encoding="utf-8"?>
<p:tagLst xmlns:p="http://schemas.openxmlformats.org/presentationml/2006/main">
  <p:tag name="AS_UNIQUEID" val="19"/>
</p:tagLst>
</file>

<file path=ppt/tags/tag622.xml><?xml version="1.0" encoding="utf-8"?>
<p:tagLst xmlns:p="http://schemas.openxmlformats.org/presentationml/2006/main">
  <p:tag name="AS_UNIQUEID" val="20"/>
</p:tagLst>
</file>

<file path=ppt/tags/tag623.xml><?xml version="1.0" encoding="utf-8"?>
<p:tagLst xmlns:p="http://schemas.openxmlformats.org/presentationml/2006/main">
  <p:tag name="AS_UNIQUEID" val="705"/>
</p:tagLst>
</file>

<file path=ppt/tags/tag624.xml><?xml version="1.0" encoding="utf-8"?>
<p:tagLst xmlns:p="http://schemas.openxmlformats.org/presentationml/2006/main">
  <p:tag name="AS_UNIQUEID" val="21"/>
</p:tagLst>
</file>

<file path=ppt/tags/tag625.xml><?xml version="1.0" encoding="utf-8"?>
<p:tagLst xmlns:p="http://schemas.openxmlformats.org/presentationml/2006/main">
  <p:tag name="AS_UNIQUEID" val="22"/>
</p:tagLst>
</file>

<file path=ppt/tags/tag626.xml><?xml version="1.0" encoding="utf-8"?>
<p:tagLst xmlns:p="http://schemas.openxmlformats.org/presentationml/2006/main">
  <p:tag name="KSO_WM_SPECIAL_SOURCE" val="bdnull"/>
</p:tagLst>
</file>

<file path=ppt/tags/tag627.xml><?xml version="1.0" encoding="utf-8"?>
<p:tagLst xmlns:p="http://schemas.openxmlformats.org/presentationml/2006/main">
  <p:tag name="AS_UNIQUEID" val="9985"/>
</p:tagLst>
</file>

<file path=ppt/tags/tag628.xml><?xml version="1.0" encoding="utf-8"?>
<p:tagLst xmlns:p="http://schemas.openxmlformats.org/presentationml/2006/main">
  <p:tag name="AS_UNIQUEID" val="8123"/>
</p:tagLst>
</file>

<file path=ppt/tags/tag629.xml><?xml version="1.0" encoding="utf-8"?>
<p:tagLst xmlns:p="http://schemas.openxmlformats.org/presentationml/2006/main">
  <p:tag name="AS_UNIQUEID" val="8124"/>
</p:tagLst>
</file>

<file path=ppt/tags/tag63.xml><?xml version="1.0" encoding="utf-8"?>
<p:tagLst xmlns:p="http://schemas.openxmlformats.org/presentationml/2006/main">
  <p:tag name="AS_UNIQUEID" val="9732"/>
</p:tagLst>
</file>

<file path=ppt/tags/tag630.xml><?xml version="1.0" encoding="utf-8"?>
<p:tagLst xmlns:p="http://schemas.openxmlformats.org/presentationml/2006/main">
  <p:tag name="AS_UNIQUEID" val="8125"/>
</p:tagLst>
</file>

<file path=ppt/tags/tag631.xml><?xml version="1.0" encoding="utf-8"?>
<p:tagLst xmlns:p="http://schemas.openxmlformats.org/presentationml/2006/main">
  <p:tag name="AS_UNIQUEID" val="8126"/>
</p:tagLst>
</file>

<file path=ppt/tags/tag632.xml><?xml version="1.0" encoding="utf-8"?>
<p:tagLst xmlns:p="http://schemas.openxmlformats.org/presentationml/2006/main">
  <p:tag name="AS_UNIQUEID" val="8127"/>
</p:tagLst>
</file>

<file path=ppt/tags/tag633.xml><?xml version="1.0" encoding="utf-8"?>
<p:tagLst xmlns:p="http://schemas.openxmlformats.org/presentationml/2006/main">
  <p:tag name="AS_UNIQUEID" val="8128"/>
</p:tagLst>
</file>

<file path=ppt/tags/tag634.xml><?xml version="1.0" encoding="utf-8"?>
<p:tagLst xmlns:p="http://schemas.openxmlformats.org/presentationml/2006/main">
  <p:tag name="AS_UNIQUEID" val="8129"/>
</p:tagLst>
</file>

<file path=ppt/tags/tag635.xml><?xml version="1.0" encoding="utf-8"?>
<p:tagLst xmlns:p="http://schemas.openxmlformats.org/presentationml/2006/main">
  <p:tag name="AS_UNIQUEID" val="8130"/>
</p:tagLst>
</file>

<file path=ppt/tags/tag636.xml><?xml version="1.0" encoding="utf-8"?>
<p:tagLst xmlns:p="http://schemas.openxmlformats.org/presentationml/2006/main">
  <p:tag name="AS_UNIQUEID" val="8131"/>
</p:tagLst>
</file>

<file path=ppt/tags/tag637.xml><?xml version="1.0" encoding="utf-8"?>
<p:tagLst xmlns:p="http://schemas.openxmlformats.org/presentationml/2006/main">
  <p:tag name="AS_UNIQUEID" val="8132"/>
</p:tagLst>
</file>

<file path=ppt/tags/tag638.xml><?xml version="1.0" encoding="utf-8"?>
<p:tagLst xmlns:p="http://schemas.openxmlformats.org/presentationml/2006/main">
  <p:tag name="AS_UNIQUEID" val="8133"/>
</p:tagLst>
</file>

<file path=ppt/tags/tag639.xml><?xml version="1.0" encoding="utf-8"?>
<p:tagLst xmlns:p="http://schemas.openxmlformats.org/presentationml/2006/main">
  <p:tag name="AS_UNIQUEID" val="8134"/>
</p:tagLst>
</file>

<file path=ppt/tags/tag64.xml><?xml version="1.0" encoding="utf-8"?>
<p:tagLst xmlns:p="http://schemas.openxmlformats.org/presentationml/2006/main">
  <p:tag name="AS_UNIQUEID" val="9733"/>
</p:tagLst>
</file>

<file path=ppt/tags/tag640.xml><?xml version="1.0" encoding="utf-8"?>
<p:tagLst xmlns:p="http://schemas.openxmlformats.org/presentationml/2006/main">
  <p:tag name="AS_UNIQUEID" val="8135"/>
</p:tagLst>
</file>

<file path=ppt/tags/tag641.xml><?xml version="1.0" encoding="utf-8"?>
<p:tagLst xmlns:p="http://schemas.openxmlformats.org/presentationml/2006/main">
  <p:tag name="AS_UNIQUEID" val="8136"/>
</p:tagLst>
</file>

<file path=ppt/tags/tag642.xml><?xml version="1.0" encoding="utf-8"?>
<p:tagLst xmlns:p="http://schemas.openxmlformats.org/presentationml/2006/main">
  <p:tag name="AS_UNIQUEID" val="8138"/>
</p:tagLst>
</file>

<file path=ppt/tags/tag643.xml><?xml version="1.0" encoding="utf-8"?>
<p:tagLst xmlns:p="http://schemas.openxmlformats.org/presentationml/2006/main">
  <p:tag name="AS_UNIQUEID" val="8139"/>
</p:tagLst>
</file>

<file path=ppt/tags/tag644.xml><?xml version="1.0" encoding="utf-8"?>
<p:tagLst xmlns:p="http://schemas.openxmlformats.org/presentationml/2006/main">
  <p:tag name="AS_UNIQUEID" val="8140"/>
</p:tagLst>
</file>

<file path=ppt/tags/tag645.xml><?xml version="1.0" encoding="utf-8"?>
<p:tagLst xmlns:p="http://schemas.openxmlformats.org/presentationml/2006/main">
  <p:tag name="KSO_WM_SPECIAL_SOURCE" val="bdnull"/>
</p:tagLst>
</file>

<file path=ppt/tags/tag646.xml><?xml version="1.0" encoding="utf-8"?>
<p:tagLst xmlns:p="http://schemas.openxmlformats.org/presentationml/2006/main">
  <p:tag name="AS_UNIQUEID" val="9986"/>
</p:tagLst>
</file>

<file path=ppt/tags/tag647.xml><?xml version="1.0" encoding="utf-8"?>
<p:tagLst xmlns:p="http://schemas.openxmlformats.org/presentationml/2006/main">
  <p:tag name="AS_UNIQUEID" val="9987"/>
</p:tagLst>
</file>

<file path=ppt/tags/tag648.xml><?xml version="1.0" encoding="utf-8"?>
<p:tagLst xmlns:p="http://schemas.openxmlformats.org/presentationml/2006/main">
  <p:tag name="AS_UNIQUEID" val="8008"/>
</p:tagLst>
</file>

<file path=ppt/tags/tag649.xml><?xml version="1.0" encoding="utf-8"?>
<p:tagLst xmlns:p="http://schemas.openxmlformats.org/presentationml/2006/main">
  <p:tag name="KSO_WM_SPECIAL_SOURCE" val="bdnull"/>
</p:tagLst>
</file>

<file path=ppt/tags/tag65.xml><?xml version="1.0" encoding="utf-8"?>
<p:tagLst xmlns:p="http://schemas.openxmlformats.org/presentationml/2006/main">
  <p:tag name="AS_UNIQUEID" val="9734"/>
</p:tagLst>
</file>

<file path=ppt/tags/tag650.xml><?xml version="1.0" encoding="utf-8"?>
<p:tagLst xmlns:p="http://schemas.openxmlformats.org/presentationml/2006/main">
  <p:tag name="AS_UNIQUEID" val="9988"/>
</p:tagLst>
</file>

<file path=ppt/tags/tag651.xml><?xml version="1.0" encoding="utf-8"?>
<p:tagLst xmlns:p="http://schemas.openxmlformats.org/presentationml/2006/main">
  <p:tag name="AS_UNIQUEID" val="9989"/>
</p:tagLst>
</file>

<file path=ppt/tags/tag652.xml><?xml version="1.0" encoding="utf-8"?>
<p:tagLst xmlns:p="http://schemas.openxmlformats.org/presentationml/2006/main">
  <p:tag name="AS_UNIQUEID" val="1586"/>
</p:tagLst>
</file>

<file path=ppt/tags/tag653.xml><?xml version="1.0" encoding="utf-8"?>
<p:tagLst xmlns:p="http://schemas.openxmlformats.org/presentationml/2006/main">
  <p:tag name="AS_UNIQUEID" val="9990"/>
</p:tagLst>
</file>

<file path=ppt/tags/tag654.xml><?xml version="1.0" encoding="utf-8"?>
<p:tagLst xmlns:p="http://schemas.openxmlformats.org/presentationml/2006/main">
  <p:tag name="AS_UNIQUEID" val="3160"/>
</p:tagLst>
</file>

<file path=ppt/tags/tag655.xml><?xml version="1.0" encoding="utf-8"?>
<p:tagLst xmlns:p="http://schemas.openxmlformats.org/presentationml/2006/main">
  <p:tag name="AS_UNIQUEID" val="1990"/>
</p:tagLst>
</file>

<file path=ppt/tags/tag656.xml><?xml version="1.0" encoding="utf-8"?>
<p:tagLst xmlns:p="http://schemas.openxmlformats.org/presentationml/2006/main">
  <p:tag name="AS_UNIQUEID" val="1991"/>
</p:tagLst>
</file>

<file path=ppt/tags/tag657.xml><?xml version="1.0" encoding="utf-8"?>
<p:tagLst xmlns:p="http://schemas.openxmlformats.org/presentationml/2006/main">
  <p:tag name="AS_UNIQUEID" val="89"/>
</p:tagLst>
</file>

<file path=ppt/tags/tag658.xml><?xml version="1.0" encoding="utf-8"?>
<p:tagLst xmlns:p="http://schemas.openxmlformats.org/presentationml/2006/main">
  <p:tag name="AS_UNIQUEID" val="9991"/>
</p:tagLst>
</file>

<file path=ppt/tags/tag659.xml><?xml version="1.0" encoding="utf-8"?>
<p:tagLst xmlns:p="http://schemas.openxmlformats.org/presentationml/2006/main">
  <p:tag name="AS_UNIQUEID" val="8963"/>
</p:tagLst>
</file>

<file path=ppt/tags/tag66.xml><?xml version="1.0" encoding="utf-8"?>
<p:tagLst xmlns:p="http://schemas.openxmlformats.org/presentationml/2006/main">
  <p:tag name="AS_UNIQUEID" val="9735"/>
</p:tagLst>
</file>

<file path=ppt/tags/tag660.xml><?xml version="1.0" encoding="utf-8"?>
<p:tagLst xmlns:p="http://schemas.openxmlformats.org/presentationml/2006/main">
  <p:tag name="AS_UNIQUEID" val="8327"/>
</p:tagLst>
</file>

<file path=ppt/tags/tag661.xml><?xml version="1.0" encoding="utf-8"?>
<p:tagLst xmlns:p="http://schemas.openxmlformats.org/presentationml/2006/main">
  <p:tag name="AS_UNIQUEID" val="8329"/>
</p:tagLst>
</file>

<file path=ppt/tags/tag662.xml><?xml version="1.0" encoding="utf-8"?>
<p:tagLst xmlns:p="http://schemas.openxmlformats.org/presentationml/2006/main">
  <p:tag name="AS_UNIQUEID" val="8331"/>
</p:tagLst>
</file>

<file path=ppt/tags/tag663.xml><?xml version="1.0" encoding="utf-8"?>
<p:tagLst xmlns:p="http://schemas.openxmlformats.org/presentationml/2006/main">
  <p:tag name="AS_UNIQUEID" val="8332"/>
</p:tagLst>
</file>

<file path=ppt/tags/tag664.xml><?xml version="1.0" encoding="utf-8"?>
<p:tagLst xmlns:p="http://schemas.openxmlformats.org/presentationml/2006/main">
  <p:tag name="AS_UNIQUEID" val="8333"/>
</p:tagLst>
</file>

<file path=ppt/tags/tag665.xml><?xml version="1.0" encoding="utf-8"?>
<p:tagLst xmlns:p="http://schemas.openxmlformats.org/presentationml/2006/main">
  <p:tag name="AS_UNIQUEID" val="8330"/>
</p:tagLst>
</file>

<file path=ppt/tags/tag666.xml><?xml version="1.0" encoding="utf-8"?>
<p:tagLst xmlns:p="http://schemas.openxmlformats.org/presentationml/2006/main">
  <p:tag name="AS_UNIQUEID" val="9992"/>
</p:tagLst>
</file>

<file path=ppt/tags/tag667.xml><?xml version="1.0" encoding="utf-8"?>
<p:tagLst xmlns:p="http://schemas.openxmlformats.org/presentationml/2006/main">
  <p:tag name="AS_UNIQUEID" val="3160"/>
</p:tagLst>
</file>

<file path=ppt/tags/tag668.xml><?xml version="1.0" encoding="utf-8"?>
<p:tagLst xmlns:p="http://schemas.openxmlformats.org/presentationml/2006/main">
  <p:tag name="AS_UNIQUEID" val="3163"/>
</p:tagLst>
</file>

<file path=ppt/tags/tag669.xml><?xml version="1.0" encoding="utf-8"?>
<p:tagLst xmlns:p="http://schemas.openxmlformats.org/presentationml/2006/main">
  <p:tag name="AS_UNIQUEID" val="3164"/>
</p:tagLst>
</file>

<file path=ppt/tags/tag67.xml><?xml version="1.0" encoding="utf-8"?>
<p:tagLst xmlns:p="http://schemas.openxmlformats.org/presentationml/2006/main">
  <p:tag name="AS_UNIQUEID" val="9736"/>
</p:tagLst>
</file>

<file path=ppt/tags/tag670.xml><?xml version="1.0" encoding="utf-8"?>
<p:tagLst xmlns:p="http://schemas.openxmlformats.org/presentationml/2006/main">
  <p:tag name="AS_UNIQUEID" val="3165"/>
</p:tagLst>
</file>

<file path=ppt/tags/tag671.xml><?xml version="1.0" encoding="utf-8"?>
<p:tagLst xmlns:p="http://schemas.openxmlformats.org/presentationml/2006/main">
  <p:tag name="AS_UNIQUEID" val="3166"/>
</p:tagLst>
</file>

<file path=ppt/tags/tag672.xml><?xml version="1.0" encoding="utf-8"?>
<p:tagLst xmlns:p="http://schemas.openxmlformats.org/presentationml/2006/main">
  <p:tag name="AS_UNIQUEID" val="3167"/>
</p:tagLst>
</file>

<file path=ppt/tags/tag673.xml><?xml version="1.0" encoding="utf-8"?>
<p:tagLst xmlns:p="http://schemas.openxmlformats.org/presentationml/2006/main">
  <p:tag name="AS_UNIQUEID" val="3168"/>
</p:tagLst>
</file>

<file path=ppt/tags/tag674.xml><?xml version="1.0" encoding="utf-8"?>
<p:tagLst xmlns:p="http://schemas.openxmlformats.org/presentationml/2006/main">
  <p:tag name="AS_UNIQUEID" val="3169"/>
</p:tagLst>
</file>

<file path=ppt/tags/tag675.xml><?xml version="1.0" encoding="utf-8"?>
<p:tagLst xmlns:p="http://schemas.openxmlformats.org/presentationml/2006/main">
  <p:tag name="AS_UNIQUEID" val="3170"/>
</p:tagLst>
</file>

<file path=ppt/tags/tag676.xml><?xml version="1.0" encoding="utf-8"?>
<p:tagLst xmlns:p="http://schemas.openxmlformats.org/presentationml/2006/main">
  <p:tag name="AS_UNIQUEID" val="3171"/>
</p:tagLst>
</file>

<file path=ppt/tags/tag677.xml><?xml version="1.0" encoding="utf-8"?>
<p:tagLst xmlns:p="http://schemas.openxmlformats.org/presentationml/2006/main">
  <p:tag name="AS_UNIQUEID" val="3172"/>
</p:tagLst>
</file>

<file path=ppt/tags/tag678.xml><?xml version="1.0" encoding="utf-8"?>
<p:tagLst xmlns:p="http://schemas.openxmlformats.org/presentationml/2006/main">
  <p:tag name="AS_UNIQUEID" val="3173"/>
</p:tagLst>
</file>

<file path=ppt/tags/tag679.xml><?xml version="1.0" encoding="utf-8"?>
<p:tagLst xmlns:p="http://schemas.openxmlformats.org/presentationml/2006/main">
  <p:tag name="AS_UNIQUEID" val="3174"/>
</p:tagLst>
</file>

<file path=ppt/tags/tag68.xml><?xml version="1.0" encoding="utf-8"?>
<p:tagLst xmlns:p="http://schemas.openxmlformats.org/presentationml/2006/main">
  <p:tag name="AS_UNIQUEID" val="9737"/>
</p:tagLst>
</file>

<file path=ppt/tags/tag680.xml><?xml version="1.0" encoding="utf-8"?>
<p:tagLst xmlns:p="http://schemas.openxmlformats.org/presentationml/2006/main">
  <p:tag name="AS_UNIQUEID" val="3175"/>
</p:tagLst>
</file>

<file path=ppt/tags/tag681.xml><?xml version="1.0" encoding="utf-8"?>
<p:tagLst xmlns:p="http://schemas.openxmlformats.org/presentationml/2006/main">
  <p:tag name="AS_UNIQUEID" val="3176"/>
</p:tagLst>
</file>

<file path=ppt/tags/tag682.xml><?xml version="1.0" encoding="utf-8"?>
<p:tagLst xmlns:p="http://schemas.openxmlformats.org/presentationml/2006/main">
  <p:tag name="AS_UNIQUEID" val="3177"/>
</p:tagLst>
</file>

<file path=ppt/tags/tag683.xml><?xml version="1.0" encoding="utf-8"?>
<p:tagLst xmlns:p="http://schemas.openxmlformats.org/presentationml/2006/main">
  <p:tag name="AS_UNIQUEID" val="3179"/>
</p:tagLst>
</file>

<file path=ppt/tags/tag684.xml><?xml version="1.0" encoding="utf-8"?>
<p:tagLst xmlns:p="http://schemas.openxmlformats.org/presentationml/2006/main">
  <p:tag name="AS_UNIQUEID" val="3180"/>
</p:tagLst>
</file>

<file path=ppt/tags/tag685.xml><?xml version="1.0" encoding="utf-8"?>
<p:tagLst xmlns:p="http://schemas.openxmlformats.org/presentationml/2006/main">
  <p:tag name="AS_UNIQUEID" val="8315"/>
</p:tagLst>
</file>

<file path=ppt/tags/tag686.xml><?xml version="1.0" encoding="utf-8"?>
<p:tagLst xmlns:p="http://schemas.openxmlformats.org/presentationml/2006/main">
  <p:tag name="AS_UNIQUEID" val="89"/>
</p:tagLst>
</file>

<file path=ppt/tags/tag687.xml><?xml version="1.0" encoding="utf-8"?>
<p:tagLst xmlns:p="http://schemas.openxmlformats.org/presentationml/2006/main">
  <p:tag name="AS_UNIQUEID" val="9993"/>
</p:tagLst>
</file>

<file path=ppt/tags/tag688.xml><?xml version="1.0" encoding="utf-8"?>
<p:tagLst xmlns:p="http://schemas.openxmlformats.org/presentationml/2006/main">
  <p:tag name="AS_UNIQUEID" val="9429"/>
</p:tagLst>
</file>

<file path=ppt/tags/tag689.xml><?xml version="1.0" encoding="utf-8"?>
<p:tagLst xmlns:p="http://schemas.openxmlformats.org/presentationml/2006/main">
  <p:tag name="AS_UNIQUEID" val="8287"/>
</p:tagLst>
</file>

<file path=ppt/tags/tag69.xml><?xml version="1.0" encoding="utf-8"?>
<p:tagLst xmlns:p="http://schemas.openxmlformats.org/presentationml/2006/main">
  <p:tag name="AS_UNIQUEID" val="9738"/>
</p:tagLst>
</file>

<file path=ppt/tags/tag690.xml><?xml version="1.0" encoding="utf-8"?>
<p:tagLst xmlns:p="http://schemas.openxmlformats.org/presentationml/2006/main">
  <p:tag name="AS_UNIQUEID" val="673"/>
</p:tagLst>
</file>

<file path=ppt/tags/tag691.xml><?xml version="1.0" encoding="utf-8"?>
<p:tagLst xmlns:p="http://schemas.openxmlformats.org/presentationml/2006/main">
  <p:tag name="AS_UNIQUEID" val="674"/>
</p:tagLst>
</file>

<file path=ppt/tags/tag692.xml><?xml version="1.0" encoding="utf-8"?>
<p:tagLst xmlns:p="http://schemas.openxmlformats.org/presentationml/2006/main">
  <p:tag name="AS_UNIQUEID" val="675"/>
</p:tagLst>
</file>

<file path=ppt/tags/tag693.xml><?xml version="1.0" encoding="utf-8"?>
<p:tagLst xmlns:p="http://schemas.openxmlformats.org/presentationml/2006/main">
  <p:tag name="AS_UNIQUEID" val="676"/>
</p:tagLst>
</file>

<file path=ppt/tags/tag694.xml><?xml version="1.0" encoding="utf-8"?>
<p:tagLst xmlns:p="http://schemas.openxmlformats.org/presentationml/2006/main">
  <p:tag name="AS_UNIQUEID" val="677"/>
</p:tagLst>
</file>

<file path=ppt/tags/tag695.xml><?xml version="1.0" encoding="utf-8"?>
<p:tagLst xmlns:p="http://schemas.openxmlformats.org/presentationml/2006/main">
  <p:tag name="AS_UNIQUEID" val="678"/>
</p:tagLst>
</file>

<file path=ppt/tags/tag696.xml><?xml version="1.0" encoding="utf-8"?>
<p:tagLst xmlns:p="http://schemas.openxmlformats.org/presentationml/2006/main">
  <p:tag name="AS_UNIQUEID" val="679"/>
</p:tagLst>
</file>

<file path=ppt/tags/tag697.xml><?xml version="1.0" encoding="utf-8"?>
<p:tagLst xmlns:p="http://schemas.openxmlformats.org/presentationml/2006/main">
  <p:tag name="AS_UNIQUEID" val="8288"/>
</p:tagLst>
</file>

<file path=ppt/tags/tag698.xml><?xml version="1.0" encoding="utf-8"?>
<p:tagLst xmlns:p="http://schemas.openxmlformats.org/presentationml/2006/main">
  <p:tag name="AS_UNIQUEID" val="8289"/>
</p:tagLst>
</file>

<file path=ppt/tags/tag699.xml><?xml version="1.0" encoding="utf-8"?>
<p:tagLst xmlns:p="http://schemas.openxmlformats.org/presentationml/2006/main">
  <p:tag name="AS_UNIQUEID" val="8290"/>
</p:tagLst>
</file>

<file path=ppt/tags/tag7.xml><?xml version="1.0" encoding="utf-8"?>
<p:tagLst xmlns:p="http://schemas.openxmlformats.org/presentationml/2006/main">
  <p:tag name="AS_UNIQUEID" val="9676"/>
</p:tagLst>
</file>

<file path=ppt/tags/tag70.xml><?xml version="1.0" encoding="utf-8"?>
<p:tagLst xmlns:p="http://schemas.openxmlformats.org/presentationml/2006/main">
  <p:tag name="AS_UNIQUEID" val="9739"/>
</p:tagLst>
</file>

<file path=ppt/tags/tag700.xml><?xml version="1.0" encoding="utf-8"?>
<p:tagLst xmlns:p="http://schemas.openxmlformats.org/presentationml/2006/main">
  <p:tag name="AS_UNIQUEID" val="670"/>
</p:tagLst>
</file>

<file path=ppt/tags/tag701.xml><?xml version="1.0" encoding="utf-8"?>
<p:tagLst xmlns:p="http://schemas.openxmlformats.org/presentationml/2006/main">
  <p:tag name="AS_UNIQUEID" val="8291"/>
</p:tagLst>
</file>

<file path=ppt/tags/tag702.xml><?xml version="1.0" encoding="utf-8"?>
<p:tagLst xmlns:p="http://schemas.openxmlformats.org/presentationml/2006/main">
  <p:tag name="AS_UNIQUEID" val="8292"/>
</p:tagLst>
</file>

<file path=ppt/tags/tag703.xml><?xml version="1.0" encoding="utf-8"?>
<p:tagLst xmlns:p="http://schemas.openxmlformats.org/presentationml/2006/main">
  <p:tag name="AS_UNIQUEID" val="8293"/>
</p:tagLst>
</file>

<file path=ppt/tags/tag704.xml><?xml version="1.0" encoding="utf-8"?>
<p:tagLst xmlns:p="http://schemas.openxmlformats.org/presentationml/2006/main">
  <p:tag name="AS_UNIQUEID" val="8294"/>
</p:tagLst>
</file>

<file path=ppt/tags/tag705.xml><?xml version="1.0" encoding="utf-8"?>
<p:tagLst xmlns:p="http://schemas.openxmlformats.org/presentationml/2006/main">
  <p:tag name="AS_UNIQUEID" val="8295"/>
</p:tagLst>
</file>

<file path=ppt/tags/tag706.xml><?xml version="1.0" encoding="utf-8"?>
<p:tagLst xmlns:p="http://schemas.openxmlformats.org/presentationml/2006/main">
  <p:tag name="AS_UNIQUEID" val="8296"/>
</p:tagLst>
</file>

<file path=ppt/tags/tag707.xml><?xml version="1.0" encoding="utf-8"?>
<p:tagLst xmlns:p="http://schemas.openxmlformats.org/presentationml/2006/main">
  <p:tag name="AS_UNIQUEID" val="8297"/>
</p:tagLst>
</file>

<file path=ppt/tags/tag708.xml><?xml version="1.0" encoding="utf-8"?>
<p:tagLst xmlns:p="http://schemas.openxmlformats.org/presentationml/2006/main">
  <p:tag name="AS_UNIQUEID" val="8298"/>
</p:tagLst>
</file>

<file path=ppt/tags/tag709.xml><?xml version="1.0" encoding="utf-8"?>
<p:tagLst xmlns:p="http://schemas.openxmlformats.org/presentationml/2006/main">
  <p:tag name="AS_UNIQUEID" val="8299"/>
</p:tagLst>
</file>

<file path=ppt/tags/tag71.xml><?xml version="1.0" encoding="utf-8"?>
<p:tagLst xmlns:p="http://schemas.openxmlformats.org/presentationml/2006/main">
  <p:tag name="AS_UNIQUEID" val="9740"/>
</p:tagLst>
</file>

<file path=ppt/tags/tag710.xml><?xml version="1.0" encoding="utf-8"?>
<p:tagLst xmlns:p="http://schemas.openxmlformats.org/presentationml/2006/main">
  <p:tag name="AS_UNIQUEID" val="8300"/>
</p:tagLst>
</file>

<file path=ppt/tags/tag711.xml><?xml version="1.0" encoding="utf-8"?>
<p:tagLst xmlns:p="http://schemas.openxmlformats.org/presentationml/2006/main">
  <p:tag name="AS_UNIQUEID" val="8292"/>
</p:tagLst>
</file>

<file path=ppt/tags/tag712.xml><?xml version="1.0" encoding="utf-8"?>
<p:tagLst xmlns:p="http://schemas.openxmlformats.org/presentationml/2006/main">
  <p:tag name="AS_UNIQUEID" val="8292"/>
</p:tagLst>
</file>

<file path=ppt/tags/tag713.xml><?xml version="1.0" encoding="utf-8"?>
<p:tagLst xmlns:p="http://schemas.openxmlformats.org/presentationml/2006/main">
  <p:tag name="AS_UNIQUEID" val="9994"/>
</p:tagLst>
</file>

<file path=ppt/tags/tag714.xml><?xml version="1.0" encoding="utf-8"?>
<p:tagLst xmlns:p="http://schemas.openxmlformats.org/presentationml/2006/main">
  <p:tag name="AS_UNIQUEID" val="703"/>
</p:tagLst>
</file>

<file path=ppt/tags/tag715.xml><?xml version="1.0" encoding="utf-8"?>
<p:tagLst xmlns:p="http://schemas.openxmlformats.org/presentationml/2006/main">
  <p:tag name="AS_UNIQUEID" val="705"/>
</p:tagLst>
</file>

<file path=ppt/tags/tag716.xml><?xml version="1.0" encoding="utf-8"?>
<p:tagLst xmlns:p="http://schemas.openxmlformats.org/presentationml/2006/main">
  <p:tag name="AS_UNIQUEID" val="707"/>
</p:tagLst>
</file>

<file path=ppt/tags/tag717.xml><?xml version="1.0" encoding="utf-8"?>
<p:tagLst xmlns:p="http://schemas.openxmlformats.org/presentationml/2006/main">
  <p:tag name="AS_UNIQUEID" val="708"/>
</p:tagLst>
</file>

<file path=ppt/tags/tag718.xml><?xml version="1.0" encoding="utf-8"?>
<p:tagLst xmlns:p="http://schemas.openxmlformats.org/presentationml/2006/main">
  <p:tag name="AS_UNIQUEID" val="709"/>
</p:tagLst>
</file>

<file path=ppt/tags/tag719.xml><?xml version="1.0" encoding="utf-8"?>
<p:tagLst xmlns:p="http://schemas.openxmlformats.org/presentationml/2006/main">
  <p:tag name="AS_UNIQUEID" val="710"/>
</p:tagLst>
</file>

<file path=ppt/tags/tag72.xml><?xml version="1.0" encoding="utf-8"?>
<p:tagLst xmlns:p="http://schemas.openxmlformats.org/presentationml/2006/main">
  <p:tag name="AS_UNIQUEID" val="9741"/>
</p:tagLst>
</file>

<file path=ppt/tags/tag720.xml><?xml version="1.0" encoding="utf-8"?>
<p:tagLst xmlns:p="http://schemas.openxmlformats.org/presentationml/2006/main">
  <p:tag name="AS_UNIQUEID" val="711"/>
</p:tagLst>
</file>

<file path=ppt/tags/tag721.xml><?xml version="1.0" encoding="utf-8"?>
<p:tagLst xmlns:p="http://schemas.openxmlformats.org/presentationml/2006/main">
  <p:tag name="AS_UNIQUEID" val="712"/>
</p:tagLst>
</file>

<file path=ppt/tags/tag722.xml><?xml version="1.0" encoding="utf-8"?>
<p:tagLst xmlns:p="http://schemas.openxmlformats.org/presentationml/2006/main">
  <p:tag name="AS_UNIQUEID" val="713"/>
</p:tagLst>
</file>

<file path=ppt/tags/tag723.xml><?xml version="1.0" encoding="utf-8"?>
<p:tagLst xmlns:p="http://schemas.openxmlformats.org/presentationml/2006/main">
  <p:tag name="AS_UNIQUEID" val="714"/>
</p:tagLst>
</file>

<file path=ppt/tags/tag724.xml><?xml version="1.0" encoding="utf-8"?>
<p:tagLst xmlns:p="http://schemas.openxmlformats.org/presentationml/2006/main">
  <p:tag name="AS_UNIQUEID" val="715"/>
</p:tagLst>
</file>

<file path=ppt/tags/tag725.xml><?xml version="1.0" encoding="utf-8"?>
<p:tagLst xmlns:p="http://schemas.openxmlformats.org/presentationml/2006/main">
  <p:tag name="AS_UNIQUEID" val="716"/>
</p:tagLst>
</file>

<file path=ppt/tags/tag726.xml><?xml version="1.0" encoding="utf-8"?>
<p:tagLst xmlns:p="http://schemas.openxmlformats.org/presentationml/2006/main">
  <p:tag name="AS_UNIQUEID" val="717"/>
</p:tagLst>
</file>

<file path=ppt/tags/tag727.xml><?xml version="1.0" encoding="utf-8"?>
<p:tagLst xmlns:p="http://schemas.openxmlformats.org/presentationml/2006/main">
  <p:tag name="AS_UNIQUEID" val="718"/>
</p:tagLst>
</file>

<file path=ppt/tags/tag728.xml><?xml version="1.0" encoding="utf-8"?>
<p:tagLst xmlns:p="http://schemas.openxmlformats.org/presentationml/2006/main">
  <p:tag name="AS_UNIQUEID" val="719"/>
</p:tagLst>
</file>

<file path=ppt/tags/tag729.xml><?xml version="1.0" encoding="utf-8"?>
<p:tagLst xmlns:p="http://schemas.openxmlformats.org/presentationml/2006/main">
  <p:tag name="AS_UNIQUEID" val="720"/>
</p:tagLst>
</file>

<file path=ppt/tags/tag73.xml><?xml version="1.0" encoding="utf-8"?>
<p:tagLst xmlns:p="http://schemas.openxmlformats.org/presentationml/2006/main">
  <p:tag name="AS_UNIQUEID" val="9742"/>
</p:tagLst>
</file>

<file path=ppt/tags/tag730.xml><?xml version="1.0" encoding="utf-8"?>
<p:tagLst xmlns:p="http://schemas.openxmlformats.org/presentationml/2006/main">
  <p:tag name="AS_UNIQUEID" val="721"/>
</p:tagLst>
</file>

<file path=ppt/tags/tag731.xml><?xml version="1.0" encoding="utf-8"?>
<p:tagLst xmlns:p="http://schemas.openxmlformats.org/presentationml/2006/main">
  <p:tag name="AS_UNIQUEID" val="722"/>
</p:tagLst>
</file>

<file path=ppt/tags/tag732.xml><?xml version="1.0" encoding="utf-8"?>
<p:tagLst xmlns:p="http://schemas.openxmlformats.org/presentationml/2006/main">
  <p:tag name="AS_UNIQUEID" val="723"/>
</p:tagLst>
</file>

<file path=ppt/tags/tag733.xml><?xml version="1.0" encoding="utf-8"?>
<p:tagLst xmlns:p="http://schemas.openxmlformats.org/presentationml/2006/main">
  <p:tag name="AS_UNIQUEID" val="724"/>
</p:tagLst>
</file>

<file path=ppt/tags/tag734.xml><?xml version="1.0" encoding="utf-8"?>
<p:tagLst xmlns:p="http://schemas.openxmlformats.org/presentationml/2006/main">
  <p:tag name="AS_UNIQUEID" val="658"/>
</p:tagLst>
</file>

<file path=ppt/tags/tag735.xml><?xml version="1.0" encoding="utf-8"?>
<p:tagLst xmlns:p="http://schemas.openxmlformats.org/presentationml/2006/main">
  <p:tag name="AS_UNIQUEID" val="660"/>
</p:tagLst>
</file>

<file path=ppt/tags/tag736.xml><?xml version="1.0" encoding="utf-8"?>
<p:tagLst xmlns:p="http://schemas.openxmlformats.org/presentationml/2006/main">
  <p:tag name="AS_UNIQUEID" val="9995"/>
</p:tagLst>
</file>

<file path=ppt/tags/tag737.xml><?xml version="1.0" encoding="utf-8"?>
<p:tagLst xmlns:p="http://schemas.openxmlformats.org/presentationml/2006/main">
  <p:tag name="AS_UNIQUEID" val="1520"/>
</p:tagLst>
</file>

<file path=ppt/tags/tag738.xml><?xml version="1.0" encoding="utf-8"?>
<p:tagLst xmlns:p="http://schemas.openxmlformats.org/presentationml/2006/main">
  <p:tag name="AS_UNIQUEID" val="2019"/>
</p:tagLst>
</file>

<file path=ppt/tags/tag739.xml><?xml version="1.0" encoding="utf-8"?>
<p:tagLst xmlns:p="http://schemas.openxmlformats.org/presentationml/2006/main">
  <p:tag name="AS_UNIQUEID" val="2020"/>
</p:tagLst>
</file>

<file path=ppt/tags/tag74.xml><?xml version="1.0" encoding="utf-8"?>
<p:tagLst xmlns:p="http://schemas.openxmlformats.org/presentationml/2006/main">
  <p:tag name="AS_UNIQUEID" val="9743"/>
</p:tagLst>
</file>

<file path=ppt/tags/tag740.xml><?xml version="1.0" encoding="utf-8"?>
<p:tagLst xmlns:p="http://schemas.openxmlformats.org/presentationml/2006/main">
  <p:tag name="AS_UNIQUEID" val="2021"/>
</p:tagLst>
</file>

<file path=ppt/tags/tag741.xml><?xml version="1.0" encoding="utf-8"?>
<p:tagLst xmlns:p="http://schemas.openxmlformats.org/presentationml/2006/main">
  <p:tag name="AS_UNIQUEID" val="9996"/>
</p:tagLst>
</file>

<file path=ppt/tags/tag742.xml><?xml version="1.0" encoding="utf-8"?>
<p:tagLst xmlns:p="http://schemas.openxmlformats.org/presentationml/2006/main">
  <p:tag name="AS_UNIQUEID" val="2022"/>
</p:tagLst>
</file>

<file path=ppt/tags/tag743.xml><?xml version="1.0" encoding="utf-8"?>
<p:tagLst xmlns:p="http://schemas.openxmlformats.org/presentationml/2006/main">
  <p:tag name="AS_UNIQUEID" val="2023"/>
</p:tagLst>
</file>

<file path=ppt/tags/tag744.xml><?xml version="1.0" encoding="utf-8"?>
<p:tagLst xmlns:p="http://schemas.openxmlformats.org/presentationml/2006/main">
  <p:tag name="AS_UNIQUEID" val="2024"/>
</p:tagLst>
</file>

<file path=ppt/tags/tag745.xml><?xml version="1.0" encoding="utf-8"?>
<p:tagLst xmlns:p="http://schemas.openxmlformats.org/presentationml/2006/main">
  <p:tag name="AS_UNIQUEID" val="9997"/>
</p:tagLst>
</file>

<file path=ppt/tags/tag746.xml><?xml version="1.0" encoding="utf-8"?>
<p:tagLst xmlns:p="http://schemas.openxmlformats.org/presentationml/2006/main">
  <p:tag name="AS_UNIQUEID" val="1520"/>
</p:tagLst>
</file>

<file path=ppt/tags/tag747.xml><?xml version="1.0" encoding="utf-8"?>
<p:tagLst xmlns:p="http://schemas.openxmlformats.org/presentationml/2006/main">
  <p:tag name="AS_UNIQUEID" val="2019"/>
</p:tagLst>
</file>

<file path=ppt/tags/tag748.xml><?xml version="1.0" encoding="utf-8"?>
<p:tagLst xmlns:p="http://schemas.openxmlformats.org/presentationml/2006/main">
  <p:tag name="AS_UNIQUEID" val="2020"/>
</p:tagLst>
</file>

<file path=ppt/tags/tag749.xml><?xml version="1.0" encoding="utf-8"?>
<p:tagLst xmlns:p="http://schemas.openxmlformats.org/presentationml/2006/main">
  <p:tag name="AS_UNIQUEID" val="2021"/>
</p:tagLst>
</file>

<file path=ppt/tags/tag75.xml><?xml version="1.0" encoding="utf-8"?>
<p:tagLst xmlns:p="http://schemas.openxmlformats.org/presentationml/2006/main">
  <p:tag name="AS_UNIQUEID" val="9744"/>
</p:tagLst>
</file>

<file path=ppt/tags/tag750.xml><?xml version="1.0" encoding="utf-8"?>
<p:tagLst xmlns:p="http://schemas.openxmlformats.org/presentationml/2006/main">
  <p:tag name="AS_UNIQUEID" val="2022"/>
</p:tagLst>
</file>

<file path=ppt/tags/tag751.xml><?xml version="1.0" encoding="utf-8"?>
<p:tagLst xmlns:p="http://schemas.openxmlformats.org/presentationml/2006/main">
  <p:tag name="AS_UNIQUEID" val="9998"/>
</p:tagLst>
</file>

<file path=ppt/tags/tag752.xml><?xml version="1.0" encoding="utf-8"?>
<p:tagLst xmlns:p="http://schemas.openxmlformats.org/presentationml/2006/main">
  <p:tag name="AS_UNIQUEID" val="2019"/>
</p:tagLst>
</file>

<file path=ppt/tags/tag753.xml><?xml version="1.0" encoding="utf-8"?>
<p:tagLst xmlns:p="http://schemas.openxmlformats.org/presentationml/2006/main">
  <p:tag name="AS_UNIQUEID" val="2020"/>
</p:tagLst>
</file>

<file path=ppt/tags/tag754.xml><?xml version="1.0" encoding="utf-8"?>
<p:tagLst xmlns:p="http://schemas.openxmlformats.org/presentationml/2006/main">
  <p:tag name="AS_UNIQUEID" val="2021"/>
</p:tagLst>
</file>

<file path=ppt/tags/tag755.xml><?xml version="1.0" encoding="utf-8"?>
<p:tagLst xmlns:p="http://schemas.openxmlformats.org/presentationml/2006/main">
  <p:tag name="AS_UNIQUEID" val="9999"/>
</p:tagLst>
</file>

<file path=ppt/tags/tag756.xml><?xml version="1.0" encoding="utf-8"?>
<p:tagLst xmlns:p="http://schemas.openxmlformats.org/presentationml/2006/main">
  <p:tag name="AS_UNIQUEID" val="1904"/>
</p:tagLst>
</file>

<file path=ppt/tags/tag757.xml><?xml version="1.0" encoding="utf-8"?>
<p:tagLst xmlns:p="http://schemas.openxmlformats.org/presentationml/2006/main">
  <p:tag name="AS_UNIQUEID" val="1905"/>
</p:tagLst>
</file>

<file path=ppt/tags/tag758.xml><?xml version="1.0" encoding="utf-8"?>
<p:tagLst xmlns:p="http://schemas.openxmlformats.org/presentationml/2006/main">
  <p:tag name="AS_UNIQUEID" val="8590"/>
</p:tagLst>
</file>

<file path=ppt/tags/tag759.xml><?xml version="1.0" encoding="utf-8"?>
<p:tagLst xmlns:p="http://schemas.openxmlformats.org/presentationml/2006/main">
  <p:tag name="AS_UNIQUEID" val="10000"/>
</p:tagLst>
</file>

<file path=ppt/tags/tag76.xml><?xml version="1.0" encoding="utf-8"?>
<p:tagLst xmlns:p="http://schemas.openxmlformats.org/presentationml/2006/main">
  <p:tag name="AS_UNIQUEID" val="9745"/>
</p:tagLst>
</file>

<file path=ppt/tags/tag760.xml><?xml version="1.0" encoding="utf-8"?>
<p:tagLst xmlns:p="http://schemas.openxmlformats.org/presentationml/2006/main">
  <p:tag name="AS_UNIQUEID" val="1909"/>
</p:tagLst>
</file>

<file path=ppt/tags/tag761.xml><?xml version="1.0" encoding="utf-8"?>
<p:tagLst xmlns:p="http://schemas.openxmlformats.org/presentationml/2006/main">
  <p:tag name="AS_UNIQUEID" val="1911"/>
</p:tagLst>
</file>

<file path=ppt/tags/tag762.xml><?xml version="1.0" encoding="utf-8"?>
<p:tagLst xmlns:p="http://schemas.openxmlformats.org/presentationml/2006/main">
  <p:tag name="AS_UNIQUEID" val="8589"/>
</p:tagLst>
</file>

<file path=ppt/tags/tag763.xml><?xml version="1.0" encoding="utf-8"?>
<p:tagLst xmlns:p="http://schemas.openxmlformats.org/presentationml/2006/main">
  <p:tag name="AS_UNIQUEID" val="8591"/>
</p:tagLst>
</file>

<file path=ppt/tags/tag764.xml><?xml version="1.0" encoding="utf-8"?>
<p:tagLst xmlns:p="http://schemas.openxmlformats.org/presentationml/2006/main">
  <p:tag name="AS_UNIQUEID" val="10001"/>
</p:tagLst>
</file>

<file path=ppt/tags/tag765.xml><?xml version="1.0" encoding="utf-8"?>
<p:tagLst xmlns:p="http://schemas.openxmlformats.org/presentationml/2006/main">
  <p:tag name="AS_UNIQUEID" val="2019"/>
</p:tagLst>
</file>

<file path=ppt/tags/tag766.xml><?xml version="1.0" encoding="utf-8"?>
<p:tagLst xmlns:p="http://schemas.openxmlformats.org/presentationml/2006/main">
  <p:tag name="AS_UNIQUEID" val="2020"/>
</p:tagLst>
</file>

<file path=ppt/tags/tag767.xml><?xml version="1.0" encoding="utf-8"?>
<p:tagLst xmlns:p="http://schemas.openxmlformats.org/presentationml/2006/main">
  <p:tag name="AS_UNIQUEID" val="2021"/>
</p:tagLst>
</file>

<file path=ppt/tags/tag768.xml><?xml version="1.0" encoding="utf-8"?>
<p:tagLst xmlns:p="http://schemas.openxmlformats.org/presentationml/2006/main">
  <p:tag name="AS_UNIQUEID" val="8589"/>
</p:tagLst>
</file>

<file path=ppt/tags/tag769.xml><?xml version="1.0" encoding="utf-8"?>
<p:tagLst xmlns:p="http://schemas.openxmlformats.org/presentationml/2006/main">
  <p:tag name="AS_UNIQUEID" val="1520"/>
</p:tagLst>
</file>

<file path=ppt/tags/tag77.xml><?xml version="1.0" encoding="utf-8"?>
<p:tagLst xmlns:p="http://schemas.openxmlformats.org/presentationml/2006/main">
  <p:tag name="AS_UNIQUEID" val="9746"/>
</p:tagLst>
</file>

<file path=ppt/tags/tag770.xml><?xml version="1.0" encoding="utf-8"?>
<p:tagLst xmlns:p="http://schemas.openxmlformats.org/presentationml/2006/main">
  <p:tag name="AS_UNIQUEID" val="10002"/>
</p:tagLst>
</file>

<file path=ppt/tags/tag771.xml><?xml version="1.0" encoding="utf-8"?>
<p:tagLst xmlns:p="http://schemas.openxmlformats.org/presentationml/2006/main">
  <p:tag name="AS_UNIQUEID" val="2069"/>
</p:tagLst>
</file>

<file path=ppt/tags/tag772.xml><?xml version="1.0" encoding="utf-8"?>
<p:tagLst xmlns:p="http://schemas.openxmlformats.org/presentationml/2006/main">
  <p:tag name="AS_UNIQUEID" val="10003"/>
</p:tagLst>
</file>

<file path=ppt/tags/tag773.xml><?xml version="1.0" encoding="utf-8"?>
<p:tagLst xmlns:p="http://schemas.openxmlformats.org/presentationml/2006/main">
  <p:tag name="AS_UNIQUEID" val="9472"/>
  <p:tag name="KSO_WM_UNIT_TABLE_BEAUTIFY" val="smartTable{70770504-890b-4059-9d49-8c5606a6fa9f}"/>
  <p:tag name="TABLE_ENDDRAG_ORIGIN_RECT" val="878*338"/>
  <p:tag name="TABLE_ENDDRAG_RECT" val="33*163*878*338"/>
</p:tagLst>
</file>

<file path=ppt/tags/tag774.xml><?xml version="1.0" encoding="utf-8"?>
<p:tagLst xmlns:p="http://schemas.openxmlformats.org/presentationml/2006/main">
  <p:tag name="AS_UNIQUEID" val="10004"/>
</p:tagLst>
</file>

<file path=ppt/tags/tag775.xml><?xml version="1.0" encoding="utf-8"?>
<p:tagLst xmlns:p="http://schemas.openxmlformats.org/presentationml/2006/main">
  <p:tag name="AS_UNIQUEID" val="2881"/>
</p:tagLst>
</file>

<file path=ppt/tags/tag776.xml><?xml version="1.0" encoding="utf-8"?>
<p:tagLst xmlns:p="http://schemas.openxmlformats.org/presentationml/2006/main">
  <p:tag name="AS_UNIQUEID" val="14"/>
</p:tagLst>
</file>

<file path=ppt/tags/tag777.xml><?xml version="1.0" encoding="utf-8"?>
<p:tagLst xmlns:p="http://schemas.openxmlformats.org/presentationml/2006/main">
  <p:tag name="AS_UNIQUEID" val="10005"/>
</p:tagLst>
</file>

<file path=ppt/tags/tag778.xml><?xml version="1.0" encoding="utf-8"?>
<p:tagLst xmlns:p="http://schemas.openxmlformats.org/presentationml/2006/main">
  <p:tag name="AS_UNIQUEID" val="2"/>
</p:tagLst>
</file>

<file path=ppt/tags/tag779.xml><?xml version="1.0" encoding="utf-8"?>
<p:tagLst xmlns:p="http://schemas.openxmlformats.org/presentationml/2006/main">
  <p:tag name="AS_UNIQUEID" val="1075"/>
</p:tagLst>
</file>

<file path=ppt/tags/tag78.xml><?xml version="1.0" encoding="utf-8"?>
<p:tagLst xmlns:p="http://schemas.openxmlformats.org/presentationml/2006/main">
  <p:tag name="AS_UNIQUEID" val="9747"/>
</p:tagLst>
</file>

<file path=ppt/tags/tag780.xml><?xml version="1.0" encoding="utf-8"?>
<p:tagLst xmlns:p="http://schemas.openxmlformats.org/presentationml/2006/main">
  <p:tag name="AS_UNIQUEID" val="1076"/>
</p:tagLst>
</file>

<file path=ppt/tags/tag781.xml><?xml version="1.0" encoding="utf-8"?>
<p:tagLst xmlns:p="http://schemas.openxmlformats.org/presentationml/2006/main">
  <p:tag name="AS_UNIQUEID" val="1077"/>
</p:tagLst>
</file>

<file path=ppt/tags/tag782.xml><?xml version="1.0" encoding="utf-8"?>
<p:tagLst xmlns:p="http://schemas.openxmlformats.org/presentationml/2006/main">
  <p:tag name="AS_UNIQUEID" val="1078"/>
</p:tagLst>
</file>

<file path=ppt/tags/tag783.xml><?xml version="1.0" encoding="utf-8"?>
<p:tagLst xmlns:p="http://schemas.openxmlformats.org/presentationml/2006/main">
  <p:tag name="AS_UNIQUEID" val="1077"/>
</p:tagLst>
</file>

<file path=ppt/tags/tag784.xml><?xml version="1.0" encoding="utf-8"?>
<p:tagLst xmlns:p="http://schemas.openxmlformats.org/presentationml/2006/main">
  <p:tag name="AS_UNIQUEID" val="10006"/>
</p:tagLst>
</file>

<file path=ppt/tags/tag785.xml><?xml version="1.0" encoding="utf-8"?>
<p:tagLst xmlns:p="http://schemas.openxmlformats.org/presentationml/2006/main">
  <p:tag name="AS_UNIQUEID" val="2886"/>
</p:tagLst>
</file>

<file path=ppt/tags/tag786.xml><?xml version="1.0" encoding="utf-8"?>
<p:tagLst xmlns:p="http://schemas.openxmlformats.org/presentationml/2006/main">
  <p:tag name="AS_UNIQUEID" val="2887"/>
</p:tagLst>
</file>

<file path=ppt/tags/tag787.xml><?xml version="1.0" encoding="utf-8"?>
<p:tagLst xmlns:p="http://schemas.openxmlformats.org/presentationml/2006/main">
  <p:tag name="AS_UNIQUEID" val="10007"/>
</p:tagLst>
</file>

<file path=ppt/tags/tag788.xml><?xml version="1.0" encoding="utf-8"?>
<p:tagLst xmlns:p="http://schemas.openxmlformats.org/presentationml/2006/main">
  <p:tag name="AS_UNIQUEID" val="2889"/>
</p:tagLst>
</file>

<file path=ppt/tags/tag789.xml><?xml version="1.0" encoding="utf-8"?>
<p:tagLst xmlns:p="http://schemas.openxmlformats.org/presentationml/2006/main">
  <p:tag name="AS_UNIQUEID" val="14"/>
</p:tagLst>
</file>

<file path=ppt/tags/tag79.xml><?xml version="1.0" encoding="utf-8"?>
<p:tagLst xmlns:p="http://schemas.openxmlformats.org/presentationml/2006/main">
  <p:tag name="AS_UNIQUEID" val="9748"/>
</p:tagLst>
</file>

<file path=ppt/tags/tag790.xml><?xml version="1.0" encoding="utf-8"?>
<p:tagLst xmlns:p="http://schemas.openxmlformats.org/presentationml/2006/main">
  <p:tag name="AS_UNIQUEID" val="2893"/>
</p:tagLst>
</file>

<file path=ppt/tags/tag791.xml><?xml version="1.0" encoding="utf-8"?>
<p:tagLst xmlns:p="http://schemas.openxmlformats.org/presentationml/2006/main">
  <p:tag name="AS_UNIQUEID" val="10008"/>
</p:tagLst>
</file>

<file path=ppt/tags/tag792.xml><?xml version="1.0" encoding="utf-8"?>
<p:tagLst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SPECIAL_SOURCE" val="bdnull"/>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793.xml><?xml version="1.0" encoding="utf-8"?>
<p:tagLst xmlns:p="http://schemas.openxmlformats.org/presentationml/2006/main">
  <p:tag name="AS_UNIQUEID" val="10009"/>
</p:tagLst>
</file>

<file path=ppt/tags/tag794.xml><?xml version="1.0" encoding="utf-8"?>
<p:tagLst xmlns:p="http://schemas.openxmlformats.org/presentationml/2006/main">
  <p:tag name="AS_UNIQUEID" val="2900"/>
</p:tagLst>
</file>

<file path=ppt/tags/tag795.xml><?xml version="1.0" encoding="utf-8"?>
<p:tagLst xmlns:p="http://schemas.openxmlformats.org/presentationml/2006/main">
  <p:tag name="AS_UNIQUEID" val="2901"/>
</p:tagLst>
</file>

<file path=ppt/tags/tag796.xml><?xml version="1.0" encoding="utf-8"?>
<p:tagLst xmlns:p="http://schemas.openxmlformats.org/presentationml/2006/main">
  <p:tag name="AS_UNIQUEID" val="2902"/>
</p:tagLst>
</file>

<file path=ppt/tags/tag797.xml><?xml version="1.0" encoding="utf-8"?>
<p:tagLst xmlns:p="http://schemas.openxmlformats.org/presentationml/2006/main">
  <p:tag name="AS_UNIQUEID" val="2903"/>
</p:tagLst>
</file>

<file path=ppt/tags/tag798.xml><?xml version="1.0" encoding="utf-8"?>
<p:tagLst xmlns:p="http://schemas.openxmlformats.org/presentationml/2006/main">
  <p:tag name="AS_UNIQUEID" val="2904"/>
</p:tagLst>
</file>

<file path=ppt/tags/tag799.xml><?xml version="1.0" encoding="utf-8"?>
<p:tagLst xmlns:p="http://schemas.openxmlformats.org/presentationml/2006/main">
  <p:tag name="AS_UNIQUEID" val="2905"/>
</p:tagLst>
</file>

<file path=ppt/tags/tag8.xml><?xml version="1.0" encoding="utf-8"?>
<p:tagLst xmlns:p="http://schemas.openxmlformats.org/presentationml/2006/main">
  <p:tag name="AS_UNIQUEID" val="9677"/>
</p:tagLst>
</file>

<file path=ppt/tags/tag80.xml><?xml version="1.0" encoding="utf-8"?>
<p:tagLst xmlns:p="http://schemas.openxmlformats.org/presentationml/2006/main">
  <p:tag name="AS_UNIQUEID" val="9749"/>
</p:tagLst>
</file>

<file path=ppt/tags/tag800.xml><?xml version="1.0" encoding="utf-8"?>
<p:tagLst xmlns:p="http://schemas.openxmlformats.org/presentationml/2006/main">
  <p:tag name="AS_UNIQUEID" val="2906"/>
</p:tagLst>
</file>

<file path=ppt/tags/tag801.xml><?xml version="1.0" encoding="utf-8"?>
<p:tagLst xmlns:p="http://schemas.openxmlformats.org/presentationml/2006/main">
  <p:tag name="AS_UNIQUEID" val="2907"/>
</p:tagLst>
</file>

<file path=ppt/tags/tag802.xml><?xml version="1.0" encoding="utf-8"?>
<p:tagLst xmlns:p="http://schemas.openxmlformats.org/presentationml/2006/main">
  <p:tag name="AS_UNIQUEID" val="10010"/>
</p:tagLst>
</file>

<file path=ppt/tags/tag803.xml><?xml version="1.0" encoding="utf-8"?>
<p:tagLst xmlns:p="http://schemas.openxmlformats.org/presentationml/2006/main">
  <p:tag name="KSO_WM_BEAUTIFY_FLAG" val="#wm#"/>
  <p:tag name="KSO_WM_SPECIAL_SOURCE" val="bdnull"/>
  <p:tag name="KSO_WM_TEMPLATE_CATEGORY" val="custom"/>
  <p:tag name="KSO_WM_TEMPLATE_INDEX" val="20205176"/>
</p:tagLst>
</file>

<file path=ppt/tags/tag804.xml><?xml version="1.0" encoding="utf-8"?>
<p:tagLst xmlns:p="http://schemas.openxmlformats.org/presentationml/2006/main">
  <p:tag name="AS_UNIQUEID" val="10011"/>
</p:tagLst>
</file>

<file path=ppt/tags/tag805.xml><?xml version="1.0" encoding="utf-8"?>
<p:tagLst xmlns:p="http://schemas.openxmlformats.org/presentationml/2006/main">
  <p:tag name="AS_UNIQUEID" val="2914"/>
</p:tagLst>
</file>

<file path=ppt/tags/tag806.xml><?xml version="1.0" encoding="utf-8"?>
<p:tagLst xmlns:p="http://schemas.openxmlformats.org/presentationml/2006/main">
  <p:tag name="AS_UNIQUEID" val="2915"/>
</p:tagLst>
</file>

<file path=ppt/tags/tag807.xml><?xml version="1.0" encoding="utf-8"?>
<p:tagLst xmlns:p="http://schemas.openxmlformats.org/presentationml/2006/main">
  <p:tag name="AS_UNIQUEID" val="10012"/>
</p:tagLst>
</file>

<file path=ppt/tags/tag808.xml><?xml version="1.0" encoding="utf-8"?>
<p:tagLst xmlns:p="http://schemas.openxmlformats.org/presentationml/2006/main">
  <p:tag name="KSO_WM_BEAUTIFY_FLAG" val="#wm#"/>
  <p:tag name="KSO_WM_SPECIAL_SOURCE" val="bdnull"/>
  <p:tag name="KSO_WM_TEMPLATE_CATEGORY" val="custom"/>
  <p:tag name="KSO_WM_TEMPLATE_INDEX" val="20205176"/>
</p:tagLst>
</file>

<file path=ppt/tags/tag809.xml><?xml version="1.0" encoding="utf-8"?>
<p:tagLst xmlns:p="http://schemas.openxmlformats.org/presentationml/2006/main">
  <p:tag name="AS_UNIQUEID" val="10013"/>
</p:tagLst>
</file>

<file path=ppt/tags/tag81.xml><?xml version="1.0" encoding="utf-8"?>
<p:tagLst xmlns:p="http://schemas.openxmlformats.org/presentationml/2006/main">
  <p:tag name="AS_UNIQUEID" val="9750"/>
</p:tagLst>
</file>

<file path=ppt/tags/tag810.xml><?xml version="1.0" encoding="utf-8"?>
<p:tagLst xmlns:p="http://schemas.openxmlformats.org/presentationml/2006/main">
  <p:tag name="AS_UNIQUEID" val="9651"/>
</p:tagLst>
</file>

<file path=ppt/tags/tag811.xml><?xml version="1.0" encoding="utf-8"?>
<p:tagLst xmlns:p="http://schemas.openxmlformats.org/presentationml/2006/main">
  <p:tag name="AS_UNIQUEID" val="9652"/>
  <p:tag name="KSO_WM_BEAUTIFY_FLAG" val=""/>
</p:tagLst>
</file>

<file path=ppt/tags/tag812.xml><?xml version="1.0" encoding="utf-8"?>
<p:tagLst xmlns:p="http://schemas.openxmlformats.org/presentationml/2006/main">
  <p:tag name="AS_UNIQUEID" val="9653"/>
  <p:tag name="KSO_WM_BEAUTIFY_FLAG" val=""/>
</p:tagLst>
</file>

<file path=ppt/tags/tag813.xml><?xml version="1.0" encoding="utf-8"?>
<p:tagLst xmlns:p="http://schemas.openxmlformats.org/presentationml/2006/main">
  <p:tag name="AS_UNIQUEID" val="9654"/>
  <p:tag name="KSO_WM_BEAUTIFY_FLAG" val=""/>
</p:tagLst>
</file>

<file path=ppt/tags/tag814.xml><?xml version="1.0" encoding="utf-8"?>
<p:tagLst xmlns:p="http://schemas.openxmlformats.org/presentationml/2006/main">
  <p:tag name="AS_UNIQUEID" val="9655"/>
  <p:tag name="KSO_WM_BEAUTIFY_FLAG" val=""/>
</p:tagLst>
</file>

<file path=ppt/tags/tag815.xml><?xml version="1.0" encoding="utf-8"?>
<p:tagLst xmlns:p="http://schemas.openxmlformats.org/presentationml/2006/main">
  <p:tag name="AS_UNIQUEID" val="9656"/>
  <p:tag name="KSO_WM_BEAUTIFY_FLAG" val=""/>
</p:tagLst>
</file>

<file path=ppt/tags/tag816.xml><?xml version="1.0" encoding="utf-8"?>
<p:tagLst xmlns:p="http://schemas.openxmlformats.org/presentationml/2006/main">
  <p:tag name="AS_UNIQUEID" val="9657"/>
  <p:tag name="KSO_WM_BEAUTIFY_FLAG" val=""/>
</p:tagLst>
</file>

<file path=ppt/tags/tag817.xml><?xml version="1.0" encoding="utf-8"?>
<p:tagLst xmlns:p="http://schemas.openxmlformats.org/presentationml/2006/main">
  <p:tag name="AS_UNIQUEID" val="9658"/>
  <p:tag name="KSO_WM_BEAUTIFY_FLAG" val=""/>
</p:tagLst>
</file>

<file path=ppt/tags/tag818.xml><?xml version="1.0" encoding="utf-8"?>
<p:tagLst xmlns:p="http://schemas.openxmlformats.org/presentationml/2006/main">
  <p:tag name="AS_UNIQUEID" val="9659"/>
  <p:tag name="KSO_WM_BEAUTIFY_FLAG" val=""/>
</p:tagLst>
</file>

<file path=ppt/tags/tag819.xml><?xml version="1.0" encoding="utf-8"?>
<p:tagLst xmlns:p="http://schemas.openxmlformats.org/presentationml/2006/main">
  <p:tag name="AS_UNIQUEID" val="9660"/>
  <p:tag name="KSO_WM_BEAUTIFY_FLAG" val=""/>
</p:tagLst>
</file>

<file path=ppt/tags/tag82.xml><?xml version="1.0" encoding="utf-8"?>
<p:tagLst xmlns:p="http://schemas.openxmlformats.org/presentationml/2006/main">
  <p:tag name="AS_UNIQUEID" val="9751"/>
</p:tagLst>
</file>

<file path=ppt/tags/tag820.xml><?xml version="1.0" encoding="utf-8"?>
<p:tagLst xmlns:p="http://schemas.openxmlformats.org/presentationml/2006/main">
  <p:tag name="AS_UNIQUEID" val="9661"/>
  <p:tag name="KSO_WM_BEAUTIFY_FLAG" val=""/>
</p:tagLst>
</file>

<file path=ppt/tags/tag821.xml><?xml version="1.0" encoding="utf-8"?>
<p:tagLst xmlns:p="http://schemas.openxmlformats.org/presentationml/2006/main">
  <p:tag name="AS_UNIQUEID" val="9662"/>
  <p:tag name="KSO_WM_BEAUTIFY_FLAG" val=""/>
</p:tagLst>
</file>

<file path=ppt/tags/tag822.xml><?xml version="1.0" encoding="utf-8"?>
<p:tagLst xmlns:p="http://schemas.openxmlformats.org/presentationml/2006/main">
  <p:tag name="AS_UNIQUEID" val="9663"/>
  <p:tag name="KSO_WM_BEAUTIFY_FLAG" val=""/>
</p:tagLst>
</file>

<file path=ppt/tags/tag823.xml><?xml version="1.0" encoding="utf-8"?>
<p:tagLst xmlns:p="http://schemas.openxmlformats.org/presentationml/2006/main">
  <p:tag name="AS_UNIQUEID" val="9664"/>
  <p:tag name="KSO_WM_BEAUTIFY_FLAG" val=""/>
</p:tagLst>
</file>

<file path=ppt/tags/tag824.xml><?xml version="1.0" encoding="utf-8"?>
<p:tagLst xmlns:p="http://schemas.openxmlformats.org/presentationml/2006/main">
  <p:tag name="AS_UNIQUEID" val="9665"/>
  <p:tag name="KSO_WM_BEAUTIFY_FLAG" val=""/>
</p:tagLst>
</file>

<file path=ppt/tags/tag825.xml><?xml version="1.0" encoding="utf-8"?>
<p:tagLst xmlns:p="http://schemas.openxmlformats.org/presentationml/2006/main">
  <p:tag name="AS_UNIQUEID" val="9666"/>
  <p:tag name="KSO_WM_BEAUTIFY_FLAG" val=""/>
</p:tagLst>
</file>

<file path=ppt/tags/tag826.xml><?xml version="1.0" encoding="utf-8"?>
<p:tagLst xmlns:p="http://schemas.openxmlformats.org/presentationml/2006/main">
  <p:tag name="AS_UNIQUEID" val="9667"/>
  <p:tag name="KSO_WM_BEAUTIFY_FLAG" val=""/>
</p:tagLst>
</file>

<file path=ppt/tags/tag827.xml><?xml version="1.0" encoding="utf-8"?>
<p:tagLst xmlns:p="http://schemas.openxmlformats.org/presentationml/2006/main">
  <p:tag name="AS_UNIQUEID" val="9668"/>
  <p:tag name="KSO_WM_BEAUTIFY_FLAG" val=""/>
</p:tagLst>
</file>

<file path=ppt/tags/tag828.xml><?xml version="1.0" encoding="utf-8"?>
<p:tagLst xmlns:p="http://schemas.openxmlformats.org/presentationml/2006/main">
  <p:tag name="AS_UNIQUEID" val="9669"/>
  <p:tag name="KSO_WM_BEAUTIFY_FLAG" val=""/>
</p:tagLst>
</file>

<file path=ppt/tags/tag829.xml><?xml version="1.0" encoding="utf-8"?>
<p:tagLst xmlns:p="http://schemas.openxmlformats.org/presentationml/2006/main">
  <p:tag name="AS_UNIQUEID" val="10014"/>
</p:tagLst>
</file>

<file path=ppt/tags/tag83.xml><?xml version="1.0" encoding="utf-8"?>
<p:tagLst xmlns:p="http://schemas.openxmlformats.org/presentationml/2006/main">
  <p:tag name="AS_UNIQUEID" val="9752"/>
</p:tagLst>
</file>

<file path=ppt/tags/tag830.xml><?xml version="1.0" encoding="utf-8"?>
<p:tagLst xmlns:p="http://schemas.openxmlformats.org/presentationml/2006/main">
  <p:tag name="AS_UNIQUEID" val="10015"/>
</p:tagLst>
</file>

<file path=ppt/tags/tag831.xml><?xml version="1.0" encoding="utf-8"?>
<p:tagLst xmlns:p="http://schemas.openxmlformats.org/presentationml/2006/main">
  <p:tag name="AS_UNIQUEID" val="251"/>
</p:tagLst>
</file>

<file path=ppt/tags/tag832.xml><?xml version="1.0" encoding="utf-8"?>
<p:tagLst xmlns:p="http://schemas.openxmlformats.org/presentationml/2006/main">
  <p:tag name="AS_UNIQUEID" val="1301"/>
</p:tagLst>
</file>

<file path=ppt/tags/tag833.xml><?xml version="1.0" encoding="utf-8"?>
<p:tagLst xmlns:p="http://schemas.openxmlformats.org/presentationml/2006/main">
  <p:tag name="AS_UNIQUEID" val="10016"/>
</p:tagLst>
</file>

<file path=ppt/tags/tag834.xml><?xml version="1.0" encoding="utf-8"?>
<p:tagLst xmlns:p="http://schemas.openxmlformats.org/presentationml/2006/main">
  <p:tag name="AS_UNIQUEID" val="952"/>
</p:tagLst>
</file>

<file path=ppt/tags/tag835.xml><?xml version="1.0" encoding="utf-8"?>
<p:tagLst xmlns:p="http://schemas.openxmlformats.org/presentationml/2006/main">
  <p:tag name="AS_UNIQUEID" val="10017"/>
</p:tagLst>
</file>

<file path=ppt/tags/tag836.xml><?xml version="1.0" encoding="utf-8"?>
<p:tagLst xmlns:p="http://schemas.openxmlformats.org/presentationml/2006/main">
  <p:tag name="AS_UNIQUEID" val="251"/>
</p:tagLst>
</file>

<file path=ppt/tags/tag837.xml><?xml version="1.0" encoding="utf-8"?>
<p:tagLst xmlns:p="http://schemas.openxmlformats.org/presentationml/2006/main">
  <p:tag name="AS_UNIQUEID" val="1301"/>
</p:tagLst>
</file>

<file path=ppt/tags/tag838.xml><?xml version="1.0" encoding="utf-8"?>
<p:tagLst xmlns:p="http://schemas.openxmlformats.org/presentationml/2006/main">
  <p:tag name="AS_UNIQUEID" val="10018"/>
</p:tagLst>
</file>

<file path=ppt/tags/tag839.xml><?xml version="1.0" encoding="utf-8"?>
<p:tagLst xmlns:p="http://schemas.openxmlformats.org/presentationml/2006/main">
  <p:tag name="AS_UNIQUEID" val="952"/>
</p:tagLst>
</file>

<file path=ppt/tags/tag84.xml><?xml version="1.0" encoding="utf-8"?>
<p:tagLst xmlns:p="http://schemas.openxmlformats.org/presentationml/2006/main">
  <p:tag name="AS_UNIQUEID" val="9753"/>
</p:tagLst>
</file>

<file path=ppt/tags/tag840.xml><?xml version="1.0" encoding="utf-8"?>
<p:tagLst xmlns:p="http://schemas.openxmlformats.org/presentationml/2006/main">
  <p:tag name="AS_UNIQUEID" val="10019"/>
</p:tagLst>
</file>

<file path=ppt/tags/tag841.xml><?xml version="1.0" encoding="utf-8"?>
<p:tagLst xmlns:p="http://schemas.openxmlformats.org/presentationml/2006/main">
  <p:tag name="AS_UNIQUEID" val="251"/>
</p:tagLst>
</file>

<file path=ppt/tags/tag842.xml><?xml version="1.0" encoding="utf-8"?>
<p:tagLst xmlns:p="http://schemas.openxmlformats.org/presentationml/2006/main">
  <p:tag name="AS_UNIQUEID" val="1301"/>
</p:tagLst>
</file>

<file path=ppt/tags/tag843.xml><?xml version="1.0" encoding="utf-8"?>
<p:tagLst xmlns:p="http://schemas.openxmlformats.org/presentationml/2006/main">
  <p:tag name="AS_UNIQUEID" val="10020"/>
</p:tagLst>
</file>

<file path=ppt/tags/tag844.xml><?xml version="1.0" encoding="utf-8"?>
<p:tagLst xmlns:p="http://schemas.openxmlformats.org/presentationml/2006/main">
  <p:tag name="AS_UNIQUEID" val="952"/>
</p:tagLst>
</file>

<file path=ppt/tags/tag845.xml><?xml version="1.0" encoding="utf-8"?>
<p:tagLst xmlns:p="http://schemas.openxmlformats.org/presentationml/2006/main">
  <p:tag name="AS_UNIQUEID" val="10021"/>
</p:tagLst>
</file>

<file path=ppt/tags/tag846.xml><?xml version="1.0" encoding="utf-8"?>
<p:tagLst xmlns:p="http://schemas.openxmlformats.org/presentationml/2006/main">
  <p:tag name="AS_UNIQUEID" val="251"/>
</p:tagLst>
</file>

<file path=ppt/tags/tag847.xml><?xml version="1.0" encoding="utf-8"?>
<p:tagLst xmlns:p="http://schemas.openxmlformats.org/presentationml/2006/main">
  <p:tag name="AS_UNIQUEID" val="1301"/>
</p:tagLst>
</file>

<file path=ppt/tags/tag848.xml><?xml version="1.0" encoding="utf-8"?>
<p:tagLst xmlns:p="http://schemas.openxmlformats.org/presentationml/2006/main">
  <p:tag name="AS_UNIQUEID" val="10022"/>
</p:tagLst>
</file>

<file path=ppt/tags/tag849.xml><?xml version="1.0" encoding="utf-8"?>
<p:tagLst xmlns:p="http://schemas.openxmlformats.org/presentationml/2006/main">
  <p:tag name="AS_UNIQUEID" val="952"/>
</p:tagLst>
</file>

<file path=ppt/tags/tag85.xml><?xml version="1.0" encoding="utf-8"?>
<p:tagLst xmlns:p="http://schemas.openxmlformats.org/presentationml/2006/main">
  <p:tag name="AS_UNIQUEID" val="9754"/>
</p:tagLst>
</file>

<file path=ppt/tags/tag850.xml><?xml version="1.0" encoding="utf-8"?>
<p:tagLst xmlns:p="http://schemas.openxmlformats.org/presentationml/2006/main">
  <p:tag name="AS_OS" val="Unix 3.10 unknown"/>
  <p:tag name="AS_RELEASE_DATE" val="2023.03.31"/>
  <p:tag name="AS_TITLE" val="Aspose.Slides for Java"/>
  <p:tag name="AS_VERSION" val="23.3"/>
  <p:tag name="COMMONDATA" val="eyJjb3VudCI6MiwiaGRpZCI6IjRkNGViNDNiOGVjZGExNDk4ODcxZWRiMzE4ZjdmNjgxIiwidXNlckNvdW50IjoyfQ=="/>
  <p:tag name="KSO_WPP_MARK_KEY" val="e35f239d-fac4-41c9-94b3-30f2ca938413"/>
</p:tagLst>
</file>

<file path=ppt/tags/tag86.xml><?xml version="1.0" encoding="utf-8"?>
<p:tagLst xmlns:p="http://schemas.openxmlformats.org/presentationml/2006/main">
  <p:tag name="AS_UNIQUEID" val="9755"/>
</p:tagLst>
</file>

<file path=ppt/tags/tag87.xml><?xml version="1.0" encoding="utf-8"?>
<p:tagLst xmlns:p="http://schemas.openxmlformats.org/presentationml/2006/main">
  <p:tag name="AS_UNIQUEID" val="9756"/>
</p:tagLst>
</file>

<file path=ppt/tags/tag88.xml><?xml version="1.0" encoding="utf-8"?>
<p:tagLst xmlns:p="http://schemas.openxmlformats.org/presentationml/2006/main">
  <p:tag name="AS_UNIQUEID" val="9757"/>
</p:tagLst>
</file>

<file path=ppt/tags/tag89.xml><?xml version="1.0" encoding="utf-8"?>
<p:tagLst xmlns:p="http://schemas.openxmlformats.org/presentationml/2006/main">
  <p:tag name="AS_UNIQUEID" val="9758"/>
</p:tagLst>
</file>

<file path=ppt/tags/tag9.xml><?xml version="1.0" encoding="utf-8"?>
<p:tagLst xmlns:p="http://schemas.openxmlformats.org/presentationml/2006/main">
  <p:tag name="AS_UNIQUEID" val="9678"/>
</p:tagLst>
</file>

<file path=ppt/tags/tag90.xml><?xml version="1.0" encoding="utf-8"?>
<p:tagLst xmlns:p="http://schemas.openxmlformats.org/presentationml/2006/main">
  <p:tag name="AS_UNIQUEID" val="9759"/>
</p:tagLst>
</file>

<file path=ppt/tags/tag91.xml><?xml version="1.0" encoding="utf-8"?>
<p:tagLst xmlns:p="http://schemas.openxmlformats.org/presentationml/2006/main">
  <p:tag name="AS_UNIQUEID" val="9760"/>
</p:tagLst>
</file>

<file path=ppt/tags/tag92.xml><?xml version="1.0" encoding="utf-8"?>
<p:tagLst xmlns:p="http://schemas.openxmlformats.org/presentationml/2006/main">
  <p:tag name="AS_UNIQUEID" val="9761"/>
</p:tagLst>
</file>

<file path=ppt/tags/tag93.xml><?xml version="1.0" encoding="utf-8"?>
<p:tagLst xmlns:p="http://schemas.openxmlformats.org/presentationml/2006/main">
  <p:tag name="AS_UNIQUEID" val="9762"/>
</p:tagLst>
</file>

<file path=ppt/tags/tag94.xml><?xml version="1.0" encoding="utf-8"?>
<p:tagLst xmlns:p="http://schemas.openxmlformats.org/presentationml/2006/main">
  <p:tag name="AS_UNIQUEID" val="9763"/>
</p:tagLst>
</file>

<file path=ppt/tags/tag95.xml><?xml version="1.0" encoding="utf-8"?>
<p:tagLst xmlns:p="http://schemas.openxmlformats.org/presentationml/2006/main">
  <p:tag name="AS_UNIQUEID" val="9764"/>
</p:tagLst>
</file>

<file path=ppt/tags/tag96.xml><?xml version="1.0" encoding="utf-8"?>
<p:tagLst xmlns:p="http://schemas.openxmlformats.org/presentationml/2006/main">
  <p:tag name="AS_UNIQUEID" val="9765"/>
</p:tagLst>
</file>

<file path=ppt/tags/tag97.xml><?xml version="1.0" encoding="utf-8"?>
<p:tagLst xmlns:p="http://schemas.openxmlformats.org/presentationml/2006/main">
  <p:tag name="AS_UNIQUEID" val="9766"/>
</p:tagLst>
</file>

<file path=ppt/tags/tag98.xml><?xml version="1.0" encoding="utf-8"?>
<p:tagLst xmlns:p="http://schemas.openxmlformats.org/presentationml/2006/main">
  <p:tag name="AS_UNIQUEID" val="9767"/>
</p:tagLst>
</file>

<file path=ppt/tags/tag99.xml><?xml version="1.0" encoding="utf-8"?>
<p:tagLst xmlns:p="http://schemas.openxmlformats.org/presentationml/2006/main">
  <p:tag name="AS_UNIQUEID" val="9768"/>
</p:tagLst>
</file>

<file path=ppt/theme/theme1.xml><?xml version="1.0" encoding="utf-8"?>
<a:theme xmlns:r="http://schemas.openxmlformats.org/officeDocument/2006/relationships"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1_Office 主题​​">
  <a:themeElements>
    <a:clrScheme name="自定义 2385">
      <a:dk1>
        <a:sysClr val="windowText" lastClr="000000"/>
      </a:dk1>
      <a:lt1>
        <a:sysClr val="window" lastClr="FFFFFF"/>
      </a:lt1>
      <a:dk2>
        <a:srgbClr val="44546A"/>
      </a:dk2>
      <a:lt2>
        <a:srgbClr val="E7E6E6"/>
      </a:lt2>
      <a:accent1>
        <a:srgbClr val="6D8F9E"/>
      </a:accent1>
      <a:accent2>
        <a:srgbClr val="AA9D88"/>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479</Paragraphs>
  <Slides>50</Slides>
  <Notes>3</Notes>
  <TotalTime>0</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50</vt:i4>
      </vt:variant>
    </vt:vector>
  </HeadingPairs>
  <TitlesOfParts>
    <vt:vector baseType="lpstr" size="69">
      <vt:lpstr>Arial</vt:lpstr>
      <vt:lpstr>等线 Light</vt:lpstr>
      <vt:lpstr>等线</vt:lpstr>
      <vt:lpstr>Impact</vt:lpstr>
      <vt:lpstr>微软雅黑</vt:lpstr>
      <vt:lpstr>Agency FB</vt:lpstr>
      <vt:lpstr>新蒂黑板报体底字</vt:lpstr>
      <vt:lpstr>楷体</vt:lpstr>
      <vt:lpstr>Wingdings</vt:lpstr>
      <vt:lpstr>黑体</vt:lpstr>
      <vt:lpstr>宋体</vt:lpstr>
      <vt:lpstr>汉仪雅酷黑 75W</vt:lpstr>
      <vt:lpstr>仿宋</vt:lpstr>
      <vt:lpstr>华文楷体</vt:lpstr>
      <vt:lpstr>思源宋体</vt:lpstr>
      <vt:lpstr>Times New Roman</vt:lpstr>
      <vt:lpstr>Tahoma</vt:lpstr>
      <vt:lpstr>Courier New</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23.0300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2023-09-11T18:08:17.261</cp:lastPrinted>
  <dcterms:created xsi:type="dcterms:W3CDTF">2023-09-11T18:08:17Z</dcterms:created>
  <dcterms:modified xsi:type="dcterms:W3CDTF">2023-09-11T10:08:17Z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