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61" r:id="rId6"/>
    <p:sldId id="259" r:id="rId7"/>
    <p:sldId id="260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S" lastIdx="0" clrIdx="0"/>
  <p:cmAuthor id="0" name="王笛" initials="" lastIdx="0" clrIdx="0"/>
  <p:cmAuthor id="2" name="作者" initials="作" lastIdx="0" clrIdx="1"/>
  <p:cmAuthor id="4" name="王习习" initials="王" lastIdx="0" clrIdx="0"/>
  <p:cmAuthor id="5" name="okpan" initials="o" lastIdx="0" clrIdx="4"/>
  <p:cmAuthor id="6" name="ASUS" initials="A" lastIdx="0" clrIdx="5"/>
  <p:cmAuthor id="3" name="新课标第一网" initials="xkb1.com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84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en-US" altLang="zh-CN"/>
              <a:t>WPS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WPS,a click to unlimited possibilities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r="41667" b="3626"/>
          <a:stretch>
            <a:fillRect/>
          </a:stretch>
        </p:blipFill>
        <p:spPr>
          <a:xfrm>
            <a:off x="1440815" y="2665730"/>
            <a:ext cx="3411855" cy="39217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淘宝网chenying0907出品 13"/>
          <p:cNvSpPr txBox="1"/>
          <p:nvPr>
            <p:custDataLst>
              <p:tags r:id="rId1"/>
            </p:custDataLst>
          </p:nvPr>
        </p:nvSpPr>
        <p:spPr>
          <a:xfrm>
            <a:off x="1473835" y="1410970"/>
            <a:ext cx="95370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90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954984085"/>
                </a:ext>
              </a:extLst>
            </a:pPr>
            <a:r>
              <a:rPr lang="zh-CN" altLang="en-US" sz="3600" spc="300">
                <a:effectLst/>
              </a:rPr>
              <a:t>电影版《祝福》中隐去了</a:t>
            </a:r>
            <a:r>
              <a:rPr lang="en-US" altLang="zh-CN" sz="3600" spc="300">
                <a:effectLst/>
              </a:rPr>
              <a:t>“</a:t>
            </a:r>
            <a:r>
              <a:rPr lang="zh-CN" altLang="en-US" sz="3600" spc="300">
                <a:effectLst/>
              </a:rPr>
              <a:t>我</a:t>
            </a:r>
            <a:r>
              <a:rPr lang="en-US" altLang="zh-CN" sz="3600" spc="300">
                <a:effectLst/>
              </a:rPr>
              <a:t>”</a:t>
            </a:r>
            <a:r>
              <a:rPr lang="zh-CN" altLang="en-US" sz="3600" spc="300">
                <a:effectLst/>
              </a:rPr>
              <a:t>这一人物，采用画外音的形式串联情节，与小说《祝福》从</a:t>
            </a:r>
            <a:r>
              <a:rPr lang="en-US" altLang="zh-CN" sz="3600" spc="300">
                <a:effectLst/>
              </a:rPr>
              <a:t>“</a:t>
            </a:r>
            <a:r>
              <a:rPr lang="zh-CN" altLang="en-US" sz="3600" spc="300">
                <a:effectLst/>
              </a:rPr>
              <a:t>我</a:t>
            </a:r>
            <a:r>
              <a:rPr lang="en-US" altLang="zh-CN" sz="3600" spc="300">
                <a:effectLst/>
              </a:rPr>
              <a:t>”</a:t>
            </a:r>
            <a:r>
              <a:rPr lang="zh-CN" altLang="en-US" sz="3600" spc="300">
                <a:effectLst/>
              </a:rPr>
              <a:t>的视角</a:t>
            </a:r>
            <a:r>
              <a:rPr lang="zh-CN" altLang="en-US" sz="3600" spc="300">
                <a:effectLst/>
              </a:rPr>
              <a:t>出发讲述相比，在主题表达上有什么区别？</a:t>
            </a:r>
            <a:r>
              <a:rPr lang="en-US" altLang="zh-CN" sz="3600" spc="300">
                <a:effectLst/>
              </a:rPr>
              <a:t> </a:t>
            </a:r>
            <a:endParaRPr lang="zh-CN" altLang="en-US" sz="3600" spc="300"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5785" y="340995"/>
            <a:ext cx="6544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</a:rPr>
              <a:t>作业</a:t>
            </a:r>
            <a:endParaRPr lang="en-US" altLang="zh-CN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4260" y="0"/>
            <a:ext cx="3507740" cy="283464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144780" y="1049655"/>
            <a:ext cx="11941810" cy="47593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/>
              <a:t>原名周树人，字豫才，浙江绍兴人。中国文学家、</a:t>
            </a: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/>
              <a:t>思想家、革命家和民主战士。新文化运动的重要参</a:t>
            </a: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/>
              <a:t>与者，中国现代文学的奠基人之一。</a:t>
            </a:r>
            <a:endParaRPr lang="zh-CN" altLang="en-US" sz="2800"/>
          </a:p>
          <a:p>
            <a:pPr>
              <a:lnSpc>
                <a:spcPct val="100000"/>
              </a:lnSpc>
            </a:pPr>
            <a:r>
              <a:rPr lang="zh-CN" altLang="en-US" sz="2800"/>
              <a:t>主要作品——</a:t>
            </a: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/>
              <a:t>小说集《呐喊》《彷徨》《故事新编》</a:t>
            </a: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/>
              <a:t>散文诗集《野草》</a:t>
            </a: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/>
              <a:t>散文集《朝花夕拾》</a:t>
            </a: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/>
              <a:t>杂文集《热风》《华盖集》《华盖集续编》《且介亭杂文》等专集</a:t>
            </a: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94615" y="147955"/>
            <a:ext cx="2778760" cy="7067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/>
              <a:t>作者简介</a:t>
            </a:r>
            <a:endParaRPr lang="zh-CN" altLang="en-US" sz="4000" b="1"/>
          </a:p>
        </p:txBody>
      </p:sp>
    </p:spTree>
    <p:custDataLst>
      <p:tags r:id="rId3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1"/>
          <p:cNvSpPr/>
          <p:nvPr>
            <p:custDataLst>
              <p:tags r:id="rId1"/>
            </p:custDataLst>
          </p:nvPr>
        </p:nvSpPr>
        <p:spPr>
          <a:xfrm>
            <a:off x="1076325" y="1527810"/>
            <a:ext cx="10087610" cy="3429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4400" u="none" baseline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4400" u="none" baseline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4400" u="none" baseline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4400" u="none" baseline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4400" u="none" baseline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5pPr>
          </a:lstStyle>
          <a:p>
            <a:pPr lvl="0" algn="just"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《祝福》发表于1924年。是小说集《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彷徨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》的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第一篇。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鲁迅以极大的热情欢呼辛亥革命的爆发，可是不久就失望了。他看到辛亥革命以后，帝制政权虽被推翻，但代之而起的却是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地主阶级的军阀官僚的统治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封建社会的基础并没有彻底摧毁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，中国的广大人民，尤其是农民，日益贫困化，他们过着饥寒交迫的生活，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宗法观念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封建礼教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仍然是压在人民头上的精神枷锁。鲁迅在《祝福》里，深刻地展示了这一时期中国农村的真实面貌。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146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50595" y="318770"/>
            <a:ext cx="2747645" cy="826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/>
            <a:r>
              <a:rPr lang="zh-CN" altLang="en-US" sz="4000" strike="noStrike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rPr>
              <a:t>写作背景</a:t>
            </a:r>
            <a:endParaRPr lang="zh-CN" altLang="en-US" sz="4000" strike="noStrike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3"/>
            <p:custDataLst>
              <p:tags r:id="rId1"/>
            </p:custDataLst>
          </p:nvPr>
        </p:nvSpPr>
        <p:spPr>
          <a:xfrm>
            <a:off x="144780" y="1049655"/>
            <a:ext cx="11941810" cy="4759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800"/>
              <a:t>《呐喊》自序</a:t>
            </a: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/>
              <a:t>凡有一人的主张，得了赞和，是促其前进的，得了反对，是促其奋斗的，独有叫喊于生人中，而生人并无反应，既非赞同，也无反对，如置身毫无边际的荒原，无可措手的了，这是怎样的悲哀呵，我于是以我所感到者为寂寞。</a:t>
            </a: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/>
              <a:t>然而说到希望，却是不能抹杀的，因为希望是在于将来，决不能以我之必无的证明，来折服了他之所谓可有。</a:t>
            </a: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endParaRPr lang="zh-CN" altLang="en-US" sz="280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/>
              <a:t>或者也还未能忘怀于当日自己的寂寞的悲哀罢，所以有时候仍不免呐喊几声，聊以慰藉那在寂寞里奔驰的猛士，使他不惮于前驱。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94615" y="147955"/>
            <a:ext cx="2778760" cy="7067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/>
              <a:t>作品简介</a:t>
            </a:r>
            <a:endParaRPr lang="zh-CN" altLang="en-US" sz="4000" b="1"/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3"/>
            <p:custDataLst>
              <p:tags r:id="rId1"/>
            </p:custDataLst>
          </p:nvPr>
        </p:nvSpPr>
        <p:spPr>
          <a:xfrm>
            <a:off x="144780" y="1049655"/>
            <a:ext cx="11941810" cy="5953125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/>
              <a:t>《彷徨》题辞</a:t>
            </a:r>
            <a:endParaRPr lang="zh-CN" altLang="en-US" sz="2800"/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/>
              <a:t>朝发轫于苍梧兮，夕余至乎县圃。</a:t>
            </a:r>
            <a:endParaRPr lang="zh-CN" altLang="en-US" sz="2800"/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/>
              <a:t>欲少留此灵琐兮，日忽忽其将暮。</a:t>
            </a:r>
            <a:endParaRPr lang="zh-CN" altLang="en-US" sz="2800"/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/>
              <a:t>吾令羲和弭节兮，望崦嵫而勿迫。</a:t>
            </a:r>
            <a:endParaRPr lang="zh-CN" altLang="en-US" sz="2800"/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/>
              <a:t>路曼曼其修远兮，吾将上下而求索。</a:t>
            </a:r>
            <a:endParaRPr lang="zh-CN" altLang="en-US" sz="2800"/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/>
              <a:t>                                       </a:t>
            </a:r>
            <a:r>
              <a:rPr lang="zh-CN" altLang="en-US" sz="2000"/>
              <a:t>屈原《离骚》</a:t>
            </a:r>
            <a:endParaRPr lang="zh-CN" altLang="en-US" sz="2800"/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>
                <a:sym typeface="+mn-ea"/>
              </a:rPr>
              <a:t>题《彷徨》</a:t>
            </a:r>
            <a:endParaRPr lang="zh-CN" altLang="en-US" sz="2800"/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/>
              <a:t>寂寞新文苑，平安旧战场。</a:t>
            </a:r>
            <a:endParaRPr lang="zh-CN" altLang="en-US" sz="2800"/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/>
              <a:t>两间余一卒，荷戟独彷徨。</a:t>
            </a:r>
            <a:endParaRPr lang="zh-CN" altLang="en-US" sz="2800"/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/>
              <a:t>                   </a:t>
            </a:r>
            <a:r>
              <a:rPr lang="zh-CN" altLang="en-US" sz="2000"/>
              <a:t>鲁迅，</a:t>
            </a:r>
            <a:r>
              <a:rPr lang="en-US" altLang="zh-CN" sz="2000"/>
              <a:t>1933</a:t>
            </a:r>
            <a:r>
              <a:rPr lang="zh-CN" altLang="en-US" sz="2000"/>
              <a:t>年</a:t>
            </a:r>
            <a:r>
              <a:rPr lang="en-US" altLang="zh-CN" sz="2000"/>
              <a:t>3</a:t>
            </a:r>
            <a:r>
              <a:rPr lang="zh-CN" altLang="en-US" sz="2000"/>
              <a:t>月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94615" y="147955"/>
            <a:ext cx="2778760" cy="7067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/>
              <a:t>作品简介</a:t>
            </a:r>
            <a:endParaRPr lang="zh-CN" altLang="en-US" sz="4000" b="1"/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6"/>
          <p:cNvSpPr txBox="1"/>
          <p:nvPr>
            <p:custDataLst>
              <p:tags r:id="rId1"/>
            </p:custDataLst>
          </p:nvPr>
        </p:nvSpPr>
        <p:spPr>
          <a:xfrm>
            <a:off x="1189355" y="1521460"/>
            <a:ext cx="1025652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812800" fontAlgn="auto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en-US" altLang="zh-CN"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祝福</a:t>
            </a:r>
            <a:r>
              <a:rPr lang="en-US" altLang="zh-CN"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，在绍兴土话里就是“请大菩萨” “祝福菩萨”。每当旧历年底，地主和有钱人家举行年终大典，</a:t>
            </a:r>
            <a:r>
              <a:rPr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杀鸡、宰鹅、买猪肉</a:t>
            </a:r>
            <a:r>
              <a:rPr lang="zh-CN" altLang="en-US" sz="3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，并将三牲煮熟作为“</a:t>
            </a:r>
            <a:r>
              <a:rPr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福礼</a:t>
            </a:r>
            <a:r>
              <a:rPr lang="zh-CN" altLang="en-US" sz="3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”，恭请天神和祖宗享用，祈求来年</a:t>
            </a:r>
            <a:r>
              <a:rPr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“幸福”</a:t>
            </a:r>
            <a:r>
              <a:rPr lang="zh-CN" altLang="en-US" sz="3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zh-CN" sz="3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32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812800" fontAlgn="auto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照老年人的说法，天上的菩萨，不进不洁之家，因此“祝福”之前必须把厅堂、祭桌、祭器等掸扫、洗刷得干干净净。这时候是女人们最忙的时候。</a:t>
            </a:r>
            <a:endParaRPr lang="zh-CN" altLang="en-US" sz="32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812800" fontAlgn="auto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拜福神时却只限于男人。</a:t>
            </a:r>
            <a:endParaRPr lang="zh-CN" altLang="en-US" sz="32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淘宝网chenying0907出品 13"/>
          <p:cNvSpPr txBox="1"/>
          <p:nvPr>
            <p:custDataLst>
              <p:tags r:id="rId2"/>
            </p:custDataLst>
          </p:nvPr>
        </p:nvSpPr>
        <p:spPr>
          <a:xfrm>
            <a:off x="4954270" y="453390"/>
            <a:ext cx="31426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spc="3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解题</a:t>
            </a:r>
            <a:endParaRPr lang="zh-CN" altLang="en-US" sz="3600" spc="3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淘宝网chenying0907出品 13"/>
          <p:cNvSpPr txBox="1"/>
          <p:nvPr>
            <p:custDataLst>
              <p:tags r:id="rId1"/>
            </p:custDataLst>
          </p:nvPr>
        </p:nvSpPr>
        <p:spPr>
          <a:xfrm>
            <a:off x="1578610" y="1410970"/>
            <a:ext cx="87757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祥林嫂的名字？</a:t>
            </a:r>
            <a:endParaRPr lang="zh-CN" altLang="en-US" sz="40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故乡？</a:t>
            </a:r>
            <a:endParaRPr lang="zh-CN" altLang="en-US" sz="40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对祥林嫂命运的评价？</a:t>
            </a:r>
            <a:endParaRPr lang="zh-CN" altLang="en-US" sz="40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5785" y="340995"/>
            <a:ext cx="71831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</a:rPr>
              <a:t>活动一：认识祥林嫂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78610" y="4667250"/>
            <a:ext cx="88741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祥林嫂一生中经历了哪些事情造成她这样的命运？</a:t>
            </a:r>
            <a:endParaRPr lang="zh-CN" altLang="en-US" sz="40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8275955" y="245745"/>
            <a:ext cx="3448685" cy="39477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淘宝网chenying0907出品 13"/>
          <p:cNvSpPr txBox="1"/>
          <p:nvPr>
            <p:custDataLst>
              <p:tags r:id="rId1"/>
            </p:custDataLst>
          </p:nvPr>
        </p:nvSpPr>
        <p:spPr>
          <a:xfrm>
            <a:off x="1578610" y="1410970"/>
            <a:ext cx="87757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查明真凶</a:t>
            </a:r>
            <a:endParaRPr lang="zh-CN" altLang="en-US" sz="40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——</a:t>
            </a: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谁</a:t>
            </a: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应该为祥林嫂的死负责？</a:t>
            </a:r>
            <a:endParaRPr lang="zh-CN" altLang="en-US" sz="40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5785" y="340995"/>
            <a:ext cx="6544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</a:rPr>
              <a:t>活动二：</a:t>
            </a:r>
            <a:r>
              <a:rPr lang="zh-CN" altLang="en-US" sz="4400">
                <a:solidFill>
                  <a:srgbClr val="FF0000"/>
                </a:solidFill>
              </a:rPr>
              <a:t>还原祥林嫂</a:t>
            </a:r>
            <a:r>
              <a:rPr lang="zh-CN" altLang="en-US" sz="4400">
                <a:solidFill>
                  <a:srgbClr val="FF0000"/>
                </a:solidFill>
              </a:rPr>
              <a:t>之死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2" name="淘宝网chenying0907出品 13"/>
          <p:cNvSpPr txBox="1"/>
          <p:nvPr>
            <p:custDataLst>
              <p:tags r:id="rId2"/>
            </p:custDataLst>
          </p:nvPr>
        </p:nvSpPr>
        <p:spPr>
          <a:xfrm>
            <a:off x="1578610" y="3429000"/>
            <a:ext cx="87757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动机判定</a:t>
            </a:r>
            <a:endParaRPr lang="zh-CN" altLang="en-US" sz="40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——</a:t>
            </a: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谁要为祥林嫂的死</a:t>
            </a: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负责？</a:t>
            </a:r>
            <a:endParaRPr lang="zh-CN" altLang="en-US" sz="40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淘宝网chenying0907出品 13"/>
          <p:cNvSpPr txBox="1"/>
          <p:nvPr>
            <p:custDataLst>
              <p:tags r:id="rId1"/>
            </p:custDataLst>
          </p:nvPr>
        </p:nvSpPr>
        <p:spPr>
          <a:xfrm>
            <a:off x="1578610" y="1410970"/>
            <a:ext cx="87757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寻求出路</a:t>
            </a:r>
            <a:endParaRPr lang="zh-CN" altLang="en-US" sz="40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——</a:t>
            </a:r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谁最有可能拯救祥林嫂？</a:t>
            </a:r>
            <a:endParaRPr lang="zh-CN" altLang="en-US" sz="40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5785" y="340995"/>
            <a:ext cx="6544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</a:rPr>
              <a:t>活动二：拯救祥林嫂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AS_UNIQUEID" val="639"/>
</p:tagLst>
</file>

<file path=ppt/tags/tag58.xml><?xml version="1.0" encoding="utf-8"?>
<p:tagLst xmlns:p="http://schemas.openxmlformats.org/presentationml/2006/main">
  <p:tag name="AS_UNIQUEID" val="640"/>
</p:tagLst>
</file>

<file path=ppt/tags/tag59.xml><?xml version="1.0" encoding="utf-8"?>
<p:tagLst xmlns:p="http://schemas.openxmlformats.org/presentationml/2006/main">
  <p:tag name="AS_UNIQUEID" val="64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259"/>
  <p:tag name="KSO_WM_UNIT_COMPATIBLE" val="0"/>
  <p:tag name="KSO_WM_UNIT_DIAGRAM_ISNUMVISUAL" val="0"/>
  <p:tag name="KSO_WM_UNIT_DIAGRAM_ISREFERUNIT" val="0"/>
  <p:tag name="KSO_WM_UNIT_HIGHLIGHT" val="0"/>
  <p:tag name="KSO_WM_UNIT_ID" val="custom20230259_1*f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汇报人：WPS"/>
  <p:tag name="KSO_WM_UNIT_SUBTYPE" val="b"/>
  <p:tag name="KSO_WM_UNIT_TYPE" val="f"/>
  <p:tag name="KSO_WM_UNIT_VALUE" val="1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259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259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WPS,a click to unlimited possibilities"/>
  <p:tag name="KSO_WM_UNIT_TEXT_FILL_FORE_SCHEMECOLOR_INDEX" val="6"/>
  <p:tag name="KSO_WM_UNIT_TEXT_FILL_FORE_SCHEMECOLOR_INDEX_BRIGHTNESS" val="0"/>
  <p:tag name="KSO_WM_UNIT_TEXT_FILL_TYPE" val="1"/>
  <p:tag name="KSO_WM_UNIT_TYPE" val="b"/>
  <p:tag name="KSO_WM_UNIT_VALUE" val="17"/>
</p:tagLst>
</file>

<file path=ppt/tags/tag68.xml><?xml version="1.0" encoding="utf-8"?>
<p:tagLst xmlns:p="http://schemas.openxmlformats.org/presentationml/2006/main">
  <p:tag name="KSO_WM_BEAUTIFY_FLAG" val="#wm#"/>
  <p:tag name="KSO_WM_SLIDE_CONTENT_AREA" val="{&quot;left&quot;:&quot;115.4&quot;,&quot;top&quot;:&quot;72.4&quot;,&quot;width&quot;:&quot;732.2&quot;,&quot;height&quot;:&quot;358&quot;}"/>
  <p:tag name="KSO_WM_SLIDE_ID" val="custom20230259_1"/>
  <p:tag name="KSO_WM_SLIDE_INDEX" val="1"/>
  <p:tag name="KSO_WM_SLIDE_ITEM_CNT" val="0"/>
  <p:tag name="KSO_WM_SLIDE_LAYOUT" val="a_b_f"/>
  <p:tag name="KSO_WM_SLIDE_LAYOUT_CNT" val="1_1_1"/>
  <p:tag name="KSO_WM_SLIDE_SUBTYPE" val="pureTxt"/>
  <p:tag name="KSO_WM_SLIDE_TYPE" val="title"/>
  <p:tag name="KSO_WM_SPECIAL_SOURCE" val="bdnull"/>
  <p:tag name="KSO_WM_TAG_VERSION" val="1.0"/>
  <p:tag name="KSO_WM_TEMPLATE_CATEGORY" val="custom"/>
  <p:tag name="KSO_WM_TEMPLATE_COLOR_TYPE" val="0"/>
  <p:tag name="KSO_WM_TEMPLATE_INDEX" val="20230259"/>
  <p:tag name="KSO_WM_TEMPLATE_MASTER_TYPE" val="0"/>
  <p:tag name="KSO_WM_TEMPLATE_SUBCATEGORY" val="29"/>
  <p:tag name="KSO_WM_TEMPLATE_THUMBS_INDEX" val="1、9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259"/>
  <p:tag name="KSO_WM_UNIT_COMPATIBLE" val="0"/>
  <p:tag name="KSO_WM_UNIT_DIAGRAM_ISNUMVISUAL" val="0"/>
  <p:tag name="KSO_WM_UNIT_DIAGRAM_ISREFERUNIT" val="0"/>
  <p:tag name="KSO_WM_UNIT_HIGHLIGHT" val="0"/>
  <p:tag name="KSO_WM_UNIT_ID" val="custom20230259_8*f*1"/>
  <p:tag name="KSO_WM_UNIT_INDEX" val="1"/>
  <p:tag name="KSO_WM_UNIT_LAYERLEVEL" val="1"/>
  <p:tag name="KSO_WM_UNIT_NOCLEAR" val="0"/>
  <p:tag name="KSO_WM_UNIT_PRESET_TEXT" val="单击此处添加文本"/>
  <p:tag name="KSO_WM_UNIT_SUBTYPE" val="a"/>
  <p:tag name="KSO_WM_UNIT_TYPE" val="f"/>
  <p:tag name="KSO_WM_UNIT_VALUE" val="6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SLIDE_ID" val="custom20230259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47*47"/>
  <p:tag name="KSO_WM_SLIDE_SIZE" val="863*444"/>
  <p:tag name="KSO_WM_SLIDE_SUBTYPE" val="pureTxt"/>
  <p:tag name="KSO_WM_SLIDE_TYPE" val="text"/>
  <p:tag name="KSO_WM_SPECIAL_SOURCE" val="bdnull"/>
  <p:tag name="KSO_WM_TAG_VERSION" val="1.0"/>
  <p:tag name="KSO_WM_TEMPLATE_CATEGORY" val="custom"/>
  <p:tag name="KSO_WM_TEMPLATE_COLOR_TYPE" val="0"/>
  <p:tag name="KSO_WM_TEMPLATE_INDEX" val="20230259"/>
  <p:tag name="KSO_WM_TEMPLATE_MASTER_TYPE" val="0"/>
  <p:tag name="KSO_WM_TEMPLATE_SUBCATEGORY" val="29"/>
</p:tagLst>
</file>

<file path=ppt/tags/tag71.xml><?xml version="1.0" encoding="utf-8"?>
<p:tagLst xmlns:p="http://schemas.openxmlformats.org/presentationml/2006/main">
  <p:tag name="AS_UNIQUEID" val="2592"/>
</p:tagLst>
</file>

<file path=ppt/tags/tag72.xml><?xml version="1.0" encoding="utf-8"?>
<p:tagLst xmlns:p="http://schemas.openxmlformats.org/presentationml/2006/main">
  <p:tag name="AS_UNIQUEID" val="2593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259"/>
  <p:tag name="KSO_WM_UNIT_COMPATIBLE" val="0"/>
  <p:tag name="KSO_WM_UNIT_DIAGRAM_ISNUMVISUAL" val="0"/>
  <p:tag name="KSO_WM_UNIT_DIAGRAM_ISREFERUNIT" val="0"/>
  <p:tag name="KSO_WM_UNIT_HIGHLIGHT" val="0"/>
  <p:tag name="KSO_WM_UNIT_ID" val="custom20230259_8*f*1"/>
  <p:tag name="KSO_WM_UNIT_INDEX" val="1"/>
  <p:tag name="KSO_WM_UNIT_LAYERLEVEL" val="1"/>
  <p:tag name="KSO_WM_UNIT_NOCLEAR" val="0"/>
  <p:tag name="KSO_WM_UNIT_PRESET_TEXT" val="单击此处添加文本"/>
  <p:tag name="KSO_WM_UNIT_SUBTYPE" val="a"/>
  <p:tag name="KSO_WM_UNIT_TYPE" val="f"/>
  <p:tag name="KSO_WM_UNIT_VALUE" val="60"/>
</p:tagLst>
</file>

<file path=ppt/tags/tag74.xml><?xml version="1.0" encoding="utf-8"?>
<p:tagLst xmlns:p="http://schemas.openxmlformats.org/presentationml/2006/main">
  <p:tag name="KSO_WM_BEAUTIFY_FLAG" val="#wm#"/>
  <p:tag name="KSO_WM_SLIDE_ID" val="custom20230259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47*47"/>
  <p:tag name="KSO_WM_SLIDE_SIZE" val="863*444"/>
  <p:tag name="KSO_WM_SLIDE_SUBTYPE" val="pureTxt"/>
  <p:tag name="KSO_WM_SLIDE_TYPE" val="text"/>
  <p:tag name="KSO_WM_SPECIAL_SOURCE" val="bdnull"/>
  <p:tag name="KSO_WM_TAG_VERSION" val="1.0"/>
  <p:tag name="KSO_WM_TEMPLATE_CATEGORY" val="custom"/>
  <p:tag name="KSO_WM_TEMPLATE_COLOR_TYPE" val="0"/>
  <p:tag name="KSO_WM_TEMPLATE_INDEX" val="20230259"/>
  <p:tag name="KSO_WM_TEMPLATE_MASTER_TYPE" val="0"/>
  <p:tag name="KSO_WM_TEMPLATE_SUBCATEGORY" val="29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259"/>
  <p:tag name="KSO_WM_UNIT_COMPATIBLE" val="0"/>
  <p:tag name="KSO_WM_UNIT_DIAGRAM_ISNUMVISUAL" val="0"/>
  <p:tag name="KSO_WM_UNIT_DIAGRAM_ISREFERUNIT" val="0"/>
  <p:tag name="KSO_WM_UNIT_HIGHLIGHT" val="0"/>
  <p:tag name="KSO_WM_UNIT_ID" val="custom20230259_8*f*1"/>
  <p:tag name="KSO_WM_UNIT_INDEX" val="1"/>
  <p:tag name="KSO_WM_UNIT_LAYERLEVEL" val="1"/>
  <p:tag name="KSO_WM_UNIT_NOCLEAR" val="0"/>
  <p:tag name="KSO_WM_UNIT_PRESET_TEXT" val="单击此处添加文本"/>
  <p:tag name="KSO_WM_UNIT_SUBTYPE" val="a"/>
  <p:tag name="KSO_WM_UNIT_TYPE" val="f"/>
  <p:tag name="KSO_WM_UNIT_VALUE" val="60"/>
</p:tagLst>
</file>

<file path=ppt/tags/tag76.xml><?xml version="1.0" encoding="utf-8"?>
<p:tagLst xmlns:p="http://schemas.openxmlformats.org/presentationml/2006/main">
  <p:tag name="KSO_WM_BEAUTIFY_FLAG" val="#wm#"/>
  <p:tag name="KSO_WM_SLIDE_ID" val="custom20230259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47*47"/>
  <p:tag name="KSO_WM_SLIDE_SIZE" val="863*444"/>
  <p:tag name="KSO_WM_SLIDE_SUBTYPE" val="pureTxt"/>
  <p:tag name="KSO_WM_SLIDE_TYPE" val="text"/>
  <p:tag name="KSO_WM_SPECIAL_SOURCE" val="bdnull"/>
  <p:tag name="KSO_WM_TAG_VERSION" val="1.0"/>
  <p:tag name="KSO_WM_TEMPLATE_CATEGORY" val="custom"/>
  <p:tag name="KSO_WM_TEMPLATE_COLOR_TYPE" val="0"/>
  <p:tag name="KSO_WM_TEMPLATE_INDEX" val="20230259"/>
  <p:tag name="KSO_WM_TEMPLATE_MASTER_TYPE" val="0"/>
  <p:tag name="KSO_WM_TEMPLATE_SUBCATEGORY" val="29"/>
</p:tagLst>
</file>

<file path=ppt/tags/tag77.xml><?xml version="1.0" encoding="utf-8"?>
<p:tagLst xmlns:p="http://schemas.openxmlformats.org/presentationml/2006/main">
  <p:tag name="AS_UNIQUEID" val="725"/>
</p:tagLst>
</file>

<file path=ppt/tags/tag78.xml><?xml version="1.0" encoding="utf-8"?>
<p:tagLst xmlns:p="http://schemas.openxmlformats.org/presentationml/2006/main">
  <p:tag name="AS_UNIQUEID" val="731"/>
</p:tagLst>
</file>

<file path=ppt/tags/tag79.xml><?xml version="1.0" encoding="utf-8"?>
<p:tagLst xmlns:p="http://schemas.openxmlformats.org/presentationml/2006/main">
  <p:tag name="AS_UNIQUEID" val="73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731"/>
</p:tagLst>
</file>

<file path=ppt/tags/tag81.xml><?xml version="1.0" encoding="utf-8"?>
<p:tagLst xmlns:p="http://schemas.openxmlformats.org/presentationml/2006/main">
  <p:tag name="AS_UNIQUEID" val="731"/>
</p:tagLst>
</file>

<file path=ppt/tags/tag82.xml><?xml version="1.0" encoding="utf-8"?>
<p:tagLst xmlns:p="http://schemas.openxmlformats.org/presentationml/2006/main">
  <p:tag name="AS_UNIQUEID" val="731"/>
</p:tagLst>
</file>

<file path=ppt/tags/tag83.xml><?xml version="1.0" encoding="utf-8"?>
<p:tagLst xmlns:p="http://schemas.openxmlformats.org/presentationml/2006/main">
  <p:tag name="AS_UNIQUEID" val="731"/>
</p:tagLst>
</file>

<file path=ppt/tags/tag84.xml><?xml version="1.0" encoding="utf-8"?>
<p:tagLst xmlns:p="http://schemas.openxmlformats.org/presentationml/2006/main">
  <p:tag name="commondata" val="eyJoZGlkIjoiY2M0YmU3YzhmNDI1NjkxNmJhMWFiYTRmN2E1Y2I4MW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WPS 演示</Application>
  <PresentationFormat>宽屏</PresentationFormat>
  <Paragraphs>73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Times New Roman</vt:lpstr>
      <vt:lpstr>华文新魏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小文子</cp:lastModifiedBy>
  <cp:revision>169</cp:revision>
  <dcterms:created xsi:type="dcterms:W3CDTF">2019-06-19T02:08:00Z</dcterms:created>
  <dcterms:modified xsi:type="dcterms:W3CDTF">2024-05-14T08:16:01Z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8008EF354F374B52A64D5AD78FB87D13_11</vt:lpwstr>
  </property>
</Properties>
</file>