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tags/tag13.xml" ContentType="application/vnd.openxmlformats-officedocument.presentationml.tags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tags/tag14.xml" ContentType="application/vnd.openxmlformats-officedocument.presentationml.tags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351" r:id="rId3"/>
    <p:sldId id="368" r:id="rId4"/>
    <p:sldId id="367" r:id="rId5"/>
    <p:sldId id="356" r:id="rId6"/>
    <p:sldId id="369" r:id="rId7"/>
    <p:sldId id="374" r:id="rId8"/>
    <p:sldId id="370" r:id="rId9"/>
    <p:sldId id="352" r:id="rId10"/>
    <p:sldId id="371" r:id="rId11"/>
    <p:sldId id="355" r:id="rId12"/>
    <p:sldId id="372" r:id="rId13"/>
    <p:sldId id="373" r:id="rId14"/>
    <p:sldId id="359" r:id="rId15"/>
    <p:sldId id="375" r:id="rId16"/>
    <p:sldId id="358" r:id="rId17"/>
    <p:sldId id="376" r:id="rId18"/>
    <p:sldId id="361" r:id="rId19"/>
    <p:sldId id="378" r:id="rId20"/>
    <p:sldId id="377" r:id="rId21"/>
    <p:sldId id="362" r:id="rId22"/>
    <p:sldId id="379" r:id="rId23"/>
    <p:sldId id="360" r:id="rId24"/>
    <p:sldId id="381" r:id="rId25"/>
    <p:sldId id="380" r:id="rId26"/>
    <p:sldId id="357" r:id="rId27"/>
    <p:sldId id="384" r:id="rId28"/>
    <p:sldId id="382" r:id="rId29"/>
    <p:sldId id="366" r:id="rId30"/>
    <p:sldId id="386" r:id="rId31"/>
    <p:sldId id="385" r:id="rId32"/>
    <p:sldId id="387" r:id="rId33"/>
    <p:sldId id="393" r:id="rId34"/>
    <p:sldId id="353" r:id="rId35"/>
    <p:sldId id="390" r:id="rId36"/>
    <p:sldId id="389" r:id="rId37"/>
    <p:sldId id="363" r:id="rId38"/>
    <p:sldId id="392" r:id="rId39"/>
    <p:sldId id="365" r:id="rId4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0.9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80 24575,'4'0'0,"0"-1"0,0 1 0,0-1 0,0 0 0,0-1 0,-1 1 0,1-1 0,0 1 0,-1-1 0,7-4 0,-6 2 0,1 2 0,0-1 0,0 1 0,11-4 0,2 2 0,0 2 0,36-2 0,-33 4 0,0-2 0,25-4 0,11-4 0,0 2 0,0 2 0,69 3 0,-118 3 0,0 0 0,0 0 0,0 1 0,0 0 0,-1 1 0,1-1 0,0 1 0,-1 1 0,1-1 0,-1 2 0,0-1 0,0 1 0,9 5 0,19 19 0,0 1 0,37 42 0,-1 0 0,50 41 0,-117-108 0,-1-1 0,0 1 0,-1 0 0,1 1 0,0-1 0,-1 0 0,0 1 0,0-1 0,-1 1 0,1 0 0,-1-1 0,0 1 0,0 0 0,0 7 0,0 9 0,-1-1 0,-3 25 0,1-12 0,1-2 222,1-16-751,0-1 0,-5 28 0,0-25-6297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4.8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125 1 24575,'4'1'0,"-1"-1"0,0 1 0,1 1 0,-1-1 0,0 1 0,6 3 0,3 1 0,14 5 0,-3-2 0,29 17 0,-45-21 0,1 0 0,-1 0 0,0 1 0,-1-1 0,1 2 0,-1-1 0,8 12 0,-1 1 0,-2 1 0,0 1 0,-1 0 0,-1 0 0,-1 1 0,7 33 0,-2 3 0,5 80 0,-9-28 0,-6 0 0,-12 122 0,7-203 0,-1 0 0,-2-1 0,-15 54 0,18-76 0,0 1 0,0-1 0,-1 1 0,0-1 0,-1 0 0,1 0 0,-1-1 0,0 1 0,-1-1 0,1 0 0,-1 0 0,0 0 0,0-1 0,-1 1 0,1-1 0,-1 0 0,0-1 0,0 0 0,0 0 0,0 0 0,-1 0 0,-8 1 0,-35 5 0,0-2 0,-83 1 0,131-8 0,0 0 0,0 0 0,0 0 0,-1-1 0,1 1 0,0 0 0,0-1 0,0 1 0,0-1 0,0 0 0,0 0 0,0 0 0,0 0 0,0 0 0,0 0 0,1 0 0,-1-1 0,-2-1 0,2 0 0,0 0 0,1 0 0,-1 0 0,0 0 0,1-1 0,0 1 0,0 0 0,0-1 0,0 1 0,-1-7 0,-1-20 0,0-1 0,2 0 0,5-53 0,-3 76 0,1-1 0,1 0 0,-1 0 0,1 1 0,1-1 0,-1 1 0,1 0 0,1 0 0,0 1 0,0-1 0,12-12 0,-1 2 0,2 1 0,0 0 0,22-14 0,-22 18 0,0 1 0,0 1 0,1 1 0,1 1 0,39-14 0,208-67 0,38-12 0,-275 95 0,47-6 0,-21 4 0,-40 6 0,0-1 0,26-10 0,-36 11 0,1 1 0,-1-1 0,0-1 0,0 1 0,-1-1 0,1 0 0,-1 0 0,0-1 0,5-5 0,-10 10 8,1 0-1,-1-1 1,1 1-1,-1 0 0,0-1 1,1 1-1,-1-1 1,0 1-1,1-1 0,-1 1 1,0-1-1,1 1 1,-1-1-1,0 1 1,0-1-1,0 1 0,0-1 1,0 1-1,0-1 1,1 1-1,-1-1 0,0 1 1,0-1-1,-1 1 1,1-1-1,0 0 1,0 1-1,0-1 0,0 1 1,0-1-1,-1 1 1,1-1-1,0 1 1,0-1-1,-1 1 0,1 0 1,0-1-1,-1 1 1,1-1-1,0 1 0,-1 0 1,1-1-1,-1 1 1,1 0-1,-2-1 1,-23-6-1715,8 6-5119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0.9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80 24575,'4'0'0,"0"-1"0,0 1 0,0-1 0,0 0 0,0-1 0,-1 1 0,1-1 0,0 1 0,-1-1 0,7-4 0,-6 2 0,1 2 0,0-1 0,0 1 0,11-4 0,2 2 0,0 2 0,36-2 0,-33 4 0,0-2 0,25-4 0,11-4 0,0 2 0,0 2 0,69 3 0,-118 3 0,0 0 0,0 0 0,0 1 0,0 0 0,-1 1 0,1-1 0,0 1 0,-1 1 0,1-1 0,-1 2 0,0-1 0,0 1 0,9 5 0,19 19 0,0 1 0,37 42 0,-1 0 0,50 41 0,-117-108 0,-1-1 0,0 1 0,-1 0 0,1 1 0,0-1 0,-1 0 0,0 1 0,0-1 0,-1 1 0,1 0 0,-1-1 0,0 1 0,0 0 0,0 7 0,0 9 0,-1-1 0,-3 25 0,1-12 0,1-2 222,1-16-751,0-1 0,-5 28 0,0-25-6297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4.41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142 22 24575,'5'0'0,"-1"-1"0,1 0 0,-1 0 0,1 0 0,5-3 0,14-3 0,-8 4 0,1 1 0,-1 1 0,0 0 0,0 1 0,1 1 0,-1 0 0,0 1 0,16 5 0,-28-5 0,1 0 0,-1 0 0,0 1 0,0 0 0,-1 0 0,1 0 0,-1 0 0,1 0 0,-1 1 0,0 0 0,0-1 0,0 1 0,-1 0 0,0 0 0,1 1 0,-1-1 0,-1 0 0,3 6 0,2 12 0,0-1 0,4 32 0,-9-49 0,9 76 0,-3 0 0,-9 156 0,2-220 0,-2 0 0,0 0 0,-1 0 0,-8 27 0,8-36 0,-1 1 0,1-1 0,-1 1 0,0-1 0,-1-1 0,0 1 0,0 0 0,0-1 0,-1 0 0,0 0 0,-7 5 0,-12 9 0,-1-1 0,-33 17 0,48-30 0,1-2 0,-1 1 0,0-1 0,0-1 0,0 0 0,-1 0 0,1-1 0,-1-1 0,-16 1 0,8-2 0,10 1 0,0-1 0,-1 0 0,1-1 0,0-1 0,-14-2 0,22 3 0,-1 0 0,1 0 0,-1 0 0,1 0 0,-1-1 0,1 1 0,0-1 0,0 1 0,0-1 0,0 0 0,0 0 0,0 0 0,0 0 0,1 0 0,-1 0 0,1 0 0,0-1 0,-1 1 0,1 0 0,0-1 0,0 1 0,0-1 0,1 0 0,-1 1 0,0-5 0,1 2 0,-1 0 0,1 0 0,0 1 0,0-1 0,1 0 0,-1 0 0,1 1 0,0-1 0,0 0 0,1 1 0,-1-1 0,1 1 0,0 0 0,1-1 0,-1 1 0,1 0 0,-1 0 0,1 0 0,5-5 0,-3 5 0,1-1 0,-1 0 0,1 1 0,0 0 0,0 1 0,0-1 0,1 1 0,-1 0 0,1 1 0,-1-1 0,1 2 0,14-4 0,-11 3 0,0-1 0,0 0 0,0 0 0,0-2 0,16-8 0,-16 8 0,0 0 0,0 0 0,0 1 0,1 0 0,17-3 0,155-25 0,-100 23 0,-54 7 0,51-11 0,-19-1-1365,-35 9-5461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49.3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1 734 24575,'17'-1'0,"-3"1"0,0-1 0,-1 2 0,1-1 0,0 2 0,-1 0 0,0 1 0,1 0 0,-1 1 0,14 6 0,21 15 0,-36-17 0,0-1 0,1-1 0,0 0 0,0 0 0,0-1 0,1-1 0,-1-1 0,1 0 0,16 2 0,46-3 0,86-7 0,-139 2 0,0-2 0,0 0 0,0-1 0,-1-1 0,0-1 0,0-1 0,26-15 0,-13 4 0,-1-2 0,-1-1 0,41-39 0,-56 48 0,1 0 0,1 1 0,24-13 0,35-22 0,-45 23 0,-1-2 0,-2-1 0,0-2 0,-2 0 0,-1-2 0,36-55 0,-55 71 0,-1-1 0,0 1 0,-1-2 0,-1 1 0,0 0 0,-2-1 0,4-23 0,10-46-1365,-16 70-5461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1.1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24575,'545'0'0,"-504"3"-1365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4.8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125 1 24575,'4'1'0,"-1"-1"0,0 1 0,1 1 0,-1-1 0,0 1 0,6 3 0,3 1 0,14 5 0,-3-2 0,29 17 0,-45-21 0,1 0 0,-1 0 0,0 1 0,-1-1 0,1 2 0,-1-1 0,8 12 0,-1 1 0,-2 1 0,0 1 0,-1 0 0,-1 0 0,-1 1 0,7 33 0,-2 3 0,5 80 0,-9-28 0,-6 0 0,-12 122 0,7-203 0,-1 0 0,-2-1 0,-15 54 0,18-76 0,0 1 0,0-1 0,-1 1 0,0-1 0,-1 0 0,1 0 0,-1-1 0,0 1 0,-1-1 0,1 0 0,-1 0 0,0 0 0,0-1 0,-1 1 0,1-1 0,-1 0 0,0-1 0,0 0 0,0 0 0,0 0 0,-1 0 0,-8 1 0,-35 5 0,0-2 0,-83 1 0,131-8 0,0 0 0,0 0 0,0 0 0,-1-1 0,1 1 0,0 0 0,0-1 0,0 1 0,0-1 0,0 0 0,0 0 0,0 0 0,0 0 0,0 0 0,0 0 0,1 0 0,-1-1 0,-2-1 0,2 0 0,0 0 0,1 0 0,-1 0 0,0 0 0,1-1 0,0 1 0,0 0 0,0-1 0,0 1 0,-1-7 0,-1-20 0,0-1 0,2 0 0,5-53 0,-3 76 0,1-1 0,1 0 0,-1 0 0,1 1 0,1-1 0,-1 1 0,1 0 0,1 0 0,0 1 0,0-1 0,12-12 0,-1 2 0,2 1 0,0 0 0,22-14 0,-22 18 0,0 1 0,0 1 0,1 1 0,1 1 0,39-14 0,208-67 0,38-12 0,-275 95 0,47-6 0,-21 4 0,-40 6 0,0-1 0,26-10 0,-36 11 0,1 1 0,-1-1 0,0-1 0,0 1 0,-1-1 0,1 0 0,-1 0 0,0-1 0,5-5 0,-10 10 8,1 0-1,-1-1 1,1 1-1,-1 0 0,0-1 1,1 1-1,-1-1 1,0 1-1,1-1 0,-1 1 1,0-1-1,1 1 1,-1-1-1,0 1 1,0-1-1,0 1 0,0-1 1,0 1-1,0-1 1,1 1-1,-1-1 0,0 1 1,0-1-1,-1 1 1,1-1-1,0 0 1,0 1-1,0-1 0,0 1 1,0-1-1,-1 1 1,1-1-1,0 1 1,0-1-1,-1 1 0,1 0 1,0-1-1,-1 1 1,1-1-1,0 1 0,-1 0 1,1-1-1,-1 1 1,1 0-1,-2-1 1,-23-6-1715,8 6-5119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6:12.63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0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7:49.359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8:01.7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24575,'520'0'0,"-493"1"0,0 1 0,0 1 0,0 2 0,-1 0 0,1 2 0,-1 1 0,-1 1 0,31 16 0,-25-12 0,53 34 0,-74-40 0,-1 0 0,0 1 0,0 0 0,0 1 0,-1-1 0,0 2 0,-1-1 0,11 19 0,0 4 0,19 47 0,-31-63 0,-1 1 0,0 0 0,-1 0 0,-1 0 0,1 19 0,-3 192 89,-2-139-1543,1-65-5372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8:19.34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134 20 24575,'0'0'0,"0"-1"0,0 0 0,1 1 0,-1-1 0,0 0 0,1 1 0,-1-1 0,0 0 0,1 1 0,-1-1 0,1 1 0,-1-1 0,1 1 0,-1-1 0,1 1 0,0-1 0,-1 1 0,1-1 0,0 1 0,-1 0 0,1-1 0,0 1 0,-1 0 0,1 0 0,0 0 0,-1-1 0,2 1 0,23-4 0,-22 4 0,11-1 0,-1 0 0,0 1 0,1 0 0,-1 1 0,27 5 0,-34-4 0,1 0 0,0 1 0,-1-1 0,0 1 0,1 1 0,-1-1 0,-1 1 0,1 0 0,0 1 0,-1-1 0,0 1 0,0 0 0,5 6 0,-1 1 0,-1-4 0,-1 1 0,0 0 0,0 0 0,-1 1 0,0 0 0,0 0 0,-2 0 0,1 0 0,-1 1 0,5 21 0,-4 16 0,-2-1 0,-2 1 0,-6 63 0,3-100 0,0 0 0,-1 0 0,0 0 0,0 0 0,-1 0 0,-1-1 0,1 0 0,-2 0 0,1 0 0,-2 0 0,1-1 0,-1 0 0,0-1 0,-1 1 0,0-1 0,-1-1 0,-13 10 0,17-14 0,-1 0 0,1-1 0,-1 1 0,0-1 0,1-1 0,-1 1 0,0-1 0,0 0 0,-12 0 0,-55-3 0,68 1 0,-5 0 0,0-1 0,-1 0 0,1-1 0,0 0 0,1 0 0,-1-1 0,0 0 0,1-1 0,0 0 0,0-1 0,-8-6 0,11 8 0,0-2 0,0 1 0,1 0 0,0-1 0,-1 0 0,2 0 0,-1-1 0,1 0 0,0 1 0,0-1 0,1 0 0,0-1 0,0 1 0,1-1 0,-2-7 0,4 13 0,0 0 0,0 0 0,0 0 0,0 0 0,0 0 0,0 0 0,0 1 0,0-1 0,1 0 0,-1 0 0,1 0 0,0 1 0,-1-1 0,1 0 0,0 1 0,0-1 0,0 0 0,0 1 0,2-2 0,0 0 0,-1 0 0,2 1 0,-1-1 0,0 1 0,0 0 0,1 0 0,-1 0 0,7-2 0,5-1 0,0 1 0,0 1 0,24-3 0,25 3 0,-50 4 0,1-1 0,-1-1 0,1-1 0,19-4 0,199-58 0,-183 55 0,-42 9 0,0-1 0,-1 0 0,1-1 0,-1 0 0,1 0 0,-1 0 0,1-1 0,-1 0 0,11-7 0,48-35-1365,-46 32-5461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4.41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142 22 24575,'5'0'0,"-1"-1"0,1 0 0,-1 0 0,1 0 0,5-3 0,14-3 0,-8 4 0,1 1 0,-1 1 0,0 0 0,0 1 0,1 1 0,-1 0 0,0 1 0,16 5 0,-28-5 0,1 0 0,-1 0 0,0 1 0,0 0 0,-1 0 0,1 0 0,-1 0 0,1 0 0,-1 1 0,0 0 0,0-1 0,0 1 0,-1 0 0,0 0 0,1 1 0,-1-1 0,-1 0 0,3 6 0,2 12 0,0-1 0,4 32 0,-9-49 0,9 76 0,-3 0 0,-9 156 0,2-220 0,-2 0 0,0 0 0,-1 0 0,-8 27 0,8-36 0,-1 1 0,1-1 0,-1 1 0,0-1 0,-1-1 0,0 1 0,0 0 0,0-1 0,-1 0 0,0 0 0,-7 5 0,-12 9 0,-1-1 0,-33 17 0,48-30 0,1-2 0,-1 1 0,0-1 0,0-1 0,0 0 0,-1 0 0,1-1 0,-1-1 0,-16 1 0,8-2 0,10 1 0,0-1 0,-1 0 0,1-1 0,0-1 0,-14-2 0,22 3 0,-1 0 0,1 0 0,-1 0 0,1 0 0,-1-1 0,1 1 0,0-1 0,0 1 0,0-1 0,0 0 0,0 0 0,0 0 0,0 0 0,1 0 0,-1 0 0,1 0 0,0-1 0,-1 1 0,1 0 0,0-1 0,0 1 0,0-1 0,1 0 0,-1 1 0,0-5 0,1 2 0,-1 0 0,1 0 0,0 1 0,0-1 0,1 0 0,-1 0 0,1 1 0,0-1 0,0 0 0,1 1 0,-1-1 0,1 1 0,0 0 0,1-1 0,-1 1 0,1 0 0,-1 0 0,1 0 0,5-5 0,-3 5 0,1-1 0,-1 0 0,1 1 0,0 0 0,0 1 0,0-1 0,1 1 0,-1 0 0,1 1 0,-1-1 0,1 2 0,14-4 0,-11 3 0,0-1 0,0 0 0,0 0 0,0-2 0,16-8 0,-16 8 0,0 0 0,0 0 0,0 1 0,1 0 0,17-3 0,155-25 0,-100 23 0,-54 7 0,51-11 0,-19-1-1365,-35 9-5461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8:56.15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3 24575,'56'-1'0,"-31"0"0,1 0 0,-1 2 0,0 0 0,0 2 0,32 8 0,-50-9 0,0 1 0,0 0 0,-1 1 0,1 0 0,-1 0 0,0 0 0,0 0 0,-1 1 0,9 9 0,5 7 0,19 29 0,-8-11 0,-13-16 0,-1 1 0,-1 0 0,-1 1 0,-1 1 0,-1 0 0,14 45 0,-7-24 0,-13-34 0,0 0 0,4 16 0,-1 15-117,-1 2 0,-3-1 1,-2 1-1,-3 59 0,0-68-664,0-20-6045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8:58.02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50 24575,'338'0'0,"-322"-2"0,1 1 0,-1-2 0,0 0 0,25-9 0,-24 7 0,1 0 0,0 1 0,23-1 0,-32 4-341,0 0 0,1-1-1,13-3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8:59.88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275 1 24575,'0'3'0,"0"8"0,0 9 0,0 8 0,0 6 0,-3 4 0,-12 5 0,-6 6 0,0-2 0,0-6 0,-2 0 0,-5 0 0,-4 7 0,0 1 0,2-3 0,3-10 0,5-12-8191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9:02.313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24575,'0'361'0,"1"-356"0,-1 0 0,0 1 0,1-1 0,0 0 0,0 0 0,1 0 0,-1 1 0,1-1 0,0-1 0,1 1 0,-1 0 0,1-1 0,0 1 0,0-1 0,0 0 0,1 0 0,0 0 0,4 4 0,-5-6 0,0 1 0,0-1 0,1 0 0,0 0 0,-1 0 0,1-1 0,0 1 0,-1-1 0,1 0 0,0 0 0,0 0 0,0 0 0,0-1 0,0 0 0,0 0 0,0 0 0,1 0 0,-1-1 0,0 1 0,0-1 0,-1 0 0,1 0 0,0-1 0,5-1 0,3-3-151,-1-1-1,0 0 0,0 0 0,-1-1 1,0 0-1,0-1 0,-1 0 1,13-17-1,-8 8-6674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9:03.71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49 24575,'4'0'0,"7"0"0,9 0 0,8 0 0,9-3 0,2-5 0,-3-1 0,-3 2 0,-5 1 0,-3 2 0,0 2 0,-3-3 0,-3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14:39:06.8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204 1 24575,'14'0'0,"-5"0"0,0 0 0,-1 0 0,1 1 0,15 3 0,-21-3 0,0 0 0,0 0 0,0 1 0,0-1 0,0 1 0,0 0 0,0-1 0,-1 1 0,1 1 0,-1-1 0,0 0 0,0 1 0,1-1 0,-2 1 0,1-1 0,3 6 0,2 7 0,0 0 0,-1 0 0,-1 1 0,-1-1 0,0 1 0,0 0 0,1 27 0,-5 119 0,-2-89 0,3-18 0,1-33 0,-2 1 0,-1 0 0,-5 37 0,4-52 0,-1 0 0,0-1 0,0 0 0,0 0 0,-1 0 0,1 0 0,-2 0 0,1-1 0,-9 10 0,9-12 0,0 0 0,0 0 0,0 0 0,0-1 0,-1 0 0,1 1 0,-1-2 0,0 1 0,0 0 0,0-1 0,0 0 0,-1 0 0,1-1 0,-7 2 0,-30-1 0,-1-1 0,-67-7 0,108 6 0,1-1 0,-1 1 0,0 0 0,0-1 0,0 0 0,0 1 0,0-1 0,1 0 0,-1 0 0,0 0 0,1 0 0,-1 0 0,1 0 0,-1-1 0,1 1 0,0 0 0,-1-1 0,1 1 0,0-1 0,0 1 0,0-1 0,0 0 0,0 0 0,0 1 0,1-1 0,-1 0 0,0 0 0,1 0 0,-1-2 0,0-7 0,0 1 0,0-1 0,1 0 0,1-13 0,0 7 0,-1 2 0,0 2 0,0 0 0,1 0 0,1 0 0,3-15 0,-4 25 0,0-1 0,0 1 0,0 0 0,0 0 0,1 0 0,-1 0 0,1 0 0,0 1 0,0-1 0,0 0 0,0 1 0,1 0 0,-1-1 0,1 1 0,-1 0 0,1 0 0,0 0 0,0 1 0,0-1 0,0 1 0,5-3 0,20-3 0,1 1 0,46-4 0,-6 2 0,113-17 0,-101 18 0,23-5 0,-45 7 339,-44 4-907,-1 1 0,21-5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7:49.359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24575,'0'0'-8191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7:49.359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24575,'0'0'-8191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5.97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3 24575,'126'-2'0,"139"4"0,-240 1 0,-1 0 0,0 2 0,0 1 0,42 16 0,-44-11 0,0 0 0,29 22 0,-4-3 0,-34-22 0,-1 1 0,0 1 0,0 0 0,16 17 0,37 52 0,-41-48 0,-5-8 0,-1 2 0,21 39 0,-33-53 0,0 1 0,-1 0 0,-1 0 0,0 0 0,-1 1 0,0 0 0,-1-1 0,1 20 0,-3 39-1365,0-51-5461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9.5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218 15 24575,'0'-1'0,"0"0"0,1 1 0,-1-1 0,0 0 0,0 1 0,1-1 0,-1 0 0,1 1 0,-1-1 0,0 0 0,1 1 0,-1-1 0,1 1 0,-1-1 0,1 1 0,-1-1 0,1 1 0,0-1 0,-1 1 0,1 0 0,0-1 0,-1 1 0,1 0 0,0-1 0,-1 1 0,1 0 0,0 0 0,-1 0 0,1 0 0,0 0 0,1 0 0,24 0 0,-20 3 0,1-1 0,-1 2 0,0-1 0,0 0 0,0 1 0,0 0 0,0 1 0,-1-1 0,0 1 0,0 0 0,5 7 0,8 10 0,20 32 0,-26-36 0,-1 0 0,-1 0 0,-1 1 0,0 0 0,-2 0 0,0 1 0,-1 0 0,-1 1 0,-1-1 0,-1 1 0,0 0 0,-1 34 0,-2 9 0,1-37 0,-1 1 0,-2-1 0,0 0 0,-7 27 0,9-51 0,-1 0 0,0 1 0,0-1 0,0 0 0,-1 0 0,1 0 0,-1 0 0,0 0 0,0 0 0,0 0 0,0 0 0,0-1 0,0 1 0,-1-1 0,1 1 0,-1-1 0,0 0 0,-5 3 0,2-3 0,0 0 0,0 0 0,0-1 0,-1 0 0,1 0 0,0 0 0,-1-1 0,1 0 0,-7-1 0,-64 1 0,-46-4 0,117 3 0,0 0 0,0-1 0,0 0 0,1 0 0,-1 0 0,1-1 0,-1 0 0,1 0 0,0 0 0,0 0 0,1-1 0,-1 0 0,1 0 0,-1 0 0,-5-8 0,-5-8 0,1 0 0,-17-30 0,26 40 0,4 9 0,1 0 0,-1 0 0,1 0 0,-1 0 0,1 0 0,0 0 0,-1 0 0,1 0 0,0 0 0,0 0 0,0 0 0,-1 0 0,1 0 0,0 0 0,1 0 0,-1 0 0,0 0 0,0 0 0,0 0 0,1 0 0,-1 0 0,0 0 0,1 0 0,-1 0 0,1 0 0,-1 1 0,1-1 0,-1 0 0,1 0 0,0 0 0,-1 1 0,2-2 0,3-2 0,0 1 0,-1 0 0,1 0 0,11-4 0,0-1 0,52-34 0,40-21 0,-90 55 0,1 2 0,-1 0 0,35-5 0,-3 1 0,27-9 0,-7 3 0,122-45 0,-147 44 0,0 3 0,84-15 0,-110 25-1365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49.3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1 734 24575,'17'-1'0,"-3"1"0,0-1 0,-1 2 0,1-1 0,0 2 0,-1 0 0,0 1 0,1 0 0,-1 1 0,14 6 0,21 15 0,-36-17 0,0-1 0,1-1 0,0 0 0,0 0 0,0-1 0,1-1 0,-1-1 0,1 0 0,16 2 0,46-3 0,86-7 0,-139 2 0,0-2 0,0 0 0,0-1 0,-1-1 0,0-1 0,0-1 0,26-15 0,-13 4 0,-1-2 0,-1-1 0,41-39 0,-56 48 0,1 0 0,1 1 0,24-13 0,35-22 0,-45 23 0,-1-2 0,-2-1 0,0-2 0,-2 0 0,-1-2 0,36-55 0,-55 71 0,-1-1 0,0 1 0,-1-2 0,-1 1 0,0 0 0,-2-1 0,4-23 0,10-46-1365,-16 70-5461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48.3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2244 1154 24575,'0'-617'0,"-1"591"0,-2 0 0,-1 0 0,-1 0 0,-1 0 0,-1 1 0,-20-46 0,24 66 0,0-1 0,-1 1 0,1 0 0,-1 0 0,-6-7 0,5 7 0,0 0 0,1-1 0,0 0 0,-4-6 0,5 4 0,-1 1 0,0 0 0,0 0 0,0 1 0,-1-1 0,0 1 0,-1 0 0,1 0 0,-1 1 0,0-1 0,0 1 0,-1 1 0,0-1 0,1 1 0,-9-3 0,-22-11 0,0 0 0,-42-27 0,67 37 0,0 0 0,0 2 0,-1-1 0,0 1 0,0 1 0,-1 0 0,1 1 0,-1 1 0,0 0 0,0 1 0,-24-1 0,-333 2 0,169 3 0,-163-2 0,341 2 0,0 2 0,0 0 0,0 2 0,0 0 0,-43 19 0,31-8 0,-39 22 0,-23 10 0,87-44 0,1 0 0,-1 0 0,1 1 0,0 0 0,1 0 0,-1 1 0,1 1 0,1-1 0,-15 17 0,21-21 0,-16 17 0,1 0 0,1 2 0,1-1 0,-20 40 0,21-34 0,-18 25 0,2-3 0,23-36 0,0 0 0,0 0 0,2 1 0,-1 0 0,2 0 0,0 0 0,-3 20 0,-9 53 0,9-57 0,1 0 0,2 1 0,-1 31 0,5-46 0,0 1 0,2-1 0,0 0 0,0 0 0,2 1 0,0-2 0,0 1 0,2 0 0,0-1 0,0 0 0,13 18 0,122 179 0,-85-132 0,10 3 0,-24-33 0,-18-24 0,1 0 0,1-2 0,41 31 0,-20-17 0,-12-10 0,2-1 0,1-2 0,80 40 0,-91-53 0,1-1 0,0-1 0,0-2 0,1-1 0,0-1 0,0-2 0,35 2 0,110-8 0,-161 0-170,0 0-1,-1 0 0,1-2 1,-1 1-1,0-2 0,0 1 1,15-9-1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6:59.2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20 24575,'0'0'0,"0"-1"0,0 1 0,0-1 0,0 1 0,1-1 0,-1 1 0,0 0 0,0-1 0,1 1 0,-1-1 0,0 1 0,1 0 0,-1-1 0,1 1 0,-1 0 0,0-1 0,1 1 0,-1 0 0,1 0 0,-1-1 0,1 1 0,-1 0 0,1 0 0,-1 0 0,1 0 0,0-1 0,15-1 0,-15 2 0,26-2 0,1 3 0,41 4 0,4 1 0,400-23-1365,-449 15-5461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1.5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372 1 24575,'2'123'0,"-4"136"0,0-245 0,0 1 0,-1 0 0,-1-1 0,0 0 0,-1 0 0,-1 0 0,0 0 0,-9 15 0,-71 98 0,75-112 0,-3 2 0,0 0 0,-1-1 0,-1-1 0,0-1 0,-1 0 0,-31 18 0,-15 16-1365,39-26-5461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5.0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24575,'0'477'0,"-1"-468"0,2 0 0,0 0 0,0 0 0,0-1 0,1 1 0,0 0 0,1-1 0,0 0 0,0 1 0,6 9 0,-5-12 0,0 0 0,0 0 0,1-1 0,0 1 0,0-1 0,1 0 0,-1 0 0,1-1 0,0 1 0,1-1 0,-1-1 0,10 5 0,0-1 72,-8-3-251,0 0-1,1 0 0,0-1 1,0 0-1,0-1 0,0 0 1,13 1-1,7-2-6646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6.6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41 24575,'0'-2'0,"1"1"0,-1-1 0,1 1 0,-1-1 0,1 0 0,0 1 0,0-1 0,-1 1 0,1 0 0,0-1 0,0 1 0,0 0 0,1-1 0,-1 1 0,0 0 0,0 0 0,1 0 0,-1 0 0,0 0 0,1 0 0,-1 1 0,1-1 0,0 0 0,-1 1 0,1-1 0,-1 1 0,1-1 0,0 1 0,1 0 0,10-3 0,0 1 0,22 0 0,-26 2 0,170-1 203,-90 2-1771,-70-1-5258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8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 1 24575,'0'46'0,"1"58"0,-4-1 0,-21 126 0,-21-21-1365,39-185-5461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11.8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 43 24575,'0'-2'0,"0"0"0,0 1 0,1 0 0,-1-1 0,1 1 0,0-1 0,-1 1 0,1 0 0,0-1 0,0 1 0,0 0 0,0 0 0,0-1 0,0 1 0,0 0 0,0 0 0,0 0 0,0 0 0,1 1 0,-1-1 0,0 0 0,1 0 0,-1 1 0,1-1 0,-1 1 0,3-1 0,39-8 0,-33 7 0,0 1 0,0 1 0,0 0 0,0 0 0,0 1 0,0 1 0,0-1 0,11 5 0,-16-4 0,0 0 0,1 0 0,-1 1 0,-1-1 0,1 1 0,0 1 0,-1-1 0,1 1 0,-1-1 0,0 1 0,0 0 0,-1 1 0,1-1 0,-1 1 0,0 0 0,3 5 0,-1 1 0,0 1 0,0 0 0,-2 0 0,1 1 0,1 14 0,5 66 0,-6-38 0,-1-31 0,0-4 0,-1 1 0,-1 36 0,-2-51 0,0 0 0,0-1 0,0 1 0,0 0 0,-1-1 0,0 1 0,0-1 0,0 1 0,-1-1 0,0 0 0,0 0 0,0 0 0,0-1 0,-7 7 0,-32 35 0,26-29 0,0 0 0,-23 19 0,32-30 0,-1-1 0,1-1 0,-1 1 0,0-1 0,0-1 0,0 1 0,0-1 0,-1-1 0,-14 4 0,-1-3 0,0-1 0,0-1 0,-1-1 0,-32-5 0,55 5 0,-1-1 0,1 1 0,-1-1 0,1 0 0,0 0 0,0 0 0,0 0 0,-1 0 0,1 0 0,0 0 0,0-1 0,0 1 0,1-1 0,-1 0 0,0 1 0,1-1 0,-3-2 0,2-1 0,-1 1 0,1 0 0,0-1 0,0 1 0,0-1 0,0 0 0,1 0 0,-1-5 0,0-1 0,1-1 0,1 0 0,-1 1 0,2-1 0,0 0 0,3-16 0,-4 25 0,1 1 0,-1-1 0,1 0 0,0 1 0,0-1 0,0 1 0,0 0 0,1-1 0,-1 1 0,1 0 0,-1 0 0,1 0 0,0 0 0,-1 0 0,1 0 0,0 0 0,0 1 0,1-1 0,-1 1 0,5-3 0,-1 2 0,0 0 0,0 1 0,0-1 0,0 2 0,1-1 0,-1 0 0,12 2 0,10-2 0,-1-2 0,1 0 0,47-14 0,-28 7 0,127-32 0,30-7 0,-146 41-1365,-33 6-5461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5.97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3 24575,'126'-2'0,"139"4"0,-240 1 0,-1 0 0,0 2 0,0 1 0,42 16 0,-44-11 0,0 0 0,29 22 0,-4-3 0,-34-22 0,-1 1 0,0 1 0,0 0 0,16 17 0,37 52 0,-41-48 0,-5-8 0,-1 2 0,21 39 0,-33-53 0,0 1 0,-1 0 0,-1 0 0,0 0 0,-1 1 0,0 0 0,-1-1 0,1 20 0,-3 39-1365,0-51-5461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9.5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218 15 24575,'0'-1'0,"0"0"0,1 1 0,-1-1 0,0 0 0,0 1 0,1-1 0,-1 0 0,1 1 0,-1-1 0,0 0 0,1 1 0,-1-1 0,1 1 0,-1-1 0,1 1 0,-1-1 0,1 1 0,0-1 0,-1 1 0,1 0 0,0-1 0,-1 1 0,1 0 0,0-1 0,-1 1 0,1 0 0,0 0 0,-1 0 0,1 0 0,0 0 0,1 0 0,24 0 0,-20 3 0,1-1 0,-1 2 0,0-1 0,0 0 0,0 1 0,0 0 0,0 1 0,-1-1 0,0 1 0,0 0 0,5 7 0,8 10 0,20 32 0,-26-36 0,-1 0 0,-1 0 0,-1 1 0,0 0 0,-2 0 0,0 1 0,-1 0 0,-1 1 0,-1-1 0,-1 1 0,0 0 0,-1 34 0,-2 9 0,1-37 0,-1 1 0,-2-1 0,0 0 0,-7 27 0,9-51 0,-1 0 0,0 1 0,0-1 0,0 0 0,-1 0 0,1 0 0,-1 0 0,0 0 0,0 0 0,0 0 0,0 0 0,0-1 0,0 1 0,-1-1 0,1 1 0,-1-1 0,0 0 0,-5 3 0,2-3 0,0 0 0,0 0 0,0-1 0,-1 0 0,1 0 0,0 0 0,-1-1 0,1 0 0,-7-1 0,-64 1 0,-46-4 0,117 3 0,0 0 0,0-1 0,0 0 0,1 0 0,-1 0 0,1-1 0,-1 0 0,1 0 0,0 0 0,0 0 0,1-1 0,-1 0 0,1 0 0,-1 0 0,-5-8 0,-5-8 0,1 0 0,-17-30 0,26 40 0,4 9 0,1 0 0,-1 0 0,1 0 0,-1 0 0,1 0 0,0 0 0,-1 0 0,1 0 0,0 0 0,0 0 0,0 0 0,-1 0 0,1 0 0,0 0 0,1 0 0,-1 0 0,0 0 0,0 0 0,0 0 0,1 0 0,-1 0 0,0 0 0,1 0 0,-1 0 0,1 0 0,-1 1 0,1-1 0,-1 0 0,1 0 0,0 0 0,-1 1 0,2-2 0,3-2 0,0 1 0,-1 0 0,1 0 0,11-4 0,0-1 0,52-34 0,40-21 0,-90 55 0,1 2 0,-1 0 0,35-5 0,-3 1 0,27-9 0,-7 3 0,122-45 0,-147 44 0,0 3 0,84-15 0,-110 25-1365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48.3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2244 1154 24575,'0'-617'0,"-1"591"0,-2 0 0,-1 0 0,-1 0 0,-1 0 0,-1 1 0,-20-46 0,24 66 0,0-1 0,-1 1 0,1 0 0,-1 0 0,-6-7 0,5 7 0,0 0 0,1-1 0,0 0 0,-4-6 0,5 4 0,-1 1 0,0 0 0,0 0 0,0 1 0,-1-1 0,0 1 0,-1 0 0,1 0 0,-1 1 0,0-1 0,0 1 0,-1 1 0,0-1 0,1 1 0,-9-3 0,-22-11 0,0 0 0,-42-27 0,67 37 0,0 0 0,0 2 0,-1-1 0,0 1 0,0 1 0,-1 0 0,1 1 0,-1 1 0,0 0 0,0 1 0,-24-1 0,-333 2 0,169 3 0,-163-2 0,341 2 0,0 2 0,0 0 0,0 2 0,0 0 0,-43 19 0,31-8 0,-39 22 0,-23 10 0,87-44 0,1 0 0,-1 0 0,1 1 0,0 0 0,1 0 0,-1 1 0,1 1 0,1-1 0,-15 17 0,21-21 0,-16 17 0,1 0 0,1 2 0,1-1 0,-20 40 0,21-34 0,-18 25 0,2-3 0,23-36 0,0 0 0,0 0 0,2 1 0,-1 0 0,2 0 0,0 0 0,-3 20 0,-9 53 0,9-57 0,1 0 0,2 1 0,-1 31 0,5-46 0,0 1 0,2-1 0,0 0 0,0 0 0,2 1 0,0-2 0,0 1 0,2 0 0,0-1 0,0 0 0,13 18 0,122 179 0,-85-132 0,10 3 0,-24-33 0,-18-24 0,1 0 0,1-2 0,41 31 0,-20-17 0,-12-10 0,2-1 0,1-2 0,80 40 0,-91-53 0,1-1 0,0-1 0,0-2 0,1-1 0,0-1 0,0-2 0,35 2 0,110-8 0,-161 0-170,0 0-1,-1 0 0,1-2 1,-1 1-1,0-2 0,0 1 1,15-9-1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1.1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24575,'545'0'0,"-504"3"-1365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6:59.2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20 24575,'0'0'0,"0"-1"0,0 1 0,0-1 0,0 1 0,1-1 0,-1 1 0,0 0 0,0-1 0,1 1 0,-1-1 0,0 1 0,1 0 0,-1-1 0,1 1 0,-1 0 0,0-1 0,1 1 0,-1 0 0,1 0 0,-1-1 0,1 1 0,-1 0 0,1 0 0,-1 0 0,1 0 0,0-1 0,15-1 0,-15 2 0,26-2 0,1 3 0,41 4 0,4 1 0,400-23-1365,-449 15-5461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1.5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372 1 24575,'2'123'0,"-4"136"0,0-245 0,0 1 0,-1 0 0,-1-1 0,0 0 0,-1 0 0,-1 0 0,0 0 0,-9 15 0,-71 98 0,75-112 0,-3 2 0,0 0 0,-1-1 0,-1-1 0,0-1 0,-1 0 0,-31 18 0,-15 16-1365,39-26-5461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5.0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24575,'0'477'0,"-1"-468"0,2 0 0,0 0 0,0 0 0,0-1 0,1 1 0,0 0 0,1-1 0,0 0 0,0 1 0,6 9 0,-5-12 0,0 0 0,0 0 0,1-1 0,0 1 0,0-1 0,1 0 0,-1 0 0,1-1 0,0 1 0,1-1 0,-1-1 0,10 5 0,0-1 72,-8-3-251,0 0-1,1 0 0,0-1 1,0 0-1,0-1 0,0 0 1,13 1-1,7-2-6646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6.6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41 24575,'0'-2'0,"1"1"0,-1-1 0,1 1 0,-1-1 0,1 0 0,0 1 0,0-1 0,-1 1 0,1 0 0,0-1 0,0 1 0,0 0 0,1-1 0,-1 1 0,0 0 0,0 0 0,1 0 0,-1 0 0,0 0 0,1 0 0,-1 1 0,1-1 0,0 0 0,-1 1 0,1-1 0,-1 1 0,1-1 0,0 1 0,1 0 0,10-3 0,0 1 0,22 0 0,-26 2 0,170-1 203,-90 2-1771,-70-1-5258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8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 1 24575,'0'46'0,"1"58"0,-4-1 0,-21 126 0,-21-21-1365,39-185-5461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11.8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 43 24575,'0'-2'0,"0"0"0,0 1 0,1 0 0,-1-1 0,1 1 0,0-1 0,-1 1 0,1 0 0,0-1 0,0 1 0,0 0 0,0 0 0,0-1 0,0 1 0,0 0 0,0 0 0,0 0 0,0 0 0,1 1 0,-1-1 0,0 0 0,1 0 0,-1 1 0,1-1 0,-1 1 0,3-1 0,39-8 0,-33 7 0,0 1 0,0 1 0,0 0 0,0 0 0,0 1 0,0 1 0,0-1 0,11 5 0,-16-4 0,0 0 0,1 0 0,-1 1 0,-1-1 0,1 1 0,0 1 0,-1-1 0,1 1 0,-1-1 0,0 1 0,0 0 0,-1 1 0,1-1 0,-1 1 0,0 0 0,3 5 0,-1 1 0,0 1 0,0 0 0,-2 0 0,1 1 0,1 14 0,5 66 0,-6-38 0,-1-31 0,0-4 0,-1 1 0,-1 36 0,-2-51 0,0 0 0,0-1 0,0 1 0,0 0 0,-1-1 0,0 1 0,0-1 0,0 1 0,-1-1 0,0 0 0,0 0 0,0 0 0,0-1 0,-7 7 0,-32 35 0,26-29 0,0 0 0,-23 19 0,32-30 0,-1-1 0,1-1 0,-1 1 0,0-1 0,0-1 0,0 1 0,0-1 0,-1-1 0,-14 4 0,-1-3 0,0-1 0,0-1 0,-1-1 0,-32-5 0,55 5 0,-1-1 0,1 1 0,-1-1 0,1 0 0,0 0 0,0 0 0,0 0 0,-1 0 0,1 0 0,0 0 0,0-1 0,0 1 0,1-1 0,-1 0 0,0 1 0,1-1 0,-3-2 0,2-1 0,-1 1 0,1 0 0,0-1 0,0 1 0,0-1 0,0 0 0,1 0 0,-1-5 0,0-1 0,1-1 0,1 0 0,-1 1 0,2-1 0,0 0 0,3-16 0,-4 25 0,1 1 0,-1-1 0,1 0 0,0 1 0,0-1 0,0 1 0,0 0 0,1-1 0,-1 1 0,1 0 0,-1 0 0,1 0 0,0 0 0,-1 0 0,1 0 0,0 0 0,0 1 0,1-1 0,-1 1 0,5-3 0,-1 2 0,0 0 0,0 1 0,0-1 0,0 2 0,1-1 0,-1 0 0,12 2 0,10-2 0,-1-2 0,1 0 0,47-14 0,-28 7 0,127-32 0,30-7 0,-146 41-1365,-33 6-5461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5.97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3 24575,'126'-2'0,"139"4"0,-240 1 0,-1 0 0,0 2 0,0 1 0,42 16 0,-44-11 0,0 0 0,29 22 0,-4-3 0,-34-22 0,-1 1 0,0 1 0,0 0 0,16 17 0,37 52 0,-41-48 0,-5-8 0,-1 2 0,21 39 0,-33-53 0,0 1 0,-1 0 0,-1 0 0,0 0 0,-1 1 0,0 0 0,-1-1 0,1 20 0,-3 39-1365,0-51-5461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29.5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218 15 24575,'0'-1'0,"0"0"0,1 1 0,-1-1 0,0 0 0,0 1 0,1-1 0,-1 0 0,1 1 0,-1-1 0,0 0 0,1 1 0,-1-1 0,1 1 0,-1-1 0,1 1 0,-1-1 0,1 1 0,0-1 0,-1 1 0,1 0 0,0-1 0,-1 1 0,1 0 0,0-1 0,-1 1 0,1 0 0,0 0 0,-1 0 0,1 0 0,0 0 0,1 0 0,24 0 0,-20 3 0,1-1 0,-1 2 0,0-1 0,0 0 0,0 1 0,0 0 0,0 1 0,-1-1 0,0 1 0,0 0 0,5 7 0,8 10 0,20 32 0,-26-36 0,-1 0 0,-1 0 0,-1 1 0,0 0 0,-2 0 0,0 1 0,-1 0 0,-1 1 0,-1-1 0,-1 1 0,0 0 0,-1 34 0,-2 9 0,1-37 0,-1 1 0,-2-1 0,0 0 0,-7 27 0,9-51 0,-1 0 0,0 1 0,0-1 0,0 0 0,-1 0 0,1 0 0,-1 0 0,0 0 0,0 0 0,0 0 0,0 0 0,0-1 0,0 1 0,-1-1 0,1 1 0,-1-1 0,0 0 0,-5 3 0,2-3 0,0 0 0,0 0 0,0-1 0,-1 0 0,1 0 0,0 0 0,-1-1 0,1 0 0,-7-1 0,-64 1 0,-46-4 0,117 3 0,0 0 0,0-1 0,0 0 0,1 0 0,-1 0 0,1-1 0,-1 0 0,1 0 0,0 0 0,0 0 0,1-1 0,-1 0 0,1 0 0,-1 0 0,-5-8 0,-5-8 0,1 0 0,-17-30 0,26 40 0,4 9 0,1 0 0,-1 0 0,1 0 0,-1 0 0,1 0 0,0 0 0,-1 0 0,1 0 0,0 0 0,0 0 0,0 0 0,-1 0 0,1 0 0,0 0 0,1 0 0,-1 0 0,0 0 0,0 0 0,0 0 0,1 0 0,-1 0 0,0 0 0,1 0 0,-1 0 0,1 0 0,-1 1 0,1-1 0,-1 0 0,1 0 0,0 0 0,-1 1 0,2-2 0,3-2 0,0 1 0,-1 0 0,1 0 0,11-4 0,0-1 0,52-34 0,40-21 0,-90 55 0,1 2 0,-1 0 0,35-5 0,-3 1 0,27-9 0,-7 3 0,122-45 0,-147 44 0,0 3 0,84-15 0,-110 25-1365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4:48.3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2244 1154 24575,'0'-617'0,"-1"591"0,-2 0 0,-1 0 0,-1 0 0,-1 0 0,-1 1 0,-20-46 0,24 66 0,0-1 0,-1 1 0,1 0 0,-1 0 0,-6-7 0,5 7 0,0 0 0,1-1 0,0 0 0,-4-6 0,5 4 0,-1 1 0,0 0 0,0 0 0,0 1 0,-1-1 0,0 1 0,-1 0 0,1 0 0,-1 1 0,0-1 0,0 1 0,-1 1 0,0-1 0,1 1 0,-9-3 0,-22-11 0,0 0 0,-42-27 0,67 37 0,0 0 0,0 2 0,-1-1 0,0 1 0,0 1 0,-1 0 0,1 1 0,-1 1 0,0 0 0,0 1 0,-24-1 0,-333 2 0,169 3 0,-163-2 0,341 2 0,0 2 0,0 0 0,0 2 0,0 0 0,-43 19 0,31-8 0,-39 22 0,-23 10 0,87-44 0,1 0 0,-1 0 0,1 1 0,0 0 0,1 0 0,-1 1 0,1 1 0,1-1 0,-15 17 0,21-21 0,-16 17 0,1 0 0,1 2 0,1-1 0,-20 40 0,21-34 0,-18 25 0,2-3 0,23-36 0,0 0 0,0 0 0,2 1 0,-1 0 0,2 0 0,0 0 0,-3 20 0,-9 53 0,9-57 0,1 0 0,2 1 0,-1 31 0,5-46 0,0 1 0,2-1 0,0 0 0,0 0 0,2 1 0,0-2 0,0 1 0,2 0 0,0-1 0,0 0 0,13 18 0,122 179 0,-85-132 0,10 3 0,-24-33 0,-18-24 0,1 0 0,1-2 0,41 31 0,-20-17 0,-12-10 0,2-1 0,1-2 0,80 40 0,-91-53 0,1-1 0,0-1 0,0-2 0,1-1 0,0-1 0,0-2 0,35 2 0,110-8 0,-161 0-170,0 0-1,-1 0 0,1-2 1,-1 1-1,0-2 0,0 1 1,15-9-1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6:59.2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20 24575,'0'0'0,"0"-1"0,0 1 0,0-1 0,0 1 0,1-1 0,-1 1 0,0 0 0,0-1 0,1 1 0,-1-1 0,0 1 0,1 0 0,-1-1 0,1 1 0,-1 0 0,0-1 0,1 1 0,-1 0 0,1 0 0,-1-1 0,1 1 0,-1 0 0,1 0 0,-1 0 0,1 0 0,0-1 0,15-1 0,-15 2 0,26-2 0,1 3 0,41 4 0,4 1 0,400-23-1365,-449 15-5461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4.8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125 1 24575,'4'1'0,"-1"-1"0,0 1 0,1 1 0,-1-1 0,0 1 0,6 3 0,3 1 0,14 5 0,-3-2 0,29 17 0,-45-21 0,1 0 0,-1 0 0,0 1 0,-1-1 0,1 2 0,-1-1 0,8 12 0,-1 1 0,-2 1 0,0 1 0,-1 0 0,-1 0 0,-1 1 0,7 33 0,-2 3 0,5 80 0,-9-28 0,-6 0 0,-12 122 0,7-203 0,-1 0 0,-2-1 0,-15 54 0,18-76 0,0 1 0,0-1 0,-1 1 0,0-1 0,-1 0 0,1 0 0,-1-1 0,0 1 0,-1-1 0,1 0 0,-1 0 0,0 0 0,0-1 0,-1 1 0,1-1 0,-1 0 0,0-1 0,0 0 0,0 0 0,0 0 0,-1 0 0,-8 1 0,-35 5 0,0-2 0,-83 1 0,131-8 0,0 0 0,0 0 0,0 0 0,-1-1 0,1 1 0,0 0 0,0-1 0,0 1 0,0-1 0,0 0 0,0 0 0,0 0 0,0 0 0,0 0 0,0 0 0,1 0 0,-1-1 0,-2-1 0,2 0 0,0 0 0,1 0 0,-1 0 0,0 0 0,1-1 0,0 1 0,0 0 0,0-1 0,0 1 0,-1-7 0,-1-20 0,0-1 0,2 0 0,5-53 0,-3 76 0,1-1 0,1 0 0,-1 0 0,1 1 0,1-1 0,-1 1 0,1 0 0,1 0 0,0 1 0,0-1 0,12-12 0,-1 2 0,2 1 0,0 0 0,22-14 0,-22 18 0,0 1 0,0 1 0,1 1 0,1 1 0,39-14 0,208-67 0,38-12 0,-275 95 0,47-6 0,-21 4 0,-40 6 0,0-1 0,26-10 0,-36 11 0,1 1 0,-1-1 0,0-1 0,0 1 0,-1-1 0,1 0 0,-1 0 0,0-1 0,5-5 0,-10 10 8,1 0-1,-1-1 1,1 1-1,-1 0 0,0-1 1,1 1-1,-1-1 1,0 1-1,1-1 0,-1 1 1,0-1-1,1 1 1,-1-1-1,0 1 1,0-1-1,0 1 0,0-1 1,0 1-1,0-1 1,1 1-1,-1-1 0,0 1 1,0-1-1,-1 1 1,1-1-1,0 0 1,0 1-1,0-1 0,0 1 1,0-1-1,-1 1 1,1-1-1,0 1 1,0-1-1,-1 1 0,1 0 1,0-1-1,-1 1 1,1-1-1,0 1 0,-1 0 1,1-1-1,-1 1 1,1 0-1,-2-1 1,-23-6-1715,8 6-5119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1.5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372 1 24575,'2'123'0,"-4"136"0,0-245 0,0 1 0,-1 0 0,-1-1 0,0 0 0,-1 0 0,-1 0 0,0 0 0,-9 15 0,-71 98 0,75-112 0,-3 2 0,0 0 0,-1-1 0,-1-1 0,0-1 0,-1 0 0,-31 18 0,-15 16-1365,39-26-5461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5.0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24575,'0'477'0,"-1"-468"0,2 0 0,0 0 0,0 0 0,0-1 0,1 1 0,0 0 0,1-1 0,0 0 0,0 1 0,6 9 0,-5-12 0,0 0 0,0 0 0,1-1 0,0 1 0,0-1 0,1 0 0,-1 0 0,1-1 0,0 1 0,1-1 0,-1-1 0,10 5 0,0-1 72,-8-3-251,0 0-1,1 0 0,0-1 1,0 0-1,0-1 0,0 0 1,13 1-1,7-2-6646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6.6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41 24575,'0'-2'0,"1"1"0,-1-1 0,1 1 0,-1-1 0,1 0 0,0 1 0,0-1 0,-1 1 0,1 0 0,0-1 0,0 1 0,0 0 0,1-1 0,-1 1 0,0 0 0,0 0 0,1 0 0,-1 0 0,0 0 0,1 0 0,-1 1 0,1-1 0,0 0 0,-1 1 0,1-1 0,-1 1 0,1-1 0,0 1 0,1 0 0,10-3 0,0 1 0,22 0 0,-26 2 0,170-1 203,-90 2-1771,-70-1-5258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08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 1 24575,'0'46'0,"1"58"0,-4-1 0,-21 126 0,-21-21-1365,39-185-5461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57:11.8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 43 24575,'0'-2'0,"0"0"0,0 1 0,1 0 0,-1-1 0,1 1 0,0-1 0,-1 1 0,1 0 0,0-1 0,0 1 0,0 0 0,0 0 0,0-1 0,0 1 0,0 0 0,0 0 0,0 0 0,0 0 0,1 1 0,-1-1 0,0 0 0,1 0 0,-1 1 0,1-1 0,-1 1 0,3-1 0,39-8 0,-33 7 0,0 1 0,0 1 0,0 0 0,0 0 0,0 1 0,0 1 0,0-1 0,11 5 0,-16-4 0,0 0 0,1 0 0,-1 1 0,-1-1 0,1 1 0,0 1 0,-1-1 0,1 1 0,-1-1 0,0 1 0,0 0 0,-1 1 0,1-1 0,-1 1 0,0 0 0,3 5 0,-1 1 0,0 1 0,0 0 0,-2 0 0,1 1 0,1 14 0,5 66 0,-6-38 0,-1-31 0,0-4 0,-1 1 0,-1 36 0,-2-51 0,0 0 0,0-1 0,0 1 0,0 0 0,-1-1 0,0 1 0,0-1 0,0 1 0,-1-1 0,0 0 0,0 0 0,0 0 0,0-1 0,-7 7 0,-32 35 0,26-29 0,0 0 0,-23 19 0,32-30 0,-1-1 0,1-1 0,-1 1 0,0-1 0,0-1 0,0 1 0,0-1 0,-1-1 0,-14 4 0,-1-3 0,0-1 0,0-1 0,-1-1 0,-32-5 0,55 5 0,-1-1 0,1 1 0,-1-1 0,1 0 0,0 0 0,0 0 0,0 0 0,-1 0 0,1 0 0,0 0 0,0-1 0,0 1 0,1-1 0,-1 0 0,0 1 0,1-1 0,-3-2 0,2-1 0,-1 1 0,1 0 0,0-1 0,0 1 0,0-1 0,0 0 0,1 0 0,-1-5 0,0-1 0,1-1 0,1 0 0,-1 1 0,2-1 0,0 0 0,3-16 0,-4 25 0,1 1 0,-1-1 0,1 0 0,0 1 0,0-1 0,0 1 0,0 0 0,1-1 0,-1 1 0,1 0 0,-1 0 0,1 0 0,0 0 0,-1 0 0,1 0 0,0 0 0,0 1 0,1-1 0,-1 1 0,5-3 0,-1 2 0,0 0 0,0 1 0,0-1 0,0 2 0,1-1 0,-1 0 0,12 2 0,10-2 0,-1-2 0,1 0 0,47-14 0,-28 7 0,127-32 0,30-7 0,-146 41-1365,-33 6-5461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0.9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80 24575,'4'0'0,"0"-1"0,0 1 0,0-1 0,0 0 0,0-1 0,-1 1 0,1-1 0,0 1 0,-1-1 0,7-4 0,-6 2 0,1 2 0,0-1 0,0 1 0,11-4 0,2 2 0,0 2 0,36-2 0,-33 4 0,0-2 0,25-4 0,11-4 0,0 2 0,0 2 0,69 3 0,-118 3 0,0 0 0,0 0 0,0 1 0,0 0 0,-1 1 0,1-1 0,0 1 0,-1 1 0,1-1 0,-1 2 0,0-1 0,0 1 0,9 5 0,19 19 0,0 1 0,37 42 0,-1 0 0,50 41 0,-117-108 0,-1-1 0,0 1 0,-1 0 0,1 1 0,0-1 0,-1 0 0,0 1 0,0-1 0,-1 1 0,1 0 0,-1-1 0,0 1 0,0 0 0,0 7 0,0 9 0,-1-1 0,-3 25 0,1-12 0,1-2 222,1-16-751,0-1 0,-5 28 0,0-25-6297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32:04.41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142 22 24575,'5'0'0,"-1"-1"0,1 0 0,-1 0 0,1 0 0,5-3 0,14-3 0,-8 4 0,1 1 0,-1 1 0,0 0 0,0 1 0,1 1 0,-1 0 0,0 1 0,16 5 0,-28-5 0,1 0 0,-1 0 0,0 1 0,0 0 0,-1 0 0,1 0 0,-1 0 0,1 0 0,-1 1 0,0 0 0,0-1 0,0 1 0,-1 0 0,0 0 0,1 1 0,-1-1 0,-1 0 0,3 6 0,2 12 0,0-1 0,4 32 0,-9-49 0,9 76 0,-3 0 0,-9 156 0,2-220 0,-2 0 0,0 0 0,-1 0 0,-8 27 0,8-36 0,-1 1 0,1-1 0,-1 1 0,0-1 0,-1-1 0,0 1 0,0 0 0,0-1 0,-1 0 0,0 0 0,-7 5 0,-12 9 0,-1-1 0,-33 17 0,48-30 0,1-2 0,-1 1 0,0-1 0,0-1 0,0 0 0,-1 0 0,1-1 0,-1-1 0,-16 1 0,8-2 0,10 1 0,0-1 0,-1 0 0,1-1 0,0-1 0,-14-2 0,22 3 0,-1 0 0,1 0 0,-1 0 0,1 0 0,-1-1 0,1 1 0,0-1 0,0 1 0,0-1 0,0 0 0,0 0 0,0 0 0,0 0 0,1 0 0,-1 0 0,1 0 0,0-1 0,-1 1 0,1 0 0,0-1 0,0 1 0,0-1 0,1 0 0,-1 1 0,0-5 0,1 2 0,-1 0 0,1 0 0,0 1 0,0-1 0,1 0 0,-1 0 0,1 1 0,0-1 0,0 0 0,1 1 0,-1-1 0,1 1 0,0 0 0,1-1 0,-1 1 0,1 0 0,-1 0 0,1 0 0,5-5 0,-3 5 0,1-1 0,-1 0 0,1 1 0,0 0 0,0 1 0,0-1 0,1 1 0,-1 0 0,1 1 0,-1-1 0,1 2 0,14-4 0,-11 3 0,0-1 0,0 0 0,0 0 0,0-2 0,16-8 0,-16 8 0,0 0 0,0 0 0,0 1 0,1 0 0,17-3 0,155-25 0,-100 23 0,-54 7 0,51-11 0,-19-1-1365,-35 9-5461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49.3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1 734 24575,'17'-1'0,"-3"1"0,0-1 0,-1 2 0,1-1 0,0 2 0,-1 0 0,0 1 0,1 0 0,-1 1 0,14 6 0,21 15 0,-36-17 0,0-1 0,1-1 0,0 0 0,0 0 0,0-1 0,1-1 0,-1-1 0,1 0 0,16 2 0,46-3 0,86-7 0,-139 2 0,0-2 0,0 0 0,0-1 0,-1-1 0,0-1 0,0-1 0,26-15 0,-13 4 0,-1-2 0,-1-1 0,41-39 0,-56 48 0,1 0 0,1 1 0,24-13 0,35-22 0,-45 23 0,-1-2 0,-2-1 0,0-2 0,-2 0 0,-1-2 0,36-55 0,-55 71 0,-1-1 0,0 1 0,-1-2 0,-1 1 0,0 0 0,-2-1 0,4-23 0,10-46-1365,-16 70-5461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7T03:41:51.1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24575,'545'0'0,"-504"3"-1365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946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24000" y="2590801"/>
            <a:ext cx="94488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727200" y="3581400"/>
            <a:ext cx="8940800" cy="38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 sz="20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477001"/>
            <a:ext cx="2844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fld id="{E5C3563E-9F93-44EE-AB73-65800B85FCE7}" type="datetime3">
              <a:rPr lang="zh-CN" altLang="en-US"/>
              <a:t>2024年5月7日星期二</a:t>
            </a:fld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477001"/>
            <a:ext cx="3860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477001"/>
            <a:ext cx="2844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kumimoji="0"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70538C-79FA-4FD4-A77E-6A69FA0D67FE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669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7380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457201"/>
            <a:ext cx="2743200" cy="56689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635113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168400" y="457201"/>
            <a:ext cx="98552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30934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68400" y="457201"/>
            <a:ext cx="98552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122123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457201"/>
            <a:ext cx="10972800" cy="5668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04514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5207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9535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93839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0527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5216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81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4375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4210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1168400" y="457201"/>
            <a:ext cx="9855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364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0.png"/><Relationship Id="rId5" Type="http://schemas.openxmlformats.org/officeDocument/2006/relationships/hyperlink" Target="&#22278;2.gsp" TargetMode="Externa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12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12" Type="http://schemas.openxmlformats.org/officeDocument/2006/relationships/customXml" Target="../ink/ink4.xml"/><Relationship Id="rId17" Type="http://schemas.openxmlformats.org/officeDocument/2006/relationships/image" Target="../media/image20.png"/><Relationship Id="rId2" Type="http://schemas.openxmlformats.org/officeDocument/2006/relationships/image" Target="../media/image2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customXml" Target="../ink/ink3.xml"/><Relationship Id="rId4" Type="http://schemas.openxmlformats.org/officeDocument/2006/relationships/image" Target="../media/image3.jpeg"/><Relationship Id="rId9" Type="http://schemas.openxmlformats.org/officeDocument/2006/relationships/image" Target="../media/image15.png"/><Relationship Id="rId14" Type="http://schemas.openxmlformats.org/officeDocument/2006/relationships/customXml" Target="../ink/ink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12" Type="http://schemas.openxmlformats.org/officeDocument/2006/relationships/customXml" Target="../ink/ink9.xml"/><Relationship Id="rId17" Type="http://schemas.openxmlformats.org/officeDocument/2006/relationships/image" Target="../media/image20.png"/><Relationship Id="rId2" Type="http://schemas.openxmlformats.org/officeDocument/2006/relationships/image" Target="../media/image2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6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customXml" Target="../ink/ink8.xml"/><Relationship Id="rId4" Type="http://schemas.openxmlformats.org/officeDocument/2006/relationships/image" Target="../media/image3.jpeg"/><Relationship Id="rId9" Type="http://schemas.openxmlformats.org/officeDocument/2006/relationships/image" Target="../media/image15.png"/><Relationship Id="rId14" Type="http://schemas.openxmlformats.org/officeDocument/2006/relationships/customXml" Target="../ink/ink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12" Type="http://schemas.openxmlformats.org/officeDocument/2006/relationships/customXml" Target="../ink/ink14.xml"/><Relationship Id="rId17" Type="http://schemas.openxmlformats.org/officeDocument/2006/relationships/image" Target="../media/image21.png"/><Relationship Id="rId2" Type="http://schemas.openxmlformats.org/officeDocument/2006/relationships/image" Target="../media/image2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1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customXml" Target="../ink/ink13.xml"/><Relationship Id="rId4" Type="http://schemas.openxmlformats.org/officeDocument/2006/relationships/image" Target="../media/image3.jpeg"/><Relationship Id="rId9" Type="http://schemas.openxmlformats.org/officeDocument/2006/relationships/image" Target="../media/image15.png"/><Relationship Id="rId14" Type="http://schemas.openxmlformats.org/officeDocument/2006/relationships/customXml" Target="../ink/ink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22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22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1.png"/><Relationship Id="rId18" Type="http://schemas.openxmlformats.org/officeDocument/2006/relationships/image" Target="../media/image25.png"/><Relationship Id="rId26" Type="http://schemas.openxmlformats.org/officeDocument/2006/relationships/image" Target="../media/image29.png"/><Relationship Id="rId3" Type="http://schemas.openxmlformats.org/officeDocument/2006/relationships/image" Target="../media/image2.png"/><Relationship Id="rId21" Type="http://schemas.openxmlformats.org/officeDocument/2006/relationships/customXml" Target="../ink/ink21.xml"/><Relationship Id="rId7" Type="http://schemas.openxmlformats.org/officeDocument/2006/relationships/customXml" Target="../ink/ink16.xml"/><Relationship Id="rId17" Type="http://schemas.openxmlformats.org/officeDocument/2006/relationships/customXml" Target="../ink/ink19.xml"/><Relationship Id="rId25" Type="http://schemas.openxmlformats.org/officeDocument/2006/relationships/customXml" Target="../ink/ink23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4.png"/><Relationship Id="rId20" Type="http://schemas.openxmlformats.org/officeDocument/2006/relationships/image" Target="../media/image26.png"/><Relationship Id="rId29" Type="http://schemas.openxmlformats.org/officeDocument/2006/relationships/customXml" Target="../ink/ink25.xml"/><Relationship Id="rId1" Type="http://schemas.openxmlformats.org/officeDocument/2006/relationships/tags" Target="../tags/tag9.xml"/><Relationship Id="rId6" Type="http://schemas.openxmlformats.org/officeDocument/2006/relationships/image" Target="../media/image22.png"/><Relationship Id="rId24" Type="http://schemas.openxmlformats.org/officeDocument/2006/relationships/image" Target="../media/image28.png"/><Relationship Id="rId32" Type="http://schemas.openxmlformats.org/officeDocument/2006/relationships/image" Target="../media/image33.png"/><Relationship Id="rId5" Type="http://schemas.openxmlformats.org/officeDocument/2006/relationships/image" Target="../media/image3.jpeg"/><Relationship Id="rId15" Type="http://schemas.openxmlformats.org/officeDocument/2006/relationships/customXml" Target="../ink/ink18.xml"/><Relationship Id="rId23" Type="http://schemas.openxmlformats.org/officeDocument/2006/relationships/customXml" Target="../ink/ink22.xml"/><Relationship Id="rId28" Type="http://schemas.openxmlformats.org/officeDocument/2006/relationships/image" Target="../media/image30.png"/><Relationship Id="rId19" Type="http://schemas.openxmlformats.org/officeDocument/2006/relationships/customXml" Target="../ink/ink20.xml"/><Relationship Id="rId31" Type="http://schemas.openxmlformats.org/officeDocument/2006/relationships/image" Target="../media/image32.png"/><Relationship Id="rId4" Type="http://schemas.microsoft.com/office/2007/relationships/hdphoto" Target="../media/hdphoto1.wdp"/><Relationship Id="rId14" Type="http://schemas.openxmlformats.org/officeDocument/2006/relationships/customXml" Target="../ink/ink17.xml"/><Relationship Id="rId22" Type="http://schemas.openxmlformats.org/officeDocument/2006/relationships/image" Target="../media/image27.png"/><Relationship Id="rId27" Type="http://schemas.openxmlformats.org/officeDocument/2006/relationships/customXml" Target="../ink/ink24.xml"/><Relationship Id="rId30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1.png"/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customXml" Target="../ink/ink26.xml"/><Relationship Id="rId4" Type="http://schemas.openxmlformats.org/officeDocument/2006/relationships/image" Target="../media/image3.jpeg"/><Relationship Id="rId1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231.png"/><Relationship Id="rId3" Type="http://schemas.microsoft.com/office/2007/relationships/hdphoto" Target="../media/hdphoto1.wdp"/><Relationship Id="rId7" Type="http://schemas.openxmlformats.org/officeDocument/2006/relationships/image" Target="../media/image1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Relationship Id="rId1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image" Target="../media/image35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image" Target="../media/image35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0.png"/><Relationship Id="rId18" Type="http://schemas.openxmlformats.org/officeDocument/2006/relationships/customXml" Target="../ink/ink33.xml"/><Relationship Id="rId26" Type="http://schemas.openxmlformats.org/officeDocument/2006/relationships/image" Target="../media/image40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customXml" Target="../ink/ink28.xml"/><Relationship Id="rId12" Type="http://schemas.openxmlformats.org/officeDocument/2006/relationships/customXml" Target="../ink/ink30.xml"/><Relationship Id="rId17" Type="http://schemas.openxmlformats.org/officeDocument/2006/relationships/image" Target="../media/image350.png"/><Relationship Id="rId25" Type="http://schemas.openxmlformats.org/officeDocument/2006/relationships/image" Target="../media/image39.png"/><Relationship Id="rId2" Type="http://schemas.openxmlformats.org/officeDocument/2006/relationships/slideLayout" Target="../slideLayouts/slideLayout4.xml"/><Relationship Id="rId16" Type="http://schemas.openxmlformats.org/officeDocument/2006/relationships/customXml" Target="../ink/ink32.xml"/><Relationship Id="rId20" Type="http://schemas.openxmlformats.org/officeDocument/2006/relationships/customXml" Target="../ink/ink34.xml"/><Relationship Id="rId1" Type="http://schemas.openxmlformats.org/officeDocument/2006/relationships/tags" Target="../tags/tag12.xml"/><Relationship Id="rId6" Type="http://schemas.openxmlformats.org/officeDocument/2006/relationships/image" Target="../media/image35.png"/><Relationship Id="rId11" Type="http://schemas.openxmlformats.org/officeDocument/2006/relationships/image" Target="../media/image320.png"/><Relationship Id="rId24" Type="http://schemas.openxmlformats.org/officeDocument/2006/relationships/customXml" Target="../ink/ink36.xml"/><Relationship Id="rId5" Type="http://schemas.openxmlformats.org/officeDocument/2006/relationships/image" Target="../media/image3.jpeg"/><Relationship Id="rId15" Type="http://schemas.openxmlformats.org/officeDocument/2006/relationships/image" Target="../media/image340.png"/><Relationship Id="rId23" Type="http://schemas.openxmlformats.org/officeDocument/2006/relationships/image" Target="../media/image38.png"/><Relationship Id="rId10" Type="http://schemas.openxmlformats.org/officeDocument/2006/relationships/customXml" Target="../ink/ink29.xml"/><Relationship Id="rId19" Type="http://schemas.openxmlformats.org/officeDocument/2006/relationships/image" Target="../media/image36.png"/><Relationship Id="rId4" Type="http://schemas.microsoft.com/office/2007/relationships/hdphoto" Target="../media/hdphoto1.wdp"/><Relationship Id="rId9" Type="http://schemas.openxmlformats.org/officeDocument/2006/relationships/image" Target="../media/image310.png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0.png"/><Relationship Id="rId18" Type="http://schemas.openxmlformats.org/officeDocument/2006/relationships/customXml" Target="../ink/ink42.xml"/><Relationship Id="rId26" Type="http://schemas.openxmlformats.org/officeDocument/2006/relationships/image" Target="../media/image40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customXml" Target="../ink/ink37.xml"/><Relationship Id="rId12" Type="http://schemas.openxmlformats.org/officeDocument/2006/relationships/customXml" Target="../ink/ink39.xml"/><Relationship Id="rId17" Type="http://schemas.openxmlformats.org/officeDocument/2006/relationships/image" Target="../media/image350.png"/><Relationship Id="rId25" Type="http://schemas.openxmlformats.org/officeDocument/2006/relationships/image" Target="../media/image39.png"/><Relationship Id="rId2" Type="http://schemas.openxmlformats.org/officeDocument/2006/relationships/slideLayout" Target="../slideLayouts/slideLayout4.xml"/><Relationship Id="rId16" Type="http://schemas.openxmlformats.org/officeDocument/2006/relationships/customXml" Target="../ink/ink41.xml"/><Relationship Id="rId20" Type="http://schemas.openxmlformats.org/officeDocument/2006/relationships/customXml" Target="../ink/ink43.xml"/><Relationship Id="rId1" Type="http://schemas.openxmlformats.org/officeDocument/2006/relationships/tags" Target="../tags/tag13.xml"/><Relationship Id="rId6" Type="http://schemas.openxmlformats.org/officeDocument/2006/relationships/image" Target="../media/image35.png"/><Relationship Id="rId11" Type="http://schemas.openxmlformats.org/officeDocument/2006/relationships/image" Target="../media/image320.png"/><Relationship Id="rId24" Type="http://schemas.openxmlformats.org/officeDocument/2006/relationships/customXml" Target="../ink/ink45.xml"/><Relationship Id="rId5" Type="http://schemas.openxmlformats.org/officeDocument/2006/relationships/image" Target="../media/image3.jpeg"/><Relationship Id="rId15" Type="http://schemas.openxmlformats.org/officeDocument/2006/relationships/image" Target="../media/image340.png"/><Relationship Id="rId23" Type="http://schemas.openxmlformats.org/officeDocument/2006/relationships/image" Target="../media/image38.png"/><Relationship Id="rId10" Type="http://schemas.openxmlformats.org/officeDocument/2006/relationships/customXml" Target="../ink/ink38.xml"/><Relationship Id="rId19" Type="http://schemas.openxmlformats.org/officeDocument/2006/relationships/image" Target="../media/image36.png"/><Relationship Id="rId4" Type="http://schemas.microsoft.com/office/2007/relationships/hdphoto" Target="../media/hdphoto1.wdp"/><Relationship Id="rId9" Type="http://schemas.openxmlformats.org/officeDocument/2006/relationships/image" Target="../media/image310.png"/><Relationship Id="rId14" Type="http://schemas.openxmlformats.org/officeDocument/2006/relationships/customXml" Target="../ink/ink40.xml"/><Relationship Id="rId22" Type="http://schemas.openxmlformats.org/officeDocument/2006/relationships/customXml" Target="../ink/ink44.xml"/><Relationship Id="rId27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6.xml"/><Relationship Id="rId13" Type="http://schemas.openxmlformats.org/officeDocument/2006/relationships/image" Target="../media/image330.png"/><Relationship Id="rId18" Type="http://schemas.openxmlformats.org/officeDocument/2006/relationships/customXml" Target="../ink/ink51.xml"/><Relationship Id="rId26" Type="http://schemas.openxmlformats.org/officeDocument/2006/relationships/image" Target="../media/image40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image" Target="../media/image180.png"/><Relationship Id="rId12" Type="http://schemas.openxmlformats.org/officeDocument/2006/relationships/customXml" Target="../ink/ink48.xml"/><Relationship Id="rId17" Type="http://schemas.openxmlformats.org/officeDocument/2006/relationships/image" Target="../media/image350.png"/><Relationship Id="rId25" Type="http://schemas.openxmlformats.org/officeDocument/2006/relationships/image" Target="../media/image39.png"/><Relationship Id="rId2" Type="http://schemas.openxmlformats.org/officeDocument/2006/relationships/slideLayout" Target="../slideLayouts/slideLayout4.xml"/><Relationship Id="rId16" Type="http://schemas.openxmlformats.org/officeDocument/2006/relationships/customXml" Target="../ink/ink50.xml"/><Relationship Id="rId20" Type="http://schemas.openxmlformats.org/officeDocument/2006/relationships/customXml" Target="../ink/ink52.xml"/><Relationship Id="rId1" Type="http://schemas.openxmlformats.org/officeDocument/2006/relationships/tags" Target="../tags/tag14.xml"/><Relationship Id="rId6" Type="http://schemas.openxmlformats.org/officeDocument/2006/relationships/image" Target="../media/image35.png"/><Relationship Id="rId11" Type="http://schemas.openxmlformats.org/officeDocument/2006/relationships/image" Target="../media/image320.png"/><Relationship Id="rId24" Type="http://schemas.openxmlformats.org/officeDocument/2006/relationships/customXml" Target="../ink/ink54.xml"/><Relationship Id="rId5" Type="http://schemas.openxmlformats.org/officeDocument/2006/relationships/image" Target="../media/image3.jpeg"/><Relationship Id="rId15" Type="http://schemas.openxmlformats.org/officeDocument/2006/relationships/image" Target="../media/image340.png"/><Relationship Id="rId23" Type="http://schemas.openxmlformats.org/officeDocument/2006/relationships/image" Target="../media/image38.png"/><Relationship Id="rId10" Type="http://schemas.openxmlformats.org/officeDocument/2006/relationships/customXml" Target="../ink/ink47.xml"/><Relationship Id="rId19" Type="http://schemas.openxmlformats.org/officeDocument/2006/relationships/image" Target="../media/image36.png"/><Relationship Id="rId4" Type="http://schemas.microsoft.com/office/2007/relationships/hdphoto" Target="../media/hdphoto1.wdp"/><Relationship Id="rId9" Type="http://schemas.openxmlformats.org/officeDocument/2006/relationships/image" Target="../media/image310.png"/><Relationship Id="rId14" Type="http://schemas.openxmlformats.org/officeDocument/2006/relationships/customXml" Target="../ink/ink49.xml"/><Relationship Id="rId22" Type="http://schemas.openxmlformats.org/officeDocument/2006/relationships/customXml" Target="../ink/ink53.xml"/><Relationship Id="rId27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microsoft.com/office/2007/relationships/hdphoto" Target="../media/hdphoto1.wdp"/><Relationship Id="rId7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5" Type="http://schemas.openxmlformats.org/officeDocument/2006/relationships/image" Target="../media/image190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microsoft.com/office/2007/relationships/hdphoto" Target="../media/hdphoto1.wdp"/><Relationship Id="rId7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5" Type="http://schemas.openxmlformats.org/officeDocument/2006/relationships/image" Target="../media/image190.png"/><Relationship Id="rId10" Type="http://schemas.openxmlformats.org/officeDocument/2006/relationships/image" Target="../media/image46.png"/><Relationship Id="rId4" Type="http://schemas.openxmlformats.org/officeDocument/2006/relationships/image" Target="../media/image3.jpeg"/><Relationship Id="rId9" Type="http://schemas.openxmlformats.org/officeDocument/2006/relationships/image" Target="../media/image4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microsoft.com/office/2007/relationships/hdphoto" Target="../media/hdphoto1.wdp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190.png"/><Relationship Id="rId10" Type="http://schemas.openxmlformats.org/officeDocument/2006/relationships/image" Target="../media/image46.png"/><Relationship Id="rId4" Type="http://schemas.openxmlformats.org/officeDocument/2006/relationships/image" Target="../media/image3.jpeg"/><Relationship Id="rId9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0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0.pn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9.png"/><Relationship Id="rId5" Type="http://schemas.openxmlformats.org/officeDocument/2006/relationships/image" Target="../media/image230.pn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9.png"/><Relationship Id="rId5" Type="http://schemas.openxmlformats.org/officeDocument/2006/relationships/image" Target="../media/image230.pn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0.png"/><Relationship Id="rId5" Type="http://schemas.openxmlformats.org/officeDocument/2006/relationships/image" Target="../media/image230.pn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0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22278;2.gsp" TargetMode="External"/><Relationship Id="rId3" Type="http://schemas.microsoft.com/office/2007/relationships/hdphoto" Target="../media/hdphoto1.wdp"/><Relationship Id="rId7" Type="http://schemas.openxmlformats.org/officeDocument/2006/relationships/image" Target="../media/image51.png"/><Relationship Id="rId12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0.png"/><Relationship Id="rId5" Type="http://schemas.openxmlformats.org/officeDocument/2006/relationships/hyperlink" Target="&#22278;2.gsp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1524001" y="2565084"/>
            <a:ext cx="10108676" cy="1592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7.2.3 </a:t>
            </a:r>
            <a:r>
              <a:rPr kumimoji="1" lang="zh-CN" alt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三角函数的诱导公式（第</a:t>
            </a:r>
            <a:r>
              <a:rPr kumimoji="1" lang="en-US" altLang="zh-CN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课时）</a:t>
            </a: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6888481" y="5158105"/>
            <a:ext cx="27793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0000"/>
                </a:solidFill>
              </a:rPr>
              <a:t>授课人：蔡文银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080654C-1AEA-D21B-6663-EAF86C5804FF}"/>
                  </a:ext>
                </a:extLst>
              </p:cNvPr>
              <p:cNvSpPr txBox="1"/>
              <p:nvPr/>
            </p:nvSpPr>
            <p:spPr>
              <a:xfrm>
                <a:off x="1781666" y="1630838"/>
                <a:ext cx="932310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问题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2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：在点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的运动过程中，除了“终边相同”这种非常特殊的关系外，你发现还有哪些特殊关系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  <a:hlinkClick r:id="rId5" action="ppaction://hlinkfile"/>
                  </a:rPr>
                  <a:t>？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080654C-1AEA-D21B-6663-EAF86C580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666" y="1630838"/>
                <a:ext cx="9323109" cy="954107"/>
              </a:xfrm>
              <a:prstGeom prst="rect">
                <a:avLst/>
              </a:prstGeom>
              <a:blipFill>
                <a:blip r:embed="rId6"/>
                <a:stretch>
                  <a:fillRect l="-1307" t="-8974"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690FA31-B809-E729-F6CE-4AE7D198B768}"/>
                  </a:ext>
                </a:extLst>
              </p:cNvPr>
              <p:cNvSpPr txBox="1"/>
              <p:nvPr/>
            </p:nvSpPr>
            <p:spPr>
              <a:xfrm>
                <a:off x="1913641" y="3996965"/>
                <a:ext cx="895546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终边关于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轴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对称，终边关于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轴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对称，终边关于原点对称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……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/>
                  <a:ea typeface="宋体"/>
                  <a:cs typeface="+mn-cs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690FA31-B809-E729-F6CE-4AE7D198B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641" y="3996965"/>
                <a:ext cx="8955464" cy="954107"/>
              </a:xfrm>
              <a:prstGeom prst="rect">
                <a:avLst/>
              </a:prstGeom>
              <a:blipFill>
                <a:blip r:embed="rId7"/>
                <a:stretch>
                  <a:fillRect l="-1430" t="-8333" b="-17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733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</a:t>
            </a:r>
            <a:endParaRPr kumimoji="1"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7B0D930-6BA9-2204-2E90-73C507300D70}"/>
              </a:ext>
            </a:extLst>
          </p:cNvPr>
          <p:cNvSpPr txBox="1"/>
          <p:nvPr/>
        </p:nvSpPr>
        <p:spPr>
          <a:xfrm>
            <a:off x="1659118" y="1677971"/>
            <a:ext cx="8927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ea typeface="宋体"/>
              </a:rPr>
              <a:t>问题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ea typeface="宋体"/>
              </a:rPr>
              <a:t>3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ea typeface="宋体"/>
              </a:rPr>
              <a:t>：如图，角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lang="zh-CN" alt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C471D1F-8A1F-4D66-4FB9-B8CB5C9A326F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8955" y="2906945"/>
            <a:ext cx="2901315" cy="272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7B0D930-6BA9-2204-2E90-73C507300D70}"/>
              </a:ext>
            </a:extLst>
          </p:cNvPr>
          <p:cNvSpPr txBox="1"/>
          <p:nvPr/>
        </p:nvSpPr>
        <p:spPr>
          <a:xfrm>
            <a:off x="1659118" y="1677971"/>
            <a:ext cx="8927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/>
                <a:ea typeface="宋体"/>
                <a:cs typeface="+mn-cs"/>
              </a:rPr>
              <a:t>问题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/>
                <a:ea typeface="宋体"/>
                <a:cs typeface="+mn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/>
                <a:ea typeface="宋体"/>
                <a:cs typeface="+mn-cs"/>
              </a:rPr>
              <a:t>：如图，角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C471D1F-8A1F-4D66-4FB9-B8CB5C9A326F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8955" y="2906945"/>
            <a:ext cx="2901315" cy="272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2BF856B-7944-18A0-59CF-784A46DC36DF}"/>
              </a:ext>
            </a:extLst>
          </p:cNvPr>
          <p:cNvSpPr txBox="1"/>
          <p:nvPr/>
        </p:nvSpPr>
        <p:spPr>
          <a:xfrm>
            <a:off x="4125012" y="5036490"/>
            <a:ext cx="5528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+mn-cs"/>
              </a:rPr>
              <a:t>可否将关系式进一步简化？</a:t>
            </a:r>
          </a:p>
        </p:txBody>
      </p:sp>
    </p:spTree>
    <p:extLst>
      <p:ext uri="{BB962C8B-B14F-4D97-AF65-F5344CB8AC3E}">
        <p14:creationId xmlns:p14="http://schemas.microsoft.com/office/powerpoint/2010/main" val="225468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66C8353-EF4B-81A5-D683-0B4C2588469B}"/>
              </a:ext>
            </a:extLst>
          </p:cNvPr>
          <p:cNvSpPr txBox="1"/>
          <p:nvPr/>
        </p:nvSpPr>
        <p:spPr>
          <a:xfrm>
            <a:off x="1677971" y="1904214"/>
            <a:ext cx="80787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公式二 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角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与角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的终边关于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x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轴对称，则有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                    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1E6D171-1193-AEEF-7D18-85A635D55F18}"/>
              </a:ext>
            </a:extLst>
          </p:cNvPr>
          <p:cNvSpPr txBox="1"/>
          <p:nvPr/>
        </p:nvSpPr>
        <p:spPr>
          <a:xfrm>
            <a:off x="5022130" y="2604574"/>
            <a:ext cx="29019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9AC11AD-246B-78B9-3878-39C2E555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2078" y="2681677"/>
            <a:ext cx="2901948" cy="27251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14:cNvPr>
              <p14:cNvContentPartPr/>
              <p14:nvPr/>
            </p14:nvContentPartPr>
            <p14:xfrm>
              <a:off x="2764676" y="3785737"/>
              <a:ext cx="374400" cy="235800"/>
            </p14:xfrm>
          </p:contentPart>
        </mc:Choice>
        <mc:Fallback xmlns="">
          <p:pic>
            <p:nvPicPr>
              <p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46676" y="3768097"/>
                <a:ext cx="41004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14:cNvPr>
              <p14:cNvContentPartPr/>
              <p14:nvPr/>
            </p14:nvContentPartPr>
            <p14:xfrm>
              <a:off x="3063476" y="3449497"/>
              <a:ext cx="267840" cy="31680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45836" y="3431497"/>
                <a:ext cx="303480" cy="35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组合 18">
            <a:extLst>
              <a:ext uri="{FF2B5EF4-FFF2-40B4-BE49-F238E27FC236}">
                <a16:creationId xmlns:a16="http://schemas.microsoft.com/office/drawing/2014/main" id="{09A8F1AD-0048-D73D-4763-AAF20373315B}"/>
              </a:ext>
            </a:extLst>
          </p:cNvPr>
          <p:cNvGrpSpPr/>
          <p:nvPr/>
        </p:nvGrpSpPr>
        <p:grpSpPr>
          <a:xfrm>
            <a:off x="2721476" y="4007857"/>
            <a:ext cx="844560" cy="721800"/>
            <a:chOff x="2721476" y="4007857"/>
            <a:chExt cx="844560" cy="72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14:cNvPr>
                <p14:cNvContentPartPr/>
                <p14:nvPr/>
              </p14:nvContentPartPr>
              <p14:xfrm>
                <a:off x="2721476" y="4007857"/>
                <a:ext cx="536040" cy="301680"/>
              </p14:xfrm>
            </p:contentPart>
          </mc:Choice>
          <mc:Fallback xmlns="">
            <p:pic>
              <p:nvPicPr>
                <p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03836" y="3989857"/>
                  <a:ext cx="57168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14:cNvPr>
                <p14:cNvContentPartPr/>
                <p14:nvPr/>
              </p14:nvContentPartPr>
              <p14:xfrm>
                <a:off x="2814356" y="4514737"/>
                <a:ext cx="211320" cy="1440"/>
              </p14:xfrm>
            </p:contentPart>
          </mc:Choice>
          <mc:Fallback xmlns="">
            <p:pic>
              <p:nvPicPr>
                <p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96356" y="4496737"/>
                  <a:ext cx="2469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14:cNvPr>
                <p14:cNvContentPartPr/>
                <p14:nvPr/>
              </p14:nvContentPartPr>
              <p14:xfrm>
                <a:off x="3141236" y="4278937"/>
                <a:ext cx="424800" cy="450720"/>
              </p14:xfrm>
            </p:contentPart>
          </mc:Choice>
          <mc:Fallback xmlns="">
            <p:pic>
              <p:nvPicPr>
                <p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23236" y="4261297"/>
                  <a:ext cx="460440" cy="4863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55463BFC-6FD1-1015-7C0F-270BBFB5643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221706" y="3138993"/>
            <a:ext cx="841770" cy="47139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4548DAE-98F6-C98A-9329-106F46FB790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30707" y="4799000"/>
            <a:ext cx="932769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51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66C8353-EF4B-81A5-D683-0B4C2588469B}"/>
              </a:ext>
            </a:extLst>
          </p:cNvPr>
          <p:cNvSpPr txBox="1"/>
          <p:nvPr/>
        </p:nvSpPr>
        <p:spPr>
          <a:xfrm>
            <a:off x="1677971" y="1904214"/>
            <a:ext cx="80787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等线"/>
                <a:ea typeface="宋体" panose="02010600030101010101" pitchFamily="2" charset="-122"/>
                <a:cs typeface="Arial"/>
              </a:rPr>
              <a:t>公式二 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角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与角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的终边关于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x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轴对称，则有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  <a:sym typeface="+mn-ea"/>
            </a:endParaRPr>
          </a:p>
          <a:p>
            <a:r>
              <a:rPr lang="zh-CN" altLang="en-US" dirty="0"/>
              <a:t>                    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1E6D171-1193-AEEF-7D18-85A635D55F18}"/>
              </a:ext>
            </a:extLst>
          </p:cNvPr>
          <p:cNvSpPr txBox="1"/>
          <p:nvPr/>
        </p:nvSpPr>
        <p:spPr>
          <a:xfrm>
            <a:off x="5022130" y="2604574"/>
            <a:ext cx="29019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F5194E1-A4C1-D710-A3DE-FBF5C5C79C5E}"/>
              </a:ext>
            </a:extLst>
          </p:cNvPr>
          <p:cNvSpPr txBox="1"/>
          <p:nvPr/>
        </p:nvSpPr>
        <p:spPr>
          <a:xfrm>
            <a:off x="4565716" y="4283330"/>
            <a:ext cx="762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公式二有什么用途呢？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9AC11AD-246B-78B9-3878-39C2E555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2078" y="2681677"/>
            <a:ext cx="2901948" cy="27251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14:cNvPr>
              <p14:cNvContentPartPr/>
              <p14:nvPr/>
            </p14:nvContentPartPr>
            <p14:xfrm>
              <a:off x="2764676" y="3785737"/>
              <a:ext cx="374400" cy="235800"/>
            </p14:xfrm>
          </p:contentPart>
        </mc:Choice>
        <mc:Fallback xmlns="">
          <p:pic>
            <p:nvPicPr>
              <p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46676" y="3768097"/>
                <a:ext cx="41004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14:cNvPr>
              <p14:cNvContentPartPr/>
              <p14:nvPr/>
            </p14:nvContentPartPr>
            <p14:xfrm>
              <a:off x="3063476" y="3449497"/>
              <a:ext cx="267840" cy="31680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45836" y="3431497"/>
                <a:ext cx="303480" cy="35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组合 18">
            <a:extLst>
              <a:ext uri="{FF2B5EF4-FFF2-40B4-BE49-F238E27FC236}">
                <a16:creationId xmlns:a16="http://schemas.microsoft.com/office/drawing/2014/main" id="{09A8F1AD-0048-D73D-4763-AAF20373315B}"/>
              </a:ext>
            </a:extLst>
          </p:cNvPr>
          <p:cNvGrpSpPr/>
          <p:nvPr/>
        </p:nvGrpSpPr>
        <p:grpSpPr>
          <a:xfrm>
            <a:off x="2721476" y="4007857"/>
            <a:ext cx="844560" cy="721800"/>
            <a:chOff x="2721476" y="4007857"/>
            <a:chExt cx="844560" cy="72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14:cNvPr>
                <p14:cNvContentPartPr/>
                <p14:nvPr/>
              </p14:nvContentPartPr>
              <p14:xfrm>
                <a:off x="2721476" y="4007857"/>
                <a:ext cx="536040" cy="301680"/>
              </p14:xfrm>
            </p:contentPart>
          </mc:Choice>
          <mc:Fallback xmlns="">
            <p:pic>
              <p:nvPicPr>
                <p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03836" y="3989857"/>
                  <a:ext cx="57168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14:cNvPr>
                <p14:cNvContentPartPr/>
                <p14:nvPr/>
              </p14:nvContentPartPr>
              <p14:xfrm>
                <a:off x="2814356" y="4514737"/>
                <a:ext cx="211320" cy="1440"/>
              </p14:xfrm>
            </p:contentPart>
          </mc:Choice>
          <mc:Fallback xmlns="">
            <p:pic>
              <p:nvPicPr>
                <p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96356" y="4496737"/>
                  <a:ext cx="2469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14:cNvPr>
                <p14:cNvContentPartPr/>
                <p14:nvPr/>
              </p14:nvContentPartPr>
              <p14:xfrm>
                <a:off x="3141236" y="4278937"/>
                <a:ext cx="424800" cy="450720"/>
              </p14:xfrm>
            </p:contentPart>
          </mc:Choice>
          <mc:Fallback xmlns="">
            <p:pic>
              <p:nvPicPr>
                <p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23236" y="4261297"/>
                  <a:ext cx="460440" cy="4863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D157F4D8-C8CC-F7C1-F24E-6E189AAD44A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263610" y="3135882"/>
            <a:ext cx="762066" cy="4267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15D1964-A734-041B-3D72-1C690E27CCA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056727" y="4751171"/>
            <a:ext cx="932769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4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66C8353-EF4B-81A5-D683-0B4C2588469B}"/>
              </a:ext>
            </a:extLst>
          </p:cNvPr>
          <p:cNvSpPr txBox="1"/>
          <p:nvPr/>
        </p:nvSpPr>
        <p:spPr>
          <a:xfrm>
            <a:off x="1677971" y="1904214"/>
            <a:ext cx="80787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公式二 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角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与角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α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的终边关于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  <a:sym typeface="+mn-ea"/>
              </a:rPr>
              <a:t>x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  <a:sym typeface="+mn-ea"/>
              </a:rPr>
              <a:t>轴对称，则有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                    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1E6D171-1193-AEEF-7D18-85A635D55F18}"/>
              </a:ext>
            </a:extLst>
          </p:cNvPr>
          <p:cNvSpPr txBox="1"/>
          <p:nvPr/>
        </p:nvSpPr>
        <p:spPr>
          <a:xfrm>
            <a:off x="5372963" y="2612210"/>
            <a:ext cx="29019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sin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cos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－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宋体" panose="02010600030101010101" pitchFamily="2" charset="-122"/>
                <a:cs typeface="Arial"/>
              </a:rPr>
              <a:t>＝－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tan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α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F5194E1-A4C1-D710-A3DE-FBF5C5C79C5E}"/>
              </a:ext>
            </a:extLst>
          </p:cNvPr>
          <p:cNvSpPr txBox="1"/>
          <p:nvPr/>
        </p:nvSpPr>
        <p:spPr>
          <a:xfrm>
            <a:off x="4565716" y="4283330"/>
            <a:ext cx="762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公式二有什么用途呢？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13967D1-DFDF-A52B-D747-FE4714EFFB32}"/>
              </a:ext>
            </a:extLst>
          </p:cNvPr>
          <p:cNvSpPr txBox="1"/>
          <p:nvPr/>
        </p:nvSpPr>
        <p:spPr>
          <a:xfrm>
            <a:off x="4732255" y="5100311"/>
            <a:ext cx="667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可以将负角化成正角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9AC11AD-246B-78B9-3878-39C2E555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2078" y="2681677"/>
            <a:ext cx="2901948" cy="27251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14:cNvPr>
              <p14:cNvContentPartPr/>
              <p14:nvPr/>
            </p14:nvContentPartPr>
            <p14:xfrm>
              <a:off x="2764676" y="3785737"/>
              <a:ext cx="374400" cy="235800"/>
            </p14:xfrm>
          </p:contentPart>
        </mc:Choice>
        <mc:Fallback xmlns="">
          <p:pic>
            <p:nvPicPr>
              <p:cNvPr id="3" name="墨迹 2">
                <a:extLst>
                  <a:ext uri="{FF2B5EF4-FFF2-40B4-BE49-F238E27FC236}">
                    <a16:creationId xmlns:a16="http://schemas.microsoft.com/office/drawing/2014/main" id="{C7594BA3-D686-BA8C-C61B-8917E7D1DB4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46676" y="3768097"/>
                <a:ext cx="41004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14:cNvPr>
              <p14:cNvContentPartPr/>
              <p14:nvPr/>
            </p14:nvContentPartPr>
            <p14:xfrm>
              <a:off x="3063476" y="3449497"/>
              <a:ext cx="267840" cy="31680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3DE8364E-B524-34F9-EC3A-569C76DDBA7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45836" y="3431497"/>
                <a:ext cx="303480" cy="35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组合 18">
            <a:extLst>
              <a:ext uri="{FF2B5EF4-FFF2-40B4-BE49-F238E27FC236}">
                <a16:creationId xmlns:a16="http://schemas.microsoft.com/office/drawing/2014/main" id="{09A8F1AD-0048-D73D-4763-AAF20373315B}"/>
              </a:ext>
            </a:extLst>
          </p:cNvPr>
          <p:cNvGrpSpPr/>
          <p:nvPr/>
        </p:nvGrpSpPr>
        <p:grpSpPr>
          <a:xfrm>
            <a:off x="2721476" y="4007857"/>
            <a:ext cx="844560" cy="721800"/>
            <a:chOff x="2721476" y="4007857"/>
            <a:chExt cx="844560" cy="72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14:cNvPr>
                <p14:cNvContentPartPr/>
                <p14:nvPr/>
              </p14:nvContentPartPr>
              <p14:xfrm>
                <a:off x="2721476" y="4007857"/>
                <a:ext cx="536040" cy="301680"/>
              </p14:xfrm>
            </p:contentPart>
          </mc:Choice>
          <mc:Fallback xmlns="">
            <p:pic>
              <p:nvPicPr>
                <p:cNvPr id="15" name="墨迹 14">
                  <a:extLst>
                    <a:ext uri="{FF2B5EF4-FFF2-40B4-BE49-F238E27FC236}">
                      <a16:creationId xmlns:a16="http://schemas.microsoft.com/office/drawing/2014/main" id="{93FC7DD6-4CA5-1ACF-B045-9B227304E4A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03836" y="3989857"/>
                  <a:ext cx="57168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14:cNvPr>
                <p14:cNvContentPartPr/>
                <p14:nvPr/>
              </p14:nvContentPartPr>
              <p14:xfrm>
                <a:off x="2814356" y="4514737"/>
                <a:ext cx="211320" cy="1440"/>
              </p14:xfrm>
            </p:contentPart>
          </mc:Choice>
          <mc:Fallback xmlns="">
            <p:pic>
              <p:nvPicPr>
                <p:cNvPr id="16" name="墨迹 15">
                  <a:extLst>
                    <a:ext uri="{FF2B5EF4-FFF2-40B4-BE49-F238E27FC236}">
                      <a16:creationId xmlns:a16="http://schemas.microsoft.com/office/drawing/2014/main" id="{A0C9997E-D403-5B5C-EFDD-D7C8C14C0AB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96356" y="4496737"/>
                  <a:ext cx="2469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14:cNvPr>
                <p14:cNvContentPartPr/>
                <p14:nvPr/>
              </p14:nvContentPartPr>
              <p14:xfrm>
                <a:off x="3141236" y="4278937"/>
                <a:ext cx="424800" cy="450720"/>
              </p14:xfrm>
            </p:contentPart>
          </mc:Choice>
          <mc:Fallback xmlns="">
            <p:pic>
              <p:nvPicPr>
                <p:cNvPr id="18" name="墨迹 17">
                  <a:extLst>
                    <a:ext uri="{FF2B5EF4-FFF2-40B4-BE49-F238E27FC236}">
                      <a16:creationId xmlns:a16="http://schemas.microsoft.com/office/drawing/2014/main" id="{CEA24121-76ED-AE78-499B-1D94D684C99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23236" y="4261297"/>
                  <a:ext cx="460440" cy="486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B551FC4-490C-35DA-D280-A9B54F78DE87}"/>
                  </a:ext>
                </a:extLst>
              </p:cNvPr>
              <p:cNvSpPr txBox="1"/>
              <p:nvPr/>
            </p:nvSpPr>
            <p:spPr>
              <a:xfrm>
                <a:off x="2210766" y="3121757"/>
                <a:ext cx="5857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B551FC4-490C-35DA-D280-A9B54F78D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766" y="3121757"/>
                <a:ext cx="585788" cy="369332"/>
              </a:xfrm>
              <a:prstGeom prst="rect">
                <a:avLst/>
              </a:prstGeom>
              <a:blipFill>
                <a:blip r:embed="rId16"/>
                <a:stretch>
                  <a:fillRect l="-3125" r="-27083" b="-14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0A010D0-CF52-3E66-C736-35886F00FE8E}"/>
                  </a:ext>
                </a:extLst>
              </p:cNvPr>
              <p:cNvSpPr txBox="1"/>
              <p:nvPr/>
            </p:nvSpPr>
            <p:spPr>
              <a:xfrm>
                <a:off x="2148191" y="4760634"/>
                <a:ext cx="57328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,−</m:t>
                      </m:r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𝑦</m:t>
                      </m:r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0A010D0-CF52-3E66-C736-35886F00F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191" y="4760634"/>
                <a:ext cx="573285" cy="369332"/>
              </a:xfrm>
              <a:prstGeom prst="rect">
                <a:avLst/>
              </a:prstGeom>
              <a:blipFill>
                <a:blip r:embed="rId17"/>
                <a:stretch>
                  <a:fillRect l="-3191" r="-59574"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9434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0CF016-7E27-BDE8-3F15-DAA3ED0E3B6D}"/>
              </a:ext>
            </a:extLst>
          </p:cNvPr>
          <p:cNvSpPr txBox="1"/>
          <p:nvPr/>
        </p:nvSpPr>
        <p:spPr>
          <a:xfrm>
            <a:off x="1524000" y="1541790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问题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4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：如图，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y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lang="zh-CN" alt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56815A2-FB60-A7C1-17A2-6B57DCC125B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6132" y="2894686"/>
            <a:ext cx="3430905" cy="266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78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0CF016-7E27-BDE8-3F15-DAA3ED0E3B6D}"/>
              </a:ext>
            </a:extLst>
          </p:cNvPr>
          <p:cNvSpPr txBox="1"/>
          <p:nvPr/>
        </p:nvSpPr>
        <p:spPr>
          <a:xfrm>
            <a:off x="1524000" y="1541790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问题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4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：如图，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y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56815A2-FB60-A7C1-17A2-6B57DCC125B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8995" y="2894686"/>
            <a:ext cx="3430905" cy="266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C86A6FB1-6F7E-28CA-495A-8607B75869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5427" y="3474820"/>
            <a:ext cx="5657578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45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C4AE6A6-FFEE-B06B-46FA-94D9F0EC82FF}"/>
              </a:ext>
            </a:extLst>
          </p:cNvPr>
          <p:cNvSpPr txBox="1"/>
          <p:nvPr/>
        </p:nvSpPr>
        <p:spPr>
          <a:xfrm>
            <a:off x="4489516" y="467767"/>
            <a:ext cx="60944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CFB9764-9CD2-9F2C-5B65-539451B405FA}"/>
              </a:ext>
            </a:extLst>
          </p:cNvPr>
          <p:cNvSpPr txBox="1"/>
          <p:nvPr/>
        </p:nvSpPr>
        <p:spPr>
          <a:xfrm>
            <a:off x="1802876" y="1331417"/>
            <a:ext cx="8491193" cy="1832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公式三    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y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轴对称，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则有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402919E-7550-FD15-445C-AC61B8AD4271}"/>
              </a:ext>
            </a:extLst>
          </p:cNvPr>
          <p:cNvSpPr txBox="1"/>
          <p:nvPr/>
        </p:nvSpPr>
        <p:spPr>
          <a:xfrm>
            <a:off x="4696906" y="2149620"/>
            <a:ext cx="3183902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pic>
        <p:nvPicPr>
          <p:cNvPr id="15" name="Picture 1">
            <a:extLst>
              <a:ext uri="{FF2B5EF4-FFF2-40B4-BE49-F238E27FC236}">
                <a16:creationId xmlns:a16="http://schemas.microsoft.com/office/drawing/2014/main" id="{09060A5A-4416-E520-EFD3-519663902E1C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801" y="2864034"/>
            <a:ext cx="3430905" cy="266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" name="墨迹 19">
                <a:extLst>
                  <a:ext uri="{FF2B5EF4-FFF2-40B4-BE49-F238E27FC236}">
                    <a16:creationId xmlns:a16="http://schemas.microsoft.com/office/drawing/2014/main" id="{C824AFEC-3F4A-5B54-B1D4-0B3C6D1CCED3}"/>
                  </a:ext>
                </a:extLst>
              </p14:cNvPr>
              <p14:cNvContentPartPr/>
              <p14:nvPr/>
            </p14:nvContentPartPr>
            <p14:xfrm>
              <a:off x="2307116" y="4043497"/>
              <a:ext cx="360" cy="360"/>
            </p14:xfrm>
          </p:contentPart>
        </mc:Choice>
        <mc:Fallback xmlns="">
          <p:pic>
            <p:nvPicPr>
              <p:cNvPr id="20" name="墨迹 19">
                <a:extLst>
                  <a:ext uri="{FF2B5EF4-FFF2-40B4-BE49-F238E27FC236}">
                    <a16:creationId xmlns:a16="http://schemas.microsoft.com/office/drawing/2014/main" id="{C824AFEC-3F4A-5B54-B1D4-0B3C6D1CCED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98476" y="40344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14:cNvPr>
              <p14:cNvContentPartPr/>
              <p14:nvPr/>
            </p14:nvContentPartPr>
            <p14:xfrm>
              <a:off x="2243036" y="1714297"/>
              <a:ext cx="360" cy="360"/>
            </p14:xfrm>
          </p:contentPart>
        </mc:Choice>
        <mc:Fallback xmlns="">
          <p:pic>
            <p:nvPicPr>
              <p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34036" y="17052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F17165AA-EBBD-6C50-E19F-7189B764DD92}"/>
                  </a:ext>
                </a:extLst>
              </p14:cNvPr>
              <p14:cNvContentPartPr/>
              <p14:nvPr/>
            </p14:nvContentPartPr>
            <p14:xfrm>
              <a:off x="2299916" y="4064737"/>
              <a:ext cx="387000" cy="285120"/>
            </p14:xfrm>
          </p:contentPart>
        </mc:Choice>
        <mc:Fallback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F17165AA-EBBD-6C50-E19F-7189B764DD9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282276" y="4047097"/>
                <a:ext cx="42264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9" name="墨迹 8">
                <a:extLst>
                  <a:ext uri="{FF2B5EF4-FFF2-40B4-BE49-F238E27FC236}">
                    <a16:creationId xmlns:a16="http://schemas.microsoft.com/office/drawing/2014/main" id="{4DF5D6CD-6283-1499-FE93-AFF3DA548961}"/>
                  </a:ext>
                </a:extLst>
              </p14:cNvPr>
              <p14:cNvContentPartPr/>
              <p14:nvPr/>
            </p14:nvContentPartPr>
            <p14:xfrm>
              <a:off x="2466236" y="3807337"/>
              <a:ext cx="267480" cy="238320"/>
            </p14:xfrm>
          </p:contentPart>
        </mc:Choice>
        <mc:Fallback>
          <p:pic>
            <p:nvPicPr>
              <p:cNvPr id="9" name="墨迹 8">
                <a:extLst>
                  <a:ext uri="{FF2B5EF4-FFF2-40B4-BE49-F238E27FC236}">
                    <a16:creationId xmlns:a16="http://schemas.microsoft.com/office/drawing/2014/main" id="{4DF5D6CD-6283-1499-FE93-AFF3DA54896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448596" y="3789697"/>
                <a:ext cx="303120" cy="27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组合 33">
            <a:extLst>
              <a:ext uri="{FF2B5EF4-FFF2-40B4-BE49-F238E27FC236}">
                <a16:creationId xmlns:a16="http://schemas.microsoft.com/office/drawing/2014/main" id="{7F6F7DB9-D99C-B44E-DBF9-58D555F53CB2}"/>
              </a:ext>
            </a:extLst>
          </p:cNvPr>
          <p:cNvGrpSpPr/>
          <p:nvPr/>
        </p:nvGrpSpPr>
        <p:grpSpPr>
          <a:xfrm>
            <a:off x="2678636" y="3907417"/>
            <a:ext cx="947880" cy="414000"/>
            <a:chOff x="2678636" y="3907417"/>
            <a:chExt cx="947880" cy="41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D7C9F98B-BC62-A97A-C158-EFA1B7FA581B}"/>
                    </a:ext>
                  </a:extLst>
                </p14:cNvPr>
                <p14:cNvContentPartPr/>
                <p14:nvPr/>
              </p14:nvContentPartPr>
              <p14:xfrm>
                <a:off x="2678636" y="4020817"/>
                <a:ext cx="207720" cy="300600"/>
              </p14:xfrm>
            </p:contentPart>
          </mc:Choice>
          <mc:Fallback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D7C9F98B-BC62-A97A-C158-EFA1B7FA581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660996" y="4002817"/>
                  <a:ext cx="24336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6" name="墨迹 25">
                  <a:extLst>
                    <a:ext uri="{FF2B5EF4-FFF2-40B4-BE49-F238E27FC236}">
                      <a16:creationId xmlns:a16="http://schemas.microsoft.com/office/drawing/2014/main" id="{4EB35CB5-B251-E00B-7382-8FB3BD35D0B1}"/>
                    </a:ext>
                  </a:extLst>
                </p14:cNvPr>
                <p14:cNvContentPartPr/>
                <p14:nvPr/>
              </p14:nvContentPartPr>
              <p14:xfrm>
                <a:off x="2914436" y="3975457"/>
                <a:ext cx="212040" cy="18000"/>
              </p14:xfrm>
            </p:contentPart>
          </mc:Choice>
          <mc:Fallback>
            <p:pic>
              <p:nvPicPr>
                <p:cNvPr id="26" name="墨迹 25">
                  <a:extLst>
                    <a:ext uri="{FF2B5EF4-FFF2-40B4-BE49-F238E27FC236}">
                      <a16:creationId xmlns:a16="http://schemas.microsoft.com/office/drawing/2014/main" id="{4EB35CB5-B251-E00B-7382-8FB3BD35D0B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896436" y="3957817"/>
                  <a:ext cx="2476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690AE430-6066-CFE3-015E-87D082A37654}"/>
                    </a:ext>
                  </a:extLst>
                </p14:cNvPr>
                <p14:cNvContentPartPr/>
                <p14:nvPr/>
              </p14:nvContentPartPr>
              <p14:xfrm>
                <a:off x="2908676" y="4035937"/>
                <a:ext cx="99360" cy="216360"/>
              </p14:xfrm>
            </p:contentPart>
          </mc:Choice>
          <mc:Fallback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690AE430-6066-CFE3-015E-87D082A3765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890676" y="4018297"/>
                  <a:ext cx="13500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0" name="墨迹 29">
                  <a:extLst>
                    <a:ext uri="{FF2B5EF4-FFF2-40B4-BE49-F238E27FC236}">
                      <a16:creationId xmlns:a16="http://schemas.microsoft.com/office/drawing/2014/main" id="{4CC5DA80-DCCF-8D29-8FA0-AD0075592686}"/>
                    </a:ext>
                  </a:extLst>
                </p14:cNvPr>
                <p14:cNvContentPartPr/>
                <p14:nvPr/>
              </p14:nvContentPartPr>
              <p14:xfrm>
                <a:off x="3092996" y="4014697"/>
                <a:ext cx="95400" cy="171720"/>
              </p14:xfrm>
            </p:contentPart>
          </mc:Choice>
          <mc:Fallback>
            <p:pic>
              <p:nvPicPr>
                <p:cNvPr id="30" name="墨迹 29">
                  <a:extLst>
                    <a:ext uri="{FF2B5EF4-FFF2-40B4-BE49-F238E27FC236}">
                      <a16:creationId xmlns:a16="http://schemas.microsoft.com/office/drawing/2014/main" id="{4CC5DA80-DCCF-8D29-8FA0-AD007559268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074996" y="3996697"/>
                  <a:ext cx="1310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1" name="墨迹 30">
                  <a:extLst>
                    <a:ext uri="{FF2B5EF4-FFF2-40B4-BE49-F238E27FC236}">
                      <a16:creationId xmlns:a16="http://schemas.microsoft.com/office/drawing/2014/main" id="{9B5AF090-A159-0614-548F-356016A27CBA}"/>
                    </a:ext>
                  </a:extLst>
                </p14:cNvPr>
                <p14:cNvContentPartPr/>
                <p14:nvPr/>
              </p14:nvContentPartPr>
              <p14:xfrm>
                <a:off x="3228716" y="4039897"/>
                <a:ext cx="118080" cy="18000"/>
              </p14:xfrm>
            </p:contentPart>
          </mc:Choice>
          <mc:Fallback>
            <p:pic>
              <p:nvPicPr>
                <p:cNvPr id="31" name="墨迹 30">
                  <a:extLst>
                    <a:ext uri="{FF2B5EF4-FFF2-40B4-BE49-F238E27FC236}">
                      <a16:creationId xmlns:a16="http://schemas.microsoft.com/office/drawing/2014/main" id="{9B5AF090-A159-0614-548F-356016A27CB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210716" y="4021897"/>
                  <a:ext cx="1537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3" name="墨迹 32">
                  <a:extLst>
                    <a:ext uri="{FF2B5EF4-FFF2-40B4-BE49-F238E27FC236}">
                      <a16:creationId xmlns:a16="http://schemas.microsoft.com/office/drawing/2014/main" id="{78C5D033-C01C-1ED6-A827-07F6D82CDCB6}"/>
                    </a:ext>
                  </a:extLst>
                </p14:cNvPr>
                <p14:cNvContentPartPr/>
                <p14:nvPr/>
              </p14:nvContentPartPr>
              <p14:xfrm>
                <a:off x="3355436" y="3907417"/>
                <a:ext cx="271080" cy="266760"/>
              </p14:xfrm>
            </p:contentPart>
          </mc:Choice>
          <mc:Fallback>
            <p:pic>
              <p:nvPicPr>
                <p:cNvPr id="33" name="墨迹 32">
                  <a:extLst>
                    <a:ext uri="{FF2B5EF4-FFF2-40B4-BE49-F238E27FC236}">
                      <a16:creationId xmlns:a16="http://schemas.microsoft.com/office/drawing/2014/main" id="{78C5D033-C01C-1ED6-A827-07F6D82CDCB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337796" y="3889777"/>
                  <a:ext cx="306720" cy="3024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5" name="图片 34">
            <a:extLst>
              <a:ext uri="{FF2B5EF4-FFF2-40B4-BE49-F238E27FC236}">
                <a16:creationId xmlns:a16="http://schemas.microsoft.com/office/drawing/2014/main" id="{B619AF81-86B7-A5AE-9CA6-A1AF6C14C5A8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608007" y="3480660"/>
            <a:ext cx="762066" cy="426757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6432EE5A-D6D8-6355-449B-3AC69B6FAC66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228716" y="3275484"/>
            <a:ext cx="932769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48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C4AE6A6-FFEE-B06B-46FA-94D9F0EC82FF}"/>
              </a:ext>
            </a:extLst>
          </p:cNvPr>
          <p:cNvSpPr txBox="1"/>
          <p:nvPr/>
        </p:nvSpPr>
        <p:spPr>
          <a:xfrm>
            <a:off x="4489516" y="467767"/>
            <a:ext cx="60944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CFB9764-9CD2-9F2C-5B65-539451B405FA}"/>
              </a:ext>
            </a:extLst>
          </p:cNvPr>
          <p:cNvSpPr txBox="1"/>
          <p:nvPr/>
        </p:nvSpPr>
        <p:spPr>
          <a:xfrm>
            <a:off x="1802876" y="1331417"/>
            <a:ext cx="8491193" cy="1832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公式三    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y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轴对称，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则有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B0147B3-05A8-359F-F5CB-39BF874158CF}"/>
              </a:ext>
            </a:extLst>
          </p:cNvPr>
          <p:cNvSpPr txBox="1"/>
          <p:nvPr/>
        </p:nvSpPr>
        <p:spPr>
          <a:xfrm>
            <a:off x="4379535" y="4517779"/>
            <a:ext cx="4950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公式三有什么用途呢？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402919E-7550-FD15-445C-AC61B8AD4271}"/>
              </a:ext>
            </a:extLst>
          </p:cNvPr>
          <p:cNvSpPr txBox="1"/>
          <p:nvPr/>
        </p:nvSpPr>
        <p:spPr>
          <a:xfrm>
            <a:off x="4696906" y="2149620"/>
            <a:ext cx="3183902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14:cNvPr>
              <p14:cNvContentPartPr/>
              <p14:nvPr/>
            </p14:nvContentPartPr>
            <p14:xfrm>
              <a:off x="2243036" y="1714297"/>
              <a:ext cx="360" cy="360"/>
            </p14:xfrm>
          </p:contentPart>
        </mc:Choice>
        <mc:Fallback xmlns="">
          <p:pic>
            <p:nvPicPr>
              <p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34036" y="1705297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EAEECCA6-4E7A-F9A9-67ED-9BB4927C653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01531" y="2917479"/>
            <a:ext cx="3289469" cy="242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4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问题引入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问题</a:t>
                </a:r>
                <a:r>
                  <a:rPr kumimoji="1" lang="en-US" altLang="zh-CN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1</a:t>
                </a:r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：如图，点</a:t>
                </a:r>
                <a14:m>
                  <m:oMath xmlns:m="http://schemas.openxmlformats.org/officeDocument/2006/math">
                    <m:r>
                      <a:rPr kumimoji="1" lang="en-US" altLang="zh-CN" sz="2800" b="0" i="0" kern="1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zh-CN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P</m:t>
                    </m:r>
                    <m:r>
                      <a:rPr kumimoji="1" lang="en-US" altLang="zh-CN" sz="2800" b="0" i="1" kern="1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1" lang="zh-CN" altLang="en-US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是</m:t>
                    </m:r>
                  </m:oMath>
                </a14:m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半径为</a:t>
                </a:r>
                <a14:m>
                  <m:oMath xmlns:m="http://schemas.openxmlformats.org/officeDocument/2006/math">
                    <m:r>
                      <a:rPr kumimoji="1" lang="en-US" altLang="zh-CN" sz="2800" i="1" kern="1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 的圆</a:t>
                </a:r>
                <a14:m>
                  <m:oMath xmlns:m="http://schemas.openxmlformats.org/officeDocument/2006/math">
                    <m:r>
                      <a:rPr kumimoji="1" lang="en-US" altLang="zh-CN" sz="2800" b="0" i="1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𝑂</m:t>
                    </m:r>
                    <m:r>
                      <a:rPr kumimoji="1" lang="zh-CN" altLang="en-US" sz="2800" i="1" kern="1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上</m:t>
                    </m:r>
                  </m:oMath>
                </a14:m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一点，点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的位置如何刻画？</a:t>
                </a:r>
                <a:r>
                  <a:rPr kumimoji="1" lang="en-US" altLang="zh-CN" sz="2800" kern="100" dirty="0">
                    <a:solidFill>
                      <a:srgbClr val="000000"/>
                    </a:solidFill>
                    <a:latin typeface="宋体"/>
                    <a:ea typeface="宋体"/>
                    <a:cs typeface="Times New Roman" panose="02020603050405020304" pitchFamily="18" charset="0"/>
                  </a:rPr>
                  <a:t> </a:t>
                </a:r>
                <a:endParaRPr kumimoji="1" altLang="zh-CN" sz="2800" kern="100" dirty="0">
                  <a:solidFill>
                    <a:srgbClr val="000000"/>
                  </a:solidFill>
                  <a:latin typeface="宋体"/>
                  <a:ea typeface="宋体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blipFill>
                <a:blip r:embed="rId5"/>
                <a:stretch>
                  <a:fillRect l="-1536" t="-8333" r="-1463" b="-17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</a:t>
            </a:r>
            <a:endParaRPr kumimoji="1"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734D551-24ED-5A61-0AF1-920854FD5B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2018850"/>
            <a:ext cx="2559182" cy="231786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C4AE6A6-FFEE-B06B-46FA-94D9F0EC82FF}"/>
              </a:ext>
            </a:extLst>
          </p:cNvPr>
          <p:cNvSpPr txBox="1"/>
          <p:nvPr/>
        </p:nvSpPr>
        <p:spPr>
          <a:xfrm>
            <a:off x="4489516" y="467767"/>
            <a:ext cx="60944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CFB9764-9CD2-9F2C-5B65-539451B405FA}"/>
              </a:ext>
            </a:extLst>
          </p:cNvPr>
          <p:cNvSpPr txBox="1"/>
          <p:nvPr/>
        </p:nvSpPr>
        <p:spPr>
          <a:xfrm>
            <a:off x="1802876" y="1331417"/>
            <a:ext cx="8491193" cy="1832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公式三    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y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轴对称，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则有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B0147B3-05A8-359F-F5CB-39BF874158CF}"/>
              </a:ext>
            </a:extLst>
          </p:cNvPr>
          <p:cNvSpPr txBox="1"/>
          <p:nvPr/>
        </p:nvSpPr>
        <p:spPr>
          <a:xfrm>
            <a:off x="4379535" y="4517779"/>
            <a:ext cx="4950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公式三有什么用途呢？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402919E-7550-FD15-445C-AC61B8AD4271}"/>
              </a:ext>
            </a:extLst>
          </p:cNvPr>
          <p:cNvSpPr txBox="1"/>
          <p:nvPr/>
        </p:nvSpPr>
        <p:spPr>
          <a:xfrm>
            <a:off x="4696906" y="2149620"/>
            <a:ext cx="3183902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EAC279A6-751F-D05E-83E3-28C0DD921952}"/>
                  </a:ext>
                </a:extLst>
              </p:cNvPr>
              <p:cNvSpPr txBox="1"/>
              <p:nvPr/>
            </p:nvSpPr>
            <p:spPr>
              <a:xfrm>
                <a:off x="4379535" y="5318458"/>
                <a:ext cx="6457361" cy="85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可以将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l-GR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α</m:t>
                    </m:r>
                    <m:r>
                      <a:rPr kumimoji="0" lang="el-GR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∈</m:t>
                    </m:r>
                    <m:d>
                      <m:dPr>
                        <m:endChr m:val=""/>
                        <m:ctrlPr>
                          <a:rPr kumimoji="0" lang="el-GR" altLang="zh-CN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zh-CN" altLang="en-US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</m:num>
                          <m:den>
                            <m: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，</m:t>
                    </m:r>
                    <m:d>
                      <m:dPr>
                        <m:begChr m:val=""/>
                        <m:endChr m:val="]"/>
                        <m:ctrlPr>
                          <a:rPr kumimoji="0" lang="zh-CN" alt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zh-CN" alt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</m:d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l-GR" altLang="zh-CN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α</m:t>
                    </m:r>
                    <m:r>
                      <a:rPr kumimoji="0" lang="el-GR" altLang="zh-CN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∈</m:t>
                    </m:r>
                    <m:d>
                      <m:dPr>
                        <m:endChr m:val=""/>
                        <m:ctrlPr>
                          <a:rPr kumimoji="0" lang="el-GR" altLang="zh-CN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altLang="zh-CN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0</m:t>
                        </m:r>
                      </m:e>
                    </m:d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，</m:t>
                    </m:r>
                    <m:d>
                      <m:dPr>
                        <m:begChr m:val=""/>
                        <m:endChr m:val="]"/>
                        <m:ctrlPr>
                          <a:rPr kumimoji="0" lang="zh-CN" altLang="en-US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zh-CN" altLang="en-US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</m:num>
                          <m:den>
                            <m: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EAC279A6-751F-D05E-83E3-28C0DD921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535" y="5318458"/>
                <a:ext cx="6457361" cy="854273"/>
              </a:xfrm>
              <a:prstGeom prst="rect">
                <a:avLst/>
              </a:prstGeom>
              <a:blipFill>
                <a:blip r:embed="rId7"/>
                <a:stretch>
                  <a:fillRect l="-18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14:cNvPr>
              <p14:cNvContentPartPr/>
              <p14:nvPr/>
            </p14:nvContentPartPr>
            <p14:xfrm>
              <a:off x="2243036" y="1714297"/>
              <a:ext cx="360" cy="360"/>
            </p14:xfrm>
          </p:contentPart>
        </mc:Choice>
        <mc:Fallback xmlns="">
          <p:pic>
            <p:nvPicPr>
              <p:cNvPr id="53" name="墨迹 52">
                <a:extLst>
                  <a:ext uri="{FF2B5EF4-FFF2-40B4-BE49-F238E27FC236}">
                    <a16:creationId xmlns:a16="http://schemas.microsoft.com/office/drawing/2014/main" id="{59ACF146-6962-0DFD-8749-4A113583D3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34036" y="1705297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6BEF3560-C424-D66F-6972-11F4864431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01531" y="2823306"/>
            <a:ext cx="3289469" cy="242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252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0CF016-7E27-BDE8-3F15-DAA3ED0E3B6D}"/>
              </a:ext>
            </a:extLst>
          </p:cNvPr>
          <p:cNvSpPr txBox="1"/>
          <p:nvPr/>
        </p:nvSpPr>
        <p:spPr>
          <a:xfrm>
            <a:off x="1524000" y="1541790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问题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5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：如图，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的终边关于原点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O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95F524-6973-523C-AFA2-C17A90B1DB15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2894686"/>
            <a:ext cx="3304540" cy="28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079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0CF016-7E27-BDE8-3F15-DAA3ED0E3B6D}"/>
              </a:ext>
            </a:extLst>
          </p:cNvPr>
          <p:cNvSpPr txBox="1"/>
          <p:nvPr/>
        </p:nvSpPr>
        <p:spPr>
          <a:xfrm>
            <a:off x="1524000" y="1541790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问题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5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：如图，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β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的终边关于原点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O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对称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，你能从“数”的角度说明这种关系吗？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95F524-6973-523C-AFA2-C17A90B1DB15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30" y="2894686"/>
            <a:ext cx="3304540" cy="28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DA411DF-3A23-012A-F4F1-DB5248BF2D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6138" y="3987167"/>
            <a:ext cx="5657578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9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2AAAFD2-5732-D3AB-E636-AD1A2077BEA7}"/>
              </a:ext>
            </a:extLst>
          </p:cNvPr>
          <p:cNvSpPr txBox="1"/>
          <p:nvPr/>
        </p:nvSpPr>
        <p:spPr>
          <a:xfrm>
            <a:off x="1687397" y="1630837"/>
            <a:ext cx="9370243" cy="622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公式四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的终边关于原点对称，则有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42FA6B1F-4DE8-1061-F2BD-33D9C3E6282B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6460" y="3004220"/>
            <a:ext cx="3304540" cy="28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6F05876-663E-50F2-B851-7F55C5E20809}"/>
              </a:ext>
            </a:extLst>
          </p:cNvPr>
          <p:cNvSpPr txBox="1"/>
          <p:nvPr/>
        </p:nvSpPr>
        <p:spPr>
          <a:xfrm>
            <a:off x="4573572" y="2514455"/>
            <a:ext cx="3175261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14:cNvPr>
              <p14:cNvContentPartPr/>
              <p14:nvPr/>
            </p14:nvContentPartPr>
            <p14:xfrm>
              <a:off x="2514116" y="4235377"/>
              <a:ext cx="351000" cy="22788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96476" y="4217737"/>
                <a:ext cx="386640" cy="26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14:cNvPr>
              <p14:cNvContentPartPr/>
              <p14:nvPr/>
            </p14:nvContentPartPr>
            <p14:xfrm>
              <a:off x="2700236" y="3935203"/>
              <a:ext cx="349560" cy="25704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82236" y="3917563"/>
                <a:ext cx="38520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14:cNvPr>
              <p14:cNvContentPartPr/>
              <p14:nvPr/>
            </p14:nvContentPartPr>
            <p14:xfrm>
              <a:off x="2263657" y="3991449"/>
              <a:ext cx="807840" cy="680040"/>
            </p14:xfrm>
          </p:contentPart>
        </mc:Choice>
        <mc:Fallback xmlns=""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46017" y="3973809"/>
                <a:ext cx="843480" cy="71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组合 29">
            <a:extLst>
              <a:ext uri="{FF2B5EF4-FFF2-40B4-BE49-F238E27FC236}">
                <a16:creationId xmlns:a16="http://schemas.microsoft.com/office/drawing/2014/main" id="{2263397C-EB9D-0935-98C6-2E3B366496A5}"/>
              </a:ext>
            </a:extLst>
          </p:cNvPr>
          <p:cNvGrpSpPr/>
          <p:nvPr/>
        </p:nvGrpSpPr>
        <p:grpSpPr>
          <a:xfrm>
            <a:off x="2087516" y="4700137"/>
            <a:ext cx="844920" cy="324000"/>
            <a:chOff x="2087516" y="4700137"/>
            <a:chExt cx="844920" cy="32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14:cNvPr>
                <p14:cNvContentPartPr/>
                <p14:nvPr/>
              </p14:nvContentPartPr>
              <p14:xfrm>
                <a:off x="2121356" y="4707697"/>
                <a:ext cx="260280" cy="756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3716" y="4689697"/>
                  <a:ext cx="2959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14:cNvPr>
                <p14:cNvContentPartPr/>
                <p14:nvPr/>
              </p14:nvContentPartPr>
              <p14:xfrm>
                <a:off x="2087516" y="4700137"/>
                <a:ext cx="134640" cy="310680"/>
              </p14:xfrm>
            </p:contentPart>
          </mc:Choice>
          <mc:Fallback xmlns="">
            <p:pic>
              <p:nvPicPr>
                <p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69876" y="4682497"/>
                  <a:ext cx="1702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14:cNvPr>
                <p14:cNvContentPartPr/>
                <p14:nvPr/>
              </p14:nvContentPartPr>
              <p14:xfrm>
                <a:off x="2328716" y="4714897"/>
                <a:ext cx="84240" cy="24624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10716" y="4696897"/>
                  <a:ext cx="11988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14:cNvPr>
                <p14:cNvContentPartPr/>
                <p14:nvPr/>
              </p14:nvContentPartPr>
              <p14:xfrm>
                <a:off x="2450396" y="4835857"/>
                <a:ext cx="141840" cy="14760"/>
              </p14:xfrm>
            </p:contentPart>
          </mc:Choice>
          <mc:Fallback xmlns="">
            <p:pic>
              <p:nvPicPr>
                <p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2396" y="4818217"/>
                  <a:ext cx="17748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14:cNvPr>
                <p14:cNvContentPartPr/>
                <p14:nvPr/>
              </p14:nvContentPartPr>
              <p14:xfrm>
                <a:off x="2522756" y="4736137"/>
                <a:ext cx="28440" cy="25704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04756" y="4718497"/>
                  <a:ext cx="64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14:cNvPr>
                <p14:cNvContentPartPr/>
                <p14:nvPr/>
              </p14:nvContentPartPr>
              <p14:xfrm>
                <a:off x="2655956" y="4778257"/>
                <a:ext cx="276480" cy="24588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37956" y="4760617"/>
                  <a:ext cx="312120" cy="2815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2D2E5914-11A3-6868-3375-20725ABEA7C3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947683" y="3361464"/>
            <a:ext cx="762066" cy="42066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F1028F6-8532-A357-CBDE-AE081CA39B66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470100" y="5119655"/>
            <a:ext cx="866156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07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2AAAFD2-5732-D3AB-E636-AD1A2077BEA7}"/>
              </a:ext>
            </a:extLst>
          </p:cNvPr>
          <p:cNvSpPr txBox="1"/>
          <p:nvPr/>
        </p:nvSpPr>
        <p:spPr>
          <a:xfrm>
            <a:off x="1687397" y="1630837"/>
            <a:ext cx="9370243" cy="622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公式四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的终边关于原点对称，则有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42FA6B1F-4DE8-1061-F2BD-33D9C3E6282B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6460" y="3004220"/>
            <a:ext cx="3304540" cy="28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6F05876-663E-50F2-B851-7F55C5E20809}"/>
              </a:ext>
            </a:extLst>
          </p:cNvPr>
          <p:cNvSpPr txBox="1"/>
          <p:nvPr/>
        </p:nvSpPr>
        <p:spPr>
          <a:xfrm>
            <a:off x="4573572" y="2514455"/>
            <a:ext cx="3175261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29B21C1-4304-0FEF-FBE2-491B023BF90F}"/>
              </a:ext>
            </a:extLst>
          </p:cNvPr>
          <p:cNvSpPr txBox="1"/>
          <p:nvPr/>
        </p:nvSpPr>
        <p:spPr>
          <a:xfrm>
            <a:off x="4573572" y="4604557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公式四有什么用途呢？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14:cNvPr>
              <p14:cNvContentPartPr/>
              <p14:nvPr/>
            </p14:nvContentPartPr>
            <p14:xfrm>
              <a:off x="2514116" y="4235377"/>
              <a:ext cx="351000" cy="22788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96476" y="4217737"/>
                <a:ext cx="386640" cy="26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14:cNvPr>
              <p14:cNvContentPartPr/>
              <p14:nvPr/>
            </p14:nvContentPartPr>
            <p14:xfrm>
              <a:off x="2700236" y="3935203"/>
              <a:ext cx="349560" cy="25704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82236" y="3917563"/>
                <a:ext cx="38520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14:cNvPr>
              <p14:cNvContentPartPr/>
              <p14:nvPr/>
            </p14:nvContentPartPr>
            <p14:xfrm>
              <a:off x="2263657" y="3991449"/>
              <a:ext cx="807840" cy="680040"/>
            </p14:xfrm>
          </p:contentPart>
        </mc:Choice>
        <mc:Fallback xmlns=""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46017" y="3973809"/>
                <a:ext cx="843480" cy="71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组合 29">
            <a:extLst>
              <a:ext uri="{FF2B5EF4-FFF2-40B4-BE49-F238E27FC236}">
                <a16:creationId xmlns:a16="http://schemas.microsoft.com/office/drawing/2014/main" id="{2263397C-EB9D-0935-98C6-2E3B366496A5}"/>
              </a:ext>
            </a:extLst>
          </p:cNvPr>
          <p:cNvGrpSpPr/>
          <p:nvPr/>
        </p:nvGrpSpPr>
        <p:grpSpPr>
          <a:xfrm>
            <a:off x="2087516" y="4700137"/>
            <a:ext cx="844920" cy="324000"/>
            <a:chOff x="2087516" y="4700137"/>
            <a:chExt cx="844920" cy="32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14:cNvPr>
                <p14:cNvContentPartPr/>
                <p14:nvPr/>
              </p14:nvContentPartPr>
              <p14:xfrm>
                <a:off x="2121356" y="4707697"/>
                <a:ext cx="260280" cy="756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3716" y="4689697"/>
                  <a:ext cx="2959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14:cNvPr>
                <p14:cNvContentPartPr/>
                <p14:nvPr/>
              </p14:nvContentPartPr>
              <p14:xfrm>
                <a:off x="2087516" y="4700137"/>
                <a:ext cx="134640" cy="310680"/>
              </p14:xfrm>
            </p:contentPart>
          </mc:Choice>
          <mc:Fallback xmlns="">
            <p:pic>
              <p:nvPicPr>
                <p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69876" y="4682497"/>
                  <a:ext cx="1702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14:cNvPr>
                <p14:cNvContentPartPr/>
                <p14:nvPr/>
              </p14:nvContentPartPr>
              <p14:xfrm>
                <a:off x="2328716" y="4714897"/>
                <a:ext cx="84240" cy="24624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10716" y="4696897"/>
                  <a:ext cx="11988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14:cNvPr>
                <p14:cNvContentPartPr/>
                <p14:nvPr/>
              </p14:nvContentPartPr>
              <p14:xfrm>
                <a:off x="2450396" y="4835857"/>
                <a:ext cx="141840" cy="14760"/>
              </p14:xfrm>
            </p:contentPart>
          </mc:Choice>
          <mc:Fallback xmlns="">
            <p:pic>
              <p:nvPicPr>
                <p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2396" y="4818217"/>
                  <a:ext cx="17748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14:cNvPr>
                <p14:cNvContentPartPr/>
                <p14:nvPr/>
              </p14:nvContentPartPr>
              <p14:xfrm>
                <a:off x="2522756" y="4736137"/>
                <a:ext cx="28440" cy="25704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04756" y="4718497"/>
                  <a:ext cx="64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14:cNvPr>
                <p14:cNvContentPartPr/>
                <p14:nvPr/>
              </p14:nvContentPartPr>
              <p14:xfrm>
                <a:off x="2655956" y="4778257"/>
                <a:ext cx="276480" cy="24588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37956" y="4760617"/>
                  <a:ext cx="312120" cy="2815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999A8618-4F39-C8AA-A8F8-CE7730C48D9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947683" y="3420324"/>
            <a:ext cx="762066" cy="42066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00A61CF-BAAA-7EC2-00B8-9E68825FD914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421856" y="5127777"/>
            <a:ext cx="897017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41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2AAAFD2-5732-D3AB-E636-AD1A2077BEA7}"/>
              </a:ext>
            </a:extLst>
          </p:cNvPr>
          <p:cNvSpPr txBox="1"/>
          <p:nvPr/>
        </p:nvSpPr>
        <p:spPr>
          <a:xfrm>
            <a:off x="1687397" y="1630837"/>
            <a:ext cx="9370243" cy="622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公式四  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角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与角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的终边关于原点对称，则有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42FA6B1F-4DE8-1061-F2BD-33D9C3E6282B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6460" y="3004220"/>
            <a:ext cx="3304540" cy="28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6F05876-663E-50F2-B851-7F55C5E20809}"/>
              </a:ext>
            </a:extLst>
          </p:cNvPr>
          <p:cNvSpPr txBox="1"/>
          <p:nvPr/>
        </p:nvSpPr>
        <p:spPr>
          <a:xfrm>
            <a:off x="4573572" y="2514455"/>
            <a:ext cx="3175261" cy="182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＝－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tan(π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＋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α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29B21C1-4304-0FEF-FBE2-491B023BF90F}"/>
              </a:ext>
            </a:extLst>
          </p:cNvPr>
          <p:cNvSpPr txBox="1"/>
          <p:nvPr/>
        </p:nvSpPr>
        <p:spPr>
          <a:xfrm>
            <a:off x="4573572" y="4604557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公式四有什么用途呢？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E39A2E22-23D1-6F15-F4CD-73D7192FB236}"/>
                  </a:ext>
                </a:extLst>
              </p:cNvPr>
              <p:cNvSpPr txBox="1"/>
              <p:nvPr/>
            </p:nvSpPr>
            <p:spPr>
              <a:xfrm>
                <a:off x="4725186" y="5152827"/>
                <a:ext cx="6094428" cy="7340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可以将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l-GR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α</m:t>
                    </m:r>
                    <m:r>
                      <a:rPr kumimoji="0" lang="el-GR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∈</m:t>
                    </m:r>
                    <m:d>
                      <m:dPr>
                        <m:begChr m:val="["/>
                        <m:endChr m:val=""/>
                        <m:ctrlPr>
                          <a:rPr kumimoji="0" lang="el-GR" altLang="zh-CN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zh-CN" alt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</m:d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，</m:t>
                    </m:r>
                    <m:d>
                      <m:dPr>
                        <m:begChr m:val=""/>
                        <m:endChr m:val="]"/>
                        <m:ctrlPr>
                          <a:rPr kumimoji="0" lang="zh-CN" alt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  <m:r>
                              <a:rPr kumimoji="0" lang="zh-CN" altLang="en-US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</m:num>
                          <m:den>
                            <m: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l-GR" altLang="zh-CN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α</m:t>
                    </m:r>
                    <m:r>
                      <a:rPr kumimoji="0" lang="el-GR" altLang="zh-CN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∈</m:t>
                    </m:r>
                    <m:d>
                      <m:dPr>
                        <m:begChr m:val="["/>
                        <m:endChr m:val=""/>
                        <m:ctrlPr>
                          <a:rPr kumimoji="0" lang="el-GR" altLang="zh-CN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altLang="zh-CN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0</m:t>
                        </m:r>
                      </m:e>
                    </m:d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，</m:t>
                    </m:r>
                    <m:d>
                      <m:dPr>
                        <m:begChr m:val=""/>
                        <m:endChr m:val="]"/>
                        <m:ctrlPr>
                          <a:rPr kumimoji="0" lang="zh-CN" altLang="en-US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zh-CN" altLang="en-US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</m:num>
                          <m:den>
                            <m:r>
                              <a:rPr kumimoji="0" lang="en-US" altLang="zh-CN" sz="2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E39A2E22-23D1-6F15-F4CD-73D7192FB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186" y="5152827"/>
                <a:ext cx="6094428" cy="734047"/>
              </a:xfrm>
              <a:prstGeom prst="rect">
                <a:avLst/>
              </a:prstGeom>
              <a:blipFill>
                <a:blip r:embed="rId7"/>
                <a:stretch>
                  <a:fillRect l="-2000" b="-41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14:cNvPr>
              <p14:cNvContentPartPr/>
              <p14:nvPr/>
            </p14:nvContentPartPr>
            <p14:xfrm>
              <a:off x="2514116" y="4235377"/>
              <a:ext cx="351000" cy="22788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29D721D0-887C-E9F3-E416-342DA3E342B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96476" y="4217737"/>
                <a:ext cx="386640" cy="26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14:cNvPr>
              <p14:cNvContentPartPr/>
              <p14:nvPr/>
            </p14:nvContentPartPr>
            <p14:xfrm>
              <a:off x="2700236" y="3935203"/>
              <a:ext cx="349560" cy="25704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8FB51E21-82A1-F30E-0F17-09433204D39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82236" y="3917563"/>
                <a:ext cx="38520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14:cNvPr>
              <p14:cNvContentPartPr/>
              <p14:nvPr/>
            </p14:nvContentPartPr>
            <p14:xfrm>
              <a:off x="2263657" y="3991449"/>
              <a:ext cx="807840" cy="680040"/>
            </p14:xfrm>
          </p:contentPart>
        </mc:Choice>
        <mc:Fallback xmlns=""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1804A867-0741-A2F9-6B5C-C72BFAB37E6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46017" y="3973809"/>
                <a:ext cx="843480" cy="71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组合 29">
            <a:extLst>
              <a:ext uri="{FF2B5EF4-FFF2-40B4-BE49-F238E27FC236}">
                <a16:creationId xmlns:a16="http://schemas.microsoft.com/office/drawing/2014/main" id="{2263397C-EB9D-0935-98C6-2E3B366496A5}"/>
              </a:ext>
            </a:extLst>
          </p:cNvPr>
          <p:cNvGrpSpPr/>
          <p:nvPr/>
        </p:nvGrpSpPr>
        <p:grpSpPr>
          <a:xfrm>
            <a:off x="2087516" y="4700137"/>
            <a:ext cx="844920" cy="324000"/>
            <a:chOff x="2087516" y="4700137"/>
            <a:chExt cx="844920" cy="32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14:cNvPr>
                <p14:cNvContentPartPr/>
                <p14:nvPr/>
              </p14:nvContentPartPr>
              <p14:xfrm>
                <a:off x="2121356" y="4707697"/>
                <a:ext cx="260280" cy="756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73264312-5383-299A-3F5F-BB7970AA93F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3716" y="4689697"/>
                  <a:ext cx="2959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14:cNvPr>
                <p14:cNvContentPartPr/>
                <p14:nvPr/>
              </p14:nvContentPartPr>
              <p14:xfrm>
                <a:off x="2087516" y="4700137"/>
                <a:ext cx="134640" cy="310680"/>
              </p14:xfrm>
            </p:contentPart>
          </mc:Choice>
          <mc:Fallback xmlns="">
            <p:pic>
              <p:nvPicPr>
                <p:cNvPr id="23" name="墨迹 22">
                  <a:extLst>
                    <a:ext uri="{FF2B5EF4-FFF2-40B4-BE49-F238E27FC236}">
                      <a16:creationId xmlns:a16="http://schemas.microsoft.com/office/drawing/2014/main" id="{848A12B0-9752-2E65-7472-C63D579F49D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69876" y="4682497"/>
                  <a:ext cx="1702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14:cNvPr>
                <p14:cNvContentPartPr/>
                <p14:nvPr/>
              </p14:nvContentPartPr>
              <p14:xfrm>
                <a:off x="2328716" y="4714897"/>
                <a:ext cx="84240" cy="24624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5736F665-47EB-6AA5-AE8D-CADE4FBFBD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10716" y="4696897"/>
                  <a:ext cx="11988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14:cNvPr>
                <p14:cNvContentPartPr/>
                <p14:nvPr/>
              </p14:nvContentPartPr>
              <p14:xfrm>
                <a:off x="2450396" y="4835857"/>
                <a:ext cx="141840" cy="14760"/>
              </p14:xfrm>
            </p:contentPart>
          </mc:Choice>
          <mc:Fallback xmlns="">
            <p:pic>
              <p:nvPicPr>
                <p:cNvPr id="26" name="墨迹 25">
                  <a:extLst>
                    <a:ext uri="{FF2B5EF4-FFF2-40B4-BE49-F238E27FC236}">
                      <a16:creationId xmlns:a16="http://schemas.microsoft.com/office/drawing/2014/main" id="{D8B10A82-8485-2525-3A71-71B0900A386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2396" y="4818217"/>
                  <a:ext cx="17748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14:cNvPr>
                <p14:cNvContentPartPr/>
                <p14:nvPr/>
              </p14:nvContentPartPr>
              <p14:xfrm>
                <a:off x="2522756" y="4736137"/>
                <a:ext cx="28440" cy="25704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0AFF4DED-CEE6-C39A-3DA2-65EB3586E80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04756" y="4718497"/>
                  <a:ext cx="64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14:cNvPr>
                <p14:cNvContentPartPr/>
                <p14:nvPr/>
              </p14:nvContentPartPr>
              <p14:xfrm>
                <a:off x="2655956" y="4778257"/>
                <a:ext cx="276480" cy="24588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87DF8E41-7530-0890-B017-E5EE6B07A42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37956" y="4760617"/>
                  <a:ext cx="312120" cy="2815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9EFDD6E9-CBF9-36A4-9FB4-0441C2C4F9F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893890" y="3428425"/>
            <a:ext cx="762066" cy="42066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8F436474-439D-D60B-0B42-D67003485850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408283" y="5099190"/>
            <a:ext cx="1103472" cy="4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720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/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公式二</a:t>
                </a:r>
                <a14:m>
                  <m:oMath xmlns:m="http://schemas.openxmlformats.org/officeDocument/2006/math"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zh-CN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公式</m:t>
                    </m:r>
                  </m:oMath>
                </a14:m>
                <a:r>
                  <a:rPr lang="zh-CN" altLang="en-US" sz="2800" dirty="0"/>
                  <a:t>四之间有什么样的联系？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blipFill>
                <a:blip r:embed="rId5"/>
                <a:stretch>
                  <a:fillRect l="-1765" t="-16279" b="-279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54BE9E41-124F-BD14-51F3-63928089C1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761" y="2068508"/>
            <a:ext cx="2909082" cy="156415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C257DEA-65FA-DE2B-889C-34340042D8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6113" y="2032836"/>
            <a:ext cx="2712418" cy="16018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DC2E6A4-FE20-9ECB-2EA1-7A94E96481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8853" y="2064238"/>
            <a:ext cx="2900688" cy="156415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384A9F1-3CF0-F3BA-7C23-F49F8CA25925}"/>
              </a:ext>
            </a:extLst>
          </p:cNvPr>
          <p:cNvSpPr txBox="1"/>
          <p:nvPr/>
        </p:nvSpPr>
        <p:spPr>
          <a:xfrm>
            <a:off x="2092751" y="3632662"/>
            <a:ext cx="132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公式二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9334F90-6706-E895-4CD2-B7F09BBC5824}"/>
              </a:ext>
            </a:extLst>
          </p:cNvPr>
          <p:cNvSpPr txBox="1"/>
          <p:nvPr/>
        </p:nvSpPr>
        <p:spPr>
          <a:xfrm>
            <a:off x="5268251" y="3649460"/>
            <a:ext cx="24900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公式三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4CED2E6-9750-2281-2D46-0FAF5A68D1F8}"/>
              </a:ext>
            </a:extLst>
          </p:cNvPr>
          <p:cNvSpPr txBox="1"/>
          <p:nvPr/>
        </p:nvSpPr>
        <p:spPr>
          <a:xfrm>
            <a:off x="8445313" y="3613790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公式四</a:t>
            </a:r>
          </a:p>
        </p:txBody>
      </p:sp>
    </p:spTree>
    <p:extLst>
      <p:ext uri="{BB962C8B-B14F-4D97-AF65-F5344CB8AC3E}">
        <p14:creationId xmlns:p14="http://schemas.microsoft.com/office/powerpoint/2010/main" val="2141400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/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公式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四之间有什么样的联系？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blipFill>
                <a:blip r:embed="rId5"/>
                <a:stretch>
                  <a:fillRect l="-1765" t="-16279" b="-279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54BE9E41-124F-BD14-51F3-63928089C1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761" y="2068508"/>
            <a:ext cx="2909082" cy="156415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C257DEA-65FA-DE2B-889C-34340042D8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6113" y="2032836"/>
            <a:ext cx="2712418" cy="16018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DC2E6A4-FE20-9ECB-2EA1-7A94E96481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8853" y="2064238"/>
            <a:ext cx="2900688" cy="156415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384A9F1-3CF0-F3BA-7C23-F49F8CA25925}"/>
              </a:ext>
            </a:extLst>
          </p:cNvPr>
          <p:cNvSpPr txBox="1"/>
          <p:nvPr/>
        </p:nvSpPr>
        <p:spPr>
          <a:xfrm>
            <a:off x="2092751" y="3632662"/>
            <a:ext cx="132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公式二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9334F90-6706-E895-4CD2-B7F09BBC5824}"/>
              </a:ext>
            </a:extLst>
          </p:cNvPr>
          <p:cNvSpPr txBox="1"/>
          <p:nvPr/>
        </p:nvSpPr>
        <p:spPr>
          <a:xfrm>
            <a:off x="5268251" y="3649460"/>
            <a:ext cx="24900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4CED2E6-9750-2281-2D46-0FAF5A68D1F8}"/>
              </a:ext>
            </a:extLst>
          </p:cNvPr>
          <p:cNvSpPr txBox="1"/>
          <p:nvPr/>
        </p:nvSpPr>
        <p:spPr>
          <a:xfrm>
            <a:off x="8445313" y="3613790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公式四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058F2924-EF3B-FE9F-DFA9-F909AF2A93B4}"/>
                  </a:ext>
                </a:extLst>
              </p:cNvPr>
              <p:cNvSpPr txBox="1"/>
              <p:nvPr/>
            </p:nvSpPr>
            <p:spPr>
              <a:xfrm>
                <a:off x="564355" y="4218597"/>
                <a:ext cx="11001375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公式二，公式三             公式四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d>
                              <m:dPr>
                                <m:ctrlP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=−</m:t>
                    </m:r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𝑠𝑖𝑛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058F2924-EF3B-FE9F-DFA9-F909AF2A9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5" y="4218597"/>
                <a:ext cx="11001375" cy="509178"/>
              </a:xfrm>
              <a:prstGeom prst="rect">
                <a:avLst/>
              </a:prstGeom>
              <a:blipFill>
                <a:blip r:embed="rId9"/>
                <a:stretch>
                  <a:fillRect l="-887" t="-9524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箭头: 右 3">
            <a:extLst>
              <a:ext uri="{FF2B5EF4-FFF2-40B4-BE49-F238E27FC236}">
                <a16:creationId xmlns:a16="http://schemas.microsoft.com/office/drawing/2014/main" id="{ECA861C4-A383-A927-BA79-B3CD74E8A734}"/>
              </a:ext>
            </a:extLst>
          </p:cNvPr>
          <p:cNvSpPr/>
          <p:nvPr/>
        </p:nvSpPr>
        <p:spPr bwMode="auto">
          <a:xfrm>
            <a:off x="3020219" y="4333873"/>
            <a:ext cx="642938" cy="231112"/>
          </a:xfrm>
          <a:prstGeom prst="rightArrow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496FB21-9C3A-0864-7F96-1E011C83A4C6}"/>
                  </a:ext>
                </a:extLst>
              </p:cNvPr>
              <p:cNvSpPr txBox="1"/>
              <p:nvPr/>
            </p:nvSpPr>
            <p:spPr>
              <a:xfrm>
                <a:off x="564355" y="4951195"/>
                <a:ext cx="11001374" cy="509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公式二，公式四             公式三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d>
                              <m:dPr>
                                <m:ctrlP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𝑠𝑖𝑛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496FB21-9C3A-0864-7F96-1E011C83A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5" y="4951195"/>
                <a:ext cx="11001374" cy="509178"/>
              </a:xfrm>
              <a:prstGeom prst="rect">
                <a:avLst/>
              </a:prstGeom>
              <a:blipFill>
                <a:blip r:embed="rId10"/>
                <a:stretch>
                  <a:fillRect l="-887" t="-9524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箭头: 右 11">
            <a:extLst>
              <a:ext uri="{FF2B5EF4-FFF2-40B4-BE49-F238E27FC236}">
                <a16:creationId xmlns:a16="http://schemas.microsoft.com/office/drawing/2014/main" id="{E3FA255B-26E7-965A-AB64-6D2145DCC60D}"/>
              </a:ext>
            </a:extLst>
          </p:cNvPr>
          <p:cNvSpPr/>
          <p:nvPr/>
        </p:nvSpPr>
        <p:spPr bwMode="auto">
          <a:xfrm>
            <a:off x="3020219" y="5067154"/>
            <a:ext cx="642938" cy="230152"/>
          </a:xfrm>
          <a:prstGeom prst="rightArrow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212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/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公式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四之间有什么样的联系？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6897E2E-C458-A60B-A6F2-5E1D53D25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68" y="1443366"/>
                <a:ext cx="7253220" cy="523220"/>
              </a:xfrm>
              <a:prstGeom prst="rect">
                <a:avLst/>
              </a:prstGeom>
              <a:blipFill>
                <a:blip r:embed="rId5"/>
                <a:stretch>
                  <a:fillRect l="-1765" t="-16279" b="-279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54BE9E41-124F-BD14-51F3-63928089C1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761" y="2068508"/>
            <a:ext cx="2909082" cy="156415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C257DEA-65FA-DE2B-889C-34340042D8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6113" y="2032836"/>
            <a:ext cx="2712418" cy="16018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DC2E6A4-FE20-9ECB-2EA1-7A94E96481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8853" y="2064238"/>
            <a:ext cx="2900688" cy="156415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384A9F1-3CF0-F3BA-7C23-F49F8CA25925}"/>
              </a:ext>
            </a:extLst>
          </p:cNvPr>
          <p:cNvSpPr txBox="1"/>
          <p:nvPr/>
        </p:nvSpPr>
        <p:spPr>
          <a:xfrm>
            <a:off x="2092751" y="3632662"/>
            <a:ext cx="132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公式二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9334F90-6706-E895-4CD2-B7F09BBC5824}"/>
              </a:ext>
            </a:extLst>
          </p:cNvPr>
          <p:cNvSpPr txBox="1"/>
          <p:nvPr/>
        </p:nvSpPr>
        <p:spPr>
          <a:xfrm>
            <a:off x="5268251" y="3649460"/>
            <a:ext cx="24900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4CED2E6-9750-2281-2D46-0FAF5A68D1F8}"/>
              </a:ext>
            </a:extLst>
          </p:cNvPr>
          <p:cNvSpPr txBox="1"/>
          <p:nvPr/>
        </p:nvSpPr>
        <p:spPr>
          <a:xfrm>
            <a:off x="8445313" y="3613790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公式四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058F2924-EF3B-FE9F-DFA9-F909AF2A93B4}"/>
                  </a:ext>
                </a:extLst>
              </p:cNvPr>
              <p:cNvSpPr txBox="1"/>
              <p:nvPr/>
            </p:nvSpPr>
            <p:spPr>
              <a:xfrm>
                <a:off x="564355" y="4218597"/>
                <a:ext cx="11001375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公式二，公式三             公式四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d>
                              <m:dPr>
                                <m:ctrlP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=−</m:t>
                    </m:r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𝑠𝑖𝑛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058F2924-EF3B-FE9F-DFA9-F909AF2A9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5" y="4218597"/>
                <a:ext cx="11001375" cy="509178"/>
              </a:xfrm>
              <a:prstGeom prst="rect">
                <a:avLst/>
              </a:prstGeom>
              <a:blipFill>
                <a:blip r:embed="rId9"/>
                <a:stretch>
                  <a:fillRect l="-887" t="-9524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箭头: 右 3">
            <a:extLst>
              <a:ext uri="{FF2B5EF4-FFF2-40B4-BE49-F238E27FC236}">
                <a16:creationId xmlns:a16="http://schemas.microsoft.com/office/drawing/2014/main" id="{ECA861C4-A383-A927-BA79-B3CD74E8A734}"/>
              </a:ext>
            </a:extLst>
          </p:cNvPr>
          <p:cNvSpPr/>
          <p:nvPr/>
        </p:nvSpPr>
        <p:spPr bwMode="auto">
          <a:xfrm>
            <a:off x="3020219" y="4333873"/>
            <a:ext cx="642938" cy="231112"/>
          </a:xfrm>
          <a:prstGeom prst="rightArrow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496FB21-9C3A-0864-7F96-1E011C83A4C6}"/>
                  </a:ext>
                </a:extLst>
              </p:cNvPr>
              <p:cNvSpPr txBox="1"/>
              <p:nvPr/>
            </p:nvSpPr>
            <p:spPr>
              <a:xfrm>
                <a:off x="564355" y="4951195"/>
                <a:ext cx="11001374" cy="509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公式二，公式四             公式三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d>
                              <m:dPr>
                                <m:ctrlP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𝑠𝑖𝑛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496FB21-9C3A-0864-7F96-1E011C83A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5" y="4951195"/>
                <a:ext cx="11001374" cy="509178"/>
              </a:xfrm>
              <a:prstGeom prst="rect">
                <a:avLst/>
              </a:prstGeom>
              <a:blipFill>
                <a:blip r:embed="rId10"/>
                <a:stretch>
                  <a:fillRect l="-887" t="-9524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箭头: 右 11">
            <a:extLst>
              <a:ext uri="{FF2B5EF4-FFF2-40B4-BE49-F238E27FC236}">
                <a16:creationId xmlns:a16="http://schemas.microsoft.com/office/drawing/2014/main" id="{E3FA255B-26E7-965A-AB64-6D2145DCC60D}"/>
              </a:ext>
            </a:extLst>
          </p:cNvPr>
          <p:cNvSpPr/>
          <p:nvPr/>
        </p:nvSpPr>
        <p:spPr bwMode="auto">
          <a:xfrm>
            <a:off x="3020219" y="5067154"/>
            <a:ext cx="642938" cy="230152"/>
          </a:xfrm>
          <a:prstGeom prst="rightArrow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289A662F-10F0-67F5-8C62-2306DE96BE09}"/>
                  </a:ext>
                </a:extLst>
              </p:cNvPr>
              <p:cNvSpPr txBox="1"/>
              <p:nvPr/>
            </p:nvSpPr>
            <p:spPr>
              <a:xfrm>
                <a:off x="487909" y="5683793"/>
                <a:ext cx="11306422" cy="509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公式三，公式四             公式二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d>
                              <m:dPr>
                                <m:ctrlP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𝜋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+</m:t>
                                </m:r>
                                <m:r>
                                  <a:rPr kumimoji="0" lang="zh-CN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unc>
                      <m:func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zh-CN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0" lang="zh-CN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=−</m:t>
                    </m:r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𝑠𝑖𝑛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289A662F-10F0-67F5-8C62-2306DE96B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09" y="5683793"/>
                <a:ext cx="11306422" cy="509178"/>
              </a:xfrm>
              <a:prstGeom prst="rect">
                <a:avLst/>
              </a:prstGeom>
              <a:blipFill>
                <a:blip r:embed="rId11"/>
                <a:stretch>
                  <a:fillRect l="-809" t="-9524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17">
            <a:extLst>
              <a:ext uri="{FF2B5EF4-FFF2-40B4-BE49-F238E27FC236}">
                <a16:creationId xmlns:a16="http://schemas.microsoft.com/office/drawing/2014/main" id="{38378333-E4CA-81C5-1C2D-64E75A9BDBA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74249" y="5779894"/>
            <a:ext cx="688908" cy="3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42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/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例</a:t>
                </a:r>
                <a:r>
                  <a:rPr kumimoji="0" lang="en-US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求值：(1) sin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𝟕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；(2) cos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𝟏𝟏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(3)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．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blipFill>
                <a:blip r:embed="rId5"/>
                <a:stretch>
                  <a:fillRect l="-1350" b="-8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03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问题</a:t>
                </a:r>
                <a:r>
                  <a:rPr kumimoji="1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1</a:t>
                </a:r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：如图，点</a:t>
                </a:r>
                <a14:m>
                  <m:oMath xmlns:m="http://schemas.openxmlformats.org/officeDocument/2006/math">
                    <m:r>
                      <a:rPr kumimoji="1" lang="en-US" altLang="zh-CN" sz="28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P</m:t>
                    </m:r>
                    <m: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1" lang="zh-CN" altLang="en-US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是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半径为</a:t>
                </a:r>
                <a14:m>
                  <m:oMath xmlns:m="http://schemas.openxmlformats.org/officeDocument/2006/math">
                    <m: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 的圆</a:t>
                </a:r>
                <a14:m>
                  <m:oMath xmlns:m="http://schemas.openxmlformats.org/officeDocument/2006/math">
                    <m:r>
                      <a:rPr kumimoji="1" lang="en-US" altLang="zh-CN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𝑂</m:t>
                    </m:r>
                    <m:r>
                      <a:rPr kumimoji="1" lang="zh-CN" altLang="en-US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上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一点，点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的位置如何刻画？</a:t>
                </a:r>
                <a:r>
                  <a:rPr kumimoji="1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 </a:t>
                </a:r>
                <a:endParaRPr kumimoji="1" altLang="zh-CN" sz="2800" b="0" i="0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/>
                  <a:ea typeface="宋体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blipFill>
                <a:blip r:embed="rId5"/>
                <a:stretch>
                  <a:fillRect l="-1536" t="-8333" r="-1463" b="-17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49F0D2B-4BA1-0D82-2210-CD3D6206623F}"/>
                  </a:ext>
                </a:extLst>
              </p:cNvPr>
              <p:cNvSpPr txBox="1"/>
              <p:nvPr/>
            </p:nvSpPr>
            <p:spPr>
              <a:xfrm>
                <a:off x="1751115" y="3740249"/>
                <a:ext cx="83356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,(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𝑟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1" lang="zh-CN" altLang="en-US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𝛼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)</m:t>
                    </m:r>
                    <m:r>
                      <a:rPr kumimoji="1" lang="zh-CN" altLang="en-US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之间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又有什么样的联系呢？</a:t>
                </a: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49F0D2B-4BA1-0D82-2210-CD3D62066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15" y="3740249"/>
                <a:ext cx="8335645" cy="523220"/>
              </a:xfrm>
              <a:prstGeom prst="rect">
                <a:avLst/>
              </a:prstGeom>
              <a:blipFill>
                <a:blip r:embed="rId6"/>
                <a:stretch>
                  <a:fillRect t="-15294" b="-30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DA61602B-EDBF-63F1-7132-5762EA4C19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1538" y="1957618"/>
            <a:ext cx="2761727" cy="251177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734D551-24ED-5A61-0AF1-920854FD5B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20520" y="1874180"/>
            <a:ext cx="2008892" cy="181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06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/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例</a:t>
                </a:r>
                <a:r>
                  <a:rPr kumimoji="0" lang="en-US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求值：(1) sin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𝟕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；(2) cos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𝟏𝟏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(3)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．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blipFill>
                <a:blip r:embed="rId5"/>
                <a:stretch>
                  <a:fillRect l="-1350" b="-8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CCEF1908-78A3-E27F-01D8-770B2FB61977}"/>
              </a:ext>
            </a:extLst>
          </p:cNvPr>
          <p:cNvSpPr txBox="1"/>
          <p:nvPr/>
        </p:nvSpPr>
        <p:spPr>
          <a:xfrm>
            <a:off x="1406951" y="2747807"/>
            <a:ext cx="52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例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表明了什么？</a:t>
            </a:r>
          </a:p>
        </p:txBody>
      </p:sp>
    </p:spTree>
    <p:extLst>
      <p:ext uri="{BB962C8B-B14F-4D97-AF65-F5344CB8AC3E}">
        <p14:creationId xmlns:p14="http://schemas.microsoft.com/office/powerpoint/2010/main" val="484971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/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例</a:t>
                </a:r>
                <a:r>
                  <a:rPr kumimoji="0" lang="en-US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求值：(1) sin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𝟕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；(2) cos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𝟏𝟏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(3)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．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blipFill>
                <a:blip r:embed="rId5"/>
                <a:stretch>
                  <a:fillRect l="-1350" b="-8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CCEF1908-78A3-E27F-01D8-770B2FB61977}"/>
              </a:ext>
            </a:extLst>
          </p:cNvPr>
          <p:cNvSpPr txBox="1"/>
          <p:nvPr/>
        </p:nvSpPr>
        <p:spPr>
          <a:xfrm>
            <a:off x="1406951" y="2747807"/>
            <a:ext cx="52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例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表明了什么？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31BFD406-BCE1-4311-B0C2-5A55376B45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4606" y="3338449"/>
            <a:ext cx="5387712" cy="279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67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/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例</a:t>
                </a:r>
                <a:r>
                  <a:rPr kumimoji="0" lang="en-US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求值：(1) sin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𝟕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；(2) cos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𝟏𝟏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(3)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．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blipFill>
                <a:blip r:embed="rId5"/>
                <a:stretch>
                  <a:fillRect l="-1350" b="-8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CCEF1908-78A3-E27F-01D8-770B2FB61977}"/>
              </a:ext>
            </a:extLst>
          </p:cNvPr>
          <p:cNvSpPr txBox="1"/>
          <p:nvPr/>
        </p:nvSpPr>
        <p:spPr>
          <a:xfrm>
            <a:off x="1406951" y="2747807"/>
            <a:ext cx="52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例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表明了什么？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31BFD406-BCE1-4311-B0C2-5A55376B45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8712" y="3271027"/>
            <a:ext cx="5387712" cy="2796999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89F74E55-6FAF-F7C2-A8CA-5594DD9B60C2}"/>
              </a:ext>
            </a:extLst>
          </p:cNvPr>
          <p:cNvSpPr txBox="1"/>
          <p:nvPr/>
        </p:nvSpPr>
        <p:spPr>
          <a:xfrm>
            <a:off x="6516424" y="3271027"/>
            <a:ext cx="5491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本课题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三角函数的诱导公式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是为了解决什么样的问题？</a:t>
            </a:r>
          </a:p>
        </p:txBody>
      </p:sp>
    </p:spTree>
    <p:extLst>
      <p:ext uri="{BB962C8B-B14F-4D97-AF65-F5344CB8AC3E}">
        <p14:creationId xmlns:p14="http://schemas.microsoft.com/office/powerpoint/2010/main" val="2350159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/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例</a:t>
                </a:r>
                <a:r>
                  <a:rPr kumimoji="0" lang="en-US" altLang="zh-CN" sz="2800" b="1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求值：(1) sin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𝟕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；(2) cos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𝟏𝟏</m:t>
                        </m:r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；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(3)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．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9081153-6EA6-9C6D-F30C-CE235887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51" y="1330326"/>
                <a:ext cx="9481008" cy="712631"/>
              </a:xfrm>
              <a:prstGeom prst="rect">
                <a:avLst/>
              </a:prstGeom>
              <a:blipFill>
                <a:blip r:embed="rId5"/>
                <a:stretch>
                  <a:fillRect l="-1350" b="-8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89F74E55-6FAF-F7C2-A8CA-5594DD9B60C2}"/>
              </a:ext>
            </a:extLst>
          </p:cNvPr>
          <p:cNvSpPr txBox="1"/>
          <p:nvPr/>
        </p:nvSpPr>
        <p:spPr>
          <a:xfrm>
            <a:off x="1406950" y="2801998"/>
            <a:ext cx="9261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本课题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《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三角函数的诱导公式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》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是为了解决什么样的问题？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95A597A-7FBB-63E0-72D9-5101C257884A}"/>
                  </a:ext>
                </a:extLst>
              </p:cNvPr>
              <p:cNvSpPr txBox="1"/>
              <p:nvPr/>
            </p:nvSpPr>
            <p:spPr>
              <a:xfrm>
                <a:off x="1459608" y="3716794"/>
                <a:ext cx="9127430" cy="951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将任意角的三角函数转化为区间</a:t>
                </a:r>
                <a14:m>
                  <m:oMath xmlns:m="http://schemas.openxmlformats.org/officeDocument/2006/math"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[0,</m:t>
                    </m:r>
                    <m:f>
                      <m:f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zh-CN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]</a:t>
                </a: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内的三角函数，只需记忆</a:t>
                </a:r>
                <a14:m>
                  <m:oMath xmlns:m="http://schemas.openxmlformats.org/officeDocument/2006/math">
                    <m:r>
                      <a:rPr kumimoji="0" lang="en-US" altLang="zh-CN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[0,</m:t>
                    </m:r>
                    <m:f>
                      <m:fPr>
                        <m:ctrlP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zh-CN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]</a:t>
                </a: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/>
                    <a:ea typeface="宋体"/>
                    <a:cs typeface="+mn-cs"/>
                  </a:rPr>
                  <a:t>内的三角函数值，即可求解任意角的三角函数值。</a:t>
                </a: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95A597A-7FBB-63E0-72D9-5101C2578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08" y="3716794"/>
                <a:ext cx="9127430" cy="951607"/>
              </a:xfrm>
              <a:prstGeom prst="rect">
                <a:avLst/>
              </a:prstGeom>
              <a:blipFill>
                <a:blip r:embed="rId6"/>
                <a:stretch>
                  <a:fillRect l="-1001" t="-3846" r="-267" b="-121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8E60AA08-4C1B-6E7E-75BE-BA3249B7D899}"/>
              </a:ext>
            </a:extLst>
          </p:cNvPr>
          <p:cNvSpPr txBox="1"/>
          <p:nvPr/>
        </p:nvSpPr>
        <p:spPr>
          <a:xfrm>
            <a:off x="4191000" y="5121532"/>
            <a:ext cx="2821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简化表达式和计算</a:t>
            </a:r>
          </a:p>
        </p:txBody>
      </p:sp>
    </p:spTree>
    <p:extLst>
      <p:ext uri="{BB962C8B-B14F-4D97-AF65-F5344CB8AC3E}">
        <p14:creationId xmlns:p14="http://schemas.microsoft.com/office/powerpoint/2010/main" val="337404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例题精讲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</a:t>
            </a:r>
            <a:endParaRPr kumimoji="1"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100DB91-D38B-D7F9-5C16-D2AF547C610A}"/>
              </a:ext>
            </a:extLst>
          </p:cNvPr>
          <p:cNvSpPr txBox="1"/>
          <p:nvPr/>
        </p:nvSpPr>
        <p:spPr>
          <a:xfrm>
            <a:off x="1369243" y="1493149"/>
            <a:ext cx="60944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例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2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　判断下列函数的奇偶性：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(1)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f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1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；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(2)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g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.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100DB91-D38B-D7F9-5C16-D2AF547C610A}"/>
              </a:ext>
            </a:extLst>
          </p:cNvPr>
          <p:cNvSpPr txBox="1"/>
          <p:nvPr/>
        </p:nvSpPr>
        <p:spPr>
          <a:xfrm>
            <a:off x="1369243" y="1493149"/>
            <a:ext cx="60944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例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2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　判断下列函数的奇偶性：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(1)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f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1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；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(2)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g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.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85073F-0978-0228-2E07-E219B7549F10}"/>
              </a:ext>
            </a:extLst>
          </p:cNvPr>
          <p:cNvSpPr txBox="1"/>
          <p:nvPr/>
        </p:nvSpPr>
        <p:spPr>
          <a:xfrm>
            <a:off x="1524000" y="3662100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例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表明了什么？</a:t>
            </a:r>
          </a:p>
        </p:txBody>
      </p:sp>
    </p:spTree>
    <p:extLst>
      <p:ext uri="{BB962C8B-B14F-4D97-AF65-F5344CB8AC3E}">
        <p14:creationId xmlns:p14="http://schemas.microsoft.com/office/powerpoint/2010/main" val="3825074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例题精讲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100DB91-D38B-D7F9-5C16-D2AF547C610A}"/>
              </a:ext>
            </a:extLst>
          </p:cNvPr>
          <p:cNvSpPr txBox="1"/>
          <p:nvPr/>
        </p:nvSpPr>
        <p:spPr>
          <a:xfrm>
            <a:off x="1369243" y="1493149"/>
            <a:ext cx="60944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例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2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　判断下列函数的奇偶性：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(1)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f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1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；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(2)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g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＝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－</a:t>
            </a:r>
            <a:r>
              <a:rPr kumimoji="0" lang="en-US" altLang="zh-CN" sz="28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x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charset="0"/>
                <a:ea typeface="宋体" panose="02010600030101010101" pitchFamily="2" charset="-122"/>
                <a:cs typeface="Cambria" panose="02040503050406030204" charset="0"/>
                <a:sym typeface="+mn-ea"/>
              </a:rPr>
              <a:t>.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charset="0"/>
              <a:ea typeface="宋体" panose="02010600030101010101" pitchFamily="2" charset="-122"/>
              <a:cs typeface="Cambria" panose="02040503050406030204" charset="0"/>
              <a:sym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85073F-0978-0228-2E07-E219B7549F10}"/>
              </a:ext>
            </a:extLst>
          </p:cNvPr>
          <p:cNvSpPr txBox="1"/>
          <p:nvPr/>
        </p:nvSpPr>
        <p:spPr>
          <a:xfrm>
            <a:off x="1524000" y="3662100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例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表明了什么？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D721EC8-E80E-891C-D171-304F4FB08060}"/>
              </a:ext>
            </a:extLst>
          </p:cNvPr>
          <p:cNvSpPr txBox="1"/>
          <p:nvPr/>
        </p:nvSpPr>
        <p:spPr>
          <a:xfrm>
            <a:off x="1524000" y="4572990"/>
            <a:ext cx="9935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图形“未知”，可从“数”的角度判断它的对称性，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强调“数”的重要性</a:t>
            </a:r>
          </a:p>
        </p:txBody>
      </p:sp>
    </p:spTree>
    <p:extLst>
      <p:ext uri="{BB962C8B-B14F-4D97-AF65-F5344CB8AC3E}">
        <p14:creationId xmlns:p14="http://schemas.microsoft.com/office/powerpoint/2010/main" val="2524367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归纳总结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85073F-0978-0228-2E07-E219B7549F10}"/>
              </a:ext>
            </a:extLst>
          </p:cNvPr>
          <p:cNvSpPr txBox="1"/>
          <p:nvPr/>
        </p:nvSpPr>
        <p:spPr>
          <a:xfrm>
            <a:off x="1608924" y="1704976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本节课你学习了什么？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DC999F-A51C-97EF-C7D9-141D78B28838}"/>
              </a:ext>
            </a:extLst>
          </p:cNvPr>
          <p:cNvSpPr txBox="1"/>
          <p:nvPr/>
        </p:nvSpPr>
        <p:spPr>
          <a:xfrm>
            <a:off x="1618351" y="2485093"/>
            <a:ext cx="5382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知识内容：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C651F6F-127E-9333-E3D4-EA3BE0562B9D}"/>
              </a:ext>
            </a:extLst>
          </p:cNvPr>
          <p:cNvSpPr txBox="1"/>
          <p:nvPr/>
        </p:nvSpPr>
        <p:spPr>
          <a:xfrm>
            <a:off x="1605865" y="3296305"/>
            <a:ext cx="503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思想方法：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54CD37E-AB12-F014-56CD-58DEF8712744}"/>
              </a:ext>
            </a:extLst>
          </p:cNvPr>
          <p:cNvSpPr txBox="1"/>
          <p:nvPr/>
        </p:nvSpPr>
        <p:spPr>
          <a:xfrm>
            <a:off x="1605865" y="4194928"/>
            <a:ext cx="1659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核心素养：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6E796FA-B267-93CA-BA24-FECD99F8A463}"/>
              </a:ext>
            </a:extLst>
          </p:cNvPr>
          <p:cNvSpPr txBox="1"/>
          <p:nvPr/>
        </p:nvSpPr>
        <p:spPr>
          <a:xfrm>
            <a:off x="1618351" y="4934278"/>
            <a:ext cx="106742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对我们学习后面的知识有什么启发？</a:t>
            </a:r>
            <a:endParaRPr lang="en-US" altLang="zh-CN" sz="2800" dirty="0">
              <a:solidFill>
                <a:srgbClr val="FF0000"/>
              </a:solidFill>
            </a:endParaRPr>
          </a:p>
          <a:p>
            <a:endParaRPr lang="en-US" altLang="zh-C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440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归纳总结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85073F-0978-0228-2E07-E219B7549F10}"/>
              </a:ext>
            </a:extLst>
          </p:cNvPr>
          <p:cNvSpPr txBox="1"/>
          <p:nvPr/>
        </p:nvSpPr>
        <p:spPr>
          <a:xfrm>
            <a:off x="1608924" y="1704976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本节课你学习了什么？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DC999F-A51C-97EF-C7D9-141D78B28838}"/>
              </a:ext>
            </a:extLst>
          </p:cNvPr>
          <p:cNvSpPr txBox="1"/>
          <p:nvPr/>
        </p:nvSpPr>
        <p:spPr>
          <a:xfrm>
            <a:off x="1618351" y="2485093"/>
            <a:ext cx="5382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知识内容：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C651F6F-127E-9333-E3D4-EA3BE0562B9D}"/>
              </a:ext>
            </a:extLst>
          </p:cNvPr>
          <p:cNvSpPr txBox="1"/>
          <p:nvPr/>
        </p:nvSpPr>
        <p:spPr>
          <a:xfrm>
            <a:off x="1605865" y="3296305"/>
            <a:ext cx="503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思想方法：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54CD37E-AB12-F014-56CD-58DEF8712744}"/>
              </a:ext>
            </a:extLst>
          </p:cNvPr>
          <p:cNvSpPr txBox="1"/>
          <p:nvPr/>
        </p:nvSpPr>
        <p:spPr>
          <a:xfrm>
            <a:off x="1605865" y="4194928"/>
            <a:ext cx="1659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核心素养：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6E796FA-B267-93CA-BA24-FECD99F8A463}"/>
              </a:ext>
            </a:extLst>
          </p:cNvPr>
          <p:cNvSpPr txBox="1"/>
          <p:nvPr/>
        </p:nvSpPr>
        <p:spPr>
          <a:xfrm>
            <a:off x="1618351" y="4934278"/>
            <a:ext cx="106742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对我们学习后面的知识有什么启发？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根据本节课探索的终边具有的特殊关系，你还能想到其他的特殊关系吗？</a:t>
            </a:r>
          </a:p>
        </p:txBody>
      </p:sp>
    </p:spTree>
    <p:extLst>
      <p:ext uri="{BB962C8B-B14F-4D97-AF65-F5344CB8AC3E}">
        <p14:creationId xmlns:p14="http://schemas.microsoft.com/office/powerpoint/2010/main" val="40800585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归纳总结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7767D0E-714A-2377-92DC-BEC70D922CA1}"/>
              </a:ext>
            </a:extLst>
          </p:cNvPr>
          <p:cNvSpPr txBox="1"/>
          <p:nvPr/>
        </p:nvSpPr>
        <p:spPr>
          <a:xfrm>
            <a:off x="1524000" y="1490514"/>
            <a:ext cx="4769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能否解决以下问题？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A585DE6-0677-2A3A-F1FD-8D52CE58CC5B}"/>
                  </a:ext>
                </a:extLst>
              </p:cNvPr>
              <p:cNvSpPr txBox="1"/>
              <p:nvPr/>
            </p:nvSpPr>
            <p:spPr>
              <a:xfrm>
                <a:off x="1397523" y="2066336"/>
                <a:ext cx="10150311" cy="3207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5600700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1. 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多选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在平面直角坐标系中，若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与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β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的终边关于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y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轴对称，则下列等式中恒成立的是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　　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)</a:t>
                </a:r>
                <a:endParaRPr kumimoji="0" lang="zh-CN" altLang="zh-CN" sz="28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charset="0"/>
                  <a:ea typeface="宋体" panose="02010600030101010101" pitchFamily="2" charset="-122"/>
                  <a:cs typeface="Cambria" panose="0204050305040603020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5600700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A. sin(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＋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π)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＝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sin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β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 	B. sin(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π)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＝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sin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β</a:t>
                </a:r>
                <a:endParaRPr kumimoji="0" lang="zh-CN" altLang="zh-CN" sz="28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charset="0"/>
                  <a:ea typeface="宋体" panose="02010600030101010101" pitchFamily="2" charset="-122"/>
                  <a:cs typeface="Cambria" panose="0204050305040603020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5600700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C. sin(2π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＝－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sin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β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 	D. sin(2π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＋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＝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sin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β</a:t>
                </a:r>
                <a:endParaRPr kumimoji="0" lang="zh-CN" altLang="zh-CN" sz="28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charset="0"/>
                  <a:ea typeface="宋体" panose="02010600030101010101" pitchFamily="2" charset="-122"/>
                  <a:cs typeface="Cambria" panose="0204050305040603020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2. </a:t>
                </a:r>
                <a:r>
                  <a:rPr kumimoji="0" lang="en-US" altLang="zh-CN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已知角</a:t>
                </a:r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α的终边与单位圆相交于点P(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4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kumimoji="0" lang="en-US" altLang="zh-CN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3</m:t>
                        </m:r>
                      </m:num>
                      <m:den>
                        <m: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  <a:sym typeface="+mn-ea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)，</a:t>
                </a:r>
                <a:r>
                  <a:rPr kumimoji="0" lang="en-US" altLang="zh-CN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则化简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zh-CN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sin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(</m:t>
                        </m:r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𝛼</m:t>
                        </m:r>
                        <m:r>
                          <a:rPr kumimoji="0" lang="zh-CN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＋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π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sin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(−</m:t>
                        </m:r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𝛼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π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sin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(−</m:t>
                        </m:r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𝛼</m:t>
                        </m:r>
                        <m:r>
                          <a:rPr kumimoji="0" lang="zh-CN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＋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π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cos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(−</m:t>
                        </m:r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𝛼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−4</m:t>
                        </m:r>
                        <m:r>
                          <m:rPr>
                            <m:sty m:val="p"/>
                          </m:rP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π</m:t>
                        </m:r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Cambria" panose="02040503050406030204" charset="0"/>
                            <a:sym typeface="+mn-ea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＝________.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A585DE6-0677-2A3A-F1FD-8D52CE58C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523" y="2066336"/>
                <a:ext cx="10150311" cy="3207929"/>
              </a:xfrm>
              <a:prstGeom prst="rect">
                <a:avLst/>
              </a:prstGeom>
              <a:blipFill>
                <a:blip r:embed="rId5"/>
                <a:stretch>
                  <a:fillRect l="-1201" t="-2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1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问题引入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问题</a:t>
                </a:r>
                <a:r>
                  <a:rPr kumimoji="1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1</a:t>
                </a:r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：如图，点</a:t>
                </a:r>
                <a14:m>
                  <m:oMath xmlns:m="http://schemas.openxmlformats.org/officeDocument/2006/math">
                    <m:r>
                      <a:rPr kumimoji="1" lang="en-US" altLang="zh-CN" sz="28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P</m:t>
                    </m:r>
                    <m: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1" lang="zh-CN" altLang="en-US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是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半径为</a:t>
                </a:r>
                <a14:m>
                  <m:oMath xmlns:m="http://schemas.openxmlformats.org/officeDocument/2006/math">
                    <m: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 的圆</a:t>
                </a:r>
                <a14:m>
                  <m:oMath xmlns:m="http://schemas.openxmlformats.org/officeDocument/2006/math">
                    <m:r>
                      <a:rPr kumimoji="1" lang="en-US" altLang="zh-CN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𝑂</m:t>
                    </m:r>
                    <m:r>
                      <a:rPr kumimoji="1" lang="zh-CN" altLang="en-US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上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一点，点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的位置如何刻画？</a:t>
                </a:r>
                <a:r>
                  <a:rPr kumimoji="1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 </a:t>
                </a:r>
                <a:endParaRPr kumimoji="1" altLang="zh-CN" sz="2800" b="0" i="0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/>
                  <a:ea typeface="宋体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339" y="1443366"/>
                <a:ext cx="8335645" cy="954107"/>
              </a:xfrm>
              <a:prstGeom prst="rect">
                <a:avLst/>
              </a:prstGeom>
              <a:blipFill>
                <a:blip r:embed="rId5"/>
                <a:stretch>
                  <a:fillRect l="-1536" t="-8333" r="-1463" b="-17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49F0D2B-4BA1-0D82-2210-CD3D6206623F}"/>
                  </a:ext>
                </a:extLst>
              </p:cNvPr>
              <p:cNvSpPr txBox="1"/>
              <p:nvPr/>
            </p:nvSpPr>
            <p:spPr>
              <a:xfrm>
                <a:off x="1751115" y="3150384"/>
                <a:ext cx="83356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1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,(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𝑟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1" lang="zh-CN" altLang="en-US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𝛼</m:t>
                    </m:r>
                    <m:r>
                      <a:rPr kumimoji="1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)</m:t>
                    </m:r>
                    <m:r>
                      <a:rPr kumimoji="1" lang="zh-CN" altLang="en-US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之间</m:t>
                    </m:r>
                  </m:oMath>
                </a14:m>
                <a:r>
                  <a:rPr kumimoji="1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又有什么样的联系呢？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49F0D2B-4BA1-0D82-2210-CD3D62066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15" y="3150384"/>
                <a:ext cx="8335645" cy="523220"/>
              </a:xfrm>
              <a:prstGeom prst="rect">
                <a:avLst/>
              </a:prstGeom>
              <a:blipFill>
                <a:blip r:embed="rId7"/>
                <a:stretch>
                  <a:fillRect t="-15116" b="-290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D75CC4D-612E-46F2-048D-9DF0963A1E72}"/>
                  </a:ext>
                </a:extLst>
              </p:cNvPr>
              <p:cNvSpPr txBox="1"/>
              <p:nvPr/>
            </p:nvSpPr>
            <p:spPr>
              <a:xfrm>
                <a:off x="1712695" y="4609623"/>
                <a:ext cx="828529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cs typeface="Times New Roman" panose="02020603050405020304" pitchFamily="18" charset="0"/>
                  </a:rPr>
                  <a:t>将圆简化为单位圆，设角</a:t>
                </a:r>
                <a14:m>
                  <m:oMath xmlns:m="http://schemas.openxmlformats.org/officeDocument/2006/math">
                    <m:r>
                      <a:rPr kumimoji="1" lang="zh-CN" altLang="en-US" sz="2800" kern="1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cs typeface="Times New Roman" panose="02020603050405020304" pitchFamily="18" charset="0"/>
                  </a:rPr>
                  <a:t>的终边与单位圆交于点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kumimoji="1" lang="en-US" altLang="zh-CN" sz="2800" kern="100" dirty="0">
                    <a:solidFill>
                      <a:srgbClr val="000000"/>
                    </a:solidFill>
                    <a:latin typeface="宋体"/>
                    <a:cs typeface="Times New Roman" panose="02020603050405020304" pitchFamily="18" charset="0"/>
                  </a:rPr>
                  <a:t>,</a:t>
                </a:r>
              </a:p>
              <a:p>
                <a:pPr lvl="0">
                  <a:defRPr/>
                </a:pPr>
                <a:r>
                  <a:rPr kumimoji="1" lang="zh-CN" altLang="en-US" sz="2800" kern="100" dirty="0">
                    <a:solidFill>
                      <a:srgbClr val="000000"/>
                    </a:solidFill>
                    <a:latin typeface="宋体"/>
                    <a:cs typeface="Times New Roman" panose="02020603050405020304" pitchFamily="18" charset="0"/>
                  </a:rPr>
                  <a:t>在点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  <m:r>
                      <a:rPr kumimoji="1" lang="zh-CN" altLang="en-US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的运动过程中，你</m:t>
                    </m:r>
                    <m:r>
                      <a:rPr kumimoji="1" lang="zh-CN" altLang="en-US" sz="2800" i="1" kern="1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发现了什么</m:t>
                    </m:r>
                    <m:r>
                      <a:rPr kumimoji="1" lang="en-US" altLang="zh-CN" sz="2800" b="0" i="1" kern="1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  <a:hlinkClick r:id="rId8" action="ppaction://hlinkfile"/>
                      </a:rPr>
                      <m:t>?</m:t>
                    </m:r>
                  </m:oMath>
                </a14:m>
                <a:endParaRPr kumimoji="1" lang="en-US" altLang="zh-CN" sz="2800" i="1" kern="100" dirty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D75CC4D-612E-46F2-048D-9DF0963A1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695" y="4609623"/>
                <a:ext cx="8285290" cy="954107"/>
              </a:xfrm>
              <a:prstGeom prst="rect">
                <a:avLst/>
              </a:prstGeom>
              <a:blipFill>
                <a:blip r:embed="rId9"/>
                <a:stretch>
                  <a:fillRect l="-1545" t="-7643" r="-736" b="-146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DA61602B-EDBF-63F1-7132-5762EA4C19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21538" y="1957618"/>
            <a:ext cx="2761727" cy="25117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9E8F6A1-09D2-AD4F-80ED-CC4E09B4FDF9}"/>
                  </a:ext>
                </a:extLst>
              </p:cNvPr>
              <p:cNvSpPr txBox="1"/>
              <p:nvPr/>
            </p:nvSpPr>
            <p:spPr>
              <a:xfrm>
                <a:off x="10535013" y="2728913"/>
                <a:ext cx="7717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9E8F6A1-09D2-AD4F-80ED-CC4E09B4F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5013" y="2728913"/>
                <a:ext cx="7717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D4CADB5C-FA75-8525-C047-BB6AA18A4BC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82132" y="3945087"/>
            <a:ext cx="3005588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8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</a:t>
            </a:r>
            <a:endParaRPr kumimoji="1"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BAB063-4D41-B66B-86B9-8778CB03B6A3}"/>
              </a:ext>
            </a:extLst>
          </p:cNvPr>
          <p:cNvSpPr txBox="1"/>
          <p:nvPr/>
        </p:nvSpPr>
        <p:spPr>
          <a:xfrm>
            <a:off x="1608924" y="1443366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kern="100" dirty="0">
                <a:solidFill>
                  <a:srgbClr val="FF0000"/>
                </a:solidFill>
                <a:latin typeface="宋体"/>
                <a:ea typeface="宋体"/>
                <a:cs typeface="Times New Roman" panose="02020603050405020304" pitchFamily="18" charset="0"/>
              </a:rPr>
              <a:t>公式一</a:t>
            </a:r>
            <a:r>
              <a:rPr kumimoji="1" lang="en-US" altLang="zh-CN" sz="2800" b="1" kern="100" dirty="0">
                <a:solidFill>
                  <a:srgbClr val="FF0000"/>
                </a:solidFill>
                <a:latin typeface="宋体"/>
                <a:ea typeface="宋体"/>
                <a:cs typeface="Times New Roman" panose="02020603050405020304" pitchFamily="18" charset="0"/>
              </a:rPr>
              <a:t>    </a:t>
            </a:r>
            <a:r>
              <a:rPr kumimoji="1" lang="zh-CN" altLang="en-US" sz="2800" kern="100" dirty="0">
                <a:solidFill>
                  <a:srgbClr val="000000"/>
                </a:solidFill>
                <a:latin typeface="宋体"/>
                <a:ea typeface="宋体"/>
                <a:cs typeface="Times New Roman" panose="02020603050405020304" pitchFamily="18" charset="0"/>
              </a:rPr>
              <a:t>终边相同的角的同一三角函数的值相等</a:t>
            </a:r>
            <a:r>
              <a:rPr kumimoji="1" lang="en-US" altLang="zh-CN" sz="2800" kern="100" dirty="0">
                <a:solidFill>
                  <a:srgbClr val="000000"/>
                </a:solidFill>
                <a:latin typeface="宋体"/>
                <a:ea typeface="宋体"/>
                <a:cs typeface="Times New Roman" panose="02020603050405020304" pitchFamily="18" charset="0"/>
              </a:rPr>
              <a:t>.</a:t>
            </a:r>
            <a:endParaRPr kumimoji="1" lang="zh-CN" altLang="en-US" sz="2800" kern="100" dirty="0">
              <a:solidFill>
                <a:srgbClr val="000000"/>
              </a:solidFill>
              <a:latin typeface="宋体"/>
              <a:ea typeface="宋体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309B21D-561B-81AB-F7DD-AD3A40C0AA8E}"/>
              </a:ext>
            </a:extLst>
          </p:cNvPr>
          <p:cNvSpPr txBox="1"/>
          <p:nvPr/>
        </p:nvSpPr>
        <p:spPr>
          <a:xfrm>
            <a:off x="3246945" y="2097141"/>
            <a:ext cx="4324350" cy="189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sin(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lang="zh-CN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zh-CN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  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lang="en-US" altLang="zh-CN" sz="2800" i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zh-CN" altLang="zh-CN" sz="2800" kern="100" dirty="0">
                <a:solidFill>
                  <a:srgbClr val="000000"/>
                </a:solidFill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800" b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lang="zh-CN" altLang="zh-CN" sz="2800" kern="100" dirty="0">
              <a:solidFill>
                <a:srgbClr val="000000"/>
              </a:solidFill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cos(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lang="zh-CN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zh-CN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lang="en-US" altLang="zh-CN" sz="2800" i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lang="en-US" altLang="zh-CN" sz="2800" i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zh-CN" altLang="zh-CN" sz="2800" kern="100" dirty="0">
                <a:solidFill>
                  <a:srgbClr val="000000"/>
                </a:solidFill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800" b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lang="zh-CN" altLang="zh-CN" sz="2800" kern="100" dirty="0">
              <a:solidFill>
                <a:srgbClr val="000000"/>
              </a:solidFill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tan(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lang="zh-CN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en-US" altLang="zh-CN" sz="2800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zh-CN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</a:t>
            </a:r>
            <a:r>
              <a:rPr lang="en-US" altLang="zh-CN" sz="2800" i="1" kern="100" dirty="0">
                <a:solidFill>
                  <a:srgbClr val="3333FF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</a:t>
            </a:r>
            <a:r>
              <a:rPr lang="en-US" altLang="zh-CN" sz="2800" i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lang="en-US" altLang="zh-CN" sz="2800" i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lang="zh-CN" altLang="zh-CN" sz="2800" kern="100" dirty="0">
                <a:solidFill>
                  <a:srgbClr val="000000"/>
                </a:solidFill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800" b="1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lang="en-US" altLang="zh-CN" sz="2800" kern="100" dirty="0">
                <a:solidFill>
                  <a:srgbClr val="000000"/>
                </a:solidFill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F64BD44A-6BFE-8378-1303-292B157C9C8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955" y="1893547"/>
            <a:ext cx="27622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BAB063-4D41-B66B-86B9-8778CB03B6A3}"/>
              </a:ext>
            </a:extLst>
          </p:cNvPr>
          <p:cNvSpPr txBox="1"/>
          <p:nvPr/>
        </p:nvSpPr>
        <p:spPr>
          <a:xfrm>
            <a:off x="1608924" y="1443366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公式一</a:t>
            </a:r>
            <a:r>
              <a:rPr kumimoji="1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    </a:t>
            </a:r>
            <a:r>
              <a:rPr kumimoji="1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终边相同的角的同一三角函数的值相等</a:t>
            </a:r>
            <a:r>
              <a:rPr kumimoji="1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.</a:t>
            </a:r>
            <a:endParaRPr kumimoji="1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/>
              <a:ea typeface="宋体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309B21D-561B-81AB-F7DD-AD3A40C0AA8E}"/>
              </a:ext>
            </a:extLst>
          </p:cNvPr>
          <p:cNvSpPr txBox="1"/>
          <p:nvPr/>
        </p:nvSpPr>
        <p:spPr>
          <a:xfrm>
            <a:off x="3246945" y="2097141"/>
            <a:ext cx="4324350" cy="189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F64BD44A-6BFE-8378-1303-292B157C9C8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955" y="1893547"/>
            <a:ext cx="27622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39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BAB063-4D41-B66B-86B9-8778CB03B6A3}"/>
              </a:ext>
            </a:extLst>
          </p:cNvPr>
          <p:cNvSpPr txBox="1"/>
          <p:nvPr/>
        </p:nvSpPr>
        <p:spPr>
          <a:xfrm>
            <a:off x="1608924" y="1443366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公式一</a:t>
            </a:r>
            <a:r>
              <a:rPr kumimoji="1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    </a:t>
            </a:r>
            <a:r>
              <a:rPr kumimoji="1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终边相同的角的同一三角函数的值相等</a:t>
            </a:r>
            <a:r>
              <a:rPr kumimoji="1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.</a:t>
            </a:r>
            <a:endParaRPr kumimoji="1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/>
              <a:ea typeface="宋体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309B21D-561B-81AB-F7DD-AD3A40C0AA8E}"/>
              </a:ext>
            </a:extLst>
          </p:cNvPr>
          <p:cNvSpPr txBox="1"/>
          <p:nvPr/>
        </p:nvSpPr>
        <p:spPr>
          <a:xfrm>
            <a:off x="3246945" y="2097141"/>
            <a:ext cx="4324350" cy="189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F64BD44A-6BFE-8378-1303-292B157C9C8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955" y="1893547"/>
            <a:ext cx="27622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230FDDC-C1B6-8592-DE31-6928DF6A79F1}"/>
              </a:ext>
            </a:extLst>
          </p:cNvPr>
          <p:cNvSpPr txBox="1"/>
          <p:nvPr/>
        </p:nvSpPr>
        <p:spPr>
          <a:xfrm>
            <a:off x="1524000" y="4408147"/>
            <a:ext cx="7000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公式一有什么用途？</a:t>
            </a:r>
          </a:p>
        </p:txBody>
      </p:sp>
    </p:spTree>
    <p:extLst>
      <p:ext uri="{BB962C8B-B14F-4D97-AF65-F5344CB8AC3E}">
        <p14:creationId xmlns:p14="http://schemas.microsoft.com/office/powerpoint/2010/main" val="287867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2529"/>
            <a:ext cx="42481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概念生成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BAB063-4D41-B66B-86B9-8778CB03B6A3}"/>
              </a:ext>
            </a:extLst>
          </p:cNvPr>
          <p:cNvSpPr txBox="1"/>
          <p:nvPr/>
        </p:nvSpPr>
        <p:spPr>
          <a:xfrm>
            <a:off x="1608924" y="1443366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公式一</a:t>
            </a:r>
            <a:r>
              <a:rPr kumimoji="1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    </a:t>
            </a:r>
            <a:r>
              <a:rPr kumimoji="1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终边相同的角的同一三角函数的值相等</a:t>
            </a:r>
            <a:r>
              <a:rPr kumimoji="1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.</a:t>
            </a:r>
            <a:endParaRPr kumimoji="1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/>
              <a:ea typeface="宋体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309B21D-561B-81AB-F7DD-AD3A40C0AA8E}"/>
              </a:ext>
            </a:extLst>
          </p:cNvPr>
          <p:cNvSpPr txBox="1"/>
          <p:nvPr/>
        </p:nvSpPr>
        <p:spPr>
          <a:xfrm>
            <a:off x="3246945" y="2097141"/>
            <a:ext cx="4324350" cy="189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sin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cos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/>
              <a:ea typeface="等线" panose="02010600030101010101" pitchFamily="2" charset="-122"/>
              <a:cs typeface="Times New Roman" panose="02020603050405020304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0700" algn="l"/>
              </a:tabLst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2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π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＝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tan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α 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  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(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k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  <a:sym typeface="+mn-ea"/>
              </a:rPr>
              <a:t>∈</a:t>
            </a: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Z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Courier New" panose="02070309020205020404"/>
                <a:sym typeface="+mn-ea"/>
              </a:rPr>
              <a:t>)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等线" panose="02010600030101010101" pitchFamily="2" charset="-122"/>
                <a:cs typeface="Times New Roman" panose="02020603050405020304"/>
                <a:sym typeface="+mn-ea"/>
              </a:rPr>
              <a:t> 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F64BD44A-6BFE-8378-1303-292B157C9C8E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955" y="1893547"/>
            <a:ext cx="27622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230FDDC-C1B6-8592-DE31-6928DF6A79F1}"/>
              </a:ext>
            </a:extLst>
          </p:cNvPr>
          <p:cNvSpPr txBox="1"/>
          <p:nvPr/>
        </p:nvSpPr>
        <p:spPr>
          <a:xfrm>
            <a:off x="1524000" y="4408147"/>
            <a:ext cx="7000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/>
                <a:ea typeface="宋体"/>
                <a:cs typeface="Times New Roman" panose="02020603050405020304" pitchFamily="18" charset="0"/>
              </a:rPr>
              <a:t>公式一有什么用途？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F3DD70D2-7C1A-376F-B143-C91EEFE5AA90}"/>
                  </a:ext>
                </a:extLst>
              </p:cNvPr>
              <p:cNvSpPr txBox="1"/>
              <p:nvPr/>
            </p:nvSpPr>
            <p:spPr>
              <a:xfrm>
                <a:off x="1608924" y="5062194"/>
                <a:ext cx="958069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可以将任意范围内的角的三角函数值转化到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[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Times New Roman" panose="02020603050405020304" pitchFamily="18" charset="0"/>
                  </a:rPr>
                  <a:t>0,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l-GR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)</a:t>
                </a:r>
                <a:r>
                  <a:rPr kumimoji="0" lang="zh-CN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内的角的三角函数值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/>
                    <a:ea typeface="宋体"/>
                    <a:cs typeface="+mn-cs"/>
                  </a:rPr>
                  <a:t>.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/>
                  <a:ea typeface="宋体"/>
                  <a:cs typeface="+mn-cs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F3DD70D2-7C1A-376F-B143-C91EEFE5A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924" y="5062194"/>
                <a:ext cx="9580692" cy="954107"/>
              </a:xfrm>
              <a:prstGeom prst="rect">
                <a:avLst/>
              </a:prstGeom>
              <a:blipFill>
                <a:blip r:embed="rId7"/>
                <a:stretch>
                  <a:fillRect l="-1336" t="-7643" b="-165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5860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问题引入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65986" y="6007100"/>
            <a:ext cx="7000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</a:t>
            </a:r>
            <a:endParaRPr kumimoji="1"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080654C-1AEA-D21B-6663-EAF86C5804FF}"/>
                  </a:ext>
                </a:extLst>
              </p:cNvPr>
              <p:cNvSpPr txBox="1"/>
              <p:nvPr/>
            </p:nvSpPr>
            <p:spPr>
              <a:xfrm>
                <a:off x="1781666" y="1630838"/>
                <a:ext cx="932310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问题</a:t>
                </a:r>
                <a:r>
                  <a:rPr lang="en-US" altLang="zh-CN" sz="2800" dirty="0"/>
                  <a:t>2</a:t>
                </a:r>
                <a:r>
                  <a:rPr lang="zh-CN" altLang="en-US" sz="2800" dirty="0"/>
                  <a:t>：在点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CN" sz="2800" b="0" i="1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zh-CN" altLang="en-US" sz="2800" dirty="0"/>
                  <a:t>的运动过程中，除了“终边相同”这种非常特殊的关系外，你发现还有哪些特殊关系</a:t>
                </a:r>
                <a:r>
                  <a:rPr lang="zh-CN" altLang="en-US" sz="2800" dirty="0">
                    <a:hlinkClick r:id="rId5" action="ppaction://hlinkfile"/>
                  </a:rPr>
                  <a:t>？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080654C-1AEA-D21B-6663-EAF86C580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666" y="1630838"/>
                <a:ext cx="9323109" cy="954107"/>
              </a:xfrm>
              <a:prstGeom prst="rect">
                <a:avLst/>
              </a:prstGeom>
              <a:blipFill>
                <a:blip r:embed="rId6"/>
                <a:stretch>
                  <a:fillRect l="-1307" t="-8974"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1889</Words>
  <Application>Microsoft Office PowerPoint</Application>
  <PresentationFormat>宽屏</PresentationFormat>
  <Paragraphs>219</Paragraphs>
  <Slides>39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9" baseType="lpstr">
      <vt:lpstr>等线</vt:lpstr>
      <vt:lpstr>华文楷体</vt:lpstr>
      <vt:lpstr>华文新魏</vt:lpstr>
      <vt:lpstr>宋体</vt:lpstr>
      <vt:lpstr>Arial</vt:lpstr>
      <vt:lpstr>Cambria</vt:lpstr>
      <vt:lpstr>Cambria Math</vt:lpstr>
      <vt:lpstr>Times New Roman</vt:lpstr>
      <vt:lpstr>Wingdings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huawei</dc:creator>
  <cp:lastModifiedBy>huawei</cp:lastModifiedBy>
  <cp:revision>17</cp:revision>
  <dcterms:created xsi:type="dcterms:W3CDTF">2024-05-03T00:48:05Z</dcterms:created>
  <dcterms:modified xsi:type="dcterms:W3CDTF">2024-05-07T14:44:36Z</dcterms:modified>
</cp:coreProperties>
</file>