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680" r:id="rId4"/>
    <p:sldId id="1340" r:id="rId5"/>
    <p:sldId id="1341" r:id="rId6"/>
    <p:sldId id="1342" r:id="rId7"/>
    <p:sldId id="1343" r:id="rId9"/>
    <p:sldId id="1344" r:id="rId10"/>
    <p:sldId id="1345" r:id="rId11"/>
    <p:sldId id="1346" r:id="rId12"/>
    <p:sldId id="1329" r:id="rId13"/>
    <p:sldId id="1335" r:id="rId14"/>
    <p:sldId id="1330" r:id="rId15"/>
    <p:sldId id="1347" r:id="rId16"/>
    <p:sldId id="1331" r:id="rId17"/>
    <p:sldId id="1348" r:id="rId18"/>
    <p:sldId id="1349" r:id="rId19"/>
    <p:sldId id="1333" r:id="rId20"/>
    <p:sldId id="684" r:id="rId21"/>
  </p:sldIdLst>
  <p:sldSz cx="12190730" cy="6858000"/>
  <p:notesSz cx="6858000" cy="9144000"/>
  <p:custDataLst>
    <p:tags r:id="rId25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5F5F5F"/>
    <a:srgbClr val="808080"/>
    <a:srgbClr val="CC3300"/>
    <a:srgbClr val="FF9900"/>
    <a:srgbClr val="FF00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9"/>
    <p:restoredTop sz="95197"/>
  </p:normalViewPr>
  <p:slideViewPr>
    <p:cSldViewPr showGuides="1">
      <p:cViewPr varScale="1">
        <p:scale>
          <a:sx n="44" d="100"/>
          <a:sy n="44" d="100"/>
        </p:scale>
        <p:origin x="-114" y="-1230"/>
      </p:cViewPr>
      <p:guideLst>
        <p:guide orient="horz" pos="194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x-none" sz="1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x-none" sz="1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075"/>
          <p:cNvSpPr>
            <a:spLocks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文本占位符 3076"/>
          <p:cNvSpPr>
            <a:spLocks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 noProof="1" dirty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x-none" sz="1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ko-KR"/>
          </a:p>
        </p:txBody>
      </p:sp>
      <p:sp>
        <p:nvSpPr>
          <p:cNvPr id="38916" name="슬라이드 번호 개체 틀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ko-KR" altLang="en-US" sz="1200"/>
            </a:fld>
            <a:endParaRPr lang="ko-KR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363"/>
            <a:ext cx="914304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2038"/>
            <a:ext cx="914304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91" y="365125"/>
            <a:ext cx="2628626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3" y="365125"/>
            <a:ext cx="7733494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363"/>
            <a:ext cx="914304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2038"/>
            <a:ext cx="914304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09738"/>
            <a:ext cx="1051450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89463"/>
            <a:ext cx="1051450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13" y="1825625"/>
            <a:ext cx="518106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57" y="1825625"/>
            <a:ext cx="518106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125"/>
            <a:ext cx="10514505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438"/>
            <a:ext cx="487306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5379"/>
            <a:ext cx="487306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438"/>
            <a:ext cx="489706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5379"/>
            <a:ext cx="489706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393182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425"/>
            <a:ext cx="617155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39318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416491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201"/>
            <a:ext cx="6171557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41649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91" y="365125"/>
            <a:ext cx="2628626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3" y="365125"/>
            <a:ext cx="7733494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09738"/>
            <a:ext cx="1051450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89463"/>
            <a:ext cx="1051450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13" y="1825625"/>
            <a:ext cx="518106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57" y="1825625"/>
            <a:ext cx="518106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125"/>
            <a:ext cx="10514505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438"/>
            <a:ext cx="487306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5379"/>
            <a:ext cx="487306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438"/>
            <a:ext cx="489706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5379"/>
            <a:ext cx="489706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393182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425"/>
            <a:ext cx="617155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39318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416491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201"/>
            <a:ext cx="6171557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41649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9pPr>
    </p:titleStyle>
    <p:bodyStyle>
      <a:lvl1pPr indent="719455" algn="just" rtl="0" fontAlgn="base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1184275" lvl="1" indent="-285750" algn="just" rtl="0" fontAlgn="base">
        <a:lnSpc>
          <a:spcPct val="14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592580" lvl="2" indent="-228600" algn="just" rtl="0" fontAlgn="base">
        <a:lnSpc>
          <a:spcPct val="145000"/>
        </a:lnSpc>
        <a:spcBef>
          <a:spcPct val="20000"/>
        </a:spcBef>
        <a:spcAft>
          <a:spcPct val="0"/>
        </a:spcAft>
        <a:buClr>
          <a:schemeClr val="tx1"/>
        </a:buClr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2000250" lvl="3" indent="-228600" algn="just" rtl="0" fontAlgn="base">
        <a:lnSpc>
          <a:spcPct val="145000"/>
        </a:lnSpc>
        <a:spcBef>
          <a:spcPct val="20000"/>
        </a:spcBef>
        <a:spcAft>
          <a:spcPct val="0"/>
        </a:spcAft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408555" lvl="4" indent="-228600" algn="just" rtl="0" fontAlgn="base">
        <a:lnSpc>
          <a:spcPct val="145000"/>
        </a:lnSpc>
        <a:spcBef>
          <a:spcPct val="20000"/>
        </a:spcBef>
        <a:spcAft>
          <a:spcPct val="0"/>
        </a:spcAft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动作按钮: 结束 7">
            <a:hlinkClick r:id="" action="ppaction://hlinkshowjump?jump=lastslide"/>
          </p:cNvPr>
          <p:cNvSpPr/>
          <p:nvPr userDrawn="1"/>
        </p:nvSpPr>
        <p:spPr>
          <a:xfrm>
            <a:off x="11880850" y="6526213"/>
            <a:ext cx="215900" cy="215900"/>
          </a:xfrm>
          <a:prstGeom prst="actionButtonEnd">
            <a:avLst/>
          </a:prstGeom>
          <a:solidFill>
            <a:srgbClr val="D9D9D9"/>
          </a:solidFill>
          <a:ln w="158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lvl="0" algn="ctr"/>
            <a:endParaRPr lang="zh-CN" altLang="en-US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" name="动作按钮: 开始 8">
            <a:hlinkClick r:id="" action="ppaction://hlinkshowjump?jump=firstslide"/>
          </p:cNvPr>
          <p:cNvSpPr/>
          <p:nvPr userDrawn="1"/>
        </p:nvSpPr>
        <p:spPr>
          <a:xfrm>
            <a:off x="9656763" y="6526213"/>
            <a:ext cx="215900" cy="215900"/>
          </a:xfrm>
          <a:prstGeom prst="actionButtonBeginning">
            <a:avLst/>
          </a:prstGeom>
          <a:solidFill>
            <a:srgbClr val="D9D9D9"/>
          </a:solidFill>
          <a:ln w="158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lvl="0" algn="ctr"/>
            <a:endParaRPr lang="zh-CN" altLang="en-US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2" name="动作按钮: 后退或前一项 9">
            <a:hlinkClick r:id="" action="ppaction://hlinkshowjump?jump=previousslide"/>
          </p:cNvPr>
          <p:cNvSpPr/>
          <p:nvPr userDrawn="1"/>
        </p:nvSpPr>
        <p:spPr>
          <a:xfrm>
            <a:off x="10031413" y="6526213"/>
            <a:ext cx="217487" cy="215900"/>
          </a:xfrm>
          <a:prstGeom prst="actionButtonBackPrevious">
            <a:avLst/>
          </a:prstGeom>
          <a:solidFill>
            <a:srgbClr val="D9D9D9"/>
          </a:solidFill>
          <a:ln w="158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lvl="0" algn="ctr"/>
            <a:endParaRPr lang="zh-CN" altLang="en-US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3" name="动作按钮: 前进或下一项 10">
            <a:hlinkClick r:id="" action="ppaction://hlinkshowjump?jump=nextslide"/>
          </p:cNvPr>
          <p:cNvSpPr/>
          <p:nvPr userDrawn="1"/>
        </p:nvSpPr>
        <p:spPr>
          <a:xfrm>
            <a:off x="11504613" y="6526213"/>
            <a:ext cx="217487" cy="215900"/>
          </a:xfrm>
          <a:prstGeom prst="actionButtonForwardNext">
            <a:avLst/>
          </a:prstGeom>
          <a:solidFill>
            <a:srgbClr val="D9D9D9"/>
          </a:solidFill>
          <a:ln w="158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lvl="0" algn="ctr"/>
            <a:endParaRPr lang="zh-CN" altLang="en-US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4" name="圆角矩形 11"/>
          <p:cNvSpPr/>
          <p:nvPr userDrawn="1"/>
        </p:nvSpPr>
        <p:spPr>
          <a:xfrm>
            <a:off x="10401300" y="6518275"/>
            <a:ext cx="955675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72000" bIns="72000" anchor="ctr" anchorCtr="0"/>
          <a:p>
            <a:pPr lvl="0" algn="ctr"/>
            <a:r>
              <a:rPr lang="zh-CN" altLang="en-US" sz="14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内容索引</a:t>
            </a:r>
            <a:endParaRPr lang="zh-CN" altLang="en-US" sz="1400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9pPr>
    </p:titleStyle>
    <p:bodyStyle>
      <a:lvl1pPr indent="719455" algn="just" rtl="0" fontAlgn="base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1184275" lvl="1" indent="-285750" algn="just" rtl="0" fontAlgn="base">
        <a:lnSpc>
          <a:spcPct val="14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592580" lvl="2" indent="-228600" algn="just" rtl="0" fontAlgn="base">
        <a:lnSpc>
          <a:spcPct val="145000"/>
        </a:lnSpc>
        <a:spcBef>
          <a:spcPct val="20000"/>
        </a:spcBef>
        <a:spcAft>
          <a:spcPct val="0"/>
        </a:spcAft>
        <a:buClr>
          <a:schemeClr val="tx1"/>
        </a:buClr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2000250" lvl="3" indent="-228600" algn="just" rtl="0" fontAlgn="base">
        <a:lnSpc>
          <a:spcPct val="145000"/>
        </a:lnSpc>
        <a:spcBef>
          <a:spcPct val="20000"/>
        </a:spcBef>
        <a:spcAft>
          <a:spcPct val="0"/>
        </a:spcAft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408555" lvl="4" indent="-228600" algn="just" rtl="0" fontAlgn="base">
        <a:lnSpc>
          <a:spcPct val="145000"/>
        </a:lnSpc>
        <a:spcBef>
          <a:spcPct val="20000"/>
        </a:spcBef>
        <a:spcAft>
          <a:spcPct val="0"/>
        </a:spcAft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just" defTabSz="914400" rtl="0" eaLnBrk="1" fontAlgn="base" latinLnBrk="0" hangingPunct="1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华文细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16"/>
          <p:cNvGrpSpPr/>
          <p:nvPr/>
        </p:nvGrpSpPr>
        <p:grpSpPr>
          <a:xfrm>
            <a:off x="19050" y="1135063"/>
            <a:ext cx="13566458" cy="2486387"/>
            <a:chOff x="19323" y="1134269"/>
            <a:chExt cx="13565601" cy="2486473"/>
          </a:xfrm>
        </p:grpSpPr>
        <p:sp>
          <p:nvSpPr>
            <p:cNvPr id="4099" name="文本框 22"/>
            <p:cNvSpPr txBox="1"/>
            <p:nvPr/>
          </p:nvSpPr>
          <p:spPr>
            <a:xfrm>
              <a:off x="1847395" y="2852365"/>
              <a:ext cx="11737529" cy="7683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r>
                <a:rPr lang="zh-CN" sz="4400" b="1" dirty="0">
                  <a:solidFill>
                    <a:srgbClr val="000000"/>
                  </a:solidFill>
                  <a:latin typeface="方正小标宋_GBK" pitchFamily="65" charset="-122"/>
                  <a:ea typeface="方正小标宋_GBK" pitchFamily="65" charset="-122"/>
                  <a:sym typeface="+mn-ea"/>
                </a:rPr>
                <a:t>模拟卷讲评</a:t>
              </a:r>
              <a:endParaRPr lang="zh-CN" sz="4400" b="1" dirty="0">
                <a:solidFill>
                  <a:srgbClr val="000000"/>
                </a:solidFill>
                <a:latin typeface="方正小标宋_GBK" pitchFamily="65" charset="-122"/>
                <a:ea typeface="方正小标宋_GBK" pitchFamily="65" charset="-122"/>
                <a:sym typeface="+mn-ea"/>
              </a:endParaRPr>
            </a:p>
          </p:txBody>
        </p:sp>
        <p:pic>
          <p:nvPicPr>
            <p:cNvPr id="4100" name="Picture 2" descr="G:\A原稿\2022 开文原稿\箭头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2113" y="1134269"/>
              <a:ext cx="896339" cy="3147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1" name="矩形 21"/>
            <p:cNvSpPr/>
            <p:nvPr/>
          </p:nvSpPr>
          <p:spPr>
            <a:xfrm>
              <a:off x="19323" y="2301255"/>
              <a:ext cx="5676156" cy="45719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15875">
              <a:noFill/>
            </a:ln>
          </p:spPr>
          <p:txBody>
            <a:bodyPr anchor="ctr" anchorCtr="0"/>
            <a:p>
              <a:endParaRPr lang="zh-CN" altLang="en-US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476885"/>
            <a:ext cx="5743575" cy="568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16840"/>
            <a:ext cx="5211445" cy="6590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58445" y="193040"/>
            <a:ext cx="2724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11340" y="490855"/>
            <a:ext cx="1200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907415"/>
            <a:ext cx="12031345" cy="17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3569970"/>
            <a:ext cx="1755775" cy="1663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94690" y="4073843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MgBr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和</a:t>
            </a:r>
            <a:endParaRPr lang="zh-CN" altLang="en-US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943475" y="4135438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为原料制备</a:t>
            </a:r>
            <a:endParaRPr lang="zh-CN" altLang="en-US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91400" y="3642360"/>
            <a:ext cx="2258060" cy="2469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476885"/>
            <a:ext cx="11529060" cy="2166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3068955"/>
            <a:ext cx="9950450" cy="29006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23160" y="1628775"/>
            <a:ext cx="2063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光照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332740"/>
            <a:ext cx="11383010" cy="266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62890" y="3133090"/>
            <a:ext cx="115036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已知：</a:t>
            </a:r>
            <a:r>
              <a:rPr 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环己酮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                </a:t>
            </a:r>
            <a:r>
              <a:rPr lang="en-US" sz="32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)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和羟胺</a:t>
            </a:r>
            <a:r>
              <a:rPr lang="en-US" sz="32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(NH</a:t>
            </a:r>
            <a:r>
              <a:rPr lang="en-US" sz="3200" b="1" baseline="-250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2</a:t>
            </a:r>
            <a:r>
              <a:rPr lang="en-US" sz="32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OH)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反应生成环己酮肟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35095" y="2773680"/>
            <a:ext cx="1271905" cy="734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58925" y="3933190"/>
            <a:ext cx="2244725" cy="93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551180" y="4294505"/>
            <a:ext cx="1131316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                                     )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称为肟化反应；</a:t>
            </a:r>
            <a:r>
              <a:rPr 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②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环己酮肟能溶于水，难溶于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(NH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浓溶液。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(1) </a:t>
            </a:r>
            <a:r>
              <a:rPr 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反应</a:t>
            </a:r>
            <a:r>
              <a:rPr 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中生成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(NH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OH)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，若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(SO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(NH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HSO</a:t>
            </a:r>
            <a:r>
              <a:rPr 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，写出该反应的离子方程式</a:t>
            </a:r>
            <a:r>
              <a:rPr lang="en-US" altLang="zh-CN" sz="3200" b="1">
                <a:solidFill>
                  <a:schemeClr val="tx1"/>
                </a:solidFill>
                <a:ea typeface="宋体" panose="02010600030101010101" pitchFamily="2" charset="-122"/>
              </a:rPr>
              <a:t>?</a:t>
            </a:r>
            <a:endParaRPr lang="en-US" altLang="zh-CN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-2147482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195" y="1125220"/>
            <a:ext cx="4135755" cy="364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0" y="260985"/>
            <a:ext cx="4884420" cy="384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70" y="4293235"/>
            <a:ext cx="7016750" cy="1942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-2147482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1557020"/>
            <a:ext cx="11250930" cy="3179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Box 2"/>
          <p:cNvSpPr txBox="1"/>
          <p:nvPr/>
        </p:nvSpPr>
        <p:spPr>
          <a:xfrm>
            <a:off x="-17462" y="2270125"/>
            <a:ext cx="5967412" cy="14462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8800" b="1" dirty="0">
                <a:solidFill>
                  <a:srgbClr val="777777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8800" b="1" dirty="0">
              <a:solidFill>
                <a:srgbClr val="77777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7" name="Rectangle 6"/>
          <p:cNvSpPr/>
          <p:nvPr/>
        </p:nvSpPr>
        <p:spPr>
          <a:xfrm>
            <a:off x="1401763" y="4078288"/>
            <a:ext cx="6708775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en-US" altLang="zh-CN" sz="3600" dirty="0">
                <a:solidFill>
                  <a:srgbClr val="777777"/>
                </a:solidFill>
                <a:latin typeface="EU-HX" pitchFamily="65" charset="-122"/>
                <a:ea typeface="EU-HX" pitchFamily="65" charset="-122"/>
              </a:rPr>
              <a:t>Thank you for watching</a:t>
            </a:r>
            <a:r>
              <a:rPr lang="en-US" altLang="zh-CN" sz="3600" b="1" dirty="0">
                <a:solidFill>
                  <a:srgbClr val="777777"/>
                </a:solidFill>
                <a:latin typeface="EU-HX" pitchFamily="65" charset="-122"/>
                <a:ea typeface="EU-HX" pitchFamily="65" charset="-122"/>
              </a:rPr>
              <a:t> </a:t>
            </a:r>
            <a:endParaRPr lang="zh-CN" altLang="zh-CN" dirty="0">
              <a:solidFill>
                <a:srgbClr val="777777"/>
              </a:solidFill>
              <a:latin typeface="EU-HX" pitchFamily="65" charset="-122"/>
              <a:ea typeface="EU-HX" pitchFamily="65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332740"/>
            <a:ext cx="11151235" cy="58362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0680" y="0"/>
            <a:ext cx="8354060" cy="68091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58140" y="79089"/>
            <a:ext cx="68553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+mn-ea"/>
                <a:ea typeface="+mn-ea"/>
              </a:rPr>
              <a:t>课堂小结</a:t>
            </a:r>
            <a:endParaRPr lang="zh-CN" altLang="en-US" sz="3600" b="1">
              <a:solidFill>
                <a:srgbClr val="C00000"/>
              </a:solidFill>
              <a:latin typeface="+mn-ea"/>
              <a:ea typeface="+mn-ea"/>
            </a:endParaRPr>
          </a:p>
        </p:txBody>
      </p:sp>
      <p:graphicFrame>
        <p:nvGraphicFramePr>
          <p:cNvPr id="172074" name="表格 17207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6991" y="908948"/>
          <a:ext cx="11627485" cy="5615305"/>
        </p:xfrm>
        <a:graphic>
          <a:graphicData uri="http://schemas.openxmlformats.org/drawingml/2006/table">
            <a:tbl>
              <a:tblPr/>
              <a:tblGrid>
                <a:gridCol w="1471930"/>
                <a:gridCol w="2282190"/>
                <a:gridCol w="2552065"/>
                <a:gridCol w="2560320"/>
                <a:gridCol w="2760980"/>
              </a:tblGrid>
              <a:tr h="717550">
                <a:tc>
                  <a:txBody>
                    <a:bodyPr wrap="square"/>
                    <a:lstStyle/>
                    <a:p>
                      <a:pPr marL="0" lvl="0" indent="0" algn="ctr" defTabSz="914400">
                        <a:buNone/>
                      </a:pP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分子晶体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共价晶体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金属晶体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离子晶体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320"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存在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微粒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分子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原子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金属离子、自由电子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阴阳离子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320"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微粒间作用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smtClean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分子间作用力</a:t>
                      </a:r>
                      <a:endParaRPr lang="zh-CN" altLang="en-US" sz="2800" b="1" smtClean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共价键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金属键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离子键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60"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主要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l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硬度小，水溶液能够导电，溶沸点低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l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质地硬，不溶于大多数溶剂，导电性差，熔沸点很高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l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金属光泽，是电和热的良导体，熔沸点高或低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l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硬而脆，易溶于极性溶剂，熔化时能够导电，溶沸点高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355"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实例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NH</a:t>
                      </a:r>
                      <a:r>
                        <a:rPr lang="en-US" altLang="zh-CN" sz="2800" b="1" baseline="-25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HCl</a:t>
                      </a:r>
                      <a:endParaRPr lang="en-US" altLang="zh-CN" sz="2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金刚石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镁、铝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食盐晶体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60" marR="182860" marT="91430" marB="91430" vert="horz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8695"/>
            <a:ext cx="12009755" cy="43167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90" y="-26670"/>
            <a:ext cx="10138410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1780" y="477520"/>
            <a:ext cx="567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12.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41575"/>
          <a:stretch>
            <a:fillRect/>
          </a:stretch>
        </p:blipFill>
        <p:spPr>
          <a:xfrm>
            <a:off x="191135" y="116840"/>
            <a:ext cx="11854180" cy="1719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2930" y="128270"/>
            <a:ext cx="1624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20" y="1844675"/>
            <a:ext cx="12342495" cy="49314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1124585"/>
            <a:ext cx="11730990" cy="4587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0055" y="426085"/>
            <a:ext cx="1550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16.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" y="981075"/>
            <a:ext cx="11288395" cy="5100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27355" y="490855"/>
            <a:ext cx="2067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15.</a:t>
            </a:r>
            <a:endParaRPr lang="en-US" altLang="zh-CN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3effbe27-2147-48ef-b845-08c710f6849b}"/>
</p:tagLst>
</file>

<file path=ppt/tags/tag2.xml><?xml version="1.0" encoding="utf-8"?>
<p:tagLst xmlns:p="http://schemas.openxmlformats.org/presentationml/2006/main">
  <p:tag name="KSO_WPP_MARK_KEY" val="a7c1ee0c-adcf-4ca9-8477-639eef643693"/>
  <p:tag name="COMMONDATA" val="eyJoZGlkIjoiM2NjYjYyNDZjODJiYmJmNmM0MjJmYTU1MmJjMjAxZGYifQ=="/>
</p:tagLst>
</file>

<file path=ppt/theme/theme1.xml><?xml version="1.0" encoding="utf-8"?>
<a:theme xmlns:a="http://schemas.openxmlformats.org/drawingml/2006/main" name="1_,">
  <a:themeElements>
    <a:clrScheme name="">
      <a:dk1>
        <a:srgbClr val="000000"/>
      </a:dk1>
      <a:lt1>
        <a:srgbClr val="FFFFFF"/>
      </a:lt1>
      <a:dk2>
        <a:srgbClr val="FF99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000000"/>
      </a:accent4>
      <a:accent5>
        <a:srgbClr val="AFD6B8"/>
      </a:accent5>
      <a:accent6>
        <a:srgbClr val="1291D1"/>
      </a:accent6>
      <a:hlink>
        <a:srgbClr val="7F70D8"/>
      </a:hlink>
      <a:folHlink>
        <a:srgbClr val="A1A18B"/>
      </a:folHlink>
    </a:clrScheme>
    <a:fontScheme name="">
      <a:majorFont>
        <a:latin typeface="方正小标宋简体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, 1">
        <a:dk1>
          <a:srgbClr val="0033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2A00"/>
        </a:accent4>
        <a:accent5>
          <a:srgbClr val="AFD7B8"/>
        </a:accent5>
        <a:accent6>
          <a:srgbClr val="1292D3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, 2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CC242"/>
        </a:accent1>
        <a:accent2>
          <a:srgbClr val="388FDE"/>
        </a:accent2>
        <a:accent3>
          <a:srgbClr val="FFFFFF"/>
        </a:accent3>
        <a:accent4>
          <a:srgbClr val="272817"/>
        </a:accent4>
        <a:accent5>
          <a:srgbClr val="EBDDB0"/>
        </a:accent5>
        <a:accent6>
          <a:srgbClr val="3281C9"/>
        </a:accent6>
        <a:hlink>
          <a:srgbClr val="57BB7D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, 3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68B3D8"/>
        </a:accent1>
        <a:accent2>
          <a:srgbClr val="EC8D4C"/>
        </a:accent2>
        <a:accent3>
          <a:srgbClr val="FFFFFF"/>
        </a:accent3>
        <a:accent4>
          <a:srgbClr val="000000"/>
        </a:accent4>
        <a:accent5>
          <a:srgbClr val="B9D6E9"/>
        </a:accent5>
        <a:accent6>
          <a:srgbClr val="D67F44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, 4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7B8"/>
        </a:accent5>
        <a:accent6>
          <a:srgbClr val="1292D3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,">
  <a:themeElements>
    <a:clrScheme name="">
      <a:dk1>
        <a:srgbClr val="000000"/>
      </a:dk1>
      <a:lt1>
        <a:srgbClr val="FFFFFF"/>
      </a:lt1>
      <a:dk2>
        <a:srgbClr val="FF99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000000"/>
      </a:accent4>
      <a:accent5>
        <a:srgbClr val="AFD6B8"/>
      </a:accent5>
      <a:accent6>
        <a:srgbClr val="1291D1"/>
      </a:accent6>
      <a:hlink>
        <a:srgbClr val="7F70D8"/>
      </a:hlink>
      <a:folHlink>
        <a:srgbClr val="A1A18B"/>
      </a:folHlink>
    </a:clrScheme>
    <a:fontScheme name="">
      <a:majorFont>
        <a:latin typeface="方正小标宋简体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, 1">
        <a:dk1>
          <a:srgbClr val="0033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2A00"/>
        </a:accent4>
        <a:accent5>
          <a:srgbClr val="AFD7B8"/>
        </a:accent5>
        <a:accent6>
          <a:srgbClr val="1292D3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, 2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CC242"/>
        </a:accent1>
        <a:accent2>
          <a:srgbClr val="388FDE"/>
        </a:accent2>
        <a:accent3>
          <a:srgbClr val="FFFFFF"/>
        </a:accent3>
        <a:accent4>
          <a:srgbClr val="272817"/>
        </a:accent4>
        <a:accent5>
          <a:srgbClr val="EBDDB0"/>
        </a:accent5>
        <a:accent6>
          <a:srgbClr val="3281C9"/>
        </a:accent6>
        <a:hlink>
          <a:srgbClr val="57BB7D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, 3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68B3D8"/>
        </a:accent1>
        <a:accent2>
          <a:srgbClr val="EC8D4C"/>
        </a:accent2>
        <a:accent3>
          <a:srgbClr val="FFFFFF"/>
        </a:accent3>
        <a:accent4>
          <a:srgbClr val="000000"/>
        </a:accent4>
        <a:accent5>
          <a:srgbClr val="B9D6E9"/>
        </a:accent5>
        <a:accent6>
          <a:srgbClr val="D67F44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, 4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7B8"/>
        </a:accent5>
        <a:accent6>
          <a:srgbClr val="1292D3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WPS 演示</Application>
  <PresentationFormat>自定义</PresentationFormat>
  <Paragraphs>81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华文细黑</vt:lpstr>
      <vt:lpstr>微软雅黑</vt:lpstr>
      <vt:lpstr>方正小标宋简体</vt:lpstr>
      <vt:lpstr>华文中宋</vt:lpstr>
      <vt:lpstr>方正小标宋_GBK</vt:lpstr>
      <vt:lpstr>EU-HX</vt:lpstr>
      <vt:lpstr>Arial Unicode MS</vt:lpstr>
      <vt:lpstr>1_,</vt:lpstr>
      <vt:lpstr>2_,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Bill</dc:creator>
  <cp:lastModifiedBy>馥郁芬芳</cp:lastModifiedBy>
  <cp:revision>1521</cp:revision>
  <dcterms:created xsi:type="dcterms:W3CDTF">2008-03-11T13:01:00Z</dcterms:created>
  <dcterms:modified xsi:type="dcterms:W3CDTF">2024-05-10T04:34:57Z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E5ECA096572D4CF2B4D5DFF808380A73_13</vt:lpwstr>
  </property>
  <property fmtid="{D5CDD505-2E9C-101B-9397-08002B2CF9AE}" pid="3" name="KSOProductBuildVer">
    <vt:lpwstr>2052-12.1.0.16729</vt:lpwstr>
  </property>
</Properties>
</file>