
<file path=[Content_Types].xml><?xml version="1.0" encoding="utf-8"?>
<Types xmlns="http://schemas.openxmlformats.org/package/2006/content-types"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80" r:id="rId4"/>
  </p:sldMasterIdLst>
  <p:notesMasterIdLst>
    <p:notesMasterId r:id="rId6"/>
  </p:notesMasterIdLst>
  <p:sldIdLst>
    <p:sldId id="281" r:id="rId5"/>
    <p:sldId id="268" r:id="rId7"/>
    <p:sldId id="287" r:id="rId8"/>
    <p:sldId id="7184" r:id="rId9"/>
    <p:sldId id="286" r:id="rId10"/>
    <p:sldId id="285" r:id="rId11"/>
    <p:sldId id="7214" r:id="rId12"/>
    <p:sldId id="7185" r:id="rId13"/>
    <p:sldId id="284" r:id="rId14"/>
    <p:sldId id="7198" r:id="rId15"/>
    <p:sldId id="7188" r:id="rId16"/>
    <p:sldId id="283" r:id="rId17"/>
    <p:sldId id="289" r:id="rId18"/>
    <p:sldId id="7218" r:id="rId19"/>
    <p:sldId id="7225" r:id="rId20"/>
    <p:sldId id="7204" r:id="rId21"/>
    <p:sldId id="7219" r:id="rId22"/>
    <p:sldId id="7215" r:id="rId23"/>
    <p:sldId id="7252" r:id="rId24"/>
    <p:sldId id="7207" r:id="rId25"/>
    <p:sldId id="7250" r:id="rId26"/>
    <p:sldId id="7251" r:id="rId27"/>
    <p:sldId id="7226" r:id="rId28"/>
    <p:sldId id="7221" r:id="rId29"/>
    <p:sldId id="7253" r:id="rId30"/>
    <p:sldId id="1105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24E9"/>
    <a:srgbClr val="04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228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333706-BD48-46E2-B569-5EAB447BCA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4.png"/><Relationship Id="rId4" Type="http://schemas.openxmlformats.org/officeDocument/2006/relationships/tags" Target="../tags/tag38.xml"/><Relationship Id="rId3" Type="http://schemas.openxmlformats.org/officeDocument/2006/relationships/image" Target="../media/image3.png"/><Relationship Id="rId2" Type="http://schemas.openxmlformats.org/officeDocument/2006/relationships/tags" Target="../tags/tag37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image" Target="../media/image4.png"/><Relationship Id="rId6" Type="http://schemas.openxmlformats.org/officeDocument/2006/relationships/tags" Target="../tags/tag46.xml"/><Relationship Id="rId5" Type="http://schemas.openxmlformats.org/officeDocument/2006/relationships/image" Target="../media/image3.png"/><Relationship Id="rId4" Type="http://schemas.openxmlformats.org/officeDocument/2006/relationships/tags" Target="../tags/tag45.xml"/><Relationship Id="rId3" Type="http://schemas.openxmlformats.org/officeDocument/2006/relationships/image" Target="../media/image5.png"/><Relationship Id="rId2" Type="http://schemas.openxmlformats.org/officeDocument/2006/relationships/tags" Target="../tags/tag44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image" Target="../media/image4.png"/><Relationship Id="rId4" Type="http://schemas.openxmlformats.org/officeDocument/2006/relationships/tags" Target="../tags/tag53.xml"/><Relationship Id="rId3" Type="http://schemas.openxmlformats.org/officeDocument/2006/relationships/image" Target="../media/image3.png"/><Relationship Id="rId2" Type="http://schemas.openxmlformats.org/officeDocument/2006/relationships/tags" Target="../tags/tag52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tags" Target="../tags/tag61.xml"/><Relationship Id="rId3" Type="http://schemas.openxmlformats.org/officeDocument/2006/relationships/image" Target="../media/image3.png"/><Relationship Id="rId2" Type="http://schemas.openxmlformats.org/officeDocument/2006/relationships/tags" Target="../tags/tag6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image" Target="../media/image3.png"/><Relationship Id="rId4" Type="http://schemas.openxmlformats.org/officeDocument/2006/relationships/tags" Target="../tags/tag71.xml"/><Relationship Id="rId3" Type="http://schemas.openxmlformats.org/officeDocument/2006/relationships/image" Target="../media/image6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image" Target="../media/image4.png"/><Relationship Id="rId4" Type="http://schemas.openxmlformats.org/officeDocument/2006/relationships/tags" Target="../tags/tag80.xml"/><Relationship Id="rId3" Type="http://schemas.openxmlformats.org/officeDocument/2006/relationships/image" Target="../media/image3.png"/><Relationship Id="rId2" Type="http://schemas.openxmlformats.org/officeDocument/2006/relationships/tags" Target="../tags/tag79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image" Target="../media/image4.png"/><Relationship Id="rId4" Type="http://schemas.openxmlformats.org/officeDocument/2006/relationships/tags" Target="../tags/tag88.xml"/><Relationship Id="rId3" Type="http://schemas.openxmlformats.org/officeDocument/2006/relationships/image" Target="../media/image3.png"/><Relationship Id="rId2" Type="http://schemas.openxmlformats.org/officeDocument/2006/relationships/tags" Target="../tags/tag87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image" Target="../media/image4.png"/><Relationship Id="rId4" Type="http://schemas.openxmlformats.org/officeDocument/2006/relationships/tags" Target="../tags/tag95.xml"/><Relationship Id="rId3" Type="http://schemas.openxmlformats.org/officeDocument/2006/relationships/image" Target="../media/image3.png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image" Target="../media/image4.png"/><Relationship Id="rId4" Type="http://schemas.openxmlformats.org/officeDocument/2006/relationships/tags" Target="../tags/tag105.xml"/><Relationship Id="rId3" Type="http://schemas.openxmlformats.org/officeDocument/2006/relationships/image" Target="../media/image3.png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image" Target="../media/image4.png"/><Relationship Id="rId5" Type="http://schemas.openxmlformats.org/officeDocument/2006/relationships/tags" Target="../tags/tag112.xml"/><Relationship Id="rId4" Type="http://schemas.openxmlformats.org/officeDocument/2006/relationships/image" Target="../media/image3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image" Target="../media/image4.png"/><Relationship Id="rId5" Type="http://schemas.openxmlformats.org/officeDocument/2006/relationships/tags" Target="../tags/tag120.xml"/><Relationship Id="rId4" Type="http://schemas.openxmlformats.org/officeDocument/2006/relationships/image" Target="../media/image3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4.png"/><Relationship Id="rId5" Type="http://schemas.openxmlformats.org/officeDocument/2006/relationships/tags" Target="../tags/tag129.xml"/><Relationship Id="rId4" Type="http://schemas.openxmlformats.org/officeDocument/2006/relationships/image" Target="../media/image3.png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1.xml"/><Relationship Id="rId8" Type="http://schemas.openxmlformats.org/officeDocument/2006/relationships/tags" Target="../tags/tag140.xml"/><Relationship Id="rId7" Type="http://schemas.openxmlformats.org/officeDocument/2006/relationships/tags" Target="../tags/tag139.xml"/><Relationship Id="rId6" Type="http://schemas.openxmlformats.org/officeDocument/2006/relationships/image" Target="../media/image4.png"/><Relationship Id="rId5" Type="http://schemas.openxmlformats.org/officeDocument/2006/relationships/tags" Target="../tags/tag138.xml"/><Relationship Id="rId4" Type="http://schemas.openxmlformats.org/officeDocument/2006/relationships/image" Target="../media/image3.png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0.xml"/><Relationship Id="rId8" Type="http://schemas.openxmlformats.org/officeDocument/2006/relationships/tags" Target="../tags/tag149.xml"/><Relationship Id="rId7" Type="http://schemas.openxmlformats.org/officeDocument/2006/relationships/tags" Target="../tags/tag148.xml"/><Relationship Id="rId6" Type="http://schemas.openxmlformats.org/officeDocument/2006/relationships/image" Target="../media/image4.png"/><Relationship Id="rId5" Type="http://schemas.openxmlformats.org/officeDocument/2006/relationships/tags" Target="../tags/tag147.xml"/><Relationship Id="rId4" Type="http://schemas.openxmlformats.org/officeDocument/2006/relationships/image" Target="../media/image3.png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image" Target="../media/image8.png"/><Relationship Id="rId5" Type="http://schemas.openxmlformats.org/officeDocument/2006/relationships/tags" Target="../tags/tag158.xml"/><Relationship Id="rId4" Type="http://schemas.openxmlformats.org/officeDocument/2006/relationships/image" Target="../media/image7.png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79" y="1122363"/>
            <a:ext cx="9144477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79" y="3602038"/>
            <a:ext cx="9144477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71" y="1600200"/>
            <a:ext cx="8230886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5354" y="365125"/>
            <a:ext cx="2629037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44" y="365125"/>
            <a:ext cx="773470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09600" y="6356350"/>
            <a:ext cx="2844801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102E70-8AF0-44BB-A736-DFF1875E168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65600" y="6356350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737600" y="6356350"/>
            <a:ext cx="2844801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B464C2-4A1C-463C-AB68-AE80A3C3253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4"/>
          <p:cNvSpPr>
            <a:spLocks noGrp="1"/>
          </p:cNvSpPr>
          <p:nvPr>
            <p:ph type="subTitle" idx="3" hasCustomPrompt="1"/>
            <p:custDataLst>
              <p:tags r:id="rId5"/>
            </p:custDataLst>
          </p:nvPr>
        </p:nvSpPr>
        <p:spPr>
          <a:xfrm>
            <a:off x="1913068" y="2331700"/>
            <a:ext cx="8368467" cy="835709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5"/>
          <p:cNvSpPr>
            <a:spLocks noGrp="1"/>
          </p:cNvSpPr>
          <p:nvPr>
            <p:ph type="ctrTitle" idx="2" hasCustomPrompt="1"/>
            <p:custDataLst>
              <p:tags r:id="rId6"/>
            </p:custDataLst>
          </p:nvPr>
        </p:nvSpPr>
        <p:spPr>
          <a:xfrm>
            <a:off x="1913069" y="1015980"/>
            <a:ext cx="8368467" cy="12306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75S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 (13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941853"/>
            <a:ext cx="3235350" cy="2974283"/>
          </a:xfrm>
          <a:prstGeom prst="rect">
            <a:avLst/>
          </a:prstGeom>
        </p:spPr>
      </p:pic>
      <p:pic>
        <p:nvPicPr>
          <p:cNvPr id="2" name="图片 1" descr="1 (1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>
            <a:spLocks noGrp="1"/>
          </p:cNvSpPr>
          <p:nvPr>
            <p:ph type="subTitle" idx="3" hasCustomPrompt="1"/>
            <p:custDataLst>
              <p:tags r:id="rId11"/>
            </p:custDataLst>
          </p:nvPr>
        </p:nvSpPr>
        <p:spPr>
          <a:xfrm>
            <a:off x="4521236" y="2976598"/>
            <a:ext cx="6857365" cy="825334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>
            <a:spLocks noGrp="1"/>
          </p:cNvSpPr>
          <p:nvPr>
            <p:ph type="ctrTitle" idx="2" hasCustomPrompt="1"/>
            <p:custDataLst>
              <p:tags r:id="rId12"/>
            </p:custDataLst>
          </p:nvPr>
        </p:nvSpPr>
        <p:spPr>
          <a:xfrm>
            <a:off x="4521236" y="2000603"/>
            <a:ext cx="6858000" cy="84582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7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3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8080" y="1411524"/>
            <a:ext cx="4389120" cy="4034953"/>
          </a:xfrm>
          <a:prstGeom prst="rect">
            <a:avLst/>
          </a:prstGeom>
        </p:spPr>
      </p:pic>
      <p:pic>
        <p:nvPicPr>
          <p:cNvPr id="6" name="图片 5" descr="1 (1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71" y="1600200"/>
            <a:ext cx="8230886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52270" y="1786364"/>
            <a:ext cx="8890064" cy="120015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000" b="1" i="0" u="none" strike="noStrike" kern="1200" cap="none" spc="10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75S" panose="00020600040101010101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 (1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93" y="1709738"/>
            <a:ext cx="1051614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93" y="4589463"/>
            <a:ext cx="1051614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8" name="图片 7" descr="1 (1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 descr="1 (12)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44" y="1825625"/>
            <a:ext cx="51818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521" y="1825625"/>
            <a:ext cx="51818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3705" y="113772"/>
            <a:ext cx="6827615" cy="54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035" b="1" kern="0" dirty="0">
                <a:solidFill>
                  <a:srgbClr val="004F8A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  <a:endParaRPr lang="zh-CN" alt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975431" y="629601"/>
            <a:ext cx="7168796" cy="0"/>
          </a:xfrm>
          <a:prstGeom prst="line">
            <a:avLst/>
          </a:prstGeom>
          <a:ln w="12700">
            <a:solidFill>
              <a:srgbClr val="114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832" y="365125"/>
            <a:ext cx="1051614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86835" y="1778438"/>
            <a:ext cx="487382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186835" y="2665379"/>
            <a:ext cx="4873828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57264" y="1778438"/>
            <a:ext cx="489783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57264" y="2665379"/>
            <a:ext cx="489783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71" y="274955"/>
            <a:ext cx="8230886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832" y="457200"/>
            <a:ext cx="393244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458" y="987425"/>
            <a:ext cx="617252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832" y="2057400"/>
            <a:ext cx="393244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832" y="457200"/>
            <a:ext cx="416556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458" y="457201"/>
            <a:ext cx="6172521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832" y="2057400"/>
            <a:ext cx="416556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1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2.png"/><Relationship Id="rId14" Type="http://schemas.openxmlformats.org/officeDocument/2006/relationships/tags" Target="../tags/tag30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8" Type="http://schemas.openxmlformats.org/officeDocument/2006/relationships/theme" Target="../theme/theme2.xml"/><Relationship Id="rId27" Type="http://schemas.openxmlformats.org/officeDocument/2006/relationships/image" Target="file:///D:\qq&#25991;&#20214;\712321467\Image\C2C\Image2\%7b75232B38-A165-1FB7-499C-2E1C792CACB5%7d.png" TargetMode="External"/><Relationship Id="rId26" Type="http://schemas.openxmlformats.org/officeDocument/2006/relationships/image" Target="../media/image9.png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slideLayout" Target="../slideLayouts/slideLayout14.xml"/><Relationship Id="rId19" Type="http://schemas.openxmlformats.org/officeDocument/2006/relationships/tags" Target="../tags/tag164.xml"/><Relationship Id="rId18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9" Type="http://schemas.openxmlformats.org/officeDocument/2006/relationships/tags" Target="../tags/tag173.xml"/><Relationship Id="rId18" Type="http://schemas.openxmlformats.org/officeDocument/2006/relationships/image" Target="../media/image12.png"/><Relationship Id="rId17" Type="http://schemas.openxmlformats.org/officeDocument/2006/relationships/tags" Target="../tags/tag172.xml"/><Relationship Id="rId16" Type="http://schemas.openxmlformats.org/officeDocument/2006/relationships/tags" Target="../tags/tag171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331" y="365125"/>
            <a:ext cx="9526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" name="图片 1073743875" descr="学科网 zxxk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 r:link="rId16"/>
          <a:stretch>
            <a:fillRect/>
          </a:stretch>
        </p:blipFill>
        <p:spPr>
          <a:xfrm>
            <a:off x="838331" y="365125"/>
            <a:ext cx="9526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lvl="1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3000" b="1" i="0" u="none" kern="1200" baseline="0">
          <a:solidFill>
            <a:srgbClr val="FF0000"/>
          </a:solidFill>
          <a:effectLst/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000" b="1" i="0" u="none" kern="1200" baseline="0">
          <a:solidFill>
            <a:srgbClr val="FF00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4" name="组合 13"/>
          <p:cNvGrpSpPr/>
          <p:nvPr userDrawn="1"/>
        </p:nvGrpSpPr>
        <p:grpSpPr>
          <a:xfrm>
            <a:off x="284480" y="147955"/>
            <a:ext cx="765810" cy="752475"/>
            <a:chOff x="0" y="0"/>
            <a:chExt cx="3098800" cy="3098800"/>
          </a:xfrm>
        </p:grpSpPr>
        <p:sp>
          <p:nvSpPr>
            <p:cNvPr id="3115" name="公众号：陈西设计之家。微信搜索即可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9"/>
                </a:srgbClr>
              </a:outerShdw>
            </a:effectLst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6" name="椭圆 15"/>
            <p:cNvSpPr/>
            <p:nvPr>
              <p:custDataLst>
                <p:tags r:id="rId17"/>
              </p:custDataLst>
            </p:nvPr>
          </p:nvSpPr>
          <p:spPr>
            <a:xfrm>
              <a:off x="109113" y="111068"/>
              <a:ext cx="2880575" cy="2876664"/>
            </a:xfrm>
            <a:prstGeom prst="ellipse">
              <a:avLst/>
            </a:prstGeom>
            <a:blipFill rotWithShape="1">
              <a:blip r:embed="rId18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1023620" y="726440"/>
            <a:ext cx="7002145" cy="0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6470650"/>
            <a:ext cx="12212955" cy="3886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D9D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5"/>
          <p:cNvSpPr/>
          <p:nvPr userDrawn="1">
            <p:custDataLst>
              <p:tags r:id="rId19"/>
            </p:custDataLst>
          </p:nvPr>
        </p:nvSpPr>
        <p:spPr>
          <a:xfrm>
            <a:off x="7537450" y="1370330"/>
            <a:ext cx="4195445" cy="4117340"/>
          </a:xfrm>
          <a:prstGeom prst="ellipse">
            <a:avLst/>
          </a:prstGeom>
          <a:blipFill rotWithShape="1">
            <a:blip r:embed="rId18">
              <a:alphaModFix amt="8000"/>
            </a:blip>
            <a:stretch>
              <a:fillRect/>
            </a:stretch>
          </a:blipFill>
          <a:ln w="9525">
            <a:noFill/>
          </a:ln>
        </p:spPr>
        <p:txBody>
          <a:bodyPr anchor="ctr" anchorCtr="0"/>
          <a:lstStyle/>
          <a:p>
            <a:pPr algn="ctr"/>
            <a:endParaRPr lang="zh-CN" altLang="en-US" sz="14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7.xml"/><Relationship Id="rId3" Type="http://schemas.openxmlformats.org/officeDocument/2006/relationships/image" Target="../media/image12.png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19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9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image" Target="../media/image22.png"/><Relationship Id="rId1" Type="http://schemas.openxmlformats.org/officeDocument/2006/relationships/tags" Target="../tags/tag19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01.xml"/><Relationship Id="rId2" Type="http://schemas.openxmlformats.org/officeDocument/2006/relationships/image" Target="../media/image23.emf"/><Relationship Id="rId1" Type="http://schemas.openxmlformats.org/officeDocument/2006/relationships/tags" Target="../tags/tag200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0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20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07.xml"/><Relationship Id="rId2" Type="http://schemas.openxmlformats.org/officeDocument/2006/relationships/image" Target="../media/image26.png"/><Relationship Id="rId1" Type="http://schemas.openxmlformats.org/officeDocument/2006/relationships/tags" Target="../tags/tag20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image" Target="../media/image27.png"/><Relationship Id="rId1" Type="http://schemas.openxmlformats.org/officeDocument/2006/relationships/tags" Target="../tags/tag210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14.xml"/><Relationship Id="rId3" Type="http://schemas.openxmlformats.org/officeDocument/2006/relationships/image" Target="file:///F:\&#35780;&#21367;&#24320;&#35838;\&#26032;&#24314;&#25991;&#20214;&#22841;\&#26032;&#24314;&#25991;&#20214;&#22841;\&#24517;&#20462;&#20108;%20&#21019;&#26032;&#35774;&#35745;\Word&#29256;&#39064;&#24211;\&#12304;Word&#29256;&#39064;&#24211;&#12305;&#31532;&#20116;&#31456;&#31532;&#20108;&#33410;~&#31532;&#20845;&#31456;\&#31532;&#20845;&#31456;&#12288;&#21270;&#23398;&#21453;&#24212;&#19982;&#33021;&#37327;\L257.TIF" TargetMode="External"/><Relationship Id="rId2" Type="http://schemas.openxmlformats.org/officeDocument/2006/relationships/image" Target="../media/image28.png"/><Relationship Id="rId1" Type="http://schemas.openxmlformats.org/officeDocument/2006/relationships/tags" Target="../tags/tag2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tags" Target="../tags/tag218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21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220.xml"/><Relationship Id="rId2" Type="http://schemas.openxmlformats.org/officeDocument/2006/relationships/image" Target="../media/image35.png"/><Relationship Id="rId1" Type="http://schemas.openxmlformats.org/officeDocument/2006/relationships/tags" Target="../tags/tag219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tags" Target="../tags/tag222.xml"/><Relationship Id="rId5" Type="http://schemas.microsoft.com/office/2007/relationships/hdphoto" Target="../media/image37.wdp"/><Relationship Id="rId4" Type="http://schemas.openxmlformats.org/officeDocument/2006/relationships/image" Target="../media/image3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221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24.xml"/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tags" Target="../tags/tag22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image" Target="../media/image27.png"/><Relationship Id="rId1" Type="http://schemas.openxmlformats.org/officeDocument/2006/relationships/tags" Target="../tags/tag2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79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15.png"/><Relationship Id="rId1" Type="http://schemas.openxmlformats.org/officeDocument/2006/relationships/tags" Target="../tags/tag1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88.xml"/><Relationship Id="rId1" Type="http://schemas.openxmlformats.org/officeDocument/2006/relationships/tags" Target="../tags/tag18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tags" Target="../tags/tag190.xml"/><Relationship Id="rId3" Type="http://schemas.openxmlformats.org/officeDocument/2006/relationships/image" Target="file:///\\Hui\&#23481;&#26131;&#33707;&#25703;&#27531;%20(E)\&#28304;&#25991;&#20214;\&#21270;&#23398;&#32771;&#21069;&#19977;&#20010;&#26376;\&#21152;6.TIF" TargetMode="External"/><Relationship Id="rId2" Type="http://schemas.openxmlformats.org/officeDocument/2006/relationships/image" Target="../media/image16.png"/><Relationship Id="rId1" Type="http://schemas.openxmlformats.org/officeDocument/2006/relationships/tags" Target="../tags/tag18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192.xml"/><Relationship Id="rId2" Type="http://schemas.openxmlformats.org/officeDocument/2006/relationships/image" Target="../media/image17.png"/><Relationship Id="rId1" Type="http://schemas.openxmlformats.org/officeDocument/2006/relationships/tags" Target="../tags/tag1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585595"/>
            <a:ext cx="12192000" cy="2594423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" y="189"/>
            <a:ext cx="12196131" cy="4334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114" name="组合 13"/>
          <p:cNvGrpSpPr/>
          <p:nvPr/>
        </p:nvGrpSpPr>
        <p:grpSpPr>
          <a:xfrm>
            <a:off x="517525" y="1751965"/>
            <a:ext cx="2270125" cy="2231390"/>
            <a:chOff x="0" y="0"/>
            <a:chExt cx="3098800" cy="3098800"/>
          </a:xfrm>
        </p:grpSpPr>
        <p:sp>
          <p:nvSpPr>
            <p:cNvPr id="3115" name="公众号：陈西设计之家。微信搜索即可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9"/>
                </a:srgbClr>
              </a:outerShdw>
            </a:effectLst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6" name="椭圆 15"/>
            <p:cNvSpPr/>
            <p:nvPr>
              <p:custDataLst>
                <p:tags r:id="rId2"/>
              </p:custDataLst>
            </p:nvPr>
          </p:nvSpPr>
          <p:spPr>
            <a:xfrm>
              <a:off x="109113" y="111068"/>
              <a:ext cx="2880575" cy="2876664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lstStyle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0" y="142875"/>
            <a:ext cx="8170545" cy="1077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79734" y="2250723"/>
            <a:ext cx="6197529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265" kern="100" dirty="0">
                <a:solidFill>
                  <a:schemeClr val="bg1"/>
                </a:solidFill>
                <a:effectLst/>
                <a:latin typeface="Calibri" panose="020F0502020204030204" charset="0"/>
                <a:ea typeface="黑体" panose="02010609060101010101" charset="-122"/>
                <a:cs typeface="Times New Roman" panose="02020603050405020304" pitchFamily="18" charset="0"/>
              </a:rPr>
              <a:t>高</a:t>
            </a:r>
            <a:r>
              <a:rPr lang="zh-CN" altLang="en-US" sz="4265" kern="100" dirty="0">
                <a:solidFill>
                  <a:schemeClr val="bg1"/>
                </a:solidFill>
                <a:effectLst/>
                <a:latin typeface="Calibri" panose="020F0502020204030204" charset="0"/>
                <a:ea typeface="黑体" panose="02010609060101010101" charset="-122"/>
                <a:cs typeface="Times New Roman" panose="02020603050405020304" pitchFamily="18" charset="0"/>
              </a:rPr>
              <a:t>一化学期</a:t>
            </a:r>
            <a:r>
              <a:rPr lang="en-US" altLang="zh-CN" sz="4265" kern="100" dirty="0" err="1">
                <a:solidFill>
                  <a:schemeClr val="bg1"/>
                </a:solidFill>
                <a:effectLst/>
                <a:latin typeface="Calibri" panose="020F0502020204030204" charset="0"/>
                <a:ea typeface="黑体" panose="02010609060101010101" charset="-122"/>
                <a:cs typeface="Times New Roman" panose="02020603050405020304" pitchFamily="18" charset="0"/>
              </a:rPr>
              <a:t>中考试卷讲评</a:t>
            </a:r>
            <a:endParaRPr lang="en-US" altLang="zh-CN" sz="4265" kern="100" dirty="0">
              <a:solidFill>
                <a:schemeClr val="bg1"/>
              </a:solidFill>
              <a:effectLst/>
              <a:latin typeface="Calibri" panose="020F050202020403020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65286" y="3328093"/>
            <a:ext cx="4100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kern="100" dirty="0">
                <a:solidFill>
                  <a:schemeClr val="bg1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—</a:t>
            </a:r>
            <a:r>
              <a:rPr lang="zh-CN" altLang="en-US" sz="2800" kern="100" dirty="0">
                <a:solidFill>
                  <a:schemeClr val="bg1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Times New Roman" panose="02020603050405020304" pitchFamily="18" charset="0"/>
              </a:rPr>
              <a:t>构建模型解决实际问题</a:t>
            </a:r>
            <a:endParaRPr lang="en-US" altLang="zh-CN" sz="2800" kern="100" dirty="0">
              <a:solidFill>
                <a:schemeClr val="bg1"/>
              </a:solidFill>
              <a:effectLst/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1"/>
    </mc:Choice>
    <mc:Fallback>
      <p:transition spd="slow" advTm="71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/>
          <p:cNvSpPr txBox="1"/>
          <p:nvPr/>
        </p:nvSpPr>
        <p:spPr>
          <a:xfrm>
            <a:off x="376718" y="100098"/>
            <a:ext cx="176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42773" y="861108"/>
            <a:ext cx="10381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15.(15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某化学自主实验小组通过实验探究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NH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的性质。 探究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I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利用如图所示装置探究  </a:t>
            </a:r>
            <a:endParaRPr lang="en-US" altLang="zh-CN" sz="1800" b="1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能否被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NH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还原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K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1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K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为止水夹，夹持固定装置略去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b="1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46" y="1582469"/>
            <a:ext cx="4386886" cy="161539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54979" y="3342102"/>
            <a:ext cx="7978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利用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A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装置制取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NH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，其中生石灰的作用是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。</a:t>
            </a:r>
            <a:endParaRPr lang="zh-CN" altLang="en-US" b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517124" y="3899062"/>
            <a:ext cx="7499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探究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II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以下列装置收集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混合气体探究其喷泉实验。</a:t>
            </a:r>
            <a:endParaRPr lang="zh-CN" altLang="en-US" b="1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63" y="4262650"/>
            <a:ext cx="2600662" cy="168259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42773" y="6129911"/>
            <a:ext cx="904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(6)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G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装置中的虚线导管若要描出实线，右边导管应该比左边 。（填“长”或“短”）</a:t>
            </a:r>
            <a:endParaRPr lang="zh-CN" altLang="en-US" b="1" dirty="0"/>
          </a:p>
        </p:txBody>
      </p:sp>
      <p:sp>
        <p:nvSpPr>
          <p:cNvPr id="22" name="椭圆 21"/>
          <p:cNvSpPr/>
          <p:nvPr/>
        </p:nvSpPr>
        <p:spPr>
          <a:xfrm>
            <a:off x="1467440" y="3279739"/>
            <a:ext cx="1727276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图示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74" y="1493618"/>
            <a:ext cx="5095645" cy="182976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604204" y="3392167"/>
            <a:ext cx="4933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 err="1">
                <a:solidFill>
                  <a:srgbClr val="FF0000"/>
                </a:solidFill>
                <a:effectLst/>
                <a:latin typeface="TimesNewRomanPSMT"/>
              </a:rPr>
              <a:t>CaO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与水反应放热，促使浓氨水分解放出氨气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193" y="2162756"/>
            <a:ext cx="194421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推理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9" name="图片 28" descr="文本&#10;&#10;描述已自动生成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74" y="1449139"/>
            <a:ext cx="5385190" cy="1719972"/>
          </a:xfrm>
          <a:prstGeom prst="rect">
            <a:avLst/>
          </a:prstGeom>
        </p:spPr>
      </p:pic>
      <p:sp>
        <p:nvSpPr>
          <p:cNvPr id="30" name="椭圆 29"/>
          <p:cNvSpPr/>
          <p:nvPr/>
        </p:nvSpPr>
        <p:spPr>
          <a:xfrm>
            <a:off x="2285017" y="3826124"/>
            <a:ext cx="90969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7018850" y="4614377"/>
            <a:ext cx="2285017" cy="5219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知识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迁移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02532" y="146593"/>
            <a:ext cx="21340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r>
              <a:rPr lang="zh-CN" altLang="en-US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题 （</a:t>
            </a:r>
            <a:r>
              <a:rPr lang="en-US" altLang="zh-CN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en-US" altLang="zh-CN" sz="2000" b="1" dirty="0">
              <a:solidFill>
                <a:srgbClr val="0924E9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en-US" altLang="zh-CN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lang="zh-CN" altLang="en-US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sz="20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000" b="1" dirty="0">
              <a:solidFill>
                <a:srgbClr val="0924E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549515" y="97412"/>
            <a:ext cx="166814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45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人错</a:t>
            </a:r>
            <a:endParaRPr lang="zh-CN" altLang="en-US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99713" y="491776"/>
            <a:ext cx="1668145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27</a:t>
            </a:r>
            <a:r>
              <a:rPr lang="zh-CN" altLang="en-US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人错</a:t>
            </a:r>
            <a:endParaRPr lang="zh-CN" altLang="en-US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6" grpId="0"/>
      <p:bldP spid="27" grpId="0" bldLvl="0" animBg="1"/>
      <p:bldP spid="30" grpId="0" animBg="1"/>
      <p:bldP spid="30" grpId="1" animBg="1"/>
      <p:bldP spid="31" grpId="0" bldLvl="0" animBg="1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81980" y="808263"/>
            <a:ext cx="229650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0924E9"/>
                </a:solidFill>
                <a:latin typeface="+mj-ea"/>
                <a:ea typeface="+mj-ea"/>
              </a:rPr>
              <a:t>思维建模</a:t>
            </a:r>
            <a:endParaRPr lang="zh-CN" altLang="en-US" sz="32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>
            <a:off x="196215" y="3429000"/>
            <a:ext cx="1650365" cy="1236345"/>
          </a:xfrm>
          <a:custGeom>
            <a:avLst/>
            <a:gdLst>
              <a:gd name="connsiteX0" fmla="*/ 0 w 1267142"/>
              <a:gd name="connsiteY0" fmla="*/ 101283 h 1012826"/>
              <a:gd name="connsiteX1" fmla="*/ 101283 w 1267142"/>
              <a:gd name="connsiteY1" fmla="*/ 0 h 1012826"/>
              <a:gd name="connsiteX2" fmla="*/ 1165859 w 1267142"/>
              <a:gd name="connsiteY2" fmla="*/ 0 h 1012826"/>
              <a:gd name="connsiteX3" fmla="*/ 1267142 w 1267142"/>
              <a:gd name="connsiteY3" fmla="*/ 101283 h 1012826"/>
              <a:gd name="connsiteX4" fmla="*/ 1267142 w 1267142"/>
              <a:gd name="connsiteY4" fmla="*/ 911543 h 1012826"/>
              <a:gd name="connsiteX5" fmla="*/ 1165859 w 1267142"/>
              <a:gd name="connsiteY5" fmla="*/ 1012826 h 1012826"/>
              <a:gd name="connsiteX6" fmla="*/ 101283 w 1267142"/>
              <a:gd name="connsiteY6" fmla="*/ 1012826 h 1012826"/>
              <a:gd name="connsiteX7" fmla="*/ 0 w 1267142"/>
              <a:gd name="connsiteY7" fmla="*/ 911543 h 1012826"/>
              <a:gd name="connsiteX8" fmla="*/ 0 w 1267142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7142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165859" y="0"/>
                </a:lnTo>
                <a:cubicBezTo>
                  <a:pt x="1221796" y="0"/>
                  <a:pt x="1267142" y="45346"/>
                  <a:pt x="1267142" y="101283"/>
                </a:cubicBezTo>
                <a:lnTo>
                  <a:pt x="1267142" y="911543"/>
                </a:lnTo>
                <a:cubicBezTo>
                  <a:pt x="1267142" y="967480"/>
                  <a:pt x="1221796" y="1012826"/>
                  <a:pt x="1165859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取溶液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任意多边形: 形状 6"/>
          <p:cNvSpPr/>
          <p:nvPr/>
        </p:nvSpPr>
        <p:spPr bwMode="auto">
          <a:xfrm>
            <a:off x="1907555" y="3712258"/>
            <a:ext cx="387350" cy="490538"/>
          </a:xfrm>
          <a:custGeom>
            <a:avLst/>
            <a:gdLst>
              <a:gd name="connsiteX0" fmla="*/ 0 w 394384"/>
              <a:gd name="connsiteY0" fmla="*/ 91653 h 458266"/>
              <a:gd name="connsiteX1" fmla="*/ 197192 w 394384"/>
              <a:gd name="connsiteY1" fmla="*/ 91653 h 458266"/>
              <a:gd name="connsiteX2" fmla="*/ 197192 w 394384"/>
              <a:gd name="connsiteY2" fmla="*/ 0 h 458266"/>
              <a:gd name="connsiteX3" fmla="*/ 394384 w 394384"/>
              <a:gd name="connsiteY3" fmla="*/ 229133 h 458266"/>
              <a:gd name="connsiteX4" fmla="*/ 197192 w 394384"/>
              <a:gd name="connsiteY4" fmla="*/ 458266 h 458266"/>
              <a:gd name="connsiteX5" fmla="*/ 197192 w 394384"/>
              <a:gd name="connsiteY5" fmla="*/ 366613 h 458266"/>
              <a:gd name="connsiteX6" fmla="*/ 0 w 394384"/>
              <a:gd name="connsiteY6" fmla="*/ 366613 h 458266"/>
              <a:gd name="connsiteX7" fmla="*/ 0 w 394384"/>
              <a:gd name="connsiteY7" fmla="*/ 91653 h 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384" h="458266">
                <a:moveTo>
                  <a:pt x="0" y="91653"/>
                </a:moveTo>
                <a:lnTo>
                  <a:pt x="197192" y="91653"/>
                </a:lnTo>
                <a:lnTo>
                  <a:pt x="197192" y="0"/>
                </a:lnTo>
                <a:lnTo>
                  <a:pt x="394384" y="229133"/>
                </a:lnTo>
                <a:lnTo>
                  <a:pt x="197192" y="458266"/>
                </a:lnTo>
                <a:lnTo>
                  <a:pt x="197192" y="366613"/>
                </a:lnTo>
                <a:lnTo>
                  <a:pt x="0" y="366613"/>
                </a:lnTo>
                <a:lnTo>
                  <a:pt x="0" y="9165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91653" rIns="118315" bIns="91653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任意多边形: 形状 7"/>
          <p:cNvSpPr/>
          <p:nvPr/>
        </p:nvSpPr>
        <p:spPr bwMode="auto">
          <a:xfrm>
            <a:off x="2585418" y="3367087"/>
            <a:ext cx="2227580" cy="1360170"/>
          </a:xfrm>
          <a:custGeom>
            <a:avLst/>
            <a:gdLst>
              <a:gd name="connsiteX0" fmla="*/ 0 w 1847847"/>
              <a:gd name="connsiteY0" fmla="*/ 101283 h 1012826"/>
              <a:gd name="connsiteX1" fmla="*/ 101283 w 1847847"/>
              <a:gd name="connsiteY1" fmla="*/ 0 h 1012826"/>
              <a:gd name="connsiteX2" fmla="*/ 1746564 w 1847847"/>
              <a:gd name="connsiteY2" fmla="*/ 0 h 1012826"/>
              <a:gd name="connsiteX3" fmla="*/ 1847847 w 1847847"/>
              <a:gd name="connsiteY3" fmla="*/ 101283 h 1012826"/>
              <a:gd name="connsiteX4" fmla="*/ 1847847 w 1847847"/>
              <a:gd name="connsiteY4" fmla="*/ 911543 h 1012826"/>
              <a:gd name="connsiteX5" fmla="*/ 1746564 w 1847847"/>
              <a:gd name="connsiteY5" fmla="*/ 1012826 h 1012826"/>
              <a:gd name="connsiteX6" fmla="*/ 101283 w 1847847"/>
              <a:gd name="connsiteY6" fmla="*/ 1012826 h 1012826"/>
              <a:gd name="connsiteX7" fmla="*/ 0 w 1847847"/>
              <a:gd name="connsiteY7" fmla="*/ 911543 h 1012826"/>
              <a:gd name="connsiteX8" fmla="*/ 0 w 1847847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47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746564" y="0"/>
                </a:lnTo>
                <a:cubicBezTo>
                  <a:pt x="1802501" y="0"/>
                  <a:pt x="1847847" y="45346"/>
                  <a:pt x="1847847" y="101283"/>
                </a:cubicBezTo>
                <a:lnTo>
                  <a:pt x="1847847" y="911543"/>
                </a:lnTo>
                <a:cubicBezTo>
                  <a:pt x="1847847" y="967480"/>
                  <a:pt x="1802501" y="1012826"/>
                  <a:pt x="1746564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滴加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强碱，加热</a:t>
            </a:r>
            <a:endParaRPr lang="zh-CN" altLang="en-US" sz="2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任意多边形: 形状 8"/>
          <p:cNvSpPr/>
          <p:nvPr/>
        </p:nvSpPr>
        <p:spPr bwMode="auto">
          <a:xfrm>
            <a:off x="5202253" y="3712258"/>
            <a:ext cx="382587" cy="490538"/>
          </a:xfrm>
          <a:custGeom>
            <a:avLst/>
            <a:gdLst>
              <a:gd name="connsiteX0" fmla="*/ 0 w 389103"/>
              <a:gd name="connsiteY0" fmla="*/ 91653 h 458266"/>
              <a:gd name="connsiteX1" fmla="*/ 194552 w 389103"/>
              <a:gd name="connsiteY1" fmla="*/ 91653 h 458266"/>
              <a:gd name="connsiteX2" fmla="*/ 194552 w 389103"/>
              <a:gd name="connsiteY2" fmla="*/ 0 h 458266"/>
              <a:gd name="connsiteX3" fmla="*/ 389103 w 389103"/>
              <a:gd name="connsiteY3" fmla="*/ 229133 h 458266"/>
              <a:gd name="connsiteX4" fmla="*/ 194552 w 389103"/>
              <a:gd name="connsiteY4" fmla="*/ 458266 h 458266"/>
              <a:gd name="connsiteX5" fmla="*/ 194552 w 389103"/>
              <a:gd name="connsiteY5" fmla="*/ 366613 h 458266"/>
              <a:gd name="connsiteX6" fmla="*/ 0 w 389103"/>
              <a:gd name="connsiteY6" fmla="*/ 366613 h 458266"/>
              <a:gd name="connsiteX7" fmla="*/ 0 w 389103"/>
              <a:gd name="connsiteY7" fmla="*/ 91653 h 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103" h="458266">
                <a:moveTo>
                  <a:pt x="0" y="91653"/>
                </a:moveTo>
                <a:lnTo>
                  <a:pt x="194552" y="91653"/>
                </a:lnTo>
                <a:lnTo>
                  <a:pt x="194552" y="0"/>
                </a:lnTo>
                <a:lnTo>
                  <a:pt x="389103" y="229133"/>
                </a:lnTo>
                <a:lnTo>
                  <a:pt x="194552" y="458266"/>
                </a:lnTo>
                <a:lnTo>
                  <a:pt x="194552" y="366613"/>
                </a:lnTo>
                <a:lnTo>
                  <a:pt x="0" y="366613"/>
                </a:lnTo>
                <a:lnTo>
                  <a:pt x="0" y="9165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91653" rIns="116731" bIns="91653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任意多边形: 形状 11"/>
          <p:cNvSpPr/>
          <p:nvPr/>
        </p:nvSpPr>
        <p:spPr bwMode="auto">
          <a:xfrm>
            <a:off x="5829720" y="3337067"/>
            <a:ext cx="3925570" cy="1636395"/>
          </a:xfrm>
          <a:custGeom>
            <a:avLst/>
            <a:gdLst>
              <a:gd name="connsiteX0" fmla="*/ 0 w 1847847"/>
              <a:gd name="connsiteY0" fmla="*/ 101283 h 1012826"/>
              <a:gd name="connsiteX1" fmla="*/ 101283 w 1847847"/>
              <a:gd name="connsiteY1" fmla="*/ 0 h 1012826"/>
              <a:gd name="connsiteX2" fmla="*/ 1746564 w 1847847"/>
              <a:gd name="connsiteY2" fmla="*/ 0 h 1012826"/>
              <a:gd name="connsiteX3" fmla="*/ 1847847 w 1847847"/>
              <a:gd name="connsiteY3" fmla="*/ 101283 h 1012826"/>
              <a:gd name="connsiteX4" fmla="*/ 1847847 w 1847847"/>
              <a:gd name="connsiteY4" fmla="*/ 911543 h 1012826"/>
              <a:gd name="connsiteX5" fmla="*/ 1746564 w 1847847"/>
              <a:gd name="connsiteY5" fmla="*/ 1012826 h 1012826"/>
              <a:gd name="connsiteX6" fmla="*/ 101283 w 1847847"/>
              <a:gd name="connsiteY6" fmla="*/ 1012826 h 1012826"/>
              <a:gd name="connsiteX7" fmla="*/ 0 w 1847847"/>
              <a:gd name="connsiteY7" fmla="*/ 911543 h 1012826"/>
              <a:gd name="connsiteX8" fmla="*/ 0 w 1847847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47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746564" y="0"/>
                </a:lnTo>
                <a:cubicBezTo>
                  <a:pt x="1802501" y="0"/>
                  <a:pt x="1847847" y="45346"/>
                  <a:pt x="1847847" y="101283"/>
                </a:cubicBezTo>
                <a:lnTo>
                  <a:pt x="1847847" y="911543"/>
                </a:lnTo>
                <a:cubicBezTo>
                  <a:pt x="1847847" y="967480"/>
                  <a:pt x="1802501" y="1012826"/>
                  <a:pt x="1746564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产生刺激性气味气体，使湿润的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红色石蕊试纸变蓝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22171" y="2591356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取样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821432" y="2590781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实验操作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081413" y="2572874"/>
            <a:ext cx="14221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现  象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0645088" y="2593049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结论</a:t>
            </a:r>
            <a:endParaRPr lang="zh-CN" altLang="en-US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任意多边形: 形状 21"/>
          <p:cNvSpPr/>
          <p:nvPr/>
        </p:nvSpPr>
        <p:spPr bwMode="auto">
          <a:xfrm>
            <a:off x="10000170" y="3712258"/>
            <a:ext cx="384175" cy="490538"/>
          </a:xfrm>
          <a:custGeom>
            <a:avLst/>
            <a:gdLst>
              <a:gd name="connsiteX0" fmla="*/ 0 w 391743"/>
              <a:gd name="connsiteY0" fmla="*/ 91653 h 458266"/>
              <a:gd name="connsiteX1" fmla="*/ 195872 w 391743"/>
              <a:gd name="connsiteY1" fmla="*/ 91653 h 458266"/>
              <a:gd name="connsiteX2" fmla="*/ 195872 w 391743"/>
              <a:gd name="connsiteY2" fmla="*/ 0 h 458266"/>
              <a:gd name="connsiteX3" fmla="*/ 391743 w 391743"/>
              <a:gd name="connsiteY3" fmla="*/ 229133 h 458266"/>
              <a:gd name="connsiteX4" fmla="*/ 195872 w 391743"/>
              <a:gd name="connsiteY4" fmla="*/ 458266 h 458266"/>
              <a:gd name="connsiteX5" fmla="*/ 195872 w 391743"/>
              <a:gd name="connsiteY5" fmla="*/ 366613 h 458266"/>
              <a:gd name="connsiteX6" fmla="*/ 0 w 391743"/>
              <a:gd name="connsiteY6" fmla="*/ 366613 h 458266"/>
              <a:gd name="connsiteX7" fmla="*/ 0 w 391743"/>
              <a:gd name="connsiteY7" fmla="*/ 91653 h 45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743" h="458266">
                <a:moveTo>
                  <a:pt x="0" y="91653"/>
                </a:moveTo>
                <a:lnTo>
                  <a:pt x="195872" y="91653"/>
                </a:lnTo>
                <a:lnTo>
                  <a:pt x="195872" y="0"/>
                </a:lnTo>
                <a:lnTo>
                  <a:pt x="391743" y="229133"/>
                </a:lnTo>
                <a:lnTo>
                  <a:pt x="195872" y="458266"/>
                </a:lnTo>
                <a:lnTo>
                  <a:pt x="195872" y="366613"/>
                </a:lnTo>
                <a:lnTo>
                  <a:pt x="0" y="366613"/>
                </a:lnTo>
                <a:lnTo>
                  <a:pt x="0" y="9165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0" tIns="91653" rIns="117523" bIns="91653" spcCol="1270" anchor="ctr"/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28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任意多边形: 形状 22"/>
          <p:cNvSpPr/>
          <p:nvPr/>
        </p:nvSpPr>
        <p:spPr bwMode="auto">
          <a:xfrm>
            <a:off x="10550525" y="3429000"/>
            <a:ext cx="1445260" cy="1360170"/>
          </a:xfrm>
          <a:custGeom>
            <a:avLst/>
            <a:gdLst>
              <a:gd name="connsiteX0" fmla="*/ 0 w 1847847"/>
              <a:gd name="connsiteY0" fmla="*/ 101283 h 1012826"/>
              <a:gd name="connsiteX1" fmla="*/ 101283 w 1847847"/>
              <a:gd name="connsiteY1" fmla="*/ 0 h 1012826"/>
              <a:gd name="connsiteX2" fmla="*/ 1746564 w 1847847"/>
              <a:gd name="connsiteY2" fmla="*/ 0 h 1012826"/>
              <a:gd name="connsiteX3" fmla="*/ 1847847 w 1847847"/>
              <a:gd name="connsiteY3" fmla="*/ 101283 h 1012826"/>
              <a:gd name="connsiteX4" fmla="*/ 1847847 w 1847847"/>
              <a:gd name="connsiteY4" fmla="*/ 911543 h 1012826"/>
              <a:gd name="connsiteX5" fmla="*/ 1746564 w 1847847"/>
              <a:gd name="connsiteY5" fmla="*/ 1012826 h 1012826"/>
              <a:gd name="connsiteX6" fmla="*/ 101283 w 1847847"/>
              <a:gd name="connsiteY6" fmla="*/ 1012826 h 1012826"/>
              <a:gd name="connsiteX7" fmla="*/ 0 w 1847847"/>
              <a:gd name="connsiteY7" fmla="*/ 911543 h 1012826"/>
              <a:gd name="connsiteX8" fmla="*/ 0 w 1847847"/>
              <a:gd name="connsiteY8" fmla="*/ 101283 h 10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7847" h="1012826">
                <a:moveTo>
                  <a:pt x="0" y="101283"/>
                </a:moveTo>
                <a:cubicBezTo>
                  <a:pt x="0" y="45346"/>
                  <a:pt x="45346" y="0"/>
                  <a:pt x="101283" y="0"/>
                </a:cubicBezTo>
                <a:lnTo>
                  <a:pt x="1746564" y="0"/>
                </a:lnTo>
                <a:cubicBezTo>
                  <a:pt x="1802501" y="0"/>
                  <a:pt x="1847847" y="45346"/>
                  <a:pt x="1847847" y="101283"/>
                </a:cubicBezTo>
                <a:lnTo>
                  <a:pt x="1847847" y="911543"/>
                </a:lnTo>
                <a:cubicBezTo>
                  <a:pt x="1847847" y="967480"/>
                  <a:pt x="1802501" y="1012826"/>
                  <a:pt x="1746564" y="1012826"/>
                </a:cubicBezTo>
                <a:lnTo>
                  <a:pt x="101283" y="1012826"/>
                </a:lnTo>
                <a:cubicBezTo>
                  <a:pt x="45346" y="1012826"/>
                  <a:pt x="0" y="967480"/>
                  <a:pt x="0" y="911543"/>
                </a:cubicBezTo>
                <a:lnTo>
                  <a:pt x="0" y="10128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lIns="151585" tIns="151585" rIns="151585" bIns="151585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有铵根离子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81980" y="1666211"/>
            <a:ext cx="64087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="1" dirty="0">
                <a:latin typeface="+mj-ea"/>
                <a:ea typeface="+mj-ea"/>
              </a:rPr>
              <a:t>铵根离子的检验步骤：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ldLvl="0" animBg="1"/>
      <p:bldP spid="7" grpId="0" animBg="1"/>
      <p:bldP spid="8" grpId="0" bldLvl="0" animBg="1"/>
      <p:bldP spid="9" grpId="0" bldLvl="0" animBg="1"/>
      <p:bldP spid="12" grpId="0" bldLvl="0" animBg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2" grpId="0" bldLvl="0" animBg="1"/>
      <p:bldP spid="2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658147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5" name="图片 4" descr="文本, 信件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8" y="1585079"/>
            <a:ext cx="8856787" cy="2908363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492697" y="793074"/>
            <a:ext cx="4007384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试题重现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2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07640" y="4851976"/>
            <a:ext cx="3530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常见离子的检验</a:t>
            </a:r>
            <a:endParaRPr lang="zh-CN" altLang="en-US" sz="3200" b="1" dirty="0">
              <a:solidFill>
                <a:srgbClr val="0924E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3"/>
          <p:cNvSpPr txBox="1"/>
          <p:nvPr>
            <p:custDataLst>
              <p:tags r:id="rId3"/>
            </p:custDataLst>
          </p:nvPr>
        </p:nvSpPr>
        <p:spPr>
          <a:xfrm>
            <a:off x="9717042" y="112588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282074" y="740717"/>
            <a:ext cx="2840953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2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60" y="1308714"/>
            <a:ext cx="7350992" cy="4896679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/>
          <p:cNvSpPr txBox="1"/>
          <p:nvPr/>
        </p:nvSpPr>
        <p:spPr>
          <a:xfrm>
            <a:off x="9274122" y="82570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800" y="1159834"/>
            <a:ext cx="1302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17.(14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70593" y="1544944"/>
            <a:ext cx="10775272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用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溶液吸收硝酸尾气，可提高尾气中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的去除率。其它条件相同，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转 化为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800" b="1" dirty="0">
                <a:solidFill>
                  <a:srgbClr val="000000"/>
                </a:solidFill>
                <a:effectLst/>
                <a:latin typeface="SymbolMT"/>
              </a:rPr>
              <a:t>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的转化率随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溶液初始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pH(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用稀盐酸调节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的变化如图所示。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908" y="2699183"/>
            <a:ext cx="3321993" cy="15784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71" y="2582510"/>
            <a:ext cx="2602886" cy="18708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2800" y="4629212"/>
            <a:ext cx="11378954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①在酸性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溶液中，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HClO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氧化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生成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Cl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SymbolMT"/>
              </a:rPr>
              <a:t> </a:t>
            </a:r>
            <a:r>
              <a:rPr lang="en-US" altLang="zh-CN" sz="1800" b="1" baseline="30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和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en-US" altLang="zh-CN" sz="1800" b="1" baseline="30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其离子方程式为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。 </a:t>
            </a:r>
            <a:endParaRPr lang="en-US" altLang="zh-CN" sz="1800" b="1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溶液的初始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pH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越小，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转化率越高，其原因是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_____________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。</a:t>
            </a:r>
            <a:endParaRPr lang="zh-CN" altLang="en-US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0592" y="41285"/>
            <a:ext cx="8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4025E"/>
                </a:solidFill>
                <a:latin typeface="微软雅黑" panose="020B0503020204020204" charset="-122"/>
                <a:ea typeface="微软雅黑" panose="020B0503020204020204" charset="-122"/>
              </a:rPr>
              <a:t>任务二：构建陌生情境的氧化还原方程式书写模型</a:t>
            </a:r>
            <a:endParaRPr lang="zh-CN" altLang="en-US" sz="2800" b="1" dirty="0">
              <a:solidFill>
                <a:srgbClr val="0402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68901" y="1112383"/>
            <a:ext cx="1685587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31</a:t>
            </a:r>
            <a:r>
              <a:rPr lang="zh-CN" altLang="en-US" sz="2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人答错</a:t>
            </a:r>
            <a:endParaRPr lang="zh-CN" altLang="en-US" sz="20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81980" y="808263"/>
            <a:ext cx="229650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3200" dirty="0">
                <a:solidFill>
                  <a:srgbClr val="0924E9"/>
                </a:solidFill>
                <a:latin typeface="+mj-ea"/>
                <a:ea typeface="+mj-ea"/>
              </a:rPr>
              <a:t>思维建模</a:t>
            </a:r>
            <a:endParaRPr lang="zh-CN" altLang="en-US" sz="32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60755" y="2256790"/>
            <a:ext cx="1467485" cy="6477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找信息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3292475" y="2099310"/>
            <a:ext cx="3069590" cy="96202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根据信息判断</a:t>
            </a:r>
            <a:endParaRPr lang="en-US" altLang="zh-CN" sz="2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氧还物质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右箭头 31"/>
          <p:cNvSpPr/>
          <p:nvPr/>
        </p:nvSpPr>
        <p:spPr>
          <a:xfrm>
            <a:off x="6469380" y="2439670"/>
            <a:ext cx="843280" cy="33210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313295" y="2123440"/>
            <a:ext cx="3490595" cy="91313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氧还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</a:rPr>
              <a:t>: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找反应物、生成物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959485" y="3342005"/>
            <a:ext cx="1468755" cy="635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标价态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292475" y="3298190"/>
            <a:ext cx="3068320" cy="79248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得失电子守恒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配平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右箭头 37"/>
          <p:cNvSpPr/>
          <p:nvPr/>
        </p:nvSpPr>
        <p:spPr>
          <a:xfrm>
            <a:off x="6416040" y="3444875"/>
            <a:ext cx="842645" cy="36195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7313295" y="3298190"/>
            <a:ext cx="1882775" cy="7493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配平系数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3291840" y="4369435"/>
            <a:ext cx="3070225" cy="81026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由提供信息判断溶液酸碱性，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电荷守恒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4" name="右箭头 43"/>
          <p:cNvSpPr/>
          <p:nvPr/>
        </p:nvSpPr>
        <p:spPr>
          <a:xfrm>
            <a:off x="6416675" y="4516120"/>
            <a:ext cx="896620" cy="355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313422" y="4426194"/>
            <a:ext cx="2093898" cy="62246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补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400" b="1" baseline="300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OH</a:t>
            </a:r>
            <a:r>
              <a:rPr lang="en-US" altLang="zh-CN" sz="2400" b="1" baseline="300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-</a:t>
            </a:r>
            <a:endParaRPr lang="en-US" altLang="zh-CN" sz="2400" b="1" baseline="300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3292475" y="5457825"/>
            <a:ext cx="3099435" cy="71564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根据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质量守恒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补上价态未变的物质及系数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7312660" y="5535295"/>
            <a:ext cx="2313305" cy="6375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一般补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O</a:t>
            </a:r>
            <a:endParaRPr lang="zh-CN" altLang="en-US" sz="24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16889" y="1053984"/>
            <a:ext cx="1802130" cy="6407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/>
            <a:r>
              <a:rPr lang="zh-CN" altLang="en-US" sz="2800" b="1" strike="noStrike" noProof="1">
                <a:solidFill>
                  <a:schemeClr val="tx1"/>
                </a:solidFill>
              </a:rPr>
              <a:t>解题策略</a:t>
            </a:r>
            <a:endParaRPr lang="zh-CN" altLang="en-US" strike="noStrike" noProof="1">
              <a:solidFill>
                <a:schemeClr val="tx1"/>
              </a:solidFill>
            </a:endParaRPr>
          </a:p>
        </p:txBody>
      </p:sp>
      <p:sp>
        <p:nvSpPr>
          <p:cNvPr id="5" name="右箭头 1"/>
          <p:cNvSpPr/>
          <p:nvPr/>
        </p:nvSpPr>
        <p:spPr>
          <a:xfrm>
            <a:off x="2453640" y="2428875"/>
            <a:ext cx="819785" cy="3429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下箭头 5"/>
          <p:cNvSpPr/>
          <p:nvPr/>
        </p:nvSpPr>
        <p:spPr>
          <a:xfrm>
            <a:off x="1513030" y="2809462"/>
            <a:ext cx="361056" cy="532698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右箭头 6"/>
          <p:cNvSpPr/>
          <p:nvPr/>
        </p:nvSpPr>
        <p:spPr>
          <a:xfrm>
            <a:off x="2472690" y="3512185"/>
            <a:ext cx="801370" cy="29464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下箭头 8"/>
          <p:cNvSpPr/>
          <p:nvPr/>
        </p:nvSpPr>
        <p:spPr>
          <a:xfrm>
            <a:off x="1488156" y="3942756"/>
            <a:ext cx="411330" cy="48355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60120" y="4425950"/>
            <a:ext cx="1467485" cy="5803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配电荷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2472690" y="4560570"/>
            <a:ext cx="800735" cy="31115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1487521" y="5048041"/>
            <a:ext cx="411330" cy="443322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960120" y="5523230"/>
            <a:ext cx="1467485" cy="51435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添物质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2454275" y="5645785"/>
            <a:ext cx="838200" cy="2952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右箭头 16"/>
          <p:cNvSpPr/>
          <p:nvPr/>
        </p:nvSpPr>
        <p:spPr>
          <a:xfrm>
            <a:off x="6414135" y="5655945"/>
            <a:ext cx="898525" cy="396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444" y="129772"/>
            <a:ext cx="8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4025E"/>
                </a:solidFill>
                <a:latin typeface="微软雅黑" panose="020B0503020204020204" charset="-122"/>
                <a:ea typeface="微软雅黑" panose="020B0503020204020204" charset="-122"/>
              </a:rPr>
              <a:t>任务二：构建陌生情境的氧化还原方程式书写模型</a:t>
            </a:r>
            <a:endParaRPr lang="zh-CN" altLang="en-US" sz="2800" b="1" dirty="0">
              <a:solidFill>
                <a:srgbClr val="0402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31" grpId="0" bldLvl="0" animBg="1"/>
      <p:bldP spid="32" grpId="0" bldLvl="0" animBg="1"/>
      <p:bldP spid="33" grpId="0" bldLvl="0" animBg="1"/>
      <p:bldP spid="35" grpId="0" bldLvl="0" animBg="1"/>
      <p:bldP spid="37" grpId="0" bldLvl="0" animBg="1"/>
      <p:bldP spid="38" grpId="0" bldLvl="0" animBg="1"/>
      <p:bldP spid="39" grpId="0" bldLvl="0" animBg="1"/>
      <p:bldP spid="43" grpId="0" bldLvl="0" animBg="1"/>
      <p:bldP spid="44" grpId="0" bldLvl="0" animBg="1"/>
      <p:bldP spid="45" grpId="0" bldLvl="0" animBg="1"/>
      <p:bldP spid="49" grpId="0" bldLvl="0" animBg="1"/>
      <p:bldP spid="51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43707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60809" y="647075"/>
            <a:ext cx="2693405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3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5498" y="1217262"/>
            <a:ext cx="10582208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kumimoji="0" lang="zh-CN" alt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年如东一模）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MnO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是重要的化工原料，由软锰矿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主要成分为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，主要杂质有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Al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SiO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制备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MnO</a:t>
            </a:r>
            <a:r>
              <a:rPr kumimoji="0" lang="en-US" altLang="zh-CN" sz="24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。溶出时，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Fe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的氧化过程及得到</a:t>
            </a:r>
            <a:r>
              <a:rPr kumimoji="0" lang="en-US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kumimoji="0" lang="en-US" altLang="zh-CN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的主要途径如下图所示：</a:t>
            </a:r>
            <a:endParaRPr kumimoji="0" lang="zh-C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图片 5" descr="图片包含 图示&#10;&#10;描述已自动生成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8" y="2905840"/>
            <a:ext cx="4248444" cy="9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7809" y="4490889"/>
            <a:ext cx="111363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Both"/>
            </a:pP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步骤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是从软锰矿中溶出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Mn</a:t>
            </a:r>
            <a:r>
              <a:rPr kumimoji="0" lang="en-US" altLang="zh-CN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zh-CN" altLang="en-US" sz="2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kumimoji="0" lang="zh-C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的主要反应，反应的离子方程式是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</a:t>
            </a:r>
            <a:endParaRPr kumimoji="0" lang="en-US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4550" y="2264627"/>
            <a:ext cx="10759794" cy="1376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4025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在酸性条件下，</a:t>
            </a:r>
            <a:r>
              <a:rPr lang="en-US" altLang="zh-CN" sz="3200" b="1" dirty="0" err="1">
                <a:solidFill>
                  <a:srgbClr val="04025E"/>
                </a:solidFill>
                <a:effectLst/>
                <a:latin typeface="TimesNewRomanPSMT"/>
              </a:rPr>
              <a:t>FeSO</a:t>
            </a:r>
            <a:r>
              <a:rPr lang="en-US" altLang="zh-CN" sz="3200" b="1" dirty="0">
                <a:solidFill>
                  <a:srgbClr val="04025E"/>
                </a:solidFill>
                <a:effectLst/>
                <a:latin typeface="TimesNewRomanPSMT"/>
              </a:rPr>
              <a:t> </a:t>
            </a:r>
            <a:r>
              <a:rPr lang="en-US" altLang="zh-CN" sz="3200" b="1" baseline="-25000" dirty="0">
                <a:solidFill>
                  <a:srgbClr val="04025E"/>
                </a:solidFill>
                <a:effectLst/>
                <a:latin typeface="TimesNewRomanPSMT"/>
              </a:rPr>
              <a:t>4 </a:t>
            </a:r>
            <a:r>
              <a:rPr lang="zh-CN" altLang="en-US" sz="2800" b="1" dirty="0">
                <a:solidFill>
                  <a:srgbClr val="04025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很容易被</a:t>
            </a:r>
            <a:r>
              <a:rPr lang="en-US" altLang="zh-CN" sz="2800" b="1" dirty="0">
                <a:solidFill>
                  <a:srgbClr val="04025E"/>
                </a:solidFill>
                <a:effectLst/>
                <a:latin typeface="TimesNewRomanPSMT"/>
                <a:sym typeface="+mn-ea"/>
              </a:rPr>
              <a:t>O </a:t>
            </a:r>
            <a:r>
              <a:rPr lang="en-US" altLang="zh-CN" sz="2800" b="1" baseline="-25000" dirty="0">
                <a:solidFill>
                  <a:srgbClr val="04025E"/>
                </a:solidFill>
                <a:effectLst/>
                <a:latin typeface="TimesNewRomanPSMT"/>
                <a:sym typeface="+mn-ea"/>
              </a:rPr>
              <a:t>2</a:t>
            </a:r>
            <a:r>
              <a:rPr lang="zh-CN" altLang="en-US" sz="2800" b="1" dirty="0">
                <a:solidFill>
                  <a:srgbClr val="04025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氧化生成</a:t>
            </a:r>
            <a:r>
              <a:rPr lang="en-US" altLang="zh-CN" sz="2800" b="1" dirty="0">
                <a:solidFill>
                  <a:srgbClr val="04025E"/>
                </a:solidFill>
                <a:effectLst/>
                <a:latin typeface="SymbolMT"/>
              </a:rPr>
              <a:t> </a:t>
            </a:r>
            <a:r>
              <a:rPr lang="en-US" altLang="zh-CN" sz="2800" b="1" dirty="0">
                <a:solidFill>
                  <a:srgbClr val="04025E"/>
                </a:solidFill>
                <a:effectLst/>
                <a:latin typeface="TimesNewRomanPSMT"/>
              </a:rPr>
              <a:t>FeOOH </a:t>
            </a:r>
            <a:r>
              <a:rPr lang="zh-CN" altLang="en-US" sz="2800" b="1" dirty="0">
                <a:solidFill>
                  <a:srgbClr val="04025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沉淀</a:t>
            </a:r>
            <a:r>
              <a:rPr lang="zh-CN" altLang="en-US" sz="2800" b="1" dirty="0">
                <a:solidFill>
                  <a:srgbClr val="04025E"/>
                </a:solidFill>
                <a:effectLst/>
                <a:latin typeface="TimesNewRomanPSMT"/>
              </a:rPr>
              <a:t>，</a:t>
            </a:r>
            <a:r>
              <a:rPr lang="zh-CN" altLang="en-US" sz="2800" b="1" dirty="0">
                <a:solidFill>
                  <a:srgbClr val="04025E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请写出离子方程式</a:t>
            </a:r>
            <a:r>
              <a:rPr lang="en-US" altLang="zh-CN" sz="2800" b="1" dirty="0">
                <a:solidFill>
                  <a:srgbClr val="04025E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_______________________________________</a:t>
            </a:r>
            <a:endParaRPr lang="zh-CN" altLang="en-US" sz="2800" b="1" dirty="0">
              <a:solidFill>
                <a:srgbClr val="04025E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42773" y="955419"/>
            <a:ext cx="2693405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4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图形用户界面, 应用程序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7" y="916531"/>
            <a:ext cx="11181271" cy="3234561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6354" y="831456"/>
            <a:ext cx="88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圆角矩形 30"/>
          <p:cNvSpPr/>
          <p:nvPr/>
        </p:nvSpPr>
        <p:spPr>
          <a:xfrm>
            <a:off x="1759736" y="3355455"/>
            <a:ext cx="2437177" cy="71564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列物质，标得失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圆角矩形 36"/>
          <p:cNvSpPr/>
          <p:nvPr/>
        </p:nvSpPr>
        <p:spPr>
          <a:xfrm>
            <a:off x="4343844" y="3355455"/>
            <a:ext cx="3068320" cy="79248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配守恒，看环境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33952" y="5218962"/>
            <a:ext cx="1645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氧化反应</a:t>
            </a:r>
            <a:endParaRPr lang="zh-CN" altLang="en-US" sz="28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3549665" y="6013690"/>
            <a:ext cx="2178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还原反应</a:t>
            </a:r>
            <a:endParaRPr lang="zh-CN" altLang="en-US" sz="28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6096000" y="5079360"/>
            <a:ext cx="40227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47804" y="5925364"/>
            <a:ext cx="158896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+ ne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6999" y="5199224"/>
            <a:ext cx="2457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原电池的负极</a:t>
            </a:r>
            <a:endParaRPr lang="zh-CN" altLang="en-US" sz="28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506609" y="5951209"/>
            <a:ext cx="32153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原电池的正极</a:t>
            </a:r>
            <a:endParaRPr lang="zh-CN" altLang="en-US" sz="2800" b="1" dirty="0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789137" y="5479947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469371" y="5460209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889579" y="6213016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454205" y="6274675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3"/>
          <p:cNvSpPr txBox="1"/>
          <p:nvPr>
            <p:custDataLst>
              <p:tags r:id="rId3"/>
            </p:custDataLst>
          </p:nvPr>
        </p:nvSpPr>
        <p:spPr>
          <a:xfrm>
            <a:off x="9717042" y="112588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41" name="圆角矩形 42"/>
          <p:cNvSpPr/>
          <p:nvPr/>
        </p:nvSpPr>
        <p:spPr>
          <a:xfrm>
            <a:off x="4513533" y="4240148"/>
            <a:ext cx="3070225" cy="388997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电荷守恒</a:t>
            </a:r>
            <a:endParaRPr lang="zh-CN" altLang="en-US" sz="24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42" name="右箭头 43"/>
          <p:cNvSpPr/>
          <p:nvPr/>
        </p:nvSpPr>
        <p:spPr>
          <a:xfrm>
            <a:off x="7705376" y="4216687"/>
            <a:ext cx="896620" cy="35560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3" name="圆角矩形 44"/>
          <p:cNvSpPr/>
          <p:nvPr/>
        </p:nvSpPr>
        <p:spPr>
          <a:xfrm>
            <a:off x="8723614" y="4024414"/>
            <a:ext cx="2093898" cy="62246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补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400" b="1" baseline="300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或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OH</a:t>
            </a:r>
            <a:r>
              <a:rPr lang="en-US" altLang="zh-CN" sz="2400" b="1" baseline="300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-</a:t>
            </a:r>
            <a:endParaRPr lang="en-US" altLang="zh-CN" sz="2400" b="1" baseline="30000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4" name="圆角矩形 48"/>
          <p:cNvSpPr/>
          <p:nvPr/>
        </p:nvSpPr>
        <p:spPr>
          <a:xfrm>
            <a:off x="4474586" y="4722650"/>
            <a:ext cx="3099435" cy="45021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质量守恒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圆角矩形 50"/>
          <p:cNvSpPr/>
          <p:nvPr/>
        </p:nvSpPr>
        <p:spPr>
          <a:xfrm>
            <a:off x="8735296" y="4712470"/>
            <a:ext cx="2313305" cy="63754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一般补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2400" b="1" baseline="-25000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O</a:t>
            </a:r>
            <a:endParaRPr lang="zh-CN" altLang="en-US" sz="24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6" name="右箭头 16"/>
          <p:cNvSpPr/>
          <p:nvPr/>
        </p:nvSpPr>
        <p:spPr>
          <a:xfrm>
            <a:off x="7836771" y="4772375"/>
            <a:ext cx="898525" cy="3968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标题 1"/>
          <p:cNvSpPr txBox="1"/>
          <p:nvPr/>
        </p:nvSpPr>
        <p:spPr>
          <a:xfrm>
            <a:off x="296354" y="3446206"/>
            <a:ext cx="1236348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0924E9"/>
                </a:solidFill>
                <a:latin typeface="+mj-ea"/>
                <a:ea typeface="+mj-ea"/>
              </a:rPr>
              <a:t>找信息</a:t>
            </a:r>
            <a:endParaRPr lang="zh-CN" altLang="en-US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3444" y="129772"/>
            <a:ext cx="8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4025E"/>
                </a:solidFill>
                <a:latin typeface="微软雅黑" panose="020B0503020204020204" charset="-122"/>
                <a:ea typeface="微软雅黑" panose="020B0503020204020204" charset="-122"/>
              </a:rPr>
              <a:t>任务二：构建陌生情境的氧化还原方程式书写模型</a:t>
            </a:r>
            <a:endParaRPr lang="zh-CN" altLang="en-US" sz="2800" b="1" dirty="0">
              <a:solidFill>
                <a:srgbClr val="04025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8" grpId="1"/>
      <p:bldP spid="28" grpId="2"/>
      <p:bldP spid="29" grpId="1"/>
      <p:bldP spid="29" grpId="2"/>
      <p:bldP spid="30" grpId="1"/>
      <p:bldP spid="30" grpId="2"/>
      <p:bldP spid="31" grpId="1"/>
      <p:bldP spid="31" grpId="2"/>
      <p:bldP spid="33" grpId="1"/>
      <p:bldP spid="33" grpId="2"/>
      <p:bldP spid="34" grpId="1"/>
      <p:bldP spid="34" grpId="2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2773" y="1602276"/>
            <a:ext cx="114313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肼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(N</a:t>
            </a:r>
            <a:r>
              <a:rPr kumimoji="0" lang="en-US" altLang="zh-CN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kumimoji="0" lang="en-US" altLang="zh-CN" sz="20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是一种无色易溶于水的油状液体，具有碱性和极强的还原性，在工业生产中应用非常广泛。</a:t>
            </a:r>
            <a:endParaRPr kumimoji="0" lang="zh-CN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1"/>
          <a:stretch>
            <a:fillRect/>
          </a:stretch>
        </p:blipFill>
        <p:spPr bwMode="auto">
          <a:xfrm>
            <a:off x="4043181" y="2184041"/>
            <a:ext cx="2682083" cy="22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7569" y="4268371"/>
            <a:ext cx="10588155" cy="180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目前正在研发的一种肼燃料电池的结构如图甲所示，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________(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填“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a”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或“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b”)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电极为电池的负极，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负极的电极反应式为</a:t>
            </a:r>
            <a:r>
              <a:rPr kumimoji="0" lang="en-US" altLang="zh-CN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_______________________________________________________________</a:t>
            </a:r>
            <a:r>
              <a:rPr kumimoji="0" lang="zh-CN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kumimoji="0" lang="zh-CN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342773" y="955419"/>
            <a:ext cx="2693405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5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一、试题分析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69407" y="5017513"/>
            <a:ext cx="868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、试题结构</a:t>
            </a:r>
            <a:r>
              <a:rPr lang="zh-CN" altLang="en-US" sz="2800" b="1" dirty="0">
                <a:latin typeface="+mj-ea"/>
                <a:ea typeface="+mj-ea"/>
              </a:rPr>
              <a:t>：①选择题：</a:t>
            </a:r>
            <a:r>
              <a:rPr lang="en-US" altLang="zh-CN" sz="2800" b="1" dirty="0">
                <a:latin typeface="+mj-ea"/>
                <a:ea typeface="+mj-ea"/>
              </a:rPr>
              <a:t>13</a:t>
            </a:r>
            <a:r>
              <a:rPr lang="zh-CN" altLang="en-US" sz="2800" b="1" dirty="0">
                <a:latin typeface="+mj-ea"/>
                <a:ea typeface="+mj-ea"/>
              </a:rPr>
              <a:t>每题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分共</a:t>
            </a:r>
            <a:r>
              <a:rPr lang="en-US" altLang="zh-CN" sz="2800" b="1" dirty="0">
                <a:latin typeface="+mj-ea"/>
                <a:ea typeface="+mj-ea"/>
              </a:rPr>
              <a:t>39</a:t>
            </a:r>
            <a:r>
              <a:rPr lang="zh-CN" altLang="en-US" sz="2800" b="1" dirty="0">
                <a:latin typeface="+mj-ea"/>
                <a:ea typeface="+mj-ea"/>
              </a:rPr>
              <a:t>分</a:t>
            </a:r>
            <a:endParaRPr lang="zh-CN" altLang="en-US" sz="2800" b="1" dirty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+mj-ea"/>
                <a:ea typeface="+mj-ea"/>
              </a:rPr>
              <a:t>                      ②非选择题</a:t>
            </a:r>
            <a:r>
              <a:rPr lang="en-US" altLang="zh-CN" sz="2800" b="1" dirty="0">
                <a:latin typeface="+mj-ea"/>
                <a:ea typeface="+mj-ea"/>
              </a:rPr>
              <a:t>4</a:t>
            </a:r>
            <a:r>
              <a:rPr lang="zh-CN" altLang="en-US" sz="2800" b="1" dirty="0">
                <a:latin typeface="+mj-ea"/>
                <a:ea typeface="+mj-ea"/>
              </a:rPr>
              <a:t>题，共</a:t>
            </a:r>
            <a:r>
              <a:rPr lang="en-US" altLang="zh-CN" sz="2800" b="1" dirty="0">
                <a:latin typeface="+mj-ea"/>
                <a:ea typeface="+mj-ea"/>
              </a:rPr>
              <a:t>61</a:t>
            </a:r>
            <a:r>
              <a:rPr lang="zh-CN" altLang="en-US" sz="2800" b="1" dirty="0">
                <a:latin typeface="+mj-ea"/>
                <a:ea typeface="+mj-ea"/>
              </a:rPr>
              <a:t>分。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3982" y="1051306"/>
            <a:ext cx="111166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、范围</a:t>
            </a:r>
            <a:r>
              <a:rPr lang="zh-CN" altLang="en-US" sz="2800" b="1" dirty="0">
                <a:latin typeface="+mj-ea"/>
                <a:ea typeface="+mj-ea"/>
              </a:rPr>
              <a:t>：必修二第五章、第六章</a:t>
            </a:r>
            <a:endParaRPr lang="en-US" altLang="zh-CN" sz="2800" b="1" dirty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  <a:cs typeface="Times New Roman" panose="02020603050405020304" pitchFamily="18" charset="0"/>
              </a:rPr>
              <a:t>硫及其化合物、氮及其化合物、无机非金属材料、化学能与热能、</a:t>
            </a:r>
            <a:endParaRPr lang="en-US" altLang="zh-CN" sz="2800" b="1" dirty="0">
              <a:solidFill>
                <a:srgbClr val="0924E9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  <a:cs typeface="Times New Roman" panose="02020603050405020304" pitchFamily="18" charset="0"/>
              </a:rPr>
              <a:t>化学能与电能、化学反应速率与限度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9407" y="3275852"/>
            <a:ext cx="11599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</a:rPr>
              <a:t>、试题特点</a:t>
            </a:r>
            <a:r>
              <a:rPr lang="zh-CN" altLang="en-US" sz="2800" b="1" dirty="0">
                <a:latin typeface="+mj-ea"/>
                <a:ea typeface="+mj-ea"/>
              </a:rPr>
              <a:t>：注重基本知识和基本能力的考查，重点考查核心概念， </a:t>
            </a:r>
            <a:endParaRPr lang="en-US" altLang="zh-CN" sz="2800" b="1" dirty="0">
              <a:latin typeface="+mj-ea"/>
              <a:ea typeface="+mj-ea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latin typeface="+mj-ea"/>
                <a:ea typeface="+mj-ea"/>
              </a:rPr>
              <a:t>                      </a:t>
            </a:r>
            <a:r>
              <a:rPr lang="zh-CN" altLang="en-US" sz="2800" b="1" dirty="0">
                <a:latin typeface="+mj-ea"/>
                <a:ea typeface="+mj-ea"/>
              </a:rPr>
              <a:t>非选择题具有一定的综合性， 注重知识和能力的迁移应用。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514179" y="863181"/>
            <a:ext cx="3625202" cy="6350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归纳小结</a:t>
            </a:r>
            <a:r>
              <a:rPr lang="en-US" altLang="zh-CN" sz="3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7594" y="1823211"/>
            <a:ext cx="7806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构建框图解决元素化合物有关知识模型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03701" y="3834249"/>
            <a:ext cx="8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构建陌生情境的氧化还原方程式书写模型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6988" y="4619436"/>
            <a:ext cx="1931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rgbClr val="0924E9"/>
                </a:solidFill>
                <a:latin typeface="+mn-ea"/>
                <a:ea typeface="+mn-ea"/>
              </a:rPr>
              <a:t>找信息</a:t>
            </a:r>
            <a:endParaRPr lang="zh-CN" altLang="en-US" sz="2800" b="1" dirty="0">
              <a:solidFill>
                <a:srgbClr val="0924E9"/>
              </a:solidFill>
              <a:latin typeface="+mn-ea"/>
              <a:ea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16372" y="4630305"/>
            <a:ext cx="2717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n-ea"/>
              </a:rPr>
              <a:t>两剂两产物</a:t>
            </a:r>
            <a:endParaRPr lang="zh-CN" altLang="en-US" sz="2800" b="1" dirty="0">
              <a:solidFill>
                <a:srgbClr val="0924E9"/>
              </a:solidFill>
              <a:latin typeface="+mn-ea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843545" y="4952885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994031" y="4628580"/>
            <a:ext cx="3585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n-ea"/>
              </a:rPr>
              <a:t>得失</a:t>
            </a:r>
            <a:r>
              <a:rPr lang="zh-CN" altLang="en-US" sz="2800" b="1" dirty="0">
                <a:solidFill>
                  <a:srgbClr val="0924E9"/>
                </a:solidFill>
                <a:latin typeface="+mn-ea"/>
                <a:sym typeface="+mn-ea"/>
              </a:rPr>
              <a:t>电子</a:t>
            </a:r>
            <a:r>
              <a:rPr lang="zh-CN" altLang="en-US" sz="2800" b="1" dirty="0">
                <a:solidFill>
                  <a:srgbClr val="0924E9"/>
                </a:solidFill>
                <a:latin typeface="+mn-ea"/>
              </a:rPr>
              <a:t>守恒</a:t>
            </a:r>
            <a:endParaRPr lang="zh-CN" altLang="en-US" sz="2800" b="1" dirty="0">
              <a:solidFill>
                <a:srgbClr val="0924E9"/>
              </a:solidFill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4400199" y="4881046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7389538" y="4890190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924697" y="4628580"/>
            <a:ext cx="291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800" b="1" dirty="0">
                <a:solidFill>
                  <a:srgbClr val="0924E9"/>
                </a:solidFill>
                <a:latin typeface="+mn-ea"/>
              </a:rPr>
              <a:t>看环境，双守恒</a:t>
            </a:r>
            <a:endParaRPr lang="zh-CN" sz="2800" b="1" dirty="0">
              <a:solidFill>
                <a:srgbClr val="0924E9"/>
              </a:solidFill>
              <a:latin typeface="+mn-ea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514179" y="2668548"/>
            <a:ext cx="1931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0924E9"/>
                </a:solidFill>
                <a:latin typeface="+mn-ea"/>
                <a:ea typeface="+mn-ea"/>
              </a:rPr>
              <a:t>N</a:t>
            </a:r>
            <a:r>
              <a:rPr lang="zh-CN" altLang="en-US" sz="2800" b="1" dirty="0">
                <a:solidFill>
                  <a:srgbClr val="0924E9"/>
                </a:solidFill>
                <a:latin typeface="+mn-ea"/>
                <a:ea typeface="+mn-ea"/>
              </a:rPr>
              <a:t>元素</a:t>
            </a:r>
            <a:endParaRPr lang="zh-CN" altLang="en-US" sz="2800" b="1" dirty="0">
              <a:solidFill>
                <a:srgbClr val="0924E9"/>
              </a:solidFill>
              <a:latin typeface="+mn-ea"/>
              <a:ea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16227" y="2692219"/>
            <a:ext cx="3315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n-ea"/>
              </a:rPr>
              <a:t>氮及其化合物转化</a:t>
            </a:r>
            <a:endParaRPr lang="zh-CN" altLang="en-US" sz="2800" b="1" dirty="0">
              <a:solidFill>
                <a:srgbClr val="0924E9"/>
              </a:solidFill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31363" y="2728179"/>
            <a:ext cx="1835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n-ea"/>
              </a:rPr>
              <a:t>氨气制备</a:t>
            </a:r>
            <a:endParaRPr lang="zh-CN" altLang="en-US" sz="2800" b="1" dirty="0">
              <a:solidFill>
                <a:srgbClr val="0924E9"/>
              </a:solidFill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631155" y="2715613"/>
            <a:ext cx="2561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n-ea"/>
              </a:rPr>
              <a:t>铵根离子检验</a:t>
            </a:r>
            <a:endParaRPr lang="zh-CN" altLang="en-US" sz="2800" b="1" dirty="0">
              <a:solidFill>
                <a:srgbClr val="0924E9"/>
              </a:solidFill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1"/>
      <p:bldP spid="12" grpId="2"/>
      <p:bldP spid="14" grpId="1"/>
      <p:bldP spid="14" grpId="2"/>
      <p:bldP spid="18" grpId="1"/>
      <p:bldP spid="18" grpId="2"/>
      <p:bldP spid="19" grpId="0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3" t="9781" r="973" b="4505"/>
          <a:stretch>
            <a:fillRect/>
          </a:stretch>
        </p:blipFill>
        <p:spPr>
          <a:xfrm>
            <a:off x="337189" y="740741"/>
            <a:ext cx="5900853" cy="19585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804" y="887767"/>
            <a:ext cx="5108387" cy="204638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9" y="2331883"/>
            <a:ext cx="5457191" cy="19697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28" y="2862874"/>
            <a:ext cx="5900853" cy="22371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9" y="4932072"/>
            <a:ext cx="6240388" cy="1657739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729275" y="5632933"/>
            <a:ext cx="5013738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r>
              <a:rPr lang="zh-CN" altLang="en-US" sz="2800" b="1" kern="0" dirty="0">
                <a:solidFill>
                  <a:srgbClr val="FF0000"/>
                </a:solidFill>
                <a:latin typeface="+mj-lt"/>
                <a:cs typeface="+mj-cs"/>
              </a:rPr>
              <a:t>答题规规范性，审题准确性、表达的正确性</a:t>
            </a:r>
            <a:endParaRPr lang="zh-CN" altLang="en-US" sz="2800" b="1" kern="0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pic>
        <p:nvPicPr>
          <p:cNvPr id="12" name="图片 11" descr="文本&#10;&#10;描述已自动生成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34" y="4158679"/>
            <a:ext cx="4076700" cy="122872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1961" y="4953567"/>
            <a:ext cx="10913724" cy="1128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③</a:t>
            </a:r>
            <a:r>
              <a:rPr lang="zh-CN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将</a:t>
            </a:r>
            <a:r>
              <a:rPr lang="en-US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</a:t>
            </a:r>
            <a:r>
              <a:rPr lang="en-US" altLang="zh-CN" sz="2400" b="1" kern="100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zh-CN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转化为重要的化工原料</a:t>
            </a:r>
            <a:r>
              <a:rPr lang="en-US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</a:t>
            </a:r>
            <a:r>
              <a:rPr lang="en-US" altLang="zh-CN" sz="2400" b="1" kern="100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SO</a:t>
            </a:r>
            <a:r>
              <a:rPr lang="en-US" altLang="zh-CN" sz="2400" b="1" kern="100" baseline="-25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zh-CN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的原理如图。催化剂</a:t>
            </a:r>
            <a:r>
              <a:rPr lang="en-US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</a:t>
            </a:r>
            <a:r>
              <a:rPr lang="zh-CN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表面的电极反应式为</a:t>
            </a:r>
            <a:r>
              <a:rPr lang="en-US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__________________________________________________</a:t>
            </a:r>
            <a:r>
              <a:rPr lang="zh-CN" altLang="zh-CN" sz="2400" b="1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zh-CN" sz="2400" b="1" kern="1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587" y="1071983"/>
            <a:ext cx="5024062" cy="358545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TextBox 23"/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2800" y="1372898"/>
            <a:ext cx="1302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17.(14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470593" y="1758008"/>
            <a:ext cx="10775272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用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溶液吸收硝酸尾气，可提高尾气中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的去除率。其它条件相同，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转 化为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zh-CN" altLang="en-US" sz="800" b="1" dirty="0">
                <a:solidFill>
                  <a:srgbClr val="000000"/>
                </a:solidFill>
                <a:effectLst/>
                <a:latin typeface="SymbolMT"/>
              </a:rPr>
              <a:t>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的转化率随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溶液初始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pH(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用稀盐酸调节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)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的变化如图所示。</a:t>
            </a:r>
            <a:endParaRPr lang="zh-CN" altLang="en-US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908" y="2912247"/>
            <a:ext cx="3321993" cy="15784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71" y="2795574"/>
            <a:ext cx="2602886" cy="187089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2800" y="4842276"/>
            <a:ext cx="11378954" cy="111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①在酸性 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溶液中，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HClO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氧化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生成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Cl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SymbolMT"/>
              </a:rPr>
              <a:t> </a:t>
            </a:r>
            <a:r>
              <a:rPr lang="en-US" altLang="zh-CN" sz="1800" b="1" baseline="30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和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3</a:t>
            </a:r>
            <a:r>
              <a:rPr lang="en-US" altLang="zh-CN" sz="1800" b="1" baseline="300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其离子方程式为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。 </a:t>
            </a:r>
            <a:endParaRPr lang="en-US" altLang="zh-CN" sz="1800" b="1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NaClO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溶液的初始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pH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越小，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转化率越高，其原因是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_____________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。</a:t>
            </a:r>
            <a:endParaRPr lang="zh-CN" altLang="en-US" b="1" dirty="0"/>
          </a:p>
        </p:txBody>
      </p:sp>
      <p:pic>
        <p:nvPicPr>
          <p:cNvPr id="18" name="图片 17" descr="文本&#10;&#10;低可信度描述已自动生成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37" y="4526903"/>
            <a:ext cx="4009128" cy="53112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22" name="文本框 21"/>
          <p:cNvSpPr txBox="1"/>
          <p:nvPr/>
        </p:nvSpPr>
        <p:spPr>
          <a:xfrm>
            <a:off x="261477" y="4397066"/>
            <a:ext cx="19442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迁移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045089" y="6086108"/>
            <a:ext cx="7002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溶液的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PH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越小，</a:t>
            </a:r>
            <a:r>
              <a:rPr lang="en-US" altLang="zh-CN" sz="1800" b="1" dirty="0" err="1">
                <a:solidFill>
                  <a:srgbClr val="FF0000"/>
                </a:solidFill>
                <a:effectLst/>
                <a:latin typeface="TimesNewRomanPSMT"/>
              </a:rPr>
              <a:t>HClO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的浓度越大，氧化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NewRomanPSMT"/>
              </a:rPr>
              <a:t>NO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的能力越强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173225" y="4775070"/>
            <a:ext cx="3552039" cy="842996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2773" y="714392"/>
            <a:ext cx="7487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任务二：陌生情境的氧化还原方程式书写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4" grpId="0" animBg="1"/>
      <p:bldP spid="4" grpId="1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图示, 示意图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1" y="726127"/>
            <a:ext cx="9262866" cy="3327275"/>
          </a:xfrm>
          <a:prstGeom prst="rect">
            <a:avLst/>
          </a:prstGeom>
        </p:spPr>
      </p:pic>
      <p:sp>
        <p:nvSpPr>
          <p:cNvPr id="13" name="TextBox 23"/>
          <p:cNvSpPr txBox="1"/>
          <p:nvPr/>
        </p:nvSpPr>
        <p:spPr>
          <a:xfrm>
            <a:off x="342773" y="41285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173681" y="645386"/>
            <a:ext cx="124674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例题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1.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0592" y="4276163"/>
            <a:ext cx="9044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1800" b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）将废旧镀锌铁皮“碱洗”的目的是除油污和</a:t>
            </a:r>
            <a:r>
              <a:rPr lang="en-US" altLang="zh-CN" sz="1800" b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___________</a:t>
            </a:r>
            <a:r>
              <a:rPr lang="zh-CN" altLang="en-US" sz="1800" b="0" dirty="0">
                <a:solidFill>
                  <a:srgbClr val="000000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 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8"/>
          <a:stretch>
            <a:fillRect/>
          </a:stretch>
        </p:blipFill>
        <p:spPr>
          <a:xfrm>
            <a:off x="6952827" y="3770907"/>
            <a:ext cx="5003782" cy="144018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95030" y="2343377"/>
            <a:ext cx="1205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原料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63278" y="2268876"/>
            <a:ext cx="1724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目标产物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445933" y="3531427"/>
            <a:ext cx="72164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97054" y="48115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使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Zn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元素溶解于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NaOH </a:t>
            </a:r>
            <a:r>
              <a:rPr lang="zh-CN" altLang="en-US" sz="1800" b="1" dirty="0">
                <a:solidFill>
                  <a:srgbClr val="FF0000"/>
                </a:solidFill>
                <a:effectLst/>
                <a:latin typeface="+mj-ea"/>
                <a:ea typeface="+mj-ea"/>
              </a:rPr>
              <a:t>溶液中，使铁元素与锌元素分离 </a:t>
            </a:r>
            <a:endParaRPr lang="zh-CN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2773" y="5426304"/>
            <a:ext cx="10759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）在酸性条件下，</a:t>
            </a:r>
            <a:r>
              <a:rPr lang="en-US" altLang="zh-CN" sz="2000" b="1" dirty="0" err="1">
                <a:solidFill>
                  <a:srgbClr val="000000"/>
                </a:solidFill>
                <a:effectLst/>
                <a:latin typeface="TimesNewRomanPSMT"/>
              </a:rPr>
              <a:t>FeSO</a:t>
            </a:r>
            <a:r>
              <a:rPr lang="en-US" altLang="zh-CN" sz="20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altLang="zh-CN" sz="2000" b="1" baseline="-25000" dirty="0">
                <a:solidFill>
                  <a:srgbClr val="000000"/>
                </a:solidFill>
                <a:effectLst/>
                <a:latin typeface="TimesNewRomanPSMT"/>
              </a:rPr>
              <a:t>4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很容易发生如下反应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4FeSO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+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O 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+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6H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O </a:t>
            </a:r>
            <a:r>
              <a:rPr lang="en-US" altLang="zh-CN" b="1" dirty="0">
                <a:solidFill>
                  <a:srgbClr val="000000"/>
                </a:solidFill>
                <a:latin typeface="SymbolMT"/>
              </a:rPr>
              <a:t>=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4FeOOH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SymbolMT"/>
              </a:rPr>
              <a:t>=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4H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2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SO</a:t>
            </a:r>
            <a:r>
              <a:rPr lang="en-US" altLang="zh-CN" sz="1800" b="1" baseline="-25000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endParaRPr lang="zh-CN" altLang="en-US" b="1" baseline="-250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20327" y="5833352"/>
            <a:ext cx="11288206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为避免生成</a:t>
            </a:r>
            <a:r>
              <a:rPr lang="en-US" altLang="zh-CN" sz="1800" b="1" dirty="0" err="1">
                <a:solidFill>
                  <a:srgbClr val="000000"/>
                </a:solidFill>
                <a:effectLst/>
                <a:latin typeface="TimesNewRomanPSMT"/>
              </a:rPr>
              <a:t>FeOOH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影响产品纯度，则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Calibri" panose="020F0502020204030204" charset="0"/>
              </a:rPr>
              <a:t>“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氧化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Calibri" panose="020F0502020204030204" charset="0"/>
              </a:rPr>
              <a:t>”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时应选择的加料方式为 （填“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a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”或 “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b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”）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并持续鼓入氧气。</a:t>
            </a:r>
            <a:endParaRPr lang="en-US" altLang="zh-CN" sz="1800" b="1" dirty="0">
              <a:solidFill>
                <a:srgbClr val="00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a.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将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FeSO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溶液加到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NaOH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溶液中        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b.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将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NaOH 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溶液加到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NewRomanPSMT"/>
              </a:rPr>
              <a:t>FeSO</a:t>
            </a:r>
            <a:r>
              <a:rPr lang="en-US" altLang="zh-CN" sz="800" b="1" dirty="0">
                <a:solidFill>
                  <a:srgbClr val="000000"/>
                </a:solidFill>
                <a:effectLst/>
                <a:latin typeface="TimesNewRomanPSMT"/>
              </a:rPr>
              <a:t>4</a:t>
            </a:r>
            <a:r>
              <a:rPr lang="zh-CN" altLang="en-US" sz="1800" b="1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溶液中</a:t>
            </a:r>
            <a:endParaRPr lang="zh-CN" altLang="en-US" b="1" dirty="0"/>
          </a:p>
        </p:txBody>
      </p:sp>
      <p:sp>
        <p:nvSpPr>
          <p:cNvPr id="25" name="椭圆 24"/>
          <p:cNvSpPr/>
          <p:nvPr/>
        </p:nvSpPr>
        <p:spPr>
          <a:xfrm>
            <a:off x="1056413" y="5349645"/>
            <a:ext cx="728027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" name="文本框 2"/>
          <p:cNvSpPr txBox="1"/>
          <p:nvPr/>
        </p:nvSpPr>
        <p:spPr>
          <a:xfrm>
            <a:off x="8326448" y="1461340"/>
            <a:ext cx="19442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信息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推理</a:t>
            </a:r>
            <a:endParaRPr lang="zh-CN" altLang="en-US" sz="32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  <p:bldP spid="22" grpId="0"/>
      <p:bldP spid="23" grpId="0"/>
      <p:bldP spid="24" grpId="0"/>
      <p:bldP spid="25" grpId="0" animBg="1"/>
      <p:bldP spid="25" grpId="1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6" name="图片 5" descr="图形用户界面, 应用程序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906791"/>
            <a:ext cx="11181271" cy="3234561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6354" y="831456"/>
            <a:ext cx="889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17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.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圆角矩形 30"/>
          <p:cNvSpPr/>
          <p:nvPr/>
        </p:nvSpPr>
        <p:spPr>
          <a:xfrm>
            <a:off x="741161" y="3456947"/>
            <a:ext cx="3069590" cy="715645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列物质，标得失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圆角矩形 36"/>
          <p:cNvSpPr/>
          <p:nvPr/>
        </p:nvSpPr>
        <p:spPr>
          <a:xfrm>
            <a:off x="4343844" y="3355455"/>
            <a:ext cx="3068320" cy="792480"/>
          </a:xfrm>
          <a:prstGeom prst="round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5" tIns="34277" rIns="68555" bIns="34277"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+mn-ea"/>
              </a:rPr>
              <a:t>看环境，配守恒</a:t>
            </a:r>
            <a:endParaRPr lang="zh-CN" altLang="en-US" sz="24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13307" y="4861412"/>
            <a:ext cx="1645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氧化反应</a:t>
            </a:r>
            <a:endParaRPr lang="zh-CN" altLang="en-US" sz="2800" b="1" dirty="0"/>
          </a:p>
        </p:txBody>
      </p:sp>
      <p:sp>
        <p:nvSpPr>
          <p:cNvPr id="29" name="文本框 28"/>
          <p:cNvSpPr txBox="1"/>
          <p:nvPr/>
        </p:nvSpPr>
        <p:spPr>
          <a:xfrm>
            <a:off x="3444185" y="5864592"/>
            <a:ext cx="21786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还原反应</a:t>
            </a:r>
            <a:endParaRPr lang="zh-CN" altLang="en-US" sz="2800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6087740" y="4818217"/>
            <a:ext cx="4022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还原剂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氧化产物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087740" y="5864592"/>
            <a:ext cx="43815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氧化剂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+ ne</a:t>
            </a:r>
            <a:r>
              <a:rPr lang="en-US" sz="2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=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还原产物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96354" y="4841674"/>
            <a:ext cx="2457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原电池的负极</a:t>
            </a:r>
            <a:endParaRPr lang="zh-CN" altLang="en-US" sz="28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401129" y="5802111"/>
            <a:ext cx="32153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原电池的正极</a:t>
            </a:r>
            <a:endParaRPr lang="zh-CN" altLang="en-US" sz="2800" b="1" dirty="0"/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668492" y="5122397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5348726" y="5102659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2784099" y="6063918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5348725" y="6125577"/>
            <a:ext cx="48323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83886" y="123855"/>
            <a:ext cx="74872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任务二：陌生情境的氧化还原方程式书写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23"/>
          <p:cNvSpPr txBox="1"/>
          <p:nvPr>
            <p:custDataLst>
              <p:tags r:id="rId3"/>
            </p:custDataLst>
          </p:nvPr>
        </p:nvSpPr>
        <p:spPr>
          <a:xfrm>
            <a:off x="9717042" y="112588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13485" y="38100"/>
            <a:ext cx="319341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【归纳小结】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右大括号 4"/>
          <p:cNvSpPr/>
          <p:nvPr/>
        </p:nvSpPr>
        <p:spPr>
          <a:xfrm flipH="1">
            <a:off x="7054215" y="2987040"/>
            <a:ext cx="200025" cy="883920"/>
          </a:xfrm>
          <a:prstGeom prst="rightBrace">
            <a:avLst>
              <a:gd name="adj1" fmla="val 8333"/>
              <a:gd name="adj2" fmla="val 50039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50970" y="3126105"/>
            <a:ext cx="3853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1.</a:t>
            </a:r>
            <a:r>
              <a:rPr lang="zh-CN" altLang="en-US" sz="3600" b="1" dirty="0">
                <a:solidFill>
                  <a:srgbClr val="FF0000"/>
                </a:solidFill>
              </a:rPr>
              <a:t>两剂两产物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52240" y="4253865"/>
            <a:ext cx="3101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2.</a:t>
            </a:r>
            <a:r>
              <a:rPr lang="zh-CN" altLang="en-US" sz="3600" b="1" dirty="0">
                <a:solidFill>
                  <a:srgbClr val="FF0000"/>
                </a:solidFill>
              </a:rPr>
              <a:t>得失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-</a:t>
            </a:r>
            <a:r>
              <a:rPr lang="zh-CN" altLang="en-US" sz="3600" b="1" dirty="0">
                <a:solidFill>
                  <a:srgbClr val="FF0000"/>
                </a:solidFill>
              </a:rPr>
              <a:t>守恒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2240" y="5381625"/>
            <a:ext cx="4803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3.</a:t>
            </a:r>
            <a:r>
              <a:rPr lang="zh-CN" sz="3600" b="1" dirty="0">
                <a:solidFill>
                  <a:srgbClr val="FF0000"/>
                </a:solidFill>
              </a:rPr>
              <a:t>看环境，双守恒</a:t>
            </a:r>
            <a:endParaRPr lang="zh-CN" sz="3600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49795" y="2487295"/>
            <a:ext cx="23025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寻找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推导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31860" y="3544570"/>
            <a:ext cx="2241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</a:rPr>
              <a:t>有升有降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290" y="1163955"/>
            <a:ext cx="11890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【问】如何书写陌生氧化还原反应方程式？</a:t>
            </a:r>
            <a:endParaRPr lang="zh-CN" altLang="en-US" sz="3600" b="1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658147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二、考情分析</a:t>
            </a:r>
            <a:r>
              <a:rPr lang="en-US" altLang="zh-CN" sz="2800" b="1" dirty="0">
                <a:latin typeface="+mj-ea"/>
                <a:ea typeface="+mj-ea"/>
              </a:rPr>
              <a:t>-1</a:t>
            </a:r>
            <a:r>
              <a:rPr lang="zh-CN" altLang="en-US" sz="2800" b="1" dirty="0">
                <a:latin typeface="+mj-ea"/>
                <a:ea typeface="+mj-ea"/>
              </a:rPr>
              <a:t>班</a:t>
            </a:r>
            <a:endParaRPr lang="zh-CN" altLang="en-US" sz="2800" b="1" dirty="0">
              <a:latin typeface="+mj-ea"/>
              <a:ea typeface="+mj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6" y="658146"/>
            <a:ext cx="10850162" cy="25640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17" y="3280300"/>
            <a:ext cx="10529342" cy="323383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9407" y="3927074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[85,100]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7265" y="4503028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[70,  85]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3796" y="5118010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[60, 69]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3797" y="5674174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[40, 59]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3797" y="6230338"/>
            <a:ext cx="120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+mj-ea"/>
                <a:ea typeface="+mj-ea"/>
              </a:rPr>
              <a:t>[0 ,  39]</a:t>
            </a:r>
            <a:endParaRPr lang="zh-CN" altLang="en-US" b="1" dirty="0">
              <a:latin typeface="+mj-ea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0563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  <a:endParaRPr lang="zh-CN" altLang="en-US" sz="2800" b="1" dirty="0">
              <a:latin typeface="+mj-ea"/>
              <a:ea typeface="+mj-ea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82609" y="1303277"/>
          <a:ext cx="11967103" cy="358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88"/>
                <a:gridCol w="961758"/>
                <a:gridCol w="808945"/>
                <a:gridCol w="800735"/>
                <a:gridCol w="895350"/>
                <a:gridCol w="808990"/>
                <a:gridCol w="841168"/>
                <a:gridCol w="900719"/>
                <a:gridCol w="798772"/>
                <a:gridCol w="812800"/>
                <a:gridCol w="923636"/>
                <a:gridCol w="868218"/>
                <a:gridCol w="858982"/>
                <a:gridCol w="774242"/>
              </a:tblGrid>
              <a:tr h="4341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题型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                               </a:t>
                      </a:r>
                      <a:endParaRPr lang="en-US" altLang="zh-CN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                                               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 选   择   题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endParaRPr lang="zh-CN" altLang="en-US" sz="16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349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题号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2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3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4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5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6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7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8</a:t>
                      </a:r>
                      <a:endParaRPr lang="en-US" altLang="zh-C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9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10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11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12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13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  <a:tr h="480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答案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A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C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C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D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B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/>
                        <a:t>A</a:t>
                      </a:r>
                      <a:endParaRPr lang="en-US" altLang="zh-C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/>
                        <a:t>B</a:t>
                      </a:r>
                      <a:endParaRPr lang="en-US" altLang="zh-C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C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D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altLang="zh-C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D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  <a:tr h="8132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班级得分率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70.59%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82.35% 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54.9%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98.04%</a:t>
                      </a:r>
                      <a:r>
                        <a:rPr lang="en-US" altLang="zh-CN" sz="1400" b="1" i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 </a:t>
                      </a:r>
                      <a:r>
                        <a:rPr lang="zh-CN" altLang="en-US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solidFill>
                          <a:srgbClr val="00B05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 </a:t>
                      </a:r>
                      <a:r>
                        <a:rPr lang="zh-CN" altLang="en-US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solidFill>
                          <a:srgbClr val="00B05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65.39%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98.04%</a:t>
                      </a:r>
                      <a:endParaRPr lang="zh-CN" altLang="en-US" sz="1400" b="1" dirty="0">
                        <a:solidFill>
                          <a:srgbClr val="00B05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90.2%</a:t>
                      </a:r>
                      <a:r>
                        <a:rPr lang="zh-CN" altLang="en-US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solidFill>
                          <a:srgbClr val="00B05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78.82% </a:t>
                      </a:r>
                      <a:r>
                        <a:rPr lang="zh-CN" alt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94.12%</a:t>
                      </a:r>
                      <a:endParaRPr lang="zh-CN" altLang="en-US" sz="1400" b="1" dirty="0">
                        <a:solidFill>
                          <a:srgbClr val="00B05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86.27% </a:t>
                      </a:r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CN" sz="1400" b="1" i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96.0%</a:t>
                      </a:r>
                      <a:r>
                        <a:rPr lang="en-US" altLang="zh-CN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altLang="zh-CN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椭圆 13"/>
          <p:cNvSpPr/>
          <p:nvPr/>
        </p:nvSpPr>
        <p:spPr>
          <a:xfrm>
            <a:off x="3827637" y="2419247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704224" y="2403376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460091" y="2405977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143059" y="2377532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734982" y="2403376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1391041" y="2380530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1"/>
          <p:cNvSpPr txBox="1"/>
          <p:nvPr/>
        </p:nvSpPr>
        <p:spPr>
          <a:xfrm>
            <a:off x="229310" y="5339325"/>
            <a:ext cx="11393506" cy="126188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比较好：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化学实验基本操作（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</a:t>
            </a:r>
            <a:r>
              <a:rPr lang="en-US" altLang="zh-CN" sz="2400" b="1" baseline="-25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的性质（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）、浓硫酸的特性（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）、物质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的性质与用途（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）、氨和铵盐的性质（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）、原电池工作原理（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）、    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化学平衡状态特征（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13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en-US" altLang="zh-CN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7965774" y="2354849"/>
            <a:ext cx="463550" cy="558715"/>
          </a:xfrm>
          <a:prstGeom prst="ellipse">
            <a:avLst/>
          </a:prstGeom>
          <a:solidFill>
            <a:schemeClr val="accent5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212973" y="2373930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724064" y="3611867"/>
            <a:ext cx="72164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826027" y="2403376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0563012" y="2414878"/>
            <a:ext cx="587386" cy="535709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182069" y="2387686"/>
            <a:ext cx="30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★</a:t>
            </a:r>
            <a:endParaRPr lang="zh-CN" altLang="en-US" sz="2400" dirty="0"/>
          </a:p>
        </p:txBody>
      </p:sp>
      <p:sp>
        <p:nvSpPr>
          <p:cNvPr id="54" name="文本框 53"/>
          <p:cNvSpPr txBox="1"/>
          <p:nvPr/>
        </p:nvSpPr>
        <p:spPr>
          <a:xfrm>
            <a:off x="6479094" y="2451899"/>
            <a:ext cx="30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★</a:t>
            </a:r>
            <a:endParaRPr lang="zh-CN" altLang="en-US" sz="2400" dirty="0"/>
          </a:p>
        </p:txBody>
      </p:sp>
      <p:sp>
        <p:nvSpPr>
          <p:cNvPr id="55" name="椭圆 54"/>
          <p:cNvSpPr/>
          <p:nvPr/>
        </p:nvSpPr>
        <p:spPr>
          <a:xfrm>
            <a:off x="6148689" y="3592185"/>
            <a:ext cx="721649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092911" y="2397020"/>
            <a:ext cx="463550" cy="558715"/>
          </a:xfrm>
          <a:prstGeom prst="ellipse">
            <a:avLst/>
          </a:prstGeom>
          <a:solidFill>
            <a:schemeClr val="bg1">
              <a:alpha val="30000"/>
            </a:schemeClr>
          </a:solidFill>
          <a:ln w="28575">
            <a:solidFill>
              <a:srgbClr val="0924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32" grpId="1" animBg="1"/>
      <p:bldP spid="33" grpId="1" animBg="1"/>
      <p:bldP spid="34" grpId="1" animBg="1"/>
      <p:bldP spid="35" grpId="1" animBg="1"/>
      <p:bldP spid="36" grpId="1" animBg="1"/>
      <p:bldP spid="37" grpId="0" animBg="1"/>
      <p:bldP spid="38" grpId="1" animBg="1"/>
      <p:bldP spid="45" grpId="1" animBg="1"/>
      <p:bldP spid="48" grpId="1" animBg="1"/>
      <p:bldP spid="48" grpId="2" animBg="1"/>
      <p:bldP spid="49" grpId="1" animBg="1"/>
      <p:bldP spid="50" grpId="1" animBg="1"/>
      <p:bldP spid="53" grpId="0"/>
      <p:bldP spid="54" grpId="0"/>
      <p:bldP spid="55" grpId="1" animBg="1"/>
      <p:bldP spid="55" grpId="2" animBg="1"/>
      <p:bldP spid="5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  <a:endParaRPr lang="zh-CN" altLang="en-US" sz="2800" b="1" dirty="0">
              <a:latin typeface="+mj-ea"/>
              <a:ea typeface="+mj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96885" y="1688711"/>
          <a:ext cx="10567411" cy="3480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052"/>
                <a:gridCol w="2158292"/>
                <a:gridCol w="2200754"/>
                <a:gridCol w="2324071"/>
                <a:gridCol w="2210242"/>
              </a:tblGrid>
              <a:tr h="125299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题型</a:t>
                      </a:r>
                      <a:endParaRPr lang="en-US" altLang="zh-CN" sz="24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endParaRPr lang="en-US" altLang="zh-CN" sz="18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                        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非  选  择   题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915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题号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14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16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15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15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16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16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400" b="1" dirty="0"/>
                        <a:t>17</a:t>
                      </a:r>
                      <a:r>
                        <a:rPr lang="zh-CN" altLang="en-US" sz="2400" b="1" dirty="0"/>
                        <a:t>（</a:t>
                      </a:r>
                      <a:r>
                        <a:rPr lang="en-US" altLang="zh-CN" sz="2400" b="1" dirty="0"/>
                        <a:t>14</a:t>
                      </a:r>
                      <a:r>
                        <a:rPr lang="zh-CN" altLang="en-US" sz="2400" b="1" dirty="0"/>
                        <a:t>分）</a:t>
                      </a:r>
                      <a:endParaRPr lang="en-US" altLang="zh-CN" sz="2400" b="1" dirty="0"/>
                    </a:p>
                  </a:txBody>
                  <a:tcPr anchor="ctr"/>
                </a:tc>
              </a:tr>
              <a:tr h="133605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班级均分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/</a:t>
                      </a:r>
                      <a:endParaRPr lang="en-US" altLang="zh-CN" sz="2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得分率</a:t>
                      </a:r>
                      <a:endParaRPr lang="zh-CN" altLang="en-US" sz="24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4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10.73/67.03% 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4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10.24/68.24% 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7.14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/44.61%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000" b="1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6.06</a:t>
                      </a:r>
                      <a:r>
                        <a:rPr lang="zh-CN" altLang="en-US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  <a:r>
                        <a:rPr lang="en-US" altLang="zh-CN" sz="2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/43.28% 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572587" y="3109780"/>
            <a:ext cx="38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★</a:t>
            </a:r>
            <a:endParaRPr lang="zh-CN" altLang="en-US" sz="24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721542" y="3109780"/>
            <a:ext cx="387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★</a:t>
            </a:r>
            <a:endParaRPr lang="zh-CN" altLang="en-US" sz="2400" dirty="0"/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TextBox 23"/>
          <p:cNvSpPr txBox="1"/>
          <p:nvPr/>
        </p:nvSpPr>
        <p:spPr>
          <a:xfrm>
            <a:off x="369407" y="134927"/>
            <a:ext cx="4418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j-ea"/>
                <a:ea typeface="+mj-ea"/>
              </a:rPr>
              <a:t>三、试卷分析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69407" y="1510794"/>
            <a:ext cx="403820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dirty="0">
                <a:solidFill>
                  <a:srgbClr val="0924E9"/>
                </a:solidFill>
                <a:latin typeface="+mj-ea"/>
                <a:ea typeface="+mj-ea"/>
              </a:rPr>
              <a:t>试题重现</a:t>
            </a:r>
            <a:r>
              <a:rPr lang="en-US" altLang="zh-CN" dirty="0">
                <a:solidFill>
                  <a:srgbClr val="0924E9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pic>
        <p:nvPicPr>
          <p:cNvPr id="6" name="图片 5" descr="文本&#10;&#10;低可信度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9" y="2075712"/>
            <a:ext cx="9966911" cy="2007986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857384" y="4215726"/>
            <a:ext cx="46704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元素化合物的转化关系</a:t>
            </a:r>
            <a:endParaRPr lang="zh-CN" altLang="en-US" sz="3200" b="1" dirty="0">
              <a:solidFill>
                <a:srgbClr val="0924E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02971" y="5209677"/>
            <a:ext cx="75401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元素化合物的的知识：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1-9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；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14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15</a:t>
            </a: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3200" b="1" dirty="0">
                <a:latin typeface="黑体" panose="02010609060101010101" charset="-122"/>
                <a:ea typeface="黑体" panose="02010609060101010101" charset="-122"/>
              </a:rPr>
              <a:t>17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263587" y="5501665"/>
            <a:ext cx="226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共计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66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分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3"/>
          <p:cNvSpPr txBox="1"/>
          <p:nvPr>
            <p:custDataLst>
              <p:tags r:id="rId3"/>
            </p:custDataLst>
          </p:nvPr>
        </p:nvSpPr>
        <p:spPr>
          <a:xfrm>
            <a:off x="10206139" y="101502"/>
            <a:ext cx="1850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924E9"/>
                </a:solidFill>
                <a:latin typeface="+mj-ea"/>
                <a:ea typeface="+mj-ea"/>
              </a:rPr>
              <a:t>典例解析</a:t>
            </a:r>
            <a:endParaRPr lang="zh-CN" altLang="en-US" sz="2800" b="1" dirty="0">
              <a:solidFill>
                <a:srgbClr val="0924E9"/>
              </a:solidFill>
              <a:latin typeface="+mj-ea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775855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696827" y="1504810"/>
            <a:ext cx="5003290" cy="521970"/>
          </a:xfrm>
          <a:prstGeom prst="rect">
            <a:avLst/>
          </a:prstGeom>
          <a:solidFill>
            <a:schemeClr val="accent1">
              <a:lumMod val="60000"/>
              <a:lumOff val="40000"/>
              <a:alpha val="27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借助学科工具，</a:t>
            </a:r>
            <a:r>
              <a:rPr lang="zh-CN" altLang="en-US" sz="2800" dirty="0">
                <a:sym typeface="+mn-ea"/>
              </a:rPr>
              <a:t>构建知识体系</a:t>
            </a:r>
            <a:endParaRPr lang="zh-CN" altLang="en-US" sz="28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1988" y="1442005"/>
            <a:ext cx="23450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0924E9"/>
                </a:solidFill>
                <a:latin typeface="微软雅黑" panose="020B0503020204020204" charset="-122"/>
                <a:ea typeface="微软雅黑" panose="020B0503020204020204" charset="-122"/>
              </a:rPr>
              <a:t>知识结构化</a:t>
            </a:r>
            <a:endParaRPr lang="zh-CN" altLang="en-US" sz="3200" b="1" dirty="0">
              <a:solidFill>
                <a:srgbClr val="0924E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81025" y="4418316"/>
            <a:ext cx="46599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构建</a:t>
            </a:r>
            <a:r>
              <a:rPr lang="zh-CN" altLang="en-US" sz="2800" b="1" dirty="0">
                <a:solidFill>
                  <a:srgbClr val="0924E9"/>
                </a:solidFill>
                <a:sym typeface="+mn-ea"/>
              </a:rPr>
              <a:t>知识转化框图</a:t>
            </a:r>
            <a:endParaRPr lang="zh-CN" altLang="en-US" sz="2800" b="1" dirty="0">
              <a:solidFill>
                <a:srgbClr val="0924E9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08729" y="3167390"/>
            <a:ext cx="610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/>
              <a:t>物质的分类、价态、元素周期律</a:t>
            </a:r>
            <a:r>
              <a:rPr lang="en-US" altLang="zh-CN" sz="2800" b="1" dirty="0"/>
              <a:t>…….</a:t>
            </a:r>
            <a:endParaRPr lang="zh-CN" altLang="en-US" sz="2800" b="1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76939" y="252634"/>
            <a:ext cx="7806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任务一：构建框图解决元素化合物有关知识模型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481980" y="808263"/>
            <a:ext cx="2296506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思维建模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p:pic>
        <p:nvPicPr>
          <p:cNvPr id="26626" name="Picture 2" descr="学优高考网（网址：www.gkstk.com）国内最权威的高考网站之一。学优高考网专业从事高中教育，主要提供高中考试资源和在线学习等服务内容。学优高考网鼓励优质资源共享，提倡会员原创。网站立足北京、辐射全国，为广大师生提供本地化、多元化的考试服务，致力于帮助广大师生取得成功。"/>
          <p:cNvPicPr>
            <a:picLocks noChangeAspect="1" noChangeArrowheads="1"/>
          </p:cNvPicPr>
          <p:nvPr/>
        </p:nvPicPr>
        <p:blipFill>
          <a:blip r:embed="rId2" r:link="rId3" cstate="print">
            <a:lum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80" y="2592128"/>
            <a:ext cx="10875524" cy="28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78581" y="1241333"/>
            <a:ext cx="754380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br>
              <a:rPr lang="en-US" altLang="zh-CN" sz="3600" b="1" kern="0" dirty="0">
                <a:latin typeface="+mj-lt"/>
                <a:cs typeface="+mj-cs"/>
              </a:rPr>
            </a:br>
            <a:r>
              <a:rPr lang="zh-CN" altLang="en-US" sz="3200" b="1" kern="0" dirty="0">
                <a:solidFill>
                  <a:srgbClr val="FF0000"/>
                </a:solidFill>
                <a:latin typeface="+mj-lt"/>
                <a:cs typeface="+mj-cs"/>
              </a:rPr>
              <a:t>例：氮气及其化合物之间的转化关系</a:t>
            </a:r>
            <a:endParaRPr lang="zh-CN" altLang="en-US" sz="3600" b="1" kern="0" dirty="0">
              <a:solidFill>
                <a:srgbClr val="FF0000"/>
              </a:solidFill>
              <a:latin typeface="+mj-lt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35658" y="3950563"/>
            <a:ext cx="1686758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435658" y="4382094"/>
            <a:ext cx="1605379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3014634" y="3207673"/>
            <a:ext cx="842047" cy="7428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877387" y="4343924"/>
            <a:ext cx="437225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6677487" y="3298658"/>
            <a:ext cx="1686758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919742" y="3992410"/>
            <a:ext cx="437225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113548" y="3220647"/>
            <a:ext cx="748524" cy="5741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050585" y="3941784"/>
            <a:ext cx="437225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025883" y="4403042"/>
            <a:ext cx="437225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167935" y="3985386"/>
            <a:ext cx="352931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327839" y="3941784"/>
            <a:ext cx="422969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8364246" y="4304829"/>
            <a:ext cx="471812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9720258" y="3992410"/>
            <a:ext cx="421157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505762" y="4757051"/>
            <a:ext cx="1686758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4" name="文本框 23"/>
          <p:cNvSpPr txBox="1"/>
          <p:nvPr/>
        </p:nvSpPr>
        <p:spPr>
          <a:xfrm>
            <a:off x="7677723" y="5052847"/>
            <a:ext cx="1686758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670899" y="5074871"/>
            <a:ext cx="1686758" cy="2606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05790"/>
          </a:xfrm>
          <a:prstGeom prst="rect">
            <a:avLst/>
          </a:prstGeom>
          <a:solidFill>
            <a:schemeClr val="dk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282074" y="740717"/>
            <a:ext cx="2728411" cy="433070"/>
          </a:xfrm>
          <a:prstGeom prst="rect">
            <a:avLst/>
          </a:prstGeom>
          <a:pattFill prst="pct10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0924E9"/>
                </a:solidFill>
                <a:latin typeface="+mj-ea"/>
                <a:ea typeface="+mj-ea"/>
              </a:rPr>
              <a:t>变式训练</a:t>
            </a:r>
            <a:r>
              <a:rPr lang="en-US" altLang="zh-CN" sz="2800" dirty="0">
                <a:solidFill>
                  <a:srgbClr val="0924E9"/>
                </a:solidFill>
                <a:latin typeface="+mj-ea"/>
                <a:ea typeface="+mj-ea"/>
              </a:rPr>
              <a:t>1</a:t>
            </a:r>
            <a:endParaRPr lang="zh-CN" altLang="en-US" sz="2800" dirty="0">
              <a:solidFill>
                <a:srgbClr val="0924E9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267128" y="1340467"/>
                <a:ext cx="10448818" cy="4356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（</a:t>
                </a: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2023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江苏</a:t>
                </a: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8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）氮及其化合物的转化具有重要应用。下列说法不正确的是</a:t>
                </a:r>
                <a:r>
                  <a:rPr lang="zh-CN" altLang="en-US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（    ）</a:t>
                </a:r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A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．实验室探究稀硝酸与铜反应的气态产物：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HNO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dPr>
                      <m:e>
                        <m:r>
                          <a:rPr lang="zh-CN" altLang="zh-CN" sz="2000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稀</m:t>
                        </m:r>
                      </m:e>
                    </m:d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→</m:t>
                        </m:r>
                      </m:e>
                      <m:lim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Cu</m:t>
                        </m:r>
                      </m:lim>
                    </m:limUpp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NO</m:t>
                    </m:r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→</m:t>
                        </m:r>
                      </m:e>
                      <m:lim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2</m:t>
                            </m:r>
                          </m:sub>
                        </m:sSub>
                      </m:lim>
                    </m:limUpp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NO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B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．工业制硝酸过程中的物质转化：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limLowPr>
                          <m:e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→</m:t>
                            </m:r>
                          </m:e>
                          <m:lim>
                            <m:r>
                              <a:rPr lang="zh-CN" altLang="zh-CN" sz="2000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放电或高温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O</m:t>
                            </m:r>
                          </m:e>
                          <m:sub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2</m:t>
                            </m:r>
                          </m:sub>
                        </m:sSub>
                      </m:lim>
                    </m:limUpp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NO</m:t>
                    </m:r>
                    <m:limUpp>
                      <m:limUpp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limUppPr>
                      <m:e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→</m:t>
                        </m:r>
                      </m:e>
                      <m:lim>
                        <m:sSub>
                          <m:sSub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2000" i="1" kern="100" smtClean="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O</m:t>
                        </m:r>
                      </m:lim>
                    </m:limUpp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HNO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C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．汽车尾气催化转化器中发生的主要反应：</a:t>
                </a:r>
                <a14:m>
                  <m:oMath xmlns:m="http://schemas.openxmlformats.org/officeDocument/2006/math"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NO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CO</m:t>
                    </m:r>
                    <m:eqArr>
                      <m:eqArr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eqArrPr>
                      <m:e>
                        <m:bar>
                          <m:bar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zh-CN" altLang="zh-CN" sz="2000" i="1" kern="100"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+mj-ea"/>
                                    <a:cs typeface="Times New Roman Regular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nor/>
                                  </m:rPr>
                                  <a:rPr lang="en-US" altLang="zh-CN" sz="2000" kern="10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+mj-ea"/>
                                    <a:ea typeface="+mj-ea"/>
                                    <a:cs typeface="Times New Roman Regular"/>
                                  </a:rPr>
                                  <m:t>  </m:t>
                                </m:r>
                                <m:r>
                                  <m:rPr>
                                    <m:nor/>
                                  </m:rPr>
                                  <a:rPr lang="zh-CN" altLang="zh-CN" sz="2000" kern="10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+mj-ea"/>
                                    <a:ea typeface="+mj-ea"/>
                                    <a:cs typeface="Times New Roman Regular"/>
                                  </a:rPr>
                                  <m:t>催化剂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sz="2000" kern="10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+mj-ea"/>
                                    <a:ea typeface="+mj-ea"/>
                                    <a:cs typeface="Times New Roman Regular"/>
                                  </a:rPr>
                                  <m:t>  </m:t>
                                </m:r>
                              </m:e>
                            </m:bar>
                          </m:e>
                        </m:bar>
                      </m:e>
                      <m:e/>
                    </m:eqAr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2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CO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  <a:p>
                <a:pPr marL="190500" algn="l">
                  <a:lnSpc>
                    <a:spcPct val="150000"/>
                  </a:lnSpc>
                </a:pPr>
                <a:r>
                  <a:rPr lang="en-US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D</a:t>
                </a:r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．实验室制备少量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zh-CN" sz="2000" kern="100" dirty="0"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latin typeface="+mj-ea"/>
                    <a:ea typeface="+mj-ea"/>
                    <a:cs typeface="Times New Roman Regular"/>
                  </a:rPr>
                  <a:t>的原理：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NH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Cl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</m:t>
                    </m:r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Ca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000" kern="100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+mj-ea"/>
                                <a:ea typeface="+mj-ea"/>
                                <a:cs typeface="Times New Roman Regular"/>
                              </a:rPr>
                              <m:t>OH</m:t>
                            </m:r>
                          </m:e>
                        </m:d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eqArr>
                      <m:eqArr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eqArrPr>
                      <m:e>
                        <m:bar>
                          <m:barPr>
                            <m:ctrlPr>
                              <a:rPr lang="zh-CN" altLang="zh-CN" sz="2000" i="1" kern="100"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+mj-ea"/>
                                <a:cs typeface="Times New Roman Regular"/>
                              </a:rPr>
                            </m:ctrlPr>
                          </m:barPr>
                          <m:e>
                            <m:bar>
                              <m:barPr>
                                <m:ctrlPr>
                                  <a:rPr lang="zh-CN" altLang="zh-CN" sz="2000" i="1" kern="100"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+mj-ea"/>
                                    <a:cs typeface="Times New Roman Regular"/>
                                  </a:rPr>
                                </m:ctrlPr>
                              </m:ba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000" kern="100" smtClean="0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+mj-ea"/>
                                    <a:cs typeface="Times New Roman Regular"/>
                                  </a:rPr>
                                  <m:t>Δ</m:t>
                                </m:r>
                              </m:e>
                            </m:bar>
                          </m:e>
                        </m:bar>
                      </m:e>
                      <m:e/>
                    </m:eqAr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CaCl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+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2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NH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3</m:t>
                        </m:r>
                      </m:sub>
                    </m:sSub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↑+</m:t>
                    </m:r>
                    <m:r>
                      <a:rPr lang="en-US" altLang="zh-CN" sz="2000" i="1" kern="100" smtClean="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+mj-ea"/>
                        <a:cs typeface="Times New Roman Regular"/>
                      </a:rPr>
                      <m:t>2</m:t>
                    </m:r>
                    <m:sSub>
                      <m:sSubPr>
                        <m:ctrlPr>
                          <a:rPr lang="zh-CN" altLang="zh-CN" sz="2000" i="1" kern="10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CN" sz="2000" kern="10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+mj-ea"/>
                            <a:ea typeface="+mj-ea"/>
                            <a:cs typeface="Times New Roman Regular"/>
                          </a:rPr>
                          <m:t>H</m:t>
                        </m:r>
                      </m:e>
                      <m:sub>
                        <m:r>
                          <a:rPr lang="en-US" altLang="zh-CN" sz="2000" i="1" kern="100" smtClean="0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+mj-ea"/>
                            <a:cs typeface="Times New Roman Regular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2000" kern="100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+mj-ea"/>
                        <a:ea typeface="+mj-ea"/>
                        <a:cs typeface="Times New Roman Regular"/>
                      </a:rPr>
                      <m:t>O</m:t>
                    </m:r>
                  </m:oMath>
                </a14:m>
                <a:endParaRPr lang="zh-CN" altLang="zh-CN" sz="2000" kern="100" dirty="0">
                  <a:effectLst/>
                  <a:highlight>
                    <a:srgbClr val="FFFFFF"/>
                  </a:highlight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28" y="1340467"/>
                <a:ext cx="10448818" cy="4356898"/>
              </a:xfrm>
              <a:prstGeom prst="rect">
                <a:avLst/>
              </a:prstGeom>
              <a:blipFill rotWithShape="1">
                <a:blip r:embed="rId2"/>
                <a:stretch>
                  <a:fillRect l="-4" t="-14" r="3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9554905" y="1173787"/>
            <a:ext cx="761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UNIQUEID" val="325"/>
</p:tagLst>
</file>

<file path=ppt/tags/tag10.xml><?xml version="1.0" encoding="utf-8"?>
<p:tagLst xmlns:p="http://schemas.openxmlformats.org/presentationml/2006/main">
  <p:tag name="AS_UNIQUEID" val="338"/>
</p:tagLst>
</file>

<file path=ppt/tags/tag100.xml><?xml version="1.0" encoding="utf-8"?>
<p:tagLst xmlns:p="http://schemas.openxmlformats.org/presentationml/2006/main">
  <p:tag name="AS_UNIQUEID" val="4572"/>
</p:tagLst>
</file>

<file path=ppt/tags/tag101.xml><?xml version="1.0" encoding="utf-8"?>
<p:tagLst xmlns:p="http://schemas.openxmlformats.org/presentationml/2006/main">
  <p:tag name="AS_UNIQUEID" val="4573"/>
</p:tagLst>
</file>

<file path=ppt/tags/tag102.xml><?xml version="1.0" encoding="utf-8"?>
<p:tagLst xmlns:p="http://schemas.openxmlformats.org/presentationml/2006/main">
  <p:tag name="AS_UNIQUEID" val="4574"/>
</p:tagLst>
</file>

<file path=ppt/tags/tag103.xml><?xml version="1.0" encoding="utf-8"?>
<p:tagLst xmlns:p="http://schemas.openxmlformats.org/presentationml/2006/main">
  <p:tag name="AS_UNIQUEID" val="4575"/>
  <p:tag name="KSO_WM_ASSEMBLE_CHIP_INDEX" val="ec5be99acbce4758b3eaf20c51969ed6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df5a90ac41c4a0a525507"/>
  <p:tag name="KSO_WM_CHIP_XID" val="5ebdf5a90ac41c4a0a525508"/>
  <p:tag name="KSO_WM_TAG_VERSION" val="1.0"/>
  <p:tag name="KSO_WM_TEMPLATE_ASSEMBLE_GROUPID" val="5faa41e40f63d42c4847739d"/>
  <p:tag name="KSO_WM_TEMPLATE_ASSEMBLE_XID" val="5fab3f17b46e6ebd99076d12"/>
  <p:tag name="KSO_WM_TEMPLATE_CATEGORY" val="custom"/>
  <p:tag name="KSO_WM_TEMPLATE_INDEX" val="20215020"/>
  <p:tag name="KSO_WM_UNIT_BLOCK" val="0"/>
  <p:tag name="KSO_WM_UNIT_COMPATIBLE" val="0"/>
  <p:tag name="KSO_WM_UNIT_DEC_AREA_ID" val="82b7c928a14848fb99d4b9a7b154c5c2"/>
  <p:tag name="KSO_WM_UNIT_DEFAULT_FONT" val="24;80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THANKS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0"/>
</p:tagLst>
</file>

<file path=ppt/tags/tag104.xml><?xml version="1.0" encoding="utf-8"?>
<p:tagLst xmlns:p="http://schemas.openxmlformats.org/presentationml/2006/main">
  <p:tag name="AS_UNIQUEID" val="4577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general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5.xml><?xml version="1.0" encoding="utf-8"?>
<p:tagLst xmlns:p="http://schemas.openxmlformats.org/presentationml/2006/main">
  <p:tag name="AS_UNIQUEID" val="4578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general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06.xml><?xml version="1.0" encoding="utf-8"?>
<p:tagLst xmlns:p="http://schemas.openxmlformats.org/presentationml/2006/main">
  <p:tag name="AS_UNIQUEID" val="4579"/>
  <p:tag name="KSO_WM_SLIDE_BACKGROUND_TYPE" val="general"/>
</p:tagLst>
</file>

<file path=ppt/tags/tag107.xml><?xml version="1.0" encoding="utf-8"?>
<p:tagLst xmlns:p="http://schemas.openxmlformats.org/presentationml/2006/main">
  <p:tag name="AS_UNIQUEID" val="4580"/>
  <p:tag name="KSO_WM_SLIDE_BACKGROUND_TYPE" val="general"/>
</p:tagLst>
</file>

<file path=ppt/tags/tag108.xml><?xml version="1.0" encoding="utf-8"?>
<p:tagLst xmlns:p="http://schemas.openxmlformats.org/presentationml/2006/main">
  <p:tag name="AS_UNIQUEID" val="4581"/>
  <p:tag name="KSO_WM_SLIDE_BACKGROUND_TYPE" val="general"/>
</p:tagLst>
</file>

<file path=ppt/tags/tag109.xml><?xml version="1.0" encoding="utf-8"?>
<p:tagLst xmlns:p="http://schemas.openxmlformats.org/presentationml/2006/main">
  <p:tag name="AS_UNIQUEID" val="4582"/>
  <p:tag name="KSO_WM_SLIDE_BACKGROUND_TYPE" val="general"/>
</p:tagLst>
</file>

<file path=ppt/tags/tag11.xml><?xml version="1.0" encoding="utf-8"?>
<p:tagLst xmlns:p="http://schemas.openxmlformats.org/presentationml/2006/main">
  <p:tag name="AS_UNIQUEID" val="339"/>
</p:tagLst>
</file>

<file path=ppt/tags/tag110.xml><?xml version="1.0" encoding="utf-8"?>
<p:tagLst xmlns:p="http://schemas.openxmlformats.org/presentationml/2006/main">
  <p:tag name="AS_UNIQUEID" val="4584"/>
  <p:tag name="KSO_WM_ASSEMBLE_CHIP_INDEX" val="4240a33859c04feb8950504561c367f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497d139e3a2749d29f540bf9d723e47b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1.xml><?xml version="1.0" encoding="utf-8"?>
<p:tagLst xmlns:p="http://schemas.openxmlformats.org/presentationml/2006/main">
  <p:tag name="AS_UNIQUEID" val="4585"/>
  <p:tag name="KSO_WM_ASSEMBLE_CHIP_INDEX" val="76d44519715c4017840b114bc21a18a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3b629913616641edb96b8fcda9b64315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2.xml><?xml version="1.0" encoding="utf-8"?>
<p:tagLst xmlns:p="http://schemas.openxmlformats.org/presentationml/2006/main">
  <p:tag name="AS_UNIQUEID" val="4586"/>
  <p:tag name="KSO_WM_ASSEMBLE_CHIP_INDEX" val="66fc64c9bbdf401fa3cad0a483bbfda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frame"/>
  <p:tag name="KSO_WM_TAG_VERSION" val="1.0"/>
  <p:tag name="KSO_WM_TEMPLATE_CATEGORY" val="chip"/>
  <p:tag name="KSO_WM_TEMPLATE_INDEX" val="20215020"/>
  <p:tag name="KSO_WM_UNIT_COMPATIBLE" val="0"/>
  <p:tag name="KSO_WM_UNIT_DEC_AREA_ID" val="e6882bca53b54aa1b1a52c7d46e23334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13.xml><?xml version="1.0" encoding="utf-8"?>
<p:tagLst xmlns:p="http://schemas.openxmlformats.org/presentationml/2006/main">
  <p:tag name="AS_UNIQUEID" val="4587"/>
  <p:tag name="KSO_WM_SLIDE_BACKGROUND_TYPE" val="frame"/>
</p:tagLst>
</file>

<file path=ppt/tags/tag114.xml><?xml version="1.0" encoding="utf-8"?>
<p:tagLst xmlns:p="http://schemas.openxmlformats.org/presentationml/2006/main">
  <p:tag name="AS_UNIQUEID" val="4588"/>
  <p:tag name="KSO_WM_SLIDE_BACKGROUND_TYPE" val="frame"/>
</p:tagLst>
</file>

<file path=ppt/tags/tag115.xml><?xml version="1.0" encoding="utf-8"?>
<p:tagLst xmlns:p="http://schemas.openxmlformats.org/presentationml/2006/main">
  <p:tag name="AS_UNIQUEID" val="4589"/>
  <p:tag name="KSO_WM_SLIDE_BACKGROUND_TYPE" val="frame"/>
</p:tagLst>
</file>

<file path=ppt/tags/tag116.xml><?xml version="1.0" encoding="utf-8"?>
<p:tagLst xmlns:p="http://schemas.openxmlformats.org/presentationml/2006/main">
  <p:tag name="AS_UNIQUEID" val="4590"/>
  <p:tag name="KSO_WM_SLIDE_BACKGROUND_TYPE" val="frame"/>
</p:tagLst>
</file>

<file path=ppt/tags/tag117.xml><?xml version="1.0" encoding="utf-8"?>
<p:tagLst xmlns:p="http://schemas.openxmlformats.org/presentationml/2006/main">
  <p:tag name="AS_UNIQUEID" val="4591"/>
  <p:tag name="KSO_WM_SLIDE_BACKGROUND_TYPE" val="frame"/>
</p:tagLst>
</file>

<file path=ppt/tags/tag118.xml><?xml version="1.0" encoding="utf-8"?>
<p:tagLst xmlns:p="http://schemas.openxmlformats.org/presentationml/2006/main">
  <p:tag name="AS_UNIQUEID" val="4593"/>
  <p:tag name="KSO_WM_ASSEMBLE_CHIP_INDEX" val="f65cace338784585a316f3122a69fd0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b21c7aaadc904b5ea7d962ccd040bf64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19.xml><?xml version="1.0" encoding="utf-8"?>
<p:tagLst xmlns:p="http://schemas.openxmlformats.org/presentationml/2006/main">
  <p:tag name="AS_UNIQUEID" val="4594"/>
  <p:tag name="KSO_WM_ASSEMBLE_CHIP_INDEX" val="14cfe4e0bb0643c59f24aa8f4dc9b83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6c0ca9b402f04d3a9c23a2783edb36a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.xml><?xml version="1.0" encoding="utf-8"?>
<p:tagLst xmlns:p="http://schemas.openxmlformats.org/presentationml/2006/main">
  <p:tag name="AS_UNIQUEID" val="340"/>
</p:tagLst>
</file>

<file path=ppt/tags/tag120.xml><?xml version="1.0" encoding="utf-8"?>
<p:tagLst xmlns:p="http://schemas.openxmlformats.org/presentationml/2006/main">
  <p:tag name="AS_UNIQUEID" val="4595"/>
  <p:tag name="KSO_WM_ASSEMBLE_CHIP_INDEX" val="39e039bc1700447b8f5a7fe50ac2e5d3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leftRight"/>
  <p:tag name="KSO_WM_TAG_VERSION" val="1.0"/>
  <p:tag name="KSO_WM_TEMPLATE_CATEGORY" val="chip"/>
  <p:tag name="KSO_WM_TEMPLATE_INDEX" val="20215020"/>
  <p:tag name="KSO_WM_UNIT_COMPATIBLE" val="0"/>
  <p:tag name="KSO_WM_UNIT_DEC_AREA_ID" val="2369b4771be847ec8cfd2042bed32af8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1.xml><?xml version="1.0" encoding="utf-8"?>
<p:tagLst xmlns:p="http://schemas.openxmlformats.org/presentationml/2006/main">
  <p:tag name="AS_UNIQUEID" val="4596"/>
  <p:tag name="KSO_WM_SLIDE_BACKGROUND_TYPE" val="leftRight"/>
</p:tagLst>
</file>

<file path=ppt/tags/tag122.xml><?xml version="1.0" encoding="utf-8"?>
<p:tagLst xmlns:p="http://schemas.openxmlformats.org/presentationml/2006/main">
  <p:tag name="AS_UNIQUEID" val="4597"/>
  <p:tag name="KSO_WM_SLIDE_BACKGROUND_TYPE" val="leftRight"/>
</p:tagLst>
</file>

<file path=ppt/tags/tag123.xml><?xml version="1.0" encoding="utf-8"?>
<p:tagLst xmlns:p="http://schemas.openxmlformats.org/presentationml/2006/main">
  <p:tag name="AS_UNIQUEID" val="4598"/>
  <p:tag name="KSO_WM_SLIDE_BACKGROUND_TYPE" val="leftRight"/>
</p:tagLst>
</file>

<file path=ppt/tags/tag124.xml><?xml version="1.0" encoding="utf-8"?>
<p:tagLst xmlns:p="http://schemas.openxmlformats.org/presentationml/2006/main">
  <p:tag name="AS_UNIQUEID" val="4599"/>
  <p:tag name="KSO_WM_SLIDE_BACKGROUND_TYPE" val="leftRight"/>
</p:tagLst>
</file>

<file path=ppt/tags/tag125.xml><?xml version="1.0" encoding="utf-8"?>
<p:tagLst xmlns:p="http://schemas.openxmlformats.org/presentationml/2006/main">
  <p:tag name="AS_UNIQUEID" val="4600"/>
  <p:tag name="KSO_WM_SLIDE_BACKGROUND_TYPE" val="leftRight"/>
</p:tagLst>
</file>

<file path=ppt/tags/tag126.xml><?xml version="1.0" encoding="utf-8"?>
<p:tagLst xmlns:p="http://schemas.openxmlformats.org/presentationml/2006/main">
  <p:tag name="AS_UNIQUEID" val="4601"/>
  <p:tag name="KSO_WM_SLIDE_BACKGROUND_TYPE" val="leftRight"/>
</p:tagLst>
</file>

<file path=ppt/tags/tag127.xml><?xml version="1.0" encoding="utf-8"?>
<p:tagLst xmlns:p="http://schemas.openxmlformats.org/presentationml/2006/main">
  <p:tag name="AS_UNIQUEID" val="4603"/>
  <p:tag name="KSO_WM_ASSEMBLE_CHIP_INDEX" val="8eeca23323284b12b09dcc900ab580c6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9a582c96a1884900ab25bcd4ad2fcfea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8.xml><?xml version="1.0" encoding="utf-8"?>
<p:tagLst xmlns:p="http://schemas.openxmlformats.org/presentationml/2006/main">
  <p:tag name="AS_UNIQUEID" val="4604"/>
  <p:tag name="KSO_WM_ASSEMBLE_CHIP_INDEX" val="99a1bc94b5ec46378e07ab8be366c54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7fb6e06dadf5409ba5e4ef72dd72d1e9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29.xml><?xml version="1.0" encoding="utf-8"?>
<p:tagLst xmlns:p="http://schemas.openxmlformats.org/presentationml/2006/main">
  <p:tag name="AS_UNIQUEID" val="4605"/>
  <p:tag name="KSO_WM_ASSEMBLE_CHIP_INDEX" val="3961de6266554bdca998cf3056a08218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topBottom"/>
  <p:tag name="KSO_WM_TAG_VERSION" val="1.0"/>
  <p:tag name="KSO_WM_TEMPLATE_CATEGORY" val="chip"/>
  <p:tag name="KSO_WM_TEMPLATE_INDEX" val="20215020"/>
  <p:tag name="KSO_WM_UNIT_COMPATIBLE" val="0"/>
  <p:tag name="KSO_WM_UNIT_DEC_AREA_ID" val="fc842350a91d488bab8cbd2bef1b45ec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.xml><?xml version="1.0" encoding="utf-8"?>
<p:tagLst xmlns:p="http://schemas.openxmlformats.org/presentationml/2006/main">
  <p:tag name="AS_UNIQUEID" val="341"/>
</p:tagLst>
</file>

<file path=ppt/tags/tag130.xml><?xml version="1.0" encoding="utf-8"?>
<p:tagLst xmlns:p="http://schemas.openxmlformats.org/presentationml/2006/main">
  <p:tag name="AS_UNIQUEID" val="4606"/>
  <p:tag name="KSO_WM_SLIDE_BACKGROUND_TYPE" val="topBottom"/>
</p:tagLst>
</file>

<file path=ppt/tags/tag131.xml><?xml version="1.0" encoding="utf-8"?>
<p:tagLst xmlns:p="http://schemas.openxmlformats.org/presentationml/2006/main">
  <p:tag name="AS_UNIQUEID" val="4607"/>
  <p:tag name="KSO_WM_SLIDE_BACKGROUND_TYPE" val="topBottom"/>
</p:tagLst>
</file>

<file path=ppt/tags/tag132.xml><?xml version="1.0" encoding="utf-8"?>
<p:tagLst xmlns:p="http://schemas.openxmlformats.org/presentationml/2006/main">
  <p:tag name="AS_UNIQUEID" val="4608"/>
  <p:tag name="KSO_WM_SLIDE_BACKGROUND_TYPE" val="topBottom"/>
</p:tagLst>
</file>

<file path=ppt/tags/tag133.xml><?xml version="1.0" encoding="utf-8"?>
<p:tagLst xmlns:p="http://schemas.openxmlformats.org/presentationml/2006/main">
  <p:tag name="AS_UNIQUEID" val="4609"/>
  <p:tag name="KSO_WM_SLIDE_BACKGROUND_TYPE" val="topBottom"/>
</p:tagLst>
</file>

<file path=ppt/tags/tag134.xml><?xml version="1.0" encoding="utf-8"?>
<p:tagLst xmlns:p="http://schemas.openxmlformats.org/presentationml/2006/main">
  <p:tag name="AS_UNIQUEID" val="4610"/>
  <p:tag name="KSO_WM_SLIDE_BACKGROUND_TYPE" val="topBottom"/>
</p:tagLst>
</file>

<file path=ppt/tags/tag135.xml><?xml version="1.0" encoding="utf-8"?>
<p:tagLst xmlns:p="http://schemas.openxmlformats.org/presentationml/2006/main">
  <p:tag name="AS_UNIQUEID" val="4611"/>
  <p:tag name="KSO_WM_SLIDE_BACKGROUND_TYPE" val="topBottom"/>
</p:tagLst>
</file>

<file path=ppt/tags/tag136.xml><?xml version="1.0" encoding="utf-8"?>
<p:tagLst xmlns:p="http://schemas.openxmlformats.org/presentationml/2006/main">
  <p:tag name="AS_UNIQUEID" val="4613"/>
  <p:tag name="KSO_WM_ASSEMBLE_CHIP_INDEX" val="f403da270cde40ae8e249066dec5c49e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ddad1f542fba4a0a9a8435fb33fa28fa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37.xml><?xml version="1.0" encoding="utf-8"?>
<p:tagLst xmlns:p="http://schemas.openxmlformats.org/presentationml/2006/main">
  <p:tag name="AS_UNIQUEID" val="4614"/>
  <p:tag name="KSO_WM_ASSEMBLE_CHIP_INDEX" val="e826f06ccb944bf4ae60b214f7a01f1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7f62c1a4f08a4b7788e5c87737e763ae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8.xml><?xml version="1.0" encoding="utf-8"?>
<p:tagLst xmlns:p="http://schemas.openxmlformats.org/presentationml/2006/main">
  <p:tag name="AS_UNIQUEID" val="4615"/>
  <p:tag name="KSO_WM_ASSEMBLE_CHIP_INDEX" val="943d4dc785e84282824f3a63469f8ddf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bottomTop"/>
  <p:tag name="KSO_WM_TAG_VERSION" val="1.0"/>
  <p:tag name="KSO_WM_TEMPLATE_CATEGORY" val="chip"/>
  <p:tag name="KSO_WM_TEMPLATE_INDEX" val="20215020"/>
  <p:tag name="KSO_WM_UNIT_COMPATIBLE" val="0"/>
  <p:tag name="KSO_WM_UNIT_DEC_AREA_ID" val="3df12600d79c49888ac14c797f4de3df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39.xml><?xml version="1.0" encoding="utf-8"?>
<p:tagLst xmlns:p="http://schemas.openxmlformats.org/presentationml/2006/main">
  <p:tag name="AS_UNIQUEID" val="4616"/>
  <p:tag name="KSO_WM_SLIDE_BACKGROUND_TYPE" val="bottomTop"/>
</p:tagLst>
</file>

<file path=ppt/tags/tag14.xml><?xml version="1.0" encoding="utf-8"?>
<p:tagLst xmlns:p="http://schemas.openxmlformats.org/presentationml/2006/main">
  <p:tag name="AS_UNIQUEID" val="342"/>
</p:tagLst>
</file>

<file path=ppt/tags/tag140.xml><?xml version="1.0" encoding="utf-8"?>
<p:tagLst xmlns:p="http://schemas.openxmlformats.org/presentationml/2006/main">
  <p:tag name="AS_UNIQUEID" val="4617"/>
  <p:tag name="KSO_WM_SLIDE_BACKGROUND_TYPE" val="bottomTop"/>
</p:tagLst>
</file>

<file path=ppt/tags/tag141.xml><?xml version="1.0" encoding="utf-8"?>
<p:tagLst xmlns:p="http://schemas.openxmlformats.org/presentationml/2006/main">
  <p:tag name="AS_UNIQUEID" val="4618"/>
  <p:tag name="KSO_WM_SLIDE_BACKGROUND_TYPE" val="bottomTop"/>
</p:tagLst>
</file>

<file path=ppt/tags/tag142.xml><?xml version="1.0" encoding="utf-8"?>
<p:tagLst xmlns:p="http://schemas.openxmlformats.org/presentationml/2006/main">
  <p:tag name="AS_UNIQUEID" val="4619"/>
  <p:tag name="KSO_WM_SLIDE_BACKGROUND_TYPE" val="bottomTop"/>
</p:tagLst>
</file>

<file path=ppt/tags/tag143.xml><?xml version="1.0" encoding="utf-8"?>
<p:tagLst xmlns:p="http://schemas.openxmlformats.org/presentationml/2006/main">
  <p:tag name="AS_UNIQUEID" val="4620"/>
  <p:tag name="KSO_WM_SLIDE_BACKGROUND_TYPE" val="bottomTop"/>
</p:tagLst>
</file>

<file path=ppt/tags/tag144.xml><?xml version="1.0" encoding="utf-8"?>
<p:tagLst xmlns:p="http://schemas.openxmlformats.org/presentationml/2006/main">
  <p:tag name="AS_UNIQUEID" val="4621"/>
  <p:tag name="KSO_WM_SLIDE_BACKGROUND_TYPE" val="bottomTop"/>
</p:tagLst>
</file>

<file path=ppt/tags/tag145.xml><?xml version="1.0" encoding="utf-8"?>
<p:tagLst xmlns:p="http://schemas.openxmlformats.org/presentationml/2006/main">
  <p:tag name="AS_UNIQUEID" val="4623"/>
  <p:tag name="KSO_WM_ASSEMBLE_CHIP_INDEX" val="140abd7b09e544f3abb9c3ab02871f54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76384e2edc6148358540ce908fcd996e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46.xml><?xml version="1.0" encoding="utf-8"?>
<p:tagLst xmlns:p="http://schemas.openxmlformats.org/presentationml/2006/main">
  <p:tag name="AS_UNIQUEID" val="4624"/>
  <p:tag name="KSO_WM_ASSEMBLE_CHIP_INDEX" val="0ff935274d044ea98850e50d0ded08f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d14dc1f413d44f80b9fc624b70d0f3e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47.xml><?xml version="1.0" encoding="utf-8"?>
<p:tagLst xmlns:p="http://schemas.openxmlformats.org/presentationml/2006/main">
  <p:tag name="AS_UNIQUEID" val="4625"/>
  <p:tag name="KSO_WM_ASSEMBLE_CHIP_INDEX" val="abf1a33db0684fdc87c3dd58a5e75e6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navigation"/>
  <p:tag name="KSO_WM_TAG_VERSION" val="1.0"/>
  <p:tag name="KSO_WM_TEMPLATE_CATEGORY" val="chip"/>
  <p:tag name="KSO_WM_TEMPLATE_INDEX" val="20215020"/>
  <p:tag name="KSO_WM_UNIT_COMPATIBLE" val="0"/>
  <p:tag name="KSO_WM_UNIT_DEC_AREA_ID" val="3bde42022f25451fa4b3d7271064777b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48.xml><?xml version="1.0" encoding="utf-8"?>
<p:tagLst xmlns:p="http://schemas.openxmlformats.org/presentationml/2006/main">
  <p:tag name="AS_UNIQUEID" val="4626"/>
  <p:tag name="KSO_WM_SLIDE_BACKGROUND_TYPE" val="navigation"/>
</p:tagLst>
</file>

<file path=ppt/tags/tag149.xml><?xml version="1.0" encoding="utf-8"?>
<p:tagLst xmlns:p="http://schemas.openxmlformats.org/presentationml/2006/main">
  <p:tag name="AS_UNIQUEID" val="4627"/>
  <p:tag name="KSO_WM_SLIDE_BACKGROUND_TYPE" val="navigation"/>
</p:tagLst>
</file>

<file path=ppt/tags/tag15.xml><?xml version="1.0" encoding="utf-8"?>
<p:tagLst xmlns:p="http://schemas.openxmlformats.org/presentationml/2006/main">
  <p:tag name="AS_UNIQUEID" val="344"/>
</p:tagLst>
</file>

<file path=ppt/tags/tag150.xml><?xml version="1.0" encoding="utf-8"?>
<p:tagLst xmlns:p="http://schemas.openxmlformats.org/presentationml/2006/main">
  <p:tag name="AS_UNIQUEID" val="4628"/>
  <p:tag name="KSO_WM_SLIDE_BACKGROUND_TYPE" val="navigation"/>
</p:tagLst>
</file>

<file path=ppt/tags/tag151.xml><?xml version="1.0" encoding="utf-8"?>
<p:tagLst xmlns:p="http://schemas.openxmlformats.org/presentationml/2006/main">
  <p:tag name="AS_UNIQUEID" val="4629"/>
  <p:tag name="KSO_WM_SLIDE_BACKGROUND_TYPE" val="navigation"/>
</p:tagLst>
</file>

<file path=ppt/tags/tag152.xml><?xml version="1.0" encoding="utf-8"?>
<p:tagLst xmlns:p="http://schemas.openxmlformats.org/presentationml/2006/main">
  <p:tag name="AS_UNIQUEID" val="4630"/>
  <p:tag name="KSO_WM_SLIDE_BACKGROUND_TYPE" val="navigation"/>
</p:tagLst>
</file>

<file path=ppt/tags/tag153.xml><?xml version="1.0" encoding="utf-8"?>
<p:tagLst xmlns:p="http://schemas.openxmlformats.org/presentationml/2006/main">
  <p:tag name="AS_UNIQUEID" val="4631"/>
  <p:tag name="KSO_WM_SLIDE_BACKGROUND_TYPE" val="navigation"/>
</p:tagLst>
</file>

<file path=ppt/tags/tag154.xml><?xml version="1.0" encoding="utf-8"?>
<p:tagLst xmlns:p="http://schemas.openxmlformats.org/presentationml/2006/main">
  <p:tag name="AS_UNIQUEID" val="4632"/>
  <p:tag name="KSO_WM_SLIDE_BACKGROUND_TYPE" val="navigation"/>
</p:tagLst>
</file>

<file path=ppt/tags/tag155.xml><?xml version="1.0" encoding="utf-8"?>
<p:tagLst xmlns:p="http://schemas.openxmlformats.org/presentationml/2006/main">
  <p:tag name="AS_UNIQUEID" val="4633"/>
  <p:tag name="KSO_WM_SLIDE_BACKGROUND_TYPE" val="navigation"/>
</p:tagLst>
</file>

<file path=ppt/tags/tag156.xml><?xml version="1.0" encoding="utf-8"?>
<p:tagLst xmlns:p="http://schemas.openxmlformats.org/presentationml/2006/main">
  <p:tag name="AS_UNIQUEID" val="4635"/>
  <p:tag name="KSO_WM_ASSEMBLE_CHIP_INDEX" val="bbe6f88858854bf1be9a427fa9bdb155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2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45f3b07fad5743668d394feecce4fddc"/>
  <p:tag name="KSO_WM_UNIT_DECORATE_INFO" val=""/>
  <p:tag name="KSO_WM_UNIT_DIAGRAM_ISNUMVISUAL" val="0"/>
  <p:tag name="KSO_WM_UNIT_DIAGRAM_ISREFERUNIT" val="0"/>
  <p:tag name="KSO_WM_UNIT_HIGHLIGHT" val="0"/>
  <p:tag name="KSO_WM_UNIT_ID" val="chip20215020_5*i*1"/>
  <p:tag name="KSO_WM_UNIT_INDEX" val="1"/>
  <p:tag name="KSO_WM_UNIT_LAYERLEVEL" val="1"/>
  <p:tag name="KSO_WM_UNIT_SM_LIMIT_TYPE" val="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57.xml><?xml version="1.0" encoding="utf-8"?>
<p:tagLst xmlns:p="http://schemas.openxmlformats.org/presentationml/2006/main">
  <p:tag name="AS_UNIQUEID" val="4636"/>
  <p:tag name="KSO_WM_ASSEMBLE_CHIP_INDEX" val="d07dfb7485444f78a2f4234af2ee19d0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2fab68ff08214ef9b56641b736fd38f7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58.xml><?xml version="1.0" encoding="utf-8"?>
<p:tagLst xmlns:p="http://schemas.openxmlformats.org/presentationml/2006/main">
  <p:tag name="AS_UNIQUEID" val="4637"/>
  <p:tag name="KSO_WM_ASSEMBLE_CHIP_INDEX" val="a61ce7ff5a6d456582c269bd7694e602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SLIDE_BACKGROUND_TYPE" val="belt"/>
  <p:tag name="KSO_WM_TAG_VERSION" val="1.0"/>
  <p:tag name="KSO_WM_TEMPLATE_CATEGORY" val="chip"/>
  <p:tag name="KSO_WM_TEMPLATE_INDEX" val="20215020"/>
  <p:tag name="KSO_WM_UNIT_COMPATIBLE" val="0"/>
  <p:tag name="KSO_WM_UNIT_DEC_AREA_ID" val="14934d4df72e499f8f3694908fefb826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159.xml><?xml version="1.0" encoding="utf-8"?>
<p:tagLst xmlns:p="http://schemas.openxmlformats.org/presentationml/2006/main">
  <p:tag name="AS_UNIQUEID" val="4638"/>
  <p:tag name="KSO_WM_SLIDE_BACKGROUND_TYPE" val="belt"/>
</p:tagLst>
</file>

<file path=ppt/tags/tag16.xml><?xml version="1.0" encoding="utf-8"?>
<p:tagLst xmlns:p="http://schemas.openxmlformats.org/presentationml/2006/main">
  <p:tag name="AS_UNIQUEID" val="347"/>
</p:tagLst>
</file>

<file path=ppt/tags/tag160.xml><?xml version="1.0" encoding="utf-8"?>
<p:tagLst xmlns:p="http://schemas.openxmlformats.org/presentationml/2006/main">
  <p:tag name="AS_UNIQUEID" val="4639"/>
  <p:tag name="KSO_WM_SLIDE_BACKGROUND_TYPE" val="belt"/>
</p:tagLst>
</file>

<file path=ppt/tags/tag161.xml><?xml version="1.0" encoding="utf-8"?>
<p:tagLst xmlns:p="http://schemas.openxmlformats.org/presentationml/2006/main">
  <p:tag name="AS_UNIQUEID" val="4640"/>
  <p:tag name="KSO_WM_SLIDE_BACKGROUND_TYPE" val="belt"/>
</p:tagLst>
</file>

<file path=ppt/tags/tag162.xml><?xml version="1.0" encoding="utf-8"?>
<p:tagLst xmlns:p="http://schemas.openxmlformats.org/presentationml/2006/main">
  <p:tag name="AS_UNIQUEID" val="4641"/>
  <p:tag name="KSO_WM_SLIDE_BACKGROUND_TYPE" val="belt"/>
</p:tagLst>
</file>

<file path=ppt/tags/tag163.xml><?xml version="1.0" encoding="utf-8"?>
<p:tagLst xmlns:p="http://schemas.openxmlformats.org/presentationml/2006/main">
  <p:tag name="AS_UNIQUEID" val="4642"/>
  <p:tag name="KSO_WM_SLIDE_BACKGROUND_TYPE" val="belt"/>
</p:tagLst>
</file>

<file path=ppt/tags/tag164.xml><?xml version="1.0" encoding="utf-8"?>
<p:tagLst xmlns:p="http://schemas.openxmlformats.org/presentationml/2006/main">
  <p:tag name="AS_UNIQUEID" val="4644"/>
  <p:tag name="KSO_WM_TEMPLATE_CATEGORY" val="custom"/>
  <p:tag name="KSO_WM_TEMPLATE_INDEX" val="20215020"/>
</p:tagLst>
</file>

<file path=ppt/tags/tag165.xml><?xml version="1.0" encoding="utf-8"?>
<p:tagLst xmlns:p="http://schemas.openxmlformats.org/presentationml/2006/main">
  <p:tag name="AS_UNIQUEID" val="4645"/>
  <p:tag name="KSO_WM_TEMPLATE_CATEGORY" val="custom"/>
  <p:tag name="KSO_WM_TEMPLATE_INDEX" val="20215020"/>
</p:tagLst>
</file>

<file path=ppt/tags/tag166.xml><?xml version="1.0" encoding="utf-8"?>
<p:tagLst xmlns:p="http://schemas.openxmlformats.org/presentationml/2006/main">
  <p:tag name="AS_UNIQUEID" val="4646"/>
</p:tagLst>
</file>

<file path=ppt/tags/tag167.xml><?xml version="1.0" encoding="utf-8"?>
<p:tagLst xmlns:p="http://schemas.openxmlformats.org/presentationml/2006/main">
  <p:tag name="AS_UNIQUEID" val="4647"/>
</p:tagLst>
</file>

<file path=ppt/tags/tag168.xml><?xml version="1.0" encoding="utf-8"?>
<p:tagLst xmlns:p="http://schemas.openxmlformats.org/presentationml/2006/main">
  <p:tag name="AS_UNIQUEID" val="4648"/>
</p:tagLst>
</file>

<file path=ppt/tags/tag169.xml><?xml version="1.0" encoding="utf-8"?>
<p:tagLst xmlns:p="http://schemas.openxmlformats.org/presentationml/2006/main">
  <p:tag name="AS_UNIQUEID" val="4649"/>
  <p:tag name="KSO_WM_BEAUTIFY_FLAG" val="#wm#"/>
  <p:tag name="KSO_WM_TAG_VERSION" val="1.0"/>
  <p:tag name="KSO_WM_TEMPLATE_CATEGORY" val="custom"/>
  <p:tag name="KSO_WM_TEMPLATE_INDEX" val="20215020"/>
</p:tagLst>
</file>

<file path=ppt/tags/tag17.xml><?xml version="1.0" encoding="utf-8"?>
<p:tagLst xmlns:p="http://schemas.openxmlformats.org/presentationml/2006/main">
  <p:tag name="AS_UNIQUEID" val="348"/>
</p:tagLst>
</file>

<file path=ppt/tags/tag170.xml><?xml version="1.0" encoding="utf-8"?>
<p:tagLst xmlns:p="http://schemas.openxmlformats.org/presentationml/2006/main">
  <p:tag name="AS_UNIQUEID" val="4650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AS_UNIQUEID" val="4743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78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7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.xml><?xml version="1.0" encoding="utf-8"?>
<p:tagLst xmlns:p="http://schemas.openxmlformats.org/presentationml/2006/main">
  <p:tag name="AS_UNIQUEID" val="349"/>
</p:tagLst>
</file>

<file path=ppt/tags/tag180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2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4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7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8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89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.xml><?xml version="1.0" encoding="utf-8"?>
<p:tagLst xmlns:p="http://schemas.openxmlformats.org/presentationml/2006/main">
  <p:tag name="AS_UNIQUEID" val="351"/>
</p:tagLst>
</file>

<file path=ppt/tags/tag19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1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3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5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197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.xml><?xml version="1.0" encoding="utf-8"?>
<p:tagLst xmlns:p="http://schemas.openxmlformats.org/presentationml/2006/main">
  <p:tag name="AS_UNIQUEID" val="326"/>
</p:tagLst>
</file>

<file path=ppt/tags/tag20.xml><?xml version="1.0" encoding="utf-8"?>
<p:tagLst xmlns:p="http://schemas.openxmlformats.org/presentationml/2006/main">
  <p:tag name="AS_UNIQUEID" val="352"/>
</p:tagLst>
</file>

<file path=ppt/tags/tag200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1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2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3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4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5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6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08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09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.xml><?xml version="1.0" encoding="utf-8"?>
<p:tagLst xmlns:p="http://schemas.openxmlformats.org/presentationml/2006/main">
  <p:tag name="AS_UNIQUEID" val="353"/>
</p:tagLst>
</file>

<file path=ppt/tags/tag210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3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5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6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7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18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19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2.xml><?xml version="1.0" encoding="utf-8"?>
<p:tagLst xmlns:p="http://schemas.openxmlformats.org/presentationml/2006/main">
  <p:tag name="AS_UNIQUEID" val="355"/>
</p:tagLst>
</file>

<file path=ppt/tags/tag220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21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22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23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24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25.xml><?xml version="1.0" encoding="utf-8"?>
<p:tagLst xmlns:p="http://schemas.openxmlformats.org/presentationml/2006/main">
  <p:tag name="AS_UNIQUEID" val="4768"/>
  <p:tag name="KSO_WM_BEAUTIFY_FLAG" val=""/>
  <p:tag name="KSO_WM_TAG_VERSION" val="1.0"/>
  <p:tag name="KSO_WM_TEMPLATE_CATEGORY" val="custom"/>
  <p:tag name="KSO_WM_TEMPLATE_INDEX" val="20215020"/>
  <p:tag name="KSO_WM_UNIT_BK_DARK_LIGHT" val="1"/>
  <p:tag name="KSO_WM_UNIT_BLOCK" val="0"/>
  <p:tag name="KSO_WM_UNIT_COMPATIBLE" val="0"/>
  <p:tag name="KSO_WM_UNIT_DECORATE_INFO" val="{&quot;DecorateInfoX&quot;:{&quot;IsLeft&quot;:true,&quot;IsRight&quot;:false,&quot;IsAbs&quot;:true},&quot;DecorateInfoY&quot;:{&quot;IsTop&quot;:true,&quot;IsBottom&quot;:false,&quot;IsAbs&quot;:true},&quot;DecorateInfoW&quot;:{&quot;IsAbs&quot;:true},&quot;DecorateInfoH&quot;:{&quot;IsAbs&quot;:true}}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custom20215020_8*i*1"/>
  <p:tag name="KSO_WM_UNIT_INDEX" val="1"/>
  <p:tag name="KSO_WM_UNIT_LAYERLEVEL" val="1"/>
  <p:tag name="KSO_WM_UNIT_SM_LIMIT_TYPE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59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15020"/>
</p:tagLst>
</file>

<file path=ppt/tags/tag228.xml><?xml version="1.0" encoding="utf-8"?>
<p:tagLst xmlns:p="http://schemas.openxmlformats.org/presentationml/2006/main">
  <p:tag name="COMMONDATA" val="eyJoZGlkIjoiNDRkMDRlYWYzMjRjNjgwZmMyYTM3MDk2YTk2ODA3YjIifQ=="/>
  <p:tag name="commondata" val="eyJoZGlkIjoiM2NjYjYyNDZjODJiYmJmNmM0MjJmYTU1MmJjMjAxZGYifQ=="/>
</p:tagLst>
</file>

<file path=ppt/tags/tag23.xml><?xml version="1.0" encoding="utf-8"?>
<p:tagLst xmlns:p="http://schemas.openxmlformats.org/presentationml/2006/main">
  <p:tag name="AS_UNIQUEID" val="356"/>
</p:tagLst>
</file>

<file path=ppt/tags/tag24.xml><?xml version="1.0" encoding="utf-8"?>
<p:tagLst xmlns:p="http://schemas.openxmlformats.org/presentationml/2006/main">
  <p:tag name="AS_UNIQUEID" val="358"/>
</p:tagLst>
</file>

<file path=ppt/tags/tag25.xml><?xml version="1.0" encoding="utf-8"?>
<p:tagLst xmlns:p="http://schemas.openxmlformats.org/presentationml/2006/main">
  <p:tag name="AS_UNIQUEID" val="359"/>
</p:tagLst>
</file>

<file path=ppt/tags/tag26.xml><?xml version="1.0" encoding="utf-8"?>
<p:tagLst xmlns:p="http://schemas.openxmlformats.org/presentationml/2006/main">
  <p:tag name="AS_UNIQUEID" val="779"/>
</p:tagLst>
</file>

<file path=ppt/tags/tag27.xml><?xml version="1.0" encoding="utf-8"?>
<p:tagLst xmlns:p="http://schemas.openxmlformats.org/presentationml/2006/main">
  <p:tag name="AS_UNIQUEID" val="780"/>
</p:tagLst>
</file>

<file path=ppt/tags/tag28.xml><?xml version="1.0" encoding="utf-8"?>
<p:tagLst xmlns:p="http://schemas.openxmlformats.org/presentationml/2006/main">
  <p:tag name="AS_UNIQUEID" val="781"/>
</p:tagLst>
</file>

<file path=ppt/tags/tag29.xml><?xml version="1.0" encoding="utf-8"?>
<p:tagLst xmlns:p="http://schemas.openxmlformats.org/presentationml/2006/main">
  <p:tag name="AS_UNIQUEID" val="782"/>
</p:tagLst>
</file>

<file path=ppt/tags/tag3.xml><?xml version="1.0" encoding="utf-8"?>
<p:tagLst xmlns:p="http://schemas.openxmlformats.org/presentationml/2006/main">
  <p:tag name="AS_UNIQUEID" val="328"/>
</p:tagLst>
</file>

<file path=ppt/tags/tag30.xml><?xml version="1.0" encoding="utf-8"?>
<p:tagLst xmlns:p="http://schemas.openxmlformats.org/presentationml/2006/main">
  <p:tag name="AS_UNIQUEID" val="766"/>
</p:tagLst>
</file>

<file path=ppt/tags/tag31.xml><?xml version="1.0" encoding="utf-8"?>
<p:tagLst xmlns:p="http://schemas.openxmlformats.org/presentationml/2006/main">
  <p:tag name="AS_UNIQUEID" val="784"/>
</p:tagLst>
</file>

<file path=ppt/tags/tag32.xml><?xml version="1.0" encoding="utf-8"?>
<p:tagLst xmlns:p="http://schemas.openxmlformats.org/presentationml/2006/main">
  <p:tag name="AS_UNIQUEID" val="4494"/>
</p:tagLst>
</file>

<file path=ppt/tags/tag33.xml><?xml version="1.0" encoding="utf-8"?>
<p:tagLst xmlns:p="http://schemas.openxmlformats.org/presentationml/2006/main">
  <p:tag name="AS_UNIQUEID" val="4495"/>
</p:tagLst>
</file>

<file path=ppt/tags/tag34.xml><?xml version="1.0" encoding="utf-8"?>
<p:tagLst xmlns:p="http://schemas.openxmlformats.org/presentationml/2006/main">
  <p:tag name="AS_UNIQUEID" val="4496"/>
</p:tagLst>
</file>

<file path=ppt/tags/tag35.xml><?xml version="1.0" encoding="utf-8"?>
<p:tagLst xmlns:p="http://schemas.openxmlformats.org/presentationml/2006/main">
  <p:tag name="AS_UNIQUEID" val="4497"/>
  <p:tag name="KSO_WM_ASSEMBLE_CHIP_INDEX" val="b8151b03d5a74b25b89a13aaa8004e4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ccc115ec5f7d17b1744893"/>
  <p:tag name="KSO_WM_CHIP_XID" val="5eccc10bec5f7d17b1744890"/>
  <p:tag name="KSO_WM_TAG_VERSION" val="1.0"/>
  <p:tag name="KSO_WM_TEMPLATE_ASSEMBLE_GROUPID" val="5faa41e40f63d42c4847739d"/>
  <p:tag name="KSO_WM_TEMPLATE_ASSEMBLE_XID" val="5fab3f17b46e6ebd99076d0a"/>
  <p:tag name="KSO_WM_TEMPLATE_CATEGORY" val="custom"/>
  <p:tag name="KSO_WM_TEMPLATE_INDEX" val="20215020"/>
  <p:tag name="KSO_WM_UNIT_BLOCK" val="0"/>
  <p:tag name="KSO_WM_UNIT_COMPATIBLE" val="0"/>
  <p:tag name="KSO_WM_UNIT_DEC_AREA_ID" val="820b359ba1854bd3a15824d026f41afc"/>
  <p:tag name="KSO_WM_UNIT_DEFAULT_FONT" val="18;24;2"/>
  <p:tag name="KSO_WM_UNIT_DIAGRAM_ISNUMVISUAL" val="0"/>
  <p:tag name="KSO_WM_UNIT_DIAGRAM_ISREFERUNIT" val="0"/>
  <p:tag name="KSO_WM_UNIT_HIGHLIGHT" val="0"/>
  <p:tag name="KSO_WM_UNIT_ID" val="custom2021502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/击/此/处/添/加/副/标/题/内/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64"/>
</p:tagLst>
</file>

<file path=ppt/tags/tag36.xml><?xml version="1.0" encoding="utf-8"?>
<p:tagLst xmlns:p="http://schemas.openxmlformats.org/presentationml/2006/main">
  <p:tag name="AS_UNIQUEID" val="4498"/>
  <p:tag name="KSO_WM_ASSEMBLE_CHIP_INDEX" val="b8151b03d5a74b25b89a13aaa8004e45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ccc115ec5f7d17b1744893"/>
  <p:tag name="KSO_WM_CHIP_XID" val="5eccc10bec5f7d17b1744890"/>
  <p:tag name="KSO_WM_TAG_VERSION" val="1.0"/>
  <p:tag name="KSO_WM_TEMPLATE_ASSEMBLE_GROUPID" val="5faa41e40f63d42c4847739d"/>
  <p:tag name="KSO_WM_TEMPLATE_ASSEMBLE_XID" val="5fab3f17b46e6ebd99076d0a"/>
  <p:tag name="KSO_WM_TEMPLATE_CATEGORY" val="custom"/>
  <p:tag name="KSO_WM_TEMPLATE_INDEX" val="20215020"/>
  <p:tag name="KSO_WM_UNIT_BLOCK" val="0"/>
  <p:tag name="KSO_WM_UNIT_COMPATIBLE" val="0"/>
  <p:tag name="KSO_WM_UNIT_DEC_AREA_ID" val="448321a4422a4ff9a56594f4cc870c89"/>
  <p:tag name="KSO_WM_UNIT_DEFAULT_FONT" val="60;80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追逐梦想 勇往直前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9"/>
</p:tagLst>
</file>

<file path=ppt/tags/tag37.xml><?xml version="1.0" encoding="utf-8"?>
<p:tagLst xmlns:p="http://schemas.openxmlformats.org/presentationml/2006/main">
  <p:tag name="AS_UNIQUEID" val="4500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8.xml><?xml version="1.0" encoding="utf-8"?>
<p:tagLst xmlns:p="http://schemas.openxmlformats.org/presentationml/2006/main">
  <p:tag name="AS_UNIQUEID" val="4501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39.xml><?xml version="1.0" encoding="utf-8"?>
<p:tagLst xmlns:p="http://schemas.openxmlformats.org/presentationml/2006/main">
  <p:tag name="AS_UNIQUEID" val="4502"/>
</p:tagLst>
</file>

<file path=ppt/tags/tag4.xml><?xml version="1.0" encoding="utf-8"?>
<p:tagLst xmlns:p="http://schemas.openxmlformats.org/presentationml/2006/main">
  <p:tag name="AS_UNIQUEID" val="329"/>
</p:tagLst>
</file>

<file path=ppt/tags/tag40.xml><?xml version="1.0" encoding="utf-8"?>
<p:tagLst xmlns:p="http://schemas.openxmlformats.org/presentationml/2006/main">
  <p:tag name="AS_UNIQUEID" val="4503"/>
</p:tagLst>
</file>

<file path=ppt/tags/tag41.xml><?xml version="1.0" encoding="utf-8"?>
<p:tagLst xmlns:p="http://schemas.openxmlformats.org/presentationml/2006/main">
  <p:tag name="AS_UNIQUEID" val="4504"/>
</p:tagLst>
</file>

<file path=ppt/tags/tag42.xml><?xml version="1.0" encoding="utf-8"?>
<p:tagLst xmlns:p="http://schemas.openxmlformats.org/presentationml/2006/main">
  <p:tag name="AS_UNIQUEID" val="4505"/>
</p:tagLst>
</file>

<file path=ppt/tags/tag43.xml><?xml version="1.0" encoding="utf-8"?>
<p:tagLst xmlns:p="http://schemas.openxmlformats.org/presentationml/2006/main">
  <p:tag name="AS_UNIQUEID" val="4506"/>
</p:tagLst>
</file>

<file path=ppt/tags/tag44.xml><?xml version="1.0" encoding="utf-8"?>
<p:tagLst xmlns:p="http://schemas.openxmlformats.org/presentationml/2006/main">
  <p:tag name="AS_UNIQUEID" val="4508"/>
  <p:tag name="KSO_WM_ASSEMBLE_CHIP_INDEX" val="d70faa1b13584720b82f22a7599fe4f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a41e40f63d42c4847739d"/>
  <p:tag name="KSO_WM_CHIP_XID" val="5faa41e40f63d42c4847739f"/>
  <p:tag name="KSO_WM_TAG_VERSION" val="1.0"/>
  <p:tag name="KSO_WM_TEMPLATE_CATEGORY" val="chip"/>
  <p:tag name="KSO_WM_TEMPLATE_INDEX" val="20215020"/>
  <p:tag name="KSO_WM_UNIT_COMPATIBLE" val="0"/>
  <p:tag name="KSO_WM_UNIT_DEC_AREA_ID" val="8f35c3469d004840b6ce6cbe661daf73"/>
  <p:tag name="KSO_WM_UNIT_DECORATE_INFO" val=""/>
  <p:tag name="KSO_WM_UNIT_DIAGRAM_ISNUMVISUAL" val="0"/>
  <p:tag name="KSO_WM_UNIT_DIAGRAM_ISREFERUNIT" val="0"/>
  <p:tag name="KSO_WM_UNIT_HIGHLIGHT" val="0"/>
  <p:tag name="KSO_WM_UNIT_ID" val="chip20215020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5.xml><?xml version="1.0" encoding="utf-8"?>
<p:tagLst xmlns:p="http://schemas.openxmlformats.org/presentationml/2006/main">
  <p:tag name="AS_UNIQUEID" val="4509"/>
  <p:tag name="KSO_WM_ASSEMBLE_CHIP_INDEX" val="10b1d4579fb1485c8a044e9b21c1211c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0611e43eb80b41e184a8443503efa441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6.xml><?xml version="1.0" encoding="utf-8"?>
<p:tagLst xmlns:p="http://schemas.openxmlformats.org/presentationml/2006/main">
  <p:tag name="AS_UNIQUEID" val="4510"/>
  <p:tag name="KSO_WM_ASSEMBLE_CHIP_INDEX" val="196b54f6f50f4e0189ba8aed226434cd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0a7c88671fbe423597183ea936273e7f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47.xml><?xml version="1.0" encoding="utf-8"?>
<p:tagLst xmlns:p="http://schemas.openxmlformats.org/presentationml/2006/main">
  <p:tag name="AS_UNIQUEID" val="4511"/>
</p:tagLst>
</file>

<file path=ppt/tags/tag48.xml><?xml version="1.0" encoding="utf-8"?>
<p:tagLst xmlns:p="http://schemas.openxmlformats.org/presentationml/2006/main">
  <p:tag name="AS_UNIQUEID" val="4512"/>
</p:tagLst>
</file>

<file path=ppt/tags/tag49.xml><?xml version="1.0" encoding="utf-8"?>
<p:tagLst xmlns:p="http://schemas.openxmlformats.org/presentationml/2006/main">
  <p:tag name="AS_UNIQUEID" val="4513"/>
</p:tagLst>
</file>

<file path=ppt/tags/tag5.xml><?xml version="1.0" encoding="utf-8"?>
<p:tagLst xmlns:p="http://schemas.openxmlformats.org/presentationml/2006/main">
  <p:tag name="AS_UNIQUEID" val="331"/>
</p:tagLst>
</file>

<file path=ppt/tags/tag50.xml><?xml version="1.0" encoding="utf-8"?>
<p:tagLst xmlns:p="http://schemas.openxmlformats.org/presentationml/2006/main">
  <p:tag name="AS_UNIQUEID" val="4514"/>
  <p:tag name="KSO_WM_ASSEMBLE_CHIP_INDEX" val="b5cc9cf2e339465e957d4360e0ba981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a41e40f63d42c4847739d"/>
  <p:tag name="KSO_WM_TEMPLATE_ASSEMBLE_XID" val="5fab3f17b46e6ebd99076cd4"/>
  <p:tag name="KSO_WM_TEMPLATE_CATEGORY" val="custom"/>
  <p:tag name="KSO_WM_TEMPLATE_INDEX" val="20215020"/>
  <p:tag name="KSO_WM_UNIT_BLOCK" val="0"/>
  <p:tag name="KSO_WM_UNIT_COMPATIBLE" val="0"/>
  <p:tag name="KSO_WM_UNIT_DEC_AREA_ID" val="37cb1827c6254ff3a8ce0a003e3a0086"/>
  <p:tag name="KSO_WM_UNIT_DEFAULT_FONT" val="14;18;2"/>
  <p:tag name="KSO_WM_UNIT_DIAGRAM_ISNUMVISUAL" val="0"/>
  <p:tag name="KSO_WM_UNIT_DIAGRAM_ISREFERUNIT" val="0"/>
  <p:tag name="KSO_WM_UNIT_HIGHLIGHT" val="0"/>
  <p:tag name="KSO_WM_UNIT_ID" val="custom20215020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87"/>
</p:tagLst>
</file>

<file path=ppt/tags/tag51.xml><?xml version="1.0" encoding="utf-8"?>
<p:tagLst xmlns:p="http://schemas.openxmlformats.org/presentationml/2006/main">
  <p:tag name="AS_UNIQUEID" val="4515"/>
  <p:tag name="KSO_WM_ASSEMBLE_CHIP_INDEX" val="b5cc9cf2e339465e957d4360e0ba9810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40d00ac41c4a0a525616"/>
  <p:tag name="KSO_WM_CHIP_XID" val="5ebe40d00ac41c4a0a525617"/>
  <p:tag name="KSO_WM_TAG_VERSION" val="1.0"/>
  <p:tag name="KSO_WM_TEMPLATE_ASSEMBLE_GROUPID" val="5faa41e40f63d42c4847739d"/>
  <p:tag name="KSO_WM_TEMPLATE_ASSEMBLE_XID" val="5fab3f17b46e6ebd99076cd4"/>
  <p:tag name="KSO_WM_TEMPLATE_CATEGORY" val="custom"/>
  <p:tag name="KSO_WM_TEMPLATE_INDEX" val="20215020"/>
  <p:tag name="KSO_WM_UNIT_BLOCK" val="0"/>
  <p:tag name="KSO_WM_UNIT_COMPATIBLE" val="0"/>
  <p:tag name="KSO_WM_UNIT_DEC_AREA_ID" val="d1cee2a3ff9a41d08653e8cec1142ffc"/>
  <p:tag name="KSO_WM_UNIT_DEFAULT_FONT" val="40;56;4"/>
  <p:tag name="KSO_WM_UNIT_DIAGRAM_ISNUMVISUAL" val="0"/>
  <p:tag name="KSO_WM_UNIT_DIAGRAM_ISREFERUNIT" val="0"/>
  <p:tag name="KSO_WM_UNIT_HIGHLIGHT" val="0"/>
  <p:tag name="KSO_WM_UNIT_ID" val="custom20215020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添加大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1"/>
</p:tagLst>
</file>

<file path=ppt/tags/tag52.xml><?xml version="1.0" encoding="utf-8"?>
<p:tagLst xmlns:p="http://schemas.openxmlformats.org/presentationml/2006/main">
  <p:tag name="AS_UNIQUEID" val="4517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3.xml><?xml version="1.0" encoding="utf-8"?>
<p:tagLst xmlns:p="http://schemas.openxmlformats.org/presentationml/2006/main">
  <p:tag name="AS_UNIQUEID" val="4518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54.xml><?xml version="1.0" encoding="utf-8"?>
<p:tagLst xmlns:p="http://schemas.openxmlformats.org/presentationml/2006/main">
  <p:tag name="AS_UNIQUEID" val="4519"/>
</p:tagLst>
</file>

<file path=ppt/tags/tag55.xml><?xml version="1.0" encoding="utf-8"?>
<p:tagLst xmlns:p="http://schemas.openxmlformats.org/presentationml/2006/main">
  <p:tag name="AS_UNIQUEID" val="4520"/>
</p:tagLst>
</file>

<file path=ppt/tags/tag56.xml><?xml version="1.0" encoding="utf-8"?>
<p:tagLst xmlns:p="http://schemas.openxmlformats.org/presentationml/2006/main">
  <p:tag name="AS_UNIQUEID" val="4521"/>
</p:tagLst>
</file>

<file path=ppt/tags/tag57.xml><?xml version="1.0" encoding="utf-8"?>
<p:tagLst xmlns:p="http://schemas.openxmlformats.org/presentationml/2006/main">
  <p:tag name="AS_UNIQUEID" val="4522"/>
</p:tagLst>
</file>

<file path=ppt/tags/tag58.xml><?xml version="1.0" encoding="utf-8"?>
<p:tagLst xmlns:p="http://schemas.openxmlformats.org/presentationml/2006/main">
  <p:tag name="AS_UNIQUEID" val="4523"/>
</p:tagLst>
</file>

<file path=ppt/tags/tag59.xml><?xml version="1.0" encoding="utf-8"?>
<p:tagLst xmlns:p="http://schemas.openxmlformats.org/presentationml/2006/main">
  <p:tag name="AS_UNIQUEID" val="4524"/>
</p:tagLst>
</file>

<file path=ppt/tags/tag6.xml><?xml version="1.0" encoding="utf-8"?>
<p:tagLst xmlns:p="http://schemas.openxmlformats.org/presentationml/2006/main">
  <p:tag name="AS_UNIQUEID" val="332"/>
</p:tagLst>
</file>

<file path=ppt/tags/tag60.xml><?xml version="1.0" encoding="utf-8"?>
<p:tagLst xmlns:p="http://schemas.openxmlformats.org/presentationml/2006/main">
  <p:tag name="AS_UNIQUEID" val="4526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1.xml><?xml version="1.0" encoding="utf-8"?>
<p:tagLst xmlns:p="http://schemas.openxmlformats.org/presentationml/2006/main">
  <p:tag name="AS_UNIQUEID" val="4527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62.xml><?xml version="1.0" encoding="utf-8"?>
<p:tagLst xmlns:p="http://schemas.openxmlformats.org/presentationml/2006/main">
  <p:tag name="AS_UNIQUEID" val="4528"/>
</p:tagLst>
</file>

<file path=ppt/tags/tag63.xml><?xml version="1.0" encoding="utf-8"?>
<p:tagLst xmlns:p="http://schemas.openxmlformats.org/presentationml/2006/main">
  <p:tag name="AS_UNIQUEID" val="4529"/>
</p:tagLst>
</file>

<file path=ppt/tags/tag64.xml><?xml version="1.0" encoding="utf-8"?>
<p:tagLst xmlns:p="http://schemas.openxmlformats.org/presentationml/2006/main">
  <p:tag name="AS_UNIQUEID" val="4530"/>
</p:tagLst>
</file>

<file path=ppt/tags/tag65.xml><?xml version="1.0" encoding="utf-8"?>
<p:tagLst xmlns:p="http://schemas.openxmlformats.org/presentationml/2006/main">
  <p:tag name="AS_UNIQUEID" val="4531"/>
</p:tagLst>
</file>

<file path=ppt/tags/tag66.xml><?xml version="1.0" encoding="utf-8"?>
<p:tagLst xmlns:p="http://schemas.openxmlformats.org/presentationml/2006/main">
  <p:tag name="AS_UNIQUEID" val="4532"/>
</p:tagLst>
</file>

<file path=ppt/tags/tag67.xml><?xml version="1.0" encoding="utf-8"?>
<p:tagLst xmlns:p="http://schemas.openxmlformats.org/presentationml/2006/main">
  <p:tag name="AS_UNIQUEID" val="4533"/>
</p:tagLst>
</file>

<file path=ppt/tags/tag68.xml><?xml version="1.0" encoding="utf-8"?>
<p:tagLst xmlns:p="http://schemas.openxmlformats.org/presentationml/2006/main">
  <p:tag name="AS_UNIQUEID" val="4534"/>
</p:tagLst>
</file>

<file path=ppt/tags/tag69.xml><?xml version="1.0" encoding="utf-8"?>
<p:tagLst xmlns:p="http://schemas.openxmlformats.org/presentationml/2006/main">
  <p:tag name="AS_UNIQUEID" val="4535"/>
</p:tagLst>
</file>

<file path=ppt/tags/tag7.xml><?xml version="1.0" encoding="utf-8"?>
<p:tagLst xmlns:p="http://schemas.openxmlformats.org/presentationml/2006/main">
  <p:tag name="AS_UNIQUEID" val="334"/>
</p:tagLst>
</file>

<file path=ppt/tags/tag70.xml><?xml version="1.0" encoding="utf-8"?>
<p:tagLst xmlns:p="http://schemas.openxmlformats.org/presentationml/2006/main">
  <p:tag name="AS_UNIQUEID" val="4537"/>
  <p:tag name="KSO_WM_ASSEMBLE_CHIP_INDEX" val="86a0e3ac51cf46ed957b949866745a5d"/>
  <p:tag name="KSO_WM_BEAUTIFY_FLAG" val="#wm#"/>
  <p:tag name="KSO_WM_CHIP_FILLAREA_FILL_RULE" val="{&quot;fill_align&quot;:&quot;lm&quot;,&quot;fill_effect&quot;:[],&quot;fill_mode&quot;:&quot;adaptive&quot;,&quot;sacle_strategy&quot;:&quot;stretch&quot;}"/>
  <p:tag name="KSO_WM_CHIP_GROUPID" val="5faa41e40f63d42c4847739d"/>
  <p:tag name="KSO_WM_CHIP_XID" val="5faa41e40f63d42c4847739f"/>
  <p:tag name="KSO_WM_TAG_VERSION" val="1.0"/>
  <p:tag name="KSO_WM_TEMPLATE_CATEGORY" val="chip"/>
  <p:tag name="KSO_WM_TEMPLATE_INDEX" val="20215020"/>
  <p:tag name="KSO_WM_UNIT_COMPATIBLE" val="0"/>
  <p:tag name="KSO_WM_UNIT_DEC_AREA_ID" val="d0f831481c364412bd9df5e87e23d1f2"/>
  <p:tag name="KSO_WM_UNIT_DECORATE_INFO" val=""/>
  <p:tag name="KSO_WM_UNIT_DIAGRAM_ISNUMVISUAL" val="0"/>
  <p:tag name="KSO_WM_UNIT_DIAGRAM_ISREFERUNIT" val="0"/>
  <p:tag name="KSO_WM_UNIT_HIGHLIGHT" val="0"/>
  <p:tag name="KSO_WM_UNIT_ID" val="chip20215020_2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1.xml><?xml version="1.0" encoding="utf-8"?>
<p:tagLst xmlns:p="http://schemas.openxmlformats.org/presentationml/2006/main">
  <p:tag name="AS_UNIQUEID" val="4538"/>
  <p:tag name="KSO_WM_ASSEMBLE_CHIP_INDEX" val="a14c8357b1ff4479b3fa18ed865430f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d4df5d64ece24983a5431869add205c9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72.xml><?xml version="1.0" encoding="utf-8"?>
<p:tagLst xmlns:p="http://schemas.openxmlformats.org/presentationml/2006/main">
  <p:tag name="AS_UNIQUEID" val="4539"/>
</p:tagLst>
</file>

<file path=ppt/tags/tag73.xml><?xml version="1.0" encoding="utf-8"?>
<p:tagLst xmlns:p="http://schemas.openxmlformats.org/presentationml/2006/main">
  <p:tag name="AS_UNIQUEID" val="4540"/>
</p:tagLst>
</file>

<file path=ppt/tags/tag74.xml><?xml version="1.0" encoding="utf-8"?>
<p:tagLst xmlns:p="http://schemas.openxmlformats.org/presentationml/2006/main">
  <p:tag name="AS_UNIQUEID" val="4541"/>
</p:tagLst>
</file>

<file path=ppt/tags/tag75.xml><?xml version="1.0" encoding="utf-8"?>
<p:tagLst xmlns:p="http://schemas.openxmlformats.org/presentationml/2006/main">
  <p:tag name="AS_UNIQUEID" val="4542"/>
</p:tagLst>
</file>

<file path=ppt/tags/tag76.xml><?xml version="1.0" encoding="utf-8"?>
<p:tagLst xmlns:p="http://schemas.openxmlformats.org/presentationml/2006/main">
  <p:tag name="AS_UNIQUEID" val="4544"/>
</p:tagLst>
</file>

<file path=ppt/tags/tag77.xml><?xml version="1.0" encoding="utf-8"?>
<p:tagLst xmlns:p="http://schemas.openxmlformats.org/presentationml/2006/main">
  <p:tag name="AS_UNIQUEID" val="4545"/>
</p:tagLst>
</file>

<file path=ppt/tags/tag78.xml><?xml version="1.0" encoding="utf-8"?>
<p:tagLst xmlns:p="http://schemas.openxmlformats.org/presentationml/2006/main">
  <p:tag name="AS_UNIQUEID" val="4546"/>
</p:tagLst>
</file>

<file path=ppt/tags/tag79.xml><?xml version="1.0" encoding="utf-8"?>
<p:tagLst xmlns:p="http://schemas.openxmlformats.org/presentationml/2006/main">
  <p:tag name="AS_UNIQUEID" val="4548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.xml><?xml version="1.0" encoding="utf-8"?>
<p:tagLst xmlns:p="http://schemas.openxmlformats.org/presentationml/2006/main">
  <p:tag name="AS_UNIQUEID" val="335"/>
</p:tagLst>
</file>

<file path=ppt/tags/tag80.xml><?xml version="1.0" encoding="utf-8"?>
<p:tagLst xmlns:p="http://schemas.openxmlformats.org/presentationml/2006/main">
  <p:tag name="AS_UNIQUEID" val="4549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1.xml><?xml version="1.0" encoding="utf-8"?>
<p:tagLst xmlns:p="http://schemas.openxmlformats.org/presentationml/2006/main">
  <p:tag name="AS_UNIQUEID" val="4550"/>
</p:tagLst>
</file>

<file path=ppt/tags/tag82.xml><?xml version="1.0" encoding="utf-8"?>
<p:tagLst xmlns:p="http://schemas.openxmlformats.org/presentationml/2006/main">
  <p:tag name="AS_UNIQUEID" val="4551"/>
</p:tagLst>
</file>

<file path=ppt/tags/tag83.xml><?xml version="1.0" encoding="utf-8"?>
<p:tagLst xmlns:p="http://schemas.openxmlformats.org/presentationml/2006/main">
  <p:tag name="AS_UNIQUEID" val="4552"/>
</p:tagLst>
</file>

<file path=ppt/tags/tag84.xml><?xml version="1.0" encoding="utf-8"?>
<p:tagLst xmlns:p="http://schemas.openxmlformats.org/presentationml/2006/main">
  <p:tag name="AS_UNIQUEID" val="4553"/>
</p:tagLst>
</file>

<file path=ppt/tags/tag85.xml><?xml version="1.0" encoding="utf-8"?>
<p:tagLst xmlns:p="http://schemas.openxmlformats.org/presentationml/2006/main">
  <p:tag name="AS_UNIQUEID" val="4554"/>
</p:tagLst>
</file>

<file path=ppt/tags/tag86.xml><?xml version="1.0" encoding="utf-8"?>
<p:tagLst xmlns:p="http://schemas.openxmlformats.org/presentationml/2006/main">
  <p:tag name="AS_UNIQUEID" val="4555"/>
</p:tagLst>
</file>

<file path=ppt/tags/tag87.xml><?xml version="1.0" encoding="utf-8"?>
<p:tagLst xmlns:p="http://schemas.openxmlformats.org/presentationml/2006/main">
  <p:tag name="AS_UNIQUEID" val="4557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8.xml><?xml version="1.0" encoding="utf-8"?>
<p:tagLst xmlns:p="http://schemas.openxmlformats.org/presentationml/2006/main">
  <p:tag name="AS_UNIQUEID" val="4558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89.xml><?xml version="1.0" encoding="utf-8"?>
<p:tagLst xmlns:p="http://schemas.openxmlformats.org/presentationml/2006/main">
  <p:tag name="AS_UNIQUEID" val="4559"/>
</p:tagLst>
</file>

<file path=ppt/tags/tag9.xml><?xml version="1.0" encoding="utf-8"?>
<p:tagLst xmlns:p="http://schemas.openxmlformats.org/presentationml/2006/main">
  <p:tag name="AS_UNIQUEID" val="336"/>
</p:tagLst>
</file>

<file path=ppt/tags/tag90.xml><?xml version="1.0" encoding="utf-8"?>
<p:tagLst xmlns:p="http://schemas.openxmlformats.org/presentationml/2006/main">
  <p:tag name="AS_UNIQUEID" val="4560"/>
</p:tagLst>
</file>

<file path=ppt/tags/tag91.xml><?xml version="1.0" encoding="utf-8"?>
<p:tagLst xmlns:p="http://schemas.openxmlformats.org/presentationml/2006/main">
  <p:tag name="AS_UNIQUEID" val="4561"/>
</p:tagLst>
</file>

<file path=ppt/tags/tag92.xml><?xml version="1.0" encoding="utf-8"?>
<p:tagLst xmlns:p="http://schemas.openxmlformats.org/presentationml/2006/main">
  <p:tag name="AS_UNIQUEID" val="4562"/>
</p:tagLst>
</file>

<file path=ppt/tags/tag93.xml><?xml version="1.0" encoding="utf-8"?>
<p:tagLst xmlns:p="http://schemas.openxmlformats.org/presentationml/2006/main">
  <p:tag name="AS_UNIQUEID" val="4563"/>
</p:tagLst>
</file>

<file path=ppt/tags/tag94.xml><?xml version="1.0" encoding="utf-8"?>
<p:tagLst xmlns:p="http://schemas.openxmlformats.org/presentationml/2006/main">
  <p:tag name="AS_UNIQUEID" val="4565"/>
  <p:tag name="KSO_WM_ASSEMBLE_CHIP_INDEX" val="73df50e3900c4cb6827e329110395f5b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0"/>
  <p:tag name="KSO_WM_TAG_VERSION" val="1.0"/>
  <p:tag name="KSO_WM_TEMPLATE_CATEGORY" val="chip"/>
  <p:tag name="KSO_WM_TEMPLATE_INDEX" val="20215020"/>
  <p:tag name="KSO_WM_UNIT_COMPATIBLE" val="0"/>
  <p:tag name="KSO_WM_UNIT_DEC_AREA_ID" val="272137fbf8b045d1ac51ece818aa0a0b"/>
  <p:tag name="KSO_WM_UNIT_DECORATE_INFO" val=""/>
  <p:tag name="KSO_WM_UNIT_DIAGRAM_ISNUMVISUAL" val="0"/>
  <p:tag name="KSO_WM_UNIT_DIAGRAM_ISREFERUNIT" val="0"/>
  <p:tag name="KSO_WM_UNIT_HIGHLIGHT" val="0"/>
  <p:tag name="KSO_WM_UNIT_ID" val="chip20215020_3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5.xml><?xml version="1.0" encoding="utf-8"?>
<p:tagLst xmlns:p="http://schemas.openxmlformats.org/presentationml/2006/main">
  <p:tag name="AS_UNIQUEID" val="4566"/>
  <p:tag name="KSO_WM_ASSEMBLE_CHIP_INDEX" val="a63e9d5e2ac543d8a1ecc0a3b271995a"/>
  <p:tag name="KSO_WM_BEAUTIFY_FLAG" val="#wm#"/>
  <p:tag name="KSO_WM_CHIP_FILLAREA_FILL_RULE" val="{&quot;fill_align&quot;:&quot;cm&quot;,&quot;fill_effect&quot;:[],&quot;fill_mode&quot;:&quot;full&quot;,&quot;sacle_strategy&quot;:&quot;stretch&quot;}"/>
  <p:tag name="KSO_WM_CHIP_GROUPID" val="5faa41e40f63d42c4847739d"/>
  <p:tag name="KSO_WM_CHIP_XID" val="5faa41e40f63d42c484773a1"/>
  <p:tag name="KSO_WM_TAG_VERSION" val="1.0"/>
  <p:tag name="KSO_WM_TEMPLATE_CATEGORY" val="chip"/>
  <p:tag name="KSO_WM_TEMPLATE_INDEX" val="20215020"/>
  <p:tag name="KSO_WM_UNIT_COMPATIBLE" val="0"/>
  <p:tag name="KSO_WM_UNIT_DEC_AREA_ID" val="1a316a8899ed4e8a9b3def86680dd22d"/>
  <p:tag name="KSO_WM_UNIT_DECORATE_INFO" val=""/>
  <p:tag name="KSO_WM_UNIT_DIAGRAM_ISNUMVISUAL" val="0"/>
  <p:tag name="KSO_WM_UNIT_DIAGRAM_ISREFERUNIT" val="0"/>
  <p:tag name="KSO_WM_UNIT_HIGHLIGHT" val="0"/>
  <p:tag name="KSO_WM_UNIT_ID" val="chip20215020_4*i*1"/>
  <p:tag name="KSO_WM_UNIT_INDEX" val="1"/>
  <p:tag name="KSO_WM_UNIT_LAYERLEVEL" val="1"/>
  <p:tag name="KSO_WM_UNIT_SM_LIMIT_TYPE" val=""/>
  <p:tag name="KSO_WM_UNIT_SUBTYPE" val="t"/>
  <p:tag name="KSO_WM_UNIT_TYPE" val="i"/>
</p:tagLst>
</file>

<file path=ppt/tags/tag96.xml><?xml version="1.0" encoding="utf-8"?>
<p:tagLst xmlns:p="http://schemas.openxmlformats.org/presentationml/2006/main">
  <p:tag name="AS_UNIQUEID" val="4567"/>
</p:tagLst>
</file>

<file path=ppt/tags/tag97.xml><?xml version="1.0" encoding="utf-8"?>
<p:tagLst xmlns:p="http://schemas.openxmlformats.org/presentationml/2006/main">
  <p:tag name="AS_UNIQUEID" val="4568"/>
</p:tagLst>
</file>

<file path=ppt/tags/tag98.xml><?xml version="1.0" encoding="utf-8"?>
<p:tagLst xmlns:p="http://schemas.openxmlformats.org/presentationml/2006/main">
  <p:tag name="AS_UNIQUEID" val="4569"/>
</p:tagLst>
</file>

<file path=ppt/tags/tag99.xml><?xml version="1.0" encoding="utf-8"?>
<p:tagLst xmlns:p="http://schemas.openxmlformats.org/presentationml/2006/main">
  <p:tag name="AS_UNIQUEID" val="4570"/>
</p:tagLst>
</file>

<file path=ppt/theme/theme1.xml><?xml version="1.0" encoding="utf-8"?>
<a:theme xmlns:a="http://schemas.openxmlformats.org/drawingml/2006/main" name="1_QQ：69528139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QQ：6952813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Q：69528139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Q：69528139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CBE8F6"/>
      </a:dk2>
      <a:lt2>
        <a:srgbClr val="E4F4FB"/>
      </a:lt2>
      <a:accent1>
        <a:srgbClr val="1B88C0"/>
      </a:accent1>
      <a:accent2>
        <a:srgbClr val="0D8270"/>
      </a:accent2>
      <a:accent3>
        <a:srgbClr val="2D702A"/>
      </a:accent3>
      <a:accent4>
        <a:srgbClr val="67520E"/>
      </a:accent4>
      <a:accent5>
        <a:srgbClr val="AA3012"/>
      </a:accent5>
      <a:accent6>
        <a:srgbClr val="BE1A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4996</Words>
  <Application>WPS 演示</Application>
  <PresentationFormat>宽屏</PresentationFormat>
  <Paragraphs>503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微软雅黑</vt:lpstr>
      <vt:lpstr>汉仪旗黑-75S</vt:lpstr>
      <vt:lpstr>黑体</vt:lpstr>
      <vt:lpstr>Calibri</vt:lpstr>
      <vt:lpstr>Calibri</vt:lpstr>
      <vt:lpstr>隶书</vt:lpstr>
      <vt:lpstr>Times New Roman Regular</vt:lpstr>
      <vt:lpstr>Cambria Math</vt:lpstr>
      <vt:lpstr>TimesNewRomanPSMT</vt:lpstr>
      <vt:lpstr>华文中宋</vt:lpstr>
      <vt:lpstr>Arial Unicode MS</vt:lpstr>
      <vt:lpstr>SymbolMT</vt:lpstr>
      <vt:lpstr>Calibri Light</vt:lpstr>
      <vt:lpstr>Segoe Print</vt:lpstr>
      <vt:lpstr>1_QQ：695281399</vt:lpstr>
      <vt:lpstr>2_Office 主题​​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panglh</dc:creator>
  <cp:lastModifiedBy>馥郁芬芳</cp:lastModifiedBy>
  <cp:revision>64</cp:revision>
  <dcterms:created xsi:type="dcterms:W3CDTF">2024-04-12T00:11:00Z</dcterms:created>
  <dcterms:modified xsi:type="dcterms:W3CDTF">2024-06-04T07:03:33Z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2052-12.1.0.16929</vt:lpwstr>
  </property>
</Properties>
</file>