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docx" ContentType="application/vnd.openxmlformats-officedocument.wordprocessingml.document"/>
  <Default Extension="bin" ContentType="application/vnd.openxmlformats-officedocument.oleObject"/>
  <Default Extension="wav" ContentType="audio/x-wav"/>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 id="2147483674" r:id="rId4"/>
    <p:sldMasterId id="2147483686" r:id="rId5"/>
  </p:sldMasterIdLst>
  <p:notesMasterIdLst>
    <p:notesMasterId r:id="rId26"/>
  </p:notesMasterIdLst>
  <p:sldIdLst>
    <p:sldId id="274" r:id="rId6"/>
    <p:sldId id="317" r:id="rId7"/>
    <p:sldId id="290" r:id="rId8"/>
    <p:sldId id="291" r:id="rId9"/>
    <p:sldId id="258" r:id="rId10"/>
    <p:sldId id="295" r:id="rId11"/>
    <p:sldId id="332" r:id="rId12"/>
    <p:sldId id="333" r:id="rId13"/>
    <p:sldId id="318" r:id="rId14"/>
    <p:sldId id="334" r:id="rId15"/>
    <p:sldId id="335" r:id="rId16"/>
    <p:sldId id="336" r:id="rId17"/>
    <p:sldId id="330" r:id="rId18"/>
    <p:sldId id="327" r:id="rId19"/>
    <p:sldId id="337" r:id="rId20"/>
    <p:sldId id="338" r:id="rId21"/>
    <p:sldId id="339" r:id="rId22"/>
    <p:sldId id="340" r:id="rId23"/>
    <p:sldId id="341" r:id="rId24"/>
    <p:sldId id="331" r:id="rId25"/>
  </p:sldIdLst>
  <p:sldSz cx="9144000" cy="6858000" type="screen4x3"/>
  <p:notesSz cx="6858000" cy="9144000"/>
  <p:custDataLst>
    <p:tags r:id="rId30"/>
  </p:custDataLst>
  <p:defaultTex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sz="1800" b="0" i="0" u="none" baseline="0">
        <a:solidFill>
          <a:schemeClr val="tx1"/>
        </a:solidFill>
        <a:latin typeface="Arial" panose="020B0604020202020204" pitchFamily="34" charset="0"/>
        <a:ea typeface="宋体" panose="02010600030101010101" pitchFamily="2" charset="-122"/>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69" d="100"/>
          <a:sy n="69" d="100"/>
        </p:scale>
        <p:origin x="0" y="0"/>
      </p:cViewPr>
      <p:guideLst/>
    </p:cSldViewPr>
  </p:slideViewPr>
  <p:notesViewPr>
    <p:cSldViewPr>
      <p:cViewPr varScale="1">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0" Type="http://schemas.openxmlformats.org/officeDocument/2006/relationships/tags" Target="tags/tag1.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notesMaster" Target="notesMasters/notesMaster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image" Target="../media/image2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5362" name="Rectangle 2"/>
          <p:cNvSpPr>
            <a:spLocks noGrp="1"/>
          </p:cNvSpPr>
          <p:nvPr>
            <p:ph type="hdr" sz="quarter" idx="4294967295"/>
          </p:nvPr>
        </p:nvSpPr>
        <p:spPr>
          <a:xfrm>
            <a:off x="0" y="0"/>
            <a:ext cx="2971800" cy="457200"/>
          </a:xfrm>
          <a:prstGeom prst="rect">
            <a:avLst/>
          </a:prstGeom>
          <a:noFill/>
          <a:ln w="9525">
            <a:noFill/>
          </a:ln>
        </p:spPr>
        <p:txBody>
          <a:bodyPr/>
          <a:lstStyle/>
          <a:p>
            <a:pPr lvl="0" eaLnBrk="1" fontAlgn="base" hangingPunct="1"/>
            <a:endParaRPr lang="zh-CN" altLang="en-US" sz="1200" strike="noStrike" noProof="1">
              <a:latin typeface="Times New Roman" panose="02020603050405020304" pitchFamily="2" charset="0"/>
            </a:endParaRPr>
          </a:p>
        </p:txBody>
      </p:sp>
      <p:sp>
        <p:nvSpPr>
          <p:cNvPr id="15363" name="Rectangle 3"/>
          <p:cNvSpPr>
            <a:spLocks noGrp="1"/>
          </p:cNvSpPr>
          <p:nvPr>
            <p:ph type="dt" idx="1"/>
          </p:nvPr>
        </p:nvSpPr>
        <p:spPr>
          <a:xfrm>
            <a:off x="3884613" y="0"/>
            <a:ext cx="2971800" cy="457200"/>
          </a:xfrm>
          <a:prstGeom prst="rect">
            <a:avLst/>
          </a:prstGeom>
          <a:noFill/>
          <a:ln w="9525">
            <a:noFill/>
          </a:ln>
        </p:spPr>
        <p:txBody>
          <a:bodyPr/>
          <a:lstStyle/>
          <a:p>
            <a:pPr lvl="0" algn="r" eaLnBrk="1" fontAlgn="base" hangingPunct="1"/>
            <a:endParaRPr lang="en-US" altLang="x-none" sz="1200" strike="noStrike" noProof="1">
              <a:latin typeface="Times New Roman" panose="02020603050405020304" pitchFamily="2" charset="0"/>
            </a:endParaRPr>
          </a:p>
        </p:txBody>
      </p:sp>
      <p:sp>
        <p:nvSpPr>
          <p:cNvPr id="15364" name="Rectangle 4"/>
          <p:cNvSpPr>
            <a:spLocks noGrp="1"/>
          </p:cNvSpPr>
          <p:nvPr>
            <p:ph type="sldImg" idx="2"/>
          </p:nvPr>
        </p:nvSpPr>
        <p:spPr>
          <a:xfrm>
            <a:off x="1143000" y="685800"/>
            <a:ext cx="4572000" cy="3429000"/>
          </a:xfrm>
          <a:prstGeom prst="rect">
            <a:avLst/>
          </a:prstGeom>
          <a:noFill/>
          <a:ln>
            <a:noFill/>
            <a:miter lim="800000"/>
          </a:ln>
        </p:spPr>
      </p:sp>
      <p:sp>
        <p:nvSpPr>
          <p:cNvPr id="15365" name="Rectangle 5"/>
          <p:cNvSpPr>
            <a:spLocks noGrp="1"/>
          </p:cNvSpPr>
          <p:nvPr>
            <p:ph type="body" sz="quarter" idx="3"/>
          </p:nvPr>
        </p:nvSpPr>
        <p:spPr>
          <a:xfrm>
            <a:off x="685800" y="4343400"/>
            <a:ext cx="5486400" cy="4114800"/>
          </a:xfrm>
          <a:prstGeom prst="rect">
            <a:avLst/>
          </a:prstGeom>
          <a:noFill/>
          <a:ln>
            <a:noFill/>
            <a:miter lim="800000"/>
          </a:ln>
        </p:spPr>
        <p:txBody>
          <a:bodyPr anchor="ctr" anchorCtr="0"/>
          <a:lstStyle>
            <a:lvl1pPr marL="0" indent="0" algn="l" defTabSz="914400" rtl="0" eaLnBrk="0" fontAlgn="base" hangingPunct="0">
              <a:lnSpc>
                <a:spcPct val="100000"/>
              </a:lnSpc>
              <a:spcBef>
                <a:spcPct val="30000"/>
              </a:spcBef>
              <a:spcAft>
                <a:spcPct val="0"/>
              </a:spcAft>
              <a:buClrTx/>
              <a:buSzTx/>
              <a:buFontTx/>
              <a:buNone/>
              <a:defRPr lang="en-US" altLang="en-US" sz="1200" b="0" i="0" u="none" baseline="0">
                <a:solidFill>
                  <a:schemeClr val="tx1"/>
                </a:solidFill>
                <a:latin typeface="Times New Roman" panose="02020603050405020304" pitchFamily="2" charset="0"/>
                <a:ea typeface="宋体" panose="02010600030101010101" pitchFamily="2" charset="-122"/>
              </a:defRPr>
            </a:lvl1pPr>
            <a:lvl2pPr marL="457200" indent="0" algn="l" defTabSz="914400" rtl="0" eaLnBrk="0" fontAlgn="base" hangingPunct="0">
              <a:lnSpc>
                <a:spcPct val="100000"/>
              </a:lnSpc>
              <a:spcBef>
                <a:spcPct val="30000"/>
              </a:spcBef>
              <a:spcAft>
                <a:spcPct val="0"/>
              </a:spcAft>
              <a:buClrTx/>
              <a:buSzTx/>
              <a:buFontTx/>
              <a:buNone/>
              <a:defRPr lang="en-US" altLang="en-US" sz="1200" b="0" i="0" u="none" baseline="0">
                <a:solidFill>
                  <a:schemeClr val="tx1"/>
                </a:solidFill>
                <a:latin typeface="Times New Roman" panose="02020603050405020304" pitchFamily="2" charset="0"/>
                <a:ea typeface="宋体" panose="02010600030101010101" pitchFamily="2" charset="-122"/>
              </a:defRPr>
            </a:lvl2pPr>
            <a:lvl3pPr marL="914400" indent="0" algn="l" defTabSz="914400" rtl="0" eaLnBrk="0" fontAlgn="base" hangingPunct="0">
              <a:lnSpc>
                <a:spcPct val="100000"/>
              </a:lnSpc>
              <a:spcBef>
                <a:spcPct val="30000"/>
              </a:spcBef>
              <a:spcAft>
                <a:spcPct val="0"/>
              </a:spcAft>
              <a:buClrTx/>
              <a:buSzTx/>
              <a:buFontTx/>
              <a:buNone/>
              <a:defRPr lang="en-US" altLang="en-US" sz="1200" b="0" i="0" u="none" baseline="0">
                <a:solidFill>
                  <a:schemeClr val="tx1"/>
                </a:solidFill>
                <a:latin typeface="Times New Roman" panose="02020603050405020304" pitchFamily="2" charset="0"/>
                <a:ea typeface="宋体" panose="02010600030101010101" pitchFamily="2" charset="-122"/>
              </a:defRPr>
            </a:lvl3pPr>
            <a:lvl4pPr marL="1371600" indent="0" algn="l" defTabSz="914400" rtl="0" eaLnBrk="0" fontAlgn="base" hangingPunct="0">
              <a:lnSpc>
                <a:spcPct val="100000"/>
              </a:lnSpc>
              <a:spcBef>
                <a:spcPct val="30000"/>
              </a:spcBef>
              <a:spcAft>
                <a:spcPct val="0"/>
              </a:spcAft>
              <a:buClrTx/>
              <a:buSzTx/>
              <a:buFontTx/>
              <a:buNone/>
              <a:defRPr lang="en-US" altLang="en-US" sz="1200" b="0" i="0" u="none" baseline="0">
                <a:solidFill>
                  <a:schemeClr val="tx1"/>
                </a:solidFill>
                <a:latin typeface="Times New Roman" panose="02020603050405020304" pitchFamily="2" charset="0"/>
                <a:ea typeface="宋体" panose="02010600030101010101" pitchFamily="2" charset="-122"/>
              </a:defRPr>
            </a:lvl4pPr>
            <a:lvl5pPr marL="1828800" indent="0" algn="l" defTabSz="914400" rtl="0" eaLnBrk="0" fontAlgn="base" hangingPunct="0">
              <a:lnSpc>
                <a:spcPct val="100000"/>
              </a:lnSpc>
              <a:spcBef>
                <a:spcPct val="30000"/>
              </a:spcBef>
              <a:spcAft>
                <a:spcPct val="0"/>
              </a:spcAft>
              <a:buClrTx/>
              <a:buSzTx/>
              <a:buFontTx/>
              <a:buNone/>
              <a:defRPr lang="en-US" altLang="en-US" sz="1200" b="0" i="0" u="none" baseline="0">
                <a:solidFill>
                  <a:schemeClr val="tx1"/>
                </a:solidFill>
                <a:latin typeface="Times New Roman" panose="02020603050405020304" pitchFamily="2" charset="0"/>
                <a:ea typeface="宋体" panose="02010600030101010101" pitchFamily="2" charset="-122"/>
              </a:defRPr>
            </a:lvl5pPr>
          </a:lstStyle>
          <a:p>
            <a:pPr lvl="0"/>
            <a:r>
              <a:t>单击此处编辑母版文本样式</a:t>
            </a:r>
          </a:p>
          <a:p>
            <a:pPr lvl="1"/>
            <a:r>
              <a:t>第二级</a:t>
            </a:r>
          </a:p>
          <a:p>
            <a:pPr lvl="2"/>
            <a:r>
              <a:t>第三级</a:t>
            </a:r>
          </a:p>
          <a:p>
            <a:pPr lvl="3"/>
            <a:r>
              <a:t>第四级</a:t>
            </a:r>
          </a:p>
          <a:p>
            <a:pPr lvl="4"/>
            <a:r>
              <a:t>第五级</a:t>
            </a:r>
          </a:p>
        </p:txBody>
      </p:sp>
      <p:sp>
        <p:nvSpPr>
          <p:cNvPr id="15366" name="Rectangle 6"/>
          <p:cNvSpPr>
            <a:spLocks noGrp="1"/>
          </p:cNvSpPr>
          <p:nvPr>
            <p:ph type="ftr" sz="quarter" idx="4"/>
          </p:nvPr>
        </p:nvSpPr>
        <p:spPr>
          <a:xfrm>
            <a:off x="0" y="8685213"/>
            <a:ext cx="2971800" cy="457200"/>
          </a:xfrm>
          <a:prstGeom prst="rect">
            <a:avLst/>
          </a:prstGeom>
          <a:noFill/>
          <a:ln w="9525">
            <a:noFill/>
          </a:ln>
        </p:spPr>
        <p:txBody>
          <a:bodyPr anchor="b"/>
          <a:lstStyle/>
          <a:p>
            <a:pPr lvl="0" eaLnBrk="1" fontAlgn="base" hangingPunct="1"/>
            <a:endParaRPr lang="en-US" altLang="x-none" sz="1200" strike="noStrike" noProof="1">
              <a:latin typeface="Times New Roman" panose="02020603050405020304" pitchFamily="2" charset="0"/>
            </a:endParaRPr>
          </a:p>
        </p:txBody>
      </p:sp>
      <p:sp>
        <p:nvSpPr>
          <p:cNvPr id="15367" name="Rectangle 7"/>
          <p:cNvSpPr>
            <a:spLocks noGrp="1"/>
          </p:cNvSpPr>
          <p:nvPr>
            <p:ph type="sldNum" sz="quarter" idx="5"/>
          </p:nvPr>
        </p:nvSpPr>
        <p:spPr>
          <a:xfrm>
            <a:off x="3884613" y="8685213"/>
            <a:ext cx="2971800" cy="457200"/>
          </a:xfrm>
          <a:prstGeom prst="rect">
            <a:avLst/>
          </a:prstGeom>
          <a:noFill/>
          <a:ln w="9525">
            <a:noFill/>
          </a:ln>
        </p:spPr>
        <p:txBody>
          <a:bodyPr anchor="b"/>
          <a:lstStyle/>
          <a:p>
            <a:pPr lvl="0" algn="r" eaLnBrk="1" fontAlgn="base" hangingPunct="1"/>
            <a:fld id="{9A0DB2DC-4C9A-4742-B13C-FB6460FD3503}" type="slidenum">
              <a:rPr lang="zh-CN" altLang="en-US" sz="1200" strike="noStrike" noProof="1">
                <a:latin typeface="Times New Roman" panose="02020603050405020304" pitchFamily="2" charset="0"/>
                <a:ea typeface="宋体" panose="02010600030101010101" pitchFamily="2" charset="-122"/>
                <a:cs typeface="+mn-ea"/>
              </a:rPr>
            </a:fld>
            <a:endParaRPr lang="zh-CN" altLang="en-US" sz="1200" strike="noStrike" noProof="1">
              <a:latin typeface="Times New Roman" panose="02020603050405020304" pitchFamily="2" charset="0"/>
            </a:endParaRPr>
          </a:p>
        </p:txBody>
      </p:sp>
    </p:spTree>
  </p:cSld>
  <p:clrMap bg1="lt1" tx1="dk1" bg2="lt2" tx2="dk2" accent1="accent1" accent2="accent2" accent3="accent3" accent4="accent4" accent5="accent5" accent6="accent6" hlink="hlink" folHlink="folHlink"/>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5"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6"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5"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6"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57950" y="152400"/>
            <a:ext cx="1924050" cy="5334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5800" y="152400"/>
            <a:ext cx="5660611" cy="5334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5"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6"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方法技巧">
    <p:bg>
      <p:bgPr>
        <a:solidFill>
          <a:schemeClr val="bg1">
            <a:lumMod val="95000"/>
          </a:schemeClr>
        </a:solidFill>
        <a:effectLst/>
      </p:bgPr>
    </p:bg>
    <p:spTree>
      <p:nvGrpSpPr>
        <p:cNvPr id="1" name=""/>
        <p:cNvGrpSpPr/>
        <p:nvPr/>
      </p:nvGrpSpPr>
      <p:grpSpPr>
        <a:xfrm>
          <a:off x="0" y="0"/>
          <a:ext cx="0" cy="0"/>
          <a:chOff x="0" y="0"/>
          <a:chExt cx="0" cy="0"/>
        </a:xfrm>
      </p:grpSpPr>
      <p:sp>
        <p:nvSpPr>
          <p:cNvPr id="14" name="矩形 13"/>
          <p:cNvSpPr/>
          <p:nvPr userDrawn="1"/>
        </p:nvSpPr>
        <p:spPr>
          <a:xfrm>
            <a:off x="0" y="0"/>
            <a:ext cx="9144239" cy="17272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350">
              <a:solidFill>
                <a:prstClr val="white"/>
              </a:solidFill>
            </a:endParaRPr>
          </a:p>
        </p:txBody>
      </p:sp>
      <p:sp>
        <p:nvSpPr>
          <p:cNvPr id="15" name="任意形状 14"/>
          <p:cNvSpPr/>
          <p:nvPr userDrawn="1"/>
        </p:nvSpPr>
        <p:spPr>
          <a:xfrm>
            <a:off x="1" y="1501492"/>
            <a:ext cx="9144238" cy="1501017"/>
          </a:xfrm>
          <a:custGeom>
            <a:avLst/>
            <a:gdLst>
              <a:gd name="connsiteX0" fmla="*/ 0 w 12191999"/>
              <a:gd name="connsiteY0" fmla="*/ 0 h 1500947"/>
              <a:gd name="connsiteX1" fmla="*/ 12191999 w 12191999"/>
              <a:gd name="connsiteY1" fmla="*/ 0 h 1500947"/>
              <a:gd name="connsiteX2" fmla="*/ 12191999 w 12191999"/>
              <a:gd name="connsiteY2" fmla="*/ 669131 h 1500947"/>
              <a:gd name="connsiteX3" fmla="*/ 11750290 w 12191999"/>
              <a:gd name="connsiteY3" fmla="*/ 788658 h 1500947"/>
              <a:gd name="connsiteX4" fmla="*/ 6096001 w 12191999"/>
              <a:gd name="connsiteY4" fmla="*/ 1500947 h 1500947"/>
              <a:gd name="connsiteX5" fmla="*/ 441709 w 12191999"/>
              <a:gd name="connsiteY5" fmla="*/ 788658 h 1500947"/>
              <a:gd name="connsiteX6" fmla="*/ 0 w 12191999"/>
              <a:gd name="connsiteY6" fmla="*/ 669130 h 1500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1999" h="1500947">
                <a:moveTo>
                  <a:pt x="0" y="0"/>
                </a:moveTo>
                <a:lnTo>
                  <a:pt x="12191999" y="0"/>
                </a:lnTo>
                <a:lnTo>
                  <a:pt x="12191999" y="669131"/>
                </a:lnTo>
                <a:lnTo>
                  <a:pt x="11750290" y="788658"/>
                </a:lnTo>
                <a:cubicBezTo>
                  <a:pt x="9943031" y="1253646"/>
                  <a:pt x="8048396" y="1500947"/>
                  <a:pt x="6096001" y="1500947"/>
                </a:cubicBezTo>
                <a:cubicBezTo>
                  <a:pt x="4143604" y="1500947"/>
                  <a:pt x="2248969" y="1253646"/>
                  <a:pt x="441709" y="788658"/>
                </a:cubicBezTo>
                <a:lnTo>
                  <a:pt x="0" y="669130"/>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350">
              <a:solidFill>
                <a:prstClr val="white"/>
              </a:solidFill>
            </a:endParaRPr>
          </a:p>
        </p:txBody>
      </p:sp>
      <p:sp>
        <p:nvSpPr>
          <p:cNvPr id="22" name="任意形状 21"/>
          <p:cNvSpPr/>
          <p:nvPr userDrawn="1"/>
        </p:nvSpPr>
        <p:spPr>
          <a:xfrm>
            <a:off x="0" y="0"/>
            <a:ext cx="628666" cy="707755"/>
          </a:xfrm>
          <a:custGeom>
            <a:avLst/>
            <a:gdLst>
              <a:gd name="connsiteX0" fmla="*/ 0 w 670093"/>
              <a:gd name="connsiteY0" fmla="*/ 0 h 425685"/>
              <a:gd name="connsiteX1" fmla="*/ 670093 w 670093"/>
              <a:gd name="connsiteY1" fmla="*/ 0 h 425685"/>
              <a:gd name="connsiteX2" fmla="*/ 664674 w 670093"/>
              <a:gd name="connsiteY2" fmla="*/ 53757 h 425685"/>
              <a:gd name="connsiteX3" fmla="*/ 208333 w 670093"/>
              <a:gd name="connsiteY3" fmla="*/ 425685 h 425685"/>
              <a:gd name="connsiteX4" fmla="*/ 27021 w 670093"/>
              <a:gd name="connsiteY4" fmla="*/ 389080 h 425685"/>
              <a:gd name="connsiteX5" fmla="*/ 0 w 670093"/>
              <a:gd name="connsiteY5" fmla="*/ 374413 h 425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0093" h="425685">
                <a:moveTo>
                  <a:pt x="0" y="0"/>
                </a:moveTo>
                <a:lnTo>
                  <a:pt x="670093" y="0"/>
                </a:lnTo>
                <a:lnTo>
                  <a:pt x="664674" y="53757"/>
                </a:lnTo>
                <a:cubicBezTo>
                  <a:pt x="621239" y="266015"/>
                  <a:pt x="433432" y="425685"/>
                  <a:pt x="208333" y="425685"/>
                </a:cubicBezTo>
                <a:cubicBezTo>
                  <a:pt x="144019" y="425685"/>
                  <a:pt x="82749" y="412651"/>
                  <a:pt x="27021" y="389080"/>
                </a:cubicBezTo>
                <a:lnTo>
                  <a:pt x="0" y="374413"/>
                </a:lnTo>
                <a:close/>
              </a:path>
            </a:pathLst>
          </a:cu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350">
              <a:solidFill>
                <a:prstClr val="white"/>
              </a:solidFill>
            </a:endParaRPr>
          </a:p>
        </p:txBody>
      </p:sp>
      <p:sp>
        <p:nvSpPr>
          <p:cNvPr id="4" name="矩形 3"/>
          <p:cNvSpPr/>
          <p:nvPr userDrawn="1"/>
        </p:nvSpPr>
        <p:spPr>
          <a:xfrm>
            <a:off x="-28580" y="58377"/>
            <a:ext cx="525780" cy="299085"/>
          </a:xfrm>
          <a:prstGeom prst="rect">
            <a:avLst/>
          </a:prstGeom>
        </p:spPr>
        <p:txBody>
          <a:bodyPr wrap="none">
            <a:spAutoFit/>
          </a:bodyPr>
          <a:lstStyle/>
          <a:p>
            <a:r>
              <a:rPr lang="zh-CN" altLang="en-US" sz="1350" i="1" dirty="0" smtClean="0">
                <a:solidFill>
                  <a:prstClr val="black"/>
                </a:solidFill>
              </a:rPr>
              <a:t>辨析</a:t>
            </a:r>
            <a:endParaRPr lang="zh-CN" altLang="en-US" sz="1350" i="1" dirty="0">
              <a:solidFill>
                <a:prstClr val="black"/>
              </a:solidFill>
            </a:endParaRPr>
          </a:p>
        </p:txBody>
      </p:sp>
    </p:spTree>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1625" y="1600200"/>
            <a:ext cx="4184968" cy="44989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7408" y="1600200"/>
            <a:ext cx="4184968" cy="44989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6"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7"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8"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9"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4"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5"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5"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6"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3"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4"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6"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7"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6"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7"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228600"/>
            <a:ext cx="2135188" cy="58705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1625" y="228600"/>
            <a:ext cx="6281784" cy="58705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Rectangle 4"/>
          <p:cNvSpPr>
            <a:spLocks noGrp="1"/>
          </p:cNvSpPr>
          <p:nvPr>
            <p:ph type="dt" sz="half" idx="10"/>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标题幻灯片">
    <p:bg>
      <p:bgPr>
        <a:solidFill>
          <a:schemeClr val="bg1"/>
        </a:solidFill>
        <a:effectLst/>
      </p:bgPr>
    </p:bg>
    <p:spTree>
      <p:nvGrpSpPr>
        <p:cNvPr id="1" name=""/>
        <p:cNvGrpSpPr/>
        <p:nvPr/>
      </p:nvGrpSpPr>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5147" name="日期占位符 3"/>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5148" name="页脚占位符 4"/>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5149" name="灯片编号占位符 5"/>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标题和内容">
    <p:bg>
      <p:bgPr>
        <a:solidFill>
          <a:schemeClr val="bg1"/>
        </a:solidFill>
        <a:effectLst/>
      </p:bgPr>
    </p:bg>
    <p:spTree>
      <p:nvGrpSpPr>
        <p:cNvPr id="1" name=""/>
        <p:cNvGrpSpPr/>
        <p:nvPr/>
      </p:nvGrpSpPr>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6171" name="日期占位符 3"/>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6172" name="页脚占位符 4"/>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6173" name="灯片编号占位符 5"/>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cSld name="节标题">
    <p:bg>
      <p:bgPr>
        <a:solidFill>
          <a:schemeClr val="bg1"/>
        </a:solidFill>
        <a:effectLst/>
      </p:bgPr>
    </p:bg>
    <p:spTree>
      <p:nvGrpSpPr>
        <p:cNvPr id="1" name=""/>
        <p:cNvGrpSpPr/>
        <p:nvPr/>
      </p:nvGrpSpPr>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7195" name="日期占位符 3"/>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7196" name="页脚占位符 4"/>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7197" name="灯片编号占位符 5"/>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两栏内容">
    <p:bg>
      <p:bgPr>
        <a:solidFill>
          <a:schemeClr val="bg1"/>
        </a:solidFill>
        <a:effectLst/>
      </p:bgPr>
    </p:bg>
    <p:spTree>
      <p:nvGrpSpPr>
        <p:cNvPr id="1" name=""/>
        <p:cNvGrpSpPr/>
        <p:nvPr/>
      </p:nvGrpSpPr>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5800" y="1828800"/>
            <a:ext cx="3771138" cy="3657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10862" y="1828800"/>
            <a:ext cx="3771138" cy="3657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8219" name="日期占位符 4"/>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8220" name="页脚占位符 5"/>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8221" name="灯片编号占位符 6"/>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比较">
    <p:bg>
      <p:bgPr>
        <a:solidFill>
          <a:schemeClr val="bg1"/>
        </a:solidFill>
        <a:effectLst/>
      </p:bgPr>
    </p:bg>
    <p:spTree>
      <p:nvGrpSpPr>
        <p:cNvPr id="1" name=""/>
        <p:cNvGrpSpPr/>
        <p:nvPr/>
      </p:nvGrpSpPr>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9243" name="日期占位符 6"/>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9244" name="页脚占位符 7"/>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9245" name="灯片编号占位符 8"/>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5"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6"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cSld name="仅标题">
    <p:bg>
      <p:bgPr>
        <a:solidFill>
          <a:schemeClr val="bg1"/>
        </a:solidFill>
        <a:effectLst/>
      </p:bgPr>
    </p:bg>
    <p:spTree>
      <p:nvGrpSpPr>
        <p:cNvPr id="1" name=""/>
        <p:cNvGrpSpPr/>
        <p:nvPr/>
      </p:nvGrpSpPr>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0267" name="日期占位符 2"/>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10268" name="页脚占位符 3"/>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10269" name="灯片编号占位符 4"/>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p:cNvSpPr>
          <p:nvPr>
            <p:ph type="dt" sz="half" idx="10"/>
          </p:nvPr>
        </p:nvSpPr>
        <p:spPr>
          <a:xfrm>
            <a:off x="6858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fld id="{BB962C8B-B14F-4D97-AF65-F5344CB8AC3E}" type="datetime1">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
        <p:nvSpPr>
          <p:cNvPr id="3" name="Rectangle 6"/>
          <p:cNvSpPr>
            <a:spLocks noGrp="1"/>
          </p:cNvSpPr>
          <p:nvPr>
            <p:ph type="ftr" sz="quarter" idx="11"/>
          </p:nvPr>
        </p:nvSpPr>
        <p:spPr>
          <a:xfrm>
            <a:off x="31242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4" name="Rectangle 7"/>
          <p:cNvSpPr>
            <a:spLocks noGrp="1"/>
          </p:cNvSpPr>
          <p:nvPr>
            <p:ph type="sldNum" sz="quarter" idx="12"/>
          </p:nvPr>
        </p:nvSpPr>
        <p:spPr>
          <a:xfrm>
            <a:off x="65532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cSld name="内容与标题">
    <p:bg>
      <p:bgPr>
        <a:solidFill>
          <a:schemeClr val="bg1"/>
        </a:solidFill>
        <a:effectLst/>
      </p:bgPr>
    </p:bg>
    <p:spTree>
      <p:nvGrpSpPr>
        <p:cNvPr id="1" name=""/>
        <p:cNvGrpSpPr/>
        <p:nvPr/>
      </p:nvGrpSpPr>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11291" name="日期占位符 4"/>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11292" name="页脚占位符 5"/>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11293" name="灯片编号占位符 6"/>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cSld name="图片与标题">
    <p:bg>
      <p:bgPr>
        <a:solidFill>
          <a:schemeClr val="bg1"/>
        </a:solidFill>
        <a:effectLst/>
      </p:bgPr>
    </p:bg>
    <p:spTree>
      <p:nvGrpSpPr>
        <p:cNvPr id="1" name=""/>
        <p:cNvGrpSpPr/>
        <p:nvPr/>
      </p:nvGrpSpPr>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12315" name="日期占位符 4"/>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12316" name="页脚占位符 5"/>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12317" name="灯片编号占位符 6"/>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cSld name="标题和竖排文字">
    <p:bg>
      <p:bgPr>
        <a:solidFill>
          <a:schemeClr val="bg1"/>
        </a:solidFill>
        <a:effectLst/>
      </p:bgPr>
    </p:bg>
    <p:spTree>
      <p:nvGrpSpPr>
        <p:cNvPr id="1" name=""/>
        <p:cNvGrpSpPr/>
        <p:nvPr/>
      </p:nvGrpSpPr>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13339" name="日期占位符 3"/>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13340" name="页脚占位符 4"/>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13341" name="灯片编号占位符 5"/>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cSld name="竖版">
    <p:bg>
      <p:bgPr>
        <a:solidFill>
          <a:schemeClr val="bg1"/>
        </a:solidFill>
        <a:effectLst/>
      </p:bgPr>
    </p:bg>
    <p:spTree>
      <p:nvGrpSpPr>
        <p:cNvPr id="1" name=""/>
        <p:cNvGrpSpPr/>
        <p:nvPr/>
      </p:nvGrpSpPr>
      <p:grpSpPr/>
      <p:sp>
        <p:nvSpPr>
          <p:cNvPr id="2" name="竖排标题 1"/>
          <p:cNvSpPr>
            <a:spLocks noGrp="1"/>
          </p:cNvSpPr>
          <p:nvPr>
            <p:ph type="title" orient="vert"/>
          </p:nvPr>
        </p:nvSpPr>
        <p:spPr>
          <a:xfrm>
            <a:off x="6457950" y="152400"/>
            <a:ext cx="1924050" cy="5334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5800" y="152400"/>
            <a:ext cx="5660611" cy="5334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14363" name="日期占位符 3"/>
          <p:cNvSpPr>
            <a:spLocks noGrp="1"/>
          </p:cNvSpPr>
          <p:nvPr>
            <p:ph type="dt" sz="half" idx="10"/>
          </p:nvPr>
        </p:nvSpPr>
        <p:spPr>
          <a:xfrm>
            <a:off x="685800" y="6248400"/>
            <a:ext cx="1905000" cy="457200"/>
          </a:xfrm>
          <a:prstGeom prst="rect">
            <a:avLst/>
          </a:prstGeom>
          <a:noFill/>
          <a:ln w="9525">
            <a:noFill/>
          </a:ln>
        </p:spPr>
        <p:txBody>
          <a:bodyPr/>
          <a:lstStyle/>
          <a:p>
            <a:pPr eaLnBrk="1" fontAlgn="base" hangingPunct="1"/>
            <a:endParaRPr lang="zh-CN" altLang="en-US" strike="noStrike" noProof="1"/>
          </a:p>
        </p:txBody>
      </p:sp>
      <p:sp>
        <p:nvSpPr>
          <p:cNvPr id="14364" name="页脚占位符 4"/>
          <p:cNvSpPr>
            <a:spLocks noGrp="1"/>
          </p:cNvSpPr>
          <p:nvPr>
            <p:ph type="ftr" sz="quarter" idx="11"/>
          </p:nvPr>
        </p:nvSpPr>
        <p:spPr>
          <a:xfrm>
            <a:off x="3124200" y="6248400"/>
            <a:ext cx="2895600" cy="457200"/>
          </a:xfrm>
          <a:prstGeom prst="rect">
            <a:avLst/>
          </a:prstGeom>
          <a:noFill/>
          <a:ln w="9525">
            <a:noFill/>
          </a:ln>
        </p:spPr>
        <p:txBody>
          <a:bodyPr/>
          <a:lstStyle/>
          <a:p>
            <a:pPr eaLnBrk="1" fontAlgn="base" hangingPunct="1"/>
            <a:endParaRPr lang="en-US" altLang="x-none" strike="noStrike" noProof="1"/>
          </a:p>
        </p:txBody>
      </p:sp>
      <p:sp>
        <p:nvSpPr>
          <p:cNvPr id="14365" name="灯片编号占位符 5"/>
          <p:cNvSpPr>
            <a:spLocks noGrp="1"/>
          </p:cNvSpPr>
          <p:nvPr>
            <p:ph type="sldNum" sz="quarter" idx="12"/>
          </p:nvPr>
        </p:nvSpPr>
        <p:spPr>
          <a:xfrm>
            <a:off x="6553200" y="6248400"/>
            <a:ext cx="1905000" cy="457200"/>
          </a:xfrm>
          <a:prstGeom prst="rect">
            <a:avLst/>
          </a:prstGeom>
          <a:noFill/>
          <a:ln w="9525">
            <a:noFill/>
          </a:ln>
        </p:spPr>
        <p:txBody>
          <a:bodyPr/>
          <a:lstStyle/>
          <a:p>
            <a:pPr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1625" y="1600200"/>
            <a:ext cx="4184968" cy="44989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7408" y="1600200"/>
            <a:ext cx="4184968" cy="44989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6"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7"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5800" y="1828800"/>
            <a:ext cx="3771138" cy="3657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10862" y="1828800"/>
            <a:ext cx="3771138" cy="3657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6"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7"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8"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9"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4"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5"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3"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4"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6"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7"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6"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7"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228600"/>
            <a:ext cx="2135188" cy="58705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1625" y="228600"/>
            <a:ext cx="6281784" cy="58705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Rectangle 4"/>
          <p:cNvSpPr>
            <a:spLocks noGrp="1"/>
          </p:cNvSpPr>
          <p:nvPr>
            <p:ph type="dt" sz="half" idx="10"/>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5" name="Rectangle 5"/>
          <p:cNvSpPr>
            <a:spLocks noGrp="1"/>
          </p:cNvSpPr>
          <p:nvPr>
            <p:ph type="ftr" sz="quarter" idx="11"/>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6" name="Rectangle 6"/>
          <p:cNvSpPr>
            <a:spLocks noGrp="1"/>
          </p:cNvSpPr>
          <p:nvPr>
            <p:ph type="sldNum" sz="quarter" idx="12"/>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8"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9"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4"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5"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3"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4"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6"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7"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Rectangle 5"/>
          <p:cNvSpPr>
            <a:spLocks noGrp="1"/>
          </p:cNvSpPr>
          <p:nvPr>
            <p:ph type="dt" sz="half" idx="10"/>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6" name="Rectangle 6"/>
          <p:cNvSpPr>
            <a:spLocks noGrp="1"/>
          </p:cNvSpPr>
          <p:nvPr>
            <p:ph type="ftr" sz="quarter" idx="11"/>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7" name="Rectangle 7"/>
          <p:cNvSpPr>
            <a:spLocks noGrp="1"/>
          </p:cNvSpPr>
          <p:nvPr>
            <p:ph type="sldNum" sz="quarter" idx="12"/>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file:///D:\qq&#25991;&#20214;\712321467\Image\C2C\Image2\%7b75232B38-A165-1FB7-499C-2E1C792CACB5%7d.png" TargetMode="External"/><Relationship Id="rId14" Type="http://schemas.openxmlformats.org/officeDocument/2006/relationships/image" Target="../media/image1.pn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5" Type="http://schemas.openxmlformats.org/officeDocument/2006/relationships/theme" Target="../theme/theme2.xml"/><Relationship Id="rId14" Type="http://schemas.openxmlformats.org/officeDocument/2006/relationships/image" Target="file:///D:\qq&#25991;&#20214;\712321467\Image\C2C\Image2\%7b75232B38-A165-1FB7-499C-2E1C792CACB5%7d.png" TargetMode="External"/><Relationship Id="rId13" Type="http://schemas.openxmlformats.org/officeDocument/2006/relationships/image" Target="../media/image1.png"/><Relationship Id="rId12" Type="http://schemas.openxmlformats.org/officeDocument/2006/relationships/image" Target="../media/image2.jpeg"/><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3.xml"/><Relationship Id="rId8" Type="http://schemas.openxmlformats.org/officeDocument/2006/relationships/slideLayout" Target="../slideLayouts/slideLayout32.xml"/><Relationship Id="rId7" Type="http://schemas.openxmlformats.org/officeDocument/2006/relationships/slideLayout" Target="../slideLayouts/slideLayout31.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4" Type="http://schemas.openxmlformats.org/officeDocument/2006/relationships/theme" Target="../theme/theme3.xml"/><Relationship Id="rId13" Type="http://schemas.openxmlformats.org/officeDocument/2006/relationships/image" Target="file:///D:\qq&#25991;&#20214;\712321467\Image\C2C\Image2\%7b75232B38-A165-1FB7-499C-2E1C792CACB5%7d.png" TargetMode="External"/><Relationship Id="rId12" Type="http://schemas.openxmlformats.org/officeDocument/2006/relationships/image" Target="../media/image1.png"/><Relationship Id="rId11" Type="http://schemas.openxmlformats.org/officeDocument/2006/relationships/slideLayout" Target="../slideLayouts/slideLayout35.xml"/><Relationship Id="rId10" Type="http://schemas.openxmlformats.org/officeDocument/2006/relationships/slideLayout" Target="../slideLayouts/slideLayout34.xml"/><Relationship Id="rId1"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4.xml"/><Relationship Id="rId8" Type="http://schemas.openxmlformats.org/officeDocument/2006/relationships/slideLayout" Target="../slideLayouts/slideLayout43.xml"/><Relationship Id="rId7" Type="http://schemas.openxmlformats.org/officeDocument/2006/relationships/slideLayout" Target="../slideLayouts/slideLayout42.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 Id="rId3" Type="http://schemas.openxmlformats.org/officeDocument/2006/relationships/slideLayout" Target="../slideLayouts/slideLayout38.xml"/><Relationship Id="rId2" Type="http://schemas.openxmlformats.org/officeDocument/2006/relationships/slideLayout" Target="../slideLayouts/slideLayout37.xml"/><Relationship Id="rId15" Type="http://schemas.openxmlformats.org/officeDocument/2006/relationships/theme" Target="../theme/theme4.xml"/><Relationship Id="rId14" Type="http://schemas.openxmlformats.org/officeDocument/2006/relationships/image" Target="file:///D:\qq&#25991;&#20214;\712321467\Image\C2C\Image2\%7b75232B38-A165-1FB7-499C-2E1C792CACB5%7d.png" TargetMode="External"/><Relationship Id="rId13" Type="http://schemas.openxmlformats.org/officeDocument/2006/relationships/image" Target="../media/image1.png"/><Relationship Id="rId12" Type="http://schemas.openxmlformats.org/officeDocument/2006/relationships/image" Target="../media/image3.jpeg"/><Relationship Id="rId11" Type="http://schemas.openxmlformats.org/officeDocument/2006/relationships/slideLayout" Target="../slideLayouts/slideLayout46.xml"/><Relationship Id="rId10" Type="http://schemas.openxmlformats.org/officeDocument/2006/relationships/slideLayout" Target="../slideLayouts/slideLayout45.xml"/><Relationship Id="rId1"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Freeform 2"/>
          <p:cNvSpPr/>
          <p:nvPr/>
        </p:nvSpPr>
        <p:spPr>
          <a:xfrm rot="18420000">
            <a:off x="7777163" y="-14287"/>
            <a:ext cx="1162050" cy="2082800"/>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l" t="t"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27" name="Rectangle 3"/>
          <p:cNvSpPr>
            <a:spLocks noGrp="1"/>
          </p:cNvSpPr>
          <p:nvPr>
            <p:ph type="title" idx="4294967295"/>
          </p:nvPr>
        </p:nvSpPr>
        <p:spPr>
          <a:xfrm>
            <a:off x="685800" y="152400"/>
            <a:ext cx="6870700" cy="1600200"/>
          </a:xfrm>
          <a:prstGeom prst="rect">
            <a:avLst/>
          </a:prstGeom>
          <a:noFill/>
          <a:ln>
            <a:noFill/>
            <a:miter lim="800000"/>
          </a:ln>
        </p:spPr>
        <p:txBody>
          <a:bodyPr anchor="b" anchorCtr="0"/>
          <a:lstStyle>
            <a:lvl1pPr marL="0" indent="0" algn="ctr" defTabSz="914400" rtl="0" eaLnBrk="0" fontAlgn="base" latinLnBrk="0" hangingPunct="0">
              <a:lnSpc>
                <a:spcPct val="100000"/>
              </a:lnSpc>
              <a:spcBef>
                <a:spcPct val="0"/>
              </a:spcBef>
              <a:spcAft>
                <a:spcPct val="0"/>
              </a:spcAft>
              <a:buClrTx/>
              <a:buSzTx/>
              <a:buFontTx/>
              <a:buNone/>
              <a:defRPr lang="en-US" altLang="en-US" sz="4400" b="0" i="0" u="none" kern="1200" baseline="0">
                <a:solidFill>
                  <a:schemeClr val="tx1"/>
                </a:solidFill>
                <a:latin typeface="Comic Sans MS" panose="030F0702030302020204" pitchFamily="2" charset="0"/>
                <a:ea typeface="宋体" panose="02010600030101010101" pitchFamily="2" charset="-122"/>
                <a:cs typeface="+mj-cs"/>
              </a:defRPr>
            </a:lvl1pPr>
          </a:lstStyle>
          <a:p>
            <a:pPr lvl="0"/>
            <a:r>
              <a:t>单击此处编辑母版标题样式</a:t>
            </a:r>
          </a:p>
        </p:txBody>
      </p:sp>
      <p:sp>
        <p:nvSpPr>
          <p:cNvPr id="1028" name="Rectangle 4"/>
          <p:cNvSpPr>
            <a:spLocks noGrp="1"/>
          </p:cNvSpPr>
          <p:nvPr>
            <p:ph type="body" idx="1"/>
          </p:nvPr>
        </p:nvSpPr>
        <p:spPr>
          <a:xfrm>
            <a:off x="685800" y="1828800"/>
            <a:ext cx="7696200" cy="3657600"/>
          </a:xfrm>
          <a:prstGeom prst="rect">
            <a:avLst/>
          </a:prstGeom>
          <a:noFill/>
          <a:ln>
            <a:noFill/>
            <a:miter lim="800000"/>
          </a:ln>
        </p:spPr>
        <p:txBody>
          <a:bodyPr anchor="t" anchorCtr="0"/>
          <a:lstStyle>
            <a:lvl1pPr marL="342900" lvl="0" indent="-342900" algn="l" defTabSz="914400" rtl="0" eaLnBrk="0" fontAlgn="base" latinLnBrk="0" hangingPunct="0">
              <a:lnSpc>
                <a:spcPct val="100000"/>
              </a:lnSpc>
              <a:spcBef>
                <a:spcPct val="20000"/>
              </a:spcBef>
              <a:spcAft>
                <a:spcPct val="0"/>
              </a:spcAft>
              <a:buClrTx/>
              <a:buSzTx/>
              <a:buFontTx/>
              <a:buChar char="•"/>
              <a:defRPr lang="en-US" altLang="en-US"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Tx/>
              <a:buSzTx/>
              <a:buFontTx/>
              <a:buChar char="–"/>
              <a:defRPr lang="en-US" altLang="en-US"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Tx/>
              <a:buSzTx/>
              <a:buFontTx/>
              <a:buChar char="•"/>
              <a:defRPr lang="en-US" altLang="en-US"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Tx/>
              <a:buSzTx/>
              <a:buFontTx/>
              <a:buChar char="–"/>
              <a:defRPr lang="en-US" altLang="en-US"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Tx/>
              <a:buSzTx/>
              <a:buFontTx/>
              <a:buChar char="»"/>
              <a:defRPr lang="en-US" altLang="en-US"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9pPr>
          </a:lstStyle>
          <a:p>
            <a:pPr lvl="0"/>
            <a:r>
              <a:t>单击此处编辑母版文本样式</a:t>
            </a:r>
          </a:p>
          <a:p>
            <a:pPr lvl="1"/>
            <a:r>
              <a:t>第二级</a:t>
            </a:r>
          </a:p>
          <a:p>
            <a:pPr lvl="2"/>
            <a:r>
              <a:t>第三级</a:t>
            </a:r>
          </a:p>
          <a:p>
            <a:pPr lvl="3"/>
            <a:r>
              <a:t>第四级</a:t>
            </a:r>
          </a:p>
          <a:p>
            <a:pPr lvl="4"/>
            <a:r>
              <a:t>第五级</a:t>
            </a:r>
          </a:p>
        </p:txBody>
      </p:sp>
      <p:sp>
        <p:nvSpPr>
          <p:cNvPr id="1029" name="Rectangle 5"/>
          <p:cNvSpPr>
            <a:spLocks noGrp="1"/>
          </p:cNvSpPr>
          <p:nvPr>
            <p:ph type="dt" sz="half" idx="2"/>
          </p:nvPr>
        </p:nvSpPr>
        <p:spPr>
          <a:xfrm>
            <a:off x="13716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endParaRPr lang="zh-CN" altLang="en-US" strike="noStrike" noProof="1"/>
          </a:p>
        </p:txBody>
      </p:sp>
      <p:sp>
        <p:nvSpPr>
          <p:cNvPr id="1030" name="Rectangle 6"/>
          <p:cNvSpPr>
            <a:spLocks noGrp="1"/>
          </p:cNvSpPr>
          <p:nvPr>
            <p:ph type="ftr" sz="quarter" idx="3"/>
          </p:nvPr>
        </p:nvSpPr>
        <p:spPr>
          <a:xfrm>
            <a:off x="35560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1031" name="Rectangle 7"/>
          <p:cNvSpPr>
            <a:spLocks noGrp="1"/>
          </p:cNvSpPr>
          <p:nvPr>
            <p:ph type="sldNum" sz="quarter" idx="4"/>
          </p:nvPr>
        </p:nvSpPr>
        <p:spPr>
          <a:xfrm>
            <a:off x="67183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
        <p:nvSpPr>
          <p:cNvPr id="1032" name="Freeform 8"/>
          <p:cNvSpPr/>
          <p:nvPr/>
        </p:nvSpPr>
        <p:spPr>
          <a:xfrm rot="18420000">
            <a:off x="7864475" y="25401"/>
            <a:ext cx="1165225" cy="2095500"/>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l" t="t"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33" name="Freeform 9"/>
          <p:cNvSpPr/>
          <p:nvPr/>
        </p:nvSpPr>
        <p:spPr>
          <a:xfrm rot="18420000">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l" t="t"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grpSp>
        <p:nvGrpSpPr>
          <p:cNvPr id="1034" name="Group 10"/>
          <p:cNvGrpSpPr/>
          <p:nvPr/>
        </p:nvGrpSpPr>
        <p:grpSpPr>
          <a:xfrm>
            <a:off x="7938" y="5540375"/>
            <a:ext cx="1784350" cy="1246188"/>
            <a:chOff x="0" y="0"/>
            <a:chExt cx="1124" cy="785"/>
          </a:xfrm>
        </p:grpSpPr>
        <p:sp>
          <p:nvSpPr>
            <p:cNvPr id="1035" name="Freeform 11"/>
            <p:cNvSpPr/>
            <p:nvPr/>
          </p:nvSpPr>
          <p:spPr>
            <a:xfrm>
              <a:off x="19" y="1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l" t="t"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36" name="Freeform 12"/>
            <p:cNvSpPr/>
            <p:nvPr/>
          </p:nvSpPr>
          <p:spPr>
            <a:xfrm>
              <a:off x="1017" y="92"/>
              <a:ext cx="71" cy="129"/>
            </a:xfrm>
            <a:custGeom>
              <a:avLst/>
              <a:gdLst/>
              <a:ahLst/>
              <a:cxnLst>
                <a:cxn ang="0">
                  <a:pos x="0" y="7"/>
                </a:cxn>
                <a:cxn ang="0">
                  <a:pos x="120" y="0"/>
                </a:cxn>
                <a:cxn ang="0">
                  <a:pos x="143" y="233"/>
                </a:cxn>
                <a:cxn ang="0">
                  <a:pos x="8" y="258"/>
                </a:cxn>
                <a:cxn ang="0">
                  <a:pos x="0" y="7"/>
                </a:cxn>
                <a:cxn ang="0">
                  <a:pos x="0" y="7"/>
                </a:cxn>
              </a:cxnLst>
              <a:rect l="l" t="t" r="r" b="b"/>
              <a:pathLst>
                <a:path w="143" h="258">
                  <a:moveTo>
                    <a:pt x="0" y="7"/>
                  </a:moveTo>
                  <a:lnTo>
                    <a:pt x="120" y="0"/>
                  </a:lnTo>
                  <a:lnTo>
                    <a:pt x="143" y="233"/>
                  </a:lnTo>
                  <a:lnTo>
                    <a:pt x="8" y="258"/>
                  </a:lnTo>
                  <a:lnTo>
                    <a:pt x="0" y="7"/>
                  </a:lnTo>
                  <a:close/>
                </a:path>
              </a:pathLst>
            </a:custGeom>
            <a:solidFill>
              <a:schemeClr val="accent1"/>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37" name="Freeform 13"/>
            <p:cNvSpPr/>
            <p:nvPr/>
          </p:nvSpPr>
          <p:spPr>
            <a:xfrm>
              <a:off x="15" y="28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l" t="t"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38" name="Freeform 14"/>
            <p:cNvSpPr/>
            <p:nvPr/>
          </p:nvSpPr>
          <p:spPr>
            <a:xfrm>
              <a:off x="124" y="31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l" t="t"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39" name="Freeform 15"/>
            <p:cNvSpPr/>
            <p:nvPr/>
          </p:nvSpPr>
          <p:spPr>
            <a:xfrm>
              <a:off x="480" y="4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l" t="t"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40" name="Freeform 16"/>
            <p:cNvSpPr/>
            <p:nvPr/>
          </p:nvSpPr>
          <p:spPr>
            <a:xfrm>
              <a:off x="636" y="673"/>
              <a:ext cx="76" cy="112"/>
            </a:xfrm>
            <a:custGeom>
              <a:avLst/>
              <a:gdLst/>
              <a:ahLst/>
              <a:cxnLst>
                <a:cxn ang="0">
                  <a:pos x="152" y="4"/>
                </a:cxn>
                <a:cxn ang="0">
                  <a:pos x="152" y="224"/>
                </a:cxn>
                <a:cxn ang="0">
                  <a:pos x="0" y="8"/>
                </a:cxn>
                <a:cxn ang="0">
                  <a:pos x="72" y="0"/>
                </a:cxn>
                <a:cxn ang="0">
                  <a:pos x="152" y="4"/>
                </a:cxn>
                <a:cxn ang="0">
                  <a:pos x="152" y="4"/>
                </a:cxn>
              </a:cxnLst>
              <a:rect l="l" t="t" r="r" b="b"/>
              <a:pathLst>
                <a:path w="152" h="224">
                  <a:moveTo>
                    <a:pt x="152" y="4"/>
                  </a:moveTo>
                  <a:lnTo>
                    <a:pt x="152" y="224"/>
                  </a:lnTo>
                  <a:lnTo>
                    <a:pt x="0" y="8"/>
                  </a:lnTo>
                  <a:lnTo>
                    <a:pt x="72" y="0"/>
                  </a:lnTo>
                  <a:lnTo>
                    <a:pt x="152" y="4"/>
                  </a:lnTo>
                  <a:close/>
                </a:path>
              </a:pathLst>
            </a:custGeom>
            <a:solidFill>
              <a:schemeClr val="hlink"/>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41" name="Freeform 17"/>
            <p:cNvSpPr/>
            <p:nvPr/>
          </p:nvSpPr>
          <p:spPr>
            <a:xfrm>
              <a:off x="499" y="11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l" t="t"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42" name="Freeform 18"/>
            <p:cNvSpPr/>
            <p:nvPr/>
          </p:nvSpPr>
          <p:spPr>
            <a:xfrm>
              <a:off x="663" y="100"/>
              <a:ext cx="364" cy="174"/>
            </a:xfrm>
            <a:custGeom>
              <a:avLst/>
              <a:gdLst/>
              <a:ahLst/>
              <a:cxnLst>
                <a:cxn ang="0">
                  <a:pos x="692" y="0"/>
                </a:cxn>
                <a:cxn ang="0">
                  <a:pos x="0" y="106"/>
                </a:cxn>
                <a:cxn ang="0">
                  <a:pos x="28" y="348"/>
                </a:cxn>
                <a:cxn ang="0">
                  <a:pos x="715" y="237"/>
                </a:cxn>
                <a:cxn ang="0">
                  <a:pos x="728" y="43"/>
                </a:cxn>
                <a:cxn ang="0">
                  <a:pos x="692" y="0"/>
                </a:cxn>
                <a:cxn ang="0">
                  <a:pos x="692" y="0"/>
                </a:cxn>
              </a:cxnLst>
              <a:rect l="l" t="t" r="r" b="b"/>
              <a:pathLst>
                <a:path w="728" h="348">
                  <a:moveTo>
                    <a:pt x="692" y="0"/>
                  </a:moveTo>
                  <a:lnTo>
                    <a:pt x="0" y="106"/>
                  </a:lnTo>
                  <a:lnTo>
                    <a:pt x="28" y="348"/>
                  </a:lnTo>
                  <a:lnTo>
                    <a:pt x="715" y="237"/>
                  </a:lnTo>
                  <a:lnTo>
                    <a:pt x="728" y="43"/>
                  </a:lnTo>
                  <a:lnTo>
                    <a:pt x="692" y="0"/>
                  </a:lnTo>
                  <a:close/>
                </a:path>
              </a:pathLst>
            </a:custGeom>
            <a:solidFill>
              <a:schemeClr val="bg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43" name="Freeform 19"/>
            <p:cNvSpPr/>
            <p:nvPr/>
          </p:nvSpPr>
          <p:spPr>
            <a:xfrm>
              <a:off x="342" y="203"/>
              <a:ext cx="156" cy="67"/>
            </a:xfrm>
            <a:custGeom>
              <a:avLst/>
              <a:gdLst/>
              <a:ahLst/>
              <a:cxnLst>
                <a:cxn ang="0">
                  <a:pos x="272" y="0"/>
                </a:cxn>
                <a:cxn ang="0">
                  <a:pos x="0" y="78"/>
                </a:cxn>
                <a:cxn ang="0">
                  <a:pos x="312" y="135"/>
                </a:cxn>
                <a:cxn ang="0">
                  <a:pos x="272" y="0"/>
                </a:cxn>
                <a:cxn ang="0">
                  <a:pos x="272" y="0"/>
                </a:cxn>
              </a:cxnLst>
              <a:rect l="l" t="t" r="r" b="b"/>
              <a:pathLst>
                <a:path w="312" h="135">
                  <a:moveTo>
                    <a:pt x="272" y="0"/>
                  </a:moveTo>
                  <a:lnTo>
                    <a:pt x="0" y="78"/>
                  </a:lnTo>
                  <a:lnTo>
                    <a:pt x="312" y="135"/>
                  </a:lnTo>
                  <a:lnTo>
                    <a:pt x="272" y="0"/>
                  </a:lnTo>
                  <a:close/>
                </a:path>
              </a:pathLst>
            </a:custGeom>
            <a:solidFill>
              <a:schemeClr val="accent1"/>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grpSp>
          <p:nvGrpSpPr>
            <p:cNvPr id="1044" name="Group 20"/>
            <p:cNvGrpSpPr/>
            <p:nvPr/>
          </p:nvGrpSpPr>
          <p:grpSpPr>
            <a:xfrm>
              <a:off x="0" y="0"/>
              <a:ext cx="1124" cy="780"/>
              <a:chOff x="0" y="0"/>
              <a:chExt cx="1124" cy="780"/>
            </a:xfrm>
          </p:grpSpPr>
          <p:grpSp>
            <p:nvGrpSpPr>
              <p:cNvPr id="1045" name="Group 21"/>
              <p:cNvGrpSpPr/>
              <p:nvPr/>
            </p:nvGrpSpPr>
            <p:grpSpPr>
              <a:xfrm>
                <a:off x="494" y="72"/>
                <a:ext cx="548" cy="708"/>
                <a:chOff x="0" y="0"/>
                <a:chExt cx="548" cy="708"/>
              </a:xfrm>
            </p:grpSpPr>
            <p:sp>
              <p:nvSpPr>
                <p:cNvPr id="1046" name="Freeform 22"/>
                <p:cNvSpPr/>
                <p:nvPr/>
              </p:nvSpPr>
              <p:spPr>
                <a:xfrm>
                  <a:off x="0" y="25"/>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l" t="t"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47" name="Freeform 23"/>
                <p:cNvSpPr/>
                <p:nvPr/>
              </p:nvSpPr>
              <p:spPr>
                <a:xfrm>
                  <a:off x="137" y="575"/>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l" t="t"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48" name="Freeform 24"/>
                <p:cNvSpPr/>
                <p:nvPr/>
              </p:nvSpPr>
              <p:spPr>
                <a:xfrm>
                  <a:off x="505" y="0"/>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l" t="t"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grpSp>
          <p:sp>
            <p:nvSpPr>
              <p:cNvPr id="1049" name="Freeform 25"/>
              <p:cNvSpPr/>
              <p:nvPr/>
            </p:nvSpPr>
            <p:spPr>
              <a:xfrm>
                <a:off x="71" y="242"/>
                <a:ext cx="595" cy="250"/>
              </a:xfrm>
              <a:custGeom>
                <a:avLst/>
                <a:gdLst/>
                <a:ahLst/>
                <a:cxnLst>
                  <a:cxn ang="0">
                    <a:pos x="100" y="0"/>
                  </a:cxn>
                  <a:cxn ang="0">
                    <a:pos x="1190" y="490"/>
                  </a:cxn>
                  <a:cxn ang="0">
                    <a:pos x="1076" y="500"/>
                  </a:cxn>
                  <a:cxn ang="0">
                    <a:pos x="0" y="27"/>
                  </a:cxn>
                  <a:cxn ang="0">
                    <a:pos x="100" y="0"/>
                  </a:cxn>
                  <a:cxn ang="0">
                    <a:pos x="100" y="0"/>
                  </a:cxn>
                </a:cxnLst>
                <a:rect l="l" t="t" r="r" b="b"/>
                <a:pathLst>
                  <a:path w="1190" h="500">
                    <a:moveTo>
                      <a:pt x="100" y="0"/>
                    </a:moveTo>
                    <a:lnTo>
                      <a:pt x="1190" y="490"/>
                    </a:lnTo>
                    <a:lnTo>
                      <a:pt x="1076" y="500"/>
                    </a:lnTo>
                    <a:lnTo>
                      <a:pt x="0" y="27"/>
                    </a:lnTo>
                    <a:lnTo>
                      <a:pt x="100"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50" name="Freeform 26"/>
              <p:cNvSpPr/>
              <p:nvPr/>
            </p:nvSpPr>
            <p:spPr>
              <a:xfrm>
                <a:off x="255" y="39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l" t="t"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51" name="Freeform 27"/>
              <p:cNvSpPr/>
              <p:nvPr/>
            </p:nvSpPr>
            <p:spPr>
              <a:xfrm>
                <a:off x="560" y="19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l" t="t"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grpSp>
            <p:nvGrpSpPr>
              <p:cNvPr id="1052" name="Group 28"/>
              <p:cNvGrpSpPr/>
              <p:nvPr/>
            </p:nvGrpSpPr>
            <p:grpSpPr>
              <a:xfrm>
                <a:off x="0" y="0"/>
                <a:ext cx="1124" cy="678"/>
                <a:chOff x="0" y="0"/>
                <a:chExt cx="1124" cy="678"/>
              </a:xfrm>
            </p:grpSpPr>
            <p:sp>
              <p:nvSpPr>
                <p:cNvPr id="1053" name="Freeform 29"/>
                <p:cNvSpPr/>
                <p:nvPr/>
              </p:nvSpPr>
              <p:spPr>
                <a:xfrm>
                  <a:off x="664" y="55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l" t="t"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54" name="Freeform 30"/>
                <p:cNvSpPr/>
                <p:nvPr/>
              </p:nvSpPr>
              <p:spPr>
                <a:xfrm>
                  <a:off x="0" y="23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l" t="t"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55" name="Freeform 31"/>
                <p:cNvSpPr/>
                <p:nvPr/>
              </p:nvSpPr>
              <p:spPr>
                <a:xfrm>
                  <a:off x="101" y="28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l" t="t"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56" name="Freeform 32"/>
                <p:cNvSpPr/>
                <p:nvPr/>
              </p:nvSpPr>
              <p:spPr>
                <a:xfrm>
                  <a:off x="444" y="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l" t="t"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57" name="Freeform 33"/>
                <p:cNvSpPr/>
                <p:nvPr/>
              </p:nvSpPr>
              <p:spPr>
                <a:xfrm>
                  <a:off x="573" y="16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l" t="t" r="r" b="b"/>
                  <a:pathLst>
                    <a:path w="192" h="502">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58" name="Freeform 34"/>
                <p:cNvSpPr/>
                <p:nvPr/>
              </p:nvSpPr>
              <p:spPr>
                <a:xfrm>
                  <a:off x="323" y="14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l" t="t"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59" name="Freeform 35"/>
                <p:cNvSpPr/>
                <p:nvPr/>
              </p:nvSpPr>
              <p:spPr>
                <a:xfrm>
                  <a:off x="653" y="4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l" t="t" r="r" b="b"/>
                  <a:pathLst>
                    <a:path w="941" h="422">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60" name="Freeform 36"/>
                <p:cNvSpPr/>
                <p:nvPr/>
              </p:nvSpPr>
              <p:spPr>
                <a:xfrm>
                  <a:off x="712" y="11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l" t="t"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grpSp>
        </p:grpSp>
      </p:grpSp>
      <p:grpSp>
        <p:nvGrpSpPr>
          <p:cNvPr id="1061" name="Group 37"/>
          <p:cNvGrpSpPr/>
          <p:nvPr/>
        </p:nvGrpSpPr>
        <p:grpSpPr>
          <a:xfrm>
            <a:off x="8680450" y="2116138"/>
            <a:ext cx="385763" cy="4308475"/>
            <a:chOff x="0" y="0"/>
            <a:chExt cx="243" cy="2714"/>
          </a:xfrm>
        </p:grpSpPr>
        <p:sp>
          <p:nvSpPr>
            <p:cNvPr id="1062" name="Freeform 38"/>
            <p:cNvSpPr/>
            <p:nvPr/>
          </p:nvSpPr>
          <p:spPr>
            <a:xfrm flipH="1">
              <a:off x="0" y="1287"/>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l" t="t" r="r" b="b"/>
              <a:pathLst>
                <a:path w="772" h="3265">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63" name="Freeform 39"/>
            <p:cNvSpPr/>
            <p:nvPr/>
          </p:nvSpPr>
          <p:spPr>
            <a:xfrm flipH="1">
              <a:off x="38" y="0"/>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l" t="t" r="r" b="b"/>
              <a:pathLst>
                <a:path w="772" h="3265">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grpSp>
      <p:grpSp>
        <p:nvGrpSpPr>
          <p:cNvPr id="1064" name="Group 40"/>
          <p:cNvGrpSpPr/>
          <p:nvPr/>
        </p:nvGrpSpPr>
        <p:grpSpPr>
          <a:xfrm>
            <a:off x="7318375" y="90488"/>
            <a:ext cx="2133600" cy="1911350"/>
            <a:chOff x="0" y="0"/>
            <a:chExt cx="1344" cy="1204"/>
          </a:xfrm>
        </p:grpSpPr>
        <p:grpSp>
          <p:nvGrpSpPr>
            <p:cNvPr id="1065" name="Group 41"/>
            <p:cNvGrpSpPr/>
            <p:nvPr/>
          </p:nvGrpSpPr>
          <p:grpSpPr>
            <a:xfrm>
              <a:off x="0" y="0"/>
              <a:ext cx="1344" cy="1204"/>
              <a:chOff x="0" y="0"/>
              <a:chExt cx="1344" cy="1204"/>
            </a:xfrm>
          </p:grpSpPr>
          <p:sp>
            <p:nvSpPr>
              <p:cNvPr id="1066" name="Freeform 42"/>
              <p:cNvSpPr/>
              <p:nvPr/>
            </p:nvSpPr>
            <p:spPr>
              <a:xfrm rot="18420000">
                <a:off x="820" y="1029"/>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l" t="t" r="r" b="b"/>
                <a:pathLst>
                  <a:path w="245" h="805">
                    <a:moveTo>
                      <a:pt x="123" y="9"/>
                    </a:moveTo>
                    <a:lnTo>
                      <a:pt x="131" y="342"/>
                    </a:lnTo>
                    <a:lnTo>
                      <a:pt x="0" y="806"/>
                    </a:lnTo>
                    <a:lnTo>
                      <a:pt x="79" y="789"/>
                    </a:lnTo>
                    <a:lnTo>
                      <a:pt x="218" y="376"/>
                    </a:lnTo>
                    <a:lnTo>
                      <a:pt x="245" y="0"/>
                    </a:lnTo>
                    <a:lnTo>
                      <a:pt x="123" y="9"/>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grpSp>
            <p:nvGrpSpPr>
              <p:cNvPr id="1067" name="Group 43"/>
              <p:cNvGrpSpPr/>
              <p:nvPr/>
            </p:nvGrpSpPr>
            <p:grpSpPr>
              <a:xfrm>
                <a:off x="0" y="0"/>
                <a:ext cx="1344" cy="985"/>
                <a:chOff x="0" y="0"/>
                <a:chExt cx="1344" cy="985"/>
              </a:xfrm>
            </p:grpSpPr>
            <p:sp>
              <p:nvSpPr>
                <p:cNvPr id="1068" name="Freeform 44"/>
                <p:cNvSpPr/>
                <p:nvPr/>
              </p:nvSpPr>
              <p:spPr>
                <a:xfrm rot="18420000">
                  <a:off x="340" y="14"/>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l" t="t"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69" name="Freeform 45"/>
                <p:cNvSpPr/>
                <p:nvPr/>
              </p:nvSpPr>
              <p:spPr>
                <a:xfrm rot="18420000">
                  <a:off x="424" y="251"/>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l" t="t"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70" name="Freeform 46"/>
                <p:cNvSpPr/>
                <p:nvPr/>
              </p:nvSpPr>
              <p:spPr>
                <a:xfrm rot="18420000">
                  <a:off x="234" y="101"/>
                  <a:ext cx="505" cy="898"/>
                </a:xfrm>
                <a:custGeom>
                  <a:avLst/>
                  <a:gdLst/>
                  <a:ahLst/>
                  <a:cxnLst>
                    <a:cxn ang="0">
                      <a:pos x="1941" y="0"/>
                    </a:cxn>
                    <a:cxn ang="0">
                      <a:pos x="0" y="2521"/>
                    </a:cxn>
                    <a:cxn ang="0">
                      <a:pos x="192" y="2450"/>
                    </a:cxn>
                    <a:cxn ang="0">
                      <a:pos x="2002" y="61"/>
                    </a:cxn>
                    <a:cxn ang="0">
                      <a:pos x="1941" y="0"/>
                    </a:cxn>
                    <a:cxn ang="0">
                      <a:pos x="1941" y="0"/>
                    </a:cxn>
                  </a:cxnLst>
                  <a:rect l="l" t="t" r="r" b="b"/>
                  <a:pathLst>
                    <a:path w="2002" h="2521">
                      <a:moveTo>
                        <a:pt x="1941" y="0"/>
                      </a:moveTo>
                      <a:lnTo>
                        <a:pt x="0" y="2521"/>
                      </a:lnTo>
                      <a:lnTo>
                        <a:pt x="192" y="2450"/>
                      </a:lnTo>
                      <a:lnTo>
                        <a:pt x="2002" y="61"/>
                      </a:lnTo>
                      <a:lnTo>
                        <a:pt x="1941"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71" name="Freeform 47"/>
                <p:cNvSpPr/>
                <p:nvPr/>
              </p:nvSpPr>
              <p:spPr>
                <a:xfrm rot="18420000">
                  <a:off x="293" y="-76"/>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l" t="t" r="r" b="b"/>
                  <a:pathLst>
                    <a:path w="3007" h="3770">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72" name="Freeform 48"/>
                <p:cNvSpPr/>
                <p:nvPr/>
              </p:nvSpPr>
              <p:spPr>
                <a:xfrm rot="18420000">
                  <a:off x="673" y="816"/>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l" t="t"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73" name="Freeform 49"/>
                <p:cNvSpPr/>
                <p:nvPr/>
              </p:nvSpPr>
              <p:spPr>
                <a:xfrm rot="18420000">
                  <a:off x="625" y="725"/>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l" t="t" r="r" b="b"/>
                  <a:pathLst>
                    <a:path w="716" h="402">
                      <a:moveTo>
                        <a:pt x="0" y="78"/>
                      </a:moveTo>
                      <a:lnTo>
                        <a:pt x="340" y="148"/>
                      </a:lnTo>
                      <a:lnTo>
                        <a:pt x="638" y="403"/>
                      </a:lnTo>
                      <a:lnTo>
                        <a:pt x="716" y="296"/>
                      </a:lnTo>
                      <a:lnTo>
                        <a:pt x="420" y="114"/>
                      </a:lnTo>
                      <a:lnTo>
                        <a:pt x="70" y="0"/>
                      </a:lnTo>
                      <a:lnTo>
                        <a:pt x="0" y="78"/>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74" name="Freeform 50"/>
                <p:cNvSpPr/>
                <p:nvPr/>
              </p:nvSpPr>
              <p:spPr>
                <a:xfrm rot="18420000">
                  <a:off x="359" y="137"/>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l" t="t"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sp>
              <p:nvSpPr>
                <p:cNvPr id="1075" name="Freeform 51"/>
                <p:cNvSpPr/>
                <p:nvPr/>
              </p:nvSpPr>
              <p:spPr>
                <a:xfrm rot="18420000">
                  <a:off x="323" y="61"/>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l" t="t"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p>
              </p:txBody>
            </p:sp>
          </p:grpSp>
        </p:grpSp>
        <p:cxnSp>
          <p:nvCxnSpPr>
            <p:cNvPr id="1076" name="Line 52"/>
            <p:cNvCxnSpPr/>
            <p:nvPr/>
          </p:nvCxnSpPr>
          <p:spPr>
            <a:xfrm>
              <a:off x="260" y="27"/>
              <a:ext cx="42" cy="96"/>
            </a:xfrm>
            <a:prstGeom prst="line">
              <a:avLst/>
            </a:prstGeom>
            <a:noFill/>
            <a:ln w="38100">
              <a:solidFill>
                <a:schemeClr val="accent2"/>
              </a:solidFill>
              <a:round/>
            </a:ln>
          </p:spPr>
        </p:cxnSp>
      </p:grpSp>
      <p:pic>
        <p:nvPicPr>
          <p:cNvPr id="1077" name="图片 1073743875" descr="学科网 zxxk.com"/>
          <p:cNvPicPr>
            <a:picLocks noChangeAspect="1"/>
          </p:cNvPicPr>
          <p:nvPr/>
        </p:nvPicPr>
        <p:blipFill>
          <a:blip r:embed="rId14" r:link="rId15"/>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marL="0" indent="0" algn="ctr" defTabSz="914400" rtl="0" eaLnBrk="0" fontAlgn="base" latinLnBrk="0" hangingPunct="0">
        <a:lnSpc>
          <a:spcPct val="100000"/>
        </a:lnSpc>
        <a:spcBef>
          <a:spcPct val="0"/>
        </a:spcBef>
        <a:spcAft>
          <a:spcPct val="0"/>
        </a:spcAft>
        <a:buClrTx/>
        <a:buSzTx/>
        <a:buFontTx/>
        <a:buNone/>
        <a:defRPr sz="4400" b="0" i="0" u="none" kern="1200" baseline="0">
          <a:solidFill>
            <a:schemeClr val="tx1"/>
          </a:solidFill>
          <a:latin typeface="Comic Sans MS" panose="030F0702030302020204" pitchFamily="2" charset="0"/>
          <a:ea typeface="宋体" panose="02010600030101010101" pitchFamily="2" charset="-122"/>
          <a:cs typeface="+mj-cs"/>
        </a:defRPr>
      </a:lvl1pPr>
    </p:titleStyle>
    <p:bodyStyle>
      <a:lvl1pPr marL="342900" lvl="0" indent="-342900" algn="l" defTabSz="914400" rtl="0" eaLnBrk="0" fontAlgn="base" latinLnBrk="0" hangingPunct="0">
        <a:lnSpc>
          <a:spcPct val="100000"/>
        </a:lnSpc>
        <a:spcBef>
          <a:spcPct val="20000"/>
        </a:spcBef>
        <a:spcAft>
          <a:spcPct val="0"/>
        </a:spcAft>
        <a:buClrTx/>
        <a:buSzTx/>
        <a:buFontTx/>
        <a:buChar char="•"/>
        <a:defRPr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Tx/>
        <a:buSzTx/>
        <a:buFontTx/>
        <a:buChar char="–"/>
        <a:defRPr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2050" name="Rectangle 2"/>
          <p:cNvSpPr>
            <a:spLocks noGrp="1" noRot="1"/>
          </p:cNvSpPr>
          <p:nvPr>
            <p:ph type="title" idx="4294967295"/>
          </p:nvPr>
        </p:nvSpPr>
        <p:spPr>
          <a:xfrm>
            <a:off x="301625" y="228600"/>
            <a:ext cx="8540750" cy="1143000"/>
          </a:xfrm>
          <a:prstGeom prst="rect">
            <a:avLst/>
          </a:prstGeom>
          <a:noFill/>
          <a:ln>
            <a:noFill/>
            <a:miter lim="800000"/>
          </a:ln>
        </p:spPr>
        <p:txBody>
          <a:bodyPr anchor="ctr" anchorCtr="0"/>
          <a:lstStyle>
            <a:lvl1pPr marL="0" indent="0" algn="ctr" defTabSz="914400" rtl="0" eaLnBrk="0" fontAlgn="base" latinLnBrk="0" hangingPunct="0">
              <a:lnSpc>
                <a:spcPct val="100000"/>
              </a:lnSpc>
              <a:spcBef>
                <a:spcPct val="0"/>
              </a:spcBef>
              <a:spcAft>
                <a:spcPct val="0"/>
              </a:spcAft>
              <a:buClrTx/>
              <a:buSzTx/>
              <a:buFontTx/>
              <a:buNone/>
              <a:defRPr lang="en-US" altLang="en-US" sz="4400" b="0" i="0" u="none" kern="1200" baseline="0">
                <a:solidFill>
                  <a:schemeClr val="tx2"/>
                </a:solidFill>
                <a:latin typeface="Arial" panose="020B0604020202020204" pitchFamily="34" charset="0"/>
                <a:ea typeface="宋体" panose="02010600030101010101" pitchFamily="2" charset="-122"/>
                <a:cs typeface="+mj-cs"/>
              </a:defRPr>
            </a:lvl1pPr>
          </a:lstStyle>
          <a:p>
            <a:pPr lvl="0"/>
            <a:r>
              <a:t>单击此处编辑母版标题样式</a:t>
            </a:r>
          </a:p>
        </p:txBody>
      </p:sp>
      <p:sp>
        <p:nvSpPr>
          <p:cNvPr id="2051" name="Rectangle 3"/>
          <p:cNvSpPr>
            <a:spLocks noGrp="1" noRot="1"/>
          </p:cNvSpPr>
          <p:nvPr>
            <p:ph type="body" idx="1"/>
          </p:nvPr>
        </p:nvSpPr>
        <p:spPr>
          <a:xfrm>
            <a:off x="301625" y="1600200"/>
            <a:ext cx="8540750" cy="4498975"/>
          </a:xfrm>
          <a:prstGeom prst="rect">
            <a:avLst/>
          </a:prstGeom>
          <a:noFill/>
          <a:ln>
            <a:noFill/>
            <a:miter lim="800000"/>
          </a:ln>
        </p:spPr>
        <p:txBody>
          <a:bodyPr anchor="t" anchorCtr="0"/>
          <a:lstStyle>
            <a:lvl1pPr marL="342900" lvl="0" indent="-342900" algn="l" defTabSz="914400" rtl="0" eaLnBrk="0" fontAlgn="base" latinLnBrk="0" hangingPunct="0">
              <a:lnSpc>
                <a:spcPct val="100000"/>
              </a:lnSpc>
              <a:spcBef>
                <a:spcPct val="20000"/>
              </a:spcBef>
              <a:spcAft>
                <a:spcPct val="0"/>
              </a:spcAft>
              <a:buClr>
                <a:schemeClr val="folHlink"/>
              </a:buClr>
              <a:buSzPct val="85000"/>
              <a:buFont typeface="Wingdings 2" pitchFamily="2" charset="2"/>
              <a:buChar char="¡"/>
              <a:defRPr lang="en-US" altLang="en-US"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
                <a:schemeClr val="tx2"/>
              </a:buClr>
              <a:buSzPct val="85000"/>
              <a:buFont typeface="Wingdings 2" pitchFamily="2" charset="2"/>
              <a:buChar char=""/>
              <a:defRPr lang="en-US" altLang="en-US"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
                <a:schemeClr val="tx2"/>
              </a:buClr>
              <a:buSzTx/>
              <a:buFont typeface="Wingdings 2" pitchFamily="2" charset="2"/>
              <a:buChar char="¡"/>
              <a:defRPr lang="en-US" altLang="en-US"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
                <a:schemeClr val="tx2"/>
              </a:buClr>
              <a:buSzPct val="90000"/>
              <a:buFont typeface="Wingdings 2" pitchFamily="2" charset="2"/>
              <a:buChar char=""/>
              <a:defRPr lang="en-US" altLang="en-US"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
                <a:schemeClr val="tx2"/>
              </a:buClr>
              <a:buSzTx/>
              <a:buFont typeface="Wingdings 2" pitchFamily="2" charset="2"/>
              <a:buChar char="¡"/>
              <a:defRPr lang="en-US" altLang="en-US"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lang="en-US" altLang="en-US"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lang="en-US" altLang="en-US"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lang="en-US" altLang="en-US"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lang="en-US" altLang="en-US" sz="2000" b="0" i="0" u="none" kern="1200" baseline="0">
                <a:solidFill>
                  <a:schemeClr val="tx1"/>
                </a:solidFill>
                <a:latin typeface="+mn-lt"/>
                <a:ea typeface="+mn-ea"/>
                <a:cs typeface="+mn-cs"/>
              </a:defRPr>
            </a:lvl9pPr>
          </a:lstStyle>
          <a:p>
            <a:pPr lvl="0"/>
            <a:r>
              <a:t>单击此处编辑母版文本样式</a:t>
            </a:r>
          </a:p>
          <a:p>
            <a:pPr lvl="1"/>
            <a:r>
              <a:t>第二级</a:t>
            </a:r>
          </a:p>
          <a:p>
            <a:pPr lvl="2"/>
            <a:r>
              <a:t>第三级</a:t>
            </a:r>
          </a:p>
          <a:p>
            <a:pPr lvl="3"/>
            <a:r>
              <a:t>第四级</a:t>
            </a:r>
          </a:p>
          <a:p>
            <a:pPr lvl="4"/>
            <a:r>
              <a:t>第五级</a:t>
            </a:r>
          </a:p>
        </p:txBody>
      </p:sp>
      <p:sp>
        <p:nvSpPr>
          <p:cNvPr id="2052" name="Rectangle 4"/>
          <p:cNvSpPr>
            <a:spLocks noGrp="1"/>
          </p:cNvSpPr>
          <p:nvPr>
            <p:ph type="dt" sz="half" idx="2"/>
          </p:nvPr>
        </p:nvSpPr>
        <p:spPr>
          <a:xfrm>
            <a:off x="301625" y="6245225"/>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2053" name="Rectangle 5"/>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2054" name="Rectangle 6"/>
          <p:cNvSpPr>
            <a:spLocks noGrp="1"/>
          </p:cNvSpPr>
          <p:nvPr>
            <p:ph type="sldNum" sz="quarter" idx="4"/>
          </p:nvPr>
        </p:nvSpPr>
        <p:spPr>
          <a:xfrm>
            <a:off x="6553200" y="6245225"/>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pic>
        <p:nvPicPr>
          <p:cNvPr id="2055" name="图片 1073743875" descr="学科网 zxxk.com"/>
          <p:cNvPicPr>
            <a:picLocks noChangeAspect="1"/>
          </p:cNvPicPr>
          <p:nvPr/>
        </p:nvPicPr>
        <p:blipFill>
          <a:blip r:embed="rId13" r:link="rId14"/>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xStyles>
    <p:titleStyle>
      <a:lvl1pPr marL="0" indent="0" algn="ctr" defTabSz="914400" rtl="0" eaLnBrk="0" fontAlgn="base" latinLnBrk="0" hangingPunct="0">
        <a:lnSpc>
          <a:spcPct val="100000"/>
        </a:lnSpc>
        <a:spcBef>
          <a:spcPct val="0"/>
        </a:spcBef>
        <a:spcAft>
          <a:spcPct val="0"/>
        </a:spcAft>
        <a:buClrTx/>
        <a:buSzTx/>
        <a:buFontTx/>
        <a:buNone/>
        <a:defRPr sz="4400" b="0" i="0" u="none" kern="1200" baseline="0">
          <a:solidFill>
            <a:schemeClr val="tx2"/>
          </a:solidFill>
          <a:latin typeface="Arial" panose="020B0604020202020204" pitchFamily="34" charset="0"/>
          <a:ea typeface="宋体" panose="02010600030101010101" pitchFamily="2" charset="-122"/>
          <a:cs typeface="+mj-cs"/>
        </a:defRPr>
      </a:lvl1pPr>
    </p:titleStyle>
    <p:bodyStyle>
      <a:lvl1pPr marL="342900" lvl="0" indent="-342900" algn="l" defTabSz="914400" rtl="0" eaLnBrk="0" fontAlgn="base" latinLnBrk="0" hangingPunct="0">
        <a:lnSpc>
          <a:spcPct val="100000"/>
        </a:lnSpc>
        <a:spcBef>
          <a:spcPct val="20000"/>
        </a:spcBef>
        <a:spcAft>
          <a:spcPct val="0"/>
        </a:spcAft>
        <a:buClr>
          <a:schemeClr val="folHlink"/>
        </a:buClr>
        <a:buSzPct val="85000"/>
        <a:buFont typeface="Wingdings 2" pitchFamily="2" charset="2"/>
        <a:buChar char="¡"/>
        <a:defRPr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
          <a:schemeClr val="tx2"/>
        </a:buClr>
        <a:buSzPct val="85000"/>
        <a:buFont typeface="Wingdings 2" pitchFamily="2" charset="2"/>
        <a:buChar char=""/>
        <a:defRPr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
          <a:schemeClr val="tx2"/>
        </a:buClr>
        <a:buSzTx/>
        <a:buFont typeface="Wingdings 2" pitchFamily="2" charset="2"/>
        <a:buChar char="¡"/>
        <a:defRPr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
          <a:schemeClr val="tx2"/>
        </a:buClr>
        <a:buSzPct val="90000"/>
        <a:buFont typeface="Wingdings 2" pitchFamily="2" charset="2"/>
        <a:buChar char=""/>
        <a:defRPr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
          <a:schemeClr val="tx2"/>
        </a:buClr>
        <a:buSzTx/>
        <a:buFont typeface="Wingdings 2" pitchFamily="2" charset="2"/>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sz="2000" b="0" i="0" u="none" kern="1200" baseline="0">
          <a:solidFill>
            <a:schemeClr val="tx1"/>
          </a:solidFill>
          <a:latin typeface="+mn-lt"/>
          <a:ea typeface="+mn-ea"/>
          <a:cs typeface="+mn-cs"/>
        </a:defRPr>
      </a:lvl9pPr>
    </p:bodyStyle>
    <p:otherStyle>
      <a:lvl1pPr marL="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Freeform 2"/>
          <p:cNvSpPr/>
          <p:nvPr/>
        </p:nvSpPr>
        <p:spPr>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l" t="t" r="r" b="b"/>
            <a:pathLst>
              <a:path w="3985" h="3619">
                <a:moveTo>
                  <a:pt x="2822" y="0"/>
                </a:moveTo>
                <a:lnTo>
                  <a:pt x="0" y="975"/>
                </a:lnTo>
                <a:lnTo>
                  <a:pt x="2169" y="3619"/>
                </a:lnTo>
                <a:lnTo>
                  <a:pt x="3985" y="1125"/>
                </a:lnTo>
                <a:lnTo>
                  <a:pt x="2822" y="0"/>
                </a:lnTo>
                <a:close/>
              </a:path>
            </a:pathLst>
          </a:custGeom>
          <a:solidFill>
            <a:schemeClr val="accent1"/>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grpSp>
        <p:nvGrpSpPr>
          <p:cNvPr id="3075" name="Group 8"/>
          <p:cNvGrpSpPr/>
          <p:nvPr/>
        </p:nvGrpSpPr>
        <p:grpSpPr>
          <a:xfrm>
            <a:off x="195263" y="234950"/>
            <a:ext cx="3787775" cy="1778000"/>
            <a:chOff x="0" y="0"/>
            <a:chExt cx="2386" cy="1120"/>
          </a:xfrm>
        </p:grpSpPr>
        <p:sp>
          <p:nvSpPr>
            <p:cNvPr id="3076" name="Freeform 9"/>
            <p:cNvSpPr/>
            <p:nvPr/>
          </p:nvSpPr>
          <p:spPr>
            <a:xfrm>
              <a:off x="54" y="29"/>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l" t="t" r="r" b="b"/>
              <a:pathLst>
                <a:path w="794" h="412">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77" name="Freeform 10"/>
            <p:cNvSpPr/>
            <p:nvPr/>
          </p:nvSpPr>
          <p:spPr>
            <a:xfrm>
              <a:off x="43" y="113"/>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l" t="t"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78" name="Freeform 11"/>
            <p:cNvSpPr/>
            <p:nvPr/>
          </p:nvSpPr>
          <p:spPr>
            <a:xfrm>
              <a:off x="351" y="196"/>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l" t="t"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grpSp>
          <p:nvGrpSpPr>
            <p:cNvPr id="3079" name="Group 12"/>
            <p:cNvGrpSpPr/>
            <p:nvPr/>
          </p:nvGrpSpPr>
          <p:grpSpPr>
            <a:xfrm>
              <a:off x="0" y="0"/>
              <a:ext cx="2386" cy="1081"/>
              <a:chOff x="0" y="0"/>
              <a:chExt cx="2386" cy="1081"/>
            </a:xfrm>
          </p:grpSpPr>
          <p:sp>
            <p:nvSpPr>
              <p:cNvPr id="3080" name="Freeform 13"/>
              <p:cNvSpPr/>
              <p:nvPr/>
            </p:nvSpPr>
            <p:spPr>
              <a:xfrm>
                <a:off x="1882" y="786"/>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l" t="t"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81" name="Freeform 14"/>
              <p:cNvSpPr/>
              <p:nvPr/>
            </p:nvSpPr>
            <p:spPr>
              <a:xfrm>
                <a:off x="0" y="0"/>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l" t="t"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82" name="Freeform 15"/>
              <p:cNvSpPr/>
              <p:nvPr/>
            </p:nvSpPr>
            <p:spPr>
              <a:xfrm>
                <a:off x="201" y="10"/>
                <a:ext cx="1686" cy="614"/>
              </a:xfrm>
              <a:custGeom>
                <a:avLst/>
                <a:gdLst/>
                <a:ahLst/>
                <a:cxnLst>
                  <a:cxn ang="0">
                    <a:pos x="100" y="0"/>
                  </a:cxn>
                  <a:cxn ang="0">
                    <a:pos x="1190" y="490"/>
                  </a:cxn>
                  <a:cxn ang="0">
                    <a:pos x="1076" y="500"/>
                  </a:cxn>
                  <a:cxn ang="0">
                    <a:pos x="0" y="27"/>
                  </a:cxn>
                  <a:cxn ang="0">
                    <a:pos x="100" y="0"/>
                  </a:cxn>
                  <a:cxn ang="0">
                    <a:pos x="100" y="0"/>
                  </a:cxn>
                </a:cxnLst>
                <a:rect l="l" t="t" r="r" b="b"/>
                <a:pathLst>
                  <a:path w="1190" h="500">
                    <a:moveTo>
                      <a:pt x="100" y="0"/>
                    </a:moveTo>
                    <a:lnTo>
                      <a:pt x="1190" y="490"/>
                    </a:lnTo>
                    <a:lnTo>
                      <a:pt x="1076" y="500"/>
                    </a:lnTo>
                    <a:lnTo>
                      <a:pt x="0" y="27"/>
                    </a:lnTo>
                    <a:lnTo>
                      <a:pt x="100"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83" name="Freeform 16"/>
              <p:cNvSpPr/>
              <p:nvPr/>
            </p:nvSpPr>
            <p:spPr>
              <a:xfrm>
                <a:off x="286" y="103"/>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l" t="t"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84" name="Freeform 17"/>
              <p:cNvSpPr/>
              <p:nvPr/>
            </p:nvSpPr>
            <p:spPr>
              <a:xfrm>
                <a:off x="723" y="388"/>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l" t="t"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grpSp>
      </p:grpSp>
      <p:grpSp>
        <p:nvGrpSpPr>
          <p:cNvPr id="3085" name="Group 18"/>
          <p:cNvGrpSpPr/>
          <p:nvPr/>
        </p:nvGrpSpPr>
        <p:grpSpPr>
          <a:xfrm>
            <a:off x="7915275" y="4368800"/>
            <a:ext cx="742950" cy="1058863"/>
            <a:chOff x="0" y="0"/>
            <a:chExt cx="468" cy="667"/>
          </a:xfrm>
        </p:grpSpPr>
        <p:sp>
          <p:nvSpPr>
            <p:cNvPr id="3086" name="Freeform 19"/>
            <p:cNvSpPr/>
            <p:nvPr/>
          </p:nvSpPr>
          <p:spPr>
            <a:xfrm rot="7320000">
              <a:off x="-93" y="168"/>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l" t="t" r="r" b="b"/>
              <a:pathLst>
                <a:path w="794" h="412">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87" name="Freeform 20"/>
            <p:cNvSpPr/>
            <p:nvPr/>
          </p:nvSpPr>
          <p:spPr>
            <a:xfrm rot="7320000">
              <a:off x="-93" y="169"/>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l" t="t"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88" name="Freeform 21"/>
            <p:cNvSpPr/>
            <p:nvPr/>
          </p:nvSpPr>
          <p:spPr>
            <a:xfrm rot="7320000">
              <a:off x="0" y="14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l" t="t"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grpSp>
          <p:nvGrpSpPr>
            <p:cNvPr id="3089" name="Group 22"/>
            <p:cNvGrpSpPr/>
            <p:nvPr/>
          </p:nvGrpSpPr>
          <p:grpSpPr>
            <a:xfrm>
              <a:off x="0" y="0"/>
              <a:ext cx="468" cy="667"/>
              <a:chOff x="0" y="0"/>
              <a:chExt cx="468" cy="667"/>
            </a:xfrm>
          </p:grpSpPr>
          <p:sp>
            <p:nvSpPr>
              <p:cNvPr id="3090" name="Freeform 23"/>
              <p:cNvSpPr/>
              <p:nvPr/>
            </p:nvSpPr>
            <p:spPr>
              <a:xfrm rot="7320000">
                <a:off x="1" y="422"/>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l" t="t"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91" name="Freeform 24"/>
              <p:cNvSpPr/>
              <p:nvPr/>
            </p:nvSpPr>
            <p:spPr>
              <a:xfrm rot="7320000">
                <a:off x="-115" y="178"/>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l" t="t"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92" name="Freeform 25"/>
              <p:cNvSpPr/>
              <p:nvPr/>
            </p:nvSpPr>
            <p:spPr>
              <a:xfrm rot="7320000">
                <a:off x="76" y="245"/>
                <a:ext cx="472" cy="176"/>
              </a:xfrm>
              <a:custGeom>
                <a:avLst/>
                <a:gdLst/>
                <a:ahLst/>
                <a:cxnLst>
                  <a:cxn ang="0">
                    <a:pos x="100" y="0"/>
                  </a:cxn>
                  <a:cxn ang="0">
                    <a:pos x="1190" y="490"/>
                  </a:cxn>
                  <a:cxn ang="0">
                    <a:pos x="1076" y="500"/>
                  </a:cxn>
                  <a:cxn ang="0">
                    <a:pos x="0" y="27"/>
                  </a:cxn>
                  <a:cxn ang="0">
                    <a:pos x="100" y="0"/>
                  </a:cxn>
                  <a:cxn ang="0">
                    <a:pos x="100" y="0"/>
                  </a:cxn>
                </a:cxnLst>
                <a:rect l="l" t="t" r="r" b="b"/>
                <a:pathLst>
                  <a:path w="1190" h="500">
                    <a:moveTo>
                      <a:pt x="100" y="0"/>
                    </a:moveTo>
                    <a:lnTo>
                      <a:pt x="1190" y="490"/>
                    </a:lnTo>
                    <a:lnTo>
                      <a:pt x="1076" y="500"/>
                    </a:lnTo>
                    <a:lnTo>
                      <a:pt x="0" y="27"/>
                    </a:lnTo>
                    <a:lnTo>
                      <a:pt x="100"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93" name="Freeform 26"/>
              <p:cNvSpPr/>
              <p:nvPr/>
            </p:nvSpPr>
            <p:spPr>
              <a:xfrm rot="7320000">
                <a:off x="361" y="101"/>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l" t="t"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94" name="Freeform 27"/>
              <p:cNvSpPr/>
              <p:nvPr/>
            </p:nvSpPr>
            <p:spPr>
              <a:xfrm rot="7320000">
                <a:off x="133" y="229"/>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l" t="t"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grpSp>
      </p:grpSp>
      <p:sp>
        <p:nvSpPr>
          <p:cNvPr id="3095" name="Freeform 28"/>
          <p:cNvSpPr/>
          <p:nvPr/>
        </p:nvSpPr>
        <p:spPr>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l" t="t"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a:solidFill>
              <a:schemeClr val="folHlink"/>
            </a:solid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96" name="Freeform 29"/>
          <p:cNvSpPr/>
          <p:nvPr/>
        </p:nvSpPr>
        <p:spPr>
          <a:xfrm>
            <a:off x="4076700" y="1930400"/>
            <a:ext cx="889000" cy="381000"/>
          </a:xfrm>
          <a:custGeom>
            <a:avLst/>
            <a:gdLst/>
            <a:ahLst/>
            <a:cxnLst>
              <a:cxn ang="0">
                <a:pos x="0" y="32"/>
              </a:cxn>
              <a:cxn ang="0">
                <a:pos x="280" y="144"/>
              </a:cxn>
              <a:cxn ang="0">
                <a:pos x="448" y="16"/>
              </a:cxn>
              <a:cxn ang="0">
                <a:pos x="560" y="240"/>
              </a:cxn>
            </a:cxnLst>
            <a:rect l="l" t="t"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a:solidFill>
              <a:schemeClr val="tx2"/>
            </a:solidFill>
            <a:round/>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endParaRPr lang="zh-CN" altLang="en-US">
              <a:latin typeface="Arial" panose="020B0604020202020204" pitchFamily="34" charset="0"/>
              <a:ea typeface="宋体" panose="02010600030101010101" pitchFamily="2" charset="-122"/>
            </a:endParaRPr>
          </a:p>
        </p:txBody>
      </p:sp>
      <p:sp>
        <p:nvSpPr>
          <p:cNvPr id="3097" name="Rectangle 3"/>
          <p:cNvSpPr>
            <a:spLocks noGrp="1"/>
          </p:cNvSpPr>
          <p:nvPr>
            <p:ph type="title" idx="4294967295"/>
          </p:nvPr>
        </p:nvSpPr>
        <p:spPr>
          <a:xfrm>
            <a:off x="685800" y="152400"/>
            <a:ext cx="6870700" cy="1600200"/>
          </a:xfrm>
          <a:prstGeom prst="rect">
            <a:avLst/>
          </a:prstGeom>
          <a:noFill/>
          <a:ln>
            <a:noFill/>
            <a:miter lim="800000"/>
          </a:ln>
        </p:spPr>
        <p:txBody>
          <a:bodyPr anchor="b" anchorCtr="0"/>
          <a:lstStyle>
            <a:lvl1pPr marL="0" indent="0" algn="ctr" defTabSz="914400" rtl="0" eaLnBrk="0" fontAlgn="base" latinLnBrk="0" hangingPunct="0">
              <a:lnSpc>
                <a:spcPct val="100000"/>
              </a:lnSpc>
              <a:spcBef>
                <a:spcPct val="0"/>
              </a:spcBef>
              <a:spcAft>
                <a:spcPct val="0"/>
              </a:spcAft>
              <a:buClrTx/>
              <a:buSzTx/>
              <a:buFontTx/>
              <a:buNone/>
              <a:defRPr lang="en-US" altLang="en-US" sz="4400" b="0" i="0" u="none" kern="1200" baseline="0">
                <a:solidFill>
                  <a:schemeClr val="tx1"/>
                </a:solidFill>
                <a:latin typeface="Comic Sans MS" panose="030F0702030302020204" pitchFamily="2" charset="0"/>
                <a:ea typeface="宋体" panose="02010600030101010101" pitchFamily="2" charset="-122"/>
                <a:cs typeface="+mj-cs"/>
              </a:defRPr>
            </a:lvl1pPr>
          </a:lstStyle>
          <a:p>
            <a:pPr lvl="0"/>
            <a:r>
              <a:t>单击此处编辑母版标题样式</a:t>
            </a:r>
          </a:p>
        </p:txBody>
      </p:sp>
      <p:sp>
        <p:nvSpPr>
          <p:cNvPr id="3098" name="Rectangle 4"/>
          <p:cNvSpPr>
            <a:spLocks noGrp="1"/>
          </p:cNvSpPr>
          <p:nvPr>
            <p:ph type="body" idx="1"/>
          </p:nvPr>
        </p:nvSpPr>
        <p:spPr>
          <a:xfrm>
            <a:off x="685800" y="1828800"/>
            <a:ext cx="7696200" cy="3657600"/>
          </a:xfrm>
          <a:prstGeom prst="rect">
            <a:avLst/>
          </a:prstGeom>
          <a:noFill/>
          <a:ln>
            <a:noFill/>
            <a:miter lim="800000"/>
          </a:ln>
        </p:spPr>
        <p:txBody>
          <a:bodyPr anchor="t" anchorCtr="0"/>
          <a:lstStyle>
            <a:lvl1pPr marL="342900" lvl="0" indent="-342900" algn="l" defTabSz="914400" rtl="0" eaLnBrk="0" fontAlgn="base" latinLnBrk="0" hangingPunct="0">
              <a:lnSpc>
                <a:spcPct val="100000"/>
              </a:lnSpc>
              <a:spcBef>
                <a:spcPct val="20000"/>
              </a:spcBef>
              <a:spcAft>
                <a:spcPct val="0"/>
              </a:spcAft>
              <a:buClrTx/>
              <a:buSzTx/>
              <a:buFontTx/>
              <a:buChar char="•"/>
              <a:defRPr lang="en-US" altLang="en-US"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Tx/>
              <a:buSzTx/>
              <a:buFontTx/>
              <a:buChar char="–"/>
              <a:defRPr lang="en-US" altLang="en-US"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Tx/>
              <a:buSzTx/>
              <a:buFontTx/>
              <a:buChar char="•"/>
              <a:defRPr lang="en-US" altLang="en-US"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Tx/>
              <a:buSzTx/>
              <a:buFontTx/>
              <a:buChar char="–"/>
              <a:defRPr lang="en-US" altLang="en-US"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Tx/>
              <a:buSzTx/>
              <a:buFontTx/>
              <a:buChar char="»"/>
              <a:defRPr lang="en-US" altLang="en-US"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9pPr>
          </a:lstStyle>
          <a:p>
            <a:pPr lvl="0"/>
            <a:r>
              <a:t>单击此处编辑母版文本样式</a:t>
            </a:r>
          </a:p>
          <a:p>
            <a:pPr lvl="1"/>
            <a:r>
              <a:t>第二级</a:t>
            </a:r>
          </a:p>
          <a:p>
            <a:pPr lvl="2"/>
            <a:r>
              <a:t>第三级</a:t>
            </a:r>
          </a:p>
          <a:p>
            <a:pPr lvl="3"/>
            <a:r>
              <a:t>第四级</a:t>
            </a:r>
          </a:p>
          <a:p>
            <a:pPr lvl="4"/>
            <a:r>
              <a:t>第五级</a:t>
            </a:r>
          </a:p>
        </p:txBody>
      </p:sp>
      <p:sp>
        <p:nvSpPr>
          <p:cNvPr id="3099" name="Rectangle 5"/>
          <p:cNvSpPr>
            <a:spLocks noGrp="1"/>
          </p:cNvSpPr>
          <p:nvPr>
            <p:ph type="dt" sz="half" idx="2"/>
          </p:nvPr>
        </p:nvSpPr>
        <p:spPr>
          <a:xfrm>
            <a:off x="685800" y="6248400"/>
            <a:ext cx="1905000" cy="457200"/>
          </a:xfrm>
          <a:prstGeom prst="rect">
            <a:avLst/>
          </a:prstGeom>
          <a:noFill/>
          <a:ln w="9525">
            <a:noFill/>
          </a:ln>
        </p:spPr>
        <p:txBody>
          <a:bodyPr/>
          <a:lstStyle>
            <a:lvl1pPr>
              <a:defRPr sz="1400">
                <a:latin typeface="Comic Sans MS" panose="030F0702030302020204" pitchFamily="2" charset="0"/>
              </a:defRPr>
            </a:lvl1pPr>
          </a:lstStyle>
          <a:p>
            <a:pPr lvl="0" eaLnBrk="1" fontAlgn="base" hangingPunct="1"/>
            <a:fld id="{BB962C8B-B14F-4D97-AF65-F5344CB8AC3E}" type="datetime1">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sp>
        <p:nvSpPr>
          <p:cNvPr id="3100" name="Rectangle 6"/>
          <p:cNvSpPr>
            <a:spLocks noGrp="1"/>
          </p:cNvSpPr>
          <p:nvPr>
            <p:ph type="ftr" sz="quarter" idx="3"/>
          </p:nvPr>
        </p:nvSpPr>
        <p:spPr>
          <a:xfrm>
            <a:off x="3124200" y="6248400"/>
            <a:ext cx="2895600" cy="457200"/>
          </a:xfrm>
          <a:prstGeom prst="rect">
            <a:avLst/>
          </a:prstGeom>
          <a:noFill/>
          <a:ln w="9525">
            <a:noFill/>
          </a:ln>
        </p:spPr>
        <p:txBody>
          <a:bodyPr/>
          <a:lstStyle>
            <a:lvl1pPr algn="ctr">
              <a:defRPr sz="1400">
                <a:latin typeface="Comic Sans MS" panose="030F0702030302020204" pitchFamily="2" charset="0"/>
              </a:defRPr>
            </a:lvl1pPr>
          </a:lstStyle>
          <a:p>
            <a:pPr lvl="0" eaLnBrk="1" fontAlgn="base" hangingPunct="1"/>
            <a:endParaRPr lang="en-US" altLang="x-none" strike="noStrike" noProof="1"/>
          </a:p>
        </p:txBody>
      </p:sp>
      <p:sp>
        <p:nvSpPr>
          <p:cNvPr id="3101" name="Rectangle 7"/>
          <p:cNvSpPr>
            <a:spLocks noGrp="1"/>
          </p:cNvSpPr>
          <p:nvPr>
            <p:ph type="sldNum" sz="quarter" idx="4"/>
          </p:nvPr>
        </p:nvSpPr>
        <p:spPr>
          <a:xfrm>
            <a:off x="6553200" y="6248400"/>
            <a:ext cx="1905000" cy="457200"/>
          </a:xfrm>
          <a:prstGeom prst="rect">
            <a:avLst/>
          </a:prstGeom>
          <a:noFill/>
          <a:ln w="9525">
            <a:noFill/>
          </a:ln>
        </p:spPr>
        <p:txBody>
          <a:bodyPr/>
          <a:lstStyle>
            <a:lvl1pPr algn="r">
              <a:defRPr sz="1400">
                <a:latin typeface="Comic Sans MS" panose="030F0702030302020204" pitchFamily="2" charset="0"/>
              </a:defRPr>
            </a:lvl1pPr>
          </a:lstStyle>
          <a:p>
            <a:pPr lvl="0" eaLnBrk="1" fontAlgn="base" hangingPunct="1"/>
            <a:fld id="{9A0DB2DC-4C9A-4742-B13C-FB6460FD3503}" type="slidenum">
              <a:rPr lang="zh-CN" altLang="en-US" strike="noStrike" noProof="1">
                <a:latin typeface="Comic Sans MS" panose="030F0702030302020204" pitchFamily="2" charset="0"/>
                <a:ea typeface="宋体" panose="02010600030101010101" pitchFamily="2" charset="-122"/>
                <a:cs typeface="+mn-ea"/>
              </a:rPr>
            </a:fld>
            <a:endParaRPr lang="zh-CN" altLang="en-US" strike="noStrike" noProof="1"/>
          </a:p>
        </p:txBody>
      </p:sp>
      <p:pic>
        <p:nvPicPr>
          <p:cNvPr id="3102" name="图片 1073743875" descr="学科网 zxxk.com"/>
          <p:cNvPicPr>
            <a:picLocks noChangeAspect="1"/>
          </p:cNvPicPr>
          <p:nvPr/>
        </p:nvPicPr>
        <p:blipFill>
          <a:blip r:embed="rId12" r:link="rId1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txStyles>
    <p:titleStyle>
      <a:lvl1pPr marL="0" indent="0" algn="ctr" defTabSz="914400" rtl="0" eaLnBrk="0" fontAlgn="base" latinLnBrk="0" hangingPunct="0">
        <a:lnSpc>
          <a:spcPct val="100000"/>
        </a:lnSpc>
        <a:spcBef>
          <a:spcPct val="0"/>
        </a:spcBef>
        <a:spcAft>
          <a:spcPct val="0"/>
        </a:spcAft>
        <a:buClrTx/>
        <a:buSzTx/>
        <a:buFontTx/>
        <a:buNone/>
        <a:defRPr sz="4400" b="0" i="0" u="none" kern="1200" baseline="0">
          <a:solidFill>
            <a:schemeClr val="tx1"/>
          </a:solidFill>
          <a:latin typeface="Comic Sans MS" panose="030F0702030302020204" pitchFamily="2" charset="0"/>
          <a:ea typeface="宋体" panose="02010600030101010101" pitchFamily="2" charset="-122"/>
          <a:cs typeface="+mj-cs"/>
        </a:defRPr>
      </a:lvl1pPr>
    </p:titleStyle>
    <p:bodyStyle>
      <a:lvl1pPr marL="342900" lvl="0" indent="-342900" algn="l" defTabSz="914400" rtl="0" eaLnBrk="0" fontAlgn="base" latinLnBrk="0" hangingPunct="0">
        <a:lnSpc>
          <a:spcPct val="100000"/>
        </a:lnSpc>
        <a:spcBef>
          <a:spcPct val="20000"/>
        </a:spcBef>
        <a:spcAft>
          <a:spcPct val="0"/>
        </a:spcAft>
        <a:buClrTx/>
        <a:buSzTx/>
        <a:buFontTx/>
        <a:buChar char="•"/>
        <a:defRPr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Tx/>
        <a:buSzTx/>
        <a:buFontTx/>
        <a:buChar char="–"/>
        <a:defRPr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Tx/>
        <a:buSzTx/>
        <a:buFontTx/>
        <a:buChar char="•"/>
        <a:defRPr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Tx/>
        <a:buSzTx/>
        <a:buFontTx/>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4098" name="Rectangle 2"/>
          <p:cNvSpPr>
            <a:spLocks noGrp="1" noRot="1"/>
          </p:cNvSpPr>
          <p:nvPr>
            <p:ph type="title" idx="4294967295"/>
          </p:nvPr>
        </p:nvSpPr>
        <p:spPr>
          <a:xfrm>
            <a:off x="301625" y="228600"/>
            <a:ext cx="8540750" cy="1143000"/>
          </a:xfrm>
          <a:prstGeom prst="rect">
            <a:avLst/>
          </a:prstGeom>
          <a:noFill/>
          <a:ln>
            <a:noFill/>
            <a:miter lim="800000"/>
          </a:ln>
        </p:spPr>
        <p:txBody>
          <a:bodyPr anchor="ctr" anchorCtr="0"/>
          <a:lstStyle>
            <a:lvl1pPr marL="0" indent="0" algn="ctr" defTabSz="914400" rtl="0" eaLnBrk="0" fontAlgn="base" latinLnBrk="0" hangingPunct="0">
              <a:lnSpc>
                <a:spcPct val="100000"/>
              </a:lnSpc>
              <a:spcBef>
                <a:spcPct val="0"/>
              </a:spcBef>
              <a:spcAft>
                <a:spcPct val="0"/>
              </a:spcAft>
              <a:buClrTx/>
              <a:buSzTx/>
              <a:buFontTx/>
              <a:buNone/>
              <a:defRPr lang="en-US" altLang="en-US" sz="4400" b="0" i="0" u="none" kern="1200" baseline="0">
                <a:solidFill>
                  <a:schemeClr val="tx2"/>
                </a:solidFill>
                <a:latin typeface="Arial" panose="020B0604020202020204" pitchFamily="34" charset="0"/>
                <a:ea typeface="宋体" panose="02010600030101010101" pitchFamily="2" charset="-122"/>
                <a:cs typeface="+mj-cs"/>
              </a:defRPr>
            </a:lvl1pPr>
          </a:lstStyle>
          <a:p>
            <a:pPr lvl="0"/>
            <a:r>
              <a:t>单击此处编辑母版标题样式</a:t>
            </a:r>
          </a:p>
        </p:txBody>
      </p:sp>
      <p:sp>
        <p:nvSpPr>
          <p:cNvPr id="4099" name="Rectangle 3"/>
          <p:cNvSpPr>
            <a:spLocks noGrp="1" noRot="1"/>
          </p:cNvSpPr>
          <p:nvPr>
            <p:ph type="body" idx="1"/>
          </p:nvPr>
        </p:nvSpPr>
        <p:spPr>
          <a:xfrm>
            <a:off x="301625" y="1600200"/>
            <a:ext cx="8540750" cy="4498975"/>
          </a:xfrm>
          <a:prstGeom prst="rect">
            <a:avLst/>
          </a:prstGeom>
          <a:noFill/>
          <a:ln>
            <a:noFill/>
            <a:miter lim="800000"/>
          </a:ln>
        </p:spPr>
        <p:txBody>
          <a:bodyPr anchor="t" anchorCtr="0"/>
          <a:lstStyle>
            <a:lvl1pPr marL="342900" lvl="0" indent="-342900" algn="l" defTabSz="914400" rtl="0" eaLnBrk="0" fontAlgn="base" latinLnBrk="0" hangingPunct="0">
              <a:lnSpc>
                <a:spcPct val="100000"/>
              </a:lnSpc>
              <a:spcBef>
                <a:spcPct val="20000"/>
              </a:spcBef>
              <a:spcAft>
                <a:spcPct val="0"/>
              </a:spcAft>
              <a:buClr>
                <a:schemeClr val="folHlink"/>
              </a:buClr>
              <a:buSzPct val="85000"/>
              <a:buFont typeface="Wingdings 2" pitchFamily="2" charset="2"/>
              <a:buChar char="¡"/>
              <a:defRPr lang="en-US" altLang="en-US"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
                <a:schemeClr val="tx2"/>
              </a:buClr>
              <a:buSzPct val="85000"/>
              <a:buFont typeface="Wingdings 2" pitchFamily="2" charset="2"/>
              <a:buChar char=""/>
              <a:defRPr lang="en-US" altLang="en-US"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
                <a:schemeClr val="tx2"/>
              </a:buClr>
              <a:buSzTx/>
              <a:buFont typeface="Wingdings 2" pitchFamily="2" charset="2"/>
              <a:buChar char="¡"/>
              <a:defRPr lang="en-US" altLang="en-US"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
                <a:schemeClr val="tx2"/>
              </a:buClr>
              <a:buSzPct val="90000"/>
              <a:buFont typeface="Wingdings 2" pitchFamily="2" charset="2"/>
              <a:buChar char=""/>
              <a:defRPr lang="en-US" altLang="en-US"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
                <a:schemeClr val="tx2"/>
              </a:buClr>
              <a:buSzTx/>
              <a:buFont typeface="Wingdings 2" pitchFamily="2" charset="2"/>
              <a:buChar char="¡"/>
              <a:defRPr lang="en-US" altLang="en-US"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lang="en-US" altLang="en-US"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lang="en-US" altLang="en-US"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lang="en-US" altLang="en-US"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lang="en-US" altLang="en-US" sz="2000" b="0" i="0" u="none" kern="1200" baseline="0">
                <a:solidFill>
                  <a:schemeClr val="tx1"/>
                </a:solidFill>
                <a:latin typeface="+mn-lt"/>
                <a:ea typeface="+mn-ea"/>
                <a:cs typeface="+mn-cs"/>
              </a:defRPr>
            </a:lvl9pPr>
          </a:lstStyle>
          <a:p>
            <a:pPr lvl="0"/>
            <a:r>
              <a:t>单击此处编辑母版文本样式</a:t>
            </a:r>
          </a:p>
          <a:p>
            <a:pPr lvl="1"/>
            <a:r>
              <a:t>第二级</a:t>
            </a:r>
          </a:p>
          <a:p>
            <a:pPr lvl="2"/>
            <a:r>
              <a:t>第三级</a:t>
            </a:r>
          </a:p>
          <a:p>
            <a:pPr lvl="3"/>
            <a:r>
              <a:t>第四级</a:t>
            </a:r>
          </a:p>
          <a:p>
            <a:pPr lvl="4"/>
            <a:r>
              <a:t>第五级</a:t>
            </a:r>
          </a:p>
        </p:txBody>
      </p:sp>
      <p:sp>
        <p:nvSpPr>
          <p:cNvPr id="4100" name="Rectangle 4"/>
          <p:cNvSpPr>
            <a:spLocks noGrp="1"/>
          </p:cNvSpPr>
          <p:nvPr>
            <p:ph type="dt" sz="half" idx="2"/>
          </p:nvPr>
        </p:nvSpPr>
        <p:spPr>
          <a:xfrm>
            <a:off x="301625" y="6172200"/>
            <a:ext cx="2289175" cy="476250"/>
          </a:xfrm>
          <a:prstGeom prst="rect">
            <a:avLst/>
          </a:prstGeom>
          <a:noFill/>
          <a:ln w="9525">
            <a:noFill/>
          </a:ln>
        </p:spPr>
        <p:txBody>
          <a:bodyPr/>
          <a:lstStyle>
            <a:lvl1pPr>
              <a:defRPr sz="1400"/>
            </a:lvl1pPr>
          </a:lstStyle>
          <a:p>
            <a:pPr lvl="0" eaLnBrk="1" fontAlgn="base" hangingPunct="1"/>
            <a:endParaRPr lang="zh-CN" altLang="en-US" strike="noStrike" noProof="1"/>
          </a:p>
        </p:txBody>
      </p:sp>
      <p:sp>
        <p:nvSpPr>
          <p:cNvPr id="4101" name="Rectangle 5"/>
          <p:cNvSpPr>
            <a:spLocks noGrp="1"/>
          </p:cNvSpPr>
          <p:nvPr>
            <p:ph type="ftr" sz="quarter" idx="3"/>
          </p:nvPr>
        </p:nvSpPr>
        <p:spPr>
          <a:xfrm>
            <a:off x="3124200" y="6172200"/>
            <a:ext cx="2895600" cy="476250"/>
          </a:xfrm>
          <a:prstGeom prst="rect">
            <a:avLst/>
          </a:prstGeom>
          <a:noFill/>
          <a:ln w="9525">
            <a:noFill/>
          </a:ln>
        </p:spPr>
        <p:txBody>
          <a:bodyPr/>
          <a:lstStyle>
            <a:lvl1pPr algn="ctr">
              <a:defRPr sz="1400"/>
            </a:lvl1pPr>
          </a:lstStyle>
          <a:p>
            <a:pPr lvl="0" eaLnBrk="1" fontAlgn="base" hangingPunct="1"/>
            <a:endParaRPr lang="en-US" altLang="x-none" strike="noStrike" noProof="1"/>
          </a:p>
        </p:txBody>
      </p:sp>
      <p:sp>
        <p:nvSpPr>
          <p:cNvPr id="4102" name="Rectangle 6"/>
          <p:cNvSpPr>
            <a:spLocks noGrp="1"/>
          </p:cNvSpPr>
          <p:nvPr>
            <p:ph type="sldNum" sz="quarter" idx="4"/>
          </p:nvPr>
        </p:nvSpPr>
        <p:spPr>
          <a:xfrm>
            <a:off x="6553200" y="6172200"/>
            <a:ext cx="2289175" cy="476250"/>
          </a:xfrm>
          <a:prstGeom prst="rect">
            <a:avLst/>
          </a:prstGeom>
          <a:noFill/>
          <a:ln w="9525">
            <a:noFill/>
          </a:ln>
        </p:spPr>
        <p:txBody>
          <a:bodyPr/>
          <a:lstStyle>
            <a:lvl1pPr algn="r">
              <a:defRPr sz="1400"/>
            </a:lvl1pPr>
          </a:lstStyle>
          <a:p>
            <a:pPr lvl="0" eaLnBrk="1" fontAlgn="base" hangingPunct="1"/>
            <a:fld id="{9A0DB2DC-4C9A-4742-B13C-FB6460FD3503}" type="slidenum">
              <a:rPr lang="zh-CN" altLang="en-US" strike="noStrike" noProof="1">
                <a:latin typeface="Arial" panose="020B0604020202020204" pitchFamily="34" charset="0"/>
                <a:ea typeface="宋体" panose="02010600030101010101" pitchFamily="2" charset="-122"/>
                <a:cs typeface="+mn-ea"/>
              </a:rPr>
            </a:fld>
            <a:endParaRPr lang="zh-CN" altLang="en-US" strike="noStrike" noProof="1"/>
          </a:p>
        </p:txBody>
      </p:sp>
      <p:pic>
        <p:nvPicPr>
          <p:cNvPr id="4103" name="图片 1073743875" descr="学科网 zxxk.com"/>
          <p:cNvPicPr>
            <a:picLocks noChangeAspect="1"/>
          </p:cNvPicPr>
          <p:nvPr/>
        </p:nvPicPr>
        <p:blipFill>
          <a:blip r:embed="rId13" r:link="rId14"/>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p:txStyles>
    <p:titleStyle>
      <a:lvl1pPr marL="0" indent="0" algn="ctr" defTabSz="914400" rtl="0" eaLnBrk="0" fontAlgn="base" latinLnBrk="0" hangingPunct="0">
        <a:lnSpc>
          <a:spcPct val="100000"/>
        </a:lnSpc>
        <a:spcBef>
          <a:spcPct val="0"/>
        </a:spcBef>
        <a:spcAft>
          <a:spcPct val="0"/>
        </a:spcAft>
        <a:buClrTx/>
        <a:buSzTx/>
        <a:buFontTx/>
        <a:buNone/>
        <a:defRPr sz="4400" b="0" i="0" u="none" kern="1200" baseline="0">
          <a:solidFill>
            <a:schemeClr val="tx2"/>
          </a:solidFill>
          <a:latin typeface="Arial" panose="020B0604020202020204" pitchFamily="34" charset="0"/>
          <a:ea typeface="宋体" panose="02010600030101010101" pitchFamily="2" charset="-122"/>
          <a:cs typeface="+mj-cs"/>
        </a:defRPr>
      </a:lvl1pPr>
    </p:titleStyle>
    <p:bodyStyle>
      <a:lvl1pPr marL="342900" lvl="0" indent="-342900" algn="l" defTabSz="914400" rtl="0" eaLnBrk="0" fontAlgn="base" latinLnBrk="0" hangingPunct="0">
        <a:lnSpc>
          <a:spcPct val="100000"/>
        </a:lnSpc>
        <a:spcBef>
          <a:spcPct val="20000"/>
        </a:spcBef>
        <a:spcAft>
          <a:spcPct val="0"/>
        </a:spcAft>
        <a:buClr>
          <a:schemeClr val="folHlink"/>
        </a:buClr>
        <a:buSzPct val="85000"/>
        <a:buFont typeface="Wingdings 2" pitchFamily="2" charset="2"/>
        <a:buChar char="¡"/>
        <a:defRPr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
          <a:schemeClr val="tx2"/>
        </a:buClr>
        <a:buSzPct val="85000"/>
        <a:buFont typeface="Wingdings 2" pitchFamily="2" charset="2"/>
        <a:buChar char=""/>
        <a:defRPr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
          <a:schemeClr val="tx2"/>
        </a:buClr>
        <a:buSzTx/>
        <a:buFont typeface="Wingdings 2" pitchFamily="2" charset="2"/>
        <a:buChar char="¡"/>
        <a:defRPr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
          <a:schemeClr val="tx2"/>
        </a:buClr>
        <a:buSzPct val="90000"/>
        <a:buFont typeface="Wingdings 2" pitchFamily="2" charset="2"/>
        <a:buChar char=""/>
        <a:defRPr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
          <a:schemeClr val="tx2"/>
        </a:buClr>
        <a:buSzTx/>
        <a:buFont typeface="Wingdings 2" pitchFamily="2" charset="2"/>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lr>
          <a:schemeClr val="tx2"/>
        </a:buClr>
        <a:buFont typeface="Wingdings 2" pitchFamily="2" charset="2"/>
        <a:buChar char="¡"/>
        <a:defRPr sz="2000" b="0" i="0" u="none" kern="1200" baseline="0">
          <a:solidFill>
            <a:schemeClr val="tx1"/>
          </a:solidFill>
          <a:latin typeface="+mn-lt"/>
          <a:ea typeface="+mn-ea"/>
          <a:cs typeface="+mn-cs"/>
        </a:defRPr>
      </a:lvl9pPr>
    </p:bodyStyle>
    <p:otherStyle>
      <a:lvl1pPr marL="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rtl="0" eaLnBrk="0" fontAlgn="base" latinLnBrk="0" hangingPunct="0">
        <a:lnSpc>
          <a:spcPct val="100000"/>
        </a:lnSpc>
        <a:spcBef>
          <a:spcPct val="0"/>
        </a:spcBef>
        <a:spcAft>
          <a:spcPct val="0"/>
        </a:spcAft>
        <a:buClrTx/>
        <a:buSzTx/>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7.png"/></Relationships>
</file>

<file path=ppt/slides/_rels/slide12.xml.rels><?xml version="1.0" encoding="UTF-8" standalone="yes"?>
<Relationships xmlns="http://schemas.openxmlformats.org/package/2006/relationships"><Relationship Id="rId6" Type="http://schemas.openxmlformats.org/officeDocument/2006/relationships/vmlDrawing" Target="../drawings/vmlDrawing8.vml"/><Relationship Id="rId5" Type="http://schemas.openxmlformats.org/officeDocument/2006/relationships/slideLayout" Target="../slideLayouts/slideLayout13.xml"/><Relationship Id="rId4" Type="http://schemas.openxmlformats.org/officeDocument/2006/relationships/image" Target="../media/image20.png"/><Relationship Id="rId3" Type="http://schemas.openxmlformats.org/officeDocument/2006/relationships/image" Target="../media/image19.emf"/><Relationship Id="rId2" Type="http://schemas.openxmlformats.org/officeDocument/2006/relationships/package" Target="../embeddings/Document4.docx"/><Relationship Id="rId1" Type="http://schemas.openxmlformats.org/officeDocument/2006/relationships/image" Target="../media/image18.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1.png"/></Relationships>
</file>

<file path=ppt/slides/_rels/slide14.xml.rels><?xml version="1.0" encoding="UTF-8" standalone="yes"?>
<Relationships xmlns="http://schemas.openxmlformats.org/package/2006/relationships"><Relationship Id="rId7" Type="http://schemas.openxmlformats.org/officeDocument/2006/relationships/vmlDrawing" Target="../drawings/vmlDrawing9.vml"/><Relationship Id="rId6" Type="http://schemas.openxmlformats.org/officeDocument/2006/relationships/slideLayout" Target="../slideLayouts/slideLayout2.xml"/><Relationship Id="rId5" Type="http://schemas.openxmlformats.org/officeDocument/2006/relationships/image" Target="../media/image24.emf"/><Relationship Id="rId4" Type="http://schemas.openxmlformats.org/officeDocument/2006/relationships/package" Target="../embeddings/Document6.docx"/><Relationship Id="rId3" Type="http://schemas.openxmlformats.org/officeDocument/2006/relationships/image" Target="../media/image23.png"/><Relationship Id="rId2" Type="http://schemas.openxmlformats.org/officeDocument/2006/relationships/image" Target="../media/image22.emf"/><Relationship Id="rId1" Type="http://schemas.openxmlformats.org/officeDocument/2006/relationships/package" Target="../embeddings/Document5.docx"/></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25.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26.png"/><Relationship Id="rId1"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image" Target="../media/image18.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27.png"/><Relationship Id="rId1"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6" Type="http://schemas.openxmlformats.org/officeDocument/2006/relationships/vmlDrawing" Target="../drawings/vmlDrawing10.vml"/><Relationship Id="rId5" Type="http://schemas.openxmlformats.org/officeDocument/2006/relationships/slideLayout" Target="../slideLayouts/slideLayout7.xml"/><Relationship Id="rId4" Type="http://schemas.openxmlformats.org/officeDocument/2006/relationships/image" Target="../media/image5.wmf"/><Relationship Id="rId3" Type="http://schemas.openxmlformats.org/officeDocument/2006/relationships/oleObject" Target="../embeddings/oleObject10.bin"/><Relationship Id="rId2" Type="http://schemas.openxmlformats.org/officeDocument/2006/relationships/image" Target="../media/image10.wmf"/><Relationship Id="rId1"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8" Type="http://schemas.openxmlformats.org/officeDocument/2006/relationships/vmlDrawing" Target="../drawings/vmlDrawing1.vml"/><Relationship Id="rId7"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5.wmf"/><Relationship Id="rId3" Type="http://schemas.openxmlformats.org/officeDocument/2006/relationships/oleObject" Target="../embeddings/oleObject2.bin"/><Relationship Id="rId2" Type="http://schemas.openxmlformats.org/officeDocument/2006/relationships/image" Target="../media/image4.wmf"/><Relationship Id="rId1"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vmlDrawing" Target="../drawings/vmlDrawing2.vml"/><Relationship Id="rId7" Type="http://schemas.openxmlformats.org/officeDocument/2006/relationships/slideLayout" Target="../slideLayouts/slideLayout7.xml"/><Relationship Id="rId6" Type="http://schemas.openxmlformats.org/officeDocument/2006/relationships/image" Target="../media/image9.wmf"/><Relationship Id="rId5" Type="http://schemas.openxmlformats.org/officeDocument/2006/relationships/oleObject" Target="../embeddings/oleObject6.bin"/><Relationship Id="rId4" Type="http://schemas.openxmlformats.org/officeDocument/2006/relationships/image" Target="../media/image8.wmf"/><Relationship Id="rId3" Type="http://schemas.openxmlformats.org/officeDocument/2006/relationships/oleObject" Target="../embeddings/oleObject5.bin"/><Relationship Id="rId2" Type="http://schemas.openxmlformats.org/officeDocument/2006/relationships/image" Target="../media/image7.wmf"/><Relationship Id="rId1"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7.xml"/><Relationship Id="rId2" Type="http://schemas.openxmlformats.org/officeDocument/2006/relationships/image" Target="../media/image5.wmf"/><Relationship Id="rId1"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5" Type="http://schemas.openxmlformats.org/officeDocument/2006/relationships/vmlDrawing" Target="../drawings/vmlDrawing4.vml"/><Relationship Id="rId4" Type="http://schemas.openxmlformats.org/officeDocument/2006/relationships/slideLayout" Target="../slideLayouts/slideLayout7.xml"/><Relationship Id="rId3" Type="http://schemas.openxmlformats.org/officeDocument/2006/relationships/image" Target="../media/image11.png"/><Relationship Id="rId2" Type="http://schemas.openxmlformats.org/officeDocument/2006/relationships/image" Target="../media/image10.wmf"/><Relationship Id="rId1"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12.xml"/><Relationship Id="rId2" Type="http://schemas.openxmlformats.org/officeDocument/2006/relationships/image" Target="../media/image12.emf"/><Relationship Id="rId1" Type="http://schemas.openxmlformats.org/officeDocument/2006/relationships/package" Target="../embeddings/Document1.docx"/></Relationships>
</file>

<file path=ppt/slides/_rels/slide8.xml.rels><?xml version="1.0" encoding="UTF-8" standalone="yes"?>
<Relationships xmlns="http://schemas.openxmlformats.org/package/2006/relationships"><Relationship Id="rId6" Type="http://schemas.openxmlformats.org/officeDocument/2006/relationships/vmlDrawing" Target="../drawings/vmlDrawing6.vml"/><Relationship Id="rId5" Type="http://schemas.openxmlformats.org/officeDocument/2006/relationships/slideLayout" Target="../slideLayouts/slideLayout13.xml"/><Relationship Id="rId4" Type="http://schemas.openxmlformats.org/officeDocument/2006/relationships/image" Target="../media/image15.png"/><Relationship Id="rId3" Type="http://schemas.openxmlformats.org/officeDocument/2006/relationships/image" Target="../media/image14.emf"/><Relationship Id="rId2" Type="http://schemas.openxmlformats.org/officeDocument/2006/relationships/package" Target="../embeddings/Document2.docx"/><Relationship Id="rId1" Type="http://schemas.openxmlformats.org/officeDocument/2006/relationships/image" Target="../media/image13.png"/></Relationships>
</file>

<file path=ppt/slides/_rels/slide9.xml.rels><?xml version="1.0" encoding="UTF-8" standalone="yes"?>
<Relationships xmlns="http://schemas.openxmlformats.org/package/2006/relationships"><Relationship Id="rId4" Type="http://schemas.openxmlformats.org/officeDocument/2006/relationships/vmlDrawing" Target="../drawings/vmlDrawing7.vml"/><Relationship Id="rId3" Type="http://schemas.openxmlformats.org/officeDocument/2006/relationships/slideLayout" Target="../slideLayouts/slideLayout7.xml"/><Relationship Id="rId2" Type="http://schemas.openxmlformats.org/officeDocument/2006/relationships/image" Target="../media/image16.emf"/><Relationship Id="rId1" Type="http://schemas.openxmlformats.org/officeDocument/2006/relationships/package" Target="../embeddings/Document3.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ctrTitle" idx="4294967295"/>
          </p:nvPr>
        </p:nvSpPr>
        <p:spPr>
          <a:xfrm>
            <a:off x="1371600" y="1511300"/>
            <a:ext cx="6400800" cy="2273300"/>
          </a:xfrm>
          <a:prstGeom prst="rect">
            <a:avLst/>
          </a:prstGeom>
          <a:noFill/>
          <a:ln>
            <a:noFill/>
            <a:miter lim="800000"/>
          </a:ln>
          <a:effectLst>
            <a:outerShdw dist="45791" dir="2021404" algn="ctr">
              <a:srgbClr val="808080"/>
            </a:outerShdw>
          </a:effectLst>
        </p:spPr>
        <p:txBody>
          <a:bodyPr wrap="square" anchor="b" anchorCtr="0"/>
          <a:lstStyle>
            <a:lvl1pPr marL="0" indent="0" algn="ctr" defTabSz="914400" rtl="0" eaLnBrk="0" fontAlgn="base" hangingPunct="0">
              <a:lnSpc>
                <a:spcPct val="100000"/>
              </a:lnSpc>
              <a:spcBef>
                <a:spcPct val="0"/>
              </a:spcBef>
              <a:spcAft>
                <a:spcPct val="0"/>
              </a:spcAft>
              <a:buClrTx/>
              <a:buSzTx/>
              <a:buFontTx/>
              <a:buNone/>
              <a:defRPr lang="en-US" altLang="en-US" sz="4400" b="0" i="0" u="none" baseline="0">
                <a:solidFill>
                  <a:schemeClr val="tx1"/>
                </a:solidFill>
                <a:latin typeface="Comic Sans MS" panose="030F0702030302020204" pitchFamily="2" charset="0"/>
                <a:ea typeface="宋体" panose="02010600030101010101" pitchFamily="2" charset="-122"/>
              </a:defRPr>
            </a:lvl1pPr>
          </a:lstStyle>
          <a:p>
            <a:pPr marL="0" lvl="0" indent="0" defTabSz="914400" eaLnBrk="1" hangingPunct="1"/>
            <a:r>
              <a:rPr lang="zh-CN" altLang="en-US"/>
              <a:t>电势差与电场强度的关系</a:t>
            </a:r>
            <a:endParaRPr lang="zh-CN" alt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360" y="116840"/>
            <a:ext cx="7327265" cy="3322955"/>
          </a:xfrm>
          <a:prstGeom prst="rect">
            <a:avLst/>
          </a:prstGeom>
        </p:spPr>
        <p:txBody>
          <a:bodyPr wrap="square">
            <a:spAutoFit/>
          </a:bodyPr>
          <a:lstStyle/>
          <a:p>
            <a:pPr algn="just">
              <a:lnSpc>
                <a:spcPct val="150000"/>
              </a:lnSpc>
              <a:spcAft>
                <a:spcPts val="0"/>
              </a:spcAft>
              <a:tabLst>
                <a:tab pos="2250440" algn="l"/>
              </a:tabLst>
            </a:pPr>
            <a:r>
              <a:rPr lang="en-US" altLang="zh-CN" sz="2100" kern="100" dirty="0" smtClean="0">
                <a:latin typeface="Times New Roman" panose="02020603050405020304" pitchFamily="2" charset="0"/>
                <a:ea typeface="方正中等线简体" panose="03000509000000000000" pitchFamily="65" charset="-122"/>
                <a:cs typeface="Times New Roman" panose="02020603050405020304" pitchFamily="2" charset="0"/>
              </a:rPr>
              <a:t>     </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如</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图所示，</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P</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Q</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两金属板间的电势差为</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50 V</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，板间存在匀强电场，方向水平向左，板间的距离</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10 cm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，其中</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Q</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板接地，两板间的</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点距</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P</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板</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4 cm</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a:t>
            </a:r>
            <a:endParaRPr lang="en-US"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求</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P</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板及</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点的电势。</a:t>
            </a:r>
            <a:endParaRPr lang="zh-CN" altLang="zh-CN" sz="2800" kern="100" dirty="0">
              <a:effectLst/>
              <a:latin typeface="Times New Roman" panose="02020603050405020304" pitchFamily="2" charset="0"/>
              <a:ea typeface="方正中等线简体" panose="03000509000000000000" pitchFamily="65" charset="-122"/>
              <a:cs typeface="Times New Roman" panose="02020603050405020304" pitchFamily="2" charset="0"/>
            </a:endParaRPr>
          </a:p>
        </p:txBody>
      </p:sp>
      <p:grpSp>
        <p:nvGrpSpPr>
          <p:cNvPr id="3" name="组合 2"/>
          <p:cNvGrpSpPr/>
          <p:nvPr/>
        </p:nvGrpSpPr>
        <p:grpSpPr>
          <a:xfrm>
            <a:off x="107705" y="260455"/>
            <a:ext cx="752719" cy="546100"/>
            <a:chOff x="1503900" y="-1854044"/>
            <a:chExt cx="1003469" cy="728020"/>
          </a:xfrm>
        </p:grpSpPr>
        <p:sp>
          <p:nvSpPr>
            <p:cNvPr id="4" name="右箭头 3"/>
            <p:cNvSpPr/>
            <p:nvPr/>
          </p:nvSpPr>
          <p:spPr>
            <a:xfrm>
              <a:off x="1551632" y="-1854044"/>
              <a:ext cx="955737" cy="728020"/>
            </a:xfrm>
            <a:prstGeom prst="rightArrow">
              <a:avLst>
                <a:gd name="adj1" fmla="val 67637"/>
                <a:gd name="adj2" fmla="val 4412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5" name="矩形 4"/>
            <p:cNvSpPr/>
            <p:nvPr/>
          </p:nvSpPr>
          <p:spPr>
            <a:xfrm>
              <a:off x="1503900" y="-1826955"/>
              <a:ext cx="900713" cy="613737"/>
            </a:xfrm>
            <a:prstGeom prst="rect">
              <a:avLst/>
            </a:prstGeom>
          </p:spPr>
          <p:txBody>
            <a:bodyPr wrap="none">
              <a:spAutoFit/>
            </a:bodyPr>
            <a:lstStyle/>
            <a:p>
              <a:r>
                <a:rPr lang="zh-CN" altLang="zh-CN" sz="2400" b="1" kern="100" smtClean="0">
                  <a:solidFill>
                    <a:schemeClr val="bg1"/>
                  </a:solidFill>
                  <a:latin typeface="Times New Roman" panose="02020603050405020304" pitchFamily="2" charset="0"/>
                  <a:ea typeface="微软雅黑" panose="020B0503020204020204" charset="-122"/>
                  <a:cs typeface="Times New Roman" panose="02020603050405020304" pitchFamily="2" charset="0"/>
                </a:rPr>
                <a:t>例</a:t>
              </a:r>
              <a:r>
                <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rPr>
                <a:t>2</a:t>
              </a:r>
              <a:endPar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endParaRPr>
            </a:p>
          </p:txBody>
        </p:sp>
      </p:grpSp>
      <p:pic>
        <p:nvPicPr>
          <p:cNvPr id="532482" name="Picture 2" descr="a115"/>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84570" y="2277110"/>
            <a:ext cx="1950720" cy="2146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p:nvPr/>
        </p:nvSpPr>
        <p:spPr>
          <a:xfrm>
            <a:off x="467107" y="3860714"/>
            <a:ext cx="3704590" cy="737235"/>
          </a:xfrm>
          <a:prstGeom prst="rect">
            <a:avLst/>
          </a:prstGeom>
        </p:spPr>
        <p:txBody>
          <a:bodyPr wrap="none">
            <a:spAutoFit/>
          </a:bodyPr>
          <a:lstStyle/>
          <a:p>
            <a:pPr algn="just">
              <a:lnSpc>
                <a:spcPct val="150000"/>
              </a:lnSpc>
              <a:spcAft>
                <a:spcPts val="0"/>
              </a:spcAft>
              <a:tabLst>
                <a:tab pos="2250440" algn="l"/>
              </a:tabLst>
            </a:pPr>
            <a:r>
              <a:rPr lang="zh-CN" altLang="zh-CN" sz="2800" kern="100" dirty="0">
                <a:solidFill>
                  <a:srgbClr val="C00000"/>
                </a:solidFill>
                <a:latin typeface="Times New Roman" panose="02020603050405020304" pitchFamily="2" charset="0"/>
                <a:ea typeface="微软雅黑" panose="020B0503020204020204" charset="-122"/>
                <a:cs typeface="Times New Roman" panose="02020603050405020304" pitchFamily="2" charset="0"/>
              </a:rPr>
              <a:t>答案　</a:t>
            </a:r>
            <a:r>
              <a:rPr lang="zh-CN" altLang="zh-CN" sz="2800" kern="100" dirty="0" smtClean="0">
                <a:solidFill>
                  <a:srgbClr val="0070C0"/>
                </a:solidFill>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solidFill>
                  <a:srgbClr val="0070C0"/>
                </a:solidFill>
                <a:latin typeface="Times New Roman" panose="02020603050405020304" pitchFamily="2" charset="0"/>
                <a:ea typeface="方正中等线简体" panose="03000509000000000000" pitchFamily="65" charset="-122"/>
                <a:cs typeface="Courier New" panose="02070309020205020404" pitchFamily="49" charset="0"/>
              </a:rPr>
              <a:t>50 V</a:t>
            </a:r>
            <a:r>
              <a:rPr lang="zh-CN" altLang="zh-CN" sz="2800" kern="100" dirty="0">
                <a:solidFill>
                  <a:srgbClr val="0070C0"/>
                </a:solidFill>
                <a:latin typeface="Times New Roman" panose="02020603050405020304" pitchFamily="2" charset="0"/>
                <a:ea typeface="方正中等线简体" panose="03000509000000000000" pitchFamily="65" charset="-122"/>
                <a:cs typeface="Times New Roman" panose="02020603050405020304" pitchFamily="2" charset="0"/>
              </a:rPr>
              <a:t>　－</a:t>
            </a:r>
            <a:r>
              <a:rPr lang="en-US" altLang="zh-CN" sz="2800" kern="100" dirty="0">
                <a:solidFill>
                  <a:srgbClr val="0070C0"/>
                </a:solidFill>
                <a:latin typeface="Times New Roman" panose="02020603050405020304" pitchFamily="2" charset="0"/>
                <a:ea typeface="方正中等线简体" panose="03000509000000000000" pitchFamily="65" charset="-122"/>
                <a:cs typeface="Courier New" panose="02070309020205020404" pitchFamily="49" charset="0"/>
              </a:rPr>
              <a:t>30 V</a:t>
            </a:r>
            <a:endParaRPr lang="en-US" altLang="zh-CN" sz="2800" kern="100" dirty="0">
              <a:solidFill>
                <a:srgbClr val="0070C0"/>
              </a:solidFill>
              <a:effectLst/>
              <a:latin typeface="Times New Roman" panose="02020603050405020304" pitchFamily="2" charset="0"/>
              <a:ea typeface="方正中等线简体" panose="03000509000000000000" pitchFamily="65" charset="-122"/>
              <a:cs typeface="Courier New" panose="02070309020205020404"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605" y="332740"/>
            <a:ext cx="7146290" cy="1383665"/>
          </a:xfrm>
          <a:prstGeom prst="rect">
            <a:avLst/>
          </a:prstGeom>
        </p:spPr>
        <p:txBody>
          <a:bodyPr wrap="square">
            <a:spAutoFit/>
          </a:bodyPr>
          <a:lstStyle/>
          <a:p>
            <a:pPr>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保持两板间的电势差不变，而将</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Q</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板向左平移</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5 cm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，则</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点的电势将变为多少？</a:t>
            </a:r>
            <a:endParaRPr lang="zh-CN" altLang="zh-CN" sz="2800" kern="100" dirty="0">
              <a:effectLst/>
              <a:latin typeface="Times New Roman" panose="02020603050405020304" pitchFamily="2" charset="0"/>
              <a:ea typeface="方正中等线简体" panose="03000509000000000000" pitchFamily="65" charset="-122"/>
              <a:cs typeface="Times New Roman" panose="02020603050405020304" pitchFamily="2" charset="0"/>
            </a:endParaRPr>
          </a:p>
        </p:txBody>
      </p:sp>
      <p:pic>
        <p:nvPicPr>
          <p:cNvPr id="4" name="Picture 2" descr="a115"/>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12180" y="1772920"/>
            <a:ext cx="2256155" cy="2483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395350" y="1716090"/>
            <a:ext cx="2299335" cy="737235"/>
          </a:xfrm>
          <a:prstGeom prst="rect">
            <a:avLst/>
          </a:prstGeom>
        </p:spPr>
        <p:txBody>
          <a:bodyPr wrap="none">
            <a:spAutoFit/>
          </a:bodyPr>
          <a:lstStyle/>
          <a:p>
            <a:pPr algn="just">
              <a:lnSpc>
                <a:spcPct val="150000"/>
              </a:lnSpc>
              <a:spcAft>
                <a:spcPts val="0"/>
              </a:spcAft>
              <a:tabLst>
                <a:tab pos="2250440" algn="l"/>
              </a:tabLst>
            </a:pPr>
            <a:r>
              <a:rPr lang="zh-CN" altLang="zh-CN" sz="2800" kern="100" dirty="0">
                <a:solidFill>
                  <a:srgbClr val="C00000"/>
                </a:solidFill>
                <a:latin typeface="Times New Roman" panose="02020603050405020304" pitchFamily="2" charset="0"/>
                <a:ea typeface="微软雅黑" panose="020B0503020204020204" charset="-122"/>
                <a:cs typeface="Times New Roman" panose="02020603050405020304" pitchFamily="2" charset="0"/>
              </a:rPr>
              <a:t>答案</a:t>
            </a:r>
            <a:r>
              <a:rPr lang="zh-CN" altLang="zh-CN" sz="2800" kern="100">
                <a:solidFill>
                  <a:srgbClr val="C00000"/>
                </a:solidFill>
                <a:latin typeface="Times New Roman" panose="02020603050405020304" pitchFamily="2" charset="0"/>
                <a:ea typeface="微软雅黑" panose="020B0503020204020204" charset="-122"/>
                <a:cs typeface="Times New Roman" panose="02020603050405020304" pitchFamily="2" charset="0"/>
              </a:rPr>
              <a:t>　</a:t>
            </a:r>
            <a:r>
              <a:rPr lang="zh-CN" altLang="zh-CN" sz="2800" kern="100" smtClean="0">
                <a:solidFill>
                  <a:srgbClr val="0070C0"/>
                </a:solidFill>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solidFill>
                  <a:srgbClr val="0070C0"/>
                </a:solidFill>
                <a:latin typeface="Times New Roman" panose="02020603050405020304" pitchFamily="2" charset="0"/>
                <a:ea typeface="方正中等线简体" panose="03000509000000000000" pitchFamily="65" charset="-122"/>
                <a:cs typeface="Courier New" panose="02070309020205020404" pitchFamily="49" charset="0"/>
              </a:rPr>
              <a:t>10 V</a:t>
            </a:r>
            <a:endParaRPr lang="en-US" altLang="zh-CN" sz="2800" kern="100" dirty="0">
              <a:solidFill>
                <a:srgbClr val="0070C0"/>
              </a:solidFill>
              <a:effectLst/>
              <a:latin typeface="Times New Roman" panose="02020603050405020304" pitchFamily="2" charset="0"/>
              <a:ea typeface="方正中等线简体" panose="03000509000000000000" pitchFamily="65" charset="-122"/>
              <a:cs typeface="Courier New" panose="02070309020205020404"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36195" y="5013325"/>
            <a:ext cx="1992630" cy="1794510"/>
          </a:xfrm>
          <a:prstGeom prst="rect">
            <a:avLst/>
          </a:prstGeom>
        </p:spPr>
      </p:pic>
      <p:pic>
        <p:nvPicPr>
          <p:cNvPr id="8" name="图片 7"/>
          <p:cNvPicPr>
            <a:picLocks noChangeAspect="1"/>
          </p:cNvPicPr>
          <p:nvPr/>
        </p:nvPicPr>
        <p:blipFill>
          <a:blip r:embed="rId1"/>
          <a:stretch>
            <a:fillRect/>
          </a:stretch>
        </p:blipFill>
        <p:spPr>
          <a:xfrm>
            <a:off x="7668260" y="0"/>
            <a:ext cx="1458595" cy="6575425"/>
          </a:xfrm>
          <a:prstGeom prst="rect">
            <a:avLst/>
          </a:prstGeom>
        </p:spPr>
      </p:pic>
      <p:sp>
        <p:nvSpPr>
          <p:cNvPr id="2" name="矩形 1"/>
          <p:cNvSpPr/>
          <p:nvPr/>
        </p:nvSpPr>
        <p:spPr>
          <a:xfrm>
            <a:off x="395605" y="188595"/>
            <a:ext cx="8488045" cy="6554470"/>
          </a:xfrm>
          <a:prstGeom prst="rect">
            <a:avLst/>
          </a:prstGeom>
        </p:spPr>
        <p:txBody>
          <a:bodyPr wrap="square">
            <a:spAutoFit/>
          </a:bodyPr>
          <a:lstStyle/>
          <a:p>
            <a:pPr algn="just">
              <a:lnSpc>
                <a:spcPct val="150000"/>
              </a:lnSpc>
              <a:spcAft>
                <a:spcPts val="0"/>
              </a:spcAft>
              <a:tabLst>
                <a:tab pos="2250440" algn="l"/>
              </a:tabLst>
            </a:pPr>
            <a:r>
              <a:rPr lang="en-US" altLang="zh-CN" sz="2100" kern="100" dirty="0" smtClean="0">
                <a:latin typeface="Times New Roman" panose="02020603050405020304" pitchFamily="2" charset="0"/>
                <a:ea typeface="楷体_GB2312" pitchFamily="1" charset="-122"/>
                <a:cs typeface="Courier New" panose="02070309020205020404" pitchFamily="49" charset="0"/>
              </a:rPr>
              <a:t>     </a:t>
            </a:r>
            <a:r>
              <a:rPr lang="en-US" altLang="zh-CN" sz="2800" kern="100" dirty="0" smtClean="0">
                <a:latin typeface="Times New Roman" panose="02020603050405020304" pitchFamily="2" charset="0"/>
                <a:ea typeface="楷体_GB2312" pitchFamily="1" charset="-122"/>
                <a:cs typeface="Courier New" panose="02070309020205020404" pitchFamily="49" charset="0"/>
              </a:rPr>
              <a:t>(</a:t>
            </a:r>
            <a:r>
              <a:rPr lang="en-US" altLang="zh-CN" sz="2800" kern="100" dirty="0">
                <a:latin typeface="Times New Roman" panose="02020603050405020304" pitchFamily="2" charset="0"/>
                <a:ea typeface="楷体_GB2312" pitchFamily="1" charset="-122"/>
                <a:cs typeface="Courier New" panose="02070309020205020404" pitchFamily="49" charset="0"/>
              </a:rPr>
              <a:t>2023·</a:t>
            </a:r>
            <a:r>
              <a:rPr lang="zh-CN" altLang="zh-CN" sz="2800" kern="100" dirty="0">
                <a:latin typeface="Times New Roman" panose="02020603050405020304" pitchFamily="2" charset="0"/>
                <a:ea typeface="楷体_GB2312" pitchFamily="1" charset="-122"/>
                <a:cs typeface="Times New Roman" panose="02020603050405020304" pitchFamily="2" charset="0"/>
              </a:rPr>
              <a:t>淮安市高一月考</a:t>
            </a:r>
            <a:r>
              <a:rPr lang="en-US" altLang="zh-CN" sz="2800" kern="100" dirty="0">
                <a:latin typeface="Times New Roman" panose="02020603050405020304" pitchFamily="2" charset="0"/>
                <a:ea typeface="楷体_GB2312" pitchFamily="1"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如图所示，</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三点都在匀强电场中，已知</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AC</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ABC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60°</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    </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20 cm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。把一个电荷量</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q</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10</a:t>
            </a:r>
            <a:r>
              <a:rPr lang="zh-CN" altLang="zh-CN" sz="2800" kern="100" baseline="300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baseline="30000" dirty="0">
                <a:latin typeface="Times New Roman" panose="02020603050405020304" pitchFamily="2" charset="0"/>
                <a:ea typeface="方正中等线简体" panose="03000509000000000000" pitchFamily="65" charset="-122"/>
                <a:cs typeface="Courier New" panose="02070309020205020404" pitchFamily="49" charset="0"/>
              </a:rPr>
              <a:t>5</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 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的正电荷从</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点移到</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点，静电力做的功为零；从</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点移到</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点，静电力做的功为－</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1.73</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10</a:t>
            </a:r>
            <a:r>
              <a:rPr lang="zh-CN" altLang="zh-CN" sz="2800" kern="100" baseline="300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baseline="30000" dirty="0">
                <a:latin typeface="Times New Roman" panose="02020603050405020304" pitchFamily="2"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 J</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，则该匀强电场的电场强度大小和方向</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是</a:t>
            </a:r>
            <a:endParaRPr lang="en-US"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A.865 V/m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，垂直</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向左</a:t>
            </a:r>
            <a:endParaRPr lang="zh-CN" altLang="zh-CN" sz="99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B.865 V/m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，垂直</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向右</a:t>
            </a:r>
            <a:endParaRPr lang="zh-CN" altLang="zh-CN" sz="99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C.500 V/m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，垂直</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斜向下</a:t>
            </a:r>
            <a:endParaRPr lang="zh-CN" altLang="zh-CN" sz="99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D.1 000 V/m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，垂直</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斜向下</a:t>
            </a:r>
            <a:endParaRPr lang="zh-CN" altLang="zh-CN" sz="2800" kern="100" dirty="0">
              <a:effectLst/>
              <a:latin typeface="Times New Roman" panose="02020603050405020304" pitchFamily="2" charset="0"/>
              <a:ea typeface="方正中等线简体" panose="03000509000000000000" pitchFamily="65" charset="-122"/>
              <a:cs typeface="Times New Roman" panose="02020603050405020304" pitchFamily="2" charset="0"/>
            </a:endParaRPr>
          </a:p>
        </p:txBody>
      </p:sp>
      <p:grpSp>
        <p:nvGrpSpPr>
          <p:cNvPr id="3" name="组合 2"/>
          <p:cNvGrpSpPr/>
          <p:nvPr/>
        </p:nvGrpSpPr>
        <p:grpSpPr>
          <a:xfrm>
            <a:off x="71755" y="260967"/>
            <a:ext cx="791210" cy="684530"/>
            <a:chOff x="1455974" y="-997352"/>
            <a:chExt cx="1054782" cy="912564"/>
          </a:xfrm>
        </p:grpSpPr>
        <p:sp>
          <p:nvSpPr>
            <p:cNvPr id="4" name="右箭头 3"/>
            <p:cNvSpPr/>
            <p:nvPr/>
          </p:nvSpPr>
          <p:spPr>
            <a:xfrm>
              <a:off x="1455974" y="-997352"/>
              <a:ext cx="1054782" cy="912564"/>
            </a:xfrm>
            <a:prstGeom prst="rightArrow">
              <a:avLst>
                <a:gd name="adj1" fmla="val 67637"/>
                <a:gd name="adj2" fmla="val 4412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5" name="矩形 4"/>
            <p:cNvSpPr/>
            <p:nvPr/>
          </p:nvSpPr>
          <p:spPr>
            <a:xfrm>
              <a:off x="1514058" y="-806035"/>
              <a:ext cx="900713" cy="613737"/>
            </a:xfrm>
            <a:prstGeom prst="rect">
              <a:avLst/>
            </a:prstGeom>
          </p:spPr>
          <p:txBody>
            <a:bodyPr wrap="none">
              <a:spAutoFit/>
            </a:bodyPr>
            <a:lstStyle/>
            <a:p>
              <a:r>
                <a:rPr lang="zh-CN" altLang="zh-CN" sz="2400" b="1" kern="100" smtClean="0">
                  <a:solidFill>
                    <a:schemeClr val="bg1"/>
                  </a:solidFill>
                  <a:latin typeface="Times New Roman" panose="02020603050405020304" pitchFamily="2" charset="0"/>
                  <a:ea typeface="微软雅黑" panose="020B0503020204020204" charset="-122"/>
                  <a:cs typeface="Times New Roman" panose="02020603050405020304" pitchFamily="2" charset="0"/>
                </a:rPr>
                <a:t>例</a:t>
              </a:r>
              <a:r>
                <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rPr>
                <a:t>3</a:t>
              </a:r>
              <a:endPar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endParaRPr>
            </a:p>
          </p:txBody>
        </p:sp>
      </p:grpSp>
      <p:sp>
        <p:nvSpPr>
          <p:cNvPr id="6" name="TextBox 14"/>
          <p:cNvSpPr txBox="1"/>
          <p:nvPr/>
        </p:nvSpPr>
        <p:spPr>
          <a:xfrm>
            <a:off x="395604" y="6165472"/>
            <a:ext cx="553589" cy="610870"/>
          </a:xfrm>
          <a:prstGeom prst="rect">
            <a:avLst/>
          </a:prstGeom>
          <a:noFill/>
        </p:spPr>
        <p:txBody>
          <a:bodyPr wrap="square" rtlCol="0">
            <a:spAutoFit/>
          </a:bodyPr>
          <a:lstStyle/>
          <a:p>
            <a:r>
              <a:rPr lang="zh-CN" altLang="en-US" sz="3375" b="1" dirty="0">
                <a:solidFill>
                  <a:srgbClr val="C00000"/>
                </a:solidFill>
                <a:latin typeface="华文细黑" panose="02010600040101010101" pitchFamily="2" charset="-122"/>
                <a:ea typeface="华文细黑" panose="02010600040101010101" pitchFamily="2" charset="-122"/>
              </a:rPr>
              <a:t>√</a:t>
            </a:r>
            <a:endParaRPr lang="zh-CN" altLang="en-US" sz="3375" b="1" dirty="0">
              <a:solidFill>
                <a:srgbClr val="C00000"/>
              </a:solidFill>
              <a:latin typeface="华文细黑" panose="02010600040101010101" pitchFamily="2" charset="-122"/>
              <a:ea typeface="华文细黑" panose="02010600040101010101" pitchFamily="2" charset="-122"/>
            </a:endParaRPr>
          </a:p>
        </p:txBody>
      </p:sp>
      <p:graphicFrame>
        <p:nvGraphicFramePr>
          <p:cNvPr id="7" name="对象 6"/>
          <p:cNvGraphicFramePr>
            <a:graphicFrameLocks noChangeAspect="1"/>
          </p:cNvGraphicFramePr>
          <p:nvPr/>
        </p:nvGraphicFramePr>
        <p:xfrm>
          <a:off x="7812405" y="945515"/>
          <a:ext cx="1165860" cy="860425"/>
        </p:xfrm>
        <a:graphic>
          <a:graphicData uri="http://schemas.openxmlformats.org/presentationml/2006/ole">
            <mc:AlternateContent xmlns:mc="http://schemas.openxmlformats.org/markup-compatibility/2006">
              <mc:Choice xmlns:v="urn:schemas-microsoft-com:vml" Requires="v">
                <p:oleObj spid="_x0000_s537608" name="文档" r:id="rId2" imgW="1074420" imgH="793750" progId="Word.Document.12">
                  <p:embed/>
                </p:oleObj>
              </mc:Choice>
              <mc:Fallback>
                <p:oleObj name="文档" r:id="rId2" imgW="1074420" imgH="793750" progId="Word.Document.12">
                  <p:embed/>
                  <p:pic>
                    <p:nvPicPr>
                      <p:cNvPr id="0" name="图片 537607"/>
                      <p:cNvPicPr/>
                      <p:nvPr/>
                    </p:nvPicPr>
                    <p:blipFill>
                      <a:blip r:embed="rId3"/>
                      <a:stretch>
                        <a:fillRect/>
                      </a:stretch>
                    </p:blipFill>
                    <p:spPr>
                      <a:xfrm>
                        <a:off x="7812405" y="945515"/>
                        <a:ext cx="1165860" cy="860425"/>
                      </a:xfrm>
                      <a:prstGeom prst="rect">
                        <a:avLst/>
                      </a:prstGeom>
                    </p:spPr>
                  </p:pic>
                </p:oleObj>
              </mc:Fallback>
            </mc:AlternateContent>
          </a:graphicData>
        </a:graphic>
      </p:graphicFrame>
      <p:pic>
        <p:nvPicPr>
          <p:cNvPr id="537602" name="Picture 2" descr="a116"/>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56325" y="3717290"/>
            <a:ext cx="2036445" cy="2572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文本框 1"/>
          <p:cNvSpPr txBox="1"/>
          <p:nvPr/>
        </p:nvSpPr>
        <p:spPr>
          <a:xfrm>
            <a:off x="361950" y="334963"/>
            <a:ext cx="8370888" cy="1383665"/>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sz="2800">
                <a:solidFill>
                  <a:srgbClr val="3000BC"/>
                </a:solidFill>
                <a:latin typeface="黑体" panose="02010609060101010101" charset="-122"/>
                <a:ea typeface="黑体" panose="02010609060101010101" charset="-122"/>
              </a:rPr>
              <a:t>思考</a:t>
            </a:r>
            <a:r>
              <a:rPr lang="zh-CN" altLang="en-US" sz="2800">
                <a:solidFill>
                  <a:srgbClr val="3000BC"/>
                </a:solidFill>
                <a:latin typeface="黑体" panose="02010609060101010101" charset="-122"/>
                <a:ea typeface="黑体" panose="02010609060101010101" charset="-122"/>
              </a:rPr>
              <a:t>：如图所示为一非匀强电场，某一电场线上有</a:t>
            </a:r>
            <a:r>
              <a:rPr lang="en-US" altLang="zh-CN" sz="2800">
                <a:solidFill>
                  <a:srgbClr val="3000BC"/>
                </a:solidFill>
                <a:latin typeface="黑体" panose="02010609060101010101" charset="-122"/>
                <a:ea typeface="黑体" panose="02010609060101010101" charset="-122"/>
              </a:rPr>
              <a:t>A</a:t>
            </a:r>
            <a:r>
              <a:rPr lang="zh-CN" altLang="en-US" sz="2800">
                <a:solidFill>
                  <a:srgbClr val="3000BC"/>
                </a:solidFill>
                <a:latin typeface="黑体" panose="02010609060101010101" charset="-122"/>
                <a:ea typeface="黑体" panose="02010609060101010101" charset="-122"/>
              </a:rPr>
              <a:t>，</a:t>
            </a:r>
            <a:r>
              <a:rPr lang="en-US" altLang="zh-CN" sz="2800">
                <a:solidFill>
                  <a:srgbClr val="3000BC"/>
                </a:solidFill>
                <a:latin typeface="黑体" panose="02010609060101010101" charset="-122"/>
                <a:ea typeface="黑体" panose="02010609060101010101" charset="-122"/>
              </a:rPr>
              <a:t>B</a:t>
            </a:r>
            <a:r>
              <a:rPr lang="zh-CN" altLang="en-US" sz="2800">
                <a:solidFill>
                  <a:srgbClr val="3000BC"/>
                </a:solidFill>
                <a:latin typeface="黑体" panose="02010609060101010101" charset="-122"/>
                <a:ea typeface="黑体" panose="02010609060101010101" charset="-122"/>
              </a:rPr>
              <a:t>，</a:t>
            </a:r>
            <a:r>
              <a:rPr lang="en-US" altLang="zh-CN" sz="2800">
                <a:solidFill>
                  <a:srgbClr val="3000BC"/>
                </a:solidFill>
                <a:latin typeface="黑体" panose="02010609060101010101" charset="-122"/>
                <a:ea typeface="黑体" panose="02010609060101010101" charset="-122"/>
              </a:rPr>
              <a:t>C</a:t>
            </a:r>
            <a:r>
              <a:rPr lang="zh-CN" altLang="en-US" sz="2800">
                <a:solidFill>
                  <a:srgbClr val="3000BC"/>
                </a:solidFill>
                <a:latin typeface="黑体" panose="02010609060101010101" charset="-122"/>
                <a:ea typeface="黑体" panose="02010609060101010101" charset="-122"/>
              </a:rPr>
              <a:t>三点且</a:t>
            </a:r>
            <a:r>
              <a:rPr lang="en-US" altLang="zh-CN" sz="2800">
                <a:solidFill>
                  <a:srgbClr val="3000BC"/>
                </a:solidFill>
                <a:latin typeface="黑体" panose="02010609060101010101" charset="-122"/>
                <a:ea typeface="黑体" panose="02010609060101010101" charset="-122"/>
              </a:rPr>
              <a:t>AB=BC,</a:t>
            </a:r>
            <a:r>
              <a:rPr lang="zh-CN" altLang="en-US" sz="2800">
                <a:solidFill>
                  <a:srgbClr val="3000BC"/>
                </a:solidFill>
                <a:latin typeface="黑体" panose="02010609060101010101" charset="-122"/>
                <a:ea typeface="黑体" panose="02010609060101010101" charset="-122"/>
              </a:rPr>
              <a:t>试比较</a:t>
            </a:r>
            <a:r>
              <a:rPr lang="en-US" altLang="zh-CN" sz="2800">
                <a:solidFill>
                  <a:srgbClr val="3000BC"/>
                </a:solidFill>
                <a:latin typeface="黑体" panose="02010609060101010101" charset="-122"/>
                <a:ea typeface="黑体" panose="02010609060101010101" charset="-122"/>
              </a:rPr>
              <a:t>U</a:t>
            </a:r>
            <a:r>
              <a:rPr lang="en-US" altLang="zh-CN" sz="2800" baseline="-25000">
                <a:solidFill>
                  <a:srgbClr val="3000BC"/>
                </a:solidFill>
                <a:latin typeface="黑体" panose="02010609060101010101" charset="-122"/>
                <a:ea typeface="黑体" panose="02010609060101010101" charset="-122"/>
              </a:rPr>
              <a:t>AB</a:t>
            </a:r>
            <a:r>
              <a:rPr lang="zh-CN" altLang="en-US" sz="2800">
                <a:solidFill>
                  <a:srgbClr val="3000BC"/>
                </a:solidFill>
                <a:latin typeface="黑体" panose="02010609060101010101" charset="-122"/>
                <a:ea typeface="黑体" panose="02010609060101010101" charset="-122"/>
              </a:rPr>
              <a:t>与</a:t>
            </a:r>
            <a:r>
              <a:rPr lang="en-US" altLang="zh-CN" sz="2800">
                <a:solidFill>
                  <a:srgbClr val="3000BC"/>
                </a:solidFill>
                <a:latin typeface="黑体" panose="02010609060101010101" charset="-122"/>
                <a:ea typeface="黑体" panose="02010609060101010101" charset="-122"/>
              </a:rPr>
              <a:t>U</a:t>
            </a:r>
            <a:r>
              <a:rPr lang="en-US" altLang="zh-CN" sz="2800" baseline="-25000">
                <a:solidFill>
                  <a:srgbClr val="3000BC"/>
                </a:solidFill>
                <a:latin typeface="黑体" panose="02010609060101010101" charset="-122"/>
                <a:ea typeface="黑体" panose="02010609060101010101" charset="-122"/>
              </a:rPr>
              <a:t>BC</a:t>
            </a:r>
            <a:r>
              <a:rPr lang="zh-CN" altLang="en-US" sz="2800">
                <a:solidFill>
                  <a:srgbClr val="3000BC"/>
                </a:solidFill>
                <a:latin typeface="黑体" panose="02010609060101010101" charset="-122"/>
                <a:ea typeface="黑体" panose="02010609060101010101" charset="-122"/>
              </a:rPr>
              <a:t>的大小。可以得到什么结论？</a:t>
            </a:r>
            <a:endParaRPr lang="zh-CN" altLang="en-US" sz="2800">
              <a:solidFill>
                <a:srgbClr val="3000BC"/>
              </a:solidFill>
              <a:latin typeface="黑体" panose="02010609060101010101" charset="-122"/>
              <a:ea typeface="黑体" panose="02010609060101010101" charset="-122"/>
            </a:endParaRPr>
          </a:p>
        </p:txBody>
      </p:sp>
      <p:pic>
        <p:nvPicPr>
          <p:cNvPr id="26626" name="图片 2"/>
          <p:cNvPicPr>
            <a:picLocks noChangeAspect="1"/>
          </p:cNvPicPr>
          <p:nvPr/>
        </p:nvPicPr>
        <p:blipFill>
          <a:blip r:embed="rId1"/>
          <a:stretch>
            <a:fillRect/>
          </a:stretch>
        </p:blipFill>
        <p:spPr>
          <a:xfrm>
            <a:off x="2381250" y="2117725"/>
            <a:ext cx="4044950" cy="1963738"/>
          </a:xfrm>
          <a:prstGeom prst="rect">
            <a:avLst/>
          </a:prstGeom>
          <a:noFill/>
          <a:ln>
            <a:noFill/>
            <a:miter lim="800000"/>
            <a:headEnd/>
            <a:tailEnd/>
          </a:ln>
        </p:spPr>
      </p:pic>
      <p:sp>
        <p:nvSpPr>
          <p:cNvPr id="26627" name="文本框 3"/>
          <p:cNvSpPr txBox="1"/>
          <p:nvPr/>
        </p:nvSpPr>
        <p:spPr>
          <a:xfrm>
            <a:off x="3925888" y="4292600"/>
            <a:ext cx="393700" cy="368300"/>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a:sym typeface="Symbol" panose="05050102010706020507" charset="0"/>
              </a:rPr>
              <a:t>  </a:t>
            </a:r>
            <a:r>
              <a:rPr lang="en-US" altLang="zh-CN" sz="100"/>
              <a:t> </a:t>
            </a:r>
            <a:endParaRPr lang="en-US" altLang="zh-CN" sz="100"/>
          </a:p>
        </p:txBody>
      </p:sp>
      <p:sp>
        <p:nvSpPr>
          <p:cNvPr id="26628" name="文本框 4"/>
          <p:cNvSpPr txBox="1"/>
          <p:nvPr/>
        </p:nvSpPr>
        <p:spPr>
          <a:xfrm>
            <a:off x="544513" y="5026025"/>
            <a:ext cx="7718425" cy="954088"/>
          </a:xfrm>
          <a:prstGeom prst="rect">
            <a:avLst/>
          </a:prstGeom>
          <a:noFill/>
          <a:ln>
            <a:solidFill>
              <a:srgbClr val="C00000"/>
            </a:solidFill>
            <a:round/>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sz="2800">
                <a:latin typeface="黑体" panose="02010609060101010101" charset="-122"/>
                <a:ea typeface="黑体" panose="02010609060101010101" charset="-122"/>
              </a:rPr>
              <a:t>结论：</a:t>
            </a:r>
            <a:r>
              <a:rPr lang="zh-CN" altLang="en-US" sz="2800">
                <a:solidFill>
                  <a:schemeClr val="tx2"/>
                </a:solidFill>
                <a:latin typeface="黑体" panose="02010609060101010101" charset="-122"/>
                <a:ea typeface="黑体" panose="02010609060101010101" charset="-122"/>
              </a:rPr>
              <a:t>公式</a:t>
            </a:r>
            <a:r>
              <a:rPr lang="en-US" altLang="zh-CN" sz="2800">
                <a:solidFill>
                  <a:schemeClr val="tx2"/>
                </a:solidFill>
                <a:latin typeface="黑体" panose="02010609060101010101" charset="-122"/>
                <a:ea typeface="黑体" panose="02010609060101010101" charset="-122"/>
              </a:rPr>
              <a:t>U=Ed</a:t>
            </a:r>
            <a:r>
              <a:rPr lang="zh-CN" altLang="en-US" sz="2800">
                <a:solidFill>
                  <a:schemeClr val="tx2"/>
                </a:solidFill>
                <a:latin typeface="黑体" panose="02010609060101010101" charset="-122"/>
                <a:ea typeface="黑体" panose="02010609060101010101" charset="-122"/>
              </a:rPr>
              <a:t>虽然只适用于匀强电场，但在非匀强电场中，也可以用此式做定性判断。</a:t>
            </a:r>
            <a:endParaRPr lang="zh-CN" altLang="en-US" sz="2800">
              <a:solidFill>
                <a:schemeClr val="tx2"/>
              </a:solidFill>
              <a:latin typeface="黑体" panose="02010609060101010101" charset="-122"/>
              <a:ea typeface="黑体" panose="0201060906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 calcmode="lin" valueType="num">
                                      <p:cBhvr additive="base">
                                        <p:cTn id="7" dur="500" fill="hold"/>
                                        <p:tgtEl>
                                          <p:spTgt spid="26628"/>
                                        </p:tgtEl>
                                        <p:attrNameLst>
                                          <p:attrName>ppt_x</p:attrName>
                                        </p:attrNameLst>
                                      </p:cBhvr>
                                      <p:tavLst>
                                        <p:tav tm="0">
                                          <p:val>
                                            <p:strVal val="#ppt_x"/>
                                          </p:val>
                                        </p:tav>
                                        <p:tav tm="100000">
                                          <p:val>
                                            <p:strVal val="#ppt_x"/>
                                          </p:val>
                                        </p:tav>
                                      </p:tavLst>
                                    </p:anim>
                                    <p:anim calcmode="lin" valueType="num">
                                      <p:cBhvr additive="base">
                                        <p:cTn id="8" dur="500" fill="hold"/>
                                        <p:tgtEl>
                                          <p:spTgt spid="266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对象 3"/>
          <p:cNvGraphicFramePr>
            <a:graphicFrameLocks noChangeAspect="1"/>
          </p:cNvGraphicFramePr>
          <p:nvPr/>
        </p:nvGraphicFramePr>
        <p:xfrm>
          <a:off x="491667" y="665857"/>
          <a:ext cx="9314180" cy="1123950"/>
        </p:xfrm>
        <a:graphic>
          <a:graphicData uri="http://schemas.openxmlformats.org/presentationml/2006/ole">
            <mc:AlternateContent xmlns:mc="http://schemas.openxmlformats.org/markup-compatibility/2006">
              <mc:Choice xmlns:v="urn:schemas-microsoft-com:vml" Requires="v">
                <p:oleObj spid="_x0000_s538637" name="文档" r:id="rId1" imgW="9315450" imgH="1123950" progId="Word.Document.12">
                  <p:embed/>
                </p:oleObj>
              </mc:Choice>
              <mc:Fallback>
                <p:oleObj name="文档" r:id="rId1" imgW="9315450" imgH="1123950" progId="Word.Document.12">
                  <p:embed/>
                  <p:pic>
                    <p:nvPicPr>
                      <p:cNvPr id="0" name="图片 538636"/>
                      <p:cNvPicPr/>
                      <p:nvPr/>
                    </p:nvPicPr>
                    <p:blipFill>
                      <a:blip r:embed="rId2"/>
                      <a:stretch>
                        <a:fillRect/>
                      </a:stretch>
                    </p:blipFill>
                    <p:spPr>
                      <a:xfrm>
                        <a:off x="491667" y="665857"/>
                        <a:ext cx="9314180" cy="1123950"/>
                      </a:xfrm>
                      <a:prstGeom prst="rect">
                        <a:avLst/>
                      </a:prstGeom>
                    </p:spPr>
                  </p:pic>
                </p:oleObj>
              </mc:Fallback>
            </mc:AlternateContent>
          </a:graphicData>
        </a:graphic>
      </p:graphicFrame>
      <p:pic>
        <p:nvPicPr>
          <p:cNvPr id="538626" name="Picture 2" descr="a117"/>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788174" y="1628494"/>
            <a:ext cx="3447184" cy="2667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对象 4"/>
          <p:cNvGraphicFramePr>
            <a:graphicFrameLocks noChangeAspect="1"/>
          </p:cNvGraphicFramePr>
          <p:nvPr/>
        </p:nvGraphicFramePr>
        <p:xfrm>
          <a:off x="15875" y="4409440"/>
          <a:ext cx="9114155" cy="1847850"/>
        </p:xfrm>
        <a:graphic>
          <a:graphicData uri="http://schemas.openxmlformats.org/presentationml/2006/ole">
            <mc:AlternateContent xmlns:mc="http://schemas.openxmlformats.org/markup-compatibility/2006">
              <mc:Choice xmlns:v="urn:schemas-microsoft-com:vml" Requires="v">
                <p:oleObj spid="_x0000_s538638" name="文档" r:id="rId4" imgW="11071860" imgH="1845310" progId="Word.Document.12">
                  <p:embed/>
                </p:oleObj>
              </mc:Choice>
              <mc:Fallback>
                <p:oleObj name="文档" r:id="rId4" imgW="11071860" imgH="1845310" progId="Word.Document.12">
                  <p:embed/>
                  <p:pic>
                    <p:nvPicPr>
                      <p:cNvPr id="0" name="图片 538637"/>
                      <p:cNvPicPr/>
                      <p:nvPr/>
                    </p:nvPicPr>
                    <p:blipFill>
                      <a:blip r:embed="rId5"/>
                      <a:stretch>
                        <a:fillRect/>
                      </a:stretch>
                    </p:blipFill>
                    <p:spPr>
                      <a:xfrm>
                        <a:off x="15875" y="4409440"/>
                        <a:ext cx="9114155" cy="1847850"/>
                      </a:xfrm>
                      <a:prstGeom prst="rect">
                        <a:avLst/>
                      </a:prstGeom>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38125" y="208280"/>
            <a:ext cx="7651115" cy="3296920"/>
          </a:xfrm>
          <a:prstGeom prst="rect">
            <a:avLst/>
          </a:prstGeom>
        </p:spPr>
        <p:txBody>
          <a:bodyPr wrap="square">
            <a:noAutofit/>
          </a:bodyPr>
          <a:lstStyle/>
          <a:p>
            <a:pPr algn="just">
              <a:lnSpc>
                <a:spcPct val="150000"/>
              </a:lnSpc>
              <a:spcAft>
                <a:spcPts val="0"/>
              </a:spcAft>
              <a:tabLst>
                <a:tab pos="2250440" algn="l"/>
              </a:tabLst>
            </a:pPr>
            <a:r>
              <a:rPr lang="en-US" altLang="zh-CN" sz="2100" kern="100" dirty="0" smtClean="0">
                <a:latin typeface="Times New Roman" panose="02020603050405020304" pitchFamily="2" charset="0"/>
                <a:ea typeface="楷体_GB2312" pitchFamily="1" charset="-122"/>
                <a:cs typeface="Courier New" panose="02070309020205020404" pitchFamily="49" charset="0"/>
              </a:rPr>
              <a:t>      </a:t>
            </a:r>
            <a:r>
              <a:rPr lang="en-US" altLang="zh-CN" sz="2800" kern="100" dirty="0" smtClean="0">
                <a:latin typeface="Times New Roman" panose="02020603050405020304" pitchFamily="2" charset="0"/>
                <a:ea typeface="楷体_GB2312" pitchFamily="1" charset="-122"/>
                <a:cs typeface="Courier New" panose="02070309020205020404" pitchFamily="49" charset="0"/>
              </a:rPr>
              <a:t> (</a:t>
            </a:r>
            <a:r>
              <a:rPr lang="en-US" altLang="zh-CN" sz="2800" kern="100" dirty="0">
                <a:latin typeface="Times New Roman" panose="02020603050405020304" pitchFamily="2" charset="0"/>
                <a:ea typeface="楷体_GB2312" pitchFamily="1" charset="-122"/>
                <a:cs typeface="Courier New" panose="02070309020205020404" pitchFamily="49" charset="0"/>
              </a:rPr>
              <a:t>2022·</a:t>
            </a:r>
            <a:r>
              <a:rPr lang="zh-CN" altLang="zh-CN" sz="2800" kern="100" dirty="0">
                <a:latin typeface="Times New Roman" panose="02020603050405020304" pitchFamily="2" charset="0"/>
                <a:ea typeface="楷体_GB2312" pitchFamily="1" charset="-122"/>
                <a:cs typeface="Times New Roman" panose="02020603050405020304" pitchFamily="2" charset="0"/>
              </a:rPr>
              <a:t>盐城市高一月考</a:t>
            </a:r>
            <a:r>
              <a:rPr lang="en-US" altLang="zh-CN" sz="2800" kern="100" dirty="0">
                <a:latin typeface="Times New Roman" panose="02020603050405020304" pitchFamily="2" charset="0"/>
                <a:ea typeface="楷体_GB2312" pitchFamily="1"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如图所示，实线表示电场线，虚线表示等势线，</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两点的电势分别为</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20 V</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50 V</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，则</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连线的中点</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的电势</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应为</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err="1">
                <a:latin typeface="Times New Roman" panose="02020603050405020304" pitchFamily="2" charset="0"/>
                <a:ea typeface="方正中等线简体" panose="03000509000000000000" pitchFamily="65" charset="-122"/>
                <a:cs typeface="Courier New" panose="02070309020205020404" pitchFamily="49" charset="0"/>
              </a:rPr>
              <a:t>A.</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35 V  	</a:t>
            </a:r>
            <a:r>
              <a:rPr lang="en-US" altLang="zh-CN" sz="2800" kern="100" dirty="0" smtClean="0">
                <a:latin typeface="Times New Roman" panose="02020603050405020304" pitchFamily="2" charset="0"/>
                <a:ea typeface="方正中等线简体" panose="03000509000000000000" pitchFamily="65" charset="-122"/>
                <a:cs typeface="Courier New" panose="02070309020205020404" pitchFamily="49" charset="0"/>
              </a:rPr>
              <a:t>	     </a:t>
            </a:r>
            <a:r>
              <a:rPr lang="en-US" altLang="zh-CN" sz="2800" kern="100" dirty="0" err="1" smtClean="0">
                <a:latin typeface="Times New Roman" panose="02020603050405020304" pitchFamily="2" charset="0"/>
                <a:ea typeface="方正中等线简体" panose="03000509000000000000" pitchFamily="65" charset="-122"/>
                <a:cs typeface="Courier New" panose="02070309020205020404" pitchFamily="49" charset="0"/>
              </a:rPr>
              <a:t>B.</a:t>
            </a:r>
            <a:r>
              <a:rPr lang="en-US" altLang="zh-CN" sz="2800" i="1" kern="100" dirty="0" err="1" smtClean="0">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smtClean="0">
                <a:latin typeface="Times New Roman" panose="02020603050405020304" pitchFamily="2" charset="0"/>
                <a:ea typeface="方正中等线简体" panose="03000509000000000000" pitchFamily="65" charset="-122"/>
                <a:cs typeface="Courier New" panose="02070309020205020404" pitchFamily="49" charset="0"/>
              </a:rPr>
              <a:t>c</a:t>
            </a:r>
            <a:r>
              <a:rPr lang="en-US" altLang="zh-CN" sz="2800" kern="100" dirty="0" smtClean="0">
                <a:latin typeface="Times New Roman" panose="02020603050405020304" pitchFamily="2" charset="0"/>
                <a:ea typeface="方正中等线简体" panose="03000509000000000000" pitchFamily="65" charset="-122"/>
                <a:cs typeface="Courier New" panose="02070309020205020404" pitchFamily="49" charset="0"/>
              </a:rPr>
              <a:t>&gt;35 </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V</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err="1">
                <a:latin typeface="Times New Roman" panose="02020603050405020304" pitchFamily="2" charset="0"/>
                <a:ea typeface="方正中等线简体" panose="03000509000000000000" pitchFamily="65" charset="-122"/>
                <a:cs typeface="Courier New" panose="02070309020205020404" pitchFamily="49" charset="0"/>
              </a:rPr>
              <a:t>C.</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c</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&lt;35 V  	</a:t>
            </a:r>
            <a:r>
              <a:rPr lang="en-US" altLang="zh-CN" sz="2800" kern="100" dirty="0" smtClean="0">
                <a:latin typeface="Times New Roman" panose="02020603050405020304" pitchFamily="2" charset="0"/>
                <a:ea typeface="方正中等线简体" panose="03000509000000000000" pitchFamily="65" charset="-122"/>
                <a:cs typeface="Courier New" panose="02070309020205020404" pitchFamily="49" charset="0"/>
              </a:rPr>
              <a:t>	     D</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无法判断</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的高低</a:t>
            </a:r>
            <a:endParaRPr lang="zh-CN" altLang="zh-CN" sz="2800" kern="100" dirty="0">
              <a:effectLst/>
              <a:latin typeface="Times New Roman" panose="02020603050405020304" pitchFamily="2" charset="0"/>
              <a:ea typeface="方正中等线简体" panose="03000509000000000000" pitchFamily="65" charset="-122"/>
              <a:cs typeface="Times New Roman" panose="02020603050405020304" pitchFamily="2" charset="0"/>
            </a:endParaRPr>
          </a:p>
        </p:txBody>
      </p:sp>
      <p:grpSp>
        <p:nvGrpSpPr>
          <p:cNvPr id="3" name="组合 2"/>
          <p:cNvGrpSpPr/>
          <p:nvPr/>
        </p:nvGrpSpPr>
        <p:grpSpPr>
          <a:xfrm>
            <a:off x="32775" y="253485"/>
            <a:ext cx="782565" cy="539750"/>
            <a:chOff x="1404009" y="-645192"/>
            <a:chExt cx="1043257" cy="719554"/>
          </a:xfrm>
        </p:grpSpPr>
        <p:sp>
          <p:nvSpPr>
            <p:cNvPr id="4" name="右箭头 3"/>
            <p:cNvSpPr/>
            <p:nvPr/>
          </p:nvSpPr>
          <p:spPr>
            <a:xfrm>
              <a:off x="1503380" y="-645192"/>
              <a:ext cx="943886" cy="719554"/>
            </a:xfrm>
            <a:prstGeom prst="rightArrow">
              <a:avLst>
                <a:gd name="adj1" fmla="val 67637"/>
                <a:gd name="adj2" fmla="val 4412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5" name="矩形 4"/>
            <p:cNvSpPr/>
            <p:nvPr/>
          </p:nvSpPr>
          <p:spPr>
            <a:xfrm>
              <a:off x="1404009" y="-539376"/>
              <a:ext cx="853307" cy="613737"/>
            </a:xfrm>
            <a:prstGeom prst="rect">
              <a:avLst/>
            </a:prstGeom>
          </p:spPr>
          <p:txBody>
            <a:bodyPr wrap="none">
              <a:spAutoFit/>
            </a:bodyPr>
            <a:lstStyle/>
            <a:p>
              <a:r>
                <a:rPr lang="zh-CN" altLang="zh-CN" sz="2400" b="1" kern="100" smtClean="0">
                  <a:solidFill>
                    <a:schemeClr val="bg1"/>
                  </a:solidFill>
                  <a:latin typeface="Times New Roman" panose="02020603050405020304" pitchFamily="2" charset="0"/>
                  <a:ea typeface="微软雅黑" panose="020B0503020204020204" charset="-122"/>
                  <a:cs typeface="Times New Roman" panose="02020603050405020304" pitchFamily="2" charset="0"/>
                </a:rPr>
                <a:t>例</a:t>
              </a:r>
              <a:r>
                <a:rPr lang="en-US" altLang="zh-CN" sz="2400" b="1" kern="100" smtClean="0">
                  <a:solidFill>
                    <a:schemeClr val="bg1"/>
                  </a:solidFill>
                  <a:latin typeface="Times New Roman" panose="02020603050405020304" pitchFamily="2" charset="0"/>
                  <a:ea typeface="微软雅黑" panose="020B0503020204020204" charset="-122"/>
                  <a:cs typeface="Times New Roman" panose="02020603050405020304" pitchFamily="2" charset="0"/>
                </a:rPr>
                <a:t>4</a:t>
              </a:r>
              <a:endParaRPr lang="en-US" altLang="zh-CN" sz="2400" b="1" kern="100" dirty="0" smtClean="0">
                <a:solidFill>
                  <a:schemeClr val="bg1"/>
                </a:solidFill>
                <a:latin typeface="Times New Roman" panose="02020603050405020304" pitchFamily="2" charset="0"/>
                <a:ea typeface="微软雅黑" panose="020B0503020204020204" charset="-122"/>
                <a:cs typeface="Times New Roman" panose="02020603050405020304" pitchFamily="2" charset="0"/>
              </a:endParaRPr>
            </a:p>
          </p:txBody>
        </p:sp>
      </p:grpSp>
      <p:pic>
        <p:nvPicPr>
          <p:cNvPr id="9" name="Picture 2" descr="a119"/>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91865" y="4220845"/>
            <a:ext cx="3629025" cy="224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14"/>
          <p:cNvSpPr txBox="1"/>
          <p:nvPr/>
        </p:nvSpPr>
        <p:spPr>
          <a:xfrm>
            <a:off x="3420048" y="3140694"/>
            <a:ext cx="553589" cy="610870"/>
          </a:xfrm>
          <a:prstGeom prst="rect">
            <a:avLst/>
          </a:prstGeom>
          <a:noFill/>
        </p:spPr>
        <p:txBody>
          <a:bodyPr wrap="square" rtlCol="0">
            <a:spAutoFit/>
          </a:bodyPr>
          <a:lstStyle/>
          <a:p>
            <a:r>
              <a:rPr lang="zh-CN" altLang="en-US" sz="3375" b="1" dirty="0">
                <a:solidFill>
                  <a:srgbClr val="C00000"/>
                </a:solidFill>
                <a:latin typeface="华文细黑" panose="02010600040101010101" pitchFamily="2" charset="-122"/>
                <a:ea typeface="华文细黑" panose="02010600040101010101" pitchFamily="2" charset="-122"/>
              </a:rPr>
              <a:t>√</a:t>
            </a:r>
            <a:endParaRPr lang="zh-CN" altLang="en-US" sz="3375"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stretch>
            <a:fillRect/>
          </a:stretch>
        </p:blipFill>
        <p:spPr>
          <a:xfrm>
            <a:off x="7668260" y="0"/>
            <a:ext cx="1458595" cy="6575425"/>
          </a:xfrm>
          <a:prstGeom prst="rect">
            <a:avLst/>
          </a:prstGeom>
        </p:spPr>
      </p:pic>
      <p:sp>
        <p:nvSpPr>
          <p:cNvPr id="2" name="矩形 1"/>
          <p:cNvSpPr/>
          <p:nvPr/>
        </p:nvSpPr>
        <p:spPr>
          <a:xfrm>
            <a:off x="237936" y="189834"/>
            <a:ext cx="8493295" cy="5262245"/>
          </a:xfrm>
          <a:prstGeom prst="rect">
            <a:avLst/>
          </a:prstGeom>
        </p:spPr>
        <p:txBody>
          <a:bodyPr wrap="square">
            <a:spAutoFit/>
          </a:bodyPr>
          <a:lstStyle/>
          <a:p>
            <a:pPr algn="just">
              <a:lnSpc>
                <a:spcPct val="150000"/>
              </a:lnSpc>
              <a:spcAft>
                <a:spcPts val="0"/>
              </a:spcAft>
              <a:tabLst>
                <a:tab pos="2250440" algn="l"/>
              </a:tabLst>
            </a:pPr>
            <a:r>
              <a:rPr lang="en-US" altLang="zh-CN" sz="2100" kern="100" dirty="0" smtClean="0">
                <a:latin typeface="Times New Roman" panose="02020603050405020304" pitchFamily="2" charset="0"/>
                <a:ea typeface="楷体_GB2312" pitchFamily="1" charset="-122"/>
                <a:cs typeface="Courier New" panose="02070309020205020404" pitchFamily="49" charset="0"/>
              </a:rPr>
              <a:t>    </a:t>
            </a:r>
            <a:r>
              <a:rPr lang="en-US" altLang="zh-CN" sz="2800" kern="100" spc="-100" dirty="0" smtClean="0">
                <a:latin typeface="Times New Roman" panose="02020603050405020304" pitchFamily="2" charset="0"/>
                <a:ea typeface="楷体_GB2312" pitchFamily="1" charset="-122"/>
                <a:cs typeface="Courier New" panose="02070309020205020404" pitchFamily="49" charset="0"/>
              </a:rPr>
              <a:t> (</a:t>
            </a:r>
            <a:r>
              <a:rPr lang="en-US" altLang="zh-CN" sz="2800" kern="100" spc="-100" dirty="0">
                <a:latin typeface="Times New Roman" panose="02020603050405020304" pitchFamily="2" charset="0"/>
                <a:ea typeface="楷体_GB2312" pitchFamily="1" charset="-122"/>
                <a:cs typeface="Courier New" panose="02070309020205020404" pitchFamily="49" charset="0"/>
              </a:rPr>
              <a:t>2022·</a:t>
            </a:r>
            <a:r>
              <a:rPr lang="zh-CN" altLang="zh-CN" sz="2800" kern="100" spc="-100" dirty="0">
                <a:latin typeface="Times New Roman" panose="02020603050405020304" pitchFamily="2" charset="0"/>
                <a:ea typeface="楷体_GB2312" pitchFamily="1" charset="-122"/>
                <a:cs typeface="Times New Roman" panose="02020603050405020304" pitchFamily="2" charset="0"/>
              </a:rPr>
              <a:t>镇江市高一期末</a:t>
            </a:r>
            <a:r>
              <a:rPr lang="en-US" altLang="zh-CN" sz="2800" kern="100" spc="-100" dirty="0">
                <a:latin typeface="Times New Roman" panose="02020603050405020304" pitchFamily="2" charset="0"/>
                <a:ea typeface="楷体_GB2312" pitchFamily="1" charset="-122"/>
                <a:cs typeface="Courier New" panose="02070309020205020404" pitchFamily="49" charset="0"/>
              </a:rPr>
              <a:t>)</a:t>
            </a:r>
            <a:r>
              <a:rPr lang="zh-CN" altLang="zh-CN" sz="2800" kern="100" spc="-100" dirty="0">
                <a:latin typeface="Times New Roman" panose="02020603050405020304" pitchFamily="2" charset="0"/>
                <a:ea typeface="方正中等线简体" panose="03000509000000000000" pitchFamily="65" charset="-122"/>
                <a:cs typeface="Times New Roman" panose="02020603050405020304" pitchFamily="2" charset="0"/>
              </a:rPr>
              <a:t>如图所示，</a:t>
            </a:r>
            <a:r>
              <a:rPr lang="en-US" altLang="zh-CN" sz="2800" i="1" kern="100" spc="-100" dirty="0">
                <a:latin typeface="Times New Roman" panose="02020603050405020304" pitchFamily="2" charset="0"/>
                <a:ea typeface="方正中等线简体" panose="03000509000000000000" pitchFamily="65" charset="-122"/>
                <a:cs typeface="Courier New" panose="02070309020205020404" pitchFamily="49" charset="0"/>
              </a:rPr>
              <a:t>O</a:t>
            </a:r>
            <a:r>
              <a:rPr lang="zh-CN" altLang="zh-CN" sz="2800" kern="100" spc="-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spc="-100" dirty="0">
                <a:latin typeface="Times New Roman" panose="02020603050405020304" pitchFamily="2" charset="0"/>
                <a:ea typeface="方正中等线简体" panose="03000509000000000000" pitchFamily="65" charset="-122"/>
                <a:cs typeface="Courier New" panose="02070309020205020404" pitchFamily="49" charset="0"/>
              </a:rPr>
              <a:t>M</a:t>
            </a:r>
            <a:r>
              <a:rPr lang="zh-CN" altLang="zh-CN" sz="2800" kern="100" spc="-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spc="-100" dirty="0">
                <a:latin typeface="Times New Roman" panose="02020603050405020304" pitchFamily="2" charset="0"/>
                <a:ea typeface="方正中等线简体" panose="03000509000000000000" pitchFamily="65" charset="-122"/>
                <a:cs typeface="Courier New" panose="02070309020205020404" pitchFamily="49" charset="0"/>
              </a:rPr>
              <a:t>N</a:t>
            </a:r>
            <a:r>
              <a:rPr lang="zh-CN" altLang="zh-CN" sz="2800" kern="100" spc="-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spc="-100" dirty="0">
                <a:latin typeface="Times New Roman" panose="02020603050405020304" pitchFamily="2" charset="0"/>
                <a:ea typeface="方正中等线简体" panose="03000509000000000000" pitchFamily="65" charset="-122"/>
                <a:cs typeface="Courier New" panose="02070309020205020404" pitchFamily="49" charset="0"/>
              </a:rPr>
              <a:t>P</a:t>
            </a:r>
            <a:r>
              <a:rPr lang="zh-CN" altLang="zh-CN" sz="2800" kern="100" spc="-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spc="-100" dirty="0">
                <a:latin typeface="Times New Roman" panose="02020603050405020304" pitchFamily="2" charset="0"/>
                <a:ea typeface="方正中等线简体" panose="03000509000000000000" pitchFamily="65" charset="-122"/>
                <a:cs typeface="Courier New" panose="02070309020205020404" pitchFamily="49" charset="0"/>
              </a:rPr>
              <a:t>Q</a:t>
            </a:r>
            <a:r>
              <a:rPr lang="zh-CN" altLang="zh-CN" sz="2800" kern="100" spc="-100" dirty="0">
                <a:latin typeface="Times New Roman" panose="02020603050405020304" pitchFamily="2" charset="0"/>
                <a:ea typeface="方正中等线简体" panose="03000509000000000000" pitchFamily="65" charset="-122"/>
                <a:cs typeface="Times New Roman" panose="02020603050405020304" pitchFamily="2" charset="0"/>
              </a:rPr>
              <a:t>是电场中的五个点，</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OM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和</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MN</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长度相同。下列说法正确的是</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点的电场强度比</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点的电场强度大</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点的电势比</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点的电势高</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C.</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O</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两点间的电势差等于</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两点间的电势差</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负电荷仅在静电力的作用下可以沿电场线从</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Q</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运动到</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P</a:t>
            </a:r>
            <a:endParaRPr lang="en-US" altLang="zh-CN" sz="2800" i="1" kern="100" dirty="0">
              <a:effectLst/>
              <a:latin typeface="Times New Roman" panose="02020603050405020304" pitchFamily="2" charset="0"/>
              <a:ea typeface="方正中等线简体" panose="03000509000000000000" pitchFamily="65" charset="-122"/>
              <a:cs typeface="Courier New" panose="02070309020205020404" pitchFamily="49" charset="0"/>
            </a:endParaRPr>
          </a:p>
        </p:txBody>
      </p:sp>
      <p:grpSp>
        <p:nvGrpSpPr>
          <p:cNvPr id="3" name="组合 2"/>
          <p:cNvGrpSpPr/>
          <p:nvPr/>
        </p:nvGrpSpPr>
        <p:grpSpPr>
          <a:xfrm>
            <a:off x="107705" y="366060"/>
            <a:ext cx="675886" cy="570865"/>
            <a:chOff x="1503900" y="-1154807"/>
            <a:chExt cx="901040" cy="761034"/>
          </a:xfrm>
        </p:grpSpPr>
        <p:sp>
          <p:nvSpPr>
            <p:cNvPr id="4" name="右箭头 3"/>
            <p:cNvSpPr/>
            <p:nvPr/>
          </p:nvSpPr>
          <p:spPr>
            <a:xfrm>
              <a:off x="1522851" y="-1154807"/>
              <a:ext cx="882089" cy="761034"/>
            </a:xfrm>
            <a:prstGeom prst="rightArrow">
              <a:avLst>
                <a:gd name="adj1" fmla="val 67637"/>
                <a:gd name="adj2" fmla="val 4412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5" name="矩形 4"/>
            <p:cNvSpPr/>
            <p:nvPr/>
          </p:nvSpPr>
          <p:spPr>
            <a:xfrm>
              <a:off x="1503900" y="-1103168"/>
              <a:ext cx="900713" cy="613737"/>
            </a:xfrm>
            <a:prstGeom prst="rect">
              <a:avLst/>
            </a:prstGeom>
          </p:spPr>
          <p:txBody>
            <a:bodyPr wrap="none">
              <a:spAutoFit/>
            </a:bodyPr>
            <a:lstStyle/>
            <a:p>
              <a:r>
                <a:rPr lang="zh-CN" altLang="zh-CN" sz="2400" b="1" kern="100" smtClean="0">
                  <a:solidFill>
                    <a:schemeClr val="bg1"/>
                  </a:solidFill>
                  <a:latin typeface="Times New Roman" panose="02020603050405020304" pitchFamily="2" charset="0"/>
                  <a:ea typeface="微软雅黑" panose="020B0503020204020204" charset="-122"/>
                  <a:cs typeface="Times New Roman" panose="02020603050405020304" pitchFamily="2" charset="0"/>
                </a:rPr>
                <a:t>例</a:t>
              </a:r>
              <a:r>
                <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rPr>
                <a:t>5</a:t>
              </a:r>
              <a:endPar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endParaRPr>
            </a:p>
          </p:txBody>
        </p:sp>
      </p:grpSp>
      <p:sp>
        <p:nvSpPr>
          <p:cNvPr id="6" name="TextBox 14"/>
          <p:cNvSpPr txBox="1"/>
          <p:nvPr/>
        </p:nvSpPr>
        <p:spPr>
          <a:xfrm>
            <a:off x="108056" y="2966556"/>
            <a:ext cx="553589" cy="610870"/>
          </a:xfrm>
          <a:prstGeom prst="rect">
            <a:avLst/>
          </a:prstGeom>
          <a:noFill/>
        </p:spPr>
        <p:txBody>
          <a:bodyPr wrap="square" rtlCol="0">
            <a:spAutoFit/>
          </a:bodyPr>
          <a:lstStyle/>
          <a:p>
            <a:r>
              <a:rPr lang="zh-CN" altLang="en-US" sz="3375" b="1" dirty="0">
                <a:solidFill>
                  <a:srgbClr val="C00000"/>
                </a:solidFill>
                <a:latin typeface="华文细黑" panose="02010600040101010101" pitchFamily="2" charset="-122"/>
                <a:ea typeface="华文细黑" panose="02010600040101010101" pitchFamily="2" charset="-122"/>
              </a:rPr>
              <a:t>√</a:t>
            </a:r>
            <a:endParaRPr lang="zh-CN" altLang="en-US" sz="3375" b="1" dirty="0">
              <a:solidFill>
                <a:srgbClr val="C00000"/>
              </a:solidFill>
              <a:latin typeface="华文细黑" panose="02010600040101010101" pitchFamily="2" charset="-122"/>
              <a:ea typeface="华文细黑" panose="02010600040101010101" pitchFamily="2" charset="-122"/>
            </a:endParaRPr>
          </a:p>
        </p:txBody>
      </p:sp>
      <p:pic>
        <p:nvPicPr>
          <p:cNvPr id="8" name="Picture 2" descr="去年A203"/>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15710" y="1484630"/>
            <a:ext cx="2811145"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36195" y="5013325"/>
            <a:ext cx="1992630" cy="1794510"/>
          </a:xfrm>
          <a:prstGeom prst="rect">
            <a:avLst/>
          </a:prstGeom>
        </p:spPr>
      </p:pic>
      <p:pic>
        <p:nvPicPr>
          <p:cNvPr id="7" name="图片 6"/>
          <p:cNvPicPr>
            <a:picLocks noChangeAspect="1"/>
          </p:cNvPicPr>
          <p:nvPr/>
        </p:nvPicPr>
        <p:blipFill>
          <a:blip r:embed="rId1"/>
          <a:stretch>
            <a:fillRect/>
          </a:stretch>
        </p:blipFill>
        <p:spPr>
          <a:xfrm>
            <a:off x="7668260" y="0"/>
            <a:ext cx="1458595" cy="6575425"/>
          </a:xfrm>
          <a:prstGeom prst="rect">
            <a:avLst/>
          </a:prstGeom>
        </p:spPr>
      </p:pic>
      <p:sp>
        <p:nvSpPr>
          <p:cNvPr id="24577" name="内容占位符 72705"/>
          <p:cNvSpPr>
            <a:spLocks noGrp="1"/>
          </p:cNvSpPr>
          <p:nvPr>
            <p:ph idx="1"/>
          </p:nvPr>
        </p:nvSpPr>
        <p:spPr>
          <a:xfrm>
            <a:off x="200025" y="4878388"/>
            <a:ext cx="8515350" cy="1377950"/>
          </a:xfrm>
          <a:prstGeom prst="rect">
            <a:avLst/>
          </a:prstGeom>
          <a:noFill/>
          <a:ln>
            <a:noFill/>
            <a:miter lim="800000"/>
          </a:ln>
        </p:spPr>
        <p:txBody>
          <a:bodyPr wrap="square" lIns="91440" tIns="45720" rIns="91440" bIns="45720" anchor="t" anchorCtr="0"/>
          <a:lstStyle>
            <a:lvl1pPr marL="342900" lvl="0" indent="-342900" algn="l" defTabSz="914400" rtl="0" eaLnBrk="0" fontAlgn="base" latinLnBrk="0" hangingPunct="0">
              <a:lnSpc>
                <a:spcPct val="100000"/>
              </a:lnSpc>
              <a:spcBef>
                <a:spcPct val="20000"/>
              </a:spcBef>
              <a:spcAft>
                <a:spcPct val="0"/>
              </a:spcAft>
              <a:buClrTx/>
              <a:buSzTx/>
              <a:buFontTx/>
              <a:buChar char="•"/>
              <a:defRPr lang="en-US" altLang="en-US"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Tx/>
              <a:buSzTx/>
              <a:buFontTx/>
              <a:buChar char="–"/>
              <a:defRPr lang="en-US" altLang="en-US"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Tx/>
              <a:buSzTx/>
              <a:buFontTx/>
              <a:buChar char="•"/>
              <a:defRPr lang="en-US" altLang="en-US"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Tx/>
              <a:buSzTx/>
              <a:buFontTx/>
              <a:buChar char="–"/>
              <a:defRPr lang="en-US" altLang="en-US"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Tx/>
              <a:buSzTx/>
              <a:buFontTx/>
              <a:buChar char="»"/>
              <a:defRPr lang="en-US" altLang="en-US"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lang="en-US" altLang="en-US" sz="2000" b="0" i="0" u="none" kern="1200" baseline="0">
                <a:solidFill>
                  <a:schemeClr val="tx1"/>
                </a:solidFill>
                <a:latin typeface="+mn-lt"/>
                <a:ea typeface="+mn-ea"/>
                <a:cs typeface="+mn-cs"/>
              </a:defRPr>
            </a:lvl9pPr>
          </a:lstStyle>
          <a:p>
            <a:pPr lvl="0">
              <a:spcBef>
                <a:spcPct val="50000"/>
              </a:spcBef>
              <a:buNone/>
            </a:pPr>
            <a:r>
              <a:rPr lang="en-US" altLang="zh-CN" sz="2800" b="1">
                <a:solidFill>
                  <a:srgbClr val="3A1EE2"/>
                </a:solidFill>
                <a:ea typeface="黑体" panose="02010609060101010101" charset="-122"/>
              </a:rPr>
              <a:t> </a:t>
            </a:r>
            <a:r>
              <a:rPr lang="en-US" altLang="zh-CN" sz="2800" b="1">
                <a:solidFill>
                  <a:srgbClr val="000000"/>
                </a:solidFill>
                <a:ea typeface="黑体" panose="02010609060101010101" charset="-122"/>
              </a:rPr>
              <a:t> </a:t>
            </a:r>
            <a:r>
              <a:rPr lang="zh-CN" altLang="en-US" sz="2800" b="1">
                <a:solidFill>
                  <a:srgbClr val="000000"/>
                </a:solidFill>
                <a:ea typeface="黑体" panose="02010609060101010101" charset="-122"/>
              </a:rPr>
              <a:t>结论：</a:t>
            </a:r>
            <a:r>
              <a:rPr lang="zh-CN" altLang="en-US" sz="2800" b="1">
                <a:solidFill>
                  <a:srgbClr val="FF0000"/>
                </a:solidFill>
                <a:ea typeface="黑体" panose="02010609060101010101" charset="-122"/>
              </a:rPr>
              <a:t>在匀强电场，任意一条直线上距离相等的两点间电势差相等中，即</a:t>
            </a:r>
            <a:r>
              <a:rPr lang="zh-CN" altLang="en-US" sz="2800" b="1">
                <a:solidFill>
                  <a:srgbClr val="A50021"/>
                </a:solidFill>
                <a:ea typeface="黑体" panose="02010609060101010101" charset="-122"/>
              </a:rPr>
              <a:t>沿任意一条直线电势变化都是均匀的</a:t>
            </a:r>
            <a:r>
              <a:rPr lang="zh-CN" altLang="en-US" sz="2800">
                <a:solidFill>
                  <a:srgbClr val="FF0000"/>
                </a:solidFill>
              </a:rPr>
              <a:t> 。</a:t>
            </a:r>
            <a:endParaRPr lang="zh-CN" altLang="en-US" sz="2800">
              <a:solidFill>
                <a:srgbClr val="FF0000"/>
              </a:solidFill>
            </a:endParaRPr>
          </a:p>
        </p:txBody>
      </p:sp>
      <p:sp>
        <p:nvSpPr>
          <p:cNvPr id="24578" name="标题 72706"/>
          <p:cNvSpPr>
            <a:spLocks noGrp="1"/>
          </p:cNvSpPr>
          <p:nvPr>
            <p:ph type="title"/>
          </p:nvPr>
        </p:nvSpPr>
        <p:spPr>
          <a:xfrm>
            <a:off x="200025" y="107950"/>
            <a:ext cx="8678545" cy="1600200"/>
          </a:xfrm>
          <a:prstGeom prst="rect">
            <a:avLst/>
          </a:prstGeom>
          <a:noFill/>
          <a:ln>
            <a:noFill/>
            <a:miter lim="800000"/>
          </a:ln>
        </p:spPr>
        <p:txBody>
          <a:bodyPr wrap="square" lIns="91440" tIns="45720" rIns="91440" bIns="45720" anchor="ctr" anchorCtr="0"/>
          <a:lstStyle>
            <a:lvl1pPr marL="0" indent="0" algn="ctr" defTabSz="914400" rtl="0" eaLnBrk="0" fontAlgn="base" latinLnBrk="0" hangingPunct="0">
              <a:lnSpc>
                <a:spcPct val="100000"/>
              </a:lnSpc>
              <a:spcBef>
                <a:spcPct val="0"/>
              </a:spcBef>
              <a:spcAft>
                <a:spcPct val="0"/>
              </a:spcAft>
              <a:buClrTx/>
              <a:buSzTx/>
              <a:buFontTx/>
              <a:buNone/>
              <a:defRPr lang="en-US" altLang="en-US" sz="4400" b="0" i="0" u="none" kern="1200" baseline="0">
                <a:solidFill>
                  <a:schemeClr val="tx1"/>
                </a:solidFill>
                <a:latin typeface="Comic Sans MS" panose="030F0702030302020204" pitchFamily="2" charset="0"/>
                <a:ea typeface="宋体" panose="02010600030101010101" pitchFamily="2" charset="-122"/>
                <a:cs typeface="+mj-cs"/>
              </a:defRPr>
            </a:lvl1pPr>
          </a:lstStyle>
          <a:p>
            <a:pPr lvl="0" algn="just">
              <a:spcBef>
                <a:spcPct val="50000"/>
              </a:spcBef>
            </a:pPr>
            <a:r>
              <a:rPr lang="zh-CN" altLang="en-US" sz="2800" b="1">
                <a:solidFill>
                  <a:srgbClr val="3000BC"/>
                </a:solidFill>
                <a:latin typeface="黑体" panose="02010609060101010101" charset="-122"/>
                <a:ea typeface="黑体" panose="02010609060101010101" charset="-122"/>
              </a:rPr>
              <a:t>思考：如图所示，匀强电场中，</a:t>
            </a:r>
            <a:r>
              <a:rPr lang="en-US" altLang="zh-CN" sz="2800" b="1">
                <a:solidFill>
                  <a:srgbClr val="3000BC"/>
                </a:solidFill>
                <a:latin typeface="黑体" panose="02010609060101010101" charset="-122"/>
                <a:ea typeface="黑体" panose="02010609060101010101" charset="-122"/>
              </a:rPr>
              <a:t>OB</a:t>
            </a:r>
            <a:r>
              <a:rPr lang="zh-CN" altLang="en-US" sz="2800" b="1">
                <a:solidFill>
                  <a:srgbClr val="3000BC"/>
                </a:solidFill>
                <a:latin typeface="黑体" panose="02010609060101010101" charset="-122"/>
                <a:ea typeface="黑体" panose="02010609060101010101" charset="-122"/>
              </a:rPr>
              <a:t>沿电场方向且</a:t>
            </a:r>
            <a:r>
              <a:rPr lang="en-US" altLang="zh-CN" sz="2800" b="1">
                <a:solidFill>
                  <a:srgbClr val="3000BC"/>
                </a:solidFill>
                <a:latin typeface="黑体" panose="02010609060101010101" charset="-122"/>
                <a:ea typeface="黑体" panose="02010609060101010101" charset="-122"/>
              </a:rPr>
              <a:t>OA=AB</a:t>
            </a:r>
            <a:r>
              <a:rPr lang="zh-CN" altLang="en-US" sz="2800" b="1">
                <a:solidFill>
                  <a:srgbClr val="3000BC"/>
                </a:solidFill>
                <a:latin typeface="黑体" panose="02010609060101010101" charset="-122"/>
                <a:ea typeface="黑体" panose="02010609060101010101" charset="-122"/>
              </a:rPr>
              <a:t>。</a:t>
            </a:r>
            <a:r>
              <a:rPr lang="en-US" altLang="zh-CN" sz="2800" b="1">
                <a:solidFill>
                  <a:srgbClr val="3000BC"/>
                </a:solidFill>
                <a:latin typeface="黑体" panose="02010609060101010101" charset="-122"/>
                <a:ea typeface="黑体" panose="02010609060101010101" charset="-122"/>
              </a:rPr>
              <a:t>OF</a:t>
            </a:r>
            <a:r>
              <a:rPr lang="zh-CN" altLang="en-US" sz="2800" b="1">
                <a:solidFill>
                  <a:srgbClr val="3000BC"/>
                </a:solidFill>
                <a:latin typeface="黑体" panose="02010609060101010101" charset="-122"/>
                <a:ea typeface="黑体" panose="02010609060101010101" charset="-122"/>
              </a:rPr>
              <a:t>为电场中任意一条直线且</a:t>
            </a:r>
            <a:r>
              <a:rPr lang="en-US" altLang="zh-CN" sz="2800" b="1">
                <a:solidFill>
                  <a:srgbClr val="3000BC"/>
                </a:solidFill>
                <a:latin typeface="黑体" panose="02010609060101010101" charset="-122"/>
                <a:ea typeface="黑体" panose="02010609060101010101" charset="-122"/>
              </a:rPr>
              <a:t>OE=EF </a:t>
            </a:r>
            <a:r>
              <a:rPr lang="zh-CN" altLang="en-US" sz="2800" b="1">
                <a:solidFill>
                  <a:srgbClr val="3000BC"/>
                </a:solidFill>
                <a:latin typeface="黑体" panose="02010609060101010101" charset="-122"/>
                <a:ea typeface="黑体" panose="02010609060101010101" charset="-122"/>
              </a:rPr>
              <a:t>，</a:t>
            </a:r>
            <a:r>
              <a:rPr lang="en-US" altLang="zh-CN" sz="2800" b="1">
                <a:solidFill>
                  <a:srgbClr val="3000BC"/>
                </a:solidFill>
                <a:latin typeface="黑体" panose="02010609060101010101" charset="-122"/>
                <a:ea typeface="黑体" panose="02010609060101010101" charset="-122"/>
              </a:rPr>
              <a:t>U</a:t>
            </a:r>
            <a:r>
              <a:rPr lang="en-US" altLang="zh-CN" sz="2800" b="1" baseline="-25000">
                <a:solidFill>
                  <a:srgbClr val="3000BC"/>
                </a:solidFill>
                <a:latin typeface="黑体" panose="02010609060101010101" charset="-122"/>
                <a:ea typeface="黑体" panose="02010609060101010101" charset="-122"/>
              </a:rPr>
              <a:t>OA</a:t>
            </a:r>
            <a:r>
              <a:rPr lang="zh-CN" altLang="en-US" sz="2800" b="1">
                <a:solidFill>
                  <a:srgbClr val="3000BC"/>
                </a:solidFill>
                <a:latin typeface="黑体" panose="02010609060101010101" charset="-122"/>
                <a:ea typeface="黑体" panose="02010609060101010101" charset="-122"/>
              </a:rPr>
              <a:t>与</a:t>
            </a:r>
            <a:r>
              <a:rPr lang="en-US" altLang="zh-CN" sz="2800" b="1">
                <a:solidFill>
                  <a:srgbClr val="3000BC"/>
                </a:solidFill>
                <a:latin typeface="黑体" panose="02010609060101010101" charset="-122"/>
                <a:ea typeface="黑体" panose="02010609060101010101" charset="-122"/>
              </a:rPr>
              <a:t>U</a:t>
            </a:r>
            <a:r>
              <a:rPr lang="en-US" altLang="zh-CN" sz="2800" b="1" baseline="-25000">
                <a:solidFill>
                  <a:srgbClr val="3000BC"/>
                </a:solidFill>
                <a:latin typeface="黑体" panose="02010609060101010101" charset="-122"/>
                <a:ea typeface="黑体" panose="02010609060101010101" charset="-122"/>
              </a:rPr>
              <a:t>OB</a:t>
            </a:r>
            <a:r>
              <a:rPr lang="zh-CN" altLang="en-US" sz="2800" b="1">
                <a:solidFill>
                  <a:srgbClr val="3000BC"/>
                </a:solidFill>
                <a:latin typeface="黑体" panose="02010609060101010101" charset="-122"/>
                <a:ea typeface="黑体" panose="02010609060101010101" charset="-122"/>
              </a:rPr>
              <a:t>是否相等？</a:t>
            </a:r>
            <a:r>
              <a:rPr lang="en-US" altLang="zh-CN" sz="2800" b="1">
                <a:solidFill>
                  <a:srgbClr val="3000BC"/>
                </a:solidFill>
                <a:latin typeface="黑体" panose="02010609060101010101" charset="-122"/>
                <a:ea typeface="黑体" panose="02010609060101010101" charset="-122"/>
                <a:sym typeface="宋体" panose="02010600030101010101" pitchFamily="2" charset="-122"/>
              </a:rPr>
              <a:t>U</a:t>
            </a:r>
            <a:r>
              <a:rPr lang="en-US" altLang="zh-CN" sz="2800" b="1" baseline="-25000">
                <a:solidFill>
                  <a:srgbClr val="3000BC"/>
                </a:solidFill>
                <a:latin typeface="黑体" panose="02010609060101010101" charset="-122"/>
                <a:ea typeface="黑体" panose="02010609060101010101" charset="-122"/>
                <a:sym typeface="宋体" panose="02010600030101010101" pitchFamily="2" charset="-122"/>
              </a:rPr>
              <a:t>OE</a:t>
            </a:r>
            <a:r>
              <a:rPr lang="zh-CN" altLang="en-US" sz="2800" b="1">
                <a:solidFill>
                  <a:srgbClr val="3000BC"/>
                </a:solidFill>
                <a:latin typeface="黑体" panose="02010609060101010101" charset="-122"/>
                <a:ea typeface="黑体" panose="02010609060101010101" charset="-122"/>
                <a:sym typeface="宋体" panose="02010600030101010101" pitchFamily="2" charset="-122"/>
              </a:rPr>
              <a:t>与</a:t>
            </a:r>
            <a:r>
              <a:rPr lang="en-US" altLang="zh-CN" sz="2800" b="1">
                <a:solidFill>
                  <a:srgbClr val="3000BC"/>
                </a:solidFill>
                <a:latin typeface="黑体" panose="02010609060101010101" charset="-122"/>
                <a:ea typeface="黑体" panose="02010609060101010101" charset="-122"/>
                <a:sym typeface="宋体" panose="02010600030101010101" pitchFamily="2" charset="-122"/>
              </a:rPr>
              <a:t>U</a:t>
            </a:r>
            <a:r>
              <a:rPr lang="en-US" altLang="zh-CN" sz="2800" b="1" baseline="-25000">
                <a:solidFill>
                  <a:srgbClr val="3000BC"/>
                </a:solidFill>
                <a:latin typeface="黑体" panose="02010609060101010101" charset="-122"/>
                <a:ea typeface="黑体" panose="02010609060101010101" charset="-122"/>
                <a:sym typeface="宋体" panose="02010600030101010101" pitchFamily="2" charset="-122"/>
              </a:rPr>
              <a:t>EF</a:t>
            </a:r>
            <a:r>
              <a:rPr lang="zh-CN" altLang="en-US" sz="2800" b="1">
                <a:solidFill>
                  <a:srgbClr val="3000BC"/>
                </a:solidFill>
                <a:latin typeface="黑体" panose="02010609060101010101" charset="-122"/>
                <a:ea typeface="黑体" panose="02010609060101010101" charset="-122"/>
                <a:sym typeface="宋体" panose="02010600030101010101" pitchFamily="2" charset="-122"/>
              </a:rPr>
              <a:t>呢？可以得到什么结论？</a:t>
            </a:r>
            <a:endParaRPr lang="zh-CN" altLang="en-US" sz="2800" b="1">
              <a:solidFill>
                <a:srgbClr val="3000BC"/>
              </a:solidFill>
              <a:latin typeface="黑体" panose="02010609060101010101" charset="-122"/>
              <a:ea typeface="黑体" panose="02010609060101010101" charset="-122"/>
              <a:sym typeface="宋体" panose="02010600030101010101" pitchFamily="2" charset="-122"/>
            </a:endParaRPr>
          </a:p>
        </p:txBody>
      </p:sp>
      <p:grpSp>
        <p:nvGrpSpPr>
          <p:cNvPr id="24579" name="Group 10"/>
          <p:cNvGrpSpPr/>
          <p:nvPr/>
        </p:nvGrpSpPr>
        <p:grpSpPr>
          <a:xfrm>
            <a:off x="2146300" y="2012950"/>
            <a:ext cx="4217988" cy="1639888"/>
            <a:chOff x="3609" y="1719"/>
            <a:chExt cx="1767" cy="1033"/>
          </a:xfrm>
        </p:grpSpPr>
        <p:grpSp>
          <p:nvGrpSpPr>
            <p:cNvPr id="24580" name="Group 11"/>
            <p:cNvGrpSpPr/>
            <p:nvPr/>
          </p:nvGrpSpPr>
          <p:grpSpPr>
            <a:xfrm>
              <a:off x="3609" y="1719"/>
              <a:ext cx="1595" cy="1033"/>
              <a:chOff x="3609" y="1719"/>
              <a:chExt cx="1595" cy="1033"/>
            </a:xfrm>
          </p:grpSpPr>
          <p:cxnSp>
            <p:nvCxnSpPr>
              <p:cNvPr id="24581" name="Line 12"/>
              <p:cNvCxnSpPr/>
              <p:nvPr/>
            </p:nvCxnSpPr>
            <p:spPr>
              <a:xfrm>
                <a:off x="3614" y="1719"/>
                <a:ext cx="1584" cy="0"/>
              </a:xfrm>
              <a:prstGeom prst="line">
                <a:avLst/>
              </a:prstGeom>
              <a:noFill/>
              <a:ln w="38100">
                <a:solidFill>
                  <a:schemeClr val="tx1"/>
                </a:solidFill>
                <a:round/>
                <a:tailEnd type="triangle"/>
              </a:ln>
            </p:spPr>
          </p:cxnSp>
          <p:cxnSp>
            <p:nvCxnSpPr>
              <p:cNvPr id="24582" name="Line 13"/>
              <p:cNvCxnSpPr/>
              <p:nvPr/>
            </p:nvCxnSpPr>
            <p:spPr>
              <a:xfrm>
                <a:off x="3620" y="2752"/>
                <a:ext cx="1584" cy="0"/>
              </a:xfrm>
              <a:prstGeom prst="line">
                <a:avLst/>
              </a:prstGeom>
              <a:noFill/>
              <a:ln w="38100">
                <a:solidFill>
                  <a:schemeClr val="tx1"/>
                </a:solidFill>
                <a:round/>
                <a:tailEnd type="triangle"/>
              </a:ln>
            </p:spPr>
          </p:cxnSp>
          <p:cxnSp>
            <p:nvCxnSpPr>
              <p:cNvPr id="24583" name="Line 14"/>
              <p:cNvCxnSpPr/>
              <p:nvPr/>
            </p:nvCxnSpPr>
            <p:spPr>
              <a:xfrm>
                <a:off x="3609" y="2403"/>
                <a:ext cx="1584" cy="0"/>
              </a:xfrm>
              <a:prstGeom prst="line">
                <a:avLst/>
              </a:prstGeom>
              <a:noFill/>
              <a:ln w="38100">
                <a:solidFill>
                  <a:schemeClr val="tx1"/>
                </a:solidFill>
                <a:round/>
                <a:tailEnd type="triangle"/>
              </a:ln>
            </p:spPr>
          </p:cxnSp>
          <p:cxnSp>
            <p:nvCxnSpPr>
              <p:cNvPr id="24584" name="Line 15"/>
              <p:cNvCxnSpPr/>
              <p:nvPr/>
            </p:nvCxnSpPr>
            <p:spPr>
              <a:xfrm>
                <a:off x="3615" y="2063"/>
                <a:ext cx="1584" cy="0"/>
              </a:xfrm>
              <a:prstGeom prst="line">
                <a:avLst/>
              </a:prstGeom>
              <a:noFill/>
              <a:ln w="38100">
                <a:solidFill>
                  <a:schemeClr val="tx1"/>
                </a:solidFill>
                <a:round/>
                <a:tailEnd type="triangle"/>
              </a:ln>
            </p:spPr>
          </p:cxnSp>
        </p:grpSp>
        <p:sp>
          <p:nvSpPr>
            <p:cNvPr id="24585" name="Text Box 16"/>
            <p:cNvSpPr txBox="1"/>
            <p:nvPr/>
          </p:nvSpPr>
          <p:spPr>
            <a:xfrm>
              <a:off x="5040" y="2064"/>
              <a:ext cx="336" cy="288"/>
            </a:xfrm>
            <a:prstGeom prst="rect">
              <a:avLst/>
            </a:prstGeom>
            <a:noFill/>
            <a:ln>
              <a:noFill/>
              <a:miter lim="800000"/>
            </a:ln>
          </p:spPr>
          <p:txBody>
            <a:bodyPr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spcBef>
                  <a:spcPct val="50000"/>
                </a:spcBef>
              </a:pPr>
              <a:r>
                <a:rPr lang="en-US" altLang="zh-CN" sz="2400" b="1">
                  <a:latin typeface="Times New Roman" panose="02020603050405020304" pitchFamily="2" charset="0"/>
                </a:rPr>
                <a:t>E</a:t>
              </a:r>
              <a:endParaRPr lang="en-US" altLang="zh-CN" sz="2400" b="1">
                <a:latin typeface="Times New Roman" panose="02020603050405020304" pitchFamily="2" charset="0"/>
              </a:endParaRPr>
            </a:p>
          </p:txBody>
        </p:sp>
      </p:grpSp>
      <p:cxnSp>
        <p:nvCxnSpPr>
          <p:cNvPr id="24586" name="直接连接符 2"/>
          <p:cNvCxnSpPr/>
          <p:nvPr/>
        </p:nvCxnSpPr>
        <p:spPr>
          <a:xfrm flipV="1">
            <a:off x="2943225" y="3384550"/>
            <a:ext cx="2187575" cy="4763"/>
          </a:xfrm>
          <a:prstGeom prst="line">
            <a:avLst/>
          </a:prstGeom>
          <a:noFill/>
          <a:ln w="28575">
            <a:solidFill>
              <a:srgbClr val="FF0000"/>
            </a:solidFill>
            <a:miter lim="800000"/>
          </a:ln>
        </p:spPr>
      </p:cxnSp>
      <p:cxnSp>
        <p:nvCxnSpPr>
          <p:cNvPr id="24587" name="直接连接符 4"/>
          <p:cNvCxnSpPr/>
          <p:nvPr/>
        </p:nvCxnSpPr>
        <p:spPr>
          <a:xfrm flipV="1">
            <a:off x="2987675" y="2124075"/>
            <a:ext cx="1628775" cy="1265238"/>
          </a:xfrm>
          <a:prstGeom prst="line">
            <a:avLst/>
          </a:prstGeom>
          <a:noFill/>
          <a:ln w="28575">
            <a:solidFill>
              <a:srgbClr val="3000BC"/>
            </a:solidFill>
            <a:miter lim="800000"/>
          </a:ln>
        </p:spPr>
      </p:cxnSp>
      <p:sp>
        <p:nvSpPr>
          <p:cNvPr id="24588" name="文本框 5"/>
          <p:cNvSpPr txBox="1"/>
          <p:nvPr/>
        </p:nvSpPr>
        <p:spPr>
          <a:xfrm>
            <a:off x="2809875" y="3244850"/>
            <a:ext cx="358775" cy="368300"/>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a:t>●</a:t>
            </a:r>
            <a:endParaRPr lang="zh-CN" altLang="en-US"/>
          </a:p>
        </p:txBody>
      </p:sp>
      <p:sp>
        <p:nvSpPr>
          <p:cNvPr id="24589" name="文本框 6"/>
          <p:cNvSpPr txBox="1"/>
          <p:nvPr/>
        </p:nvSpPr>
        <p:spPr>
          <a:xfrm>
            <a:off x="4394200" y="2012950"/>
            <a:ext cx="811213" cy="368300"/>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a:t>●</a:t>
            </a:r>
            <a:endParaRPr lang="zh-CN" altLang="en-US"/>
          </a:p>
        </p:txBody>
      </p:sp>
      <p:sp>
        <p:nvSpPr>
          <p:cNvPr id="24590" name="文本框 7"/>
          <p:cNvSpPr txBox="1"/>
          <p:nvPr/>
        </p:nvSpPr>
        <p:spPr>
          <a:xfrm>
            <a:off x="4986338" y="3206750"/>
            <a:ext cx="412750" cy="368300"/>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a:t>●</a:t>
            </a:r>
            <a:endParaRPr lang="zh-CN" altLang="en-US"/>
          </a:p>
        </p:txBody>
      </p:sp>
      <p:sp>
        <p:nvSpPr>
          <p:cNvPr id="24591" name="文本框 1"/>
          <p:cNvSpPr txBox="1"/>
          <p:nvPr/>
        </p:nvSpPr>
        <p:spPr>
          <a:xfrm>
            <a:off x="3875088" y="3206750"/>
            <a:ext cx="519112" cy="368300"/>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a:t>●</a:t>
            </a:r>
            <a:endParaRPr lang="zh-CN" altLang="en-US"/>
          </a:p>
        </p:txBody>
      </p:sp>
      <p:sp>
        <p:nvSpPr>
          <p:cNvPr id="24592" name="文本框 3"/>
          <p:cNvSpPr txBox="1"/>
          <p:nvPr/>
        </p:nvSpPr>
        <p:spPr>
          <a:xfrm>
            <a:off x="3595688" y="2605088"/>
            <a:ext cx="411162" cy="368300"/>
          </a:xfrm>
          <a:prstGeom prst="rect">
            <a:avLst/>
          </a:prstGeom>
          <a:noFill/>
          <a:ln>
            <a:noFill/>
            <a:miter lim="800000"/>
          </a:ln>
        </p:spPr>
        <p:txBody>
          <a:bodyPr wrap="non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a:t>●</a:t>
            </a:r>
            <a:endParaRPr lang="zh-CN" altLang="en-US"/>
          </a:p>
        </p:txBody>
      </p:sp>
      <p:sp>
        <p:nvSpPr>
          <p:cNvPr id="24593" name="文本框 5"/>
          <p:cNvSpPr txBox="1"/>
          <p:nvPr/>
        </p:nvSpPr>
        <p:spPr>
          <a:xfrm>
            <a:off x="2679700" y="3459163"/>
            <a:ext cx="619125" cy="52228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a:solidFill>
                  <a:srgbClr val="3000BC"/>
                </a:solidFill>
              </a:rPr>
              <a:t>O</a:t>
            </a:r>
            <a:endParaRPr lang="en-US" altLang="zh-CN" sz="2800">
              <a:solidFill>
                <a:srgbClr val="3000BC"/>
              </a:solidFill>
            </a:endParaRPr>
          </a:p>
        </p:txBody>
      </p:sp>
      <p:sp>
        <p:nvSpPr>
          <p:cNvPr id="24594" name="文本框 6"/>
          <p:cNvSpPr txBox="1"/>
          <p:nvPr/>
        </p:nvSpPr>
        <p:spPr>
          <a:xfrm>
            <a:off x="3968750" y="3459163"/>
            <a:ext cx="647700" cy="52228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a:solidFill>
                  <a:srgbClr val="3000BC"/>
                </a:solidFill>
              </a:rPr>
              <a:t>A</a:t>
            </a:r>
            <a:endParaRPr lang="en-US" altLang="zh-CN" sz="2800">
              <a:solidFill>
                <a:srgbClr val="3000BC"/>
              </a:solidFill>
            </a:endParaRPr>
          </a:p>
        </p:txBody>
      </p:sp>
      <p:sp>
        <p:nvSpPr>
          <p:cNvPr id="24595" name="文本框 8"/>
          <p:cNvSpPr txBox="1"/>
          <p:nvPr/>
        </p:nvSpPr>
        <p:spPr>
          <a:xfrm>
            <a:off x="4994275" y="3459163"/>
            <a:ext cx="568325" cy="52228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a:solidFill>
                  <a:srgbClr val="3000BC"/>
                </a:solidFill>
              </a:rPr>
              <a:t>B</a:t>
            </a:r>
            <a:endParaRPr lang="en-US" altLang="zh-CN" sz="2800">
              <a:solidFill>
                <a:srgbClr val="3000BC"/>
              </a:solidFill>
            </a:endParaRPr>
          </a:p>
        </p:txBody>
      </p:sp>
      <p:sp>
        <p:nvSpPr>
          <p:cNvPr id="24596" name="文本框 9"/>
          <p:cNvSpPr txBox="1"/>
          <p:nvPr/>
        </p:nvSpPr>
        <p:spPr>
          <a:xfrm>
            <a:off x="3595688" y="2124075"/>
            <a:ext cx="279400" cy="522288"/>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a:solidFill>
                  <a:srgbClr val="3000BC"/>
                </a:solidFill>
              </a:rPr>
              <a:t>E</a:t>
            </a:r>
            <a:endParaRPr lang="en-US" altLang="zh-CN" sz="2800">
              <a:solidFill>
                <a:srgbClr val="3000BC"/>
              </a:solidFill>
            </a:endParaRPr>
          </a:p>
        </p:txBody>
      </p:sp>
      <p:sp>
        <p:nvSpPr>
          <p:cNvPr id="24597" name="文本框 10"/>
          <p:cNvSpPr txBox="1"/>
          <p:nvPr/>
        </p:nvSpPr>
        <p:spPr>
          <a:xfrm>
            <a:off x="4375150" y="1601788"/>
            <a:ext cx="755650" cy="52228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a:solidFill>
                  <a:srgbClr val="3000BC"/>
                </a:solidFill>
              </a:rPr>
              <a:t>F</a:t>
            </a:r>
            <a:endParaRPr lang="en-US" altLang="zh-CN" sz="2800">
              <a:solidFill>
                <a:srgbClr val="3000B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77"/>
                                        </p:tgtEl>
                                        <p:attrNameLst>
                                          <p:attrName>style.visibility</p:attrName>
                                        </p:attrNameLst>
                                      </p:cBhvr>
                                      <p:to>
                                        <p:strVal val="visible"/>
                                      </p:to>
                                    </p:set>
                                    <p:animEffect transition="in" filter="blinds(horizontal)">
                                      <p:cBhvr>
                                        <p:cTn id="7" dur="500"/>
                                        <p:tgtEl>
                                          <p:spTgt spid="24577"/>
                                        </p:tgtEl>
                                      </p:cBhvr>
                                    </p:animEffect>
                                  </p:childTnLst>
                                  <p:subTnLst>
                                    <p:audio>
                                      <p:cMediaNode showWhenStopped="0">
                                        <p:cTn display="0" masterRel="sameClick">
                                          <p:stCondLst>
                                            <p:cond evt="begin" delay="0">
                                              <p:tn val="5"/>
                                            </p:cond>
                                          </p:stCondLst>
                                          <p:endCondLst>
                                            <p:cond evt="onStopAudio" delay="0">
                                              <p:tgtEl>
                                                <p:sldTgt/>
                                              </p:tgtEl>
                                            </p:cond>
                                          </p:endCondLst>
                                        </p:cTn>
                                        <p:tgtEl>
                                          <p:sndTgt r:embed="rId2" name="click.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4577"/>
                                        </p:tgtEl>
                                        <p:attrNameLst>
                                          <p:attrName>style.visibility</p:attrName>
                                        </p:attrNameLst>
                                      </p:cBhvr>
                                      <p:to>
                                        <p:strVal val="visible"/>
                                      </p:to>
                                    </p:set>
                                    <p:anim calcmode="lin" valueType="num">
                                      <p:cBhvr additive="base">
                                        <p:cTn id="12" dur="500" fill="hold"/>
                                        <p:tgtEl>
                                          <p:spTgt spid="24577"/>
                                        </p:tgtEl>
                                        <p:attrNameLst>
                                          <p:attrName>ppt_x</p:attrName>
                                        </p:attrNameLst>
                                      </p:cBhvr>
                                      <p:tavLst>
                                        <p:tav tm="0">
                                          <p:val>
                                            <p:strVal val="#ppt_x"/>
                                          </p:val>
                                        </p:tav>
                                        <p:tav tm="100000">
                                          <p:val>
                                            <p:strVal val="#ppt_x"/>
                                          </p:val>
                                        </p:tav>
                                      </p:tavLst>
                                    </p:anim>
                                    <p:anim calcmode="lin" valueType="num">
                                      <p:cBhvr additive="base">
                                        <p:cTn id="13" dur="500" fill="hold"/>
                                        <p:tgtEl>
                                          <p:spTgt spid="245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 grpId="0"/>
      <p:bldP spid="24577"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stretch>
            <a:fillRect/>
          </a:stretch>
        </p:blipFill>
        <p:spPr>
          <a:xfrm>
            <a:off x="7668260" y="0"/>
            <a:ext cx="1458595" cy="6575425"/>
          </a:xfrm>
          <a:prstGeom prst="rect">
            <a:avLst/>
          </a:prstGeom>
        </p:spPr>
      </p:pic>
      <p:pic>
        <p:nvPicPr>
          <p:cNvPr id="9" name="图片 8"/>
          <p:cNvPicPr>
            <a:picLocks noChangeAspect="1"/>
          </p:cNvPicPr>
          <p:nvPr/>
        </p:nvPicPr>
        <p:blipFill>
          <a:blip r:embed="rId1"/>
          <a:stretch>
            <a:fillRect/>
          </a:stretch>
        </p:blipFill>
        <p:spPr>
          <a:xfrm>
            <a:off x="-36195" y="5013325"/>
            <a:ext cx="1992630" cy="1794510"/>
          </a:xfrm>
          <a:prstGeom prst="rect">
            <a:avLst/>
          </a:prstGeom>
        </p:spPr>
      </p:pic>
      <p:sp>
        <p:nvSpPr>
          <p:cNvPr id="25601" name="Text Box 4"/>
          <p:cNvSpPr txBox="1"/>
          <p:nvPr/>
        </p:nvSpPr>
        <p:spPr>
          <a:xfrm>
            <a:off x="395288" y="5589588"/>
            <a:ext cx="8137525" cy="952500"/>
          </a:xfrm>
          <a:prstGeom prst="rect">
            <a:avLst/>
          </a:prstGeom>
          <a:noFill/>
          <a:ln>
            <a:solidFill>
              <a:srgbClr val="C00000"/>
            </a:solidFill>
            <a:round/>
          </a:ln>
        </p:spPr>
        <p:txBody>
          <a:bodyPr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spcBef>
                <a:spcPct val="20000"/>
              </a:spcBef>
              <a:buClr>
                <a:schemeClr val="hlink"/>
              </a:buClr>
              <a:buSzPct val="70000"/>
              <a:buFont typeface="Wingdings" panose="05000000000000000000" pitchFamily="2" charset="2"/>
            </a:pPr>
            <a:r>
              <a:rPr lang="zh-CN" altLang="en-US" sz="2800" b="1">
                <a:solidFill>
                  <a:srgbClr val="000000"/>
                </a:solidFill>
                <a:latin typeface="华文新魏" pitchFamily="2" charset="-122"/>
                <a:ea typeface="黑体" panose="02010609060101010101" charset="-122"/>
              </a:rPr>
              <a:t>结论：</a:t>
            </a:r>
            <a:r>
              <a:rPr lang="zh-CN" altLang="en-US" sz="2800" b="1">
                <a:solidFill>
                  <a:srgbClr val="FF0000"/>
                </a:solidFill>
                <a:latin typeface="华文新魏" pitchFamily="2" charset="-122"/>
                <a:ea typeface="黑体" panose="02010609060101010101" charset="-122"/>
              </a:rPr>
              <a:t>在匀强电场中，两条平行且相等的线段两端点间的电势差相等。</a:t>
            </a:r>
            <a:endParaRPr lang="zh-CN" altLang="en-US" sz="2800" b="1">
              <a:solidFill>
                <a:srgbClr val="FF0000"/>
              </a:solidFill>
              <a:latin typeface="华文新魏" pitchFamily="2" charset="-122"/>
              <a:ea typeface="黑体" panose="02010609060101010101" charset="-122"/>
            </a:endParaRPr>
          </a:p>
        </p:txBody>
      </p:sp>
      <p:grpSp>
        <p:nvGrpSpPr>
          <p:cNvPr id="25602" name="Group 10"/>
          <p:cNvGrpSpPr/>
          <p:nvPr/>
        </p:nvGrpSpPr>
        <p:grpSpPr>
          <a:xfrm>
            <a:off x="2341563" y="2327275"/>
            <a:ext cx="4217987" cy="1639888"/>
            <a:chOff x="3609" y="1719"/>
            <a:chExt cx="1767" cy="1033"/>
          </a:xfrm>
        </p:grpSpPr>
        <p:grpSp>
          <p:nvGrpSpPr>
            <p:cNvPr id="25603" name="Group 11"/>
            <p:cNvGrpSpPr/>
            <p:nvPr/>
          </p:nvGrpSpPr>
          <p:grpSpPr>
            <a:xfrm>
              <a:off x="3609" y="1719"/>
              <a:ext cx="1595" cy="1033"/>
              <a:chOff x="3609" y="1719"/>
              <a:chExt cx="1595" cy="1033"/>
            </a:xfrm>
          </p:grpSpPr>
          <p:cxnSp>
            <p:nvCxnSpPr>
              <p:cNvPr id="25604" name="Line 12"/>
              <p:cNvCxnSpPr/>
              <p:nvPr/>
            </p:nvCxnSpPr>
            <p:spPr>
              <a:xfrm>
                <a:off x="3614" y="1719"/>
                <a:ext cx="1584" cy="0"/>
              </a:xfrm>
              <a:prstGeom prst="line">
                <a:avLst/>
              </a:prstGeom>
              <a:noFill/>
              <a:ln w="38100">
                <a:solidFill>
                  <a:schemeClr val="tx1"/>
                </a:solidFill>
                <a:round/>
                <a:tailEnd type="triangle"/>
              </a:ln>
            </p:spPr>
          </p:cxnSp>
          <p:cxnSp>
            <p:nvCxnSpPr>
              <p:cNvPr id="25605" name="Line 13"/>
              <p:cNvCxnSpPr/>
              <p:nvPr/>
            </p:nvCxnSpPr>
            <p:spPr>
              <a:xfrm>
                <a:off x="3620" y="2752"/>
                <a:ext cx="1584" cy="0"/>
              </a:xfrm>
              <a:prstGeom prst="line">
                <a:avLst/>
              </a:prstGeom>
              <a:noFill/>
              <a:ln w="38100">
                <a:solidFill>
                  <a:schemeClr val="tx1"/>
                </a:solidFill>
                <a:round/>
                <a:tailEnd type="triangle"/>
              </a:ln>
            </p:spPr>
          </p:cxnSp>
          <p:cxnSp>
            <p:nvCxnSpPr>
              <p:cNvPr id="25606" name="Line 14"/>
              <p:cNvCxnSpPr/>
              <p:nvPr/>
            </p:nvCxnSpPr>
            <p:spPr>
              <a:xfrm>
                <a:off x="3609" y="2403"/>
                <a:ext cx="1584" cy="0"/>
              </a:xfrm>
              <a:prstGeom prst="line">
                <a:avLst/>
              </a:prstGeom>
              <a:noFill/>
              <a:ln w="38100">
                <a:solidFill>
                  <a:schemeClr val="tx1"/>
                </a:solidFill>
                <a:round/>
                <a:tailEnd type="triangle"/>
              </a:ln>
            </p:spPr>
          </p:cxnSp>
          <p:cxnSp>
            <p:nvCxnSpPr>
              <p:cNvPr id="25607" name="Line 15"/>
              <p:cNvCxnSpPr/>
              <p:nvPr/>
            </p:nvCxnSpPr>
            <p:spPr>
              <a:xfrm>
                <a:off x="3615" y="2063"/>
                <a:ext cx="1584" cy="0"/>
              </a:xfrm>
              <a:prstGeom prst="line">
                <a:avLst/>
              </a:prstGeom>
              <a:noFill/>
              <a:ln w="38100">
                <a:solidFill>
                  <a:schemeClr val="tx1"/>
                </a:solidFill>
                <a:round/>
                <a:tailEnd type="triangle"/>
              </a:ln>
            </p:spPr>
          </p:cxnSp>
        </p:grpSp>
        <p:sp>
          <p:nvSpPr>
            <p:cNvPr id="25608" name="Text Box 16"/>
            <p:cNvSpPr txBox="1"/>
            <p:nvPr/>
          </p:nvSpPr>
          <p:spPr>
            <a:xfrm>
              <a:off x="5040" y="2064"/>
              <a:ext cx="336" cy="288"/>
            </a:xfrm>
            <a:prstGeom prst="rect">
              <a:avLst/>
            </a:prstGeom>
            <a:noFill/>
            <a:ln>
              <a:noFill/>
              <a:miter lim="800000"/>
            </a:ln>
          </p:spPr>
          <p:txBody>
            <a:bodyPr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spcBef>
                  <a:spcPct val="50000"/>
                </a:spcBef>
              </a:pPr>
              <a:r>
                <a:rPr lang="en-US" altLang="zh-CN" sz="2400" b="1">
                  <a:latin typeface="Times New Roman" panose="02020603050405020304" pitchFamily="2" charset="0"/>
                </a:rPr>
                <a:t>E</a:t>
              </a:r>
              <a:endParaRPr lang="en-US" altLang="zh-CN" sz="2400" b="1">
                <a:latin typeface="Times New Roman" panose="02020603050405020304" pitchFamily="2" charset="0"/>
              </a:endParaRPr>
            </a:p>
          </p:txBody>
        </p:sp>
      </p:grpSp>
      <p:cxnSp>
        <p:nvCxnSpPr>
          <p:cNvPr id="25609" name="Line 21"/>
          <p:cNvCxnSpPr/>
          <p:nvPr/>
        </p:nvCxnSpPr>
        <p:spPr>
          <a:xfrm flipV="1">
            <a:off x="1882775" y="1836738"/>
            <a:ext cx="2209800" cy="2667000"/>
          </a:xfrm>
          <a:prstGeom prst="line">
            <a:avLst/>
          </a:prstGeom>
          <a:noFill/>
          <a:ln w="38100">
            <a:solidFill>
              <a:srgbClr val="EC4ED9"/>
            </a:solidFill>
            <a:round/>
          </a:ln>
        </p:spPr>
      </p:cxnSp>
      <p:cxnSp>
        <p:nvCxnSpPr>
          <p:cNvPr id="25610" name="Line 22"/>
          <p:cNvCxnSpPr/>
          <p:nvPr/>
        </p:nvCxnSpPr>
        <p:spPr>
          <a:xfrm flipV="1">
            <a:off x="3695700" y="1908175"/>
            <a:ext cx="2209800" cy="2667000"/>
          </a:xfrm>
          <a:prstGeom prst="line">
            <a:avLst/>
          </a:prstGeom>
          <a:noFill/>
          <a:ln w="38100">
            <a:solidFill>
              <a:srgbClr val="EC4ED9"/>
            </a:solidFill>
            <a:round/>
          </a:ln>
        </p:spPr>
      </p:cxnSp>
      <p:cxnSp>
        <p:nvCxnSpPr>
          <p:cNvPr id="25611" name="Line 23"/>
          <p:cNvCxnSpPr/>
          <p:nvPr/>
        </p:nvCxnSpPr>
        <p:spPr>
          <a:xfrm flipH="1">
            <a:off x="3368675" y="2713038"/>
            <a:ext cx="0" cy="914400"/>
          </a:xfrm>
          <a:prstGeom prst="line">
            <a:avLst/>
          </a:prstGeom>
          <a:noFill/>
          <a:ln w="28575">
            <a:solidFill>
              <a:srgbClr val="0000FF"/>
            </a:solidFill>
            <a:prstDash val="dash"/>
            <a:round/>
          </a:ln>
        </p:spPr>
      </p:cxnSp>
      <p:cxnSp>
        <p:nvCxnSpPr>
          <p:cNvPr id="25612" name="Line 24"/>
          <p:cNvCxnSpPr/>
          <p:nvPr/>
        </p:nvCxnSpPr>
        <p:spPr>
          <a:xfrm flipH="1">
            <a:off x="5573713" y="2416175"/>
            <a:ext cx="0" cy="914400"/>
          </a:xfrm>
          <a:prstGeom prst="line">
            <a:avLst/>
          </a:prstGeom>
          <a:noFill/>
          <a:ln w="28575">
            <a:solidFill>
              <a:srgbClr val="0000FF"/>
            </a:solidFill>
            <a:prstDash val="dash"/>
            <a:round/>
          </a:ln>
        </p:spPr>
      </p:cxnSp>
      <p:cxnSp>
        <p:nvCxnSpPr>
          <p:cNvPr id="25613" name="Line 25"/>
          <p:cNvCxnSpPr/>
          <p:nvPr/>
        </p:nvCxnSpPr>
        <p:spPr>
          <a:xfrm flipH="1">
            <a:off x="2606675" y="3627438"/>
            <a:ext cx="762000" cy="0"/>
          </a:xfrm>
          <a:prstGeom prst="line">
            <a:avLst/>
          </a:prstGeom>
          <a:noFill/>
          <a:ln w="28575">
            <a:solidFill>
              <a:srgbClr val="0000FF"/>
            </a:solidFill>
            <a:prstDash val="dash"/>
            <a:round/>
          </a:ln>
        </p:spPr>
      </p:cxnSp>
      <p:cxnSp>
        <p:nvCxnSpPr>
          <p:cNvPr id="25614" name="Line 26"/>
          <p:cNvCxnSpPr/>
          <p:nvPr/>
        </p:nvCxnSpPr>
        <p:spPr>
          <a:xfrm flipH="1">
            <a:off x="4811713" y="3241675"/>
            <a:ext cx="762000" cy="0"/>
          </a:xfrm>
          <a:prstGeom prst="line">
            <a:avLst/>
          </a:prstGeom>
          <a:noFill/>
          <a:ln w="28575">
            <a:solidFill>
              <a:srgbClr val="0000FF"/>
            </a:solidFill>
            <a:prstDash val="dash"/>
            <a:round/>
          </a:ln>
        </p:spPr>
      </p:cxnSp>
      <p:sp>
        <p:nvSpPr>
          <p:cNvPr id="25615" name="Text Box 33"/>
          <p:cNvSpPr txBox="1"/>
          <p:nvPr/>
        </p:nvSpPr>
        <p:spPr>
          <a:xfrm>
            <a:off x="2105025" y="3330575"/>
            <a:ext cx="685800" cy="519113"/>
          </a:xfrm>
          <a:prstGeom prst="rect">
            <a:avLst/>
          </a:prstGeom>
          <a:noFill/>
          <a:ln>
            <a:noFill/>
            <a:miter lim="800000"/>
          </a:ln>
        </p:spPr>
        <p:txBody>
          <a:bodyPr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spcBef>
                <a:spcPct val="50000"/>
              </a:spcBef>
            </a:pPr>
            <a:r>
              <a:rPr lang="en-US" altLang="zh-CN" sz="2800">
                <a:solidFill>
                  <a:srgbClr val="0000FF"/>
                </a:solidFill>
              </a:rPr>
              <a:t>A</a:t>
            </a:r>
            <a:endParaRPr lang="en-US" altLang="zh-CN" sz="2800">
              <a:solidFill>
                <a:srgbClr val="0000FF"/>
              </a:solidFill>
            </a:endParaRPr>
          </a:p>
        </p:txBody>
      </p:sp>
      <p:sp>
        <p:nvSpPr>
          <p:cNvPr id="25616" name="Text Box 34"/>
          <p:cNvSpPr txBox="1"/>
          <p:nvPr/>
        </p:nvSpPr>
        <p:spPr>
          <a:xfrm>
            <a:off x="4656138" y="3368675"/>
            <a:ext cx="685800" cy="519113"/>
          </a:xfrm>
          <a:prstGeom prst="rect">
            <a:avLst/>
          </a:prstGeom>
          <a:noFill/>
          <a:ln>
            <a:noFill/>
            <a:miter lim="800000"/>
          </a:ln>
        </p:spPr>
        <p:txBody>
          <a:bodyPr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spcBef>
                <a:spcPct val="50000"/>
              </a:spcBef>
            </a:pPr>
            <a:r>
              <a:rPr lang="en-US" altLang="zh-CN" sz="2800">
                <a:solidFill>
                  <a:srgbClr val="0000FF"/>
                </a:solidFill>
              </a:rPr>
              <a:t>A’</a:t>
            </a:r>
            <a:endParaRPr lang="en-US" altLang="zh-CN" sz="2800">
              <a:solidFill>
                <a:srgbClr val="0000FF"/>
              </a:solidFill>
            </a:endParaRPr>
          </a:p>
        </p:txBody>
      </p:sp>
      <p:sp>
        <p:nvSpPr>
          <p:cNvPr id="25617" name="Text Box 35"/>
          <p:cNvSpPr txBox="1"/>
          <p:nvPr/>
        </p:nvSpPr>
        <p:spPr>
          <a:xfrm>
            <a:off x="2870200" y="2066925"/>
            <a:ext cx="685800" cy="519113"/>
          </a:xfrm>
          <a:prstGeom prst="rect">
            <a:avLst/>
          </a:prstGeom>
          <a:noFill/>
          <a:ln>
            <a:noFill/>
            <a:miter lim="800000"/>
          </a:ln>
        </p:spPr>
        <p:txBody>
          <a:bodyPr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spcBef>
                <a:spcPct val="50000"/>
              </a:spcBef>
            </a:pPr>
            <a:r>
              <a:rPr lang="zh-CN" altLang="en-US" sz="2800" b="1">
                <a:solidFill>
                  <a:srgbClr val="0000FF"/>
                </a:solidFill>
              </a:rPr>
              <a:t>Ｂ</a:t>
            </a:r>
            <a:endParaRPr lang="zh-CN" altLang="en-US" sz="2800" b="1">
              <a:solidFill>
                <a:srgbClr val="0000FF"/>
              </a:solidFill>
            </a:endParaRPr>
          </a:p>
        </p:txBody>
      </p:sp>
      <p:sp>
        <p:nvSpPr>
          <p:cNvPr id="25618" name="Text Box 36"/>
          <p:cNvSpPr txBox="1"/>
          <p:nvPr/>
        </p:nvSpPr>
        <p:spPr>
          <a:xfrm>
            <a:off x="5070475" y="1908175"/>
            <a:ext cx="685800" cy="522288"/>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spcBef>
                <a:spcPct val="50000"/>
              </a:spcBef>
            </a:pPr>
            <a:r>
              <a:rPr lang="zh-CN" altLang="en-US" sz="2800">
                <a:solidFill>
                  <a:srgbClr val="0000FF"/>
                </a:solidFill>
              </a:rPr>
              <a:t>Ｂ’</a:t>
            </a:r>
            <a:endParaRPr lang="zh-CN" altLang="en-US" sz="2800">
              <a:solidFill>
                <a:srgbClr val="0000FF"/>
              </a:solidFill>
            </a:endParaRPr>
          </a:p>
        </p:txBody>
      </p:sp>
      <p:sp>
        <p:nvSpPr>
          <p:cNvPr id="25619" name="文本框 24598"/>
          <p:cNvSpPr txBox="1"/>
          <p:nvPr/>
        </p:nvSpPr>
        <p:spPr>
          <a:xfrm>
            <a:off x="457200" y="274638"/>
            <a:ext cx="8229600" cy="1143000"/>
          </a:xfrm>
          <a:prstGeom prst="rect">
            <a:avLst/>
          </a:prstGeom>
          <a:noFill/>
          <a:ln>
            <a:noFill/>
            <a:miter lim="800000"/>
          </a:ln>
        </p:spPr>
        <p:txBody>
          <a:bodyPr anchor="ctr"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lgn="just">
              <a:spcBef>
                <a:spcPct val="50000"/>
              </a:spcBef>
            </a:pPr>
            <a:r>
              <a:rPr lang="zh-CN" altLang="en-US" sz="3200" b="1">
                <a:solidFill>
                  <a:srgbClr val="3000BC"/>
                </a:solidFill>
                <a:latin typeface="黑体" panose="02010609060101010101" charset="-122"/>
                <a:ea typeface="黑体" panose="02010609060101010101" charset="-122"/>
              </a:rPr>
              <a:t>思考：如图所示，匀强电场中，</a:t>
            </a:r>
            <a:r>
              <a:rPr lang="en-US" altLang="zh-CN" sz="3200" b="1">
                <a:solidFill>
                  <a:srgbClr val="3000BC"/>
                </a:solidFill>
                <a:latin typeface="黑体" panose="02010609060101010101" charset="-122"/>
                <a:ea typeface="黑体" panose="02010609060101010101" charset="-122"/>
              </a:rPr>
              <a:t>AB</a:t>
            </a:r>
            <a:r>
              <a:rPr lang="zh-CN" altLang="en-US" sz="3200" b="1">
                <a:solidFill>
                  <a:srgbClr val="3000BC"/>
                </a:solidFill>
                <a:latin typeface="黑体" panose="02010609060101010101" charset="-122"/>
                <a:ea typeface="黑体" panose="02010609060101010101" charset="-122"/>
              </a:rPr>
              <a:t>与</a:t>
            </a:r>
            <a:r>
              <a:rPr lang="en-US" altLang="zh-CN" sz="3200" b="1">
                <a:solidFill>
                  <a:srgbClr val="3000BC"/>
                </a:solidFill>
                <a:latin typeface="黑体" panose="02010609060101010101" charset="-122"/>
                <a:ea typeface="黑体" panose="02010609060101010101" charset="-122"/>
              </a:rPr>
              <a:t>A</a:t>
            </a:r>
            <a:r>
              <a:rPr lang="en-US" altLang="zh-CN" sz="3200" b="1" baseline="30000">
                <a:solidFill>
                  <a:srgbClr val="3000BC"/>
                </a:solidFill>
                <a:latin typeface="黑体" panose="02010609060101010101" charset="-122"/>
                <a:ea typeface="黑体" panose="02010609060101010101" charset="-122"/>
              </a:rPr>
              <a:t>'</a:t>
            </a:r>
            <a:r>
              <a:rPr lang="en-US" altLang="zh-CN" sz="3200" b="1">
                <a:solidFill>
                  <a:srgbClr val="3000BC"/>
                </a:solidFill>
                <a:latin typeface="黑体" panose="02010609060101010101" charset="-122"/>
                <a:ea typeface="黑体" panose="02010609060101010101" charset="-122"/>
              </a:rPr>
              <a:t>B</a:t>
            </a:r>
            <a:r>
              <a:rPr lang="en-US" altLang="zh-CN" sz="3200" b="1" baseline="30000">
                <a:solidFill>
                  <a:srgbClr val="3000BC"/>
                </a:solidFill>
                <a:latin typeface="黑体" panose="02010609060101010101" charset="-122"/>
                <a:ea typeface="黑体" panose="02010609060101010101" charset="-122"/>
              </a:rPr>
              <a:t>'</a:t>
            </a:r>
            <a:r>
              <a:rPr lang="zh-CN" altLang="en-US" sz="3200" b="1">
                <a:solidFill>
                  <a:srgbClr val="3000BC"/>
                </a:solidFill>
                <a:latin typeface="黑体" panose="02010609060101010101" charset="-122"/>
                <a:ea typeface="黑体" panose="02010609060101010101" charset="-122"/>
              </a:rPr>
              <a:t>平行且相等，</a:t>
            </a:r>
            <a:r>
              <a:rPr lang="en-US" altLang="zh-CN" sz="3200" b="1">
                <a:solidFill>
                  <a:srgbClr val="3000BC"/>
                </a:solidFill>
                <a:latin typeface="黑体" panose="02010609060101010101" charset="-122"/>
                <a:ea typeface="黑体" panose="02010609060101010101" charset="-122"/>
              </a:rPr>
              <a:t>AB</a:t>
            </a:r>
            <a:r>
              <a:rPr lang="zh-CN" altLang="en-US" sz="3200" b="1">
                <a:solidFill>
                  <a:srgbClr val="3000BC"/>
                </a:solidFill>
                <a:latin typeface="黑体" panose="02010609060101010101" charset="-122"/>
                <a:ea typeface="黑体" panose="02010609060101010101" charset="-122"/>
              </a:rPr>
              <a:t>与</a:t>
            </a:r>
            <a:r>
              <a:rPr lang="en-US" altLang="zh-CN" sz="3200" b="1">
                <a:solidFill>
                  <a:srgbClr val="3000BC"/>
                </a:solidFill>
                <a:latin typeface="黑体" panose="02010609060101010101" charset="-122"/>
                <a:ea typeface="黑体" panose="02010609060101010101" charset="-122"/>
              </a:rPr>
              <a:t>A</a:t>
            </a:r>
            <a:r>
              <a:rPr lang="en-US" altLang="zh-CN" sz="3200" b="1" baseline="30000">
                <a:solidFill>
                  <a:srgbClr val="3000BC"/>
                </a:solidFill>
                <a:latin typeface="黑体" panose="02010609060101010101" charset="-122"/>
                <a:ea typeface="黑体" panose="02010609060101010101" charset="-122"/>
              </a:rPr>
              <a:t>'</a:t>
            </a:r>
            <a:r>
              <a:rPr lang="en-US" altLang="zh-CN" sz="3200" b="1">
                <a:solidFill>
                  <a:srgbClr val="3000BC"/>
                </a:solidFill>
                <a:latin typeface="黑体" panose="02010609060101010101" charset="-122"/>
                <a:ea typeface="黑体" panose="02010609060101010101" charset="-122"/>
              </a:rPr>
              <a:t>B</a:t>
            </a:r>
            <a:r>
              <a:rPr lang="en-US" altLang="zh-CN" sz="3200" b="1" baseline="30000">
                <a:solidFill>
                  <a:srgbClr val="3000BC"/>
                </a:solidFill>
                <a:latin typeface="黑体" panose="02010609060101010101" charset="-122"/>
                <a:ea typeface="黑体" panose="02010609060101010101" charset="-122"/>
              </a:rPr>
              <a:t>'</a:t>
            </a:r>
            <a:r>
              <a:rPr lang="zh-CN" altLang="en-US" sz="3200" b="1">
                <a:solidFill>
                  <a:srgbClr val="3000BC"/>
                </a:solidFill>
                <a:latin typeface="黑体" panose="02010609060101010101" charset="-122"/>
                <a:ea typeface="黑体" panose="02010609060101010101" charset="-122"/>
              </a:rPr>
              <a:t>之间电势差是否相等？可以得到什么结论？</a:t>
            </a:r>
            <a:endParaRPr lang="zh-CN" altLang="en-US" sz="3200" b="1">
              <a:solidFill>
                <a:srgbClr val="3000BC"/>
              </a:solidFill>
              <a:latin typeface="黑体" panose="02010609060101010101" charset="-122"/>
              <a:ea typeface="黑体" panose="02010609060101010101" charset="-122"/>
            </a:endParaRPr>
          </a:p>
        </p:txBody>
      </p:sp>
      <p:cxnSp>
        <p:nvCxnSpPr>
          <p:cNvPr id="25620" name="直接连接符 14362"/>
          <p:cNvCxnSpPr/>
          <p:nvPr/>
        </p:nvCxnSpPr>
        <p:spPr>
          <a:xfrm flipH="1" flipV="1">
            <a:off x="3368675" y="2066925"/>
            <a:ext cx="0" cy="2808288"/>
          </a:xfrm>
          <a:prstGeom prst="line">
            <a:avLst/>
          </a:prstGeom>
          <a:noFill/>
          <a:ln w="38100">
            <a:solidFill>
              <a:schemeClr val="hlink"/>
            </a:solidFill>
            <a:prstDash val="sysDot"/>
            <a:round/>
          </a:ln>
        </p:spPr>
      </p:cxnSp>
      <p:cxnSp>
        <p:nvCxnSpPr>
          <p:cNvPr id="25621" name="直接连接符 14364"/>
          <p:cNvCxnSpPr/>
          <p:nvPr/>
        </p:nvCxnSpPr>
        <p:spPr>
          <a:xfrm flipH="1" flipV="1">
            <a:off x="5573713" y="1824038"/>
            <a:ext cx="0" cy="2808287"/>
          </a:xfrm>
          <a:prstGeom prst="line">
            <a:avLst/>
          </a:prstGeom>
          <a:noFill/>
          <a:ln w="38100">
            <a:solidFill>
              <a:schemeClr val="hlink"/>
            </a:solidFill>
            <a:prstDash val="sysDot"/>
            <a:round/>
          </a:ln>
        </p:spPr>
      </p:cxnSp>
      <p:sp>
        <p:nvSpPr>
          <p:cNvPr id="25622" name="文本框 1"/>
          <p:cNvSpPr txBox="1"/>
          <p:nvPr/>
        </p:nvSpPr>
        <p:spPr>
          <a:xfrm>
            <a:off x="4656138" y="3044825"/>
            <a:ext cx="411162" cy="368300"/>
          </a:xfrm>
          <a:prstGeom prst="rect">
            <a:avLst/>
          </a:prstGeom>
          <a:noFill/>
          <a:ln>
            <a:noFill/>
            <a:miter lim="800000"/>
          </a:ln>
        </p:spPr>
        <p:txBody>
          <a:bodyPr wrap="non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a:t>●</a:t>
            </a:r>
            <a:endParaRPr lang="zh-CN" altLang="en-US"/>
          </a:p>
        </p:txBody>
      </p:sp>
      <p:sp>
        <p:nvSpPr>
          <p:cNvPr id="25623" name="文本框 2"/>
          <p:cNvSpPr txBox="1"/>
          <p:nvPr/>
        </p:nvSpPr>
        <p:spPr>
          <a:xfrm>
            <a:off x="5341938" y="2143125"/>
            <a:ext cx="411162" cy="368300"/>
          </a:xfrm>
          <a:prstGeom prst="rect">
            <a:avLst/>
          </a:prstGeom>
          <a:noFill/>
          <a:ln>
            <a:noFill/>
            <a:miter lim="800000"/>
          </a:ln>
        </p:spPr>
        <p:txBody>
          <a:bodyPr wrap="non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a:t>●</a:t>
            </a:r>
            <a:endParaRPr lang="zh-CN" altLang="en-US"/>
          </a:p>
        </p:txBody>
      </p:sp>
      <p:sp>
        <p:nvSpPr>
          <p:cNvPr id="25624" name="文本框 3"/>
          <p:cNvSpPr txBox="1"/>
          <p:nvPr/>
        </p:nvSpPr>
        <p:spPr>
          <a:xfrm>
            <a:off x="3144838" y="2587625"/>
            <a:ext cx="411162" cy="368300"/>
          </a:xfrm>
          <a:prstGeom prst="rect">
            <a:avLst/>
          </a:prstGeom>
          <a:noFill/>
          <a:ln>
            <a:noFill/>
            <a:miter lim="800000"/>
          </a:ln>
        </p:spPr>
        <p:txBody>
          <a:bodyPr wrap="non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a:t>●</a:t>
            </a:r>
            <a:endParaRPr lang="zh-CN" altLang="en-US"/>
          </a:p>
        </p:txBody>
      </p:sp>
      <p:sp>
        <p:nvSpPr>
          <p:cNvPr id="25625" name="文本框 4"/>
          <p:cNvSpPr txBox="1"/>
          <p:nvPr/>
        </p:nvSpPr>
        <p:spPr>
          <a:xfrm>
            <a:off x="2379663" y="3443288"/>
            <a:ext cx="411162" cy="368300"/>
          </a:xfrm>
          <a:prstGeom prst="rect">
            <a:avLst/>
          </a:prstGeom>
          <a:noFill/>
          <a:ln>
            <a:noFill/>
            <a:miter lim="800000"/>
          </a:ln>
        </p:spPr>
        <p:txBody>
          <a:bodyPr wrap="non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a:t>●</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01">
                                            <p:txEl>
                                              <p:pRg st="0" end="0"/>
                                            </p:txEl>
                                          </p:spTgt>
                                        </p:tgtEl>
                                        <p:attrNameLst>
                                          <p:attrName>style.visibility</p:attrName>
                                        </p:attrNameLst>
                                      </p:cBhvr>
                                      <p:to>
                                        <p:strVal val="visible"/>
                                      </p:to>
                                    </p:set>
                                    <p:anim calcmode="lin" valueType="num">
                                      <p:cBhvr additive="base">
                                        <p:cTn id="7" dur="500" fill="hold"/>
                                        <p:tgtEl>
                                          <p:spTgt spid="2560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a:stretch>
            <a:fillRect/>
          </a:stretch>
        </p:blipFill>
        <p:spPr>
          <a:xfrm>
            <a:off x="-36195" y="5013325"/>
            <a:ext cx="1992630" cy="1794510"/>
          </a:xfrm>
          <a:prstGeom prst="rect">
            <a:avLst/>
          </a:prstGeom>
        </p:spPr>
      </p:pic>
      <p:pic>
        <p:nvPicPr>
          <p:cNvPr id="7" name="图片 6"/>
          <p:cNvPicPr>
            <a:picLocks noChangeAspect="1"/>
          </p:cNvPicPr>
          <p:nvPr/>
        </p:nvPicPr>
        <p:blipFill>
          <a:blip r:embed="rId1"/>
          <a:stretch>
            <a:fillRect/>
          </a:stretch>
        </p:blipFill>
        <p:spPr>
          <a:xfrm>
            <a:off x="7668260" y="0"/>
            <a:ext cx="1458595" cy="6575425"/>
          </a:xfrm>
          <a:prstGeom prst="rect">
            <a:avLst/>
          </a:prstGeom>
        </p:spPr>
      </p:pic>
      <p:sp>
        <p:nvSpPr>
          <p:cNvPr id="3" name="矩形 2"/>
          <p:cNvSpPr/>
          <p:nvPr/>
        </p:nvSpPr>
        <p:spPr>
          <a:xfrm>
            <a:off x="430669" y="475904"/>
            <a:ext cx="8560338" cy="2676525"/>
          </a:xfrm>
          <a:prstGeom prst="rect">
            <a:avLst/>
          </a:prstGeom>
        </p:spPr>
        <p:txBody>
          <a:bodyPr>
            <a:spAutoFit/>
          </a:bodyPr>
          <a:lstStyle/>
          <a:p>
            <a:pPr algn="just">
              <a:lnSpc>
                <a:spcPct val="150000"/>
              </a:lnSpc>
              <a:spcAft>
                <a:spcPts val="0"/>
              </a:spcAft>
              <a:tabLst>
                <a:tab pos="2250440" algn="l"/>
              </a:tabLst>
            </a:pPr>
            <a:r>
              <a:rPr lang="en-US" altLang="zh-CN" sz="2100" kern="100" dirty="0" smtClean="0">
                <a:latin typeface="Times New Roman" panose="02020603050405020304" pitchFamily="2" charset="0"/>
                <a:ea typeface="方正中等线简体" panose="03000509000000000000" pitchFamily="65" charset="-122"/>
                <a:cs typeface="Times New Roman" panose="02020603050405020304" pitchFamily="2" charset="0"/>
              </a:rPr>
              <a:t>      </a:t>
            </a:r>
            <a:r>
              <a:rPr lang="en-US"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P31</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如</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图所示，在匀强电场中有</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四点，它们处于同一圆周上，且</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bd</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分别是圆的直径。已知</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三点的电势分别为</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9 V</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15 V</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18 V</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，则</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d</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点的电势为</a:t>
            </a:r>
            <a:endParaRPr lang="zh-CN" altLang="zh-CN" sz="2800" kern="100" dirty="0">
              <a:effectLst/>
              <a:latin typeface="Times New Roman" panose="02020603050405020304" pitchFamily="2" charset="0"/>
              <a:ea typeface="方正中等线简体" panose="03000509000000000000" pitchFamily="65" charset="-122"/>
              <a:cs typeface="Times New Roman" panose="02020603050405020304" pitchFamily="2" charset="0"/>
            </a:endParaRPr>
          </a:p>
        </p:txBody>
      </p:sp>
      <p:grpSp>
        <p:nvGrpSpPr>
          <p:cNvPr id="6" name="组合 5"/>
          <p:cNvGrpSpPr/>
          <p:nvPr/>
        </p:nvGrpSpPr>
        <p:grpSpPr>
          <a:xfrm>
            <a:off x="71755" y="618950"/>
            <a:ext cx="765810" cy="641985"/>
            <a:chOff x="1455974" y="-977881"/>
            <a:chExt cx="1020920" cy="855846"/>
          </a:xfrm>
        </p:grpSpPr>
        <p:sp>
          <p:nvSpPr>
            <p:cNvPr id="2" name="右箭头 1"/>
            <p:cNvSpPr/>
            <p:nvPr/>
          </p:nvSpPr>
          <p:spPr>
            <a:xfrm>
              <a:off x="1455974" y="-977881"/>
              <a:ext cx="1020920" cy="855846"/>
            </a:xfrm>
            <a:prstGeom prst="rightArrow">
              <a:avLst>
                <a:gd name="adj1" fmla="val 67637"/>
                <a:gd name="adj2" fmla="val 4412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5" name="矩形 4"/>
            <p:cNvSpPr/>
            <p:nvPr/>
          </p:nvSpPr>
          <p:spPr>
            <a:xfrm>
              <a:off x="1503054" y="-882223"/>
              <a:ext cx="900713" cy="613737"/>
            </a:xfrm>
            <a:prstGeom prst="rect">
              <a:avLst/>
            </a:prstGeom>
          </p:spPr>
          <p:txBody>
            <a:bodyPr wrap="none">
              <a:spAutoFit/>
            </a:bodyPr>
            <a:lstStyle/>
            <a:p>
              <a:r>
                <a:rPr lang="zh-CN" altLang="zh-CN" sz="2400" b="1" kern="100" dirty="0" smtClean="0">
                  <a:solidFill>
                    <a:schemeClr val="bg1"/>
                  </a:solidFill>
                  <a:latin typeface="Times New Roman" panose="02020603050405020304" pitchFamily="2" charset="0"/>
                  <a:ea typeface="微软雅黑" panose="020B0503020204020204" charset="-122"/>
                  <a:cs typeface="Times New Roman" panose="02020603050405020304" pitchFamily="2" charset="0"/>
                </a:rPr>
                <a:t>例</a:t>
              </a:r>
              <a:r>
                <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rPr>
                <a:t>3</a:t>
              </a:r>
              <a:endPar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endParaRPr>
            </a:p>
          </p:txBody>
        </p:sp>
      </p:grpSp>
      <p:pic>
        <p:nvPicPr>
          <p:cNvPr id="66575" name="Picture 15" descr="ac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91865" y="2931795"/>
            <a:ext cx="2548255" cy="202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7"/>
          <p:cNvSpPr/>
          <p:nvPr/>
        </p:nvSpPr>
        <p:spPr>
          <a:xfrm>
            <a:off x="250964" y="4960815"/>
            <a:ext cx="8159750" cy="829945"/>
          </a:xfrm>
          <a:prstGeom prst="rect">
            <a:avLst/>
          </a:prstGeom>
        </p:spPr>
        <p:txBody>
          <a:bodyPr wrap="none">
            <a:spAutoFit/>
          </a:bodyPr>
          <a:lstStyle/>
          <a:p>
            <a:pPr>
              <a:lnSpc>
                <a:spcPct val="150000"/>
              </a:lnSpc>
              <a:spcAft>
                <a:spcPts val="0"/>
              </a:spcAft>
              <a:tabLst>
                <a:tab pos="2250440" algn="l"/>
              </a:tabLst>
            </a:pPr>
            <a:r>
              <a:rPr lang="en-US" altLang="zh-CN" sz="3200" kern="100" dirty="0">
                <a:latin typeface="Times New Roman" panose="02020603050405020304" pitchFamily="2" charset="0"/>
                <a:ea typeface="方正中等线简体" panose="03000509000000000000" pitchFamily="65" charset="-122"/>
                <a:cs typeface="Courier New" panose="02070309020205020404" pitchFamily="49" charset="0"/>
              </a:rPr>
              <a:t>A.4 </a:t>
            </a:r>
            <a:r>
              <a:rPr lang="en-US" altLang="zh-CN" sz="3200" kern="100" dirty="0" smtClean="0">
                <a:latin typeface="Times New Roman" panose="02020603050405020304" pitchFamily="2" charset="0"/>
                <a:ea typeface="方正中等线简体" panose="03000509000000000000" pitchFamily="65" charset="-122"/>
                <a:cs typeface="Courier New" panose="02070309020205020404" pitchFamily="49" charset="0"/>
              </a:rPr>
              <a:t>V</a:t>
            </a:r>
            <a:r>
              <a:rPr lang="zh-CN" altLang="en-US" sz="3200" kern="100" dirty="0" smtClean="0">
                <a:latin typeface="Times New Roman" panose="02020603050405020304" pitchFamily="2" charset="0"/>
                <a:ea typeface="方正中等线简体" panose="03000509000000000000" pitchFamily="65" charset="-122"/>
                <a:cs typeface="Courier New" panose="02070309020205020404" pitchFamily="49" charset="0"/>
              </a:rPr>
              <a:t>　　　</a:t>
            </a:r>
            <a:r>
              <a:rPr lang="en-US" altLang="zh-CN" sz="3200" kern="100" dirty="0" smtClean="0">
                <a:latin typeface="Times New Roman" panose="02020603050405020304" pitchFamily="2" charset="0"/>
                <a:ea typeface="方正中等线简体" panose="03000509000000000000" pitchFamily="65" charset="-122"/>
                <a:cs typeface="Courier New" panose="02070309020205020404" pitchFamily="49" charset="0"/>
              </a:rPr>
              <a:t>B.8 V</a:t>
            </a:r>
            <a:r>
              <a:rPr lang="zh-CN" altLang="en-US" sz="3200" kern="100" dirty="0" smtClean="0">
                <a:latin typeface="Times New Roman" panose="02020603050405020304" pitchFamily="2" charset="0"/>
                <a:ea typeface="方正中等线简体" panose="03000509000000000000" pitchFamily="65" charset="-122"/>
                <a:cs typeface="Courier New" panose="02070309020205020404" pitchFamily="49" charset="0"/>
              </a:rPr>
              <a:t>　　　</a:t>
            </a:r>
            <a:r>
              <a:rPr lang="en-US" altLang="zh-CN" sz="3200" kern="100" dirty="0" smtClean="0">
                <a:latin typeface="Times New Roman" panose="02020603050405020304" pitchFamily="2" charset="0"/>
                <a:ea typeface="方正中等线简体" panose="03000509000000000000" pitchFamily="65" charset="-122"/>
                <a:cs typeface="Courier New" panose="02070309020205020404" pitchFamily="49" charset="0"/>
              </a:rPr>
              <a:t>C.12 V</a:t>
            </a:r>
            <a:r>
              <a:rPr lang="zh-CN" altLang="en-US" sz="3200" kern="100" dirty="0" smtClean="0">
                <a:latin typeface="Times New Roman" panose="02020603050405020304" pitchFamily="2" charset="0"/>
                <a:ea typeface="方正中等线简体" panose="03000509000000000000" pitchFamily="65" charset="-122"/>
                <a:cs typeface="Courier New" panose="02070309020205020404" pitchFamily="49" charset="0"/>
              </a:rPr>
              <a:t>　　　</a:t>
            </a:r>
            <a:r>
              <a:rPr lang="en-US" altLang="zh-CN" sz="3200" kern="100" dirty="0" smtClean="0">
                <a:latin typeface="Times New Roman" panose="02020603050405020304" pitchFamily="2" charset="0"/>
                <a:ea typeface="方正中等线简体" panose="03000509000000000000" pitchFamily="65" charset="-122"/>
                <a:cs typeface="Courier New" panose="02070309020205020404" pitchFamily="49" charset="0"/>
              </a:rPr>
              <a:t>D.16 </a:t>
            </a:r>
            <a:r>
              <a:rPr lang="en-US" altLang="zh-CN" sz="3200" kern="100" dirty="0">
                <a:latin typeface="Times New Roman" panose="02020603050405020304" pitchFamily="2" charset="0"/>
                <a:ea typeface="方正中等线简体" panose="03000509000000000000" pitchFamily="65" charset="-122"/>
                <a:cs typeface="Courier New" panose="02070309020205020404" pitchFamily="49" charset="0"/>
              </a:rPr>
              <a:t>V</a:t>
            </a:r>
            <a:endParaRPr lang="en-US" altLang="zh-CN" sz="3200" kern="100" dirty="0">
              <a:effectLst/>
              <a:latin typeface="Times New Roman" panose="02020603050405020304" pitchFamily="2" charset="0"/>
              <a:ea typeface="方正中等线简体" panose="03000509000000000000" pitchFamily="65" charset="-122"/>
              <a:cs typeface="Courier New" panose="02070309020205020404" pitchFamily="49" charset="0"/>
            </a:endParaRPr>
          </a:p>
        </p:txBody>
      </p:sp>
      <p:sp>
        <p:nvSpPr>
          <p:cNvPr id="11" name="TextBox 14"/>
          <p:cNvSpPr txBox="1"/>
          <p:nvPr/>
        </p:nvSpPr>
        <p:spPr>
          <a:xfrm>
            <a:off x="4665115" y="5299628"/>
            <a:ext cx="594159" cy="645160"/>
          </a:xfrm>
          <a:prstGeom prst="rect">
            <a:avLst/>
          </a:prstGeom>
          <a:noFill/>
        </p:spPr>
        <p:txBody>
          <a:bodyPr wrap="square" rtlCol="0">
            <a:spAutoFit/>
          </a:bodyPr>
          <a:lstStyle/>
          <a:p>
            <a:r>
              <a:rPr lang="zh-CN" altLang="en-US" sz="3600" b="1" dirty="0">
                <a:solidFill>
                  <a:srgbClr val="C00000"/>
                </a:solidFill>
                <a:latin typeface="华文细黑" panose="02010600040101010101" pitchFamily="2" charset="-122"/>
                <a:ea typeface="华文细黑" panose="02010600040101010101" pitchFamily="2" charset="-122"/>
              </a:rPr>
              <a:t>√</a:t>
            </a:r>
            <a:endParaRPr lang="zh-CN" altLang="en-US" sz="3600" b="1" dirty="0">
              <a:solidFill>
                <a:srgbClr val="C00000"/>
              </a:solidFill>
              <a:latin typeface="华文细黑" panose="02010600040101010101" pitchFamily="2" charset="-122"/>
              <a:ea typeface="华文细黑" panose="020106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Text Box 2"/>
          <p:cNvSpPr txBox="1"/>
          <p:nvPr/>
        </p:nvSpPr>
        <p:spPr>
          <a:xfrm>
            <a:off x="481013" y="474663"/>
            <a:ext cx="8180387" cy="1198562"/>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zh-CN" altLang="en-US" sz="3600" b="1">
                <a:solidFill>
                  <a:srgbClr val="3000BC"/>
                </a:solidFill>
                <a:ea typeface="楷体" panose="02010609060101010101" pitchFamily="1" charset="-122"/>
              </a:rPr>
              <a:t>复习提问：结合所学知识，思考求静电力做功的方法都有哪些？</a:t>
            </a:r>
            <a:endParaRPr lang="zh-CN" altLang="en-US" sz="3600" b="1">
              <a:solidFill>
                <a:srgbClr val="3000BC"/>
              </a:solidFill>
              <a:ea typeface="楷体" panose="02010609060101010101" pitchFamily="1" charset="-122"/>
            </a:endParaRPr>
          </a:p>
        </p:txBody>
      </p:sp>
      <p:sp>
        <p:nvSpPr>
          <p:cNvPr id="17410" name="文本框 1"/>
          <p:cNvSpPr txBox="1"/>
          <p:nvPr/>
        </p:nvSpPr>
        <p:spPr>
          <a:xfrm>
            <a:off x="393700" y="2065338"/>
            <a:ext cx="3935413" cy="52228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en-US" altLang="zh-CN" sz="2800"/>
              <a:t>1.</a:t>
            </a:r>
            <a:r>
              <a:rPr lang="zh-CN" altLang="en-US" sz="2800"/>
              <a:t>恒力做功的公式：</a:t>
            </a:r>
            <a:endParaRPr lang="en-US" altLang="zh-CN" sz="2800"/>
          </a:p>
        </p:txBody>
      </p:sp>
      <p:sp>
        <p:nvSpPr>
          <p:cNvPr id="17411" name="文本框 2"/>
          <p:cNvSpPr txBox="1"/>
          <p:nvPr/>
        </p:nvSpPr>
        <p:spPr>
          <a:xfrm>
            <a:off x="393700" y="3106738"/>
            <a:ext cx="6700838" cy="52228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en-US" altLang="zh-CN" sz="2800"/>
              <a:t>2.</a:t>
            </a:r>
            <a:r>
              <a:rPr lang="zh-CN" altLang="en-US" sz="2800"/>
              <a:t>静电力做功与电势能变化的关系：</a:t>
            </a:r>
            <a:endParaRPr lang="en-US" altLang="zh-CN" sz="2800" baseline="-25000"/>
          </a:p>
        </p:txBody>
      </p:sp>
      <p:sp>
        <p:nvSpPr>
          <p:cNvPr id="17412" name="文本框 3"/>
          <p:cNvSpPr txBox="1"/>
          <p:nvPr/>
        </p:nvSpPr>
        <p:spPr>
          <a:xfrm>
            <a:off x="393700" y="3976688"/>
            <a:ext cx="5313363" cy="52228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en-US" altLang="zh-CN" sz="2800"/>
              <a:t>3.</a:t>
            </a:r>
            <a:r>
              <a:rPr lang="zh-CN" altLang="en-US" sz="2800"/>
              <a:t>电势差与静电力做功的关系：</a:t>
            </a:r>
            <a:endParaRPr lang="zh-CN" altLang="en-US" sz="2800"/>
          </a:p>
        </p:txBody>
      </p:sp>
      <p:sp>
        <p:nvSpPr>
          <p:cNvPr id="17413" name="文本框 4"/>
          <p:cNvSpPr txBox="1"/>
          <p:nvPr/>
        </p:nvSpPr>
        <p:spPr>
          <a:xfrm>
            <a:off x="393700" y="4845050"/>
            <a:ext cx="4889500" cy="522288"/>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en-US" altLang="zh-CN" sz="2800"/>
              <a:t>4.</a:t>
            </a:r>
            <a:r>
              <a:rPr lang="zh-CN" altLang="en-US" sz="2800"/>
              <a:t>动能定理：</a:t>
            </a:r>
            <a:endParaRPr lang="zh-CN" altLang="en-US" sz="2800"/>
          </a:p>
        </p:txBody>
      </p:sp>
      <p:sp>
        <p:nvSpPr>
          <p:cNvPr id="17414" name="文本框 3"/>
          <p:cNvSpPr txBox="1"/>
          <p:nvPr/>
        </p:nvSpPr>
        <p:spPr>
          <a:xfrm>
            <a:off x="3852863" y="2065338"/>
            <a:ext cx="2071687" cy="522287"/>
          </a:xfrm>
          <a:prstGeom prst="rect">
            <a:avLst/>
          </a:prstGeom>
          <a:noFill/>
          <a:ln w="28575">
            <a:solidFill>
              <a:schemeClr val="tx2"/>
            </a:solidFill>
            <a:round/>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a:t>W=Fd=qEd</a:t>
            </a:r>
            <a:endParaRPr lang="zh-CN" altLang="en-US" sz="2800"/>
          </a:p>
        </p:txBody>
      </p:sp>
      <p:sp>
        <p:nvSpPr>
          <p:cNvPr id="17415" name="文本框 4"/>
          <p:cNvSpPr txBox="1"/>
          <p:nvPr/>
        </p:nvSpPr>
        <p:spPr>
          <a:xfrm>
            <a:off x="6191250" y="2990850"/>
            <a:ext cx="2276475" cy="522288"/>
          </a:xfrm>
          <a:prstGeom prst="rect">
            <a:avLst/>
          </a:prstGeom>
          <a:noFill/>
          <a:ln w="28575">
            <a:solidFill>
              <a:schemeClr val="tx2"/>
            </a:solidFill>
            <a:round/>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a:t>W</a:t>
            </a:r>
            <a:r>
              <a:rPr lang="en-US" altLang="zh-CN" sz="2800" baseline="-25000"/>
              <a:t>AB</a:t>
            </a:r>
            <a:r>
              <a:rPr lang="en-US" altLang="zh-CN" sz="2800"/>
              <a:t>=E</a:t>
            </a:r>
            <a:r>
              <a:rPr lang="en-US" altLang="zh-CN" sz="2800" baseline="-25000"/>
              <a:t>PA</a:t>
            </a:r>
            <a:r>
              <a:rPr lang="en-US" altLang="zh-CN" sz="2800"/>
              <a:t>-E</a:t>
            </a:r>
            <a:r>
              <a:rPr lang="en-US" altLang="zh-CN" sz="2800" baseline="-25000"/>
              <a:t>PB</a:t>
            </a:r>
            <a:endParaRPr lang="zh-CN" altLang="en-US" sz="2800"/>
          </a:p>
        </p:txBody>
      </p:sp>
      <p:sp>
        <p:nvSpPr>
          <p:cNvPr id="17416" name="文本框 5"/>
          <p:cNvSpPr txBox="1"/>
          <p:nvPr/>
        </p:nvSpPr>
        <p:spPr>
          <a:xfrm>
            <a:off x="5924550" y="3976688"/>
            <a:ext cx="1895475" cy="522287"/>
          </a:xfrm>
          <a:prstGeom prst="rect">
            <a:avLst/>
          </a:prstGeom>
          <a:noFill/>
          <a:ln w="28575">
            <a:solidFill>
              <a:schemeClr val="tx2"/>
            </a:solidFill>
            <a:round/>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a:t>W</a:t>
            </a:r>
            <a:r>
              <a:rPr lang="en-US" altLang="zh-CN" sz="2800" baseline="-25000"/>
              <a:t>AB</a:t>
            </a:r>
            <a:r>
              <a:rPr lang="en-US" altLang="zh-CN" sz="2800"/>
              <a:t>=qU</a:t>
            </a:r>
            <a:r>
              <a:rPr lang="en-US" altLang="zh-CN" sz="2800" baseline="-25000"/>
              <a:t>AB</a:t>
            </a:r>
            <a:endParaRPr lang="en-US" altLang="zh-CN" sz="2800" baseline="-25000"/>
          </a:p>
        </p:txBody>
      </p:sp>
      <p:sp>
        <p:nvSpPr>
          <p:cNvPr id="17417" name="文本框 6"/>
          <p:cNvSpPr txBox="1"/>
          <p:nvPr/>
        </p:nvSpPr>
        <p:spPr>
          <a:xfrm>
            <a:off x="3021013" y="4837113"/>
            <a:ext cx="3017837" cy="531812"/>
          </a:xfrm>
          <a:prstGeom prst="rect">
            <a:avLst/>
          </a:prstGeom>
          <a:noFill/>
          <a:ln w="28575">
            <a:solidFill>
              <a:schemeClr val="tx2"/>
            </a:solidFill>
            <a:round/>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a:t>W</a:t>
            </a:r>
            <a:r>
              <a:rPr lang="zh-CN" altLang="en-US" sz="2800" baseline="-25000"/>
              <a:t>电</a:t>
            </a:r>
            <a:r>
              <a:rPr lang="en-US" altLang="zh-CN" sz="2800"/>
              <a:t>+W</a:t>
            </a:r>
            <a:r>
              <a:rPr lang="zh-CN" altLang="en-US" sz="2800" baseline="-25000"/>
              <a:t>其他</a:t>
            </a:r>
            <a:r>
              <a:rPr lang="en-US" altLang="zh-CN" sz="2800"/>
              <a:t>= </a:t>
            </a:r>
            <a:r>
              <a:rPr lang="zh-CN" altLang="en-US" sz="4400" baseline="-25000"/>
              <a:t>△Ek</a:t>
            </a:r>
            <a:endParaRPr lang="zh-CN" altLang="en-US" sz="4400" baseline="-25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0"/>
                                        </p:tgtEl>
                                        <p:attrNameLst>
                                          <p:attrName>style.visibility</p:attrName>
                                        </p:attrNameLst>
                                      </p:cBhvr>
                                      <p:to>
                                        <p:strVal val="visible"/>
                                      </p:to>
                                    </p:set>
                                    <p:anim calcmode="lin" valueType="num">
                                      <p:cBhvr additive="base">
                                        <p:cTn id="13" dur="500" fill="hold"/>
                                        <p:tgtEl>
                                          <p:spTgt spid="17410"/>
                                        </p:tgtEl>
                                        <p:attrNameLst>
                                          <p:attrName>ppt_x</p:attrName>
                                        </p:attrNameLst>
                                      </p:cBhvr>
                                      <p:tavLst>
                                        <p:tav tm="0">
                                          <p:val>
                                            <p:strVal val="#ppt_x"/>
                                          </p:val>
                                        </p:tav>
                                        <p:tav tm="100000">
                                          <p:val>
                                            <p:strVal val="#ppt_x"/>
                                          </p:val>
                                        </p:tav>
                                      </p:tavLst>
                                    </p:anim>
                                    <p:anim calcmode="lin" valueType="num">
                                      <p:cBhvr additive="base">
                                        <p:cTn id="14"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gtEl>
                                        <p:attrNameLst>
                                          <p:attrName>style.visibility</p:attrName>
                                        </p:attrNameLst>
                                      </p:cBhvr>
                                      <p:to>
                                        <p:strVal val="visible"/>
                                      </p:to>
                                    </p:set>
                                    <p:anim calcmode="lin" valueType="num">
                                      <p:cBhvr additive="base">
                                        <p:cTn id="19" dur="500" fill="hold"/>
                                        <p:tgtEl>
                                          <p:spTgt spid="17411"/>
                                        </p:tgtEl>
                                        <p:attrNameLst>
                                          <p:attrName>ppt_x</p:attrName>
                                        </p:attrNameLst>
                                      </p:cBhvr>
                                      <p:tavLst>
                                        <p:tav tm="0">
                                          <p:val>
                                            <p:strVal val="#ppt_x"/>
                                          </p:val>
                                        </p:tav>
                                        <p:tav tm="100000">
                                          <p:val>
                                            <p:strVal val="#ppt_x"/>
                                          </p:val>
                                        </p:tav>
                                      </p:tavLst>
                                    </p:anim>
                                    <p:anim calcmode="lin" valueType="num">
                                      <p:cBhvr additive="base">
                                        <p:cTn id="20"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12"/>
                                        </p:tgtEl>
                                        <p:attrNameLst>
                                          <p:attrName>style.visibility</p:attrName>
                                        </p:attrNameLst>
                                      </p:cBhvr>
                                      <p:to>
                                        <p:strVal val="visible"/>
                                      </p:to>
                                    </p:set>
                                    <p:anim calcmode="lin" valueType="num">
                                      <p:cBhvr additive="base">
                                        <p:cTn id="25" dur="500" fill="hold"/>
                                        <p:tgtEl>
                                          <p:spTgt spid="17412"/>
                                        </p:tgtEl>
                                        <p:attrNameLst>
                                          <p:attrName>ppt_x</p:attrName>
                                        </p:attrNameLst>
                                      </p:cBhvr>
                                      <p:tavLst>
                                        <p:tav tm="0">
                                          <p:val>
                                            <p:strVal val="#ppt_x"/>
                                          </p:val>
                                        </p:tav>
                                        <p:tav tm="100000">
                                          <p:val>
                                            <p:strVal val="#ppt_x"/>
                                          </p:val>
                                        </p:tav>
                                      </p:tavLst>
                                    </p:anim>
                                    <p:anim calcmode="lin" valueType="num">
                                      <p:cBhvr additive="base">
                                        <p:cTn id="26"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13"/>
                                        </p:tgtEl>
                                        <p:attrNameLst>
                                          <p:attrName>style.visibility</p:attrName>
                                        </p:attrNameLst>
                                      </p:cBhvr>
                                      <p:to>
                                        <p:strVal val="visible"/>
                                      </p:to>
                                    </p:set>
                                    <p:anim calcmode="lin" valueType="num">
                                      <p:cBhvr additive="base">
                                        <p:cTn id="31" dur="500" fill="hold"/>
                                        <p:tgtEl>
                                          <p:spTgt spid="17413"/>
                                        </p:tgtEl>
                                        <p:attrNameLst>
                                          <p:attrName>ppt_x</p:attrName>
                                        </p:attrNameLst>
                                      </p:cBhvr>
                                      <p:tavLst>
                                        <p:tav tm="0">
                                          <p:val>
                                            <p:strVal val="#ppt_x"/>
                                          </p:val>
                                        </p:tav>
                                        <p:tav tm="100000">
                                          <p:val>
                                            <p:strVal val="#ppt_x"/>
                                          </p:val>
                                        </p:tav>
                                      </p:tavLst>
                                    </p:anim>
                                    <p:anim calcmode="lin" valueType="num">
                                      <p:cBhvr additive="base">
                                        <p:cTn id="32" dur="500" fill="hold"/>
                                        <p:tgtEl>
                                          <p:spTgt spid="174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414"/>
                                        </p:tgtEl>
                                        <p:attrNameLst>
                                          <p:attrName>style.visibility</p:attrName>
                                        </p:attrNameLst>
                                      </p:cBhvr>
                                      <p:to>
                                        <p:strVal val="visible"/>
                                      </p:to>
                                    </p:set>
                                    <p:anim calcmode="lin" valueType="num">
                                      <p:cBhvr additive="base">
                                        <p:cTn id="37" dur="500" fill="hold"/>
                                        <p:tgtEl>
                                          <p:spTgt spid="17414"/>
                                        </p:tgtEl>
                                        <p:attrNameLst>
                                          <p:attrName>ppt_x</p:attrName>
                                        </p:attrNameLst>
                                      </p:cBhvr>
                                      <p:tavLst>
                                        <p:tav tm="0">
                                          <p:val>
                                            <p:strVal val="#ppt_x"/>
                                          </p:val>
                                        </p:tav>
                                        <p:tav tm="100000">
                                          <p:val>
                                            <p:strVal val="#ppt_x"/>
                                          </p:val>
                                        </p:tav>
                                      </p:tavLst>
                                    </p:anim>
                                    <p:anim calcmode="lin" valueType="num">
                                      <p:cBhvr additive="base">
                                        <p:cTn id="38" dur="500" fill="hold"/>
                                        <p:tgtEl>
                                          <p:spTgt spid="1741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415"/>
                                        </p:tgtEl>
                                        <p:attrNameLst>
                                          <p:attrName>style.visibility</p:attrName>
                                        </p:attrNameLst>
                                      </p:cBhvr>
                                      <p:to>
                                        <p:strVal val="visible"/>
                                      </p:to>
                                    </p:set>
                                    <p:anim calcmode="lin" valueType="num">
                                      <p:cBhvr additive="base">
                                        <p:cTn id="43" dur="500" fill="hold"/>
                                        <p:tgtEl>
                                          <p:spTgt spid="17415"/>
                                        </p:tgtEl>
                                        <p:attrNameLst>
                                          <p:attrName>ppt_x</p:attrName>
                                        </p:attrNameLst>
                                      </p:cBhvr>
                                      <p:tavLst>
                                        <p:tav tm="0">
                                          <p:val>
                                            <p:strVal val="#ppt_x"/>
                                          </p:val>
                                        </p:tav>
                                        <p:tav tm="100000">
                                          <p:val>
                                            <p:strVal val="#ppt_x"/>
                                          </p:val>
                                        </p:tav>
                                      </p:tavLst>
                                    </p:anim>
                                    <p:anim calcmode="lin" valueType="num">
                                      <p:cBhvr additive="base">
                                        <p:cTn id="44" dur="500" fill="hold"/>
                                        <p:tgtEl>
                                          <p:spTgt spid="174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416"/>
                                        </p:tgtEl>
                                        <p:attrNameLst>
                                          <p:attrName>style.visibility</p:attrName>
                                        </p:attrNameLst>
                                      </p:cBhvr>
                                      <p:to>
                                        <p:strVal val="visible"/>
                                      </p:to>
                                    </p:set>
                                    <p:anim calcmode="lin" valueType="num">
                                      <p:cBhvr additive="base">
                                        <p:cTn id="49" dur="500" fill="hold"/>
                                        <p:tgtEl>
                                          <p:spTgt spid="17416"/>
                                        </p:tgtEl>
                                        <p:attrNameLst>
                                          <p:attrName>ppt_x</p:attrName>
                                        </p:attrNameLst>
                                      </p:cBhvr>
                                      <p:tavLst>
                                        <p:tav tm="0">
                                          <p:val>
                                            <p:strVal val="#ppt_x"/>
                                          </p:val>
                                        </p:tav>
                                        <p:tav tm="100000">
                                          <p:val>
                                            <p:strVal val="#ppt_x"/>
                                          </p:val>
                                        </p:tav>
                                      </p:tavLst>
                                    </p:anim>
                                    <p:anim calcmode="lin" valueType="num">
                                      <p:cBhvr additive="base">
                                        <p:cTn id="50" dur="500" fill="hold"/>
                                        <p:tgtEl>
                                          <p:spTgt spid="174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417"/>
                                        </p:tgtEl>
                                        <p:attrNameLst>
                                          <p:attrName>style.visibility</p:attrName>
                                        </p:attrNameLst>
                                      </p:cBhvr>
                                      <p:to>
                                        <p:strVal val="visible"/>
                                      </p:to>
                                    </p:set>
                                    <p:anim calcmode="lin" valueType="num">
                                      <p:cBhvr additive="base">
                                        <p:cTn id="55" dur="500" fill="hold"/>
                                        <p:tgtEl>
                                          <p:spTgt spid="17417"/>
                                        </p:tgtEl>
                                        <p:attrNameLst>
                                          <p:attrName>ppt_x</p:attrName>
                                        </p:attrNameLst>
                                      </p:cBhvr>
                                      <p:tavLst>
                                        <p:tav tm="0">
                                          <p:val>
                                            <p:strVal val="#ppt_x"/>
                                          </p:val>
                                        </p:tav>
                                        <p:tav tm="100000">
                                          <p:val>
                                            <p:strVal val="#ppt_x"/>
                                          </p:val>
                                        </p:tav>
                                      </p:tavLst>
                                    </p:anim>
                                    <p:anim calcmode="lin" valueType="num">
                                      <p:cBhvr additive="base">
                                        <p:cTn id="56" dur="500" fill="hold"/>
                                        <p:tgtEl>
                                          <p:spTgt spid="174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P spid="17410" grpId="0"/>
      <p:bldP spid="17411" grpId="0"/>
      <p:bldP spid="17412" grpId="0"/>
      <p:bldP spid="17413" grpId="0"/>
      <p:bldP spid="17414" grpId="0" animBg="1"/>
      <p:bldP spid="17415" grpId="0" animBg="1"/>
      <p:bldP spid="17416" grpId="0" animBg="1"/>
      <p:bldP spid="17417"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7650" name="文本框 1"/>
          <p:cNvSpPr txBox="1"/>
          <p:nvPr/>
        </p:nvSpPr>
        <p:spPr>
          <a:xfrm>
            <a:off x="3051175" y="76200"/>
            <a:ext cx="2166938" cy="582613"/>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sz="3200">
                <a:latin typeface="黑体" panose="02010609060101010101" charset="-122"/>
                <a:ea typeface="黑体" panose="02010609060101010101" charset="-122"/>
              </a:rPr>
              <a:t>内容小节</a:t>
            </a:r>
            <a:endParaRPr lang="zh-CN" altLang="en-US" sz="3200">
              <a:latin typeface="黑体" panose="02010609060101010101" charset="-122"/>
              <a:ea typeface="黑体" panose="02010609060101010101" charset="-122"/>
            </a:endParaRPr>
          </a:p>
        </p:txBody>
      </p:sp>
      <p:sp>
        <p:nvSpPr>
          <p:cNvPr id="27651" name="文本框 2"/>
          <p:cNvSpPr txBox="1"/>
          <p:nvPr/>
        </p:nvSpPr>
        <p:spPr>
          <a:xfrm>
            <a:off x="806450" y="658813"/>
            <a:ext cx="5667375" cy="52228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b="1">
                <a:solidFill>
                  <a:srgbClr val="3000BC"/>
                </a:solidFill>
                <a:latin typeface="黑体" panose="02010609060101010101" charset="-122"/>
                <a:ea typeface="黑体" panose="02010609060101010101" charset="-122"/>
              </a:rPr>
              <a:t>1.</a:t>
            </a:r>
            <a:r>
              <a:rPr lang="zh-CN" altLang="en-US" sz="2800" b="1">
                <a:solidFill>
                  <a:srgbClr val="3000BC"/>
                </a:solidFill>
                <a:latin typeface="黑体" panose="02010609060101010101" charset="-122"/>
                <a:ea typeface="黑体" panose="02010609060101010101" charset="-122"/>
              </a:rPr>
              <a:t>电势差与电场强度的关系：</a:t>
            </a:r>
            <a:endParaRPr lang="zh-CN" altLang="en-US" sz="2800" b="1">
              <a:solidFill>
                <a:srgbClr val="3000BC"/>
              </a:solidFill>
              <a:latin typeface="黑体" panose="02010609060101010101" charset="-122"/>
              <a:ea typeface="黑体" panose="02010609060101010101" charset="-122"/>
            </a:endParaRPr>
          </a:p>
        </p:txBody>
      </p:sp>
      <p:graphicFrame>
        <p:nvGraphicFramePr>
          <p:cNvPr id="27652" name="对象 15362"/>
          <p:cNvGraphicFramePr>
            <a:graphicFrameLocks noChangeAspect="1"/>
          </p:cNvGraphicFramePr>
          <p:nvPr/>
        </p:nvGraphicFramePr>
        <p:xfrm>
          <a:off x="4953000" y="1181100"/>
          <a:ext cx="1604963" cy="1112838"/>
        </p:xfrm>
        <a:graphic>
          <a:graphicData uri="http://schemas.openxmlformats.org/presentationml/2006/ole">
            <mc:AlternateContent xmlns:mc="http://schemas.openxmlformats.org/markup-compatibility/2006">
              <mc:Choice xmlns:v="urn:schemas-microsoft-com:vml" Requires="v">
                <p:oleObj spid="_x0000_s1046" name="" r:id="rId1" imgW="575310" imgH="396240" progId="">
                  <p:embed/>
                </p:oleObj>
              </mc:Choice>
              <mc:Fallback>
                <p:oleObj name="" r:id="rId1" imgW="575310" imgH="396240" progId="">
                  <p:embed/>
                  <p:pic>
                    <p:nvPicPr>
                      <p:cNvPr id="0" name="OLE substitute image"/>
                      <p:cNvPicPr/>
                      <p:nvPr/>
                    </p:nvPicPr>
                    <p:blipFill>
                      <a:blip r:embed="rId2"/>
                      <a:stretch>
                        <a:fillRect/>
                      </a:stretch>
                    </p:blipFill>
                    <p:spPr>
                      <a:xfrm>
                        <a:off x="4953000" y="1181100"/>
                        <a:ext cx="1604963" cy="1112838"/>
                      </a:xfrm>
                      <a:prstGeom prst="rect">
                        <a:avLst/>
                      </a:prstGeom>
                      <a:noFill/>
                      <a:ln w="38100">
                        <a:solidFill>
                          <a:srgbClr val="FF0000"/>
                        </a:solidFill>
                        <a:miter lim="800000"/>
                        <a:headEnd/>
                        <a:tailEnd/>
                      </a:ln>
                    </p:spPr>
                  </p:pic>
                </p:oleObj>
              </mc:Fallback>
            </mc:AlternateContent>
          </a:graphicData>
        </a:graphic>
      </p:graphicFrame>
      <p:graphicFrame>
        <p:nvGraphicFramePr>
          <p:cNvPr id="27653" name="对象 12319"/>
          <p:cNvGraphicFramePr>
            <a:graphicFrameLocks noChangeAspect="1"/>
          </p:cNvGraphicFramePr>
          <p:nvPr/>
        </p:nvGraphicFramePr>
        <p:xfrm>
          <a:off x="1357313" y="1373188"/>
          <a:ext cx="1951037" cy="677862"/>
        </p:xfrm>
        <a:graphic>
          <a:graphicData uri="http://schemas.openxmlformats.org/presentationml/2006/ole">
            <mc:AlternateContent xmlns:mc="http://schemas.openxmlformats.org/markup-compatibility/2006">
              <mc:Choice xmlns:v="urn:schemas-microsoft-com:vml" Requires="v">
                <p:oleObj spid="_x0000_s1047" name="" r:id="rId3" imgW="634365" imgH="215900" progId="">
                  <p:embed/>
                </p:oleObj>
              </mc:Choice>
              <mc:Fallback>
                <p:oleObj name="" r:id="rId3" imgW="634365" imgH="215900" progId="">
                  <p:embed/>
                  <p:pic>
                    <p:nvPicPr>
                      <p:cNvPr id="0" name="OLE substitute image"/>
                      <p:cNvPicPr/>
                      <p:nvPr/>
                    </p:nvPicPr>
                    <p:blipFill>
                      <a:blip r:embed="rId4"/>
                      <a:stretch>
                        <a:fillRect/>
                      </a:stretch>
                    </p:blipFill>
                    <p:spPr>
                      <a:xfrm>
                        <a:off x="1357313" y="1373188"/>
                        <a:ext cx="1951037" cy="677862"/>
                      </a:xfrm>
                      <a:prstGeom prst="rect">
                        <a:avLst/>
                      </a:prstGeom>
                      <a:noFill/>
                      <a:ln w="28575">
                        <a:solidFill>
                          <a:srgbClr val="FF0000"/>
                        </a:solidFill>
                        <a:miter lim="800000"/>
                        <a:headEnd/>
                        <a:tailEnd/>
                      </a:ln>
                    </p:spPr>
                  </p:pic>
                </p:oleObj>
              </mc:Fallback>
            </mc:AlternateContent>
          </a:graphicData>
        </a:graphic>
      </p:graphicFrame>
      <p:sp>
        <p:nvSpPr>
          <p:cNvPr id="27654" name="文本框 3"/>
          <p:cNvSpPr txBox="1"/>
          <p:nvPr/>
        </p:nvSpPr>
        <p:spPr>
          <a:xfrm>
            <a:off x="815975" y="2154238"/>
            <a:ext cx="7512050" cy="295433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b="1">
                <a:solidFill>
                  <a:srgbClr val="3000BC"/>
                </a:solidFill>
              </a:rPr>
              <a:t>2.</a:t>
            </a:r>
            <a:r>
              <a:rPr lang="zh-CN" altLang="en-US" sz="2800" b="1">
                <a:solidFill>
                  <a:srgbClr val="3000BC"/>
                </a:solidFill>
              </a:rPr>
              <a:t>对公式的理解</a:t>
            </a:r>
            <a:endParaRPr lang="zh-CN" altLang="en-US" sz="2800" b="1">
              <a:solidFill>
                <a:srgbClr val="3000BC"/>
              </a:solidFill>
            </a:endParaRPr>
          </a:p>
          <a:p>
            <a:pPr lvl="0"/>
            <a:r>
              <a:rPr lang="zh-CN" altLang="en-US" sz="2800" b="1">
                <a:solidFill>
                  <a:srgbClr val="3000BC"/>
                </a:solidFill>
              </a:rPr>
              <a:t>（</a:t>
            </a:r>
            <a:r>
              <a:rPr lang="en-US" altLang="zh-CN" sz="2800" b="1">
                <a:solidFill>
                  <a:srgbClr val="3000BC"/>
                </a:solidFill>
              </a:rPr>
              <a:t>1</a:t>
            </a:r>
            <a:r>
              <a:rPr lang="zh-CN" altLang="en-US" sz="2800" b="1">
                <a:solidFill>
                  <a:srgbClr val="3000BC"/>
                </a:solidFill>
              </a:rPr>
              <a:t>）此公式只适用于匀强电场</a:t>
            </a:r>
            <a:endParaRPr lang="zh-CN" altLang="en-US" sz="2800" b="1">
              <a:solidFill>
                <a:srgbClr val="3000BC"/>
              </a:solidFill>
            </a:endParaRPr>
          </a:p>
          <a:p>
            <a:pPr lvl="0"/>
            <a:r>
              <a:rPr lang="zh-CN" altLang="en-US" sz="2800" b="1">
                <a:solidFill>
                  <a:srgbClr val="3000BC"/>
                </a:solidFill>
              </a:rPr>
              <a:t>（</a:t>
            </a:r>
            <a:r>
              <a:rPr lang="en-US" altLang="zh-CN" sz="2800" b="1">
                <a:solidFill>
                  <a:srgbClr val="3000BC"/>
                </a:solidFill>
              </a:rPr>
              <a:t>2</a:t>
            </a:r>
            <a:r>
              <a:rPr lang="zh-CN" altLang="en-US" sz="2800" b="1">
                <a:solidFill>
                  <a:srgbClr val="3000BC"/>
                </a:solidFill>
              </a:rPr>
              <a:t>）式中</a:t>
            </a:r>
            <a:r>
              <a:rPr lang="en-US" altLang="zh-CN" sz="2800" b="1">
                <a:solidFill>
                  <a:srgbClr val="3000BC"/>
                </a:solidFill>
              </a:rPr>
              <a:t>d</a:t>
            </a:r>
            <a:r>
              <a:rPr lang="zh-CN" altLang="en-US" sz="2800" b="1">
                <a:solidFill>
                  <a:srgbClr val="3000BC"/>
                </a:solidFill>
              </a:rPr>
              <a:t>为沿电场方向的距离</a:t>
            </a:r>
            <a:endParaRPr lang="zh-CN" altLang="en-US" sz="2800" b="1">
              <a:solidFill>
                <a:srgbClr val="3000BC"/>
              </a:solidFill>
            </a:endParaRPr>
          </a:p>
          <a:p>
            <a:pPr lvl="0"/>
            <a:r>
              <a:rPr lang="zh-CN" altLang="en-US" sz="2800" b="1">
                <a:solidFill>
                  <a:srgbClr val="3000BC"/>
                </a:solidFill>
              </a:rPr>
              <a:t>（</a:t>
            </a:r>
            <a:r>
              <a:rPr lang="en-US" altLang="zh-CN" sz="2800" b="1">
                <a:solidFill>
                  <a:srgbClr val="3000BC"/>
                </a:solidFill>
              </a:rPr>
              <a:t>3</a:t>
            </a:r>
            <a:r>
              <a:rPr lang="zh-CN" altLang="en-US" sz="2800" b="1">
                <a:solidFill>
                  <a:srgbClr val="3000BC"/>
                </a:solidFill>
              </a:rPr>
              <a:t>）</a:t>
            </a:r>
            <a:r>
              <a:rPr lang="en-US" altLang="zh-CN" sz="2800" b="1">
                <a:solidFill>
                  <a:srgbClr val="3000BC"/>
                </a:solidFill>
              </a:rPr>
              <a:t>E</a:t>
            </a:r>
            <a:r>
              <a:rPr lang="zh-CN" altLang="en-US" sz="2800" b="1">
                <a:solidFill>
                  <a:srgbClr val="3000BC"/>
                </a:solidFill>
              </a:rPr>
              <a:t>与</a:t>
            </a:r>
            <a:r>
              <a:rPr lang="en-US" altLang="zh-CN" sz="2800" b="1">
                <a:solidFill>
                  <a:srgbClr val="3000BC"/>
                </a:solidFill>
              </a:rPr>
              <a:t>U</a:t>
            </a:r>
            <a:r>
              <a:rPr lang="zh-CN" altLang="en-US" sz="2800" b="1">
                <a:solidFill>
                  <a:srgbClr val="3000BC"/>
                </a:solidFill>
              </a:rPr>
              <a:t>及</a:t>
            </a:r>
            <a:r>
              <a:rPr lang="en-US" altLang="zh-CN" sz="2800" b="1">
                <a:solidFill>
                  <a:srgbClr val="3000BC"/>
                </a:solidFill>
              </a:rPr>
              <a:t>d</a:t>
            </a:r>
            <a:r>
              <a:rPr lang="zh-CN" altLang="en-US" sz="2800" b="1">
                <a:solidFill>
                  <a:srgbClr val="3000BC"/>
                </a:solidFill>
              </a:rPr>
              <a:t>无关</a:t>
            </a:r>
            <a:endParaRPr lang="zh-CN" altLang="en-US" sz="2800" b="1">
              <a:solidFill>
                <a:srgbClr val="3000BC"/>
              </a:solidFill>
            </a:endParaRPr>
          </a:p>
          <a:p>
            <a:pPr lvl="0"/>
            <a:r>
              <a:rPr lang="zh-CN" altLang="en-US" sz="2800" b="1">
                <a:solidFill>
                  <a:srgbClr val="3000BC"/>
                </a:solidFill>
              </a:rPr>
              <a:t>（</a:t>
            </a:r>
            <a:r>
              <a:rPr lang="en-US" altLang="zh-CN" sz="2800" b="1">
                <a:solidFill>
                  <a:srgbClr val="3000BC"/>
                </a:solidFill>
              </a:rPr>
              <a:t>4</a:t>
            </a:r>
            <a:r>
              <a:rPr lang="zh-CN" altLang="en-US" sz="2800" b="1">
                <a:solidFill>
                  <a:srgbClr val="3000BC"/>
                </a:solidFill>
              </a:rPr>
              <a:t>）计算时</a:t>
            </a:r>
            <a:r>
              <a:rPr lang="en-US" altLang="zh-CN" sz="2800" b="1">
                <a:solidFill>
                  <a:srgbClr val="3000BC"/>
                </a:solidFill>
              </a:rPr>
              <a:t>U</a:t>
            </a:r>
            <a:r>
              <a:rPr lang="zh-CN" altLang="en-US" sz="2800" b="1">
                <a:solidFill>
                  <a:srgbClr val="3000BC"/>
                </a:solidFill>
              </a:rPr>
              <a:t>取绝对值代入计算</a:t>
            </a:r>
            <a:endParaRPr lang="zh-CN" altLang="en-US" sz="2800" b="1">
              <a:solidFill>
                <a:srgbClr val="3000BC"/>
              </a:solidFill>
            </a:endParaRPr>
          </a:p>
          <a:p>
            <a:pPr lvl="0"/>
            <a:r>
              <a:rPr lang="zh-CN" altLang="en-US" sz="2800" b="1">
                <a:solidFill>
                  <a:srgbClr val="3000BC"/>
                </a:solidFill>
              </a:rPr>
              <a:t>（</a:t>
            </a:r>
            <a:r>
              <a:rPr lang="en-US" altLang="zh-CN" sz="2800" b="1">
                <a:solidFill>
                  <a:srgbClr val="3000BC"/>
                </a:solidFill>
              </a:rPr>
              <a:t>5</a:t>
            </a:r>
            <a:r>
              <a:rPr lang="zh-CN" altLang="en-US" sz="2800" b="1">
                <a:solidFill>
                  <a:srgbClr val="3000BC"/>
                </a:solidFill>
              </a:rPr>
              <a:t>）此式也可用于非匀强电场的定性判断</a:t>
            </a:r>
            <a:endParaRPr lang="zh-CN" altLang="en-US" sz="2800" b="1">
              <a:solidFill>
                <a:srgbClr val="3000BC"/>
              </a:solidFill>
            </a:endParaRPr>
          </a:p>
          <a:p>
            <a:pPr lvl="0"/>
            <a:endParaRPr lang="zh-CN" altLang="en-US"/>
          </a:p>
        </p:txBody>
      </p:sp>
      <p:sp>
        <p:nvSpPr>
          <p:cNvPr id="27655" name="文本框 4"/>
          <p:cNvSpPr txBox="1"/>
          <p:nvPr/>
        </p:nvSpPr>
        <p:spPr>
          <a:xfrm>
            <a:off x="806450" y="4889500"/>
            <a:ext cx="8285163" cy="1753235"/>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2800" b="1">
                <a:solidFill>
                  <a:srgbClr val="3000BC"/>
                </a:solidFill>
              </a:rPr>
              <a:t>3.</a:t>
            </a:r>
            <a:r>
              <a:rPr lang="zh-CN" altLang="en-US" sz="2800" b="1">
                <a:solidFill>
                  <a:srgbClr val="3000BC"/>
                </a:solidFill>
              </a:rPr>
              <a:t>匀强电场中的两个重要结论</a:t>
            </a:r>
            <a:endParaRPr lang="zh-CN" altLang="en-US" sz="2800" b="1">
              <a:solidFill>
                <a:srgbClr val="3000BC"/>
              </a:solidFill>
            </a:endParaRPr>
          </a:p>
          <a:p>
            <a:pPr lvl="0"/>
            <a:r>
              <a:rPr lang="zh-CN" altLang="en-US" sz="2400"/>
              <a:t>（</a:t>
            </a:r>
            <a:r>
              <a:rPr lang="en-US" altLang="zh-CN" sz="2400"/>
              <a:t>1</a:t>
            </a:r>
            <a:r>
              <a:rPr lang="zh-CN" altLang="en-US" sz="2400"/>
              <a:t>）</a:t>
            </a:r>
            <a:r>
              <a:rPr lang="zh-CN" altLang="en-US" sz="2400" b="1">
                <a:solidFill>
                  <a:srgbClr val="FF0000"/>
                </a:solidFill>
                <a:ea typeface="黑体" panose="02010609060101010101" charset="-122"/>
              </a:rPr>
              <a:t>在匀强电场中，</a:t>
            </a:r>
            <a:r>
              <a:rPr lang="zh-CN" altLang="en-US" sz="2400" b="1">
                <a:solidFill>
                  <a:srgbClr val="A50021"/>
                </a:solidFill>
                <a:ea typeface="黑体" panose="02010609060101010101" charset="-122"/>
              </a:rPr>
              <a:t>沿任意一条直线电势变化都是均匀的</a:t>
            </a:r>
            <a:r>
              <a:rPr lang="zh-CN" altLang="en-US" sz="2400">
                <a:solidFill>
                  <a:srgbClr val="FF0000"/>
                </a:solidFill>
              </a:rPr>
              <a:t> 。</a:t>
            </a:r>
            <a:endParaRPr lang="zh-CN" altLang="en-US" sz="2400">
              <a:solidFill>
                <a:srgbClr val="FF0000"/>
              </a:solidFill>
            </a:endParaRPr>
          </a:p>
          <a:p>
            <a:pPr lvl="0"/>
            <a:r>
              <a:rPr lang="zh-CN" altLang="en-US" sz="2400"/>
              <a:t>（</a:t>
            </a:r>
            <a:r>
              <a:rPr lang="en-US" altLang="zh-CN" sz="2400"/>
              <a:t>2</a:t>
            </a:r>
            <a:r>
              <a:rPr lang="zh-CN" altLang="en-US" sz="2400"/>
              <a:t>）</a:t>
            </a:r>
            <a:r>
              <a:rPr lang="zh-CN" altLang="en-US" sz="2400" b="1">
                <a:solidFill>
                  <a:srgbClr val="FF0000"/>
                </a:solidFill>
                <a:latin typeface="华文新魏" pitchFamily="2" charset="-122"/>
                <a:ea typeface="黑体" panose="02010609060101010101" charset="-122"/>
              </a:rPr>
              <a:t>在匀强电场中，两条平行且相等的</a:t>
            </a:r>
            <a:r>
              <a:rPr lang="zh-CN" altLang="en-US" sz="2400" b="1">
                <a:solidFill>
                  <a:srgbClr val="FF0000"/>
                </a:solidFill>
                <a:latin typeface="华文新魏" pitchFamily="2" charset="-122"/>
                <a:ea typeface="黑体" panose="02010609060101010101" charset="-122"/>
                <a:sym typeface="宋体" panose="02010600030101010101" pitchFamily="2" charset="-122"/>
              </a:rPr>
              <a:t>线段两端点</a:t>
            </a:r>
            <a:r>
              <a:rPr lang="zh-CN" altLang="en-US" sz="2800" b="1">
                <a:solidFill>
                  <a:srgbClr val="FF0000"/>
                </a:solidFill>
                <a:latin typeface="华文新魏" pitchFamily="2" charset="-122"/>
                <a:ea typeface="黑体" panose="02010609060101010101" charset="-122"/>
              </a:rPr>
              <a:t>间的电势差相等。</a:t>
            </a:r>
            <a:endParaRPr lang="zh-CN" alt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ppt_x"/>
                                          </p:val>
                                        </p:tav>
                                        <p:tav tm="100000">
                                          <p:val>
                                            <p:strVal val="#ppt_x"/>
                                          </p:val>
                                        </p:tav>
                                      </p:tavLst>
                                    </p:anim>
                                    <p:anim calcmode="lin" valueType="num">
                                      <p:cBhvr additive="base">
                                        <p:cTn id="8" dur="500" fill="hold"/>
                                        <p:tgtEl>
                                          <p:spTgt spid="276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51"/>
                                        </p:tgtEl>
                                        <p:attrNameLst>
                                          <p:attrName>style.visibility</p:attrName>
                                        </p:attrNameLst>
                                      </p:cBhvr>
                                      <p:to>
                                        <p:strVal val="visible"/>
                                      </p:to>
                                    </p:set>
                                    <p:anim calcmode="lin" valueType="num">
                                      <p:cBhvr additive="base">
                                        <p:cTn id="13" dur="500" fill="hold"/>
                                        <p:tgtEl>
                                          <p:spTgt spid="27651"/>
                                        </p:tgtEl>
                                        <p:attrNameLst>
                                          <p:attrName>ppt_x</p:attrName>
                                        </p:attrNameLst>
                                      </p:cBhvr>
                                      <p:tavLst>
                                        <p:tav tm="0">
                                          <p:val>
                                            <p:strVal val="#ppt_x"/>
                                          </p:val>
                                        </p:tav>
                                        <p:tav tm="100000">
                                          <p:val>
                                            <p:strVal val="#ppt_x"/>
                                          </p:val>
                                        </p:tav>
                                      </p:tavLst>
                                    </p:anim>
                                    <p:anim calcmode="lin" valueType="num">
                                      <p:cBhvr additive="base">
                                        <p:cTn id="14" dur="500" fill="hold"/>
                                        <p:tgtEl>
                                          <p:spTgt spid="2765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27653"/>
                                        </p:tgtEl>
                                        <p:attrNameLst>
                                          <p:attrName>style.visibility</p:attrName>
                                        </p:attrNameLst>
                                      </p:cBhvr>
                                      <p:to>
                                        <p:strVal val="visible"/>
                                      </p:to>
                                    </p:set>
                                    <p:animEffect transition="in" filter="blinds(horizontal)">
                                      <p:cBhvr>
                                        <p:cTn id="19" dur="500"/>
                                        <p:tgtEl>
                                          <p:spTgt spid="27653"/>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6" fill="hold" nodeType="clickEffect">
                                  <p:stCondLst>
                                    <p:cond delay="0"/>
                                  </p:stCondLst>
                                  <p:childTnLst>
                                    <p:set>
                                      <p:cBhvr>
                                        <p:cTn id="23" dur="1" fill="hold">
                                          <p:stCondLst>
                                            <p:cond delay="0"/>
                                          </p:stCondLst>
                                        </p:cTn>
                                        <p:tgtEl>
                                          <p:spTgt spid="27652"/>
                                        </p:tgtEl>
                                        <p:attrNameLst>
                                          <p:attrName>style.visibility</p:attrName>
                                        </p:attrNameLst>
                                      </p:cBhvr>
                                      <p:to>
                                        <p:strVal val="visible"/>
                                      </p:to>
                                    </p:set>
                                    <p:animEffect transition="in" filter="barn(inHorizontal)">
                                      <p:cBhvr>
                                        <p:cTn id="24" dur="500"/>
                                        <p:tgtEl>
                                          <p:spTgt spid="27652"/>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7654"/>
                                        </p:tgtEl>
                                        <p:attrNameLst>
                                          <p:attrName>style.visibility</p:attrName>
                                        </p:attrNameLst>
                                      </p:cBhvr>
                                      <p:to>
                                        <p:strVal val="visible"/>
                                      </p:to>
                                    </p:set>
                                    <p:anim calcmode="lin" valueType="num">
                                      <p:cBhvr additive="base">
                                        <p:cTn id="29" dur="500" fill="hold"/>
                                        <p:tgtEl>
                                          <p:spTgt spid="27654"/>
                                        </p:tgtEl>
                                        <p:attrNameLst>
                                          <p:attrName>ppt_x</p:attrName>
                                        </p:attrNameLst>
                                      </p:cBhvr>
                                      <p:tavLst>
                                        <p:tav tm="0">
                                          <p:val>
                                            <p:strVal val="#ppt_x"/>
                                          </p:val>
                                        </p:tav>
                                        <p:tav tm="100000">
                                          <p:val>
                                            <p:strVal val="#ppt_x"/>
                                          </p:val>
                                        </p:tav>
                                      </p:tavLst>
                                    </p:anim>
                                    <p:anim calcmode="lin" valueType="num">
                                      <p:cBhvr additive="base">
                                        <p:cTn id="30" dur="500" fill="hold"/>
                                        <p:tgtEl>
                                          <p:spTgt spid="2765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7655"/>
                                        </p:tgtEl>
                                        <p:attrNameLst>
                                          <p:attrName>style.visibility</p:attrName>
                                        </p:attrNameLst>
                                      </p:cBhvr>
                                      <p:to>
                                        <p:strVal val="visible"/>
                                      </p:to>
                                    </p:set>
                                    <p:anim calcmode="lin" valueType="num">
                                      <p:cBhvr additive="base">
                                        <p:cTn id="35" dur="500" fill="hold"/>
                                        <p:tgtEl>
                                          <p:spTgt spid="27655"/>
                                        </p:tgtEl>
                                        <p:attrNameLst>
                                          <p:attrName>ppt_x</p:attrName>
                                        </p:attrNameLst>
                                      </p:cBhvr>
                                      <p:tavLst>
                                        <p:tav tm="0">
                                          <p:val>
                                            <p:strVal val="#ppt_x"/>
                                          </p:val>
                                        </p:tav>
                                        <p:tav tm="100000">
                                          <p:val>
                                            <p:strVal val="#ppt_x"/>
                                          </p:val>
                                        </p:tav>
                                      </p:tavLst>
                                    </p:anim>
                                    <p:anim calcmode="lin" valueType="num">
                                      <p:cBhvr additive="base">
                                        <p:cTn id="36" dur="500" fill="hold"/>
                                        <p:tgtEl>
                                          <p:spTgt spid="276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p:bldP spid="27654" grpId="0"/>
      <p:bldP spid="27655"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FFFEF7"/>
            </a:gs>
            <a:gs pos="74001">
              <a:srgbClr val="FFF8BA"/>
            </a:gs>
            <a:gs pos="83000">
              <a:srgbClr val="FFF8BA"/>
            </a:gs>
            <a:gs pos="100000">
              <a:srgbClr val="FFFAD1"/>
            </a:gs>
          </a:gsLst>
          <a:lin ang="5400000"/>
        </a:gradFill>
        <a:effectLst/>
      </p:bgPr>
    </p:bg>
    <p:spTree>
      <p:nvGrpSpPr>
        <p:cNvPr id="1" name=""/>
        <p:cNvGrpSpPr/>
        <p:nvPr/>
      </p:nvGrpSpPr>
      <p:grpSpPr>
        <a:xfrm>
          <a:off x="0" y="0"/>
          <a:ext cx="0" cy="0"/>
          <a:chOff x="0" y="0"/>
          <a:chExt cx="0" cy="0"/>
        </a:xfrm>
      </p:grpSpPr>
      <p:sp>
        <p:nvSpPr>
          <p:cNvPr id="18434" name="Text Box 6"/>
          <p:cNvSpPr txBox="1"/>
          <p:nvPr/>
        </p:nvSpPr>
        <p:spPr>
          <a:xfrm>
            <a:off x="6432550" y="2135188"/>
            <a:ext cx="557213" cy="762000"/>
          </a:xfrm>
          <a:prstGeom prst="rect">
            <a:avLst/>
          </a:prstGeom>
          <a:noFill/>
          <a:ln>
            <a:noFill/>
            <a:miter lim="800000"/>
          </a:ln>
        </p:spPr>
        <p:txBody>
          <a:bodyPr wrap="non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4400" b="1"/>
              <a:t>E</a:t>
            </a:r>
            <a:endParaRPr lang="en-US" altLang="zh-CN" sz="4400" b="1"/>
          </a:p>
        </p:txBody>
      </p:sp>
      <p:sp>
        <p:nvSpPr>
          <p:cNvPr id="18435" name="Oval 9"/>
          <p:cNvSpPr/>
          <p:nvPr/>
        </p:nvSpPr>
        <p:spPr>
          <a:xfrm>
            <a:off x="4721225" y="2590800"/>
            <a:ext cx="152400" cy="152400"/>
          </a:xfrm>
          <a:prstGeom prst="ellipse">
            <a:avLst/>
          </a:prstGeom>
          <a:solidFill>
            <a:srgbClr val="CC0000"/>
          </a:solidFill>
          <a:ln>
            <a:solidFill>
              <a:srgbClr val="CC0000"/>
            </a:solidFill>
            <a:round/>
          </a:ln>
        </p:spPr>
        <p:txBody>
          <a:bodyPr wrap="none" anchor="ctr"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endParaRPr lang="zh-CN" altLang="en-US"/>
          </a:p>
        </p:txBody>
      </p:sp>
      <p:grpSp>
        <p:nvGrpSpPr>
          <p:cNvPr id="18436" name="Group 4"/>
          <p:cNvGrpSpPr/>
          <p:nvPr/>
        </p:nvGrpSpPr>
        <p:grpSpPr>
          <a:xfrm>
            <a:off x="1752600" y="1931988"/>
            <a:ext cx="4221163" cy="1406525"/>
            <a:chOff x="0" y="0"/>
            <a:chExt cx="7683" cy="2782"/>
          </a:xfrm>
        </p:grpSpPr>
        <p:grpSp>
          <p:nvGrpSpPr>
            <p:cNvPr id="18437" name="Group 5"/>
            <p:cNvGrpSpPr/>
            <p:nvPr/>
          </p:nvGrpSpPr>
          <p:grpSpPr>
            <a:xfrm>
              <a:off x="3" y="0"/>
              <a:ext cx="7680" cy="480"/>
              <a:chOff x="0" y="0"/>
              <a:chExt cx="7680" cy="480"/>
            </a:xfrm>
          </p:grpSpPr>
          <p:cxnSp>
            <p:nvCxnSpPr>
              <p:cNvPr id="18438" name="Line 2"/>
              <p:cNvCxnSpPr/>
              <p:nvPr/>
            </p:nvCxnSpPr>
            <p:spPr>
              <a:xfrm>
                <a:off x="0" y="0"/>
                <a:ext cx="7680" cy="0"/>
              </a:xfrm>
              <a:prstGeom prst="line">
                <a:avLst/>
              </a:prstGeom>
              <a:noFill/>
              <a:ln w="76200">
                <a:solidFill>
                  <a:schemeClr val="tx1"/>
                </a:solidFill>
                <a:round/>
                <a:tailEnd type="triangle"/>
              </a:ln>
            </p:spPr>
          </p:cxnSp>
          <p:cxnSp>
            <p:nvCxnSpPr>
              <p:cNvPr id="18439" name="Line 13"/>
              <p:cNvCxnSpPr/>
              <p:nvPr/>
            </p:nvCxnSpPr>
            <p:spPr>
              <a:xfrm flipH="1">
                <a:off x="840" y="480"/>
                <a:ext cx="1440" cy="0"/>
              </a:xfrm>
              <a:prstGeom prst="line">
                <a:avLst/>
              </a:prstGeom>
              <a:noFill/>
              <a:ln w="57150">
                <a:solidFill>
                  <a:schemeClr val="tx1"/>
                </a:solidFill>
                <a:round/>
                <a:tailEnd type="triangle"/>
              </a:ln>
            </p:spPr>
          </p:cxnSp>
          <p:cxnSp>
            <p:nvCxnSpPr>
              <p:cNvPr id="18440" name="Line 14"/>
              <p:cNvCxnSpPr/>
              <p:nvPr/>
            </p:nvCxnSpPr>
            <p:spPr>
              <a:xfrm>
                <a:off x="4080" y="360"/>
                <a:ext cx="1320" cy="0"/>
              </a:xfrm>
              <a:prstGeom prst="line">
                <a:avLst/>
              </a:prstGeom>
              <a:noFill/>
              <a:ln w="57150">
                <a:solidFill>
                  <a:schemeClr val="tx1"/>
                </a:solidFill>
                <a:round/>
                <a:tailEnd type="triangle"/>
              </a:ln>
            </p:spPr>
          </p:cxnSp>
        </p:grpSp>
        <p:grpSp>
          <p:nvGrpSpPr>
            <p:cNvPr id="18442" name="Group 10"/>
            <p:cNvGrpSpPr/>
            <p:nvPr/>
          </p:nvGrpSpPr>
          <p:grpSpPr>
            <a:xfrm>
              <a:off x="0" y="360"/>
              <a:ext cx="7682" cy="2422"/>
              <a:chOff x="0" y="0"/>
              <a:chExt cx="7682" cy="2422"/>
            </a:xfrm>
          </p:grpSpPr>
          <p:sp>
            <p:nvSpPr>
              <p:cNvPr id="18443" name="Oval 7"/>
              <p:cNvSpPr/>
              <p:nvPr/>
            </p:nvSpPr>
            <p:spPr>
              <a:xfrm>
                <a:off x="726" y="811"/>
                <a:ext cx="240" cy="240"/>
              </a:xfrm>
              <a:prstGeom prst="ellipse">
                <a:avLst/>
              </a:prstGeom>
              <a:solidFill>
                <a:srgbClr val="CC0000"/>
              </a:solidFill>
              <a:ln>
                <a:solidFill>
                  <a:srgbClr val="CC0000"/>
                </a:solidFill>
                <a:round/>
              </a:ln>
            </p:spPr>
            <p:txBody>
              <a:bodyPr wrap="none" anchor="ctr"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endParaRPr lang="zh-CN" altLang="en-US"/>
              </a:p>
            </p:txBody>
          </p:sp>
          <p:grpSp>
            <p:nvGrpSpPr>
              <p:cNvPr id="18444" name="Group 12"/>
              <p:cNvGrpSpPr/>
              <p:nvPr/>
            </p:nvGrpSpPr>
            <p:grpSpPr>
              <a:xfrm>
                <a:off x="0" y="0"/>
                <a:ext cx="7682" cy="2422"/>
                <a:chOff x="0" y="0"/>
                <a:chExt cx="7682" cy="2422"/>
              </a:xfrm>
            </p:grpSpPr>
            <p:grpSp>
              <p:nvGrpSpPr>
                <p:cNvPr id="18445" name="Group 13"/>
                <p:cNvGrpSpPr/>
                <p:nvPr/>
              </p:nvGrpSpPr>
              <p:grpSpPr>
                <a:xfrm>
                  <a:off x="0" y="0"/>
                  <a:ext cx="7682" cy="2422"/>
                  <a:chOff x="0" y="0"/>
                  <a:chExt cx="7682" cy="2422"/>
                </a:xfrm>
              </p:grpSpPr>
              <p:grpSp>
                <p:nvGrpSpPr>
                  <p:cNvPr id="18446" name="Group 14"/>
                  <p:cNvGrpSpPr/>
                  <p:nvPr/>
                </p:nvGrpSpPr>
                <p:grpSpPr>
                  <a:xfrm>
                    <a:off x="0" y="0"/>
                    <a:ext cx="7682" cy="2422"/>
                    <a:chOff x="0" y="0"/>
                    <a:chExt cx="7682" cy="2422"/>
                  </a:xfrm>
                </p:grpSpPr>
                <p:grpSp>
                  <p:nvGrpSpPr>
                    <p:cNvPr id="18447" name="Group 15"/>
                    <p:cNvGrpSpPr/>
                    <p:nvPr/>
                  </p:nvGrpSpPr>
                  <p:grpSpPr>
                    <a:xfrm>
                      <a:off x="0" y="590"/>
                      <a:ext cx="7683" cy="1833"/>
                      <a:chOff x="0" y="0"/>
                      <a:chExt cx="7683" cy="1833"/>
                    </a:xfrm>
                  </p:grpSpPr>
                  <p:cxnSp>
                    <p:nvCxnSpPr>
                      <p:cNvPr id="18448" name="Line 3"/>
                      <p:cNvCxnSpPr/>
                      <p:nvPr/>
                    </p:nvCxnSpPr>
                    <p:spPr>
                      <a:xfrm>
                        <a:off x="3" y="0"/>
                        <a:ext cx="7680" cy="0"/>
                      </a:xfrm>
                      <a:prstGeom prst="line">
                        <a:avLst/>
                      </a:prstGeom>
                      <a:noFill/>
                      <a:ln w="76200">
                        <a:solidFill>
                          <a:schemeClr val="tx1"/>
                        </a:solidFill>
                        <a:round/>
                        <a:tailEnd type="triangle"/>
                      </a:ln>
                    </p:spPr>
                  </p:cxnSp>
                  <p:cxnSp>
                    <p:nvCxnSpPr>
                      <p:cNvPr id="18449" name="Line 4"/>
                      <p:cNvCxnSpPr/>
                      <p:nvPr/>
                    </p:nvCxnSpPr>
                    <p:spPr>
                      <a:xfrm>
                        <a:off x="3" y="960"/>
                        <a:ext cx="7680" cy="0"/>
                      </a:xfrm>
                      <a:prstGeom prst="line">
                        <a:avLst/>
                      </a:prstGeom>
                      <a:noFill/>
                      <a:ln w="76200">
                        <a:solidFill>
                          <a:schemeClr val="tx1"/>
                        </a:solidFill>
                        <a:round/>
                        <a:tailEnd type="triangle"/>
                      </a:ln>
                    </p:spPr>
                  </p:cxnSp>
                  <p:cxnSp>
                    <p:nvCxnSpPr>
                      <p:cNvPr id="18450" name="Line 5"/>
                      <p:cNvCxnSpPr/>
                      <p:nvPr/>
                    </p:nvCxnSpPr>
                    <p:spPr>
                      <a:xfrm>
                        <a:off x="0" y="1833"/>
                        <a:ext cx="7680" cy="0"/>
                      </a:xfrm>
                      <a:prstGeom prst="line">
                        <a:avLst/>
                      </a:prstGeom>
                      <a:noFill/>
                      <a:ln w="76200">
                        <a:solidFill>
                          <a:schemeClr val="tx1"/>
                        </a:solidFill>
                        <a:round/>
                        <a:tailEnd type="triangle"/>
                      </a:ln>
                    </p:spPr>
                  </p:cxnSp>
                </p:grpSp>
                <p:grpSp>
                  <p:nvGrpSpPr>
                    <p:cNvPr id="18451" name="Group 19"/>
                    <p:cNvGrpSpPr/>
                    <p:nvPr/>
                  </p:nvGrpSpPr>
                  <p:grpSpPr>
                    <a:xfrm>
                      <a:off x="606" y="1171"/>
                      <a:ext cx="5312" cy="748"/>
                      <a:chOff x="0" y="0"/>
                      <a:chExt cx="5312" cy="748"/>
                    </a:xfrm>
                  </p:grpSpPr>
                  <p:sp>
                    <p:nvSpPr>
                      <p:cNvPr id="18452" name="WordArt 8"/>
                      <p:cNvSpPr/>
                      <p:nvPr/>
                    </p:nvSpPr>
                    <p:spPr>
                      <a:xfrm>
                        <a:off x="0" y="0"/>
                        <a:ext cx="600" cy="720"/>
                      </a:xfrm>
                    </p:spPr>
                    <p:txBody>
                      <a:bodyPr wrap="none" fromWordArt="1" anchor="t" anchorCtr="0">
                        <a:prstTxWarp prst="textPlain">
                          <a:avLst>
                            <a:gd name="adj" fmla="val 50000"/>
                          </a:avLst>
                        </a:prstTxWarp>
                        <a:normAutofit fontScale="40000"/>
                      </a:bodyPr>
                      <a:lstStyle/>
                      <a:p>
                        <a:pPr algn="ctr"/>
                        <a:r>
                          <a:rPr sz="3600" b="1" kern="10">
                            <a:ln w="19050">
                              <a:solidFill>
                                <a:srgbClr val="99CCFF"/>
                              </a:solidFill>
                              <a:round/>
                            </a:ln>
                            <a:solidFill>
                              <a:srgbClr val="0066CC"/>
                            </a:solidFill>
                            <a:effectLst>
                              <a:outerShdw dist="35921" dir="2700000" algn="ctr">
                                <a:srgbClr val="990000"/>
                              </a:outerShdw>
                            </a:effectLst>
                            <a:latin typeface="黑体" panose="02010609060101010101" charset="-122"/>
                          </a:rPr>
                          <a:t>A</a:t>
                        </a:r>
                        <a:endParaRPr sz="3600" b="1" kern="10">
                          <a:ln w="19050">
                            <a:solidFill>
                              <a:srgbClr val="99CCFF"/>
                            </a:solidFill>
                            <a:round/>
                          </a:ln>
                          <a:solidFill>
                            <a:srgbClr val="0066CC"/>
                          </a:solidFill>
                          <a:effectLst>
                            <a:outerShdw dist="35921" dir="2700000" algn="ctr">
                              <a:srgbClr val="990000"/>
                            </a:outerShdw>
                          </a:effectLst>
                          <a:latin typeface="黑体" panose="02010609060101010101" charset="-122"/>
                        </a:endParaRPr>
                      </a:p>
                    </p:txBody>
                  </p:sp>
                  <p:sp>
                    <p:nvSpPr>
                      <p:cNvPr id="18453" name="WordArt 10"/>
                      <p:cNvSpPr/>
                      <p:nvPr/>
                    </p:nvSpPr>
                    <p:spPr>
                      <a:xfrm>
                        <a:off x="4712" y="28"/>
                        <a:ext cx="600" cy="720"/>
                      </a:xfrm>
                    </p:spPr>
                    <p:txBody>
                      <a:bodyPr wrap="none" fromWordArt="1" anchor="t" anchorCtr="0">
                        <a:prstTxWarp prst="textPlain">
                          <a:avLst>
                            <a:gd name="adj" fmla="val 50000"/>
                          </a:avLst>
                        </a:prstTxWarp>
                        <a:normAutofit fontScale="40000"/>
                      </a:bodyPr>
                      <a:lstStyle/>
                      <a:p>
                        <a:pPr algn="ctr"/>
                        <a:r>
                          <a:rPr sz="3600" b="1" kern="10">
                            <a:ln w="19050">
                              <a:solidFill>
                                <a:srgbClr val="99CCFF"/>
                              </a:solidFill>
                              <a:round/>
                            </a:ln>
                            <a:solidFill>
                              <a:srgbClr val="0066CC"/>
                            </a:solidFill>
                            <a:effectLst>
                              <a:outerShdw dist="35921" dir="2700000" algn="ctr">
                                <a:srgbClr val="990000"/>
                              </a:outerShdw>
                            </a:effectLst>
                            <a:latin typeface="黑体" panose="02010609060101010101" charset="-122"/>
                          </a:rPr>
                          <a:t>B</a:t>
                        </a:r>
                        <a:endParaRPr sz="3600" b="1" kern="10">
                          <a:ln w="19050">
                            <a:solidFill>
                              <a:srgbClr val="99CCFF"/>
                            </a:solidFill>
                            <a:round/>
                          </a:ln>
                          <a:solidFill>
                            <a:srgbClr val="0066CC"/>
                          </a:solidFill>
                          <a:effectLst>
                            <a:outerShdw dist="35921" dir="2700000" algn="ctr">
                              <a:srgbClr val="990000"/>
                            </a:outerShdw>
                          </a:effectLst>
                          <a:latin typeface="黑体" panose="02010609060101010101" charset="-122"/>
                        </a:endParaRPr>
                      </a:p>
                    </p:txBody>
                  </p:sp>
                </p:grpSp>
                <p:cxnSp>
                  <p:nvCxnSpPr>
                    <p:cNvPr id="18454" name="Line 11"/>
                    <p:cNvCxnSpPr/>
                    <p:nvPr/>
                  </p:nvCxnSpPr>
                  <p:spPr>
                    <a:xfrm flipH="1">
                      <a:off x="843" y="0"/>
                      <a:ext cx="0" cy="1200"/>
                    </a:xfrm>
                    <a:prstGeom prst="line">
                      <a:avLst/>
                    </a:prstGeom>
                    <a:noFill/>
                    <a:ln w="28575">
                      <a:solidFill>
                        <a:schemeClr val="tx1"/>
                      </a:solidFill>
                      <a:prstDash val="dash"/>
                      <a:round/>
                    </a:ln>
                  </p:spPr>
                </p:cxnSp>
                <p:cxnSp>
                  <p:nvCxnSpPr>
                    <p:cNvPr id="18455" name="Line 12"/>
                    <p:cNvCxnSpPr/>
                    <p:nvPr/>
                  </p:nvCxnSpPr>
                  <p:spPr>
                    <a:xfrm flipH="1">
                      <a:off x="5523" y="0"/>
                      <a:ext cx="0" cy="1200"/>
                    </a:xfrm>
                    <a:prstGeom prst="line">
                      <a:avLst/>
                    </a:prstGeom>
                    <a:noFill/>
                    <a:ln w="28575">
                      <a:solidFill>
                        <a:schemeClr val="tx1"/>
                      </a:solidFill>
                      <a:prstDash val="dash"/>
                      <a:round/>
                    </a:ln>
                  </p:spPr>
                </p:cxnSp>
              </p:grpSp>
              <p:grpSp>
                <p:nvGrpSpPr>
                  <p:cNvPr id="18456" name="Group 24"/>
                  <p:cNvGrpSpPr/>
                  <p:nvPr/>
                </p:nvGrpSpPr>
                <p:grpSpPr>
                  <a:xfrm>
                    <a:off x="846" y="1051"/>
                    <a:ext cx="4680" cy="0"/>
                    <a:chOff x="0" y="0"/>
                    <a:chExt cx="4680" cy="0"/>
                  </a:xfrm>
                </p:grpSpPr>
                <p:cxnSp>
                  <p:nvCxnSpPr>
                    <p:cNvPr id="18457" name="Line 16"/>
                    <p:cNvCxnSpPr/>
                    <p:nvPr/>
                  </p:nvCxnSpPr>
                  <p:spPr>
                    <a:xfrm>
                      <a:off x="0" y="0"/>
                      <a:ext cx="4680" cy="0"/>
                    </a:xfrm>
                    <a:prstGeom prst="line">
                      <a:avLst/>
                    </a:prstGeom>
                    <a:noFill/>
                    <a:ln w="38100">
                      <a:solidFill>
                        <a:schemeClr val="tx1"/>
                      </a:solidFill>
                      <a:prstDash val="dash"/>
                      <a:round/>
                    </a:ln>
                  </p:spPr>
                </p:cxnSp>
                <p:cxnSp>
                  <p:nvCxnSpPr>
                    <p:cNvPr id="18458" name="Line 17"/>
                    <p:cNvCxnSpPr/>
                    <p:nvPr/>
                  </p:nvCxnSpPr>
                  <p:spPr>
                    <a:xfrm>
                      <a:off x="2400" y="0"/>
                      <a:ext cx="1080" cy="0"/>
                    </a:xfrm>
                    <a:prstGeom prst="line">
                      <a:avLst/>
                    </a:prstGeom>
                    <a:noFill/>
                    <a:ln w="76200">
                      <a:solidFill>
                        <a:srgbClr val="CC0000"/>
                      </a:solidFill>
                      <a:round/>
                      <a:tailEnd type="triangle"/>
                    </a:ln>
                  </p:spPr>
                </p:cxnSp>
              </p:grpSp>
            </p:grpSp>
            <p:sp>
              <p:nvSpPr>
                <p:cNvPr id="18459" name="Oval 18"/>
                <p:cNvSpPr/>
                <p:nvPr/>
              </p:nvSpPr>
              <p:spPr>
                <a:xfrm>
                  <a:off x="2766" y="811"/>
                  <a:ext cx="480" cy="480"/>
                </a:xfrm>
                <a:prstGeom prst="ellipse">
                  <a:avLst/>
                </a:prstGeom>
                <a:gradFill rotWithShape="1">
                  <a:gsLst>
                    <a:gs pos="0">
                      <a:schemeClr val="bg2"/>
                    </a:gs>
                    <a:gs pos="100000">
                      <a:srgbClr val="1F1F1F"/>
                    </a:gs>
                  </a:gsLst>
                  <a:path path="shape">
                    <a:fillToRect l="50000" t="50000" r="50000" b="50000"/>
                  </a:path>
                </a:gradFill>
                <a:ln>
                  <a:solidFill>
                    <a:schemeClr val="bg2"/>
                  </a:solidFill>
                  <a:round/>
                </a:ln>
              </p:spPr>
              <p:txBody>
                <a:bodyPr wrap="none" anchor="ctr"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endParaRPr lang="zh-CN" altLang="en-US"/>
                </a:p>
              </p:txBody>
            </p:sp>
          </p:grpSp>
        </p:grpSp>
      </p:grpSp>
      <p:graphicFrame>
        <p:nvGraphicFramePr>
          <p:cNvPr id="18460" name="对象 12316"/>
          <p:cNvGraphicFramePr>
            <a:graphicFrameLocks noChangeAspect="1"/>
          </p:cNvGraphicFramePr>
          <p:nvPr/>
        </p:nvGraphicFramePr>
        <p:xfrm>
          <a:off x="3433445" y="3448685"/>
          <a:ext cx="2656205" cy="659765"/>
        </p:xfrm>
        <a:graphic>
          <a:graphicData uri="http://schemas.openxmlformats.org/presentationml/2006/ole">
            <mc:AlternateContent xmlns:mc="http://schemas.openxmlformats.org/markup-compatibility/2006">
              <mc:Choice xmlns:v="urn:schemas-microsoft-com:vml" Requires="v">
                <p:oleObj spid="_x0000_s1038" name="" r:id="rId1" imgW="711200" imgH="215900" progId="">
                  <p:embed/>
                </p:oleObj>
              </mc:Choice>
              <mc:Fallback>
                <p:oleObj name="" r:id="rId1" imgW="711200" imgH="215900" progId="">
                  <p:embed/>
                  <p:pic>
                    <p:nvPicPr>
                      <p:cNvPr id="0" name="OLE substitute image"/>
                      <p:cNvPicPr/>
                      <p:nvPr/>
                    </p:nvPicPr>
                    <p:blipFill>
                      <a:blip r:embed="rId2"/>
                      <a:stretch>
                        <a:fillRect/>
                      </a:stretch>
                    </p:blipFill>
                    <p:spPr>
                      <a:xfrm>
                        <a:off x="3433445" y="3448685"/>
                        <a:ext cx="2656205" cy="659765"/>
                      </a:xfrm>
                      <a:prstGeom prst="rect">
                        <a:avLst/>
                      </a:prstGeom>
                      <a:noFill/>
                      <a:ln w="38100">
                        <a:noFill/>
                        <a:miter lim="800000"/>
                        <a:headEnd/>
                        <a:tailEnd/>
                      </a:ln>
                    </p:spPr>
                  </p:pic>
                </p:oleObj>
              </mc:Fallback>
            </mc:AlternateContent>
          </a:graphicData>
        </a:graphic>
      </p:graphicFrame>
      <p:graphicFrame>
        <p:nvGraphicFramePr>
          <p:cNvPr id="18461" name="对象 12319"/>
          <p:cNvGraphicFramePr>
            <a:graphicFrameLocks noChangeAspect="1"/>
          </p:cNvGraphicFramePr>
          <p:nvPr/>
        </p:nvGraphicFramePr>
        <p:xfrm>
          <a:off x="3581400" y="4899025"/>
          <a:ext cx="1951038" cy="677863"/>
        </p:xfrm>
        <a:graphic>
          <a:graphicData uri="http://schemas.openxmlformats.org/presentationml/2006/ole">
            <mc:AlternateContent xmlns:mc="http://schemas.openxmlformats.org/markup-compatibility/2006">
              <mc:Choice xmlns:v="urn:schemas-microsoft-com:vml" Requires="v">
                <p:oleObj spid="_x0000_s1039" name="" r:id="rId3" imgW="634365" imgH="215900" progId="">
                  <p:embed/>
                </p:oleObj>
              </mc:Choice>
              <mc:Fallback>
                <p:oleObj name="" r:id="rId3" imgW="634365" imgH="215900" progId="">
                  <p:embed/>
                  <p:pic>
                    <p:nvPicPr>
                      <p:cNvPr id="0" name="OLE substitute image"/>
                      <p:cNvPicPr/>
                      <p:nvPr/>
                    </p:nvPicPr>
                    <p:blipFill>
                      <a:blip r:embed="rId4"/>
                      <a:stretch>
                        <a:fillRect/>
                      </a:stretch>
                    </p:blipFill>
                    <p:spPr>
                      <a:xfrm>
                        <a:off x="3581400" y="4899025"/>
                        <a:ext cx="1951038" cy="677863"/>
                      </a:xfrm>
                      <a:prstGeom prst="rect">
                        <a:avLst/>
                      </a:prstGeom>
                      <a:noFill/>
                      <a:ln w="38100">
                        <a:solidFill>
                          <a:schemeClr val="tx2"/>
                        </a:solidFill>
                        <a:miter lim="800000"/>
                        <a:headEnd/>
                        <a:tailEnd/>
                      </a:ln>
                    </p:spPr>
                  </p:pic>
                </p:oleObj>
              </mc:Fallback>
            </mc:AlternateContent>
          </a:graphicData>
        </a:graphic>
      </p:graphicFrame>
      <p:sp>
        <p:nvSpPr>
          <p:cNvPr id="18462" name="Text Box 25"/>
          <p:cNvSpPr txBox="1"/>
          <p:nvPr/>
        </p:nvSpPr>
        <p:spPr>
          <a:xfrm>
            <a:off x="239713" y="225425"/>
            <a:ext cx="8634412" cy="1568450"/>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zh-CN" altLang="en-US" sz="2400" b="1">
                <a:latin typeface="宋体" panose="02010600030101010101" pitchFamily="2" charset="-122"/>
              </a:rPr>
              <a:t>探究一：如图，沿场强方向把正电荷q由A点移动到B点 ，设A、B两点间的距离为d，电势差为U，场强为E。</a:t>
            </a:r>
            <a:endParaRPr lang="zh-CN" altLang="en-US" sz="2400" b="1">
              <a:latin typeface="宋体" panose="02010600030101010101" pitchFamily="2" charset="-122"/>
            </a:endParaRPr>
          </a:p>
          <a:p>
            <a:pPr lvl="0" eaLnBrk="0" hangingPunct="0"/>
            <a:r>
              <a:rPr lang="zh-CN" altLang="en-US" sz="2400" b="1">
                <a:latin typeface="宋体" panose="02010600030101010101" pitchFamily="2" charset="-122"/>
              </a:rPr>
              <a:t>（</a:t>
            </a:r>
            <a:r>
              <a:rPr lang="en-US" altLang="zh-CN" sz="2400" b="1">
                <a:latin typeface="宋体" panose="02010600030101010101" pitchFamily="2" charset="-122"/>
              </a:rPr>
              <a:t>1</a:t>
            </a:r>
            <a:r>
              <a:rPr lang="zh-CN" altLang="en-US" sz="2400" b="1">
                <a:latin typeface="宋体" panose="02010600030101010101" pitchFamily="2" charset="-122"/>
              </a:rPr>
              <a:t>）求电场力所做的功，你可以用几种方法？分别是什么？ （</a:t>
            </a:r>
            <a:r>
              <a:rPr lang="en-US" altLang="zh-CN" sz="2400" b="1">
                <a:latin typeface="宋体" panose="02010600030101010101" pitchFamily="2" charset="-122"/>
              </a:rPr>
              <a:t>2</a:t>
            </a:r>
            <a:r>
              <a:rPr lang="zh-CN" altLang="en-US" sz="2400" b="1">
                <a:latin typeface="宋体" panose="02010600030101010101" pitchFamily="2" charset="-122"/>
              </a:rPr>
              <a:t>）对比不同方法列出的关系式，你可以得出什么结论？</a:t>
            </a:r>
            <a:endParaRPr lang="zh-CN" altLang="en-US" sz="2400" b="1">
              <a:latin typeface="宋体" panose="02010600030101010101" pitchFamily="2" charset="-122"/>
            </a:endParaRPr>
          </a:p>
        </p:txBody>
      </p:sp>
      <p:sp>
        <p:nvSpPr>
          <p:cNvPr id="18463" name="文本框 1"/>
          <p:cNvSpPr txBox="1"/>
          <p:nvPr/>
        </p:nvSpPr>
        <p:spPr>
          <a:xfrm>
            <a:off x="531495" y="3583940"/>
            <a:ext cx="2747645" cy="460375"/>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zh-CN" altLang="en-US" sz="2400"/>
              <a:t>恒力做功的公式</a:t>
            </a:r>
            <a:endParaRPr lang="zh-CN" altLang="en-US" sz="2400"/>
          </a:p>
        </p:txBody>
      </p:sp>
      <p:sp>
        <p:nvSpPr>
          <p:cNvPr id="18464" name="文本框 2"/>
          <p:cNvSpPr txBox="1"/>
          <p:nvPr/>
        </p:nvSpPr>
        <p:spPr>
          <a:xfrm>
            <a:off x="-36830" y="4238625"/>
            <a:ext cx="3944620" cy="460375"/>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zh-CN" altLang="en-US" sz="2400"/>
              <a:t>电势差与静电力功的关系</a:t>
            </a:r>
            <a:endParaRPr lang="zh-CN" altLang="en-US" sz="2400"/>
          </a:p>
        </p:txBody>
      </p:sp>
      <p:sp>
        <p:nvSpPr>
          <p:cNvPr id="18465" name="文本框 3"/>
          <p:cNvSpPr txBox="1"/>
          <p:nvPr/>
        </p:nvSpPr>
        <p:spPr>
          <a:xfrm>
            <a:off x="314325" y="5761038"/>
            <a:ext cx="8645525" cy="830263"/>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t" anchorCtr="0">
            <a:spAutoFit/>
          </a:bodyPr>
          <a:lstStyle>
            <a:defPPr>
              <a:defRPr lang="en-US"/>
            </a:defPPr>
            <a:lvl1pPr marL="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lang="en-US" altLang="en-US"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ClrTx/>
              <a:buSzTx/>
              <a:buFont typeface="Arial" panose="020B0604020202020204" pitchFamily="34" charset="0"/>
              <a:buNone/>
              <a:defRPr lang="en-US" altLang="en-US" sz="18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ClrTx/>
              <a:buSzTx/>
              <a:buFont typeface="Arial" panose="020B0604020202020204" pitchFamily="34" charset="0"/>
              <a:buNone/>
              <a:defRPr lang="en-US" altLang="en-US" sz="18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ClrTx/>
              <a:buSzTx/>
              <a:buFont typeface="Arial" panose="020B0604020202020204" pitchFamily="34" charset="0"/>
              <a:buNone/>
              <a:defRPr lang="en-US" altLang="en-US" sz="18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ClrTx/>
              <a:buSzTx/>
              <a:buFont typeface="Arial" panose="020B0604020202020204" pitchFamily="34" charset="0"/>
              <a:buNone/>
              <a:defRPr lang="en-US" altLang="en-US" sz="1800" b="0" i="0" u="none" kern="1200" baseline="0">
                <a:solidFill>
                  <a:schemeClr val="tx1"/>
                </a:solidFill>
                <a:latin typeface="Arial" panose="020B0604020202020204" pitchFamily="34" charset="0"/>
                <a:ea typeface="宋体" panose="02010600030101010101" pitchFamily="2" charset="-122"/>
                <a:cs typeface="+mn-cs"/>
              </a:defRPr>
            </a:lvl5pPr>
          </a:lstStyle>
          <a:p>
            <a:pPr lvl="0" indent="0" hangingPunct="0"/>
            <a:r>
              <a:rPr lang="zh-CN" altLang="en-US" sz="2400" b="1">
                <a:solidFill>
                  <a:srgbClr val="FF0000"/>
                </a:solidFill>
                <a:ea typeface="楷体_GB2312" pitchFamily="1" charset="-122"/>
                <a:sym typeface="宋体" panose="02010600030101010101" pitchFamily="2" charset="-122"/>
              </a:rPr>
              <a:t>由此可得，电场中两点间的电势差等于场强和这两点间距离的乘积，这句话对吗？</a:t>
            </a:r>
            <a:endParaRPr lang="zh-CN" altLang="en-US" sz="2400" b="1">
              <a:solidFill>
                <a:srgbClr val="FF0000"/>
              </a:solidFill>
              <a:ea typeface="楷体_GB2312" pitchFamily="1" charset="-122"/>
              <a:sym typeface="宋体" panose="02010600030101010101" pitchFamily="2" charset="-122"/>
            </a:endParaRPr>
          </a:p>
        </p:txBody>
      </p:sp>
      <p:graphicFrame>
        <p:nvGraphicFramePr>
          <p:cNvPr id="18466" name="对象 8"/>
          <p:cNvGraphicFramePr>
            <a:graphicFrameLocks noChangeAspect="1"/>
          </p:cNvGraphicFramePr>
          <p:nvPr/>
        </p:nvGraphicFramePr>
        <p:xfrm>
          <a:off x="3419475" y="4151630"/>
          <a:ext cx="2980690" cy="591820"/>
        </p:xfrm>
        <a:graphic>
          <a:graphicData uri="http://schemas.openxmlformats.org/presentationml/2006/ole">
            <mc:AlternateContent xmlns:mc="http://schemas.openxmlformats.org/markup-compatibility/2006">
              <mc:Choice xmlns:v="urn:schemas-microsoft-com:vml" Requires="v">
                <p:oleObj spid="_x0000_s1040" name="" r:id="rId5" imgW="723900" imgH="203200" progId="Equation.KSEE3">
                  <p:embed/>
                </p:oleObj>
              </mc:Choice>
              <mc:Fallback>
                <p:oleObj name="" r:id="rId5" imgW="723900" imgH="203200" progId="Equation.KSEE3">
                  <p:embed/>
                  <p:pic>
                    <p:nvPicPr>
                      <p:cNvPr id="0" name="OLE substitute image"/>
                      <p:cNvPicPr/>
                      <p:nvPr/>
                    </p:nvPicPr>
                    <p:blipFill>
                      <a:blip r:embed="rId6"/>
                      <a:stretch>
                        <a:fillRect/>
                      </a:stretch>
                    </p:blipFill>
                    <p:spPr>
                      <a:xfrm>
                        <a:off x="3419475" y="4151630"/>
                        <a:ext cx="2980690" cy="591820"/>
                      </a:xfrm>
                      <a:prstGeom prst="rect">
                        <a:avLst/>
                      </a:prstGeom>
                      <a:noFill/>
                      <a:ln w="38100">
                        <a:noFill/>
                        <a:miter lim="800000"/>
                        <a:headEnd/>
                        <a:tailEnd/>
                      </a:ln>
                    </p:spPr>
                  </p:pic>
                </p:oleObj>
              </mc:Fallback>
            </mc:AlternateContent>
          </a:graphicData>
        </a:graphic>
      </p:graphicFrame>
      <p:sp>
        <p:nvSpPr>
          <p:cNvPr id="18467" name="文本框 1"/>
          <p:cNvSpPr txBox="1"/>
          <p:nvPr/>
        </p:nvSpPr>
        <p:spPr>
          <a:xfrm>
            <a:off x="795020" y="4970780"/>
            <a:ext cx="1860550" cy="460375"/>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sz="2400"/>
              <a:t>比较可得：</a:t>
            </a:r>
            <a:endParaRPr lang="zh-CN" altLang="en-US" sz="2400"/>
          </a:p>
        </p:txBody>
      </p:sp>
      <p:sp>
        <p:nvSpPr>
          <p:cNvPr id="3" name="文本框 2"/>
          <p:cNvSpPr txBox="1"/>
          <p:nvPr/>
        </p:nvSpPr>
        <p:spPr>
          <a:xfrm>
            <a:off x="3207385" y="1867535"/>
            <a:ext cx="935355" cy="583565"/>
          </a:xfrm>
          <a:prstGeom prst="rect">
            <a:avLst/>
          </a:prstGeom>
          <a:noFill/>
        </p:spPr>
        <p:txBody>
          <a:bodyPr wrap="square" rtlCol="0">
            <a:spAutoFit/>
          </a:bodyPr>
          <a:p>
            <a:r>
              <a:rPr lang="en-US" altLang="zh-CN" sz="3200" b="1"/>
              <a:t>d</a:t>
            </a:r>
            <a:endParaRPr lang="en-US" altLang="zh-CN" sz="32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63"/>
                                        </p:tgtEl>
                                        <p:attrNameLst>
                                          <p:attrName>style.visibility</p:attrName>
                                        </p:attrNameLst>
                                      </p:cBhvr>
                                      <p:to>
                                        <p:strVal val="visible"/>
                                      </p:to>
                                    </p:set>
                                    <p:anim calcmode="lin" valueType="num">
                                      <p:cBhvr additive="base">
                                        <p:cTn id="7" dur="500" fill="hold"/>
                                        <p:tgtEl>
                                          <p:spTgt spid="18463"/>
                                        </p:tgtEl>
                                        <p:attrNameLst>
                                          <p:attrName>ppt_x</p:attrName>
                                        </p:attrNameLst>
                                      </p:cBhvr>
                                      <p:tavLst>
                                        <p:tav tm="0">
                                          <p:val>
                                            <p:strVal val="#ppt_x"/>
                                          </p:val>
                                        </p:tav>
                                        <p:tav tm="100000">
                                          <p:val>
                                            <p:strVal val="#ppt_x"/>
                                          </p:val>
                                        </p:tav>
                                      </p:tavLst>
                                    </p:anim>
                                    <p:anim calcmode="lin" valueType="num">
                                      <p:cBhvr additive="base">
                                        <p:cTn id="8" dur="500" fill="hold"/>
                                        <p:tgtEl>
                                          <p:spTgt spid="1846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460"/>
                                        </p:tgtEl>
                                        <p:attrNameLst>
                                          <p:attrName>style.visibility</p:attrName>
                                        </p:attrNameLst>
                                      </p:cBhvr>
                                      <p:to>
                                        <p:strVal val="visible"/>
                                      </p:to>
                                    </p:set>
                                    <p:anim calcmode="lin" valueType="num">
                                      <p:cBhvr additive="base">
                                        <p:cTn id="13" dur="500" fill="hold"/>
                                        <p:tgtEl>
                                          <p:spTgt spid="18460"/>
                                        </p:tgtEl>
                                        <p:attrNameLst>
                                          <p:attrName>ppt_x</p:attrName>
                                        </p:attrNameLst>
                                      </p:cBhvr>
                                      <p:tavLst>
                                        <p:tav tm="0">
                                          <p:val>
                                            <p:strVal val="#ppt_x"/>
                                          </p:val>
                                        </p:tav>
                                        <p:tav tm="100000">
                                          <p:val>
                                            <p:strVal val="#ppt_x"/>
                                          </p:val>
                                        </p:tav>
                                      </p:tavLst>
                                    </p:anim>
                                    <p:anim calcmode="lin" valueType="num">
                                      <p:cBhvr additive="base">
                                        <p:cTn id="14" dur="500" fill="hold"/>
                                        <p:tgtEl>
                                          <p:spTgt spid="1846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64"/>
                                        </p:tgtEl>
                                        <p:attrNameLst>
                                          <p:attrName>style.visibility</p:attrName>
                                        </p:attrNameLst>
                                      </p:cBhvr>
                                      <p:to>
                                        <p:strVal val="visible"/>
                                      </p:to>
                                    </p:set>
                                    <p:anim calcmode="lin" valueType="num">
                                      <p:cBhvr additive="base">
                                        <p:cTn id="19" dur="500" fill="hold"/>
                                        <p:tgtEl>
                                          <p:spTgt spid="18464"/>
                                        </p:tgtEl>
                                        <p:attrNameLst>
                                          <p:attrName>ppt_x</p:attrName>
                                        </p:attrNameLst>
                                      </p:cBhvr>
                                      <p:tavLst>
                                        <p:tav tm="0">
                                          <p:val>
                                            <p:strVal val="#ppt_x"/>
                                          </p:val>
                                        </p:tav>
                                        <p:tav tm="100000">
                                          <p:val>
                                            <p:strVal val="#ppt_x"/>
                                          </p:val>
                                        </p:tav>
                                      </p:tavLst>
                                    </p:anim>
                                    <p:anim calcmode="lin" valueType="num">
                                      <p:cBhvr additive="base">
                                        <p:cTn id="20" dur="500" fill="hold"/>
                                        <p:tgtEl>
                                          <p:spTgt spid="1846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466"/>
                                        </p:tgtEl>
                                        <p:attrNameLst>
                                          <p:attrName>style.visibility</p:attrName>
                                        </p:attrNameLst>
                                      </p:cBhvr>
                                      <p:to>
                                        <p:strVal val="visible"/>
                                      </p:to>
                                    </p:set>
                                    <p:anim calcmode="lin" valueType="num">
                                      <p:cBhvr additive="base">
                                        <p:cTn id="25" dur="500" fill="hold"/>
                                        <p:tgtEl>
                                          <p:spTgt spid="18466"/>
                                        </p:tgtEl>
                                        <p:attrNameLst>
                                          <p:attrName>ppt_x</p:attrName>
                                        </p:attrNameLst>
                                      </p:cBhvr>
                                      <p:tavLst>
                                        <p:tav tm="0">
                                          <p:val>
                                            <p:strVal val="#ppt_x"/>
                                          </p:val>
                                        </p:tav>
                                        <p:tav tm="100000">
                                          <p:val>
                                            <p:strVal val="#ppt_x"/>
                                          </p:val>
                                        </p:tav>
                                      </p:tavLst>
                                    </p:anim>
                                    <p:anim calcmode="lin" valueType="num">
                                      <p:cBhvr additive="base">
                                        <p:cTn id="26" dur="500" fill="hold"/>
                                        <p:tgtEl>
                                          <p:spTgt spid="1846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67"/>
                                        </p:tgtEl>
                                        <p:attrNameLst>
                                          <p:attrName>style.visibility</p:attrName>
                                        </p:attrNameLst>
                                      </p:cBhvr>
                                      <p:to>
                                        <p:strVal val="visible"/>
                                      </p:to>
                                    </p:set>
                                    <p:anim calcmode="lin" valueType="num">
                                      <p:cBhvr additive="base">
                                        <p:cTn id="31" dur="500" fill="hold"/>
                                        <p:tgtEl>
                                          <p:spTgt spid="18467"/>
                                        </p:tgtEl>
                                        <p:attrNameLst>
                                          <p:attrName>ppt_x</p:attrName>
                                        </p:attrNameLst>
                                      </p:cBhvr>
                                      <p:tavLst>
                                        <p:tav tm="0">
                                          <p:val>
                                            <p:strVal val="#ppt_x"/>
                                          </p:val>
                                        </p:tav>
                                        <p:tav tm="100000">
                                          <p:val>
                                            <p:strVal val="#ppt_x"/>
                                          </p:val>
                                        </p:tav>
                                      </p:tavLst>
                                    </p:anim>
                                    <p:anim calcmode="lin" valueType="num">
                                      <p:cBhvr additive="base">
                                        <p:cTn id="32" dur="500" fill="hold"/>
                                        <p:tgtEl>
                                          <p:spTgt spid="1846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8461"/>
                                        </p:tgtEl>
                                        <p:attrNameLst>
                                          <p:attrName>style.visibility</p:attrName>
                                        </p:attrNameLst>
                                      </p:cBhvr>
                                      <p:to>
                                        <p:strVal val="visible"/>
                                      </p:to>
                                    </p:set>
                                    <p:anim calcmode="lin" valueType="num">
                                      <p:cBhvr additive="base">
                                        <p:cTn id="37" dur="500" fill="hold"/>
                                        <p:tgtEl>
                                          <p:spTgt spid="18461"/>
                                        </p:tgtEl>
                                        <p:attrNameLst>
                                          <p:attrName>ppt_x</p:attrName>
                                        </p:attrNameLst>
                                      </p:cBhvr>
                                      <p:tavLst>
                                        <p:tav tm="0">
                                          <p:val>
                                            <p:strVal val="#ppt_x"/>
                                          </p:val>
                                        </p:tav>
                                        <p:tav tm="100000">
                                          <p:val>
                                            <p:strVal val="#ppt_x"/>
                                          </p:val>
                                        </p:tav>
                                      </p:tavLst>
                                    </p:anim>
                                    <p:anim calcmode="lin" valueType="num">
                                      <p:cBhvr additive="base">
                                        <p:cTn id="38" dur="500" fill="hold"/>
                                        <p:tgtEl>
                                          <p:spTgt spid="1846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465"/>
                                        </p:tgtEl>
                                        <p:attrNameLst>
                                          <p:attrName>style.visibility</p:attrName>
                                        </p:attrNameLst>
                                      </p:cBhvr>
                                      <p:to>
                                        <p:strVal val="visible"/>
                                      </p:to>
                                    </p:set>
                                    <p:anim calcmode="lin" valueType="num">
                                      <p:cBhvr additive="base">
                                        <p:cTn id="43" dur="500" fill="hold"/>
                                        <p:tgtEl>
                                          <p:spTgt spid="18465"/>
                                        </p:tgtEl>
                                        <p:attrNameLst>
                                          <p:attrName>ppt_x</p:attrName>
                                        </p:attrNameLst>
                                      </p:cBhvr>
                                      <p:tavLst>
                                        <p:tav tm="0">
                                          <p:val>
                                            <p:strVal val="#ppt_x"/>
                                          </p:val>
                                        </p:tav>
                                        <p:tav tm="100000">
                                          <p:val>
                                            <p:strVal val="#ppt_x"/>
                                          </p:val>
                                        </p:tav>
                                      </p:tavLst>
                                    </p:anim>
                                    <p:anim calcmode="lin" valueType="num">
                                      <p:cBhvr additive="base">
                                        <p:cTn id="44" dur="500" fill="hold"/>
                                        <p:tgtEl>
                                          <p:spTgt spid="184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3" grpId="0"/>
      <p:bldP spid="18464" grpId="0"/>
      <p:bldP spid="18467" grpId="0"/>
      <p:bldP spid="18465"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cxnSp>
        <p:nvCxnSpPr>
          <p:cNvPr id="19458" name="Line 2"/>
          <p:cNvCxnSpPr/>
          <p:nvPr/>
        </p:nvCxnSpPr>
        <p:spPr>
          <a:xfrm>
            <a:off x="1728788" y="1447800"/>
            <a:ext cx="4876800" cy="0"/>
          </a:xfrm>
          <a:prstGeom prst="line">
            <a:avLst/>
          </a:prstGeom>
          <a:noFill/>
          <a:ln w="76200">
            <a:solidFill>
              <a:schemeClr val="tx1"/>
            </a:solidFill>
            <a:round/>
            <a:tailEnd type="triangle"/>
          </a:ln>
        </p:spPr>
      </p:cxnSp>
      <p:cxnSp>
        <p:nvCxnSpPr>
          <p:cNvPr id="19459" name="Line 3"/>
          <p:cNvCxnSpPr/>
          <p:nvPr/>
        </p:nvCxnSpPr>
        <p:spPr>
          <a:xfrm>
            <a:off x="1728788" y="2057400"/>
            <a:ext cx="4876800" cy="0"/>
          </a:xfrm>
          <a:prstGeom prst="line">
            <a:avLst/>
          </a:prstGeom>
          <a:noFill/>
          <a:ln w="76200">
            <a:solidFill>
              <a:schemeClr val="tx1"/>
            </a:solidFill>
            <a:round/>
            <a:tailEnd type="triangle"/>
          </a:ln>
        </p:spPr>
      </p:cxnSp>
      <p:cxnSp>
        <p:nvCxnSpPr>
          <p:cNvPr id="19460" name="Line 4"/>
          <p:cNvCxnSpPr/>
          <p:nvPr/>
        </p:nvCxnSpPr>
        <p:spPr>
          <a:xfrm>
            <a:off x="1728788" y="2667000"/>
            <a:ext cx="4876800" cy="0"/>
          </a:xfrm>
          <a:prstGeom prst="line">
            <a:avLst/>
          </a:prstGeom>
          <a:noFill/>
          <a:ln w="76200">
            <a:solidFill>
              <a:schemeClr val="tx1"/>
            </a:solidFill>
            <a:round/>
            <a:tailEnd type="triangle"/>
          </a:ln>
        </p:spPr>
      </p:cxnSp>
      <p:cxnSp>
        <p:nvCxnSpPr>
          <p:cNvPr id="19461" name="Line 5"/>
          <p:cNvCxnSpPr/>
          <p:nvPr/>
        </p:nvCxnSpPr>
        <p:spPr>
          <a:xfrm>
            <a:off x="1728788" y="3276600"/>
            <a:ext cx="4876800" cy="0"/>
          </a:xfrm>
          <a:prstGeom prst="line">
            <a:avLst/>
          </a:prstGeom>
          <a:noFill/>
          <a:ln w="76200">
            <a:solidFill>
              <a:schemeClr val="tx1"/>
            </a:solidFill>
            <a:round/>
            <a:tailEnd type="triangle"/>
          </a:ln>
        </p:spPr>
      </p:cxnSp>
      <p:sp>
        <p:nvSpPr>
          <p:cNvPr id="19462" name="Text Box 6"/>
          <p:cNvSpPr txBox="1"/>
          <p:nvPr/>
        </p:nvSpPr>
        <p:spPr>
          <a:xfrm>
            <a:off x="6757988" y="1981200"/>
            <a:ext cx="557212" cy="762000"/>
          </a:xfrm>
          <a:prstGeom prst="rect">
            <a:avLst/>
          </a:prstGeom>
          <a:noFill/>
          <a:ln>
            <a:noFill/>
            <a:miter lim="800000"/>
          </a:ln>
        </p:spPr>
        <p:txBody>
          <a:bodyPr wrap="non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n-US" altLang="zh-CN" sz="4400" b="1"/>
              <a:t>E</a:t>
            </a:r>
            <a:endParaRPr lang="en-US" altLang="zh-CN" sz="4400" b="1"/>
          </a:p>
        </p:txBody>
      </p:sp>
      <p:sp>
        <p:nvSpPr>
          <p:cNvPr id="19463" name="WordArt 7"/>
          <p:cNvSpPr/>
          <p:nvPr/>
        </p:nvSpPr>
        <p:spPr>
          <a:xfrm>
            <a:off x="2057400" y="2743200"/>
            <a:ext cx="381000" cy="457200"/>
          </a:xfrm>
        </p:spPr>
        <p:txBody>
          <a:bodyPr wrap="none" fromWordArt="1" anchor="t" anchorCtr="0">
            <a:prstTxWarp prst="textPlain">
              <a:avLst>
                <a:gd name="adj" fmla="val 50000"/>
              </a:avLst>
            </a:prstTxWarp>
          </a:bodyPr>
          <a:lstStyle/>
          <a:p>
            <a:pPr algn="ctr"/>
            <a:r>
              <a:rPr sz="3600" b="1" kern="10">
                <a:ln w="19050">
                  <a:solidFill>
                    <a:srgbClr val="99CCFF"/>
                  </a:solidFill>
                  <a:round/>
                </a:ln>
                <a:solidFill>
                  <a:srgbClr val="0066CC"/>
                </a:solidFill>
                <a:effectLst>
                  <a:outerShdw dist="35921" dir="2700000" algn="ctr">
                    <a:srgbClr val="990000"/>
                  </a:outerShdw>
                </a:effectLst>
                <a:latin typeface="黑体" panose="02010609060101010101" charset="-122"/>
              </a:rPr>
              <a:t>A</a:t>
            </a:r>
            <a:endParaRPr sz="3600" b="1" kern="10">
              <a:ln w="19050">
                <a:solidFill>
                  <a:srgbClr val="99CCFF"/>
                </a:solidFill>
                <a:round/>
              </a:ln>
              <a:solidFill>
                <a:srgbClr val="0066CC"/>
              </a:solidFill>
              <a:effectLst>
                <a:outerShdw dist="35921" dir="2700000" algn="ctr">
                  <a:srgbClr val="990000"/>
                </a:outerShdw>
              </a:effectLst>
              <a:latin typeface="黑体" panose="02010609060101010101" charset="-122"/>
            </a:endParaRPr>
          </a:p>
        </p:txBody>
      </p:sp>
      <p:sp>
        <p:nvSpPr>
          <p:cNvPr id="19464" name="WordArt 8"/>
          <p:cNvSpPr/>
          <p:nvPr/>
        </p:nvSpPr>
        <p:spPr>
          <a:xfrm>
            <a:off x="5486400" y="1447800"/>
            <a:ext cx="381000" cy="457200"/>
          </a:xfrm>
        </p:spPr>
        <p:txBody>
          <a:bodyPr wrap="none" fromWordArt="1" anchor="t" anchorCtr="0">
            <a:prstTxWarp prst="textPlain">
              <a:avLst>
                <a:gd name="adj" fmla="val 50000"/>
              </a:avLst>
            </a:prstTxWarp>
          </a:bodyPr>
          <a:lstStyle/>
          <a:p>
            <a:pPr algn="ctr"/>
            <a:r>
              <a:rPr sz="3600" b="1" kern="10">
                <a:ln w="19050">
                  <a:solidFill>
                    <a:srgbClr val="99CCFF"/>
                  </a:solidFill>
                  <a:round/>
                </a:ln>
                <a:solidFill>
                  <a:srgbClr val="0066CC"/>
                </a:solidFill>
                <a:effectLst>
                  <a:outerShdw dist="35921" dir="2700000" algn="ctr">
                    <a:srgbClr val="990000"/>
                  </a:outerShdw>
                </a:effectLst>
                <a:latin typeface="黑体" panose="02010609060101010101" charset="-122"/>
              </a:rPr>
              <a:t>B</a:t>
            </a:r>
            <a:endParaRPr sz="3600" b="1" kern="10">
              <a:ln w="19050">
                <a:solidFill>
                  <a:srgbClr val="99CCFF"/>
                </a:solidFill>
                <a:round/>
              </a:ln>
              <a:solidFill>
                <a:srgbClr val="0066CC"/>
              </a:solidFill>
              <a:effectLst>
                <a:outerShdw dist="35921" dir="2700000" algn="ctr">
                  <a:srgbClr val="990000"/>
                </a:outerShdw>
              </a:effectLst>
              <a:latin typeface="黑体" panose="02010609060101010101" charset="-122"/>
            </a:endParaRPr>
          </a:p>
        </p:txBody>
      </p:sp>
      <p:grpSp>
        <p:nvGrpSpPr>
          <p:cNvPr id="19465" name="Group 9"/>
          <p:cNvGrpSpPr/>
          <p:nvPr/>
        </p:nvGrpSpPr>
        <p:grpSpPr>
          <a:xfrm rot="20100000">
            <a:off x="2294392" y="1669261"/>
            <a:ext cx="3124200" cy="838200"/>
            <a:chOff x="0" y="96"/>
            <a:chExt cx="1968" cy="528"/>
          </a:xfrm>
        </p:grpSpPr>
        <p:sp>
          <p:nvSpPr>
            <p:cNvPr id="19466" name="Oval 10"/>
            <p:cNvSpPr/>
            <p:nvPr/>
          </p:nvSpPr>
          <p:spPr>
            <a:xfrm>
              <a:off x="0" y="480"/>
              <a:ext cx="96" cy="96"/>
            </a:xfrm>
            <a:prstGeom prst="ellipse">
              <a:avLst/>
            </a:prstGeom>
            <a:solidFill>
              <a:srgbClr val="CC0000"/>
            </a:solidFill>
            <a:ln>
              <a:solidFill>
                <a:srgbClr val="CC0000"/>
              </a:solidFill>
              <a:round/>
            </a:ln>
          </p:spPr>
          <p:txBody>
            <a:bodyPr wrap="none" anchor="ctr"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endParaRPr lang="zh-CN" altLang="en-US"/>
            </a:p>
          </p:txBody>
        </p:sp>
        <p:sp>
          <p:nvSpPr>
            <p:cNvPr id="19467" name="Oval 11"/>
            <p:cNvSpPr/>
            <p:nvPr/>
          </p:nvSpPr>
          <p:spPr>
            <a:xfrm>
              <a:off x="1872" y="480"/>
              <a:ext cx="96" cy="96"/>
            </a:xfrm>
            <a:prstGeom prst="ellipse">
              <a:avLst/>
            </a:prstGeom>
            <a:solidFill>
              <a:srgbClr val="CC0000"/>
            </a:solidFill>
            <a:ln>
              <a:solidFill>
                <a:srgbClr val="CC0000"/>
              </a:solidFill>
              <a:round/>
            </a:ln>
          </p:spPr>
          <p:txBody>
            <a:bodyPr wrap="none" anchor="ctr"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endParaRPr lang="zh-CN" altLang="en-US"/>
            </a:p>
          </p:txBody>
        </p:sp>
        <p:cxnSp>
          <p:nvCxnSpPr>
            <p:cNvPr id="19468" name="Line 12"/>
            <p:cNvCxnSpPr/>
            <p:nvPr/>
          </p:nvCxnSpPr>
          <p:spPr>
            <a:xfrm flipH="1">
              <a:off x="48" y="96"/>
              <a:ext cx="0" cy="480"/>
            </a:xfrm>
            <a:prstGeom prst="line">
              <a:avLst/>
            </a:prstGeom>
            <a:noFill/>
            <a:ln w="28575">
              <a:solidFill>
                <a:schemeClr val="tx1"/>
              </a:solidFill>
              <a:prstDash val="dash"/>
              <a:round/>
            </a:ln>
          </p:spPr>
        </p:cxnSp>
        <p:cxnSp>
          <p:nvCxnSpPr>
            <p:cNvPr id="19469" name="Line 13"/>
            <p:cNvCxnSpPr/>
            <p:nvPr/>
          </p:nvCxnSpPr>
          <p:spPr>
            <a:xfrm flipH="1">
              <a:off x="1920" y="96"/>
              <a:ext cx="0" cy="480"/>
            </a:xfrm>
            <a:prstGeom prst="line">
              <a:avLst/>
            </a:prstGeom>
            <a:noFill/>
            <a:ln w="28575">
              <a:solidFill>
                <a:schemeClr val="tx1"/>
              </a:solidFill>
              <a:prstDash val="dash"/>
              <a:round/>
            </a:ln>
          </p:spPr>
        </p:cxnSp>
        <p:cxnSp>
          <p:nvCxnSpPr>
            <p:cNvPr id="19470" name="Line 14"/>
            <p:cNvCxnSpPr/>
            <p:nvPr/>
          </p:nvCxnSpPr>
          <p:spPr>
            <a:xfrm flipH="1">
              <a:off x="48" y="144"/>
              <a:ext cx="576" cy="0"/>
            </a:xfrm>
            <a:prstGeom prst="line">
              <a:avLst/>
            </a:prstGeom>
            <a:noFill/>
            <a:ln w="57150">
              <a:solidFill>
                <a:schemeClr val="tx1"/>
              </a:solidFill>
              <a:round/>
              <a:tailEnd type="triangle"/>
            </a:ln>
          </p:spPr>
        </p:cxnSp>
        <p:cxnSp>
          <p:nvCxnSpPr>
            <p:cNvPr id="19471" name="Line 15"/>
            <p:cNvCxnSpPr/>
            <p:nvPr/>
          </p:nvCxnSpPr>
          <p:spPr>
            <a:xfrm>
              <a:off x="1392" y="144"/>
              <a:ext cx="528" cy="0"/>
            </a:xfrm>
            <a:prstGeom prst="line">
              <a:avLst/>
            </a:prstGeom>
            <a:noFill/>
            <a:ln w="57150">
              <a:solidFill>
                <a:schemeClr val="tx1"/>
              </a:solidFill>
              <a:round/>
              <a:tailEnd type="triangle"/>
            </a:ln>
          </p:spPr>
        </p:cxnSp>
        <p:cxnSp>
          <p:nvCxnSpPr>
            <p:cNvPr id="19473" name="Line 17"/>
            <p:cNvCxnSpPr/>
            <p:nvPr/>
          </p:nvCxnSpPr>
          <p:spPr>
            <a:xfrm>
              <a:off x="48" y="528"/>
              <a:ext cx="1872" cy="0"/>
            </a:xfrm>
            <a:prstGeom prst="line">
              <a:avLst/>
            </a:prstGeom>
            <a:noFill/>
            <a:ln w="38100">
              <a:solidFill>
                <a:schemeClr val="tx1"/>
              </a:solidFill>
              <a:prstDash val="dash"/>
              <a:round/>
            </a:ln>
          </p:spPr>
        </p:cxnSp>
        <p:cxnSp>
          <p:nvCxnSpPr>
            <p:cNvPr id="19474" name="Line 18"/>
            <p:cNvCxnSpPr/>
            <p:nvPr/>
          </p:nvCxnSpPr>
          <p:spPr>
            <a:xfrm>
              <a:off x="960" y="528"/>
              <a:ext cx="432" cy="0"/>
            </a:xfrm>
            <a:prstGeom prst="line">
              <a:avLst/>
            </a:prstGeom>
            <a:noFill/>
            <a:ln w="76200">
              <a:solidFill>
                <a:srgbClr val="CC0000"/>
              </a:solidFill>
              <a:round/>
              <a:tailEnd type="triangle"/>
            </a:ln>
          </p:spPr>
        </p:cxnSp>
        <p:sp>
          <p:nvSpPr>
            <p:cNvPr id="19475" name="Oval 19"/>
            <p:cNvSpPr/>
            <p:nvPr/>
          </p:nvSpPr>
          <p:spPr>
            <a:xfrm>
              <a:off x="768" y="432"/>
              <a:ext cx="192" cy="192"/>
            </a:xfrm>
            <a:prstGeom prst="ellipse">
              <a:avLst/>
            </a:prstGeom>
            <a:gradFill rotWithShape="1">
              <a:gsLst>
                <a:gs pos="0">
                  <a:schemeClr val="bg2"/>
                </a:gs>
                <a:gs pos="100000">
                  <a:srgbClr val="1F1F1F"/>
                </a:gs>
              </a:gsLst>
              <a:path path="shape">
                <a:fillToRect l="50000" t="50000" r="50000" b="50000"/>
              </a:path>
            </a:gradFill>
            <a:ln>
              <a:solidFill>
                <a:schemeClr val="bg2"/>
              </a:solidFill>
              <a:round/>
            </a:ln>
          </p:spPr>
          <p:txBody>
            <a:bodyPr wrap="none" anchor="ctr"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endParaRPr lang="zh-CN" altLang="en-US"/>
            </a:p>
          </p:txBody>
        </p:sp>
      </p:grpSp>
      <p:cxnSp>
        <p:nvCxnSpPr>
          <p:cNvPr id="19476" name="Line 20"/>
          <p:cNvCxnSpPr/>
          <p:nvPr/>
        </p:nvCxnSpPr>
        <p:spPr>
          <a:xfrm flipH="1">
            <a:off x="5334000" y="1752600"/>
            <a:ext cx="0" cy="1219200"/>
          </a:xfrm>
          <a:prstGeom prst="line">
            <a:avLst/>
          </a:prstGeom>
          <a:noFill/>
          <a:ln w="38100">
            <a:solidFill>
              <a:schemeClr val="tx1"/>
            </a:solidFill>
            <a:prstDash val="dash"/>
            <a:round/>
          </a:ln>
        </p:spPr>
      </p:cxnSp>
      <p:cxnSp>
        <p:nvCxnSpPr>
          <p:cNvPr id="19477" name="Line 21"/>
          <p:cNvCxnSpPr/>
          <p:nvPr/>
        </p:nvCxnSpPr>
        <p:spPr>
          <a:xfrm flipH="1">
            <a:off x="2590800" y="2971800"/>
            <a:ext cx="914400" cy="0"/>
          </a:xfrm>
          <a:prstGeom prst="line">
            <a:avLst/>
          </a:prstGeom>
          <a:noFill/>
          <a:ln w="57150">
            <a:solidFill>
              <a:schemeClr val="tx1"/>
            </a:solidFill>
            <a:round/>
            <a:tailEnd type="triangle"/>
          </a:ln>
        </p:spPr>
      </p:cxnSp>
      <p:cxnSp>
        <p:nvCxnSpPr>
          <p:cNvPr id="19478" name="Line 22"/>
          <p:cNvCxnSpPr/>
          <p:nvPr/>
        </p:nvCxnSpPr>
        <p:spPr>
          <a:xfrm>
            <a:off x="4419600" y="2971800"/>
            <a:ext cx="838200" cy="0"/>
          </a:xfrm>
          <a:prstGeom prst="line">
            <a:avLst/>
          </a:prstGeom>
          <a:noFill/>
          <a:ln w="57150">
            <a:solidFill>
              <a:schemeClr val="tx1"/>
            </a:solidFill>
            <a:round/>
            <a:tailEnd type="triangle"/>
          </a:ln>
        </p:spPr>
      </p:cxnSp>
      <p:graphicFrame>
        <p:nvGraphicFramePr>
          <p:cNvPr id="19480" name="对象 13335"/>
          <p:cNvGraphicFramePr>
            <a:graphicFrameLocks noChangeAspect="1"/>
          </p:cNvGraphicFramePr>
          <p:nvPr/>
        </p:nvGraphicFramePr>
        <p:xfrm>
          <a:off x="2212975" y="3568700"/>
          <a:ext cx="2343150" cy="677863"/>
        </p:xfrm>
        <a:graphic>
          <a:graphicData uri="http://schemas.openxmlformats.org/presentationml/2006/ole">
            <mc:AlternateContent xmlns:mc="http://schemas.openxmlformats.org/markup-compatibility/2006">
              <mc:Choice xmlns:v="urn:schemas-microsoft-com:vml" Requires="v">
                <p:oleObj spid="_x0000_s1041" name="" r:id="rId1" imgW="761365" imgH="215900" progId="">
                  <p:embed/>
                </p:oleObj>
              </mc:Choice>
              <mc:Fallback>
                <p:oleObj name="" r:id="rId1" imgW="761365" imgH="215900" progId="">
                  <p:embed/>
                  <p:pic>
                    <p:nvPicPr>
                      <p:cNvPr id="0" name="OLE substitute image"/>
                      <p:cNvPicPr/>
                      <p:nvPr/>
                    </p:nvPicPr>
                    <p:blipFill>
                      <a:blip r:embed="rId2"/>
                      <a:stretch>
                        <a:fillRect/>
                      </a:stretch>
                    </p:blipFill>
                    <p:spPr>
                      <a:xfrm>
                        <a:off x="2212975" y="3568700"/>
                        <a:ext cx="2343150" cy="677863"/>
                      </a:xfrm>
                      <a:prstGeom prst="rect">
                        <a:avLst/>
                      </a:prstGeom>
                      <a:noFill/>
                      <a:ln w="38100">
                        <a:noFill/>
                        <a:miter lim="800000"/>
                        <a:headEnd/>
                        <a:tailEnd/>
                      </a:ln>
                    </p:spPr>
                  </p:pic>
                </p:oleObj>
              </mc:Fallback>
            </mc:AlternateContent>
          </a:graphicData>
        </a:graphic>
      </p:graphicFrame>
      <p:graphicFrame>
        <p:nvGraphicFramePr>
          <p:cNvPr id="19481" name="对象 13336"/>
          <p:cNvGraphicFramePr>
            <a:graphicFrameLocks noChangeAspect="1"/>
          </p:cNvGraphicFramePr>
          <p:nvPr/>
        </p:nvGraphicFramePr>
        <p:xfrm>
          <a:off x="2155825" y="4246563"/>
          <a:ext cx="4449763" cy="677862"/>
        </p:xfrm>
        <a:graphic>
          <a:graphicData uri="http://schemas.openxmlformats.org/presentationml/2006/ole">
            <mc:AlternateContent xmlns:mc="http://schemas.openxmlformats.org/markup-compatibility/2006">
              <mc:Choice xmlns:v="urn:schemas-microsoft-com:vml" Requires="v">
                <p:oleObj spid="_x0000_s1042" name="" r:id="rId3" imgW="1454150" imgH="216535" progId="">
                  <p:embed/>
                </p:oleObj>
              </mc:Choice>
              <mc:Fallback>
                <p:oleObj name="" r:id="rId3" imgW="1454150" imgH="216535" progId="">
                  <p:embed/>
                  <p:pic>
                    <p:nvPicPr>
                      <p:cNvPr id="0" name="OLE substitute image"/>
                      <p:cNvPicPr/>
                      <p:nvPr/>
                    </p:nvPicPr>
                    <p:blipFill>
                      <a:blip r:embed="rId4"/>
                      <a:stretch>
                        <a:fillRect/>
                      </a:stretch>
                    </p:blipFill>
                    <p:spPr>
                      <a:xfrm>
                        <a:off x="2155825" y="4246563"/>
                        <a:ext cx="4449763" cy="677862"/>
                      </a:xfrm>
                      <a:prstGeom prst="rect">
                        <a:avLst/>
                      </a:prstGeom>
                      <a:noFill/>
                      <a:ln w="38100">
                        <a:noFill/>
                        <a:miter lim="800000"/>
                        <a:headEnd/>
                        <a:tailEnd/>
                      </a:ln>
                    </p:spPr>
                  </p:pic>
                </p:oleObj>
              </mc:Fallback>
            </mc:AlternateContent>
          </a:graphicData>
        </a:graphic>
      </p:graphicFrame>
      <p:graphicFrame>
        <p:nvGraphicFramePr>
          <p:cNvPr id="19482" name="对象 13339"/>
          <p:cNvGraphicFramePr>
            <a:graphicFrameLocks noChangeAspect="1"/>
          </p:cNvGraphicFramePr>
          <p:nvPr/>
        </p:nvGraphicFramePr>
        <p:xfrm>
          <a:off x="2212975" y="5019675"/>
          <a:ext cx="1951038" cy="677863"/>
        </p:xfrm>
        <a:graphic>
          <a:graphicData uri="http://schemas.openxmlformats.org/presentationml/2006/ole">
            <mc:AlternateContent xmlns:mc="http://schemas.openxmlformats.org/markup-compatibility/2006">
              <mc:Choice xmlns:v="urn:schemas-microsoft-com:vml" Requires="v">
                <p:oleObj spid="_x0000_s1043" name="" r:id="rId5" imgW="634365" imgH="215900" progId="">
                  <p:embed/>
                </p:oleObj>
              </mc:Choice>
              <mc:Fallback>
                <p:oleObj name="" r:id="rId5" imgW="634365" imgH="215900" progId="">
                  <p:embed/>
                  <p:pic>
                    <p:nvPicPr>
                      <p:cNvPr id="0" name="OLE substitute image"/>
                      <p:cNvPicPr/>
                      <p:nvPr/>
                    </p:nvPicPr>
                    <p:blipFill>
                      <a:blip r:embed="rId6"/>
                      <a:stretch>
                        <a:fillRect/>
                      </a:stretch>
                    </p:blipFill>
                    <p:spPr>
                      <a:xfrm>
                        <a:off x="2212975" y="5019675"/>
                        <a:ext cx="1951038" cy="677863"/>
                      </a:xfrm>
                      <a:prstGeom prst="rect">
                        <a:avLst/>
                      </a:prstGeom>
                      <a:noFill/>
                      <a:ln w="38100">
                        <a:solidFill>
                          <a:srgbClr val="FF0000"/>
                        </a:solidFill>
                        <a:miter lim="800000"/>
                        <a:headEnd/>
                        <a:tailEnd/>
                      </a:ln>
                    </p:spPr>
                  </p:pic>
                </p:oleObj>
              </mc:Fallback>
            </mc:AlternateContent>
          </a:graphicData>
        </a:graphic>
      </p:graphicFrame>
      <p:sp>
        <p:nvSpPr>
          <p:cNvPr id="19483" name="Text Box 29"/>
          <p:cNvSpPr txBox="1"/>
          <p:nvPr/>
        </p:nvSpPr>
        <p:spPr>
          <a:xfrm>
            <a:off x="3200400" y="2514600"/>
            <a:ext cx="592138" cy="579438"/>
          </a:xfrm>
          <a:prstGeom prst="rect">
            <a:avLst/>
          </a:prstGeom>
          <a:noFill/>
          <a:ln>
            <a:noFill/>
            <a:miter lim="800000"/>
          </a:ln>
        </p:spPr>
        <p:txBody>
          <a:bodyPr wrap="non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el-GR" altLang="en-US" sz="3200">
                <a:solidFill>
                  <a:srgbClr val="000000"/>
                </a:solidFill>
              </a:rPr>
              <a:t>θ</a:t>
            </a:r>
            <a:endParaRPr lang="el-GR" altLang="en-US" sz="3200">
              <a:solidFill>
                <a:srgbClr val="000000"/>
              </a:solidFill>
            </a:endParaRPr>
          </a:p>
        </p:txBody>
      </p:sp>
      <p:sp>
        <p:nvSpPr>
          <p:cNvPr id="19484" name="文本框 1"/>
          <p:cNvSpPr txBox="1"/>
          <p:nvPr/>
        </p:nvSpPr>
        <p:spPr>
          <a:xfrm>
            <a:off x="485775" y="360363"/>
            <a:ext cx="8245475" cy="829945"/>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sz="2400" b="1">
                <a:solidFill>
                  <a:schemeClr val="accent2"/>
                </a:solidFill>
                <a:latin typeface="Times New Roman" panose="02020603050405020304" pitchFamily="2" charset="0"/>
              </a:rPr>
              <a:t>探究二、如下图所示，若电荷不沿场强方向移动，能否得到相同的结论？</a:t>
            </a:r>
            <a:endParaRPr lang="zh-CN" altLang="en-US" sz="2400" b="1">
              <a:solidFill>
                <a:schemeClr val="accent2"/>
              </a:solidFill>
              <a:latin typeface="Times New Roman" panose="02020603050405020304" pitchFamily="2" charset="0"/>
            </a:endParaRPr>
          </a:p>
        </p:txBody>
      </p:sp>
      <p:sp>
        <p:nvSpPr>
          <p:cNvPr id="19485" name="文本框 2"/>
          <p:cNvSpPr txBox="1"/>
          <p:nvPr/>
        </p:nvSpPr>
        <p:spPr>
          <a:xfrm>
            <a:off x="485775" y="5811520"/>
            <a:ext cx="8165465" cy="829945"/>
          </a:xfrm>
          <a:prstGeom prst="rect">
            <a:avLst/>
          </a:prstGeom>
          <a:noFill/>
          <a:ln>
            <a:solidFill>
              <a:srgbClr val="FF0000"/>
            </a:solidFill>
            <a:round/>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sz="2400" b="1">
                <a:solidFill>
                  <a:srgbClr val="FF0000"/>
                </a:solidFill>
                <a:latin typeface="楷体_GB2312" pitchFamily="1" charset="-122"/>
                <a:ea typeface="楷体_GB2312" pitchFamily="1" charset="-122"/>
              </a:rPr>
              <a:t>可以得到，电场中两点间的电势差等于电场强度与这两点沿电场方向的距离的乘积，与探究一结论比较哪一个正确？</a:t>
            </a:r>
            <a:endParaRPr lang="zh-CN" altLang="en-US" sz="2400" b="1">
              <a:solidFill>
                <a:srgbClr val="FF0000"/>
              </a:solidFill>
              <a:latin typeface="楷体_GB2312" pitchFamily="1" charset="-122"/>
              <a:ea typeface="楷体_GB2312" pitchFamily="1" charset="-122"/>
            </a:endParaRPr>
          </a:p>
        </p:txBody>
      </p:sp>
      <p:sp>
        <p:nvSpPr>
          <p:cNvPr id="2" name="文本框 1"/>
          <p:cNvSpPr txBox="1"/>
          <p:nvPr/>
        </p:nvSpPr>
        <p:spPr>
          <a:xfrm>
            <a:off x="3491230" y="1478915"/>
            <a:ext cx="935355" cy="583565"/>
          </a:xfrm>
          <a:prstGeom prst="rect">
            <a:avLst/>
          </a:prstGeom>
          <a:noFill/>
        </p:spPr>
        <p:txBody>
          <a:bodyPr wrap="square" rtlCol="0">
            <a:spAutoFit/>
          </a:bodyPr>
          <a:p>
            <a:r>
              <a:rPr lang="en-US" altLang="zh-CN" sz="3200" b="1"/>
              <a:t>L</a:t>
            </a:r>
            <a:endParaRPr lang="en-US" altLang="zh-CN" sz="3200" b="1"/>
          </a:p>
        </p:txBody>
      </p:sp>
      <p:sp>
        <p:nvSpPr>
          <p:cNvPr id="3" name="文本框 2"/>
          <p:cNvSpPr txBox="1"/>
          <p:nvPr/>
        </p:nvSpPr>
        <p:spPr>
          <a:xfrm>
            <a:off x="3707765" y="2708910"/>
            <a:ext cx="935355" cy="583565"/>
          </a:xfrm>
          <a:prstGeom prst="rect">
            <a:avLst/>
          </a:prstGeom>
          <a:noFill/>
        </p:spPr>
        <p:txBody>
          <a:bodyPr wrap="square" rtlCol="0">
            <a:spAutoFit/>
          </a:bodyPr>
          <a:p>
            <a:r>
              <a:rPr lang="en-US" altLang="zh-CN" sz="3200" b="1"/>
              <a:t>d</a:t>
            </a:r>
            <a:endParaRPr lang="en-US" altLang="zh-CN" sz="3200"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480"/>
                                        </p:tgtEl>
                                        <p:attrNameLst>
                                          <p:attrName>style.visibility</p:attrName>
                                        </p:attrNameLst>
                                      </p:cBhvr>
                                      <p:to>
                                        <p:strVal val="visible"/>
                                      </p:to>
                                    </p:set>
                                    <p:animEffect transition="in" filter="blinds(horizontal)">
                                      <p:cBhvr>
                                        <p:cTn id="7" dur="500"/>
                                        <p:tgtEl>
                                          <p:spTgt spid="1948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481"/>
                                        </p:tgtEl>
                                        <p:attrNameLst>
                                          <p:attrName>style.visibility</p:attrName>
                                        </p:attrNameLst>
                                      </p:cBhvr>
                                      <p:to>
                                        <p:strVal val="visible"/>
                                      </p:to>
                                    </p:set>
                                    <p:animEffect transition="in" filter="blinds(horizontal)">
                                      <p:cBhvr>
                                        <p:cTn id="12" dur="500"/>
                                        <p:tgtEl>
                                          <p:spTgt spid="1948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9482"/>
                                        </p:tgtEl>
                                        <p:attrNameLst>
                                          <p:attrName>style.visibility</p:attrName>
                                        </p:attrNameLst>
                                      </p:cBhvr>
                                      <p:to>
                                        <p:strVal val="visible"/>
                                      </p:to>
                                    </p:set>
                                    <p:animEffect transition="in" filter="blinds(horizontal)">
                                      <p:cBhvr>
                                        <p:cTn id="22" dur="500"/>
                                        <p:tgtEl>
                                          <p:spTgt spid="1948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9485"/>
                                        </p:tgtEl>
                                        <p:attrNameLst>
                                          <p:attrName>style.visibility</p:attrName>
                                        </p:attrNameLst>
                                      </p:cBhvr>
                                      <p:to>
                                        <p:strVal val="visible"/>
                                      </p:to>
                                    </p:set>
                                    <p:anim calcmode="lin" valueType="num">
                                      <p:cBhvr additive="base">
                                        <p:cTn id="27" dur="500" fill="hold"/>
                                        <p:tgtEl>
                                          <p:spTgt spid="19485"/>
                                        </p:tgtEl>
                                        <p:attrNameLst>
                                          <p:attrName>ppt_x</p:attrName>
                                        </p:attrNameLst>
                                      </p:cBhvr>
                                      <p:tavLst>
                                        <p:tav tm="0">
                                          <p:val>
                                            <p:strVal val="#ppt_x"/>
                                          </p:val>
                                        </p:tav>
                                        <p:tav tm="100000">
                                          <p:val>
                                            <p:strVal val="#ppt_x"/>
                                          </p:val>
                                        </p:tav>
                                      </p:tavLst>
                                    </p:anim>
                                    <p:anim calcmode="lin" valueType="num">
                                      <p:cBhvr additive="base">
                                        <p:cTn id="28" dur="500" fill="hold"/>
                                        <p:tgtEl>
                                          <p:spTgt spid="194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5" grpId="0" bldLvl="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Rectangle 20"/>
          <p:cNvSpPr/>
          <p:nvPr/>
        </p:nvSpPr>
        <p:spPr>
          <a:xfrm>
            <a:off x="3097213" y="1766888"/>
            <a:ext cx="2663825" cy="792162"/>
          </a:xfrm>
          <a:prstGeom prst="rect">
            <a:avLst/>
          </a:prstGeom>
          <a:noFill/>
          <a:ln w="57150">
            <a:solidFill>
              <a:srgbClr val="FF0000"/>
            </a:solidFill>
            <a:miter lim="800000"/>
          </a:ln>
        </p:spPr>
        <p:txBody>
          <a:bodyPr wrap="none" anchor="ctr"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lgn="ctr"/>
            <a:endParaRPr lang="zh-CN" altLang="en-US" sz="2400" b="1">
              <a:solidFill>
                <a:srgbClr val="FF0000"/>
              </a:solidFill>
              <a:latin typeface="楷体_GB2312" pitchFamily="1" charset="-122"/>
              <a:ea typeface="楷体_GB2312" pitchFamily="1" charset="-122"/>
            </a:endParaRPr>
          </a:p>
        </p:txBody>
      </p:sp>
      <p:sp>
        <p:nvSpPr>
          <p:cNvPr id="20482" name="AutoShape 21"/>
          <p:cNvSpPr/>
          <p:nvPr/>
        </p:nvSpPr>
        <p:spPr>
          <a:xfrm>
            <a:off x="1860550" y="2841625"/>
            <a:ext cx="3465513" cy="539750"/>
          </a:xfrm>
          <a:prstGeom prst="wedgeRectCallout">
            <a:avLst>
              <a:gd name="adj1" fmla="val 34463"/>
              <a:gd name="adj2" fmla="val -138051"/>
            </a:avLst>
          </a:prstGeom>
          <a:noFill/>
          <a:ln>
            <a:solidFill>
              <a:schemeClr val="tx1"/>
            </a:solidFill>
            <a:miter lim="800000"/>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hangingPunct="0"/>
            <a:r>
              <a:rPr lang="zh-CN" altLang="en-US" sz="2800" b="1">
                <a:effectLst>
                  <a:outerShdw blurRad="38100" dist="38100" dir="2700000" algn="tl">
                    <a:srgbClr val="FFFFFF"/>
                  </a:outerShdw>
                </a:effectLst>
                <a:latin typeface="楷体_GB2312" pitchFamily="1" charset="-122"/>
                <a:ea typeface="楷体_GB2312" pitchFamily="1" charset="-122"/>
              </a:rPr>
              <a:t>匀强电场</a:t>
            </a:r>
            <a:r>
              <a:rPr lang="zh-CN" altLang="en-US" sz="2800" b="1">
                <a:latin typeface="楷体_GB2312" pitchFamily="1" charset="-122"/>
                <a:ea typeface="楷体_GB2312" pitchFamily="1" charset="-122"/>
              </a:rPr>
              <a:t>的场强大小</a:t>
            </a:r>
            <a:endParaRPr lang="zh-CN" altLang="en-US" sz="2800" b="1">
              <a:latin typeface="楷体_GB2312" pitchFamily="1" charset="-122"/>
              <a:ea typeface="楷体_GB2312" pitchFamily="1" charset="-122"/>
            </a:endParaRPr>
          </a:p>
        </p:txBody>
      </p:sp>
      <p:sp>
        <p:nvSpPr>
          <p:cNvPr id="20483" name="AutoShape 22"/>
          <p:cNvSpPr/>
          <p:nvPr/>
        </p:nvSpPr>
        <p:spPr>
          <a:xfrm>
            <a:off x="44450" y="1319213"/>
            <a:ext cx="2717800" cy="504825"/>
          </a:xfrm>
          <a:prstGeom prst="wedgeRectCallout">
            <a:avLst>
              <a:gd name="adj1" fmla="val 74380"/>
              <a:gd name="adj2" fmla="val 103005"/>
            </a:avLst>
          </a:prstGeom>
          <a:noFill/>
          <a:ln>
            <a:solidFill>
              <a:schemeClr val="tx1"/>
            </a:solidFill>
            <a:miter lim="800000"/>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sz="2800" b="1">
                <a:latin typeface="楷体_GB2312" pitchFamily="1" charset="-122"/>
                <a:ea typeface="楷体_GB2312" pitchFamily="1" charset="-122"/>
              </a:rPr>
              <a:t>两点间的电势差</a:t>
            </a:r>
            <a:endParaRPr lang="zh-CN" altLang="en-US" sz="2800" b="1">
              <a:latin typeface="楷体_GB2312" pitchFamily="1" charset="-122"/>
              <a:ea typeface="楷体_GB2312" pitchFamily="1" charset="-122"/>
            </a:endParaRPr>
          </a:p>
        </p:txBody>
      </p:sp>
      <p:sp>
        <p:nvSpPr>
          <p:cNvPr id="20484" name="AutoShape 23"/>
          <p:cNvSpPr/>
          <p:nvPr/>
        </p:nvSpPr>
        <p:spPr>
          <a:xfrm>
            <a:off x="5638800" y="3532188"/>
            <a:ext cx="3602038" cy="495300"/>
          </a:xfrm>
          <a:prstGeom prst="wedgeRectCallout">
            <a:avLst>
              <a:gd name="adj1" fmla="val -58278"/>
              <a:gd name="adj2" fmla="val -309926"/>
            </a:avLst>
          </a:prstGeom>
          <a:noFill/>
          <a:ln>
            <a:solidFill>
              <a:schemeClr val="tx1"/>
            </a:solidFill>
            <a:miter lim="800000"/>
          </a:ln>
        </p:spPr>
        <p:txBody>
          <a:bodyPr anchor="t" anchorCtr="0"/>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a:r>
              <a:rPr lang="zh-CN" altLang="en-US" sz="2800" b="1">
                <a:solidFill>
                  <a:schemeClr val="tx2"/>
                </a:solidFill>
                <a:latin typeface="楷体_GB2312" pitchFamily="1" charset="-122"/>
                <a:ea typeface="楷体_GB2312" pitchFamily="1" charset="-122"/>
              </a:rPr>
              <a:t>沿电场线方向的距离</a:t>
            </a:r>
            <a:endParaRPr lang="zh-CN" altLang="en-US" sz="2800" b="1">
              <a:solidFill>
                <a:schemeClr val="tx2"/>
              </a:solidFill>
              <a:latin typeface="楷体_GB2312" pitchFamily="1" charset="-122"/>
              <a:ea typeface="楷体_GB2312" pitchFamily="1" charset="-122"/>
            </a:endParaRPr>
          </a:p>
        </p:txBody>
      </p:sp>
      <p:sp>
        <p:nvSpPr>
          <p:cNvPr id="20485" name="Text Box 7"/>
          <p:cNvSpPr txBox="1"/>
          <p:nvPr/>
        </p:nvSpPr>
        <p:spPr>
          <a:xfrm>
            <a:off x="403225" y="4702175"/>
            <a:ext cx="8053388" cy="952500"/>
          </a:xfrm>
          <a:prstGeom prst="rect">
            <a:avLst/>
          </a:prstGeom>
          <a:noFill/>
          <a:ln>
            <a:solidFill>
              <a:srgbClr val="FF0000"/>
            </a:solidFill>
            <a:round/>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zh-CN" altLang="en-US" sz="2800" b="1">
                <a:ea typeface="楷体_GB2312" pitchFamily="1" charset="-122"/>
              </a:rPr>
              <a:t>即：匀强电场中，两点间的电势差等于电场强度与这两点</a:t>
            </a:r>
            <a:r>
              <a:rPr lang="zh-CN" altLang="en-US" sz="2800" b="1">
                <a:solidFill>
                  <a:srgbClr val="FF0000"/>
                </a:solidFill>
                <a:ea typeface="楷体_GB2312" pitchFamily="1" charset="-122"/>
              </a:rPr>
              <a:t>沿电场方向的距离</a:t>
            </a:r>
            <a:r>
              <a:rPr lang="zh-CN" altLang="en-US" sz="2800" b="1">
                <a:ea typeface="楷体_GB2312" pitchFamily="1" charset="-122"/>
              </a:rPr>
              <a:t>的乘积。</a:t>
            </a:r>
            <a:endParaRPr lang="zh-CN" altLang="en-US" sz="2800"/>
          </a:p>
        </p:txBody>
      </p:sp>
      <p:sp>
        <p:nvSpPr>
          <p:cNvPr id="20486" name="文本框 14345"/>
          <p:cNvSpPr txBox="1"/>
          <p:nvPr/>
        </p:nvSpPr>
        <p:spPr>
          <a:xfrm>
            <a:off x="1692275" y="5229225"/>
            <a:ext cx="309563" cy="830263"/>
          </a:xfrm>
          <a:prstGeom prst="rect">
            <a:avLst/>
          </a:prstGeom>
          <a:noFill/>
          <a:ln>
            <a:noFill/>
            <a:miter lim="800000"/>
          </a:ln>
        </p:spPr>
        <p:txBody>
          <a:bodyPr wrap="non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endParaRPr lang="zh-CN" altLang="en-US" sz="2400" b="1">
              <a:latin typeface="宋体" panose="02010600030101010101" pitchFamily="2" charset="-122"/>
            </a:endParaRPr>
          </a:p>
          <a:p>
            <a:pPr lvl="0" eaLnBrk="0" hangingPunct="0"/>
            <a:endParaRPr lang="zh-CN" altLang="en-US" sz="2400"/>
          </a:p>
        </p:txBody>
      </p:sp>
      <p:sp>
        <p:nvSpPr>
          <p:cNvPr id="20487" name="文本框 1"/>
          <p:cNvSpPr txBox="1"/>
          <p:nvPr/>
        </p:nvSpPr>
        <p:spPr>
          <a:xfrm>
            <a:off x="306388" y="385763"/>
            <a:ext cx="5964237" cy="522287"/>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zh-CN" altLang="en-US" sz="2800" b="1">
                <a:solidFill>
                  <a:srgbClr val="3000BC"/>
                </a:solidFill>
                <a:latin typeface="黑体" panose="02010609060101010101" charset="-122"/>
                <a:ea typeface="黑体" panose="02010609060101010101" charset="-122"/>
              </a:rPr>
              <a:t>综合探究一与探究二可得：</a:t>
            </a:r>
            <a:endParaRPr lang="zh-CN" altLang="en-US" sz="2800" b="1">
              <a:solidFill>
                <a:srgbClr val="3000BC"/>
              </a:solidFill>
              <a:latin typeface="黑体" panose="02010609060101010101" charset="-122"/>
              <a:ea typeface="黑体" panose="02010609060101010101" charset="-122"/>
            </a:endParaRPr>
          </a:p>
        </p:txBody>
      </p:sp>
      <p:graphicFrame>
        <p:nvGraphicFramePr>
          <p:cNvPr id="20488" name="对象 12319"/>
          <p:cNvGraphicFramePr>
            <a:graphicFrameLocks noChangeAspect="1"/>
          </p:cNvGraphicFramePr>
          <p:nvPr/>
        </p:nvGraphicFramePr>
        <p:xfrm>
          <a:off x="3454400" y="1824038"/>
          <a:ext cx="1951038" cy="677862"/>
        </p:xfrm>
        <a:graphic>
          <a:graphicData uri="http://schemas.openxmlformats.org/presentationml/2006/ole">
            <mc:AlternateContent xmlns:mc="http://schemas.openxmlformats.org/markup-compatibility/2006">
              <mc:Choice xmlns:v="urn:schemas-microsoft-com:vml" Requires="v">
                <p:oleObj spid="_x0000_s1044" name="" r:id="rId1" imgW="634365" imgH="215900" progId="">
                  <p:embed/>
                </p:oleObj>
              </mc:Choice>
              <mc:Fallback>
                <p:oleObj name="" r:id="rId1" imgW="634365" imgH="215900" progId="">
                  <p:embed/>
                  <p:pic>
                    <p:nvPicPr>
                      <p:cNvPr id="0" name="OLE substitute image"/>
                      <p:cNvPicPr/>
                      <p:nvPr/>
                    </p:nvPicPr>
                    <p:blipFill>
                      <a:blip r:embed="rId2"/>
                      <a:stretch>
                        <a:fillRect/>
                      </a:stretch>
                    </p:blipFill>
                    <p:spPr>
                      <a:xfrm>
                        <a:off x="3454400" y="1824038"/>
                        <a:ext cx="1951038" cy="677862"/>
                      </a:xfrm>
                      <a:prstGeom prst="rect">
                        <a:avLst/>
                      </a:prstGeom>
                      <a:noFill/>
                      <a:ln w="38100">
                        <a:noFill/>
                        <a:miter lim="800000"/>
                        <a:headEnd/>
                        <a:tailEnd/>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 calcmode="lin" valueType="num">
                                      <p:cBhvr additive="base">
                                        <p:cTn id="7" dur="500" fill="hold"/>
                                        <p:tgtEl>
                                          <p:spTgt spid="20487"/>
                                        </p:tgtEl>
                                        <p:attrNameLst>
                                          <p:attrName>ppt_x</p:attrName>
                                        </p:attrNameLst>
                                      </p:cBhvr>
                                      <p:tavLst>
                                        <p:tav tm="0">
                                          <p:val>
                                            <p:strVal val="#ppt_x"/>
                                          </p:val>
                                        </p:tav>
                                        <p:tav tm="100000">
                                          <p:val>
                                            <p:strVal val="#ppt_x"/>
                                          </p:val>
                                        </p:tav>
                                      </p:tavLst>
                                    </p:anim>
                                    <p:anim calcmode="lin" valueType="num">
                                      <p:cBhvr additive="base">
                                        <p:cTn id="8" dur="500" fill="hold"/>
                                        <p:tgtEl>
                                          <p:spTgt spid="204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20488"/>
                                        </p:tgtEl>
                                        <p:attrNameLst>
                                          <p:attrName>style.visibility</p:attrName>
                                        </p:attrNameLst>
                                      </p:cBhvr>
                                      <p:to>
                                        <p:strVal val="visible"/>
                                      </p:to>
                                    </p:set>
                                    <p:animEffect transition="in" filter="blinds(horizontal)">
                                      <p:cBhvr>
                                        <p:cTn id="13" dur="500"/>
                                        <p:tgtEl>
                                          <p:spTgt spid="20488"/>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0481"/>
                                        </p:tgtEl>
                                        <p:attrNameLst>
                                          <p:attrName>style.visibility</p:attrName>
                                        </p:attrNameLst>
                                      </p:cBhvr>
                                      <p:to>
                                        <p:strVal val="visible"/>
                                      </p:to>
                                    </p:set>
                                    <p:animEffect transition="in" filter="blinds(horizontal)">
                                      <p:cBhvr>
                                        <p:cTn id="18" dur="500"/>
                                        <p:tgtEl>
                                          <p:spTgt spid="20481"/>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0482"/>
                                        </p:tgtEl>
                                        <p:attrNameLst>
                                          <p:attrName>style.visibility</p:attrName>
                                        </p:attrNameLst>
                                      </p:cBhvr>
                                      <p:to>
                                        <p:strVal val="visible"/>
                                      </p:to>
                                    </p:set>
                                    <p:animEffect transition="in" filter="blinds(horizontal)">
                                      <p:cBhvr>
                                        <p:cTn id="23" dur="500"/>
                                        <p:tgtEl>
                                          <p:spTgt spid="20482"/>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0483"/>
                                        </p:tgtEl>
                                        <p:attrNameLst>
                                          <p:attrName>style.visibility</p:attrName>
                                        </p:attrNameLst>
                                      </p:cBhvr>
                                      <p:to>
                                        <p:strVal val="visible"/>
                                      </p:to>
                                    </p:set>
                                    <p:animEffect transition="in" filter="blinds(horizontal)">
                                      <p:cBhvr>
                                        <p:cTn id="28" dur="500"/>
                                        <p:tgtEl>
                                          <p:spTgt spid="20483"/>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0484"/>
                                        </p:tgtEl>
                                        <p:attrNameLst>
                                          <p:attrName>style.visibility</p:attrName>
                                        </p:attrNameLst>
                                      </p:cBhvr>
                                      <p:to>
                                        <p:strVal val="visible"/>
                                      </p:to>
                                    </p:set>
                                    <p:animEffect transition="in" filter="blinds(horizontal)">
                                      <p:cBhvr>
                                        <p:cTn id="33" dur="500"/>
                                        <p:tgtEl>
                                          <p:spTgt spid="20484"/>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0485"/>
                                        </p:tgtEl>
                                        <p:attrNameLst>
                                          <p:attrName>style.visibility</p:attrName>
                                        </p:attrNameLst>
                                      </p:cBhvr>
                                      <p:to>
                                        <p:strVal val="visible"/>
                                      </p:to>
                                    </p:set>
                                    <p:anim calcmode="lin" valueType="num">
                                      <p:cBhvr additive="base">
                                        <p:cTn id="38" dur="500" fill="hold"/>
                                        <p:tgtEl>
                                          <p:spTgt spid="20485"/>
                                        </p:tgtEl>
                                        <p:attrNameLst>
                                          <p:attrName>ppt_x</p:attrName>
                                        </p:attrNameLst>
                                      </p:cBhvr>
                                      <p:tavLst>
                                        <p:tav tm="0">
                                          <p:val>
                                            <p:strVal val="#ppt_x"/>
                                          </p:val>
                                        </p:tav>
                                        <p:tav tm="100000">
                                          <p:val>
                                            <p:strVal val="#ppt_x"/>
                                          </p:val>
                                        </p:tav>
                                      </p:tavLst>
                                    </p:anim>
                                    <p:anim calcmode="lin" valueType="num">
                                      <p:cBhvr additive="base">
                                        <p:cTn id="39" dur="500" fill="hold"/>
                                        <p:tgtEl>
                                          <p:spTgt spid="2048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0486"/>
                                        </p:tgtEl>
                                        <p:attrNameLst>
                                          <p:attrName>style.visibility</p:attrName>
                                        </p:attrNameLst>
                                      </p:cBhvr>
                                      <p:to>
                                        <p:strVal val="visible"/>
                                      </p:to>
                                    </p:set>
                                    <p:anim calcmode="lin" valueType="num">
                                      <p:cBhvr additive="base">
                                        <p:cTn id="44" dur="500" fill="hold"/>
                                        <p:tgtEl>
                                          <p:spTgt spid="20486"/>
                                        </p:tgtEl>
                                        <p:attrNameLst>
                                          <p:attrName>ppt_x</p:attrName>
                                        </p:attrNameLst>
                                      </p:cBhvr>
                                      <p:tavLst>
                                        <p:tav tm="0">
                                          <p:val>
                                            <p:strVal val="#ppt_x"/>
                                          </p:val>
                                        </p:tav>
                                        <p:tav tm="100000">
                                          <p:val>
                                            <p:strVal val="#ppt_x"/>
                                          </p:val>
                                        </p:tav>
                                      </p:tavLst>
                                    </p:anim>
                                    <p:anim calcmode="lin" valueType="num">
                                      <p:cBhvr additive="base">
                                        <p:cTn id="45" dur="500" fill="hold"/>
                                        <p:tgtEl>
                                          <p:spTgt spid="204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animBg="1"/>
      <p:bldP spid="20482" grpId="0" animBg="1"/>
      <p:bldP spid="20483" grpId="0" animBg="1"/>
      <p:bldP spid="20484" grpId="0" animBg="1"/>
      <p:bldP spid="20485" grpId="0" animBg="1"/>
      <p:bldP spid="20486" grpId="0"/>
      <p:bldP spid="20487"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Text Box 2"/>
          <p:cNvSpPr txBox="1"/>
          <p:nvPr/>
        </p:nvSpPr>
        <p:spPr>
          <a:xfrm>
            <a:off x="431800" y="549275"/>
            <a:ext cx="7580313" cy="647700"/>
          </a:xfrm>
          <a:prstGeom prst="rect">
            <a:avLst/>
          </a:prstGeom>
          <a:solidFill>
            <a:schemeClr val="bg1"/>
          </a:solidFill>
          <a:ln>
            <a:noFill/>
            <a:miter lim="800000"/>
          </a:ln>
        </p:spPr>
        <p:txBody>
          <a:bodyPr lIns="90170" tIns="46990" rIns="90170" bIns="46990"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r>
              <a:rPr lang="zh-CN" altLang="en-US" sz="3600" b="1"/>
              <a:t>上式可变形为：</a:t>
            </a:r>
            <a:r>
              <a:rPr lang="zh-CN" altLang="en-US" sz="3200" b="1"/>
              <a:t> </a:t>
            </a:r>
            <a:r>
              <a:rPr lang="zh-CN" altLang="en-US" sz="3600" b="1"/>
              <a:t>   </a:t>
            </a:r>
            <a:endParaRPr lang="zh-CN" altLang="en-US" sz="3600" b="1"/>
          </a:p>
        </p:txBody>
      </p:sp>
      <p:graphicFrame>
        <p:nvGraphicFramePr>
          <p:cNvPr id="21506" name="对象 15362"/>
          <p:cNvGraphicFramePr>
            <a:graphicFrameLocks noChangeAspect="1"/>
          </p:cNvGraphicFramePr>
          <p:nvPr/>
        </p:nvGraphicFramePr>
        <p:xfrm>
          <a:off x="2836863" y="1584325"/>
          <a:ext cx="3435350" cy="1692275"/>
        </p:xfrm>
        <a:graphic>
          <a:graphicData uri="http://schemas.openxmlformats.org/presentationml/2006/ole">
            <mc:AlternateContent xmlns:mc="http://schemas.openxmlformats.org/markup-compatibility/2006">
              <mc:Choice xmlns:v="urn:schemas-microsoft-com:vml" Requires="v">
                <p:oleObj spid="_x0000_s1045" name="" r:id="rId1" imgW="575310" imgH="396240" progId="">
                  <p:embed/>
                </p:oleObj>
              </mc:Choice>
              <mc:Fallback>
                <p:oleObj name="" r:id="rId1" imgW="575310" imgH="396240" progId="">
                  <p:embed/>
                  <p:pic>
                    <p:nvPicPr>
                      <p:cNvPr id="0" name="OLE substitute image"/>
                      <p:cNvPicPr/>
                      <p:nvPr/>
                    </p:nvPicPr>
                    <p:blipFill>
                      <a:blip r:embed="rId2"/>
                      <a:stretch>
                        <a:fillRect/>
                      </a:stretch>
                    </p:blipFill>
                    <p:spPr>
                      <a:xfrm>
                        <a:off x="2836863" y="1584325"/>
                        <a:ext cx="3435350" cy="1692275"/>
                      </a:xfrm>
                      <a:prstGeom prst="rect">
                        <a:avLst/>
                      </a:prstGeom>
                      <a:noFill/>
                      <a:ln w="38100">
                        <a:solidFill>
                          <a:srgbClr val="FF0000"/>
                        </a:solidFill>
                        <a:miter lim="800000"/>
                        <a:headEnd/>
                        <a:tailEnd/>
                      </a:ln>
                    </p:spPr>
                  </p:pic>
                </p:oleObj>
              </mc:Fallback>
            </mc:AlternateContent>
          </a:graphicData>
        </a:graphic>
      </p:graphicFrame>
      <p:sp>
        <p:nvSpPr>
          <p:cNvPr id="21507" name="Text Box 4"/>
          <p:cNvSpPr txBox="1"/>
          <p:nvPr/>
        </p:nvSpPr>
        <p:spPr>
          <a:xfrm>
            <a:off x="431800" y="3276600"/>
            <a:ext cx="7940675" cy="3107690"/>
          </a:xfrm>
          <a:prstGeom prst="rect">
            <a:avLst/>
          </a:prstGeom>
          <a:noFill/>
          <a:ln>
            <a:noFill/>
            <a:miter lim="800000"/>
          </a:ln>
        </p:spPr>
        <p:txBody>
          <a:bodyPr wrap="square" anchor="t" anchorCtr="0">
            <a:spAutoFit/>
          </a:bodyPr>
          <a:lstStyle>
            <a:defPPr>
              <a:defRPr lang="en-US"/>
            </a:defPPr>
            <a:lvl1pPr marL="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1pPr>
            <a:lvl2pPr marL="4572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2pPr>
            <a:lvl3pPr marL="9144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3pPr>
            <a:lvl4pPr marL="13716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4pPr>
            <a:lvl5pPr marL="1828800" indent="0" algn="l" defTabSz="914400" rtl="0" eaLnBrk="1" fontAlgn="base" hangingPunct="1">
              <a:lnSpc>
                <a:spcPct val="100000"/>
              </a:lnSpc>
              <a:spcBef>
                <a:spcPct val="0"/>
              </a:spcBef>
              <a:spcAft>
                <a:spcPct val="0"/>
              </a:spcAft>
              <a:buClrTx/>
              <a:buSzTx/>
              <a:buFont typeface="Arial" panose="020B0604020202020204" pitchFamily="34" charset="0"/>
              <a:buNone/>
              <a:defRPr lang="en-US" altLang="en-US" sz="1800" b="0" i="0" u="none" baseline="0">
                <a:solidFill>
                  <a:schemeClr val="tx1"/>
                </a:solidFill>
                <a:latin typeface="Arial" panose="020B0604020202020204" pitchFamily="34" charset="0"/>
                <a:ea typeface="宋体" panose="02010600030101010101" pitchFamily="2" charset="-122"/>
              </a:defRPr>
            </a:lvl5pPr>
          </a:lstStyle>
          <a:p>
            <a:pPr lvl="0" eaLnBrk="0" hangingPunct="0"/>
            <a:endParaRPr lang="zh-CN" altLang="en-US" sz="2800" b="1">
              <a:latin typeface="宋体" panose="02010600030101010101" pitchFamily="2" charset="-122"/>
            </a:endParaRPr>
          </a:p>
          <a:p>
            <a:pPr lvl="0" eaLnBrk="0" hangingPunct="0"/>
            <a:r>
              <a:rPr lang="zh-CN" altLang="en-US" sz="2800" b="1">
                <a:latin typeface="宋体" panose="02010600030101010101" pitchFamily="2" charset="-122"/>
              </a:rPr>
              <a:t>物理意义：</a:t>
            </a:r>
            <a:endParaRPr lang="zh-CN" altLang="en-US" sz="2800" b="1">
              <a:latin typeface="宋体" panose="02010600030101010101" pitchFamily="2" charset="-122"/>
            </a:endParaRPr>
          </a:p>
          <a:p>
            <a:pPr lvl="0" eaLnBrk="0" hangingPunct="0"/>
            <a:r>
              <a:rPr lang="zh-CN" altLang="en-US" sz="2800" b="1">
                <a:latin typeface="宋体" panose="02010600030101010101" pitchFamily="2" charset="-122"/>
              </a:rPr>
              <a:t> （</a:t>
            </a:r>
            <a:r>
              <a:rPr lang="en-US" altLang="zh-CN" sz="2800" b="1">
                <a:latin typeface="宋体" panose="02010600030101010101" pitchFamily="2" charset="-122"/>
              </a:rPr>
              <a:t>1</a:t>
            </a:r>
            <a:r>
              <a:rPr lang="zh-CN" altLang="en-US" sz="2800" b="1">
                <a:latin typeface="宋体" panose="02010600030101010101" pitchFamily="2" charset="-122"/>
              </a:rPr>
              <a:t>）在</a:t>
            </a:r>
            <a:r>
              <a:rPr lang="zh-CN" altLang="en-US" sz="2800" b="1">
                <a:solidFill>
                  <a:srgbClr val="FF0000"/>
                </a:solidFill>
                <a:latin typeface="宋体" panose="02010600030101010101" pitchFamily="2" charset="-122"/>
              </a:rPr>
              <a:t>匀强电场</a:t>
            </a:r>
            <a:r>
              <a:rPr lang="zh-CN" altLang="en-US" sz="2800" b="1">
                <a:latin typeface="宋体" panose="02010600030101010101" pitchFamily="2" charset="-122"/>
              </a:rPr>
              <a:t>中电场强度大小等于</a:t>
            </a:r>
            <a:r>
              <a:rPr lang="zh-CN" altLang="en-US" sz="2800" b="1">
                <a:solidFill>
                  <a:srgbClr val="FF0000"/>
                </a:solidFill>
                <a:latin typeface="宋体" panose="02010600030101010101" pitchFamily="2" charset="-122"/>
              </a:rPr>
              <a:t>两点间电势差</a:t>
            </a:r>
            <a:r>
              <a:rPr lang="zh-CN" altLang="en-US" sz="2800" b="1">
                <a:latin typeface="宋体" panose="02010600030101010101" pitchFamily="2" charset="-122"/>
              </a:rPr>
              <a:t>与两点</a:t>
            </a:r>
            <a:r>
              <a:rPr lang="zh-CN" altLang="en-US" sz="2800" b="1">
                <a:solidFill>
                  <a:schemeClr val="tx2"/>
                </a:solidFill>
                <a:latin typeface="宋体" panose="02010600030101010101" pitchFamily="2" charset="-122"/>
              </a:rPr>
              <a:t>沿电场强度方向距离</a:t>
            </a:r>
            <a:r>
              <a:rPr lang="zh-CN" altLang="en-US" sz="2800" b="1">
                <a:latin typeface="宋体" panose="02010600030101010101" pitchFamily="2" charset="-122"/>
              </a:rPr>
              <a:t>的比值。</a:t>
            </a:r>
            <a:endParaRPr lang="zh-CN" altLang="en-US" sz="2800" b="1">
              <a:latin typeface="宋体" panose="02010600030101010101" pitchFamily="2" charset="-122"/>
            </a:endParaRPr>
          </a:p>
          <a:p>
            <a:pPr lvl="0" eaLnBrk="0" hangingPunct="0"/>
            <a:r>
              <a:rPr lang="zh-CN" altLang="en-US" sz="2800" b="1">
                <a:latin typeface="宋体" panose="02010600030101010101" pitchFamily="2" charset="-122"/>
              </a:rPr>
              <a:t> （</a:t>
            </a:r>
            <a:r>
              <a:rPr lang="en-US" altLang="zh-CN" sz="2800" b="1">
                <a:latin typeface="宋体" panose="02010600030101010101" pitchFamily="2" charset="-122"/>
              </a:rPr>
              <a:t>2</a:t>
            </a:r>
            <a:r>
              <a:rPr lang="zh-CN" altLang="en-US" sz="2800" b="1">
                <a:latin typeface="宋体" panose="02010600030101010101" pitchFamily="2" charset="-122"/>
              </a:rPr>
              <a:t>）电场强度在数值上等于沿电场线</a:t>
            </a:r>
            <a:r>
              <a:rPr lang="zh-CN" altLang="en-US" sz="2800" b="1">
                <a:solidFill>
                  <a:schemeClr val="tx2"/>
                </a:solidFill>
                <a:latin typeface="宋体" panose="02010600030101010101" pitchFamily="2" charset="-122"/>
              </a:rPr>
              <a:t>方向</a:t>
            </a:r>
            <a:r>
              <a:rPr lang="zh-CN" altLang="en-US" sz="2800" b="1">
                <a:latin typeface="宋体" panose="02010600030101010101" pitchFamily="2" charset="-122"/>
              </a:rPr>
              <a:t>每单位距离上</a:t>
            </a:r>
            <a:r>
              <a:rPr lang="zh-CN" altLang="en-US" sz="2800" b="1">
                <a:solidFill>
                  <a:srgbClr val="FF0000"/>
                </a:solidFill>
                <a:latin typeface="宋体" panose="02010600030101010101" pitchFamily="2" charset="-122"/>
              </a:rPr>
              <a:t>降低</a:t>
            </a:r>
            <a:r>
              <a:rPr lang="zh-CN" altLang="en-US" sz="2800" b="1">
                <a:latin typeface="宋体" panose="02010600030101010101" pitchFamily="2" charset="-122"/>
              </a:rPr>
              <a:t>的电势。</a:t>
            </a:r>
            <a:endParaRPr lang="zh-CN" altLang="en-US" sz="2800" b="1">
              <a:latin typeface="宋体" panose="02010600030101010101" pitchFamily="2" charset="-122"/>
            </a:endParaRPr>
          </a:p>
          <a:p>
            <a:pPr lvl="0" eaLnBrk="0" hangingPunct="0"/>
            <a:r>
              <a:rPr altLang="zh-CN" sz="2800" b="1">
                <a:latin typeface="宋体" panose="02010600030101010101" pitchFamily="2" charset="-122"/>
              </a:rPr>
              <a:t> </a:t>
            </a:r>
            <a:r>
              <a:rPr lang="zh-CN" sz="2800" b="1">
                <a:latin typeface="宋体" panose="02010600030101010101" pitchFamily="2" charset="-122"/>
              </a:rPr>
              <a:t>（</a:t>
            </a:r>
            <a:r>
              <a:rPr altLang="zh-CN" sz="2800" b="1">
                <a:latin typeface="宋体" panose="02010600030101010101" pitchFamily="2" charset="-122"/>
              </a:rPr>
              <a:t>3</a:t>
            </a:r>
            <a:r>
              <a:rPr lang="zh-CN" sz="2800" b="1">
                <a:latin typeface="宋体" panose="02010600030101010101" pitchFamily="2" charset="-122"/>
              </a:rPr>
              <a:t>）单位：</a:t>
            </a:r>
            <a:r>
              <a:rPr altLang="zh-CN" sz="2800" b="1">
                <a:latin typeface="宋体" panose="02010600030101010101" pitchFamily="2" charset="-122"/>
              </a:rPr>
              <a:t>1</a:t>
            </a:r>
            <a:r>
              <a:rPr altLang="zh-CN" sz="2800" kern="100" dirty="0">
                <a:latin typeface="Times New Roman" panose="02020603050405020304" pitchFamily="2" charset="0"/>
                <a:ea typeface="方正中等线简体" panose="03000509000000000000" pitchFamily="65" charset="-122"/>
                <a:cs typeface="Courier New" panose="02070309020205020404" pitchFamily="49" charset="0"/>
                <a:sym typeface="+mn-ea"/>
              </a:rPr>
              <a:t> V/m = 1 N/C</a:t>
            </a:r>
            <a:endParaRPr altLang="zh-CN" sz="2800" b="1">
              <a:latin typeface="宋体" panose="02010600030101010101" pitchFamily="2" charset="-122"/>
            </a:endParaRPr>
          </a:p>
        </p:txBody>
      </p:sp>
      <p:pic>
        <p:nvPicPr>
          <p:cNvPr id="2" name="Picture 2"/>
          <p:cNvPicPr>
            <a:picLocks noChangeAspect="1"/>
          </p:cNvPicPr>
          <p:nvPr/>
        </p:nvPicPr>
        <p:blipFill>
          <a:blip r:embed="rId3"/>
          <a:stretch>
            <a:fillRect/>
          </a:stretch>
        </p:blipFill>
        <p:spPr>
          <a:xfrm flipH="1">
            <a:off x="11645900" y="10769600"/>
            <a:ext cx="0" cy="0"/>
          </a:xfrm>
          <a:prstGeom prst="rect">
            <a:avLst/>
          </a:prstGeom>
          <a:ln>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5"/>
                                        </p:tgtEl>
                                        <p:attrNameLst>
                                          <p:attrName>style.visibility</p:attrName>
                                        </p:attrNameLst>
                                      </p:cBhvr>
                                      <p:to>
                                        <p:strVal val="visible"/>
                                      </p:to>
                                    </p:set>
                                    <p:anim calcmode="lin" valueType="num">
                                      <p:cBhvr additive="base">
                                        <p:cTn id="7" dur="500" fill="hold"/>
                                        <p:tgtEl>
                                          <p:spTgt spid="21505"/>
                                        </p:tgtEl>
                                        <p:attrNameLst>
                                          <p:attrName>ppt_x</p:attrName>
                                        </p:attrNameLst>
                                      </p:cBhvr>
                                      <p:tavLst>
                                        <p:tav tm="0">
                                          <p:val>
                                            <p:strVal val="#ppt_x"/>
                                          </p:val>
                                        </p:tav>
                                        <p:tav tm="100000">
                                          <p:val>
                                            <p:strVal val="#ppt_x"/>
                                          </p:val>
                                        </p:tav>
                                      </p:tavLst>
                                    </p:anim>
                                    <p:anim calcmode="lin" valueType="num">
                                      <p:cBhvr additive="base">
                                        <p:cTn id="8" dur="500" fill="hold"/>
                                        <p:tgtEl>
                                          <p:spTgt spid="2150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nodeType="clickEffect">
                                  <p:stCondLst>
                                    <p:cond delay="0"/>
                                  </p:stCondLst>
                                  <p:childTnLst>
                                    <p:set>
                                      <p:cBhvr>
                                        <p:cTn id="12" dur="1" fill="hold">
                                          <p:stCondLst>
                                            <p:cond delay="0"/>
                                          </p:stCondLst>
                                        </p:cTn>
                                        <p:tgtEl>
                                          <p:spTgt spid="21506"/>
                                        </p:tgtEl>
                                        <p:attrNameLst>
                                          <p:attrName>style.visibility</p:attrName>
                                        </p:attrNameLst>
                                      </p:cBhvr>
                                      <p:to>
                                        <p:strVal val="visible"/>
                                      </p:to>
                                    </p:set>
                                    <p:animEffect transition="in" filter="barn(inHorizontal)">
                                      <p:cBhvr>
                                        <p:cTn id="13" dur="500"/>
                                        <p:tgtEl>
                                          <p:spTgt spid="2150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1507"/>
                                        </p:tgtEl>
                                        <p:attrNameLst>
                                          <p:attrName>style.visibility</p:attrName>
                                        </p:attrNameLst>
                                      </p:cBhvr>
                                      <p:to>
                                        <p:strVal val="visible"/>
                                      </p:to>
                                    </p:set>
                                    <p:anim calcmode="lin" valueType="num">
                                      <p:cBhvr additive="base">
                                        <p:cTn id="18" dur="500" fill="hold"/>
                                        <p:tgtEl>
                                          <p:spTgt spid="21507"/>
                                        </p:tgtEl>
                                        <p:attrNameLst>
                                          <p:attrName>ppt_x</p:attrName>
                                        </p:attrNameLst>
                                      </p:cBhvr>
                                      <p:tavLst>
                                        <p:tav tm="0">
                                          <p:val>
                                            <p:strVal val="#ppt_x"/>
                                          </p:val>
                                        </p:tav>
                                        <p:tav tm="100000">
                                          <p:val>
                                            <p:strVal val="#ppt_x"/>
                                          </p:val>
                                        </p:tav>
                                      </p:tavLst>
                                    </p:anim>
                                    <p:anim calcmode="lin" valueType="num">
                                      <p:cBhvr additive="base">
                                        <p:cTn id="19" dur="500" fill="hold"/>
                                        <p:tgtEl>
                                          <p:spTgt spid="215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P spid="2150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圆角矩形 8"/>
          <p:cNvSpPr/>
          <p:nvPr/>
        </p:nvSpPr>
        <p:spPr>
          <a:xfrm>
            <a:off x="406400" y="1237615"/>
            <a:ext cx="8331200" cy="4949190"/>
          </a:xfrm>
          <a:prstGeom prst="roundRect">
            <a:avLst>
              <a:gd name="adj" fmla="val 1925"/>
            </a:avLst>
          </a:prstGeom>
          <a:pattFill prst="smGrid">
            <a:fgClr>
              <a:schemeClr val="bg1">
                <a:lumMod val="95000"/>
              </a:schemeClr>
            </a:fgClr>
            <a:bgClr>
              <a:schemeClr val="bg1"/>
            </a:bgClr>
          </a:pattFill>
          <a:ln>
            <a:noFill/>
          </a:ln>
          <a:effectLst>
            <a:outerShdw blurRad="762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350">
              <a:solidFill>
                <a:prstClr val="white"/>
              </a:solidFill>
            </a:endParaRPr>
          </a:p>
        </p:txBody>
      </p:sp>
      <p:sp>
        <p:nvSpPr>
          <p:cNvPr id="4" name="矩形 3"/>
          <p:cNvSpPr/>
          <p:nvPr/>
        </p:nvSpPr>
        <p:spPr>
          <a:xfrm>
            <a:off x="582195" y="1243646"/>
            <a:ext cx="7932978" cy="4615815"/>
          </a:xfrm>
          <a:prstGeom prst="rect">
            <a:avLst/>
          </a:prstGeom>
        </p:spPr>
        <p:txBody>
          <a:bodyPr wrap="square">
            <a:spAutoFit/>
          </a:bodyPr>
          <a:lstStyle/>
          <a:p>
            <a:pPr>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由公式</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E</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        </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得</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电场强度跟两点的电势差成正比，跟两点的距离成反比。</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　　</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endParaRPr lang="zh-CN" altLang="zh-CN" sz="99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匀强电场中沿电场线方向，任何相同距离上电势降落必定相等</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a:t>
            </a:r>
            <a:endParaRPr lang="en-US"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endParaRPr>
          </a:p>
          <a:p>
            <a:pPr algn="r">
              <a:lnSpc>
                <a:spcPct val="150000"/>
              </a:lnSpc>
              <a:spcAft>
                <a:spcPts val="0"/>
              </a:spcAft>
              <a:tabLst>
                <a:tab pos="2250440" algn="l"/>
              </a:tabLst>
            </a:pPr>
            <a:r>
              <a:rPr lang="en-US" altLang="zh-CN" sz="2800" kern="100" dirty="0" smtClean="0">
                <a:latin typeface="Times New Roman" panose="02020603050405020304" pitchFamily="2"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　　</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endParaRPr lang="zh-CN" altLang="zh-CN" sz="99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匀强电场中电势降低的方向必是电场强度方向。</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　　</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endParaRPr lang="en-US" altLang="zh-CN" sz="2800" kern="100" dirty="0">
              <a:effectLst/>
              <a:latin typeface="Times New Roman" panose="02020603050405020304" pitchFamily="2" charset="0"/>
              <a:ea typeface="方正中等线简体" panose="03000509000000000000" pitchFamily="65" charset="-122"/>
              <a:cs typeface="Courier New" panose="02070309020205020404" pitchFamily="49" charset="0"/>
            </a:endParaRPr>
          </a:p>
        </p:txBody>
      </p:sp>
      <p:graphicFrame>
        <p:nvGraphicFramePr>
          <p:cNvPr id="5" name="对象 4"/>
          <p:cNvGraphicFramePr>
            <a:graphicFrameLocks noChangeAspect="1"/>
          </p:cNvGraphicFramePr>
          <p:nvPr/>
        </p:nvGraphicFramePr>
        <p:xfrm>
          <a:off x="2771775" y="1196975"/>
          <a:ext cx="1033780" cy="1121410"/>
        </p:xfrm>
        <a:graphic>
          <a:graphicData uri="http://schemas.openxmlformats.org/presentationml/2006/ole">
            <mc:AlternateContent xmlns:mc="http://schemas.openxmlformats.org/markup-compatibility/2006">
              <mc:Choice xmlns:v="urn:schemas-microsoft-com:vml" Requires="v">
                <p:oleObj spid="_x0000_s533511" name="文档" r:id="rId1" imgW="1065530" imgH="1155065" progId="Word.Document.12">
                  <p:embed/>
                </p:oleObj>
              </mc:Choice>
              <mc:Fallback>
                <p:oleObj name="文档" r:id="rId1" imgW="1065530" imgH="1155065" progId="Word.Document.12">
                  <p:embed/>
                  <p:pic>
                    <p:nvPicPr>
                      <p:cNvPr id="0" name="图片 533510"/>
                      <p:cNvPicPr/>
                      <p:nvPr/>
                    </p:nvPicPr>
                    <p:blipFill>
                      <a:blip r:embed="rId2"/>
                      <a:stretch>
                        <a:fillRect/>
                      </a:stretch>
                    </p:blipFill>
                    <p:spPr>
                      <a:xfrm>
                        <a:off x="2771775" y="1196975"/>
                        <a:ext cx="1033780" cy="1121410"/>
                      </a:xfrm>
                      <a:prstGeom prst="rect">
                        <a:avLst/>
                      </a:prstGeom>
                    </p:spPr>
                  </p:pic>
                </p:oleObj>
              </mc:Fallback>
            </mc:AlternateContent>
          </a:graphicData>
        </a:graphic>
      </p:graphicFrame>
      <p:sp>
        <p:nvSpPr>
          <p:cNvPr id="6" name="矩形 5"/>
          <p:cNvSpPr/>
          <p:nvPr/>
        </p:nvSpPr>
        <p:spPr>
          <a:xfrm>
            <a:off x="5220545" y="2060516"/>
            <a:ext cx="453390" cy="521970"/>
          </a:xfrm>
          <a:prstGeom prst="rect">
            <a:avLst/>
          </a:prstGeom>
        </p:spPr>
        <p:txBody>
          <a:bodyPr wrap="none">
            <a:spAutoFit/>
          </a:bodyPr>
          <a:lstStyle/>
          <a:p>
            <a:r>
              <a:rPr lang="en-US" altLang="zh-CN" sz="28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2" charset="0"/>
              </a:rPr>
              <a:t>×</a:t>
            </a:r>
            <a:endParaRPr lang="en-US" altLang="zh-CN" sz="28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2" charset="0"/>
            </a:endParaRPr>
          </a:p>
        </p:txBody>
      </p:sp>
      <p:sp>
        <p:nvSpPr>
          <p:cNvPr id="8" name="矩形 7"/>
          <p:cNvSpPr/>
          <p:nvPr/>
        </p:nvSpPr>
        <p:spPr>
          <a:xfrm>
            <a:off x="7740280" y="4005260"/>
            <a:ext cx="432435" cy="521970"/>
          </a:xfrm>
          <a:prstGeom prst="rect">
            <a:avLst/>
          </a:prstGeom>
        </p:spPr>
        <p:txBody>
          <a:bodyPr wrap="none">
            <a:spAutoFit/>
          </a:bodyPr>
          <a:lstStyle/>
          <a:p>
            <a:r>
              <a:rPr lang="en-US" altLang="zh-CN" sz="28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2" charset="0"/>
              </a:rPr>
              <a:t>√</a:t>
            </a:r>
            <a:endParaRPr lang="en-US" altLang="zh-CN" sz="28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2" charset="0"/>
            </a:endParaRPr>
          </a:p>
        </p:txBody>
      </p:sp>
      <p:sp>
        <p:nvSpPr>
          <p:cNvPr id="10" name="矩形 9"/>
          <p:cNvSpPr/>
          <p:nvPr/>
        </p:nvSpPr>
        <p:spPr>
          <a:xfrm>
            <a:off x="971302" y="5301259"/>
            <a:ext cx="453390" cy="521970"/>
          </a:xfrm>
          <a:prstGeom prst="rect">
            <a:avLst/>
          </a:prstGeom>
        </p:spPr>
        <p:txBody>
          <a:bodyPr wrap="none">
            <a:spAutoFit/>
          </a:bodyPr>
          <a:lstStyle/>
          <a:p>
            <a:r>
              <a:rPr lang="en-US" altLang="zh-CN" sz="28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2" charset="0"/>
              </a:rPr>
              <a:t>×</a:t>
            </a:r>
            <a:endParaRPr lang="en-US" altLang="zh-CN" sz="2800" b="1" kern="100" dirty="0">
              <a:solidFill>
                <a:srgbClr val="C00000"/>
              </a:solidFill>
              <a:latin typeface="华文细黑" panose="02010600040101010101" pitchFamily="2" charset="-122"/>
              <a:ea typeface="华文细黑" panose="02010600040101010101" pitchFamily="2" charset="-122"/>
              <a:cs typeface="Times New Roman" panose="02020603050405020304" pitchFamily="2" charset="0"/>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94476" y="44900"/>
            <a:ext cx="7242759" cy="2030095"/>
          </a:xfrm>
          <a:prstGeom prst="rect">
            <a:avLst/>
          </a:prstGeom>
        </p:spPr>
        <p:txBody>
          <a:bodyPr wrap="square">
            <a:spAutoFit/>
          </a:bodyPr>
          <a:lstStyle/>
          <a:p>
            <a:pPr>
              <a:lnSpc>
                <a:spcPct val="150000"/>
              </a:lnSpc>
              <a:spcAft>
                <a:spcPts val="0"/>
              </a:spcAft>
              <a:tabLst>
                <a:tab pos="2250440" algn="l"/>
              </a:tabLst>
            </a:pPr>
            <a:r>
              <a:rPr lang="en-US" altLang="zh-CN" sz="2100" kern="100" dirty="0" smtClean="0">
                <a:latin typeface="Times New Roman" panose="02020603050405020304" pitchFamily="2" charset="0"/>
                <a:ea typeface="方正中等线简体" panose="03000509000000000000" pitchFamily="65" charset="-122"/>
                <a:cs typeface="Times New Roman" panose="02020603050405020304" pitchFamily="2" charset="0"/>
              </a:rPr>
              <a:t>     </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如</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图所示，匀强电场电场强度大小</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E</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100 V/m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两点相距</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10 cm</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连线与电场线夹角为</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60°</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，则</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U</a:t>
            </a:r>
            <a:r>
              <a:rPr lang="en-US" altLang="zh-CN" sz="2800" i="1" kern="100" baseline="-25000" dirty="0">
                <a:latin typeface="Times New Roman" panose="02020603050405020304" pitchFamily="2" charset="0"/>
                <a:ea typeface="方正中等线简体" panose="03000509000000000000" pitchFamily="65" charset="-122"/>
                <a:cs typeface="Courier New" panose="02070309020205020404" pitchFamily="49" charset="0"/>
              </a:rPr>
              <a:t>BA</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为</a:t>
            </a:r>
            <a:endParaRPr lang="zh-CN" altLang="zh-CN" sz="2800" kern="100" dirty="0">
              <a:effectLst/>
              <a:latin typeface="Times New Roman" panose="02020603050405020304" pitchFamily="2" charset="0"/>
              <a:ea typeface="方正中等线简体" panose="03000509000000000000" pitchFamily="65" charset="-122"/>
              <a:cs typeface="Times New Roman" panose="02020603050405020304" pitchFamily="2" charset="0"/>
            </a:endParaRPr>
          </a:p>
        </p:txBody>
      </p:sp>
      <p:grpSp>
        <p:nvGrpSpPr>
          <p:cNvPr id="3" name="组合 2"/>
          <p:cNvGrpSpPr/>
          <p:nvPr/>
        </p:nvGrpSpPr>
        <p:grpSpPr>
          <a:xfrm>
            <a:off x="107070" y="187945"/>
            <a:ext cx="766690" cy="599440"/>
            <a:chOff x="1503054" y="-1139570"/>
            <a:chExt cx="1022093" cy="799128"/>
          </a:xfrm>
        </p:grpSpPr>
        <p:sp>
          <p:nvSpPr>
            <p:cNvPr id="4" name="右箭头 3"/>
            <p:cNvSpPr/>
            <p:nvPr/>
          </p:nvSpPr>
          <p:spPr>
            <a:xfrm>
              <a:off x="1503380" y="-1139570"/>
              <a:ext cx="1021767" cy="799128"/>
            </a:xfrm>
            <a:prstGeom prst="rightArrow">
              <a:avLst>
                <a:gd name="adj1" fmla="val 67637"/>
                <a:gd name="adj2" fmla="val 4412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5" name="矩形 4"/>
            <p:cNvSpPr/>
            <p:nvPr/>
          </p:nvSpPr>
          <p:spPr>
            <a:xfrm>
              <a:off x="1503054" y="-1043064"/>
              <a:ext cx="900713" cy="613737"/>
            </a:xfrm>
            <a:prstGeom prst="rect">
              <a:avLst/>
            </a:prstGeom>
          </p:spPr>
          <p:txBody>
            <a:bodyPr wrap="none">
              <a:spAutoFit/>
            </a:bodyPr>
            <a:lstStyle/>
            <a:p>
              <a:r>
                <a:rPr lang="zh-CN" altLang="zh-CN" sz="2400" b="1" kern="100" dirty="0" smtClean="0">
                  <a:solidFill>
                    <a:schemeClr val="bg1"/>
                  </a:solidFill>
                  <a:latin typeface="Times New Roman" panose="02020603050405020304" pitchFamily="2" charset="0"/>
                  <a:ea typeface="微软雅黑" panose="020B0503020204020204" charset="-122"/>
                  <a:cs typeface="Times New Roman" panose="02020603050405020304" pitchFamily="2" charset="0"/>
                </a:rPr>
                <a:t>例</a:t>
              </a:r>
              <a:r>
                <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rPr>
                <a:t>1</a:t>
              </a:r>
              <a:endParaRPr lang="en-US" altLang="zh-CN" sz="2400" b="1" kern="100" dirty="0" smtClean="0">
                <a:solidFill>
                  <a:schemeClr val="bg1"/>
                </a:solidFill>
                <a:latin typeface="微软雅黑" panose="020B0503020204020204" charset="-122"/>
                <a:ea typeface="微软雅黑" panose="020B0503020204020204" charset="-122"/>
                <a:cs typeface="Courier New" panose="02070309020205020404" pitchFamily="49" charset="0"/>
              </a:endParaRPr>
            </a:p>
          </p:txBody>
        </p:sp>
      </p:grpSp>
      <p:pic>
        <p:nvPicPr>
          <p:cNvPr id="531458" name="Picture 2" descr="a114"/>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56325" y="1340485"/>
            <a:ext cx="1960245" cy="2576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对象 7"/>
          <p:cNvGraphicFramePr>
            <a:graphicFrameLocks noChangeAspect="1"/>
          </p:cNvGraphicFramePr>
          <p:nvPr/>
        </p:nvGraphicFramePr>
        <p:xfrm>
          <a:off x="539750" y="2132965"/>
          <a:ext cx="5103495" cy="1567180"/>
        </p:xfrm>
        <a:graphic>
          <a:graphicData uri="http://schemas.openxmlformats.org/presentationml/2006/ole">
            <mc:AlternateContent xmlns:mc="http://schemas.openxmlformats.org/markup-compatibility/2006">
              <mc:Choice xmlns:v="urn:schemas-microsoft-com:vml" Requires="v">
                <p:oleObj spid="_x0000_s531465" name="文档" r:id="rId2" imgW="5341620" imgH="1642745" progId="Word.Document.12">
                  <p:embed/>
                </p:oleObj>
              </mc:Choice>
              <mc:Fallback>
                <p:oleObj name="文档" r:id="rId2" imgW="5341620" imgH="1642745" progId="Word.Document.12">
                  <p:embed/>
                  <p:pic>
                    <p:nvPicPr>
                      <p:cNvPr id="0" name="图片 531464"/>
                      <p:cNvPicPr/>
                      <p:nvPr/>
                    </p:nvPicPr>
                    <p:blipFill>
                      <a:blip r:embed="rId3"/>
                      <a:stretch>
                        <a:fillRect/>
                      </a:stretch>
                    </p:blipFill>
                    <p:spPr>
                      <a:xfrm>
                        <a:off x="539750" y="2132965"/>
                        <a:ext cx="5103495" cy="1567180"/>
                      </a:xfrm>
                      <a:prstGeom prst="rect">
                        <a:avLst/>
                      </a:prstGeom>
                    </p:spPr>
                  </p:pic>
                </p:oleObj>
              </mc:Fallback>
            </mc:AlternateContent>
          </a:graphicData>
        </a:graphic>
      </p:graphicFrame>
      <p:sp>
        <p:nvSpPr>
          <p:cNvPr id="10" name="TextBox 14"/>
          <p:cNvSpPr txBox="1"/>
          <p:nvPr/>
        </p:nvSpPr>
        <p:spPr>
          <a:xfrm>
            <a:off x="827585" y="2853272"/>
            <a:ext cx="553589" cy="610870"/>
          </a:xfrm>
          <a:prstGeom prst="rect">
            <a:avLst/>
          </a:prstGeom>
          <a:noFill/>
        </p:spPr>
        <p:txBody>
          <a:bodyPr wrap="square" rtlCol="0">
            <a:spAutoFit/>
          </a:bodyPr>
          <a:lstStyle/>
          <a:p>
            <a:r>
              <a:rPr lang="zh-CN" altLang="en-US" sz="3375" b="1" dirty="0">
                <a:solidFill>
                  <a:srgbClr val="C00000"/>
                </a:solidFill>
                <a:latin typeface="华文细黑" panose="02010600040101010101" pitchFamily="2" charset="-122"/>
                <a:ea typeface="华文细黑" panose="02010600040101010101" pitchFamily="2" charset="-122"/>
              </a:rPr>
              <a:t>√</a:t>
            </a:r>
            <a:endParaRPr lang="zh-CN" altLang="en-US" sz="3375" b="1" dirty="0">
              <a:solidFill>
                <a:srgbClr val="C00000"/>
              </a:solidFill>
              <a:latin typeface="华文细黑" panose="02010600040101010101" pitchFamily="2" charset="-122"/>
              <a:ea typeface="华文细黑" panose="02010600040101010101" pitchFamily="2" charset="-122"/>
            </a:endParaRPr>
          </a:p>
        </p:txBody>
      </p:sp>
      <p:grpSp>
        <p:nvGrpSpPr>
          <p:cNvPr id="11" name="组合 10"/>
          <p:cNvGrpSpPr/>
          <p:nvPr/>
        </p:nvGrpSpPr>
        <p:grpSpPr>
          <a:xfrm>
            <a:off x="352425" y="3509010"/>
            <a:ext cx="8438515" cy="2214245"/>
            <a:chOff x="471000" y="934424"/>
            <a:chExt cx="11250000" cy="2538941"/>
          </a:xfrm>
        </p:grpSpPr>
        <p:sp>
          <p:nvSpPr>
            <p:cNvPr id="12" name="圆角矩形 11"/>
            <p:cNvSpPr/>
            <p:nvPr/>
          </p:nvSpPr>
          <p:spPr>
            <a:xfrm>
              <a:off x="471000" y="1094413"/>
              <a:ext cx="11250000" cy="2378952"/>
            </a:xfrm>
            <a:prstGeom prst="roundRect">
              <a:avLst>
                <a:gd name="adj" fmla="val 3462"/>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350" b="0" i="0" u="none" strike="noStrike" kern="1200" cap="none" spc="0" normalizeH="0" baseline="0" noProof="0">
                <a:ln>
                  <a:noFill/>
                </a:ln>
                <a:solidFill>
                  <a:prstClr val="white"/>
                </a:solidFill>
                <a:effectLst/>
                <a:uLnTx/>
                <a:uFillTx/>
                <a:latin typeface="Arial" panose="020B0604020202020204"/>
                <a:ea typeface="微软雅黑" panose="020B0503020204020204" charset="-122"/>
                <a:cs typeface="+mn-cs"/>
              </a:endParaRPr>
            </a:p>
          </p:txBody>
        </p:sp>
        <p:pic>
          <p:nvPicPr>
            <p:cNvPr id="13" name="图片 12"/>
            <p:cNvPicPr>
              <a:picLocks noChangeAspect="1"/>
            </p:cNvPicPr>
            <p:nvPr/>
          </p:nvPicPr>
          <p:blipFill>
            <a:blip r:embed="rId4"/>
            <a:stretch>
              <a:fillRect/>
            </a:stretch>
          </p:blipFill>
          <p:spPr>
            <a:xfrm>
              <a:off x="850294" y="934424"/>
              <a:ext cx="695238" cy="314286"/>
            </a:xfrm>
            <a:prstGeom prst="rect">
              <a:avLst/>
            </a:prstGeom>
          </p:spPr>
        </p:pic>
        <p:sp>
          <p:nvSpPr>
            <p:cNvPr id="14" name="文本框 13"/>
            <p:cNvSpPr txBox="1"/>
            <p:nvPr/>
          </p:nvSpPr>
          <p:spPr>
            <a:xfrm>
              <a:off x="915584" y="992904"/>
              <a:ext cx="583768" cy="216027"/>
            </a:xfrm>
            <a:custGeom>
              <a:avLst/>
              <a:gdLst/>
              <a:ahLst/>
              <a:cxnLst/>
              <a:rect l="l" t="t" r="r" b="b"/>
              <a:pathLst>
                <a:path w="583768" h="216027">
                  <a:moveTo>
                    <a:pt x="96012" y="106756"/>
                  </a:moveTo>
                  <a:lnTo>
                    <a:pt x="91211" y="139217"/>
                  </a:lnTo>
                  <a:lnTo>
                    <a:pt x="107670" y="139217"/>
                  </a:lnTo>
                  <a:lnTo>
                    <a:pt x="112014" y="106756"/>
                  </a:lnTo>
                  <a:close/>
                  <a:moveTo>
                    <a:pt x="53264" y="106756"/>
                  </a:moveTo>
                  <a:lnTo>
                    <a:pt x="48692" y="139217"/>
                  </a:lnTo>
                  <a:lnTo>
                    <a:pt x="64922" y="139217"/>
                  </a:lnTo>
                  <a:lnTo>
                    <a:pt x="69494" y="106756"/>
                  </a:lnTo>
                  <a:close/>
                  <a:moveTo>
                    <a:pt x="213055" y="82524"/>
                  </a:moveTo>
                  <a:lnTo>
                    <a:pt x="249174" y="82524"/>
                  </a:lnTo>
                  <a:lnTo>
                    <a:pt x="248031" y="92811"/>
                  </a:lnTo>
                  <a:lnTo>
                    <a:pt x="279121" y="92811"/>
                  </a:lnTo>
                  <a:lnTo>
                    <a:pt x="277749" y="104927"/>
                  </a:lnTo>
                  <a:cubicBezTo>
                    <a:pt x="277292" y="107670"/>
                    <a:pt x="276149" y="110033"/>
                    <a:pt x="274320" y="112014"/>
                  </a:cubicBezTo>
                  <a:cubicBezTo>
                    <a:pt x="272644" y="113995"/>
                    <a:pt x="270662" y="114986"/>
                    <a:pt x="268376" y="114986"/>
                  </a:cubicBezTo>
                  <a:lnTo>
                    <a:pt x="244831" y="114986"/>
                  </a:lnTo>
                  <a:lnTo>
                    <a:pt x="239573" y="152019"/>
                  </a:lnTo>
                  <a:lnTo>
                    <a:pt x="272948" y="152019"/>
                  </a:lnTo>
                  <a:lnTo>
                    <a:pt x="271348" y="164592"/>
                  </a:lnTo>
                  <a:cubicBezTo>
                    <a:pt x="270891" y="167640"/>
                    <a:pt x="269519" y="170307"/>
                    <a:pt x="267233" y="172593"/>
                  </a:cubicBezTo>
                  <a:cubicBezTo>
                    <a:pt x="264947" y="174574"/>
                    <a:pt x="262357" y="175565"/>
                    <a:pt x="259461" y="175565"/>
                  </a:cubicBezTo>
                  <a:lnTo>
                    <a:pt x="236372" y="175565"/>
                  </a:lnTo>
                  <a:lnTo>
                    <a:pt x="231800" y="211683"/>
                  </a:lnTo>
                  <a:cubicBezTo>
                    <a:pt x="231648" y="212903"/>
                    <a:pt x="231191" y="213893"/>
                    <a:pt x="230429" y="214655"/>
                  </a:cubicBezTo>
                  <a:cubicBezTo>
                    <a:pt x="229667" y="215417"/>
                    <a:pt x="228752" y="215798"/>
                    <a:pt x="227685" y="215798"/>
                  </a:cubicBezTo>
                  <a:lnTo>
                    <a:pt x="192481" y="215798"/>
                  </a:lnTo>
                  <a:lnTo>
                    <a:pt x="197510" y="175565"/>
                  </a:lnTo>
                  <a:lnTo>
                    <a:pt x="147218" y="175565"/>
                  </a:lnTo>
                  <a:lnTo>
                    <a:pt x="149276" y="160706"/>
                  </a:lnTo>
                  <a:cubicBezTo>
                    <a:pt x="149580" y="158420"/>
                    <a:pt x="150647" y="156438"/>
                    <a:pt x="152476" y="154762"/>
                  </a:cubicBezTo>
                  <a:cubicBezTo>
                    <a:pt x="154305" y="152933"/>
                    <a:pt x="156286" y="152019"/>
                    <a:pt x="158420" y="152019"/>
                  </a:cubicBezTo>
                  <a:lnTo>
                    <a:pt x="200711" y="152019"/>
                  </a:lnTo>
                  <a:lnTo>
                    <a:pt x="205968" y="114986"/>
                  </a:lnTo>
                  <a:lnTo>
                    <a:pt x="190881" y="114986"/>
                  </a:lnTo>
                  <a:lnTo>
                    <a:pt x="190424" y="115671"/>
                  </a:lnTo>
                  <a:cubicBezTo>
                    <a:pt x="189052" y="120091"/>
                    <a:pt x="186690" y="123520"/>
                    <a:pt x="183337" y="125958"/>
                  </a:cubicBezTo>
                  <a:cubicBezTo>
                    <a:pt x="179375" y="128702"/>
                    <a:pt x="175184" y="130073"/>
                    <a:pt x="170764" y="130073"/>
                  </a:cubicBezTo>
                  <a:lnTo>
                    <a:pt x="151790" y="130073"/>
                  </a:lnTo>
                  <a:lnTo>
                    <a:pt x="164592" y="87325"/>
                  </a:lnTo>
                  <a:cubicBezTo>
                    <a:pt x="164897" y="86563"/>
                    <a:pt x="165354" y="85953"/>
                    <a:pt x="165963" y="85496"/>
                  </a:cubicBezTo>
                  <a:cubicBezTo>
                    <a:pt x="166573" y="85039"/>
                    <a:pt x="167259" y="84810"/>
                    <a:pt x="168021" y="84810"/>
                  </a:cubicBezTo>
                  <a:lnTo>
                    <a:pt x="199339" y="84810"/>
                  </a:lnTo>
                  <a:lnTo>
                    <a:pt x="196596" y="92811"/>
                  </a:lnTo>
                  <a:lnTo>
                    <a:pt x="208483" y="92811"/>
                  </a:lnTo>
                  <a:lnTo>
                    <a:pt x="209169" y="85496"/>
                  </a:lnTo>
                  <a:cubicBezTo>
                    <a:pt x="209169" y="84887"/>
                    <a:pt x="209283" y="84468"/>
                    <a:pt x="209512" y="84239"/>
                  </a:cubicBezTo>
                  <a:cubicBezTo>
                    <a:pt x="209740" y="84010"/>
                    <a:pt x="210083" y="83744"/>
                    <a:pt x="210540" y="83439"/>
                  </a:cubicBezTo>
                  <a:cubicBezTo>
                    <a:pt x="211302" y="82829"/>
                    <a:pt x="212141" y="82524"/>
                    <a:pt x="213055" y="82524"/>
                  </a:cubicBezTo>
                  <a:close/>
                  <a:moveTo>
                    <a:pt x="102641" y="59207"/>
                  </a:moveTo>
                  <a:lnTo>
                    <a:pt x="98298" y="88239"/>
                  </a:lnTo>
                  <a:lnTo>
                    <a:pt x="114757" y="88239"/>
                  </a:lnTo>
                  <a:lnTo>
                    <a:pt x="118643" y="59207"/>
                  </a:lnTo>
                  <a:close/>
                  <a:moveTo>
                    <a:pt x="400431" y="48692"/>
                  </a:moveTo>
                  <a:lnTo>
                    <a:pt x="419862" y="48692"/>
                  </a:lnTo>
                  <a:cubicBezTo>
                    <a:pt x="421538" y="48692"/>
                    <a:pt x="422872" y="49301"/>
                    <a:pt x="423862" y="50520"/>
                  </a:cubicBezTo>
                  <a:cubicBezTo>
                    <a:pt x="424853" y="51740"/>
                    <a:pt x="425272" y="53187"/>
                    <a:pt x="425120" y="54864"/>
                  </a:cubicBezTo>
                  <a:lnTo>
                    <a:pt x="406832" y="216027"/>
                  </a:lnTo>
                  <a:cubicBezTo>
                    <a:pt x="400126" y="216027"/>
                    <a:pt x="394564" y="213398"/>
                    <a:pt x="390144" y="208140"/>
                  </a:cubicBezTo>
                  <a:cubicBezTo>
                    <a:pt x="385724" y="202882"/>
                    <a:pt x="383819" y="196596"/>
                    <a:pt x="384429" y="189281"/>
                  </a:cubicBezTo>
                  <a:close/>
                  <a:moveTo>
                    <a:pt x="328879" y="48692"/>
                  </a:moveTo>
                  <a:lnTo>
                    <a:pt x="347624" y="48692"/>
                  </a:lnTo>
                  <a:lnTo>
                    <a:pt x="324764" y="197967"/>
                  </a:lnTo>
                  <a:cubicBezTo>
                    <a:pt x="323850" y="203301"/>
                    <a:pt x="321488" y="207645"/>
                    <a:pt x="317678" y="210998"/>
                  </a:cubicBezTo>
                  <a:cubicBezTo>
                    <a:pt x="313868" y="214350"/>
                    <a:pt x="309524" y="216027"/>
                    <a:pt x="304648" y="216027"/>
                  </a:cubicBezTo>
                  <a:lnTo>
                    <a:pt x="296418" y="216027"/>
                  </a:lnTo>
                  <a:lnTo>
                    <a:pt x="321107" y="55778"/>
                  </a:lnTo>
                  <a:cubicBezTo>
                    <a:pt x="321564" y="53645"/>
                    <a:pt x="322516" y="51930"/>
                    <a:pt x="323964" y="50635"/>
                  </a:cubicBezTo>
                  <a:cubicBezTo>
                    <a:pt x="325412" y="49339"/>
                    <a:pt x="327050" y="48692"/>
                    <a:pt x="328879" y="48692"/>
                  </a:cubicBezTo>
                  <a:close/>
                  <a:moveTo>
                    <a:pt x="499643" y="5943"/>
                  </a:moveTo>
                  <a:lnTo>
                    <a:pt x="583768" y="5943"/>
                  </a:lnTo>
                  <a:cubicBezTo>
                    <a:pt x="583006" y="10820"/>
                    <a:pt x="580911" y="14821"/>
                    <a:pt x="577482" y="17945"/>
                  </a:cubicBezTo>
                  <a:cubicBezTo>
                    <a:pt x="574053" y="21069"/>
                    <a:pt x="570052" y="22631"/>
                    <a:pt x="565480" y="22631"/>
                  </a:cubicBezTo>
                  <a:lnTo>
                    <a:pt x="497586" y="22631"/>
                  </a:lnTo>
                  <a:close/>
                  <a:moveTo>
                    <a:pt x="457581" y="5943"/>
                  </a:moveTo>
                  <a:lnTo>
                    <a:pt x="492785" y="5943"/>
                  </a:lnTo>
                  <a:lnTo>
                    <a:pt x="486156" y="56235"/>
                  </a:lnTo>
                  <a:lnTo>
                    <a:pt x="577139" y="56235"/>
                  </a:lnTo>
                  <a:lnTo>
                    <a:pt x="574624" y="74752"/>
                  </a:lnTo>
                  <a:lnTo>
                    <a:pt x="560680" y="74752"/>
                  </a:lnTo>
                  <a:lnTo>
                    <a:pt x="541934" y="216027"/>
                  </a:lnTo>
                  <a:lnTo>
                    <a:pt x="498272" y="216027"/>
                  </a:lnTo>
                  <a:lnTo>
                    <a:pt x="516788" y="74752"/>
                  </a:lnTo>
                  <a:lnTo>
                    <a:pt x="483641" y="74752"/>
                  </a:lnTo>
                  <a:lnTo>
                    <a:pt x="468325" y="191338"/>
                  </a:lnTo>
                  <a:cubicBezTo>
                    <a:pt x="467411" y="198196"/>
                    <a:pt x="464439" y="204063"/>
                    <a:pt x="459410" y="208940"/>
                  </a:cubicBezTo>
                  <a:cubicBezTo>
                    <a:pt x="454533" y="213665"/>
                    <a:pt x="448742" y="216027"/>
                    <a:pt x="442036" y="216027"/>
                  </a:cubicBezTo>
                  <a:lnTo>
                    <a:pt x="421234" y="216027"/>
                  </a:lnTo>
                  <a:lnTo>
                    <a:pt x="447751" y="15087"/>
                  </a:lnTo>
                  <a:cubicBezTo>
                    <a:pt x="448208" y="12344"/>
                    <a:pt x="449351" y="10134"/>
                    <a:pt x="451180" y="8458"/>
                  </a:cubicBezTo>
                  <a:cubicBezTo>
                    <a:pt x="453009" y="6782"/>
                    <a:pt x="455143" y="5943"/>
                    <a:pt x="457581" y="5943"/>
                  </a:cubicBezTo>
                  <a:close/>
                  <a:moveTo>
                    <a:pt x="173050" y="2514"/>
                  </a:moveTo>
                  <a:lnTo>
                    <a:pt x="284378" y="2514"/>
                  </a:lnTo>
                  <a:cubicBezTo>
                    <a:pt x="286055" y="2514"/>
                    <a:pt x="287426" y="2972"/>
                    <a:pt x="288493" y="3886"/>
                  </a:cubicBezTo>
                  <a:cubicBezTo>
                    <a:pt x="289560" y="5105"/>
                    <a:pt x="289941" y="6553"/>
                    <a:pt x="289636" y="8229"/>
                  </a:cubicBezTo>
                  <a:lnTo>
                    <a:pt x="284150" y="49835"/>
                  </a:lnTo>
                  <a:cubicBezTo>
                    <a:pt x="283083" y="56997"/>
                    <a:pt x="280340" y="62789"/>
                    <a:pt x="275920" y="67208"/>
                  </a:cubicBezTo>
                  <a:cubicBezTo>
                    <a:pt x="271501" y="71933"/>
                    <a:pt x="264719" y="74295"/>
                    <a:pt x="255575" y="74295"/>
                  </a:cubicBezTo>
                  <a:lnTo>
                    <a:pt x="222656" y="74295"/>
                  </a:lnTo>
                  <a:lnTo>
                    <a:pt x="224485" y="61265"/>
                  </a:lnTo>
                  <a:cubicBezTo>
                    <a:pt x="224637" y="59741"/>
                    <a:pt x="225323" y="58369"/>
                    <a:pt x="226542" y="57150"/>
                  </a:cubicBezTo>
                  <a:cubicBezTo>
                    <a:pt x="227762" y="56235"/>
                    <a:pt x="229133" y="55778"/>
                    <a:pt x="230657" y="55778"/>
                  </a:cubicBezTo>
                  <a:lnTo>
                    <a:pt x="238658" y="55778"/>
                  </a:lnTo>
                  <a:cubicBezTo>
                    <a:pt x="242316" y="55778"/>
                    <a:pt x="244450" y="54026"/>
                    <a:pt x="245059" y="50520"/>
                  </a:cubicBezTo>
                  <a:lnTo>
                    <a:pt x="249174" y="19888"/>
                  </a:lnTo>
                  <a:lnTo>
                    <a:pt x="220599" y="19888"/>
                  </a:lnTo>
                  <a:lnTo>
                    <a:pt x="212141" y="49377"/>
                  </a:lnTo>
                  <a:cubicBezTo>
                    <a:pt x="209397" y="57455"/>
                    <a:pt x="204749" y="63627"/>
                    <a:pt x="198196" y="67894"/>
                  </a:cubicBezTo>
                  <a:cubicBezTo>
                    <a:pt x="191643" y="72161"/>
                    <a:pt x="184785" y="74295"/>
                    <a:pt x="177622" y="74295"/>
                  </a:cubicBezTo>
                  <a:lnTo>
                    <a:pt x="162534" y="74295"/>
                  </a:lnTo>
                  <a:lnTo>
                    <a:pt x="181051" y="19888"/>
                  </a:lnTo>
                  <a:lnTo>
                    <a:pt x="166192" y="19888"/>
                  </a:lnTo>
                  <a:lnTo>
                    <a:pt x="168021" y="6401"/>
                  </a:lnTo>
                  <a:cubicBezTo>
                    <a:pt x="168173" y="5181"/>
                    <a:pt x="168707" y="4191"/>
                    <a:pt x="169621" y="3429"/>
                  </a:cubicBezTo>
                  <a:cubicBezTo>
                    <a:pt x="170688" y="2819"/>
                    <a:pt x="171831" y="2514"/>
                    <a:pt x="173050" y="2514"/>
                  </a:cubicBezTo>
                  <a:close/>
                  <a:moveTo>
                    <a:pt x="365455" y="228"/>
                  </a:moveTo>
                  <a:lnTo>
                    <a:pt x="400660" y="228"/>
                  </a:lnTo>
                  <a:lnTo>
                    <a:pt x="398374" y="18974"/>
                  </a:lnTo>
                  <a:lnTo>
                    <a:pt x="433349" y="18974"/>
                  </a:lnTo>
                  <a:lnTo>
                    <a:pt x="431749" y="30404"/>
                  </a:lnTo>
                  <a:cubicBezTo>
                    <a:pt x="431444" y="32537"/>
                    <a:pt x="430568" y="34252"/>
                    <a:pt x="429120" y="35547"/>
                  </a:cubicBezTo>
                  <a:cubicBezTo>
                    <a:pt x="427672" y="36843"/>
                    <a:pt x="426034" y="37490"/>
                    <a:pt x="424205" y="37490"/>
                  </a:cubicBezTo>
                  <a:lnTo>
                    <a:pt x="395859" y="37490"/>
                  </a:lnTo>
                  <a:lnTo>
                    <a:pt x="373456" y="206654"/>
                  </a:lnTo>
                  <a:cubicBezTo>
                    <a:pt x="372999" y="209397"/>
                    <a:pt x="371818" y="211645"/>
                    <a:pt x="369913" y="213398"/>
                  </a:cubicBezTo>
                  <a:cubicBezTo>
                    <a:pt x="368008" y="215151"/>
                    <a:pt x="365760" y="216027"/>
                    <a:pt x="363169" y="216027"/>
                  </a:cubicBezTo>
                  <a:lnTo>
                    <a:pt x="330251" y="216027"/>
                  </a:lnTo>
                  <a:lnTo>
                    <a:pt x="353797" y="37490"/>
                  </a:lnTo>
                  <a:lnTo>
                    <a:pt x="320650" y="37490"/>
                  </a:lnTo>
                  <a:lnTo>
                    <a:pt x="322250" y="25374"/>
                  </a:lnTo>
                  <a:cubicBezTo>
                    <a:pt x="322555" y="23393"/>
                    <a:pt x="323355" y="21831"/>
                    <a:pt x="324650" y="20688"/>
                  </a:cubicBezTo>
                  <a:cubicBezTo>
                    <a:pt x="325945" y="19545"/>
                    <a:pt x="327431" y="18974"/>
                    <a:pt x="329108" y="18974"/>
                  </a:cubicBezTo>
                  <a:lnTo>
                    <a:pt x="356311" y="18974"/>
                  </a:lnTo>
                  <a:lnTo>
                    <a:pt x="357911" y="7315"/>
                  </a:lnTo>
                  <a:cubicBezTo>
                    <a:pt x="358216" y="5334"/>
                    <a:pt x="359092" y="3657"/>
                    <a:pt x="360540" y="2286"/>
                  </a:cubicBezTo>
                  <a:cubicBezTo>
                    <a:pt x="361988" y="914"/>
                    <a:pt x="363626" y="228"/>
                    <a:pt x="365455" y="228"/>
                  </a:cubicBezTo>
                  <a:close/>
                  <a:moveTo>
                    <a:pt x="42062" y="0"/>
                  </a:moveTo>
                  <a:lnTo>
                    <a:pt x="86639" y="0"/>
                  </a:lnTo>
                  <a:lnTo>
                    <a:pt x="83896" y="3657"/>
                  </a:lnTo>
                  <a:lnTo>
                    <a:pt x="155905" y="3657"/>
                  </a:lnTo>
                  <a:cubicBezTo>
                    <a:pt x="157429" y="3657"/>
                    <a:pt x="158572" y="4267"/>
                    <a:pt x="159334" y="5486"/>
                  </a:cubicBezTo>
                  <a:cubicBezTo>
                    <a:pt x="160096" y="6705"/>
                    <a:pt x="160172" y="8077"/>
                    <a:pt x="159563" y="9601"/>
                  </a:cubicBezTo>
                  <a:lnTo>
                    <a:pt x="145161" y="41834"/>
                  </a:lnTo>
                  <a:lnTo>
                    <a:pt x="157962" y="41834"/>
                  </a:lnTo>
                  <a:lnTo>
                    <a:pt x="135788" y="198882"/>
                  </a:lnTo>
                  <a:cubicBezTo>
                    <a:pt x="135179" y="203606"/>
                    <a:pt x="133274" y="207645"/>
                    <a:pt x="130073" y="210998"/>
                  </a:cubicBezTo>
                  <a:cubicBezTo>
                    <a:pt x="126873" y="214198"/>
                    <a:pt x="123215" y="215798"/>
                    <a:pt x="119100" y="215798"/>
                  </a:cubicBezTo>
                  <a:lnTo>
                    <a:pt x="96698" y="215798"/>
                  </a:lnTo>
                  <a:lnTo>
                    <a:pt x="104927" y="156591"/>
                  </a:lnTo>
                  <a:lnTo>
                    <a:pt x="88925" y="156591"/>
                  </a:lnTo>
                  <a:lnTo>
                    <a:pt x="80924" y="212369"/>
                  </a:lnTo>
                  <a:lnTo>
                    <a:pt x="54635" y="212369"/>
                  </a:lnTo>
                  <a:lnTo>
                    <a:pt x="62408" y="156591"/>
                  </a:lnTo>
                  <a:lnTo>
                    <a:pt x="46177" y="156591"/>
                  </a:lnTo>
                  <a:lnTo>
                    <a:pt x="40233" y="198425"/>
                  </a:lnTo>
                  <a:cubicBezTo>
                    <a:pt x="39624" y="203301"/>
                    <a:pt x="37643" y="207492"/>
                    <a:pt x="34290" y="210998"/>
                  </a:cubicBezTo>
                  <a:cubicBezTo>
                    <a:pt x="30785" y="214198"/>
                    <a:pt x="26975" y="215798"/>
                    <a:pt x="22860" y="215798"/>
                  </a:cubicBezTo>
                  <a:lnTo>
                    <a:pt x="0" y="215798"/>
                  </a:lnTo>
                  <a:lnTo>
                    <a:pt x="24689" y="41834"/>
                  </a:lnTo>
                  <a:lnTo>
                    <a:pt x="62636" y="41834"/>
                  </a:lnTo>
                  <a:lnTo>
                    <a:pt x="55778" y="88239"/>
                  </a:lnTo>
                  <a:lnTo>
                    <a:pt x="72009" y="88239"/>
                  </a:lnTo>
                  <a:lnTo>
                    <a:pt x="76124" y="59207"/>
                  </a:lnTo>
                  <a:lnTo>
                    <a:pt x="64694" y="59207"/>
                  </a:lnTo>
                  <a:lnTo>
                    <a:pt x="67437" y="41834"/>
                  </a:lnTo>
                  <a:lnTo>
                    <a:pt x="103098" y="41834"/>
                  </a:lnTo>
                  <a:lnTo>
                    <a:pt x="111785" y="21031"/>
                  </a:lnTo>
                  <a:lnTo>
                    <a:pt x="74981" y="21031"/>
                  </a:lnTo>
                  <a:cubicBezTo>
                    <a:pt x="69189" y="31089"/>
                    <a:pt x="61722" y="36119"/>
                    <a:pt x="52578" y="36119"/>
                  </a:cubicBezTo>
                  <a:lnTo>
                    <a:pt x="21031" y="36119"/>
                  </a:lnTo>
                  <a:lnTo>
                    <a:pt x="36804" y="3200"/>
                  </a:lnTo>
                  <a:cubicBezTo>
                    <a:pt x="38328" y="1067"/>
                    <a:pt x="40081" y="0"/>
                    <a:pt x="42062" y="0"/>
                  </a:cubicBezTo>
                  <a:close/>
                </a:path>
              </a:pathLst>
            </a:custGeom>
            <a:solidFill>
              <a:schemeClr val="bg1">
                <a:lumMod val="50000"/>
              </a:schemeClr>
            </a:solidFill>
            <a:ln>
              <a:noFill/>
            </a:ln>
            <a:effectLst/>
          </p:spPr>
          <p:txBody>
            <a:bodyPr rot="0" spcFirstLastPara="0" vertOverflow="overflow" horzOverflow="overflow" vert="horz" wrap="square" lIns="68590" tIns="34295" rIns="68590" bIns="34295"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dirty="0">
                <a:ln>
                  <a:noFill/>
                </a:ln>
                <a:solidFill>
                  <a:prstClr val="white"/>
                </a:solidFill>
                <a:effectLst/>
                <a:uLnTx/>
                <a:uFillTx/>
                <a:latin typeface="DOUYU Font" pitchFamily="2" charset="-122"/>
                <a:ea typeface="DOUYU Font" pitchFamily="2" charset="-122"/>
                <a:cs typeface="+mn-cs"/>
              </a:endParaRPr>
            </a:p>
          </p:txBody>
        </p:sp>
      </p:grpSp>
      <p:sp>
        <p:nvSpPr>
          <p:cNvPr id="15" name="矩形 14"/>
          <p:cNvSpPr/>
          <p:nvPr/>
        </p:nvSpPr>
        <p:spPr>
          <a:xfrm>
            <a:off x="488456" y="3777828"/>
            <a:ext cx="8096625" cy="1753235"/>
          </a:xfrm>
          <a:prstGeom prst="rect">
            <a:avLst/>
          </a:prstGeom>
        </p:spPr>
        <p:txBody>
          <a:bodyPr>
            <a:spAutoFit/>
          </a:bodyPr>
          <a:lstStyle/>
          <a:p>
            <a:pPr algn="just">
              <a:lnSpc>
                <a:spcPct val="150000"/>
              </a:lnSpc>
              <a:spcAft>
                <a:spcPts val="0"/>
              </a:spcAft>
              <a:tabLst>
                <a:tab pos="2250440" algn="l"/>
              </a:tabLst>
            </a:pPr>
            <a:r>
              <a:rPr lang="zh-CN" altLang="zh-CN" sz="2400" kern="100">
                <a:latin typeface="Times New Roman" panose="02020603050405020304" pitchFamily="2" charset="0"/>
                <a:ea typeface="楷体_GB2312" pitchFamily="1" charset="-122"/>
                <a:cs typeface="Times New Roman" panose="02020603050405020304" pitchFamily="2" charset="0"/>
              </a:rPr>
              <a:t>根据沿电场方向电势降低可知</a:t>
            </a:r>
            <a:r>
              <a:rPr lang="en-US" altLang="zh-CN" sz="2400" i="1" kern="100" dirty="0">
                <a:latin typeface="Times New Roman" panose="02020603050405020304" pitchFamily="2" charset="0"/>
                <a:ea typeface="楷体_GB2312" pitchFamily="1" charset="-122"/>
                <a:cs typeface="Courier New" panose="02070309020205020404" pitchFamily="49" charset="0"/>
              </a:rPr>
              <a:t>B</a:t>
            </a:r>
            <a:r>
              <a:rPr lang="zh-CN" altLang="zh-CN" sz="2400" kern="100" dirty="0">
                <a:latin typeface="Times New Roman" panose="02020603050405020304" pitchFamily="2" charset="0"/>
                <a:ea typeface="楷体_GB2312" pitchFamily="1" charset="-122"/>
                <a:cs typeface="Times New Roman" panose="02020603050405020304" pitchFamily="2" charset="0"/>
              </a:rPr>
              <a:t>点电势低于</a:t>
            </a:r>
            <a:r>
              <a:rPr lang="en-US" altLang="zh-CN" sz="2400" i="1" kern="100" dirty="0">
                <a:latin typeface="Times New Roman" panose="02020603050405020304" pitchFamily="2" charset="0"/>
                <a:ea typeface="楷体_GB2312" pitchFamily="1" charset="-122"/>
                <a:cs typeface="Courier New" panose="02070309020205020404" pitchFamily="49" charset="0"/>
              </a:rPr>
              <a:t>A</a:t>
            </a:r>
            <a:r>
              <a:rPr lang="zh-CN" altLang="zh-CN" sz="2400" kern="100" dirty="0">
                <a:latin typeface="Times New Roman" panose="02020603050405020304" pitchFamily="2" charset="0"/>
                <a:ea typeface="楷体_GB2312" pitchFamily="1" charset="-122"/>
                <a:cs typeface="Times New Roman" panose="02020603050405020304" pitchFamily="2" charset="0"/>
              </a:rPr>
              <a:t>点电势，则</a:t>
            </a:r>
            <a:r>
              <a:rPr lang="en-US" altLang="zh-CN" sz="2400" i="1" kern="100" dirty="0">
                <a:latin typeface="Times New Roman" panose="02020603050405020304" pitchFamily="2" charset="0"/>
                <a:ea typeface="楷体_GB2312" pitchFamily="1" charset="-122"/>
                <a:cs typeface="Courier New" panose="02070309020205020404" pitchFamily="49" charset="0"/>
              </a:rPr>
              <a:t>U</a:t>
            </a:r>
            <a:r>
              <a:rPr lang="en-US" altLang="zh-CN" sz="2400" i="1" kern="100" baseline="-25000" dirty="0">
                <a:latin typeface="Times New Roman" panose="02020603050405020304" pitchFamily="2" charset="0"/>
                <a:ea typeface="楷体_GB2312" pitchFamily="1" charset="-122"/>
                <a:cs typeface="Courier New" panose="02070309020205020404" pitchFamily="49" charset="0"/>
              </a:rPr>
              <a:t>BA</a:t>
            </a:r>
            <a:r>
              <a:rPr lang="zh-CN" altLang="zh-CN" sz="2400" kern="100" dirty="0">
                <a:latin typeface="Times New Roman" panose="02020603050405020304" pitchFamily="2" charset="0"/>
                <a:ea typeface="楷体_GB2312" pitchFamily="1" charset="-122"/>
                <a:cs typeface="Times New Roman" panose="02020603050405020304" pitchFamily="2" charset="0"/>
              </a:rPr>
              <a:t>为负值，根据匀强电场中电势差与电场强度的关系可得</a:t>
            </a:r>
            <a:r>
              <a:rPr lang="en-US" altLang="zh-CN" sz="2400" i="1" kern="100" dirty="0">
                <a:latin typeface="Times New Roman" panose="02020603050405020304" pitchFamily="2" charset="0"/>
                <a:ea typeface="楷体_GB2312" pitchFamily="1" charset="-122"/>
                <a:cs typeface="Courier New" panose="02070309020205020404" pitchFamily="49" charset="0"/>
              </a:rPr>
              <a:t>U</a:t>
            </a:r>
            <a:r>
              <a:rPr lang="en-US" altLang="zh-CN" sz="2400" i="1" kern="100" baseline="-25000" dirty="0">
                <a:latin typeface="Times New Roman" panose="02020603050405020304" pitchFamily="2" charset="0"/>
                <a:ea typeface="楷体_GB2312" pitchFamily="1" charset="-122"/>
                <a:cs typeface="Courier New" panose="02070309020205020404" pitchFamily="49" charset="0"/>
              </a:rPr>
              <a:t>BA</a:t>
            </a:r>
            <a:r>
              <a:rPr lang="zh-CN" altLang="zh-CN" sz="2400" kern="100" dirty="0">
                <a:latin typeface="Times New Roman" panose="02020603050405020304" pitchFamily="2" charset="0"/>
                <a:ea typeface="楷体_GB2312" pitchFamily="1" charset="-122"/>
                <a:cs typeface="Times New Roman" panose="02020603050405020304" pitchFamily="2" charset="0"/>
              </a:rPr>
              <a:t>＝－</a:t>
            </a:r>
            <a:r>
              <a:rPr lang="en-US" altLang="zh-CN" sz="2400" i="1" kern="100" dirty="0" err="1">
                <a:latin typeface="Times New Roman" panose="02020603050405020304" pitchFamily="2" charset="0"/>
                <a:ea typeface="楷体_GB2312" pitchFamily="1" charset="-122"/>
                <a:cs typeface="Courier New" panose="02070309020205020404" pitchFamily="49" charset="0"/>
              </a:rPr>
              <a:t>Ed</a:t>
            </a:r>
            <a:r>
              <a:rPr lang="en-US" altLang="zh-CN" sz="2400" i="1" kern="100" baseline="-25000" dirty="0" err="1">
                <a:latin typeface="Times New Roman" panose="02020603050405020304" pitchFamily="2" charset="0"/>
                <a:ea typeface="楷体_GB2312" pitchFamily="1" charset="-122"/>
                <a:cs typeface="Courier New" panose="02070309020205020404" pitchFamily="49" charset="0"/>
              </a:rPr>
              <a:t>AB</a:t>
            </a:r>
            <a:r>
              <a:rPr lang="en-US" altLang="zh-CN" sz="2400" kern="100" dirty="0" err="1">
                <a:latin typeface="Times New Roman" panose="02020603050405020304" pitchFamily="2" charset="0"/>
                <a:ea typeface="楷体_GB2312" pitchFamily="1" charset="-122"/>
                <a:cs typeface="Courier New" panose="02070309020205020404" pitchFamily="49" charset="0"/>
              </a:rPr>
              <a:t>cos</a:t>
            </a:r>
            <a:r>
              <a:rPr lang="en-US" altLang="zh-CN" sz="2400" kern="100" dirty="0">
                <a:latin typeface="Times New Roman" panose="02020603050405020304" pitchFamily="2" charset="0"/>
                <a:ea typeface="楷体_GB2312" pitchFamily="1" charset="-122"/>
                <a:cs typeface="Courier New" panose="02070309020205020404" pitchFamily="49" charset="0"/>
              </a:rPr>
              <a:t> 60°</a:t>
            </a:r>
            <a:r>
              <a:rPr lang="zh-CN" altLang="zh-CN" sz="2400" kern="100" dirty="0">
                <a:latin typeface="Times New Roman" panose="02020603050405020304" pitchFamily="2" charset="0"/>
                <a:ea typeface="楷体_GB2312" pitchFamily="1" charset="-122"/>
                <a:cs typeface="Times New Roman" panose="02020603050405020304" pitchFamily="2" charset="0"/>
              </a:rPr>
              <a:t>＝－</a:t>
            </a:r>
            <a:r>
              <a:rPr lang="en-US" altLang="zh-CN" sz="2400" kern="100" dirty="0">
                <a:latin typeface="Times New Roman" panose="02020603050405020304" pitchFamily="2" charset="0"/>
                <a:ea typeface="楷体_GB2312" pitchFamily="1" charset="-122"/>
                <a:cs typeface="Courier New" panose="02070309020205020404" pitchFamily="49" charset="0"/>
              </a:rPr>
              <a:t>5 V</a:t>
            </a:r>
            <a:r>
              <a:rPr lang="zh-CN" altLang="zh-CN" sz="2400" kern="100" dirty="0">
                <a:latin typeface="Times New Roman" panose="02020603050405020304" pitchFamily="2" charset="0"/>
                <a:ea typeface="楷体_GB2312" pitchFamily="1" charset="-122"/>
                <a:cs typeface="Times New Roman" panose="02020603050405020304" pitchFamily="2" charset="0"/>
              </a:rPr>
              <a:t>，故选</a:t>
            </a:r>
            <a:r>
              <a:rPr lang="en-US" altLang="zh-CN" sz="2400" kern="100" dirty="0">
                <a:latin typeface="Times New Roman" panose="02020603050405020304" pitchFamily="2" charset="0"/>
                <a:ea typeface="楷体_GB2312" pitchFamily="1" charset="-122"/>
                <a:cs typeface="Courier New" panose="02070309020205020404" pitchFamily="49" charset="0"/>
              </a:rPr>
              <a:t>C</a:t>
            </a:r>
            <a:r>
              <a:rPr lang="zh-CN" altLang="zh-CN" sz="2400" kern="100" dirty="0">
                <a:latin typeface="Times New Roman" panose="02020603050405020304" pitchFamily="2" charset="0"/>
                <a:ea typeface="楷体_GB2312" pitchFamily="1" charset="-122"/>
                <a:cs typeface="Times New Roman" panose="02020603050405020304" pitchFamily="2" charset="0"/>
              </a:rPr>
              <a:t>。</a:t>
            </a:r>
            <a:endParaRPr lang="zh-CN" altLang="zh-CN" sz="2400" kern="100" dirty="0">
              <a:effectLst/>
              <a:latin typeface="Times New Roman" panose="02020603050405020304" pitchFamily="2" charset="0"/>
              <a:ea typeface="楷体_GB2312" pitchFamily="1" charset="-122"/>
              <a:cs typeface="Times New Roman" panose="02020603050405020304" pitchFamily="2"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par>
                                <p:cTn id="13" presetID="3" presetClass="entr" presetSubtype="1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圆角矩形 1"/>
          <p:cNvSpPr/>
          <p:nvPr/>
        </p:nvSpPr>
        <p:spPr>
          <a:xfrm>
            <a:off x="541655" y="890270"/>
            <a:ext cx="8183880" cy="3403600"/>
          </a:xfrm>
          <a:prstGeom prst="roundRect">
            <a:avLst>
              <a:gd name="adj" fmla="val 1925"/>
            </a:avLst>
          </a:prstGeom>
          <a:solidFill>
            <a:srgbClr val="ECECEC"/>
          </a:solidFill>
          <a:ln>
            <a:noFill/>
          </a:ln>
          <a:effectLst>
            <a:outerShdw blurRad="762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sz="2400"/>
          </a:p>
        </p:txBody>
      </p:sp>
      <p:sp>
        <p:nvSpPr>
          <p:cNvPr id="7" name="矩形 6"/>
          <p:cNvSpPr/>
          <p:nvPr/>
        </p:nvSpPr>
        <p:spPr>
          <a:xfrm>
            <a:off x="803910" y="1135380"/>
            <a:ext cx="7868285" cy="2856230"/>
          </a:xfrm>
          <a:prstGeom prst="rect">
            <a:avLst/>
          </a:prstGeom>
        </p:spPr>
        <p:txBody>
          <a:bodyPr wrap="square">
            <a:spAutoFit/>
          </a:bodyPr>
          <a:p>
            <a:pPr algn="ctr">
              <a:lnSpc>
                <a:spcPct val="150000"/>
              </a:lnSpc>
              <a:spcAft>
                <a:spcPts val="0"/>
              </a:spcAft>
              <a:tabLst>
                <a:tab pos="2250440" algn="l"/>
              </a:tabLst>
            </a:pPr>
            <a:r>
              <a:rPr lang="zh-CN" altLang="zh-CN" sz="2800" b="1" kern="100" dirty="0">
                <a:latin typeface="Times New Roman" panose="02020603050405020304" pitchFamily="2" charset="0"/>
                <a:ea typeface="方正中等线简体" panose="03000509000000000000" pitchFamily="65" charset="-122"/>
                <a:cs typeface="Times New Roman" panose="02020603050405020304" pitchFamily="2" charset="0"/>
              </a:rPr>
              <a:t>电势差的三种求解方法：</a:t>
            </a:r>
            <a:endParaRPr lang="zh-CN" altLang="zh-CN" sz="1050" b="1"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250440" algn="l"/>
              </a:tabLst>
            </a:pP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应用定义式</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U</a:t>
            </a:r>
            <a:r>
              <a:rPr lang="en-US" altLang="zh-CN" sz="2800" i="1" kern="100" baseline="-25000" dirty="0">
                <a:latin typeface="Times New Roman" panose="02020603050405020304" pitchFamily="2" charset="0"/>
                <a:ea typeface="方正中等线简体" panose="03000509000000000000" pitchFamily="65" charset="-122"/>
                <a:cs typeface="Courier New" panose="02070309020205020404" pitchFamily="49" charset="0"/>
              </a:rPr>
              <a:t>AB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err="1" smtClean="0">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smtClean="0">
                <a:latin typeface="Times New Roman" panose="02020603050405020304" pitchFamily="2" charset="0"/>
                <a:ea typeface="方正中等线简体" panose="03000509000000000000" pitchFamily="65" charset="-122"/>
                <a:cs typeface="Courier New" panose="02070309020205020404" pitchFamily="49" charset="0"/>
              </a:rPr>
              <a:t>A</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err="1">
                <a:latin typeface="Times New Roman" panose="02020603050405020304" pitchFamily="2" charset="0"/>
                <a:ea typeface="方正中等线简体" panose="03000509000000000000" pitchFamily="65" charset="-122"/>
                <a:cs typeface="Courier New" panose="02070309020205020404" pitchFamily="49" charset="0"/>
              </a:rPr>
              <a:t>φ</a:t>
            </a:r>
            <a:r>
              <a:rPr lang="en-US" altLang="zh-CN" sz="2800" i="1" kern="100" baseline="-25000" dirty="0" err="1">
                <a:latin typeface="Times New Roman" panose="02020603050405020304" pitchFamily="2"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来求解。</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ts val="700"/>
              </a:lnSpc>
              <a:spcAft>
                <a:spcPts val="0"/>
              </a:spcAft>
              <a:tabLst>
                <a:tab pos="2250440" algn="l"/>
              </a:tabLst>
            </a:pPr>
            <a:endParaRPr lang="en-US" altLang="zh-CN" sz="2800" kern="100" dirty="0" smtClean="0">
              <a:latin typeface="Times New Roman" panose="02020603050405020304" pitchFamily="2" charset="0"/>
              <a:ea typeface="方正中等线简体" panose="03000509000000000000" pitchFamily="65" charset="-122"/>
              <a:cs typeface="Courier New" panose="02070309020205020404" pitchFamily="49" charset="0"/>
            </a:endParaRPr>
          </a:p>
          <a:p>
            <a:pPr algn="just">
              <a:lnSpc>
                <a:spcPct val="150000"/>
              </a:lnSpc>
              <a:spcAft>
                <a:spcPts val="0"/>
              </a:spcAft>
              <a:tabLst>
                <a:tab pos="2250440" algn="l"/>
              </a:tabLst>
            </a:pPr>
            <a:r>
              <a:rPr lang="en-US" altLang="zh-CN" sz="2800" kern="100" dirty="0" smtClean="0">
                <a:latin typeface="Times New Roman" panose="02020603050405020304" pitchFamily="2"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应用关系式</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U</a:t>
            </a:r>
            <a:r>
              <a:rPr lang="en-US" altLang="zh-CN" sz="2800" i="1" kern="100" baseline="-25000" dirty="0">
                <a:latin typeface="Times New Roman" panose="02020603050405020304" pitchFamily="2" charset="0"/>
                <a:ea typeface="方正中等线简体" panose="03000509000000000000" pitchFamily="65" charset="-122"/>
                <a:cs typeface="Courier New" panose="02070309020205020404" pitchFamily="49" charset="0"/>
              </a:rPr>
              <a:t>AB</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        </a:t>
            </a:r>
            <a:r>
              <a:rPr lang="zh-CN" altLang="zh-CN" sz="2800" kern="100" dirty="0" smtClean="0">
                <a:latin typeface="Times New Roman" panose="02020603050405020304" pitchFamily="2" charset="0"/>
                <a:ea typeface="方正中等线简体" panose="03000509000000000000" pitchFamily="65" charset="-122"/>
                <a:cs typeface="Times New Roman" panose="02020603050405020304" pitchFamily="2" charset="0"/>
              </a:rPr>
              <a:t>来</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求解。</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a:p>
            <a:pPr algn="just">
              <a:lnSpc>
                <a:spcPts val="700"/>
              </a:lnSpc>
              <a:tabLst>
                <a:tab pos="2250440" algn="l"/>
              </a:tabLst>
            </a:pPr>
            <a:endPar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endParaRPr>
          </a:p>
          <a:p>
            <a:pPr algn="just">
              <a:lnSpc>
                <a:spcPct val="150000"/>
              </a:lnSpc>
              <a:spcAft>
                <a:spcPts val="0"/>
              </a:spcAft>
              <a:tabLst>
                <a:tab pos="2250440" algn="l"/>
              </a:tabLst>
            </a:pPr>
            <a:r>
              <a:rPr lang="en-US" altLang="zh-CN" sz="2800" kern="100" dirty="0" smtClean="0">
                <a:latin typeface="Times New Roman" panose="02020603050405020304" pitchFamily="2" charset="0"/>
                <a:ea typeface="方正中等线简体" panose="03000509000000000000" pitchFamily="65" charset="-122"/>
                <a:cs typeface="Courier New" panose="02070309020205020404" pitchFamily="49" charset="0"/>
              </a:rPr>
              <a:t>3</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应用关系式</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U</a:t>
            </a:r>
            <a:r>
              <a:rPr lang="en-US" altLang="zh-CN" sz="2800" i="1" kern="100" baseline="-25000" dirty="0">
                <a:latin typeface="Times New Roman" panose="02020603050405020304" pitchFamily="2" charset="0"/>
                <a:ea typeface="方正中等线简体" panose="03000509000000000000" pitchFamily="65" charset="-122"/>
                <a:cs typeface="Courier New" panose="02070309020205020404" pitchFamily="49" charset="0"/>
              </a:rPr>
              <a:t>AB</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a:t>
            </a:r>
            <a:r>
              <a:rPr lang="en-US" altLang="zh-CN" sz="2800" i="1" kern="100" dirty="0">
                <a:latin typeface="Times New Roman" panose="02020603050405020304" pitchFamily="2" charset="0"/>
                <a:ea typeface="方正中等线简体" panose="03000509000000000000" pitchFamily="65" charset="-122"/>
                <a:cs typeface="Courier New" panose="02070309020205020404" pitchFamily="49" charset="0"/>
              </a:rPr>
              <a:t>Ed</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匀强电场</a:t>
            </a:r>
            <a:r>
              <a:rPr lang="en-US" altLang="zh-CN" sz="2800" kern="100" dirty="0">
                <a:latin typeface="Times New Roman" panose="02020603050405020304" pitchFamily="2"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2" charset="0"/>
                <a:ea typeface="方正中等线简体" panose="03000509000000000000" pitchFamily="65" charset="-122"/>
                <a:cs typeface="Times New Roman" panose="02020603050405020304" pitchFamily="2" charset="0"/>
              </a:rPr>
              <a:t>来求解。</a:t>
            </a:r>
            <a:endParaRPr lang="zh-CN" altLang="zh-CN" sz="105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8" name="对象 7"/>
          <p:cNvGraphicFramePr>
            <a:graphicFrameLocks noChangeAspect="1"/>
          </p:cNvGraphicFramePr>
          <p:nvPr/>
        </p:nvGraphicFramePr>
        <p:xfrm>
          <a:off x="3843908" y="2444567"/>
          <a:ext cx="1187450" cy="1163638"/>
        </p:xfrm>
        <a:graphic>
          <a:graphicData uri="http://schemas.openxmlformats.org/presentationml/2006/ole">
            <mc:AlternateContent xmlns:mc="http://schemas.openxmlformats.org/markup-compatibility/2006">
              <mc:Choice xmlns:v="urn:schemas-microsoft-com:vml" Requires="v">
                <p:oleObj spid="_x0000_s534535" name="文档" r:id="rId1" imgW="1188720" imgH="1164590" progId="Word.Document.12">
                  <p:embed/>
                </p:oleObj>
              </mc:Choice>
              <mc:Fallback>
                <p:oleObj name="文档" r:id="rId1" imgW="1188720" imgH="1164590" progId="Word.Document.12">
                  <p:embed/>
                  <p:pic>
                    <p:nvPicPr>
                      <p:cNvPr id="0" name="图片 534534"/>
                      <p:cNvPicPr/>
                      <p:nvPr/>
                    </p:nvPicPr>
                    <p:blipFill>
                      <a:blip r:embed="rId2"/>
                      <a:stretch>
                        <a:fillRect/>
                      </a:stretch>
                    </p:blipFill>
                    <p:spPr>
                      <a:xfrm>
                        <a:off x="3843908" y="2444567"/>
                        <a:ext cx="1187450" cy="1163638"/>
                      </a:xfrm>
                      <a:prstGeom prst="rect">
                        <a:avLst/>
                      </a:prstGeom>
                    </p:spPr>
                  </p:pic>
                </p:oleObj>
              </mc:Fallback>
            </mc:AlternateContent>
          </a:graphicData>
        </a:graphic>
      </p:graphicFrame>
    </p:spTree>
  </p:cSld>
  <p:clrMapOvr>
    <a:masterClrMapping/>
  </p:clrMapOvr>
  <p:transition/>
  <p:timing>
    <p:tnLst>
      <p:par>
        <p:cTn id="1" dur="indefinite" restart="never" nodeType="tmRoot"/>
      </p:par>
    </p:tnLst>
  </p:timing>
</p:sld>
</file>

<file path=ppt/tags/tag1.xml><?xml version="1.0" encoding="utf-8"?>
<p:tagLst xmlns:p="http://schemas.openxmlformats.org/presentationml/2006/main">
  <p:tag name="AS_OS" val="Unix 3.10 unknown"/>
  <p:tag name="AS_RELEASE_DATE" val="2023.03.31"/>
  <p:tag name="AS_TITLE" val="Aspose.Slides for Java"/>
  <p:tag name="AS_VERSION" val="23.3"/>
  <p:tag name="COMMONDATA" val="eyJoZGlkIjoiYzZjYzMxZGUwNTc4NzM3YzU3OGE1Y2UxMjE5N2Q3YTAifQ=="/>
  <p:tag name="commondata" val="eyJoZGlkIjoiMTk1YTJjNjdmZDk2NzI2YjhkOTI0Y2ZlNGY4NThmYmQifQ=="/>
</p:tagLst>
</file>

<file path=ppt/theme/theme1.xml><?xml version="1.0" encoding="utf-8"?>
<a:theme xmlns:a="http://schemas.openxmlformats.org/drawingml/2006/main" name="Crayons">
  <a:themeElements>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fontScheme name="">
      <a:majorFont>
        <a:latin typeface="Comic Sans MS"/>
        <a:ea typeface="宋体"/>
        <a:cs typeface="Arial"/>
      </a:majorFont>
      <a:minorFont>
        <a:latin typeface="Comic Sans MS"/>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B"/>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272"/>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808000"/>
        </a:lt2>
        <a:accent1>
          <a:srgbClr val="99CC00"/>
        </a:accent1>
        <a:accent2>
          <a:srgbClr val="003300"/>
        </a:accent2>
        <a:accent3>
          <a:srgbClr val="ADB9AA"/>
        </a:accent3>
        <a:accent4>
          <a:srgbClr val="DCDCDC"/>
        </a:accent4>
        <a:accent5>
          <a:srgbClr val="CAE2AA"/>
        </a:accent5>
        <a:accent6>
          <a:srgbClr val="002D00"/>
        </a:accent6>
        <a:hlink>
          <a:srgbClr val="CCCC00"/>
        </a:hlink>
        <a:folHlink>
          <a:srgbClr val="CCFF33"/>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CCECFF"/>
        </a:dk2>
        <a:lt2>
          <a:srgbClr val="808080"/>
        </a:lt2>
        <a:accent1>
          <a:srgbClr val="33CCCC"/>
        </a:accent1>
        <a:accent2>
          <a:srgbClr val="006699"/>
        </a:accent2>
        <a:accent3>
          <a:srgbClr val="AAADB9"/>
        </a:accent3>
        <a:accent4>
          <a:srgbClr val="DCDCDC"/>
        </a:accent4>
        <a:accent5>
          <a:srgbClr val="ADE2E2"/>
        </a:accent5>
        <a:accent6>
          <a:srgbClr val="005B89"/>
        </a:accent6>
        <a:hlink>
          <a:srgbClr val="00FFFF"/>
        </a:hlink>
        <a:folHlink>
          <a:srgbClr val="0000FF"/>
        </a:folHlink>
      </a:clrScheme>
      <a:clrMap bg1="lt1" tx1="dk1" bg2="lt2" tx2="dk2" accent1="accent1" accent2="accent2" accent3="accent3" accent4="accent4" accent5="accent5" accent6="accent6" hlink="hlink" folHlink="folHlink"/>
    </a:extraClrScheme>
    <a:extraClrScheme>
      <a:clrScheme name="">
        <a:dk1>
          <a:srgbClr val="FFFFFF"/>
        </a:dk1>
        <a:lt1>
          <a:srgbClr val="000066"/>
        </a:lt1>
        <a:dk2>
          <a:srgbClr val="FFFFFF"/>
        </a:dk2>
        <a:lt2>
          <a:srgbClr val="6666FF"/>
        </a:lt2>
        <a:accent1>
          <a:srgbClr val="33CCFF"/>
        </a:accent1>
        <a:accent2>
          <a:srgbClr val="0000FF"/>
        </a:accent2>
        <a:accent3>
          <a:srgbClr val="AAAAB9"/>
        </a:accent3>
        <a:accent4>
          <a:srgbClr val="DCDCDC"/>
        </a:accent4>
        <a:accent5>
          <a:srgbClr val="ADE2FF"/>
        </a:accent5>
        <a:accent6>
          <a:srgbClr val="0000E5"/>
        </a:accent6>
        <a:hlink>
          <a:srgbClr val="FFFF99"/>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800080"/>
        </a:lt1>
        <a:dk2>
          <a:srgbClr val="FFFFFF"/>
        </a:dk2>
        <a:lt2>
          <a:srgbClr val="000000"/>
        </a:lt2>
        <a:accent1>
          <a:srgbClr val="CC66FF"/>
        </a:accent1>
        <a:accent2>
          <a:srgbClr val="990099"/>
        </a:accent2>
        <a:accent3>
          <a:srgbClr val="C1AAC1"/>
        </a:accent3>
        <a:accent4>
          <a:srgbClr val="DCDCDC"/>
        </a:accent4>
        <a:accent5>
          <a:srgbClr val="E2B9FF"/>
        </a:accent5>
        <a:accent6>
          <a:srgbClr val="890089"/>
        </a:accent6>
        <a:hlink>
          <a:srgbClr val="FF9900"/>
        </a:hlink>
        <a:folHlink>
          <a:srgbClr val="FF33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FFFFCC"/>
        </a:dk2>
        <a:lt2>
          <a:srgbClr val="FF3300"/>
        </a:lt2>
        <a:accent1>
          <a:srgbClr val="FF7C80"/>
        </a:accent1>
        <a:accent2>
          <a:srgbClr val="990000"/>
        </a:accent2>
        <a:accent3>
          <a:srgbClr val="C1AAAA"/>
        </a:accent3>
        <a:accent4>
          <a:srgbClr val="DCDCDC"/>
        </a:accent4>
        <a:accent5>
          <a:srgbClr val="FFBFC1"/>
        </a:accent5>
        <a:accent6>
          <a:srgbClr val="890000"/>
        </a:accent6>
        <a:hlink>
          <a:srgbClr val="FF66CC"/>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天坛月色">
  <a:themeElements>
    <a:clrScheme name="">
      <a:dk1>
        <a:srgbClr val="FFFFFF"/>
      </a:dk1>
      <a:lt1>
        <a:srgbClr val="3366CC"/>
      </a:lt1>
      <a:dk2>
        <a:srgbClr val="FFFF66"/>
      </a:dk2>
      <a:lt2>
        <a:srgbClr val="DDDDDD"/>
      </a:lt2>
      <a:accent1>
        <a:srgbClr val="879CC8"/>
      </a:accent1>
      <a:accent2>
        <a:srgbClr val="C0C0C0"/>
      </a:accent2>
      <a:accent3>
        <a:srgbClr val="ADB9E2"/>
      </a:accent3>
      <a:accent4>
        <a:srgbClr val="DCDCDC"/>
      </a:accent4>
      <a:accent5>
        <a:srgbClr val="C3CBE0"/>
      </a:accent5>
      <a:accent6>
        <a:srgbClr val="ACACAC"/>
      </a:accent6>
      <a:hlink>
        <a:srgbClr val="66FFFF"/>
      </a:hlink>
      <a:folHlink>
        <a:srgbClr val="CCFFCC"/>
      </a:folHlink>
    </a:clrScheme>
    <a:fontScheme name="">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3366CC"/>
        </a:lt1>
        <a:dk2>
          <a:srgbClr val="FFFF66"/>
        </a:dk2>
        <a:lt2>
          <a:srgbClr val="DDDDDD"/>
        </a:lt2>
        <a:accent1>
          <a:srgbClr val="879CC8"/>
        </a:accent1>
        <a:accent2>
          <a:srgbClr val="C0C0C0"/>
        </a:accent2>
        <a:accent3>
          <a:srgbClr val="ADB9E2"/>
        </a:accent3>
        <a:accent4>
          <a:srgbClr val="DCDCDC"/>
        </a:accent4>
        <a:accent5>
          <a:srgbClr val="C3CBE0"/>
        </a:accent5>
        <a:accent6>
          <a:srgbClr val="ACACAC"/>
        </a:accent6>
        <a:hlink>
          <a:srgbClr val="66FFFF"/>
        </a:hlink>
        <a:folHlink>
          <a:srgbClr val="CCFFCC"/>
        </a:folHlink>
      </a:clrScheme>
      <a:clrMap bg1="lt1" tx1="dk1" bg2="lt2" tx2="dk2" accent1="accent1" accent2="accent2" accent3="accent3" accent4="accent4" accent5="accent5" accent6="accent6" hlink="hlink" folHlink="folHlink"/>
    </a:extraClrScheme>
    <a:extraClrScheme>
      <a:clrScheme name="">
        <a:dk1>
          <a:srgbClr val="FFFFFF"/>
        </a:dk1>
        <a:lt1>
          <a:srgbClr val="006699"/>
        </a:lt1>
        <a:dk2>
          <a:srgbClr val="FFFFFF"/>
        </a:dk2>
        <a:lt2>
          <a:srgbClr val="C0C0C0"/>
        </a:lt2>
        <a:accent1>
          <a:srgbClr val="93B090"/>
        </a:accent1>
        <a:accent2>
          <a:srgbClr val="CCECFF"/>
        </a:accent2>
        <a:accent3>
          <a:srgbClr val="AAB9CA"/>
        </a:accent3>
        <a:accent4>
          <a:srgbClr val="DCDCDC"/>
        </a:accent4>
        <a:accent5>
          <a:srgbClr val="C8D4C7"/>
        </a:accent5>
        <a:accent6>
          <a:srgbClr val="B7D3E5"/>
        </a:accent6>
        <a:hlink>
          <a:srgbClr val="FFFF66"/>
        </a:hlink>
        <a:folHlink>
          <a:srgbClr val="66FFFF"/>
        </a:folHlink>
      </a:clrScheme>
      <a:clrMap bg1="lt1" tx1="dk1" bg2="lt2" tx2="dk2" accent1="accent1" accent2="accent2" accent3="accent3" accent4="accent4" accent5="accent5" accent6="accent6" hlink="hlink" folHlink="folHlink"/>
    </a:extraClrScheme>
    <a:extraClrScheme>
      <a:clrScheme name="">
        <a:dk1>
          <a:srgbClr val="FFFFFF"/>
        </a:dk1>
        <a:lt1>
          <a:srgbClr val="7B7BA7"/>
        </a:lt1>
        <a:dk2>
          <a:srgbClr val="FFFF66"/>
        </a:dk2>
        <a:lt2>
          <a:srgbClr val="DDDDDD"/>
        </a:lt2>
        <a:accent1>
          <a:srgbClr val="78AE90"/>
        </a:accent1>
        <a:accent2>
          <a:srgbClr val="B8B8D0"/>
        </a:accent2>
        <a:accent3>
          <a:srgbClr val="BFBFD0"/>
        </a:accent3>
        <a:accent4>
          <a:srgbClr val="DCDCDC"/>
        </a:accent4>
        <a:accent5>
          <a:srgbClr val="BED3C7"/>
        </a:accent5>
        <a:accent6>
          <a:srgbClr val="A5A5BA"/>
        </a:accent6>
        <a:hlink>
          <a:srgbClr val="66FFCC"/>
        </a:hlink>
        <a:folHlink>
          <a:srgbClr val="CCFF99"/>
        </a:folHlink>
      </a:clrScheme>
      <a:clrMap bg1="lt1" tx1="dk1" bg2="lt2" tx2="dk2" accent1="accent1" accent2="accent2" accent3="accent3" accent4="accent4" accent5="accent5" accent6="accent6" hlink="hlink" folHlink="folHlink"/>
    </a:extraClrScheme>
    <a:extraClrScheme>
      <a:clrScheme name="">
        <a:dk1>
          <a:srgbClr val="FFFF00"/>
        </a:dk1>
        <a:lt1>
          <a:srgbClr val="6600CC"/>
        </a:lt1>
        <a:dk2>
          <a:srgbClr val="FFFFFF"/>
        </a:dk2>
        <a:lt2>
          <a:srgbClr val="DDDDDD"/>
        </a:lt2>
        <a:accent1>
          <a:srgbClr val="7296B6"/>
        </a:accent1>
        <a:accent2>
          <a:srgbClr val="FF6600"/>
        </a:accent2>
        <a:accent3>
          <a:srgbClr val="B9AAE2"/>
        </a:accent3>
        <a:accent4>
          <a:srgbClr val="DCDC00"/>
        </a:accent4>
        <a:accent5>
          <a:srgbClr val="BCC9D7"/>
        </a:accent5>
        <a:accent6>
          <a:srgbClr val="E55B00"/>
        </a:accent6>
        <a:hlink>
          <a:srgbClr val="99FFCC"/>
        </a:hlink>
        <a:folHlink>
          <a:srgbClr val="FFFFFF"/>
        </a:folHlink>
      </a:clrScheme>
      <a:clrMap bg1="lt1" tx1="dk1" bg2="lt2" tx2="dk2" accent1="accent1" accent2="accent2" accent3="accent3" accent4="accent4" accent5="accent5" accent6="accent6" hlink="hlink" folHlink="folHlink"/>
    </a:extraClrScheme>
    <a:extraClrScheme>
      <a:clrScheme name="">
        <a:dk1>
          <a:srgbClr val="FFFFFF"/>
        </a:dk1>
        <a:lt1>
          <a:srgbClr val="0099CC"/>
        </a:lt1>
        <a:dk2>
          <a:srgbClr val="CCECFF"/>
        </a:dk2>
        <a:lt2>
          <a:srgbClr val="DDDDDD"/>
        </a:lt2>
        <a:accent1>
          <a:srgbClr val="DD8A79"/>
        </a:accent1>
        <a:accent2>
          <a:srgbClr val="339966"/>
        </a:accent2>
        <a:accent3>
          <a:srgbClr val="AACAE2"/>
        </a:accent3>
        <a:accent4>
          <a:srgbClr val="DCDCDC"/>
        </a:accent4>
        <a:accent5>
          <a:srgbClr val="EBC4BE"/>
        </a:accent5>
        <a:accent6>
          <a:srgbClr val="2D895B"/>
        </a:accent6>
        <a:hlink>
          <a:srgbClr val="FFFF66"/>
        </a:hlink>
        <a:folHlink>
          <a:srgbClr val="CCFF99"/>
        </a:folHlink>
      </a:clrScheme>
      <a:clrMap bg1="lt1" tx1="dk1" bg2="lt2" tx2="dk2" accent1="accent1" accent2="accent2" accent3="accent3" accent4="accent4" accent5="accent5" accent6="accent6" hlink="hlink" folHlink="folHlink"/>
    </a:extraClrScheme>
    <a:extraClrScheme>
      <a:clrScheme name="">
        <a:dk1>
          <a:srgbClr val="FFFFFF"/>
        </a:dk1>
        <a:lt1>
          <a:srgbClr val="536DAD"/>
        </a:lt1>
        <a:dk2>
          <a:srgbClr val="66FF66"/>
        </a:dk2>
        <a:lt2>
          <a:srgbClr val="C0C0C0"/>
        </a:lt2>
        <a:accent1>
          <a:srgbClr val="C48AB6"/>
        </a:accent1>
        <a:accent2>
          <a:srgbClr val="FFCCFF"/>
        </a:accent2>
        <a:accent3>
          <a:srgbClr val="B4BBD3"/>
        </a:accent3>
        <a:accent4>
          <a:srgbClr val="DCDCDC"/>
        </a:accent4>
        <a:accent5>
          <a:srgbClr val="DEC4D7"/>
        </a:accent5>
        <a:accent6>
          <a:srgbClr val="E5B7E5"/>
        </a:accent6>
        <a:hlink>
          <a:srgbClr val="00FFFF"/>
        </a:hlink>
        <a:folHlink>
          <a:srgbClr val="FFFF66"/>
        </a:folHlink>
      </a:clrScheme>
      <a:clrMap bg1="lt1" tx1="dk1" bg2="lt2" tx2="dk2" accent1="accent1" accent2="accent2" accent3="accent3" accent4="accent4" accent5="accent5" accent6="accent6" hlink="hlink" folHlink="folHlink"/>
    </a:extraClrScheme>
    <a:extraClrScheme>
      <a:clrScheme name="">
        <a:dk1>
          <a:srgbClr val="FFFF00"/>
        </a:dk1>
        <a:lt1>
          <a:srgbClr val="996633"/>
        </a:lt1>
        <a:dk2>
          <a:srgbClr val="66FFFF"/>
        </a:dk2>
        <a:lt2>
          <a:srgbClr val="C0C0C0"/>
        </a:lt2>
        <a:accent1>
          <a:srgbClr val="CD7C73"/>
        </a:accent1>
        <a:accent2>
          <a:srgbClr val="B6B6CE"/>
        </a:accent2>
        <a:accent3>
          <a:srgbClr val="CAB9AD"/>
        </a:accent3>
        <a:accent4>
          <a:srgbClr val="DCDC00"/>
        </a:accent4>
        <a:accent5>
          <a:srgbClr val="E2BFBD"/>
        </a:accent5>
        <a:accent6>
          <a:srgbClr val="A3A3B8"/>
        </a:accent6>
        <a:hlink>
          <a:srgbClr val="000000"/>
        </a:hlink>
        <a:folHlink>
          <a:srgbClr val="CCECFF"/>
        </a:folHlink>
      </a:clrScheme>
      <a:clrMap bg1="lt1" tx1="dk1" bg2="lt2" tx2="dk2" accent1="accent1" accent2="accent2" accent3="accent3" accent4="accent4" accent5="accent5" accent6="accent6" hlink="hlink" folHlink="folHlink"/>
    </a:extraClrScheme>
    <a:extraClrScheme>
      <a:clrScheme name="">
        <a:dk1>
          <a:srgbClr val="FFFF66"/>
        </a:dk1>
        <a:lt1>
          <a:srgbClr val="008080"/>
        </a:lt1>
        <a:dk2>
          <a:srgbClr val="FFFF00"/>
        </a:dk2>
        <a:lt2>
          <a:srgbClr val="C0C0C0"/>
        </a:lt2>
        <a:accent1>
          <a:srgbClr val="859CC9"/>
        </a:accent1>
        <a:accent2>
          <a:srgbClr val="FFCCFF"/>
        </a:accent2>
        <a:accent3>
          <a:srgbClr val="AAC1C1"/>
        </a:accent3>
        <a:accent4>
          <a:srgbClr val="DCDC57"/>
        </a:accent4>
        <a:accent5>
          <a:srgbClr val="C3CBE0"/>
        </a:accent5>
        <a:accent6>
          <a:srgbClr val="E5B7E5"/>
        </a:accent6>
        <a:hlink>
          <a:srgbClr val="99FFCC"/>
        </a:hlink>
        <a:folHlink>
          <a:srgbClr val="CCEC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rayons">
  <a:themeElements>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fontScheme name="">
      <a:majorFont>
        <a:latin typeface="Comic Sans MS"/>
        <a:ea typeface="宋体"/>
        <a:cs typeface="Arial"/>
      </a:majorFont>
      <a:minorFont>
        <a:latin typeface="Comic Sans MS"/>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5B9"/>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B"/>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272"/>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
        <a:dk1>
          <a:srgbClr val="FFFFFF"/>
        </a:dk1>
        <a:lt1>
          <a:srgbClr val="336600"/>
        </a:lt1>
        <a:dk2>
          <a:srgbClr val="FFFFFF"/>
        </a:dk2>
        <a:lt2>
          <a:srgbClr val="808000"/>
        </a:lt2>
        <a:accent1>
          <a:srgbClr val="99CC00"/>
        </a:accent1>
        <a:accent2>
          <a:srgbClr val="003300"/>
        </a:accent2>
        <a:accent3>
          <a:srgbClr val="ADB9AA"/>
        </a:accent3>
        <a:accent4>
          <a:srgbClr val="DCDCDC"/>
        </a:accent4>
        <a:accent5>
          <a:srgbClr val="CAE2AA"/>
        </a:accent5>
        <a:accent6>
          <a:srgbClr val="002D00"/>
        </a:accent6>
        <a:hlink>
          <a:srgbClr val="CCCC00"/>
        </a:hlink>
        <a:folHlink>
          <a:srgbClr val="CCFF33"/>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CCECFF"/>
        </a:dk2>
        <a:lt2>
          <a:srgbClr val="808080"/>
        </a:lt2>
        <a:accent1>
          <a:srgbClr val="33CCCC"/>
        </a:accent1>
        <a:accent2>
          <a:srgbClr val="006699"/>
        </a:accent2>
        <a:accent3>
          <a:srgbClr val="AAADB9"/>
        </a:accent3>
        <a:accent4>
          <a:srgbClr val="DCDCDC"/>
        </a:accent4>
        <a:accent5>
          <a:srgbClr val="ADE2E2"/>
        </a:accent5>
        <a:accent6>
          <a:srgbClr val="005B89"/>
        </a:accent6>
        <a:hlink>
          <a:srgbClr val="00FFFF"/>
        </a:hlink>
        <a:folHlink>
          <a:srgbClr val="0000FF"/>
        </a:folHlink>
      </a:clrScheme>
      <a:clrMap bg1="lt1" tx1="dk1" bg2="lt2" tx2="dk2" accent1="accent1" accent2="accent2" accent3="accent3" accent4="accent4" accent5="accent5" accent6="accent6" hlink="hlink" folHlink="folHlink"/>
    </a:extraClrScheme>
    <a:extraClrScheme>
      <a:clrScheme name="">
        <a:dk1>
          <a:srgbClr val="FFFFFF"/>
        </a:dk1>
        <a:lt1>
          <a:srgbClr val="000066"/>
        </a:lt1>
        <a:dk2>
          <a:srgbClr val="FFFFFF"/>
        </a:dk2>
        <a:lt2>
          <a:srgbClr val="6666FF"/>
        </a:lt2>
        <a:accent1>
          <a:srgbClr val="33CCFF"/>
        </a:accent1>
        <a:accent2>
          <a:srgbClr val="0000FF"/>
        </a:accent2>
        <a:accent3>
          <a:srgbClr val="AAAAB9"/>
        </a:accent3>
        <a:accent4>
          <a:srgbClr val="DCDCDC"/>
        </a:accent4>
        <a:accent5>
          <a:srgbClr val="ADE2FF"/>
        </a:accent5>
        <a:accent6>
          <a:srgbClr val="0000E5"/>
        </a:accent6>
        <a:hlink>
          <a:srgbClr val="FFFF99"/>
        </a:hlink>
        <a:folHlink>
          <a:srgbClr val="FFCC00"/>
        </a:folHlink>
      </a:clrScheme>
      <a:clrMap bg1="lt1" tx1="dk1" bg2="lt2" tx2="dk2" accent1="accent1" accent2="accent2" accent3="accent3" accent4="accent4" accent5="accent5" accent6="accent6" hlink="hlink" folHlink="folHlink"/>
    </a:extraClrScheme>
    <a:extraClrScheme>
      <a:clrScheme name="">
        <a:dk1>
          <a:srgbClr val="FFFFFF"/>
        </a:dk1>
        <a:lt1>
          <a:srgbClr val="800080"/>
        </a:lt1>
        <a:dk2>
          <a:srgbClr val="FFFFFF"/>
        </a:dk2>
        <a:lt2>
          <a:srgbClr val="000000"/>
        </a:lt2>
        <a:accent1>
          <a:srgbClr val="CC66FF"/>
        </a:accent1>
        <a:accent2>
          <a:srgbClr val="990099"/>
        </a:accent2>
        <a:accent3>
          <a:srgbClr val="C1AAC1"/>
        </a:accent3>
        <a:accent4>
          <a:srgbClr val="DCDCDC"/>
        </a:accent4>
        <a:accent5>
          <a:srgbClr val="E2B9FF"/>
        </a:accent5>
        <a:accent6>
          <a:srgbClr val="890089"/>
        </a:accent6>
        <a:hlink>
          <a:srgbClr val="FF9900"/>
        </a:hlink>
        <a:folHlink>
          <a:srgbClr val="FF33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FFFFCC"/>
        </a:dk2>
        <a:lt2>
          <a:srgbClr val="FF3300"/>
        </a:lt2>
        <a:accent1>
          <a:srgbClr val="FF7C80"/>
        </a:accent1>
        <a:accent2>
          <a:srgbClr val="990000"/>
        </a:accent2>
        <a:accent3>
          <a:srgbClr val="C1AAAA"/>
        </a:accent3>
        <a:accent4>
          <a:srgbClr val="DCDCDC"/>
        </a:accent4>
        <a:accent5>
          <a:srgbClr val="FFBFC1"/>
        </a:accent5>
        <a:accent6>
          <a:srgbClr val="890000"/>
        </a:accent6>
        <a:hlink>
          <a:srgbClr val="FF66CC"/>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天坛月色">
  <a:themeElements>
    <a:clrScheme name="">
      <a:dk1>
        <a:srgbClr val="FFFFFF"/>
      </a:dk1>
      <a:lt1>
        <a:srgbClr val="3366CC"/>
      </a:lt1>
      <a:dk2>
        <a:srgbClr val="FFFF66"/>
      </a:dk2>
      <a:lt2>
        <a:srgbClr val="DDDDDD"/>
      </a:lt2>
      <a:accent1>
        <a:srgbClr val="879CC8"/>
      </a:accent1>
      <a:accent2>
        <a:srgbClr val="C0C0C0"/>
      </a:accent2>
      <a:accent3>
        <a:srgbClr val="ADB9E2"/>
      </a:accent3>
      <a:accent4>
        <a:srgbClr val="DCDCDC"/>
      </a:accent4>
      <a:accent5>
        <a:srgbClr val="C3CBE0"/>
      </a:accent5>
      <a:accent6>
        <a:srgbClr val="ACACAC"/>
      </a:accent6>
      <a:hlink>
        <a:srgbClr val="66FFFF"/>
      </a:hlink>
      <a:folHlink>
        <a:srgbClr val="CCFFCC"/>
      </a:folHlink>
    </a:clrScheme>
    <a:fontScheme name="">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3366CC"/>
        </a:lt1>
        <a:dk2>
          <a:srgbClr val="FFFF66"/>
        </a:dk2>
        <a:lt2>
          <a:srgbClr val="DDDDDD"/>
        </a:lt2>
        <a:accent1>
          <a:srgbClr val="879CC8"/>
        </a:accent1>
        <a:accent2>
          <a:srgbClr val="C0C0C0"/>
        </a:accent2>
        <a:accent3>
          <a:srgbClr val="ADB9E2"/>
        </a:accent3>
        <a:accent4>
          <a:srgbClr val="DCDCDC"/>
        </a:accent4>
        <a:accent5>
          <a:srgbClr val="C3CBE0"/>
        </a:accent5>
        <a:accent6>
          <a:srgbClr val="ACACAC"/>
        </a:accent6>
        <a:hlink>
          <a:srgbClr val="66FFFF"/>
        </a:hlink>
        <a:folHlink>
          <a:srgbClr val="CCFFCC"/>
        </a:folHlink>
      </a:clrScheme>
      <a:clrMap bg1="lt1" tx1="dk1" bg2="lt2" tx2="dk2" accent1="accent1" accent2="accent2" accent3="accent3" accent4="accent4" accent5="accent5" accent6="accent6" hlink="hlink" folHlink="folHlink"/>
    </a:extraClrScheme>
    <a:extraClrScheme>
      <a:clrScheme name="">
        <a:dk1>
          <a:srgbClr val="FFFFFF"/>
        </a:dk1>
        <a:lt1>
          <a:srgbClr val="006699"/>
        </a:lt1>
        <a:dk2>
          <a:srgbClr val="FFFFFF"/>
        </a:dk2>
        <a:lt2>
          <a:srgbClr val="C0C0C0"/>
        </a:lt2>
        <a:accent1>
          <a:srgbClr val="93B090"/>
        </a:accent1>
        <a:accent2>
          <a:srgbClr val="CCECFF"/>
        </a:accent2>
        <a:accent3>
          <a:srgbClr val="AAB9CA"/>
        </a:accent3>
        <a:accent4>
          <a:srgbClr val="DCDCDC"/>
        </a:accent4>
        <a:accent5>
          <a:srgbClr val="C8D4C7"/>
        </a:accent5>
        <a:accent6>
          <a:srgbClr val="B7D3E5"/>
        </a:accent6>
        <a:hlink>
          <a:srgbClr val="FFFF66"/>
        </a:hlink>
        <a:folHlink>
          <a:srgbClr val="66FFFF"/>
        </a:folHlink>
      </a:clrScheme>
      <a:clrMap bg1="lt1" tx1="dk1" bg2="lt2" tx2="dk2" accent1="accent1" accent2="accent2" accent3="accent3" accent4="accent4" accent5="accent5" accent6="accent6" hlink="hlink" folHlink="folHlink"/>
    </a:extraClrScheme>
    <a:extraClrScheme>
      <a:clrScheme name="">
        <a:dk1>
          <a:srgbClr val="FFFFFF"/>
        </a:dk1>
        <a:lt1>
          <a:srgbClr val="7B7BA7"/>
        </a:lt1>
        <a:dk2>
          <a:srgbClr val="FFFF66"/>
        </a:dk2>
        <a:lt2>
          <a:srgbClr val="DDDDDD"/>
        </a:lt2>
        <a:accent1>
          <a:srgbClr val="78AE90"/>
        </a:accent1>
        <a:accent2>
          <a:srgbClr val="B8B8D0"/>
        </a:accent2>
        <a:accent3>
          <a:srgbClr val="BFBFD0"/>
        </a:accent3>
        <a:accent4>
          <a:srgbClr val="DCDCDC"/>
        </a:accent4>
        <a:accent5>
          <a:srgbClr val="BED3C7"/>
        </a:accent5>
        <a:accent6>
          <a:srgbClr val="A5A5BA"/>
        </a:accent6>
        <a:hlink>
          <a:srgbClr val="66FFCC"/>
        </a:hlink>
        <a:folHlink>
          <a:srgbClr val="CCFF99"/>
        </a:folHlink>
      </a:clrScheme>
      <a:clrMap bg1="lt1" tx1="dk1" bg2="lt2" tx2="dk2" accent1="accent1" accent2="accent2" accent3="accent3" accent4="accent4" accent5="accent5" accent6="accent6" hlink="hlink" folHlink="folHlink"/>
    </a:extraClrScheme>
    <a:extraClrScheme>
      <a:clrScheme name="">
        <a:dk1>
          <a:srgbClr val="FFFF00"/>
        </a:dk1>
        <a:lt1>
          <a:srgbClr val="6600CC"/>
        </a:lt1>
        <a:dk2>
          <a:srgbClr val="FFFFFF"/>
        </a:dk2>
        <a:lt2>
          <a:srgbClr val="DDDDDD"/>
        </a:lt2>
        <a:accent1>
          <a:srgbClr val="7296B6"/>
        </a:accent1>
        <a:accent2>
          <a:srgbClr val="FF6600"/>
        </a:accent2>
        <a:accent3>
          <a:srgbClr val="B9AAE2"/>
        </a:accent3>
        <a:accent4>
          <a:srgbClr val="DCDC00"/>
        </a:accent4>
        <a:accent5>
          <a:srgbClr val="BCC9D7"/>
        </a:accent5>
        <a:accent6>
          <a:srgbClr val="E55B00"/>
        </a:accent6>
        <a:hlink>
          <a:srgbClr val="99FFCC"/>
        </a:hlink>
        <a:folHlink>
          <a:srgbClr val="FFFFFF"/>
        </a:folHlink>
      </a:clrScheme>
      <a:clrMap bg1="lt1" tx1="dk1" bg2="lt2" tx2="dk2" accent1="accent1" accent2="accent2" accent3="accent3" accent4="accent4" accent5="accent5" accent6="accent6" hlink="hlink" folHlink="folHlink"/>
    </a:extraClrScheme>
    <a:extraClrScheme>
      <a:clrScheme name="">
        <a:dk1>
          <a:srgbClr val="FFFFFF"/>
        </a:dk1>
        <a:lt1>
          <a:srgbClr val="0099CC"/>
        </a:lt1>
        <a:dk2>
          <a:srgbClr val="CCECFF"/>
        </a:dk2>
        <a:lt2>
          <a:srgbClr val="DDDDDD"/>
        </a:lt2>
        <a:accent1>
          <a:srgbClr val="DD8A79"/>
        </a:accent1>
        <a:accent2>
          <a:srgbClr val="339966"/>
        </a:accent2>
        <a:accent3>
          <a:srgbClr val="AACAE2"/>
        </a:accent3>
        <a:accent4>
          <a:srgbClr val="DCDCDC"/>
        </a:accent4>
        <a:accent5>
          <a:srgbClr val="EBC4BE"/>
        </a:accent5>
        <a:accent6>
          <a:srgbClr val="2D895B"/>
        </a:accent6>
        <a:hlink>
          <a:srgbClr val="FFFF66"/>
        </a:hlink>
        <a:folHlink>
          <a:srgbClr val="CCFF99"/>
        </a:folHlink>
      </a:clrScheme>
      <a:clrMap bg1="lt1" tx1="dk1" bg2="lt2" tx2="dk2" accent1="accent1" accent2="accent2" accent3="accent3" accent4="accent4" accent5="accent5" accent6="accent6" hlink="hlink" folHlink="folHlink"/>
    </a:extraClrScheme>
    <a:extraClrScheme>
      <a:clrScheme name="">
        <a:dk1>
          <a:srgbClr val="FFFFFF"/>
        </a:dk1>
        <a:lt1>
          <a:srgbClr val="536DAD"/>
        </a:lt1>
        <a:dk2>
          <a:srgbClr val="66FF66"/>
        </a:dk2>
        <a:lt2>
          <a:srgbClr val="C0C0C0"/>
        </a:lt2>
        <a:accent1>
          <a:srgbClr val="C48AB6"/>
        </a:accent1>
        <a:accent2>
          <a:srgbClr val="FFCCFF"/>
        </a:accent2>
        <a:accent3>
          <a:srgbClr val="B4BBD3"/>
        </a:accent3>
        <a:accent4>
          <a:srgbClr val="DCDCDC"/>
        </a:accent4>
        <a:accent5>
          <a:srgbClr val="DEC4D7"/>
        </a:accent5>
        <a:accent6>
          <a:srgbClr val="E5B7E5"/>
        </a:accent6>
        <a:hlink>
          <a:srgbClr val="00FFFF"/>
        </a:hlink>
        <a:folHlink>
          <a:srgbClr val="FFFF66"/>
        </a:folHlink>
      </a:clrScheme>
      <a:clrMap bg1="lt1" tx1="dk1" bg2="lt2" tx2="dk2" accent1="accent1" accent2="accent2" accent3="accent3" accent4="accent4" accent5="accent5" accent6="accent6" hlink="hlink" folHlink="folHlink"/>
    </a:extraClrScheme>
    <a:extraClrScheme>
      <a:clrScheme name="">
        <a:dk1>
          <a:srgbClr val="FFFF00"/>
        </a:dk1>
        <a:lt1>
          <a:srgbClr val="996633"/>
        </a:lt1>
        <a:dk2>
          <a:srgbClr val="66FFFF"/>
        </a:dk2>
        <a:lt2>
          <a:srgbClr val="C0C0C0"/>
        </a:lt2>
        <a:accent1>
          <a:srgbClr val="CD7C73"/>
        </a:accent1>
        <a:accent2>
          <a:srgbClr val="B6B6CE"/>
        </a:accent2>
        <a:accent3>
          <a:srgbClr val="CAB9AD"/>
        </a:accent3>
        <a:accent4>
          <a:srgbClr val="DCDC00"/>
        </a:accent4>
        <a:accent5>
          <a:srgbClr val="E2BFBD"/>
        </a:accent5>
        <a:accent6>
          <a:srgbClr val="A3A3B8"/>
        </a:accent6>
        <a:hlink>
          <a:srgbClr val="000000"/>
        </a:hlink>
        <a:folHlink>
          <a:srgbClr val="CCECFF"/>
        </a:folHlink>
      </a:clrScheme>
      <a:clrMap bg1="lt1" tx1="dk1" bg2="lt2" tx2="dk2" accent1="accent1" accent2="accent2" accent3="accent3" accent4="accent4" accent5="accent5" accent6="accent6" hlink="hlink" folHlink="folHlink"/>
    </a:extraClrScheme>
    <a:extraClrScheme>
      <a:clrScheme name="">
        <a:dk1>
          <a:srgbClr val="FFFF66"/>
        </a:dk1>
        <a:lt1>
          <a:srgbClr val="008080"/>
        </a:lt1>
        <a:dk2>
          <a:srgbClr val="FFFF00"/>
        </a:dk2>
        <a:lt2>
          <a:srgbClr val="C0C0C0"/>
        </a:lt2>
        <a:accent1>
          <a:srgbClr val="859CC9"/>
        </a:accent1>
        <a:accent2>
          <a:srgbClr val="FFCCFF"/>
        </a:accent2>
        <a:accent3>
          <a:srgbClr val="AAC1C1"/>
        </a:accent3>
        <a:accent4>
          <a:srgbClr val="DCDC57"/>
        </a:accent4>
        <a:accent5>
          <a:srgbClr val="C3CBE0"/>
        </a:accent5>
        <a:accent6>
          <a:srgbClr val="E5B7E5"/>
        </a:accent6>
        <a:hlink>
          <a:srgbClr val="99FFCC"/>
        </a:hlink>
        <a:folHlink>
          <a:srgbClr val="CCEC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Cambria"/>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2211</Words>
  <Application>WPS 演示</Application>
  <PresentationFormat>On-screen Show (4:3)</PresentationFormat>
  <Paragraphs>217</Paragraphs>
  <Slides>20</Slides>
  <Notes>0</Notes>
  <HiddenSlides>0</HiddenSlides>
  <MMClips>0</MMClips>
  <ScaleCrop>false</ScaleCrop>
  <HeadingPairs>
    <vt:vector size="8" baseType="variant">
      <vt:variant>
        <vt:lpstr>已用的字体</vt:lpstr>
      </vt:variant>
      <vt:variant>
        <vt:i4>22</vt:i4>
      </vt:variant>
      <vt:variant>
        <vt:lpstr>主题</vt:lpstr>
      </vt:variant>
      <vt:variant>
        <vt:i4>4</vt:i4>
      </vt:variant>
      <vt:variant>
        <vt:lpstr>嵌入 OLE 服务器</vt:lpstr>
      </vt:variant>
      <vt:variant>
        <vt:i4>7</vt:i4>
      </vt:variant>
      <vt:variant>
        <vt:lpstr>幻灯片标题</vt:lpstr>
      </vt:variant>
      <vt:variant>
        <vt:i4>20</vt:i4>
      </vt:variant>
    </vt:vector>
  </HeadingPairs>
  <TitlesOfParts>
    <vt:vector size="53" baseType="lpstr">
      <vt:lpstr>Arial</vt:lpstr>
      <vt:lpstr>宋体</vt:lpstr>
      <vt:lpstr>Wingdings</vt:lpstr>
      <vt:lpstr>Comic Sans MS</vt:lpstr>
      <vt:lpstr>Wingdings 2</vt:lpstr>
      <vt:lpstr>Wingdings</vt:lpstr>
      <vt:lpstr>Times New Roman</vt:lpstr>
      <vt:lpstr>楷体</vt:lpstr>
      <vt:lpstr>黑体</vt:lpstr>
      <vt:lpstr>楷体_GB2312</vt:lpstr>
      <vt:lpstr>新宋体</vt:lpstr>
      <vt:lpstr>仿宋_GB2312</vt:lpstr>
      <vt:lpstr>仿宋</vt:lpstr>
      <vt:lpstr>华文新魏</vt:lpstr>
      <vt:lpstr>Symbol</vt:lpstr>
      <vt:lpstr>微软雅黑</vt:lpstr>
      <vt:lpstr>Arial Unicode MS</vt:lpstr>
      <vt:lpstr>方正中等线简体</vt:lpstr>
      <vt:lpstr>Courier New</vt:lpstr>
      <vt:lpstr>华文细黑</vt:lpstr>
      <vt:lpstr>Arial</vt:lpstr>
      <vt:lpstr>DOUYU Font</vt:lpstr>
      <vt:lpstr>Crayons</vt:lpstr>
      <vt:lpstr>天坛月色</vt:lpstr>
      <vt:lpstr>1_Crayons</vt:lpstr>
      <vt:lpstr>1_天坛月色</vt:lpstr>
      <vt:lpstr>Word.Document.12</vt:lpstr>
      <vt:lpstr>Word.Document.12</vt:lpstr>
      <vt:lpstr>Word.Document.12</vt:lpstr>
      <vt:lpstr>Word.Document.12</vt:lpstr>
      <vt:lpstr>Word.Document.12</vt:lpstr>
      <vt:lpstr>Word.Document.12</vt:lpstr>
      <vt:lpstr>Equation.KSEE3</vt:lpstr>
      <vt:lpstr>电势差与电场强度的关系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例2：如图所示，匀强电场中，OB沿电场方向且OA=AB。OF为电场中任意一条直线且OE=EF ，UOA与UOB是否相等？UOE与UEF呢？可以得到什么结论？</vt:lpstr>
      <vt:lpstr>PowerPoint 演示文稿</vt:lpstr>
      <vt:lpstr>PowerPoint 演示文稿</vt:lpstr>
      <vt:lpstr>例2：如图所示，匀强电场中，OB沿电场方向且OA=AB。OF为电场中任意一条直线且OE=EF ，UOA与UOB是否相等？UOE与UEF呢？可以得到什么结论？</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半窗明月</cp:lastModifiedBy>
  <cp:revision>5</cp:revision>
  <cp:lastPrinted>2024-05-12T15:28:00Z</cp:lastPrinted>
  <dcterms:created xsi:type="dcterms:W3CDTF">2024-05-12T15:28:00Z</dcterms:created>
  <dcterms:modified xsi:type="dcterms:W3CDTF">2024-05-23T23:49:24Z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20AFE1F1BF1E4CDEAE2C76657442DDED_12</vt:lpwstr>
  </property>
  <property fmtid="{D5CDD505-2E9C-101B-9397-08002B2CF9AE}" pid="7" name="KSOProductBuildVer">
    <vt:lpwstr>2052-12.1.0.16729</vt:lpwstr>
  </property>
</Properties>
</file>