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2915920" y="1042670"/>
            <a:ext cx="609600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1-5     </a:t>
            </a:r>
            <a:r>
              <a:rPr lang="zh-CN" altLang="en-US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ACDCB	</a:t>
            </a:r>
            <a:endParaRPr lang="zh-CN" altLang="en-US" sz="4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6-10   </a:t>
            </a:r>
            <a:r>
              <a:rPr lang="zh-CN" altLang="en-US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ACCBA	</a:t>
            </a:r>
            <a:endParaRPr lang="zh-CN" altLang="en-US" sz="4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11-15  </a:t>
            </a:r>
            <a:r>
              <a:rPr lang="zh-CN" altLang="en-US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DBCAB	</a:t>
            </a:r>
            <a:endParaRPr lang="zh-CN" altLang="en-US" sz="4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16-20  </a:t>
            </a:r>
            <a:r>
              <a:rPr lang="zh-CN" altLang="en-US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</a:t>
            </a:r>
            <a:r>
              <a:rPr lang="zh-CN" altLang="en-US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CABD	</a:t>
            </a:r>
            <a:endParaRPr lang="zh-CN" altLang="en-US" sz="4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21-22  </a:t>
            </a:r>
            <a:r>
              <a:rPr lang="zh-CN" altLang="en-US" sz="4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BA</a:t>
            </a:r>
            <a:endParaRPr lang="zh-CN" altLang="en-US" sz="4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84810" y="228600"/>
            <a:ext cx="112026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人是城镇化发展的核心，其空间迁移会对城镇化发展产生明显的影响。与全国其他省区相比，甘肃省经济发展较为落后。图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示意甘肃省人口流动趋势演变特征。据此完成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0021" name="图片 100021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25880" y="1856105"/>
            <a:ext cx="9956800" cy="4221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1790" y="942975"/>
            <a:ext cx="11697335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甘肃省人口流动反映的典型现象是（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城镇化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郊区城镇化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逆城镇化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	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再城镇化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15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第三阶段，甘肃省突出的城镇化问题是（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人口老龄化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B. 乡村空心化 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城市交通拥挤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城市住房紧张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16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目前，应对甘肃省人口流动问题采取的合理措施是（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引进高素质人才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优惠落户政策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C. 优化产业结构	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扩大城市规模</a:t>
            </a:r>
            <a:endParaRPr lang="zh-CN" alt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38480" y="215265"/>
            <a:ext cx="1090612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疏勒河发源于祁连山，河流出山后河道呈放射状，形成宏大的冲积扇；上游河段径流量大、季节变化大。2003年后，当地通过昌马水库等三大水库联合调水，并利用防渗引水渠灌溉农田，同时将疏勒河干流改道流经玉门市。图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示意疏勒河局部流域。据此完成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42063064" name="图片 1042063064" descr="@@@6be246fa-7c34-41d1-bdd2-26756504f07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30475" y="1953260"/>
            <a:ext cx="7634605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96545" y="1156335"/>
            <a:ext cx="1073086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．为保证库容，昌马水库每年利用汛期排沙的时间可能是（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A．1月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B．4月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C．7月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D．10月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18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．三大水库联合调水、利用防渗引水渠灌溉的影响有（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①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双塔水库入库水量减少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②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双塔水库泥沙淤积加剧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③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冲积扇缘泉水溢出减少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④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沿线地区耕地面积萎缩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A．①③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①④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②③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②④19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．昌马水库建成后，又将疏勒河中游干流改道的主要目的是（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A．发挥河流航运价值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B．保障玉门城市用水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C．满足下游农业用水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D．减少洪水破坏农田</a:t>
            </a:r>
            <a:endParaRPr lang="zh-CN" alt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50850" y="241300"/>
            <a:ext cx="1116965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徽省铜陵市位于长江下游沿岸地区，属皖南山区。当地铜矿开采历史悠久，曾大规模开采铜矿，在新中国成立初期已是全国重要的铜材加工产业基地。2009年，该市被列为中国资源枯竭城市，铜矿自给率仅为8%。近年来，该市从智利、秘鲁等国大量进口铜矿，发展铜矿精深加工，产品远销海外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2455" y="2409825"/>
            <a:ext cx="11137900" cy="4448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20000"/>
              </a:lnSpc>
            </a:pP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铜陵市大规模开采铜矿引发的环境问题主要是（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A. 大气污染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土地沙化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	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山体滑坡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水土流失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21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在铜矿难以自给的情况下，铜陵市还能继续发展铜矿精深加工产业，主要得益于（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①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产业基础较好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②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铜矿加工附加值高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③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水路运输便利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④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铜矿市场需求量大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A. ①②	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B. ①③ 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C. ②③         	D. ②④22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铜陵市的发展历程对我国其它资源枯竭型城市转型的启示主要是（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立足当地区位优势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	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坚持发展原有产业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C</a:t>
            </a: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提高资源利用效率</a:t>
            </a:r>
            <a:r>
              <a:rPr 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   	</a:t>
            </a:r>
            <a:r>
              <a:rPr 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D. 拓展资源进口渠道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5200968"/>
            <a:ext cx="19050" cy="5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483235" y="427355"/>
            <a:ext cx="10610850" cy="474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江苏盐城（图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的滩涂占全省65%以上，沿海滩涂因土壤盐度高、有机质含量少，一直难以发展种植业。传统的滩涂种植业开发模式是“筑堤挖渠——淡水脱盐——粮棉复垦”，但始终投入多产出少。2000年以来，盐城L公司与中科院等合作，在滩涂上种植用海水浇灌的蔬菜（主要是海蓬子、碱蓬）。海水蔬菜具有抗盐、聚盐和抗病虫害强的特点，深受市场青睐。材料二：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盐城海岸潮间带上由于潮汐作用形成一道道潮沟，从空中俯瞰宛若一棵棵向陆地延伸的树，即“潮汐树”地貌景观（图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），潮汐树主干朝海，枝杈朝陆，盐沼处比光滩处更稳定。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017" name="图片 100017" descr="@@@9fbc09ff-ecf9-42ef-8c46-e8a60be9a5f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8695" y="608965"/>
            <a:ext cx="10346055" cy="52317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362585" y="163830"/>
            <a:ext cx="11575415" cy="52806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(1) </a:t>
            </a:r>
            <a:r>
              <a:rPr lang="zh-CN" sz="2800" b="0">
                <a:ea typeface="宋体" panose="02010600030101010101" pitchFamily="2" charset="-122"/>
              </a:rPr>
              <a:t>从地理位置角度，分析盐城发展“海水蔬菜”的自然条件。（6分）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  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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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(2)与传统开发模式相比，分析“海水蔬菜”模式对生态环境的有利影响。（6分）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 </a:t>
            </a:r>
            <a:r>
              <a:rPr lang="zh-CN" sz="2800" b="0">
                <a:ea typeface="宋体" panose="02010600030101010101" pitchFamily="2" charset="-122"/>
                <a:cs typeface="Times New Roman" panose="02020603050405020304" charset="0"/>
              </a:rPr>
              <a:t></a:t>
            </a:r>
            <a:endParaRPr lang="en-US" alt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930" y="1003300"/>
            <a:ext cx="1108075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(1)东临黄海，海水资源丰富，取水便利；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多条河流入海口处，泥沙容易淤积，滩涂面积宽广，利于大规模种植；地处中低纬，热量较充足，生长期长（适宜种植时间长）。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（6分）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9475" y="3894455"/>
            <a:ext cx="880554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(2)减少淡水资源的消耗；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吸收土壤盐分，降低土壤盐度；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减少土地资源的占用；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减少化肥、农药的使用，减少环境污染；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维护生物多样性，保护生态环境。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（任答3点，共6分）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60780" y="417195"/>
            <a:ext cx="91465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2800"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）与光滩比，分析盐沼处的“潮汐树”更稳定的原因。</a:t>
            </a:r>
            <a:r>
              <a:rPr lang="zh-CN" sz="2800">
                <a:ea typeface="宋体" panose="02010600030101010101" pitchFamily="2" charset="-122"/>
                <a:sym typeface="+mn-ea"/>
              </a:rPr>
              <a:t>（6分）</a:t>
            </a:r>
            <a:endParaRPr lang="zh-CN" altLang="en-US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88060" y="1681480"/>
            <a:ext cx="973201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(3)盐沼地的植被减慢了海水的流速，水汇集在已经形成的潮沟中，加大了对潮沟的侵蚀和冲刷，使得潮沟稳定下来；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植被加固和保护沟岸，减慢海水侵蚀速度，不会冲刷出新的沟槽；稳定了潮沟系统。 （6分）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790575" y="128270"/>
            <a:ext cx="104241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卡斯卡迪亚为世界著名的跨国城市群，1991年建立太平洋西北经济区，2006年建立跨境州身份证，2008年签署“太平洋海岸合作”协议。该城市群南起美国俄勒冈州的波特兰，向北经华盛顿州的西雅图直到加拿大的温哥华，人口约900万，年经济产出约为600亿美元，与瑞士相当。波特兰科研实力雄厚，西雅图创新企业云集，温哥华金融市场活跃。卡斯卡迪亚城市群实现了大都市的跨境辐射，并联合向西重点开拓亚太市场。图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示意卡斯卡迪亚城市群位置和范围。</a:t>
            </a:r>
            <a:endParaRPr lang="zh-CN" altLang="en-US" sz="24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0037" name="图片 100037" descr="@@@8baf65d8-56b4-49ef-87df-f030732e7c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73195" y="2445385"/>
            <a:ext cx="5881370" cy="42868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6400" y="245745"/>
            <a:ext cx="113792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车村位于贵州省黔东南苗族侗族自治州，村庄依山而建，至今保留着诸如祭祀等完整的少数民族文化。大、小芦笙堂是加车村重要的公共活动空间，其位置和功能有明显的差异。随着乡村振兴战略的提出，加车村立足自身发展特点，积极打造商业街、扩建基础设施等，经济发展迅速。图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示意加车村位置和村庄区位布局。据此完成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0005" name="图片 100005" descr="@@@688e4a7e-c1ed-4398-8238-301853a8abd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7915" y="2491105"/>
            <a:ext cx="10687685" cy="4196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680720" y="352425"/>
            <a:ext cx="1129030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(1) </a:t>
            </a:r>
            <a:r>
              <a:rPr lang="zh-CN" sz="2800" b="0">
                <a:ea typeface="宋体" panose="02010600030101010101" pitchFamily="2" charset="-122"/>
              </a:rPr>
              <a:t>简述卡斯卡迪亚城市群实现跨境辐射的条件。（6分）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  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(2) </a:t>
            </a:r>
            <a:r>
              <a:rPr lang="zh-CN" sz="2800" b="0">
                <a:ea typeface="宋体" panose="02010600030101010101" pitchFamily="2" charset="-122"/>
              </a:rPr>
              <a:t>分析卡斯卡迪亚城市群的企业重点开拓亚太市场的原因。（6分）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 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 </a:t>
            </a:r>
            <a:r>
              <a:rPr lang="zh-CN" sz="2800" b="0">
                <a:ea typeface="宋体" panose="02010600030101010101" pitchFamily="2" charset="-122"/>
                <a:cs typeface="Times New Roman" panose="02020603050405020304" charset="0"/>
              </a:rPr>
              <a:t>(3)从区域</a:t>
            </a:r>
            <a:r>
              <a:rPr lang="zh-CN" sz="2800" b="0">
                <a:ea typeface="宋体" panose="02010600030101010101" pitchFamily="2" charset="-122"/>
              </a:rPr>
              <a:t>发展角度，说明卡斯卡迪亚城市群产业发展方向。（6分）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4590" y="840740"/>
            <a:ext cx="1070800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(1)位于太平洋沿岸，且有主干道和外界联系，海陆交通便利；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波特兰科研实力雄厚，城市群技术水平高；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温哥华金融市场活跃，便于实现和外界的商品和金融交易；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西雅图创新企业云集，可以实现和外界创新企业间的交流与合作。（任答3点，6分）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4590" y="3334385"/>
            <a:ext cx="971105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(2)亚太地区人口众多，市场广阔；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欧洲技术、经济水平较高，开拓欧洲市场难度较大；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亚太地区基础设施较为完善，有一定的能力接受卡斯卡迪亚城市群的产业扩散。（6分）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590" y="5614670"/>
            <a:ext cx="84150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(3)应围绕波兰特发展技术导向型产业；围绕西雅图发展创新型产业；围绕温哥华发展金融产业。（6分）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43510" y="118745"/>
            <a:ext cx="1190561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油橄榄，原产于地中海地区，喜温暖抗干旱，生长期需适当高温才能生长旺盛，冬季无严霜冻害地区最适宜其生长，对土壤适应性较强，只要土壤疏松透气、排水良好都可生长良好。油橄榄保健营养价值高，是食用油、医药、化妆品等的原料。位于云南省南部，隶属峨山县的甸中镇，多河谷、丘陵、山地，过去石漠化严重。如今，石漠化严重的荒山成为漫山遍野的油橄榄种植园。漫山遍野的油橄榄不仅成为乡村振兴、群众脱贫致富的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摇钱树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”“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致富树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”,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也使土地石漠化状况得到有效改善。图11示意甸中镇位置和石漠化、油橄榄景观。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5045061" name="图片 3" descr="@@@f8e9f5e2-5725-4d23-a8d9-105fdaa36e8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8695" y="3284220"/>
            <a:ext cx="7055485" cy="357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460375" y="78105"/>
            <a:ext cx="1031494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(1) </a:t>
            </a:r>
            <a:r>
              <a:rPr lang="zh-CN" sz="2800" b="0">
                <a:ea typeface="宋体" panose="02010600030101010101" pitchFamily="2" charset="-122"/>
              </a:rPr>
              <a:t>分析甸中镇土地石漠化形成的原因。（6分）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 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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-228600"/>
            <a:r>
              <a:rPr lang="en-US" altLang="en-US" sz="2800" b="0">
                <a:latin typeface="Times New Roman" panose="02020603050405020304" charset="0"/>
                <a:ea typeface="宋体" panose="02010600030101010101" pitchFamily="2" charset="-122"/>
              </a:rPr>
              <a:t>(2)简析甸中镇选种油橄榄作为致富树和摇钱树的条件。（8分）</a:t>
            </a:r>
            <a:endParaRPr lang="en-US" alt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228600" indent="-228600"/>
            <a:endParaRPr lang="en-US" altLang="en-US" sz="28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690" y="613410"/>
            <a:ext cx="1181925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甸中镇位于亚热带季风气候区，雨季长，暴雨多，雨水冲刷力强；多山地、丘陵，地势起伏大，地表径流流速快，侵蚀作用强；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土壤和风化物受到侵蚀、冲刷，岩石裸露，导致石漠化；（任答2点，4分）当地农民过度垦殖、过度樵采，使植被遭到破坏，地面裸露，一遇暴雨和长时期降水，引发水土流失。（2分）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0230" y="3746500"/>
            <a:ext cx="105441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甸中镇夏季高温，利于油橄榄旺盛生长；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冬季温和，无低温冻害，利于油橄榄越冬；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旱雨季明显，油橄榄具有一定的抗旱功能，能够抵御旱季的缺水；山地、丘陵的土壤疏松透气、排水良好，利于油橄榄根系发育。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油橄榄果实保健营养价值高，能够加工多种产品，附加值高，经济效益好，农民种植油橄榄能够脱贫致富。（任答4点，8分）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603885" y="1109345"/>
            <a:ext cx="10710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说明甸中镇油橄榄规模化种植在治理石漠化方面的作用。（6分）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4245" y="1776730"/>
            <a:ext cx="10073640" cy="2953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油橄榄规模化种植使甸中镇植被覆盖率提高，涵养水源功能增强，保持水土，防止水土流失；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油橄榄可以降低白天气温，减少大气热扰动，减少暴雨的发生，降低雨水冲刷力；</a:t>
            </a: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种植油橄榄需要平整土地，修建梯田可能降低山坡坡度，减少地表径流对土壤的侵蚀。（6分）</a:t>
            </a:r>
            <a:r>
              <a:rPr lang="en-US" b="0">
                <a:latin typeface="Times New Roman" panose="02020603050405020304" charset="0"/>
                <a:ea typeface="宋体" panose="02010600030101010101" pitchFamily="2" charset="-122"/>
              </a:rPr>
              <a:t> </a:t>
            </a:r>
            <a:endParaRPr lang="en-US" altLang="en-US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35330" y="380365"/>
            <a:ext cx="11017250" cy="5775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．在加车村可以见到的景象是（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A．水满田畴的梯田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B．漫山遍野的牦牛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C．缓慢流淌的小河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D．纵横交错的车道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2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．与大芦笙堂相比较，推测小芦笙堂的功能特点是多承担（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A．大型祭祀及休闲、娱乐活动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B．大型祭祀及农事、商贸活动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C．小型祭祀及休闲、娱乐活动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D．小型祭祀及农事、商贸活动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3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．适于加车村发展的方向是（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A．加快人口聚集，提高城镇化水平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B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．协调第一、二、三产业均衡发展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C．下寨建筑集中连片，拓展商业街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D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．促进村庄生产、生活、生态融合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55625" y="66675"/>
            <a:ext cx="103574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是有关二十四节气的网页截图。据此完成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5625" y="4302760"/>
            <a:ext cx="98425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．二十四节气是古人观天察地、认识自然的智慧结晶，客观反映了（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①太阳活动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②四季变化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③降水总量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④物候现象A．①②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B．①③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C．②④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D．③④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5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．据图推断（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A</a:t>
            </a:r>
            <a:r>
              <a:rPr lang="en-US" alt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．甲地种冬小麦正值梅雨时节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B．可以通过遥感监测乙地涝灾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C．正午太阳高度甲地比乙地大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D．昼长周年变化甲地小于乙地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00007" name="图片 100007" descr="@@@5fd05035-caf5-46e9-960a-1e7de3bc6d9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12975" y="549910"/>
            <a:ext cx="7339965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8465" y="219075"/>
            <a:ext cx="113550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雷打雪”是指因冷暖气团交汇产生强对流天气，在降雪过程中伴有雷电的天气现象。“温度露点差”是温度与露点的差值，当温度露点差接近0℃时，空气中的水汽达到近似饱和状态。图3为某地“雷打雪”现象发生时气象要素随时间的变化状况统计图。 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2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7196"/>
          <a:stretch>
            <a:fillRect/>
          </a:stretch>
        </p:blipFill>
        <p:spPr>
          <a:xfrm>
            <a:off x="2183130" y="2033905"/>
            <a:ext cx="7192645" cy="46081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84810" y="1288415"/>
            <a:ext cx="114223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该地相对湿度最小的时刻及风向是（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T</a:t>
            </a:r>
            <a:r>
              <a:rPr lang="en-US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西南风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B. T</a:t>
            </a:r>
            <a:r>
              <a:rPr lang="en-US" sz="2800" b="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西南风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C. T</a:t>
            </a:r>
            <a:r>
              <a:rPr lang="en-US" sz="2800" b="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北风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D. T</a:t>
            </a:r>
            <a:r>
              <a:rPr lang="en-US" sz="2800" b="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北风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7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“雷打雪”现象发生时（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A. 地面空气受热上升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地面气温升高，气压降低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暖湿气团快速抬升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冷暖气团交汇，风速降低</a:t>
            </a:r>
            <a:endParaRPr lang="zh-CN" alt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0850" y="335915"/>
            <a:ext cx="107086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黄河上游两岸常有海拔不同的多级平坦面分布。这些平坦面是在区域地壳运动和气候变化的共同作用下，河流下切侵蚀而形成的。黄河流经青藏高原东部的若尔盖盆地，在出口处仅形成了一级平坦面。图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示意该河段的单侧断面及典型沉积剖面。据此完成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30006960" name="图片 630006960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46325" y="2344420"/>
            <a:ext cx="7499350" cy="4513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73380" y="521335"/>
            <a:ext cx="11401425" cy="5775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8. 卵石层中的鹅卵石分选性较好、磨圆度较高，反映了这些物质在形成时期（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经过长时间的冰川磨蚀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受到的物理风化作用弱 </a:t>
            </a:r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经过长距离的流水搬运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受到的风力侵蚀作用强9. 根据典型沉积剖面特征，可推知与距今5000~4250年相比，距今4250~4000年该地可能出现的情形有（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①区域地壳抬升   ②区域地壳下沉   ③区域气候变湿   ④区域气候变干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  A. ①③ 	     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①④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C. ②③	         D. ②④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10. 此处仅形成一级平坦面，反映了该平坦面形成后（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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A. 黄河下切侵蚀减弱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区域地壳相对抬升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黄河水位基本稳定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               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区域气候干湿交替</a:t>
            </a:r>
            <a:endParaRPr lang="zh-CN" alt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67410" y="264160"/>
            <a:ext cx="10236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图5示意我国某山地垂直带谱分布。据此完成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</a:t>
            </a:r>
            <a:r>
              <a:rPr lang="zh-CN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题。</a:t>
            </a:r>
            <a:endParaRPr lang="zh-CN" alt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65817728" name="图片 1" descr="@@@28f6c0d016a04e38b21306e619e445d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1691640"/>
            <a:ext cx="5585460" cy="37458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095365" y="786130"/>
            <a:ext cx="609663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．图中甲、乙自然带的名称分别为（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 A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．季雨林带、积雪冰川带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B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．常绿阔叶林带、温带草原带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 C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．季雨林带、苔原带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D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．常绿阔叶林带、针阔混交林带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12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．图中同一自然带分布高度北坡比南坡低，主要原因是北坡（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  A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．坡度更陡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B．水热条件比较差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C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．土壤更肥沃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D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．光照条件更优越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13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．该山地可能位于（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A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．辽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．津</a:t>
            </a:r>
            <a:r>
              <a:rPr lang="en-US" alt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C．鄂	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．藏</a:t>
            </a:r>
            <a:endParaRPr lang="zh-CN" altLang="en-US" sz="28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OTNjYmI4MTE0Yzk3ZTI2MTM5MzA1NTE0Mjg0NGZhND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4702</Words>
  <Application>WPS 演示</Application>
  <PresentationFormat>宽屏</PresentationFormat>
  <Paragraphs>178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Arial Unicode MS</vt:lpstr>
      <vt:lpstr>Calibri</vt:lpstr>
      <vt:lpstr>微软雅黑</vt:lpstr>
      <vt:lpstr>楷体</vt:lpstr>
      <vt:lpstr>Times New Roman</vt:lpstr>
      <vt:lpstr>Comic Sans MS</vt:lpstr>
      <vt:lpstr>仿宋</vt:lpstr>
      <vt:lpstr>微软雅黑 Light</vt:lpstr>
      <vt:lpstr>等线 Light</vt:lpstr>
      <vt:lpstr>新宋体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2023-08-09T12:44:00Z</dcterms:created>
  <dcterms:modified xsi:type="dcterms:W3CDTF">2024-04-18T11:18:36Z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2052-12.1.0.16250</vt:lpwstr>
  </property>
</Properties>
</file>