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56" r:id="rId4"/>
    <p:sldId id="257" r:id="rId5"/>
    <p:sldId id="258" r:id="rId6"/>
    <p:sldId id="259" r:id="rId7"/>
    <p:sldId id="260" r:id="rId8"/>
    <p:sldId id="269" r:id="rId9"/>
    <p:sldId id="271" r:id="rId10"/>
    <p:sldId id="264" r:id="rId11"/>
    <p:sldId id="265" r:id="rId12"/>
    <p:sldId id="262" r:id="rId13"/>
    <p:sldId id="261" r:id="rId14"/>
    <p:sldId id="263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22FD-35F6-4761-B2E2-7EFDE26D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89CD-A3AA-499E-89BB-159DB504D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270" y="1860550"/>
            <a:ext cx="10969625" cy="1568450"/>
          </a:xfrm>
        </p:spPr>
        <p:txBody>
          <a:bodyPr/>
          <a:p>
            <a:r>
              <a:rPr lang="zh-CN" alt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南京市</a:t>
            </a:r>
            <a:r>
              <a:rPr lang="en-US" altLang="zh-CN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  <a:r>
              <a:rPr lang="zh-CN" alt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届高三一模试卷第</a:t>
            </a:r>
            <a:r>
              <a:rPr lang="en-US" altLang="zh-CN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</a:t>
            </a:r>
            <a:r>
              <a:rPr lang="zh-CN" alt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题的思考</a:t>
            </a:r>
            <a:endParaRPr lang="zh-CN" altLang="en-US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0" y="250310"/>
            <a:ext cx="6955533" cy="63102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83665" y="869950"/>
            <a:ext cx="8600440" cy="4654550"/>
            <a:chOff x="2179" y="1370"/>
            <a:chExt cx="13544" cy="733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0" b="9068"/>
            <a:stretch>
              <a:fillRect/>
            </a:stretch>
          </p:blipFill>
          <p:spPr>
            <a:xfrm>
              <a:off x="2179" y="1370"/>
              <a:ext cx="13544" cy="733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4008" y="8095"/>
              <a:ext cx="11151" cy="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7040245" y="1221105"/>
            <a:ext cx="494665" cy="18161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63" y="237882"/>
            <a:ext cx="5974924" cy="6380987"/>
          </a:xfrm>
          <a:prstGeom prst="rect">
            <a:avLst/>
          </a:prstGeom>
        </p:spPr>
      </p:pic>
      <p:pic>
        <p:nvPicPr>
          <p:cNvPr id="2" name="图片 1" descr="86R06]39LE%NG$ZNQ26OH%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05" y="238125"/>
            <a:ext cx="379095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23" y="119569"/>
            <a:ext cx="5007029" cy="6738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235" y="78740"/>
            <a:ext cx="9743440" cy="4354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545" y="4554220"/>
            <a:ext cx="6130925" cy="22040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014" y="414291"/>
            <a:ext cx="8717247" cy="3278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32" y="4131969"/>
            <a:ext cx="6493254" cy="2204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756" y="4461595"/>
            <a:ext cx="4934436" cy="2204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2" y="192350"/>
            <a:ext cx="7297399" cy="31538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216" y="679684"/>
            <a:ext cx="7867028" cy="49487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756" y="4461595"/>
            <a:ext cx="4934436" cy="2204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2" y="192350"/>
            <a:ext cx="7297399" cy="31538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031" y="694690"/>
            <a:ext cx="7104902" cy="56342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5087" y="4682887"/>
            <a:ext cx="4708467" cy="20483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2" y="86778"/>
            <a:ext cx="8043169" cy="66878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324" y="825623"/>
            <a:ext cx="7588253" cy="3987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mmexport1716502823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530" y="0"/>
            <a:ext cx="11849100" cy="666496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03530" y="4817110"/>
            <a:ext cx="11473815" cy="177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276225"/>
            <a:ext cx="8702675" cy="6402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05" y="510529"/>
            <a:ext cx="6640497" cy="62610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GFkY2ZlOGFjMzQ0YTVkNmQ5MTA4YWJmMmM1M2RiOW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戴</dc:creator>
  <cp:lastModifiedBy>龍</cp:lastModifiedBy>
  <cp:revision>3</cp:revision>
  <dcterms:created xsi:type="dcterms:W3CDTF">2024-05-23T13:46:00Z</dcterms:created>
  <dcterms:modified xsi:type="dcterms:W3CDTF">2024-05-24T00:27:45Z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BFCA3A5554BC4626B6D66ED72D1D25CB_12</vt:lpwstr>
  </property>
  <property fmtid="{D5CDD505-2E9C-101B-9397-08002B2CF9AE}" pid="3" name="KSOProductBuildVer">
    <vt:lpwstr>2052-12.1.0.16729</vt:lpwstr>
  </property>
</Properties>
</file>