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8"/>
  </p:notesMasterIdLst>
  <p:sldIdLst>
    <p:sldId id="583" r:id="rId4"/>
    <p:sldId id="633" r:id="rId5"/>
    <p:sldId id="635" r:id="rId6"/>
    <p:sldId id="637" r:id="rId7"/>
    <p:sldId id="665" r:id="rId8"/>
    <p:sldId id="666" r:id="rId9"/>
    <p:sldId id="664" r:id="rId10"/>
    <p:sldId id="667" r:id="rId11"/>
    <p:sldId id="669" r:id="rId12"/>
    <p:sldId id="670" r:id="rId13"/>
    <p:sldId id="673" r:id="rId14"/>
    <p:sldId id="674" r:id="rId15"/>
    <p:sldId id="671" r:id="rId16"/>
    <p:sldId id="672" r:id="rId17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4" userDrawn="1">
          <p15:clr>
            <a:srgbClr val="A4A3A4"/>
          </p15:clr>
        </p15:guide>
        <p15:guide id="2" pos="38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96" y="186"/>
      </p:cViewPr>
      <p:guideLst>
        <p:guide orient="horz" pos="2234"/>
        <p:guide pos="385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2" Type="http://schemas.openxmlformats.org/officeDocument/2006/relationships/tags" Target="tags/tag187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4" Type="http://schemas.openxmlformats.org/officeDocument/2006/relationships/image" Target="../media/image10.wmf"/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3.xml"/><Relationship Id="rId6" Type="http://schemas.openxmlformats.org/officeDocument/2006/relationships/tags" Target="../tags/tag186.xml"/><Relationship Id="rId5" Type="http://schemas.openxmlformats.org/officeDocument/2006/relationships/tags" Target="../tags/tag185.xml"/><Relationship Id="rId4" Type="http://schemas.openxmlformats.org/officeDocument/2006/relationships/tags" Target="../tags/tag184.xml"/><Relationship Id="rId3" Type="http://schemas.openxmlformats.org/officeDocument/2006/relationships/tags" Target="../tags/tag183.xml"/><Relationship Id="rId2" Type="http://schemas.openxmlformats.org/officeDocument/2006/relationships/tags" Target="../tags/tag182.xml"/><Relationship Id="rId1" Type="http://schemas.openxmlformats.org/officeDocument/2006/relationships/tags" Target="../tags/tag18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  <p:custDataLst>
              <p:tags r:id="rId1"/>
            </p:custDataLst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  <p:custDataLst>
              <p:tags r:id="rId2"/>
            </p:custDataLst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FB3D27-C56F-45DC-B041-615AC571AEA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  <p:custDataLst>
              <p:tags r:id="rId3"/>
            </p:custDataLst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  <p:custDataLst>
              <p:tags r:id="rId5"/>
            </p:custDataLst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  <p:custDataLst>
              <p:tags r:id="rId6"/>
            </p:custDataLst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C95E5-ABA9-4C91-B16F-F698176F70E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6" Type="http://schemas.openxmlformats.org/officeDocument/2006/relationships/tags" Target="../tags/tag70.xml"/><Relationship Id="rId5" Type="http://schemas.openxmlformats.org/officeDocument/2006/relationships/tags" Target="../tags/tag69.xml"/><Relationship Id="rId4" Type="http://schemas.openxmlformats.org/officeDocument/2006/relationships/tags" Target="../tags/tag68.xml"/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7" Type="http://schemas.openxmlformats.org/officeDocument/2006/relationships/tags" Target="../tags/tag78.xml"/><Relationship Id="rId6" Type="http://schemas.openxmlformats.org/officeDocument/2006/relationships/tags" Target="../tags/tag77.xml"/><Relationship Id="rId5" Type="http://schemas.openxmlformats.org/officeDocument/2006/relationships/tags" Target="../tags/tag76.xml"/><Relationship Id="rId4" Type="http://schemas.openxmlformats.org/officeDocument/2006/relationships/tags" Target="../tags/tag75.xml"/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4" y="273050"/>
            <a:ext cx="4011084" cy="1162051"/>
          </a:xfrm>
          <a:prstGeom prst="rect">
            <a:avLst/>
          </a:prstGeom>
        </p:spPr>
        <p:txBody>
          <a:bodyPr lIns="117213" tIns="58607" rIns="117213" bIns="58607" anchor="b"/>
          <a:lstStyle>
            <a:lvl1pPr algn="l">
              <a:defRPr sz="26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766736" y="273053"/>
            <a:ext cx="6815668" cy="5853113"/>
          </a:xfrm>
          <a:prstGeom prst="rect">
            <a:avLst/>
          </a:prstGeom>
        </p:spPr>
        <p:txBody>
          <a:bodyPr lIns="117213" tIns="58607" rIns="117213" bIns="58607"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09604" y="1435103"/>
            <a:ext cx="4011084" cy="4691063"/>
          </a:xfrm>
          <a:prstGeom prst="rect">
            <a:avLst/>
          </a:prstGeom>
        </p:spPr>
        <p:txBody>
          <a:bodyPr lIns="117213" tIns="58607" rIns="117213" bIns="58607"/>
          <a:lstStyle>
            <a:lvl1pPr marL="0" indent="0">
              <a:buNone/>
              <a:defRPr sz="1800"/>
            </a:lvl1pPr>
            <a:lvl2pPr marL="586105" indent="0">
              <a:buNone/>
              <a:defRPr sz="1500"/>
            </a:lvl2pPr>
            <a:lvl3pPr marL="1172210" indent="0">
              <a:buNone/>
              <a:defRPr sz="1300"/>
            </a:lvl3pPr>
            <a:lvl4pPr marL="1758315" indent="0">
              <a:buNone/>
              <a:defRPr sz="1200"/>
            </a:lvl4pPr>
            <a:lvl5pPr marL="2344420" indent="0">
              <a:buNone/>
              <a:defRPr sz="1200"/>
            </a:lvl5pPr>
            <a:lvl6pPr marL="2930525" indent="0">
              <a:buNone/>
              <a:defRPr sz="1200"/>
            </a:lvl6pPr>
            <a:lvl7pPr marL="3515995" indent="0">
              <a:buNone/>
              <a:defRPr sz="1200"/>
            </a:lvl7pPr>
            <a:lvl8pPr marL="4102735" indent="0">
              <a:buNone/>
              <a:defRPr sz="1200"/>
            </a:lvl8pPr>
            <a:lvl9pPr marL="4688205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showMasterSp="0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2" y="274635"/>
            <a:ext cx="10972800" cy="1143000"/>
          </a:xfrm>
          <a:prstGeom prst="rect">
            <a:avLst/>
          </a:prstGeom>
        </p:spPr>
        <p:txBody>
          <a:bodyPr lIns="108828" tIns="54415" rIns="108828" bIns="54415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9602" y="1600201"/>
            <a:ext cx="10972800" cy="4525965"/>
          </a:xfrm>
          <a:prstGeom prst="rect">
            <a:avLst/>
          </a:prstGeom>
        </p:spPr>
        <p:txBody>
          <a:bodyPr lIns="108828" tIns="54415" rIns="108828" bIns="54415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609600" y="6245227"/>
            <a:ext cx="2844800" cy="476251"/>
          </a:xfrm>
          <a:prstGeom prst="rect">
            <a:avLst/>
          </a:prstGeom>
        </p:spPr>
        <p:txBody>
          <a:bodyPr lIns="108828" tIns="54415" rIns="108828" bIns="54415"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600" b="1">
              <a:solidFill>
                <a:srgbClr val="080808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4165602" y="6245227"/>
            <a:ext cx="3860800" cy="476251"/>
          </a:xfrm>
          <a:prstGeom prst="rect">
            <a:avLst/>
          </a:prstGeom>
        </p:spPr>
        <p:txBody>
          <a:bodyPr lIns="108828" tIns="54415" rIns="108828" bIns="54415"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600" b="1">
              <a:solidFill>
                <a:srgbClr val="080808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8737600" y="6245227"/>
            <a:ext cx="2844800" cy="476251"/>
          </a:xfrm>
          <a:prstGeom prst="rect">
            <a:avLst/>
          </a:prstGeom>
        </p:spPr>
        <p:txBody>
          <a:bodyPr lIns="108828" tIns="54415" rIns="108828" bIns="54415"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29F237-94A6-46BF-9BBC-96E461C4E434}" type="slidenum">
              <a:rPr lang="en-US" altLang="zh-CN" sz="2600" b="1">
                <a:solidFill>
                  <a:srgbClr val="080808"/>
                </a:solidFill>
                <a:latin typeface="Times New Roman" panose="02020603050405020304" pitchFamily="18" charset="0"/>
              </a:rPr>
            </a:fld>
            <a:endParaRPr lang="en-US" altLang="zh-CN" sz="2600" b="1">
              <a:solidFill>
                <a:srgbClr val="080808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914400" y="2130432"/>
            <a:ext cx="10363200" cy="1470023"/>
          </a:xfrm>
          <a:prstGeom prst="rect">
            <a:avLst/>
          </a:prstGeom>
        </p:spPr>
        <p:txBody>
          <a:bodyPr lIns="108789" tIns="54395" rIns="108789" bIns="54395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828802" y="3886200"/>
            <a:ext cx="8534400" cy="1752600"/>
          </a:xfrm>
          <a:prstGeom prst="rect">
            <a:avLst/>
          </a:prstGeom>
        </p:spPr>
        <p:txBody>
          <a:bodyPr lIns="108789" tIns="54395" rIns="108789" bIns="54395"/>
          <a:lstStyle>
            <a:lvl1pPr marL="0" indent="0" algn="ctr">
              <a:buNone/>
              <a:defRPr/>
            </a:lvl1pPr>
            <a:lvl2pPr marL="544195" indent="0" algn="ctr">
              <a:buNone/>
              <a:defRPr/>
            </a:lvl2pPr>
            <a:lvl3pPr marL="1087755" indent="0" algn="ctr">
              <a:buNone/>
              <a:defRPr/>
            </a:lvl3pPr>
            <a:lvl4pPr marL="1631950" indent="0" algn="ctr">
              <a:buNone/>
              <a:defRPr/>
            </a:lvl4pPr>
            <a:lvl5pPr marL="2175510" indent="0" algn="ctr">
              <a:buNone/>
              <a:defRPr/>
            </a:lvl5pPr>
            <a:lvl6pPr marL="2719705" indent="0" algn="ctr">
              <a:buNone/>
              <a:defRPr/>
            </a:lvl6pPr>
            <a:lvl7pPr marL="3263265" indent="0" algn="ctr">
              <a:buNone/>
              <a:defRPr/>
            </a:lvl7pPr>
            <a:lvl8pPr marL="3807460" indent="0" algn="ctr">
              <a:buNone/>
              <a:defRPr/>
            </a:lvl8pPr>
            <a:lvl9pPr marL="4351655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9600" y="1600201"/>
            <a:ext cx="5376672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05728" y="1600201"/>
            <a:ext cx="5376672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83453FC-4C36-4B87-9CA1-74537D3043C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/>
              <a:buChar char="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/>
              <a:buChar char="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/>
              <a:buChar char="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/>
              <a:buChar char="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kumimoji="0" lang="zh-CN" altLang="en-US" sz="28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400" b="1" i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400" b="1" i="1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400" b="1" i="1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400" b="1" i="1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400" b="1" i="1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586105" algn="ctr" rtl="0" fontAlgn="base">
        <a:spcBef>
          <a:spcPct val="0"/>
        </a:spcBef>
        <a:spcAft>
          <a:spcPct val="0"/>
        </a:spcAft>
        <a:defRPr sz="5400" b="1" i="1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1172210" algn="ctr" rtl="0" fontAlgn="base">
        <a:spcBef>
          <a:spcPct val="0"/>
        </a:spcBef>
        <a:spcAft>
          <a:spcPct val="0"/>
        </a:spcAft>
        <a:defRPr sz="5400" b="1" i="1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758315" algn="ctr" rtl="0" fontAlgn="base">
        <a:spcBef>
          <a:spcPct val="0"/>
        </a:spcBef>
        <a:spcAft>
          <a:spcPct val="0"/>
        </a:spcAft>
        <a:defRPr sz="5400" b="1" i="1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2344420" algn="ctr" rtl="0" fontAlgn="base">
        <a:spcBef>
          <a:spcPct val="0"/>
        </a:spcBef>
        <a:spcAft>
          <a:spcPct val="0"/>
        </a:spcAft>
        <a:defRPr sz="5400" b="1" i="1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440055" indent="-44005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v"/>
        <a:defRPr sz="4100">
          <a:solidFill>
            <a:schemeClr val="tx1"/>
          </a:solidFill>
          <a:latin typeface="+mn-lt"/>
          <a:ea typeface="+mn-ea"/>
          <a:cs typeface="+mn-cs"/>
        </a:defRPr>
      </a:lvl1pPr>
      <a:lvl2pPr marL="951865" indent="-365125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3600">
          <a:solidFill>
            <a:schemeClr val="tx1"/>
          </a:solidFill>
          <a:latin typeface="+mn-lt"/>
          <a:ea typeface="+mn-ea"/>
        </a:defRPr>
      </a:lvl2pPr>
      <a:lvl3pPr marL="1464945" indent="-292100" algn="l" rtl="0" eaLnBrk="0" fontAlgn="base" hangingPunct="0">
        <a:spcBef>
          <a:spcPct val="20000"/>
        </a:spcBef>
        <a:spcAft>
          <a:spcPct val="0"/>
        </a:spcAft>
        <a:buChar char="•"/>
        <a:defRPr sz="3100">
          <a:solidFill>
            <a:schemeClr val="tx1"/>
          </a:solidFill>
          <a:latin typeface="+mn-lt"/>
          <a:ea typeface="+mn-ea"/>
        </a:defRPr>
      </a:lvl3pPr>
      <a:lvl4pPr marL="2049780" indent="-29210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  <a:ea typeface="+mn-ea"/>
        </a:defRPr>
      </a:lvl4pPr>
      <a:lvl5pPr marL="2637155" indent="-292100" algn="l" rtl="0" eaLnBrk="0" fontAlgn="base" hangingPunct="0">
        <a:spcBef>
          <a:spcPct val="2000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  <a:ea typeface="+mn-ea"/>
        </a:defRPr>
      </a:lvl5pPr>
      <a:lvl6pPr marL="3223260" indent="-293370" algn="l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  <a:ea typeface="+mn-ea"/>
        </a:defRPr>
      </a:lvl6pPr>
      <a:lvl7pPr marL="3809365" indent="-293370" algn="l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  <a:ea typeface="+mn-ea"/>
        </a:defRPr>
      </a:lvl7pPr>
      <a:lvl8pPr marL="4396105" indent="-293370" algn="l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  <a:ea typeface="+mn-ea"/>
        </a:defRPr>
      </a:lvl8pPr>
      <a:lvl9pPr marL="4981575" indent="-293370" algn="l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11722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6105" algn="l" defTabSz="11722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2210" algn="l" defTabSz="11722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58315" algn="l" defTabSz="11722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4420" algn="l" defTabSz="11722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0525" algn="l" defTabSz="11722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995" algn="l" defTabSz="11722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02735" algn="l" defTabSz="11722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88205" algn="l" defTabSz="117221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176.xml"/><Relationship Id="rId8" Type="http://schemas.openxmlformats.org/officeDocument/2006/relationships/tags" Target="../tags/tag175.xml"/><Relationship Id="rId7" Type="http://schemas.openxmlformats.org/officeDocument/2006/relationships/image" Target="../media/image25.png"/><Relationship Id="rId6" Type="http://schemas.openxmlformats.org/officeDocument/2006/relationships/tags" Target="../tags/tag174.xml"/><Relationship Id="rId5" Type="http://schemas.openxmlformats.org/officeDocument/2006/relationships/tags" Target="../tags/tag173.xml"/><Relationship Id="rId4" Type="http://schemas.openxmlformats.org/officeDocument/2006/relationships/image" Target="../media/image23.wmf"/><Relationship Id="rId3" Type="http://schemas.openxmlformats.org/officeDocument/2006/relationships/oleObject" Target="../embeddings/oleObject13.bin"/><Relationship Id="rId2" Type="http://schemas.openxmlformats.org/officeDocument/2006/relationships/image" Target="../media/image21.png"/><Relationship Id="rId18" Type="http://schemas.openxmlformats.org/officeDocument/2006/relationships/vmlDrawing" Target="../drawings/vmlDrawing5.vml"/><Relationship Id="rId17" Type="http://schemas.openxmlformats.org/officeDocument/2006/relationships/slideLayout" Target="../slideLayouts/slideLayout2.xml"/><Relationship Id="rId16" Type="http://schemas.openxmlformats.org/officeDocument/2006/relationships/image" Target="../media/image28.png"/><Relationship Id="rId15" Type="http://schemas.openxmlformats.org/officeDocument/2006/relationships/tags" Target="../tags/tag180.xml"/><Relationship Id="rId14" Type="http://schemas.openxmlformats.org/officeDocument/2006/relationships/tags" Target="../tags/tag179.xml"/><Relationship Id="rId13" Type="http://schemas.openxmlformats.org/officeDocument/2006/relationships/image" Target="../media/image27.png"/><Relationship Id="rId12" Type="http://schemas.openxmlformats.org/officeDocument/2006/relationships/tags" Target="../tags/tag178.xml"/><Relationship Id="rId11" Type="http://schemas.openxmlformats.org/officeDocument/2006/relationships/tags" Target="../tags/tag177.xml"/><Relationship Id="rId10" Type="http://schemas.openxmlformats.org/officeDocument/2006/relationships/image" Target="../media/image26.png"/><Relationship Id="rId1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2.png"/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4.png"/><Relationship Id="rId1" Type="http://schemas.openxmlformats.org/officeDocument/2006/relationships/image" Target="../media/image3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6.png"/><Relationship Id="rId1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87.xml"/><Relationship Id="rId8" Type="http://schemas.openxmlformats.org/officeDocument/2006/relationships/tags" Target="../tags/tag86.xml"/><Relationship Id="rId7" Type="http://schemas.openxmlformats.org/officeDocument/2006/relationships/tags" Target="../tags/tag85.xml"/><Relationship Id="rId6" Type="http://schemas.openxmlformats.org/officeDocument/2006/relationships/tags" Target="../tags/tag84.xml"/><Relationship Id="rId5" Type="http://schemas.openxmlformats.org/officeDocument/2006/relationships/tags" Target="../tags/tag83.xml"/><Relationship Id="rId4" Type="http://schemas.openxmlformats.org/officeDocument/2006/relationships/tags" Target="../tags/tag82.xml"/><Relationship Id="rId33" Type="http://schemas.openxmlformats.org/officeDocument/2006/relationships/slideLayout" Target="../slideLayouts/slideLayout12.xml"/><Relationship Id="rId32" Type="http://schemas.openxmlformats.org/officeDocument/2006/relationships/image" Target="../media/image1.png"/><Relationship Id="rId31" Type="http://schemas.openxmlformats.org/officeDocument/2006/relationships/tags" Target="../tags/tag109.xml"/><Relationship Id="rId30" Type="http://schemas.openxmlformats.org/officeDocument/2006/relationships/tags" Target="../tags/tag108.xml"/><Relationship Id="rId3" Type="http://schemas.openxmlformats.org/officeDocument/2006/relationships/tags" Target="../tags/tag81.xml"/><Relationship Id="rId29" Type="http://schemas.openxmlformats.org/officeDocument/2006/relationships/tags" Target="../tags/tag107.xml"/><Relationship Id="rId28" Type="http://schemas.openxmlformats.org/officeDocument/2006/relationships/tags" Target="../tags/tag106.xml"/><Relationship Id="rId27" Type="http://schemas.openxmlformats.org/officeDocument/2006/relationships/tags" Target="../tags/tag105.xml"/><Relationship Id="rId26" Type="http://schemas.openxmlformats.org/officeDocument/2006/relationships/tags" Target="../tags/tag104.xml"/><Relationship Id="rId25" Type="http://schemas.openxmlformats.org/officeDocument/2006/relationships/tags" Target="../tags/tag103.xml"/><Relationship Id="rId24" Type="http://schemas.openxmlformats.org/officeDocument/2006/relationships/tags" Target="../tags/tag102.xml"/><Relationship Id="rId23" Type="http://schemas.openxmlformats.org/officeDocument/2006/relationships/tags" Target="../tags/tag101.xml"/><Relationship Id="rId22" Type="http://schemas.openxmlformats.org/officeDocument/2006/relationships/tags" Target="../tags/tag100.xml"/><Relationship Id="rId21" Type="http://schemas.openxmlformats.org/officeDocument/2006/relationships/tags" Target="../tags/tag99.xml"/><Relationship Id="rId20" Type="http://schemas.openxmlformats.org/officeDocument/2006/relationships/tags" Target="../tags/tag98.xml"/><Relationship Id="rId2" Type="http://schemas.openxmlformats.org/officeDocument/2006/relationships/tags" Target="../tags/tag80.xml"/><Relationship Id="rId19" Type="http://schemas.openxmlformats.org/officeDocument/2006/relationships/tags" Target="../tags/tag97.xml"/><Relationship Id="rId18" Type="http://schemas.openxmlformats.org/officeDocument/2006/relationships/tags" Target="../tags/tag96.xml"/><Relationship Id="rId17" Type="http://schemas.openxmlformats.org/officeDocument/2006/relationships/tags" Target="../tags/tag95.xml"/><Relationship Id="rId16" Type="http://schemas.openxmlformats.org/officeDocument/2006/relationships/tags" Target="../tags/tag94.xml"/><Relationship Id="rId15" Type="http://schemas.openxmlformats.org/officeDocument/2006/relationships/tags" Target="../tags/tag93.xml"/><Relationship Id="rId14" Type="http://schemas.openxmlformats.org/officeDocument/2006/relationships/tags" Target="../tags/tag92.xml"/><Relationship Id="rId13" Type="http://schemas.openxmlformats.org/officeDocument/2006/relationships/tags" Target="../tags/tag91.xml"/><Relationship Id="rId12" Type="http://schemas.openxmlformats.org/officeDocument/2006/relationships/tags" Target="../tags/tag90.xml"/><Relationship Id="rId11" Type="http://schemas.openxmlformats.org/officeDocument/2006/relationships/tags" Target="../tags/tag89.xml"/><Relationship Id="rId10" Type="http://schemas.openxmlformats.org/officeDocument/2006/relationships/tags" Target="../tags/tag88.xml"/><Relationship Id="rId1" Type="http://schemas.openxmlformats.org/officeDocument/2006/relationships/tags" Target="../tags/tag79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.bin"/><Relationship Id="rId8" Type="http://schemas.openxmlformats.org/officeDocument/2006/relationships/tags" Target="../tags/tag115.xml"/><Relationship Id="rId7" Type="http://schemas.openxmlformats.org/officeDocument/2006/relationships/image" Target="../media/image2.wmf"/><Relationship Id="rId6" Type="http://schemas.openxmlformats.org/officeDocument/2006/relationships/oleObject" Target="../embeddings/oleObject1.bin"/><Relationship Id="rId5" Type="http://schemas.openxmlformats.org/officeDocument/2006/relationships/tags" Target="../tags/tag114.xml"/><Relationship Id="rId4" Type="http://schemas.openxmlformats.org/officeDocument/2006/relationships/tags" Target="../tags/tag113.xml"/><Relationship Id="rId37" Type="http://schemas.openxmlformats.org/officeDocument/2006/relationships/vmlDrawing" Target="../drawings/vmlDrawing1.vml"/><Relationship Id="rId36" Type="http://schemas.openxmlformats.org/officeDocument/2006/relationships/slideLayout" Target="../slideLayouts/slideLayout12.xml"/><Relationship Id="rId35" Type="http://schemas.openxmlformats.org/officeDocument/2006/relationships/tags" Target="../tags/tag134.xml"/><Relationship Id="rId34" Type="http://schemas.openxmlformats.org/officeDocument/2006/relationships/tags" Target="../tags/tag133.xml"/><Relationship Id="rId33" Type="http://schemas.openxmlformats.org/officeDocument/2006/relationships/tags" Target="../tags/tag132.xml"/><Relationship Id="rId32" Type="http://schemas.openxmlformats.org/officeDocument/2006/relationships/tags" Target="../tags/tag131.xml"/><Relationship Id="rId31" Type="http://schemas.openxmlformats.org/officeDocument/2006/relationships/tags" Target="../tags/tag130.xml"/><Relationship Id="rId30" Type="http://schemas.openxmlformats.org/officeDocument/2006/relationships/image" Target="../media/image6.wmf"/><Relationship Id="rId3" Type="http://schemas.openxmlformats.org/officeDocument/2006/relationships/tags" Target="../tags/tag112.xml"/><Relationship Id="rId29" Type="http://schemas.openxmlformats.org/officeDocument/2006/relationships/oleObject" Target="../embeddings/oleObject5.bin"/><Relationship Id="rId28" Type="http://schemas.openxmlformats.org/officeDocument/2006/relationships/tags" Target="../tags/tag129.xml"/><Relationship Id="rId27" Type="http://schemas.openxmlformats.org/officeDocument/2006/relationships/tags" Target="../tags/tag128.xml"/><Relationship Id="rId26" Type="http://schemas.openxmlformats.org/officeDocument/2006/relationships/tags" Target="../tags/tag127.xml"/><Relationship Id="rId25" Type="http://schemas.openxmlformats.org/officeDocument/2006/relationships/tags" Target="../tags/tag126.xml"/><Relationship Id="rId24" Type="http://schemas.openxmlformats.org/officeDocument/2006/relationships/tags" Target="../tags/tag125.xml"/><Relationship Id="rId23" Type="http://schemas.openxmlformats.org/officeDocument/2006/relationships/tags" Target="../tags/tag124.xml"/><Relationship Id="rId22" Type="http://schemas.openxmlformats.org/officeDocument/2006/relationships/tags" Target="../tags/tag123.xml"/><Relationship Id="rId21" Type="http://schemas.openxmlformats.org/officeDocument/2006/relationships/tags" Target="../tags/tag122.xml"/><Relationship Id="rId20" Type="http://schemas.openxmlformats.org/officeDocument/2006/relationships/tags" Target="../tags/tag121.xml"/><Relationship Id="rId2" Type="http://schemas.openxmlformats.org/officeDocument/2006/relationships/tags" Target="../tags/tag111.xml"/><Relationship Id="rId19" Type="http://schemas.openxmlformats.org/officeDocument/2006/relationships/tags" Target="../tags/tag120.xml"/><Relationship Id="rId18" Type="http://schemas.openxmlformats.org/officeDocument/2006/relationships/tags" Target="../tags/tag119.xml"/><Relationship Id="rId17" Type="http://schemas.openxmlformats.org/officeDocument/2006/relationships/image" Target="../media/image5.wmf"/><Relationship Id="rId16" Type="http://schemas.openxmlformats.org/officeDocument/2006/relationships/oleObject" Target="../embeddings/oleObject4.bin"/><Relationship Id="rId15" Type="http://schemas.openxmlformats.org/officeDocument/2006/relationships/tags" Target="../tags/tag118.xml"/><Relationship Id="rId14" Type="http://schemas.openxmlformats.org/officeDocument/2006/relationships/tags" Target="../tags/tag117.xml"/><Relationship Id="rId13" Type="http://schemas.openxmlformats.org/officeDocument/2006/relationships/image" Target="../media/image4.wmf"/><Relationship Id="rId12" Type="http://schemas.openxmlformats.org/officeDocument/2006/relationships/oleObject" Target="../embeddings/oleObject3.bin"/><Relationship Id="rId11" Type="http://schemas.openxmlformats.org/officeDocument/2006/relationships/tags" Target="../tags/tag116.xml"/><Relationship Id="rId10" Type="http://schemas.openxmlformats.org/officeDocument/2006/relationships/image" Target="../media/image3.wmf"/><Relationship Id="rId1" Type="http://schemas.openxmlformats.org/officeDocument/2006/relationships/tags" Target="../tags/tag110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39.xml"/><Relationship Id="rId8" Type="http://schemas.openxmlformats.org/officeDocument/2006/relationships/tags" Target="../tags/tag138.xml"/><Relationship Id="rId7" Type="http://schemas.openxmlformats.org/officeDocument/2006/relationships/image" Target="../media/image8.wmf"/><Relationship Id="rId6" Type="http://schemas.openxmlformats.org/officeDocument/2006/relationships/oleObject" Target="../embeddings/oleObject7.bin"/><Relationship Id="rId5" Type="http://schemas.openxmlformats.org/officeDocument/2006/relationships/tags" Target="../tags/tag137.xml"/><Relationship Id="rId4" Type="http://schemas.openxmlformats.org/officeDocument/2006/relationships/image" Target="../media/image7.wmf"/><Relationship Id="rId37" Type="http://schemas.openxmlformats.org/officeDocument/2006/relationships/vmlDrawing" Target="../drawings/vmlDrawing2.vml"/><Relationship Id="rId36" Type="http://schemas.openxmlformats.org/officeDocument/2006/relationships/slideLayout" Target="../slideLayouts/slideLayout12.xml"/><Relationship Id="rId35" Type="http://schemas.openxmlformats.org/officeDocument/2006/relationships/tags" Target="../tags/tag160.xml"/><Relationship Id="rId34" Type="http://schemas.openxmlformats.org/officeDocument/2006/relationships/tags" Target="../tags/tag159.xml"/><Relationship Id="rId33" Type="http://schemas.openxmlformats.org/officeDocument/2006/relationships/tags" Target="../tags/tag158.xml"/><Relationship Id="rId32" Type="http://schemas.openxmlformats.org/officeDocument/2006/relationships/tags" Target="../tags/tag157.xml"/><Relationship Id="rId31" Type="http://schemas.openxmlformats.org/officeDocument/2006/relationships/tags" Target="../tags/tag156.xml"/><Relationship Id="rId30" Type="http://schemas.openxmlformats.org/officeDocument/2006/relationships/image" Target="../media/image11.png"/><Relationship Id="rId3" Type="http://schemas.openxmlformats.org/officeDocument/2006/relationships/oleObject" Target="../embeddings/oleObject6.bin"/><Relationship Id="rId29" Type="http://schemas.openxmlformats.org/officeDocument/2006/relationships/tags" Target="../tags/tag155.xml"/><Relationship Id="rId28" Type="http://schemas.openxmlformats.org/officeDocument/2006/relationships/tags" Target="../tags/tag154.xml"/><Relationship Id="rId27" Type="http://schemas.openxmlformats.org/officeDocument/2006/relationships/image" Target="../media/image10.wmf"/><Relationship Id="rId26" Type="http://schemas.openxmlformats.org/officeDocument/2006/relationships/oleObject" Target="../embeddings/oleObject9.bin"/><Relationship Id="rId25" Type="http://schemas.openxmlformats.org/officeDocument/2006/relationships/tags" Target="../tags/tag153.xml"/><Relationship Id="rId24" Type="http://schemas.openxmlformats.org/officeDocument/2006/relationships/tags" Target="../tags/tag152.xml"/><Relationship Id="rId23" Type="http://schemas.openxmlformats.org/officeDocument/2006/relationships/image" Target="../media/image9.wmf"/><Relationship Id="rId22" Type="http://schemas.openxmlformats.org/officeDocument/2006/relationships/oleObject" Target="../embeddings/oleObject8.bin"/><Relationship Id="rId21" Type="http://schemas.openxmlformats.org/officeDocument/2006/relationships/tags" Target="../tags/tag151.xml"/><Relationship Id="rId20" Type="http://schemas.openxmlformats.org/officeDocument/2006/relationships/tags" Target="../tags/tag150.xml"/><Relationship Id="rId2" Type="http://schemas.openxmlformats.org/officeDocument/2006/relationships/tags" Target="../tags/tag136.xml"/><Relationship Id="rId19" Type="http://schemas.openxmlformats.org/officeDocument/2006/relationships/tags" Target="../tags/tag149.xml"/><Relationship Id="rId18" Type="http://schemas.openxmlformats.org/officeDocument/2006/relationships/tags" Target="../tags/tag148.xml"/><Relationship Id="rId17" Type="http://schemas.openxmlformats.org/officeDocument/2006/relationships/tags" Target="../tags/tag147.xml"/><Relationship Id="rId16" Type="http://schemas.openxmlformats.org/officeDocument/2006/relationships/tags" Target="../tags/tag146.xml"/><Relationship Id="rId15" Type="http://schemas.openxmlformats.org/officeDocument/2006/relationships/tags" Target="../tags/tag145.xml"/><Relationship Id="rId14" Type="http://schemas.openxmlformats.org/officeDocument/2006/relationships/tags" Target="../tags/tag144.xml"/><Relationship Id="rId13" Type="http://schemas.openxmlformats.org/officeDocument/2006/relationships/tags" Target="../tags/tag143.xml"/><Relationship Id="rId12" Type="http://schemas.openxmlformats.org/officeDocument/2006/relationships/tags" Target="../tags/tag142.xml"/><Relationship Id="rId11" Type="http://schemas.openxmlformats.org/officeDocument/2006/relationships/tags" Target="../tags/tag141.xml"/><Relationship Id="rId10" Type="http://schemas.openxmlformats.org/officeDocument/2006/relationships/tags" Target="../tags/tag140.xml"/><Relationship Id="rId1" Type="http://schemas.openxmlformats.org/officeDocument/2006/relationships/tags" Target="../tags/tag1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3.vml"/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17.wmf"/><Relationship Id="rId6" Type="http://schemas.openxmlformats.org/officeDocument/2006/relationships/oleObject" Target="../embeddings/oleObject11.bin"/><Relationship Id="rId5" Type="http://schemas.openxmlformats.org/officeDocument/2006/relationships/tags" Target="../tags/tag162.xml"/><Relationship Id="rId4" Type="http://schemas.openxmlformats.org/officeDocument/2006/relationships/image" Target="../media/image16.wmf"/><Relationship Id="rId3" Type="http://schemas.openxmlformats.org/officeDocument/2006/relationships/oleObject" Target="../embeddings/oleObject10.bin"/><Relationship Id="rId2" Type="http://schemas.openxmlformats.org/officeDocument/2006/relationships/tags" Target="../tags/tag161.xml"/><Relationship Id="rId1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167.xml"/><Relationship Id="rId8" Type="http://schemas.openxmlformats.org/officeDocument/2006/relationships/image" Target="../media/image21.png"/><Relationship Id="rId7" Type="http://schemas.openxmlformats.org/officeDocument/2006/relationships/image" Target="../media/image20.png"/><Relationship Id="rId6" Type="http://schemas.openxmlformats.org/officeDocument/2006/relationships/tags" Target="../tags/tag166.xml"/><Relationship Id="rId5" Type="http://schemas.openxmlformats.org/officeDocument/2006/relationships/tags" Target="../tags/tag165.xml"/><Relationship Id="rId4" Type="http://schemas.openxmlformats.org/officeDocument/2006/relationships/image" Target="../media/image19.png"/><Relationship Id="rId3" Type="http://schemas.openxmlformats.org/officeDocument/2006/relationships/tags" Target="../tags/tag164.xml"/><Relationship Id="rId21" Type="http://schemas.openxmlformats.org/officeDocument/2006/relationships/vmlDrawing" Target="../drawings/vmlDrawing4.vml"/><Relationship Id="rId20" Type="http://schemas.openxmlformats.org/officeDocument/2006/relationships/slideLayout" Target="../slideLayouts/slideLayout2.xml"/><Relationship Id="rId2" Type="http://schemas.openxmlformats.org/officeDocument/2006/relationships/tags" Target="../tags/tag163.xml"/><Relationship Id="rId19" Type="http://schemas.openxmlformats.org/officeDocument/2006/relationships/image" Target="../media/image25.png"/><Relationship Id="rId18" Type="http://schemas.openxmlformats.org/officeDocument/2006/relationships/tags" Target="../tags/tag172.xml"/><Relationship Id="rId17" Type="http://schemas.openxmlformats.org/officeDocument/2006/relationships/tags" Target="../tags/tag171.xml"/><Relationship Id="rId16" Type="http://schemas.openxmlformats.org/officeDocument/2006/relationships/image" Target="../media/image24.png"/><Relationship Id="rId15" Type="http://schemas.openxmlformats.org/officeDocument/2006/relationships/tags" Target="../tags/tag170.xml"/><Relationship Id="rId14" Type="http://schemas.openxmlformats.org/officeDocument/2006/relationships/tags" Target="../tags/tag169.xml"/><Relationship Id="rId13" Type="http://schemas.openxmlformats.org/officeDocument/2006/relationships/image" Target="../media/image23.wmf"/><Relationship Id="rId12" Type="http://schemas.openxmlformats.org/officeDocument/2006/relationships/oleObject" Target="../embeddings/oleObject12.bin"/><Relationship Id="rId11" Type="http://schemas.openxmlformats.org/officeDocument/2006/relationships/image" Target="../media/image22.png"/><Relationship Id="rId10" Type="http://schemas.openxmlformats.org/officeDocument/2006/relationships/tags" Target="../tags/tag168.xml"/><Relationship Id="rId1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57325" y="2611755"/>
            <a:ext cx="9326880" cy="10147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zh-CN" altLang="en-US" sz="6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一道电学实验的解析与思考</a:t>
            </a:r>
            <a:endParaRPr lang="zh-CN" altLang="en-US" sz="6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截图202405091548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67280" y="763905"/>
            <a:ext cx="3151505" cy="1881505"/>
          </a:xfrm>
          <a:prstGeom prst="rect">
            <a:avLst/>
          </a:prstGeom>
        </p:spPr>
      </p:pic>
      <p:pic>
        <p:nvPicPr>
          <p:cNvPr id="5" name="图片 4" descr="截图2024050915480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1180" y="763905"/>
            <a:ext cx="3077210" cy="2004060"/>
          </a:xfrm>
          <a:prstGeom prst="rect">
            <a:avLst/>
          </a:prstGeom>
        </p:spPr>
      </p:pic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3" imgW="114300" imgH="215900" progId="Equation.KSEE3">
                  <p:embed/>
                </p:oleObj>
              </mc:Choice>
              <mc:Fallback>
                <p:oleObj name="" r:id="rId3" imgW="114300" imgH="215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" name="矩形 1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797348" y="2798286"/>
                <a:ext cx="3389630" cy="73850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 anchor="ctr">
                <a:spAutoFit/>
              </a:bodyPr>
              <a:p>
                <a:pPr algn="l"/>
                <a:r>
                  <a:rPr lang="zh-CN" altLang="en-US" sz="2800" b="1">
                    <a:latin typeface="+mn-ea"/>
                  </a:rPr>
                  <a:t>化简得</a:t>
                </a:r>
                <a14:m>
                  <m:oMath xmlns:m="http://schemas.openxmlformats.org/officeDocument/2006/math">
                    <m:r>
                      <a:rPr lang="en-US" altLang="zh-CN" sz="2800" b="1" i="1">
                        <a:latin typeface="Cambria Math" panose="02040503050406030204" charset="0"/>
                        <a:cs typeface="Cambria Math" panose="02040503050406030204" charset="0"/>
                      </a:rPr>
                      <m:t>，</m:t>
                    </m:r>
                    <m:f>
                      <m:fPr>
                        <m:ctrlP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𝟐</m:t>
                        </m:r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𝑼</m:t>
                        </m:r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zh-CN" altLang="en-US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外</m:t>
                            </m:r>
                          </m:sub>
                        </m:sSub>
                      </m:num>
                      <m:den>
                        <m:r>
                          <a:rPr lang="en-US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𝑼</m:t>
                        </m:r>
                      </m:den>
                    </m:f>
                    <m:r>
                      <a:rPr lang="en-US" altLang="zh-CN" sz="2800" b="1" i="1">
                        <a:latin typeface="Cambria Math" panose="02040503050406030204" charset="0"/>
                        <a:cs typeface="Cambria Math" panose="02040503050406030204" charset="0"/>
                      </a:rPr>
                      <m:t>&gt;</m:t>
                    </m:r>
                    <m:f>
                      <m:fPr>
                        <m:ctrlP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zh-CN" altLang="en-US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外</m:t>
                            </m:r>
                          </m:sub>
                        </m:sSub>
                      </m:num>
                      <m:den>
                        <m:r>
                          <a:rPr lang="en-US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𝑰</m:t>
                        </m:r>
                      </m:den>
                    </m:f>
                  </m:oMath>
                </a14:m>
                <a:endParaRPr lang="zh-CN" altLang="en-US" sz="2800" b="1" i="1">
                  <a:latin typeface="Cambria Math" panose="02040503050406030204" charset="0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797348" y="2798286"/>
                <a:ext cx="3389630" cy="738505"/>
              </a:xfrm>
              <a:prstGeom prst="rect">
                <a:avLst/>
              </a:prstGeom>
              <a:blipFill rotWithShape="1">
                <a:blip r:embed="rId7"/>
                <a:stretch>
                  <a:fillRect l="-12" t="-64" r="-212" b="64"/>
                </a:stretch>
              </a:blipFill>
              <a:ln w="9525">
                <a:noFill/>
                <a:miter lim="800000"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矩形 8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733848" y="3471704"/>
                <a:ext cx="6176010" cy="89408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 anchor="ctr">
                <a:spAutoFit/>
              </a:bodyPr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2800" b="1">
                          <a:latin typeface="+mn-ea"/>
                        </a:rPr>
                        <m:t>上式两边减</m:t>
                      </m:r>
                      <m:r>
                        <a:rPr lang="zh-CN" altLang="en-US" sz="2800" b="1">
                          <a:latin typeface="+mn-ea"/>
                        </a:rPr>
                        <m:t>𝟏</m:t>
                      </m:r>
                      <m:r>
                        <a:rPr lang="en-US" altLang="zh-CN" sz="2800" b="1" i="1">
                          <a:latin typeface="Cambria Math" panose="02040503050406030204" charset="0"/>
                          <a:cs typeface="Cambria Math" panose="02040503050406030204" charset="0"/>
                        </a:rPr>
                        <m:t>，</m:t>
                      </m:r>
                      <m:f>
                        <m:fPr>
                          <m:ctrlPr>
                            <a:rPr lang="en-US" altLang="zh-CN" sz="2800" b="1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fPr>
                        <m:num>
                          <m:r>
                            <a:rPr lang="en-US" altLang="zh-CN" sz="2800" b="1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𝟐</m:t>
                          </m:r>
                          <m:r>
                            <a:rPr lang="en-US" altLang="zh-CN" sz="2800" b="1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𝑼</m:t>
                          </m:r>
                          <m:r>
                            <a:rPr lang="en-US" altLang="zh-CN" sz="2800" b="1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CN" sz="2800" b="1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800" b="1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𝑼</m:t>
                              </m:r>
                            </m:e>
                            <m:sub>
                              <m:r>
                                <a:rPr lang="zh-CN" altLang="en-US" sz="2800" b="1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外</m:t>
                              </m:r>
                            </m:sub>
                          </m:sSub>
                        </m:num>
                        <m:den>
                          <m:r>
                            <a:rPr lang="en-US" sz="2800" b="1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𝑼</m:t>
                          </m:r>
                        </m:den>
                      </m:f>
                      <m:r>
                        <a:rPr lang="en-US" altLang="zh-CN" sz="2800" b="1" i="1">
                          <a:latin typeface="Cambria Math" panose="02040503050406030204" charset="0"/>
                          <a:cs typeface="Cambria Math" panose="02040503050406030204" charset="0"/>
                        </a:rPr>
                        <m:t>−𝟏</m:t>
                      </m:r>
                      <m:r>
                        <a:rPr lang="en-US" altLang="zh-CN" sz="2800" b="1" i="1">
                          <a:latin typeface="Cambria Math" panose="02040503050406030204" charset="0"/>
                          <a:cs typeface="Cambria Math" panose="02040503050406030204" charset="0"/>
                        </a:rPr>
                        <m:t>&gt;</m:t>
                      </m:r>
                      <m:f>
                        <m:fPr>
                          <m:ctrlPr>
                            <a:rPr lang="en-US" altLang="zh-CN" sz="2800" b="1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2800" b="1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800" b="1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𝑰</m:t>
                              </m:r>
                            </m:e>
                            <m:sub>
                              <m:r>
                                <a:rPr lang="zh-CN" altLang="en-US" sz="2800" b="1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外</m:t>
                              </m:r>
                            </m:sub>
                          </m:sSub>
                        </m:num>
                        <m:den>
                          <m:r>
                            <a:rPr lang="en-US" sz="2800" b="1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𝑰</m:t>
                          </m:r>
                        </m:den>
                      </m:f>
                      <m:r>
                        <a:rPr lang="en-US" sz="2800" b="1" i="1">
                          <a:latin typeface="Cambria Math" panose="02040503050406030204" charset="0"/>
                          <a:cs typeface="Cambria Math" panose="02040503050406030204" charset="0"/>
                        </a:rPr>
                        <m:t>−𝟏</m:t>
                      </m:r>
                    </m:oMath>
                  </m:oMathPara>
                </a14:m>
                <a:endParaRPr lang="zh-CN" altLang="en-US" sz="2800" b="1" i="1">
                  <a:latin typeface="Cambria Math" panose="02040503050406030204" charset="0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9" name="矩形 8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733848" y="3471704"/>
                <a:ext cx="6176010" cy="894080"/>
              </a:xfrm>
              <a:prstGeom prst="rect">
                <a:avLst/>
              </a:prstGeom>
              <a:blipFill rotWithShape="1">
                <a:blip r:embed="rId10"/>
                <a:stretch>
                  <a:fillRect l="-7" t="-18" r="-117" b="18"/>
                </a:stretch>
              </a:blipFill>
              <a:ln w="9525">
                <a:noFill/>
                <a:miter lim="800000"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矩形 9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924348" y="4366419"/>
                <a:ext cx="3182620" cy="73660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 anchor="ctr">
                <a:spAutoFit/>
              </a:bodyPr>
              <a:p>
                <a:pPr algn="l"/>
                <a:r>
                  <a:rPr lang="zh-CN" altLang="en-US" sz="2800" b="1">
                    <a:latin typeface="+mn-ea"/>
                  </a:rPr>
                  <a:t>解得</a:t>
                </a:r>
                <a14:m>
                  <m:oMath xmlns:m="http://schemas.openxmlformats.org/officeDocument/2006/math">
                    <m:r>
                      <a:rPr lang="en-US" altLang="zh-CN" sz="2800" b="1" i="1">
                        <a:latin typeface="Cambria Math" panose="02040503050406030204" charset="0"/>
                        <a:cs typeface="Cambria Math" panose="02040503050406030204" charset="0"/>
                      </a:rPr>
                      <m:t>，</m:t>
                    </m:r>
                    <m:f>
                      <m:fPr>
                        <m:ctrlP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𝑼</m:t>
                        </m:r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zh-CN" altLang="en-US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外</m:t>
                            </m:r>
                          </m:sub>
                        </m:sSub>
                      </m:num>
                      <m:den>
                        <m:r>
                          <a:rPr lang="en-US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𝑼</m:t>
                        </m:r>
                      </m:den>
                    </m:f>
                    <m:r>
                      <a:rPr lang="en-US" altLang="zh-CN" sz="2800" b="1" i="1">
                        <a:latin typeface="Cambria Math" panose="02040503050406030204" charset="0"/>
                        <a:cs typeface="Cambria Math" panose="02040503050406030204" charset="0"/>
                      </a:rPr>
                      <m:t>&gt;</m:t>
                    </m:r>
                    <m:f>
                      <m:fPr>
                        <m:ctrlP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zh-CN" altLang="en-US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外</m:t>
                            </m:r>
                          </m:sub>
                        </m:sSub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−𝑰</m:t>
                        </m:r>
                      </m:num>
                      <m:den>
                        <m:r>
                          <a:rPr lang="en-US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𝑰</m:t>
                        </m:r>
                      </m:den>
                    </m:f>
                  </m:oMath>
                </a14:m>
                <a:endParaRPr lang="zh-CN" altLang="en-US" sz="2800" b="1" i="1">
                  <a:latin typeface="Cambria Math" panose="02040503050406030204" charset="0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10" name="矩形 9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924348" y="4366419"/>
                <a:ext cx="3182620" cy="736600"/>
              </a:xfrm>
              <a:prstGeom prst="rect">
                <a:avLst/>
              </a:prstGeom>
              <a:blipFill rotWithShape="1">
                <a:blip r:embed="rId13"/>
                <a:stretch>
                  <a:fillRect l="-13" t="-22" r="-226" b="22"/>
                </a:stretch>
              </a:blipFill>
              <a:ln w="9525">
                <a:noFill/>
                <a:miter lim="800000"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矩形 10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924348" y="5120481"/>
                <a:ext cx="2016125" cy="70294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 anchor="ctr">
                <a:spAutoFit/>
              </a:bodyPr>
              <a:p>
                <a:pPr algn="l"/>
                <a:r>
                  <a:rPr lang="zh-CN" altLang="en-US" sz="2800" b="1">
                    <a:latin typeface="+mn-ea"/>
                  </a:rPr>
                  <a:t>即</a:t>
                </a:r>
                <a14:m>
                  <m:oMath xmlns:m="http://schemas.openxmlformats.org/officeDocument/2006/math">
                    <m:r>
                      <a:rPr lang="en-US" altLang="zh-CN" sz="2800" b="1" i="1">
                        <a:latin typeface="Cambria Math" panose="02040503050406030204" charset="0"/>
                        <a:cs typeface="Cambria Math" panose="02040503050406030204" charset="0"/>
                      </a:rPr>
                      <m:t>，</m:t>
                    </m:r>
                    <m:f>
                      <m:fPr>
                        <m:ctrlP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∆</m:t>
                        </m:r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𝑼</m:t>
                        </m:r>
                      </m:num>
                      <m:den>
                        <m:r>
                          <a:rPr lang="en-US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𝑼</m:t>
                        </m:r>
                      </m:den>
                    </m:f>
                    <m:r>
                      <a:rPr lang="en-US" altLang="zh-CN" sz="2800" b="1" i="1">
                        <a:latin typeface="Cambria Math" panose="02040503050406030204" charset="0"/>
                        <a:cs typeface="Cambria Math" panose="02040503050406030204" charset="0"/>
                      </a:rPr>
                      <m:t>&gt;</m:t>
                    </m:r>
                    <m:f>
                      <m:fPr>
                        <m:ctrlP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∆</m:t>
                        </m:r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𝑰</m:t>
                        </m:r>
                      </m:num>
                      <m:den>
                        <m:r>
                          <a:rPr lang="en-US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𝑰</m:t>
                        </m:r>
                      </m:den>
                    </m:f>
                  </m:oMath>
                </a14:m>
                <a:endParaRPr lang="zh-CN" altLang="en-US" sz="2800" b="1" i="1">
                  <a:latin typeface="Cambria Math" panose="02040503050406030204" charset="0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11" name="矩形 10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924348" y="5120481"/>
                <a:ext cx="2016125" cy="702945"/>
              </a:xfrm>
              <a:prstGeom prst="rect">
                <a:avLst/>
              </a:prstGeom>
              <a:blipFill rotWithShape="1">
                <a:blip r:embed="rId16"/>
                <a:stretch>
                  <a:fillRect l="-21" t="-68" r="-357" b="68"/>
                </a:stretch>
              </a:blipFill>
              <a:ln w="9525">
                <a:noFill/>
                <a:miter lim="800000"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椭圆形标注 11"/>
          <p:cNvSpPr/>
          <p:nvPr/>
        </p:nvSpPr>
        <p:spPr>
          <a:xfrm>
            <a:off x="1800860" y="5486400"/>
            <a:ext cx="1076325" cy="414655"/>
          </a:xfrm>
          <a:prstGeom prst="wedgeEllipseCallout">
            <a:avLst/>
          </a:prstGeom>
          <a:noFill/>
          <a:ln w="190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1130935" y="6011545"/>
            <a:ext cx="4094480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44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内接法电表读数</a:t>
            </a:r>
            <a:endParaRPr lang="zh-CN" altLang="en-US" sz="4400" b="1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 animBg="1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截图202405100916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52830" y="882015"/>
            <a:ext cx="3516630" cy="2361565"/>
          </a:xfrm>
          <a:prstGeom prst="rect">
            <a:avLst/>
          </a:prstGeom>
        </p:spPr>
      </p:pic>
      <p:pic>
        <p:nvPicPr>
          <p:cNvPr id="4" name="图片 3" descr="截图202405100916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830" y="3540760"/>
            <a:ext cx="3516630" cy="2211705"/>
          </a:xfrm>
          <a:prstGeom prst="rect">
            <a:avLst/>
          </a:prstGeom>
        </p:spPr>
      </p:pic>
      <p:pic>
        <p:nvPicPr>
          <p:cNvPr id="5" name="图片 4" descr="截图202405100916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3240" y="264160"/>
            <a:ext cx="2447925" cy="381000"/>
          </a:xfrm>
          <a:prstGeom prst="rect">
            <a:avLst/>
          </a:prstGeom>
        </p:spPr>
      </p:pic>
      <p:pic>
        <p:nvPicPr>
          <p:cNvPr id="6" name="图片 5" descr="截图202405100916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1635" y="594360"/>
            <a:ext cx="3979545" cy="6245225"/>
          </a:xfrm>
          <a:prstGeom prst="rect">
            <a:avLst/>
          </a:prstGeom>
        </p:spPr>
      </p:pic>
      <p:pic>
        <p:nvPicPr>
          <p:cNvPr id="8" name="图片 7" descr="截图20240510091625"/>
          <p:cNvPicPr>
            <a:picLocks noChangeAspect="1"/>
          </p:cNvPicPr>
          <p:nvPr/>
        </p:nvPicPr>
        <p:blipFill>
          <a:blip r:embed="rId4"/>
          <a:srcRect t="92537" r="12104"/>
          <a:stretch>
            <a:fillRect/>
          </a:stretch>
        </p:blipFill>
        <p:spPr>
          <a:xfrm>
            <a:off x="-509905" y="5986780"/>
            <a:ext cx="5971540" cy="79565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467360" y="5937250"/>
            <a:ext cx="4863465" cy="920750"/>
          </a:xfrm>
          <a:prstGeom prst="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矩形 1"/>
              <p:cNvSpPr/>
              <p:nvPr/>
            </p:nvSpPr>
            <p:spPr>
              <a:xfrm>
                <a:off x="998855" y="588010"/>
                <a:ext cx="9828530" cy="5930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 anchor="t">
                <a:spAutoFit/>
                <a:scene3d>
                  <a:camera prst="orthographicFront"/>
                  <a:lightRig rig="threePt" dir="t"/>
                </a:scene3d>
              </a:bodyPr>
              <a:p>
                <a:pPr algn="ctr"/>
                <a:r>
                  <a:rPr lang="zh-CN" altLang="en-US" sz="3200" b="1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当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3200" b="1" i="1">
                            <a:solidFill>
                              <a:schemeClr val="tx1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sz="3200" b="1" i="1">
                            <a:solidFill>
                              <a:schemeClr val="tx1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charset="0"/>
                            <a:cs typeface="Cambria Math" panose="02040503050406030204" charset="0"/>
                          </a:rPr>
                          <m:t>𝑹</m:t>
                        </m:r>
                      </m:e>
                      <m:sub>
                        <m:r>
                          <a:rPr lang="en-US" altLang="zh-CN" sz="3200" b="1" i="1">
                            <a:solidFill>
                              <a:schemeClr val="tx1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charset="0"/>
                            <a:cs typeface="Cambria Math" panose="02040503050406030204" charset="0"/>
                          </a:rPr>
                          <m:t>𝑽</m:t>
                        </m:r>
                      </m:sub>
                    </m:sSub>
                    <m:r>
                      <a:rPr lang="en-US" altLang="zh-CN" sz="3200" b="1" i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charset="0"/>
                        <a:cs typeface="Cambria Math" panose="02040503050406030204" charset="0"/>
                      </a:rPr>
                      <m:t>=</m:t>
                    </m:r>
                    <m:r>
                      <a:rPr lang="en-US" altLang="zh-CN" sz="3200" b="1" i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charset="0"/>
                        <a:cs typeface="Cambria Math" panose="02040503050406030204" charset="0"/>
                      </a:rPr>
                      <m:t>𝟏𝟎𝟎𝟎𝟎</m:t>
                    </m:r>
                    <m:r>
                      <a:rPr lang="en-US" altLang="zh-CN" sz="3200" b="1" i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charset="0"/>
                        <a:cs typeface="Cambria Math" panose="02040503050406030204" charset="0"/>
                      </a:rPr>
                      <m:t>𝜴</m:t>
                    </m:r>
                    <m:r>
                      <a:rPr lang="en-US" altLang="zh-CN" sz="3200" b="1" i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charset="0"/>
                        <a:cs typeface="Cambria Math" panose="02040503050406030204" charset="0"/>
                      </a:rPr>
                      <m:t>、</m:t>
                    </m:r>
                    <m:sSub>
                      <m:sSubPr>
                        <m:ctrlPr>
                          <a:rPr lang="en-US" altLang="zh-CN" sz="3200" b="1" i="1">
                            <a:solidFill>
                              <a:schemeClr val="tx1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sz="3200" b="1" i="1">
                            <a:solidFill>
                              <a:schemeClr val="tx1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charset="0"/>
                            <a:cs typeface="Cambria Math" panose="02040503050406030204" charset="0"/>
                          </a:rPr>
                          <m:t>𝑹</m:t>
                        </m:r>
                      </m:e>
                      <m:sub>
                        <m:r>
                          <a:rPr lang="en-US" altLang="zh-CN" sz="3200" b="1" i="1">
                            <a:solidFill>
                              <a:schemeClr val="tx1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charset="0"/>
                            <a:cs typeface="Cambria Math" panose="02040503050406030204" charset="0"/>
                          </a:rPr>
                          <m:t>𝑨</m:t>
                        </m:r>
                      </m:sub>
                    </m:sSub>
                    <m:r>
                      <a:rPr lang="en-US" altLang="zh-CN" sz="3200" b="1" i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charset="0"/>
                        <a:cs typeface="Cambria Math" panose="02040503050406030204" charset="0"/>
                      </a:rPr>
                      <m:t>=</m:t>
                    </m:r>
                    <m:r>
                      <a:rPr lang="en-US" altLang="zh-CN" sz="3200" b="1" i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charset="0"/>
                        <a:cs typeface="Cambria Math" panose="02040503050406030204" charset="0"/>
                      </a:rPr>
                      <m:t>𝟐𝟎</m:t>
                    </m:r>
                    <m:r>
                      <a:rPr lang="en-US" altLang="zh-CN" sz="3200" b="1" i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charset="0"/>
                        <a:cs typeface="Cambria Math" panose="02040503050406030204" charset="0"/>
                      </a:rPr>
                      <m:t>𝜴</m:t>
                    </m:r>
                    <m:r>
                      <a:rPr lang="en-US" altLang="zh-CN" sz="3200" b="1" i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charset="0"/>
                        <a:cs typeface="Cambria Math" panose="02040503050406030204" charset="0"/>
                      </a:rPr>
                      <m:t>、</m:t>
                    </m:r>
                    <m:r>
                      <a:rPr lang="en-US" altLang="zh-CN" sz="3200" b="1" i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charset="0"/>
                        <a:cs typeface="Cambria Math" panose="02040503050406030204" charset="0"/>
                      </a:rPr>
                      <m:t>𝑬</m:t>
                    </m:r>
                    <m:r>
                      <a:rPr lang="en-US" altLang="zh-CN" sz="3200" b="1" i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charset="0"/>
                        <a:cs typeface="Cambria Math" panose="02040503050406030204" charset="0"/>
                      </a:rPr>
                      <m:t>=</m:t>
                    </m:r>
                    <m:r>
                      <a:rPr lang="en-US" altLang="zh-CN" sz="3200" b="1" i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charset="0"/>
                        <a:cs typeface="Cambria Math" panose="02040503050406030204" charset="0"/>
                      </a:rPr>
                      <m:t>𝟏𝟐𝑽</m:t>
                    </m:r>
                    <m:r>
                      <a:rPr lang="en-US" altLang="zh-CN" sz="3200" b="1" i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、r=</m:t>
                    </m:r>
                    <m:r>
                      <a:rPr lang="en-US" altLang="zh-CN" sz="3200" b="1" i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𝟐𝟎𝟎</m:t>
                    </m:r>
                    <m:r>
                      <a:rPr lang="en-US" altLang="zh-CN" sz="3200" b="1" i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𝜴</m:t>
                    </m:r>
                    <m:r>
                      <a:rPr lang="zh-CN" altLang="en-US" sz="3200" b="1" i="1"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时</m:t>
                    </m:r>
                  </m:oMath>
                </a14:m>
                <a:endParaRPr lang="zh-CN" altLang="en-US" sz="3200" b="1" i="1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ambria Math" panose="02040503050406030204" charset="0"/>
                  <a:ea typeface="MS Mincho" charset="0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855" y="588010"/>
                <a:ext cx="9828530" cy="593090"/>
              </a:xfrm>
              <a:prstGeom prst="rect">
                <a:avLst/>
              </a:prstGeom>
              <a:blipFill rotWithShape="1">
                <a:blip r:embed="rId1"/>
                <a:stretch>
                  <a:fillRect r="-22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图片 2" descr="截图202405100916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0410" y="1318260"/>
            <a:ext cx="6184900" cy="362966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335848" y="5085080"/>
            <a:ext cx="6122035" cy="15684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3200" b="1" i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 Math" panose="02040503050406030204" charset="0"/>
                <a:ea typeface="MS Mincho" charset="0"/>
                <a:cs typeface="Cambria Math" panose="02040503050406030204" charset="0"/>
              </a:rPr>
              <a:t>a</a:t>
            </a:r>
            <a:r>
              <a:rPr lang="zh-CN" altLang="en-US" sz="3200" b="1" i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 Math" panose="02040503050406030204" charset="0"/>
                <a:ea typeface="MS Mincho" charset="0"/>
                <a:cs typeface="Cambria Math" panose="02040503050406030204" charset="0"/>
              </a:rPr>
              <a:t>对应以外接法为分母得判别式，</a:t>
            </a:r>
            <a:endParaRPr lang="zh-CN" altLang="en-US" sz="3200" b="1" i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 Math" panose="02040503050406030204" charset="0"/>
              <a:ea typeface="MS Mincho" charset="0"/>
              <a:cs typeface="Cambria Math" panose="02040503050406030204" charset="0"/>
            </a:endParaRPr>
          </a:p>
          <a:p>
            <a:pPr algn="ctr"/>
            <a:r>
              <a:rPr lang="en-US" altLang="zh-CN" sz="3200" b="1" i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 Math" panose="02040503050406030204" charset="0"/>
                <a:ea typeface="MS Mincho" charset="0"/>
                <a:cs typeface="Cambria Math" panose="02040503050406030204" charset="0"/>
              </a:rPr>
              <a:t>b</a:t>
            </a:r>
            <a:r>
              <a:rPr lang="zh-CN" altLang="en-US" sz="3200" b="1" i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 Math" panose="02040503050406030204" charset="0"/>
                <a:ea typeface="MS Mincho" charset="0"/>
                <a:cs typeface="Cambria Math" panose="02040503050406030204" charset="0"/>
              </a:rPr>
              <a:t>对应以内接法为分母得判别式，</a:t>
            </a:r>
            <a:endParaRPr lang="zh-CN" altLang="en-US" sz="3200" b="1" i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 Math" panose="02040503050406030204" charset="0"/>
              <a:ea typeface="MS Mincho" charset="0"/>
              <a:cs typeface="Cambria Math" panose="02040503050406030204" charset="0"/>
            </a:endParaRPr>
          </a:p>
          <a:p>
            <a:pPr algn="ctr"/>
            <a:r>
              <a:rPr lang="en-US" altLang="zh-CN" sz="3200" b="1" i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 Math" panose="02040503050406030204" charset="0"/>
                <a:ea typeface="MS Mincho" charset="0"/>
                <a:cs typeface="Cambria Math" panose="02040503050406030204" charset="0"/>
              </a:rPr>
              <a:t>c</a:t>
            </a:r>
            <a:r>
              <a:rPr lang="zh-CN" altLang="en-US" sz="3200" b="1" i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 Math" panose="02040503050406030204" charset="0"/>
                <a:ea typeface="MS Mincho" charset="0"/>
                <a:cs typeface="Cambria Math" panose="02040503050406030204" charset="0"/>
              </a:rPr>
              <a:t>对应新</a:t>
            </a:r>
            <a:r>
              <a:rPr lang="zh-CN" altLang="en-US" sz="3200" b="1" i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 Math" panose="02040503050406030204" charset="0"/>
                <a:ea typeface="MS Mincho" charset="0"/>
                <a:cs typeface="Cambria Math" panose="02040503050406030204" charset="0"/>
              </a:rPr>
              <a:t>判别式</a:t>
            </a:r>
            <a:endParaRPr lang="zh-CN" altLang="en-US" sz="3200" b="1" i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 Math" panose="02040503050406030204" charset="0"/>
              <a:ea typeface="MS Mincho" charset="0"/>
              <a:cs typeface="Cambria Math" panose="02040503050406030204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截图202405100821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7075" y="1511935"/>
            <a:ext cx="11252200" cy="234315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427355" y="484505"/>
            <a:ext cx="2722880" cy="7067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zh-CN" altLang="en-US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二模实验题</a:t>
            </a:r>
            <a:endParaRPr lang="zh-CN" altLang="en-US" sz="4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图片 4" descr="截图2024051008210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3330" y="4084955"/>
            <a:ext cx="3981450" cy="219075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mmexport1715300798250"/>
          <p:cNvPicPr>
            <a:picLocks noChangeAspect="1"/>
          </p:cNvPicPr>
          <p:nvPr/>
        </p:nvPicPr>
        <p:blipFill>
          <a:blip r:embed="rId1"/>
          <a:srcRect l="-1013" t="-592" r="-13488" b="50402"/>
          <a:stretch>
            <a:fillRect/>
          </a:stretch>
        </p:blipFill>
        <p:spPr>
          <a:xfrm>
            <a:off x="325120" y="353695"/>
            <a:ext cx="9559290" cy="6103620"/>
          </a:xfrm>
          <a:prstGeom prst="rect">
            <a:avLst/>
          </a:prstGeom>
        </p:spPr>
      </p:pic>
      <p:pic>
        <p:nvPicPr>
          <p:cNvPr id="3" name="图片 2" descr="mmexport1715300798250"/>
          <p:cNvPicPr>
            <a:picLocks noChangeAspect="1"/>
          </p:cNvPicPr>
          <p:nvPr/>
        </p:nvPicPr>
        <p:blipFill>
          <a:blip r:embed="rId1"/>
          <a:srcRect t="49611"/>
          <a:stretch>
            <a:fillRect/>
          </a:stretch>
        </p:blipFill>
        <p:spPr>
          <a:xfrm>
            <a:off x="6374130" y="3001645"/>
            <a:ext cx="4707890" cy="3455670"/>
          </a:xfrm>
          <a:prstGeom prst="rect">
            <a:avLst/>
          </a:prstGeom>
        </p:spPr>
      </p:pic>
      <p:pic>
        <p:nvPicPr>
          <p:cNvPr id="5" name="图片 4" descr="截图20240510091612"/>
          <p:cNvPicPr>
            <a:picLocks noChangeAspect="1"/>
          </p:cNvPicPr>
          <p:nvPr/>
        </p:nvPicPr>
        <p:blipFill>
          <a:blip r:embed="rId1"/>
          <a:srcRect l="-130469" t="-5157" r="130469" b="5157"/>
          <a:stretch>
            <a:fillRect/>
          </a:stretch>
        </p:blipFill>
        <p:spPr>
          <a:xfrm>
            <a:off x="3742055" y="0"/>
            <a:ext cx="470789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矩形 1126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256540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68" name="矩形 11267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63084" y="4301495"/>
            <a:ext cx="7628466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r>
              <a:rPr lang="zh-CN" altLang="en-US" sz="2400" b="1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电流表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接在电压表两接线柱</a:t>
            </a:r>
            <a:r>
              <a:rPr lang="zh-CN" altLang="en-US" sz="2400" b="1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外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侧，通常叫“</a:t>
            </a:r>
            <a:r>
              <a:rPr lang="zh-CN" altLang="en-US" sz="2400" b="1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外接法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” 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269" name="矩形 1126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50904" y="3744282"/>
            <a:ext cx="7626766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r>
              <a:rPr lang="zh-CN" altLang="en-US" sz="2400" b="1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电流表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接在电压表两接线柱</a:t>
            </a:r>
            <a:r>
              <a:rPr lang="zh-CN" altLang="en-US" sz="2400" b="1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内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侧，通常叫“</a:t>
            </a:r>
            <a:r>
              <a:rPr lang="zh-CN" altLang="en-US" sz="2400" b="1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内接法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” 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288" name="矩形 1128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901170" y="4920593"/>
            <a:ext cx="11062229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r>
              <a:rPr lang="zh-CN" altLang="en-US" sz="2400" b="1" smtClean="0">
                <a:latin typeface="宋体" panose="02010600030101010101" pitchFamily="2" charset="-122"/>
                <a:ea typeface="宋体" panose="02010600030101010101" pitchFamily="2" charset="-122"/>
              </a:rPr>
              <a:t>因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为电流表、电压表分别有分压、分流作用</a:t>
            </a:r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因此两种方法测量电阻</a:t>
            </a:r>
            <a:r>
              <a:rPr lang="zh-CN" altLang="en-US" sz="2400" b="1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都有误差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．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3" name="组合 25"/>
          <p:cNvGrpSpPr/>
          <p:nvPr>
            <p:custDataLst>
              <p:tags r:id="rId5"/>
            </p:custDataLst>
          </p:nvPr>
        </p:nvGrpSpPr>
        <p:grpSpPr>
          <a:xfrm>
            <a:off x="214313" y="149222"/>
            <a:ext cx="8001342" cy="769937"/>
            <a:chOff x="202" y="307"/>
            <a:chExt cx="9036" cy="870"/>
          </a:xfrm>
        </p:grpSpPr>
        <p:sp>
          <p:nvSpPr>
            <p:cNvPr id="27" name="Shape 108"/>
            <p:cNvSpPr/>
            <p:nvPr>
              <p:custDataLst>
                <p:tags r:id="rId6"/>
              </p:custDataLst>
            </p:nvPr>
          </p:nvSpPr>
          <p:spPr>
            <a:xfrm>
              <a:off x="256" y="307"/>
              <a:ext cx="947" cy="870"/>
            </a:xfrm>
            <a:prstGeom prst="rect">
              <a:avLst/>
            </a:prstGeom>
            <a:solidFill>
              <a:srgbClr val="007E27">
                <a:alpha val="80000"/>
              </a:srgbClr>
            </a:solidFill>
            <a:ln w="12700">
              <a:noFill/>
              <a:miter lim="400000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lIns="0" tIns="0" rIns="0" bIns="0"/>
            <a:lstStyle/>
            <a:p>
              <a:endParaRPr lang="zh-CN" altLang="en-US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8" name="Shape 112"/>
            <p:cNvSpPr/>
            <p:nvPr>
              <p:custDataLst>
                <p:tags r:id="rId7"/>
              </p:custDataLst>
            </p:nvPr>
          </p:nvSpPr>
          <p:spPr>
            <a:xfrm>
              <a:off x="202" y="357"/>
              <a:ext cx="982" cy="73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</p:spPr>
          <p:txBody>
            <a:bodyPr lIns="45719" rIns="45719">
              <a:spAutoFit/>
            </a:bodyPr>
            <a:lstStyle/>
            <a:p>
              <a:pPr algn="ctr"/>
              <a:r>
                <a:rPr lang="en-US" altLang="zh-CN" sz="3600" b="1" smtClean="0">
                  <a:solidFill>
                    <a:srgbClr val="FFFFFF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微软雅黑" panose="020B0503020204020204" pitchFamily="34" charset="-122"/>
                </a:rPr>
                <a:t>1</a:t>
              </a:r>
              <a:endParaRPr lang="en-US" altLang="zh-CN" sz="3600" b="1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endParaRPr>
            </a:p>
          </p:txBody>
        </p:sp>
        <p:sp>
          <p:nvSpPr>
            <p:cNvPr id="29" name="文本框 1"/>
            <p:cNvSpPr txBox="1"/>
            <p:nvPr>
              <p:custDataLst>
                <p:tags r:id="rId8"/>
              </p:custDataLst>
            </p:nvPr>
          </p:nvSpPr>
          <p:spPr>
            <a:xfrm>
              <a:off x="1486" y="382"/>
              <a:ext cx="7752" cy="59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</p:spPr>
          <p:txBody>
            <a:bodyPr wrap="square" lIns="45719" tIns="45719" rIns="45719" bIns="45719">
              <a:spAutoFit/>
            </a:bodyPr>
            <a:lstStyle/>
            <a:p>
              <a:pPr hangingPunct="0"/>
              <a:r>
                <a:rPr lang="zh-CN" altLang="en-US" sz="2800" b="1" smtClean="0">
                  <a:solidFill>
                    <a:srgbClr val="0000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Wingdings" panose="05000000000000000000" pitchFamily="2" charset="2"/>
                </a:rPr>
                <a:t>测量电路</a:t>
              </a:r>
              <a:r>
                <a:rPr lang="zh-CN" altLang="en-US" sz="2800" b="1" smtClean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Wingdings" panose="05000000000000000000" pitchFamily="2" charset="2"/>
                </a:rPr>
                <a:t>的两种接法</a:t>
              </a:r>
              <a:r>
                <a:rPr lang="en-US" altLang="zh-CN" sz="2800" b="1" smtClean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Wingdings" panose="05000000000000000000" pitchFamily="2" charset="2"/>
                </a:rPr>
                <a:t>——</a:t>
              </a:r>
              <a:r>
                <a:rPr lang="zh-CN" altLang="en-US" sz="2800" b="1" smtClean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Wingdings" panose="05000000000000000000" pitchFamily="2" charset="2"/>
                </a:rPr>
                <a:t>电流表内、外接</a:t>
              </a:r>
              <a:endPara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0" name="直接连接符 103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 flipV="1">
              <a:off x="1290" y="1059"/>
              <a:ext cx="7835" cy="8"/>
            </a:xfrm>
            <a:prstGeom prst="line">
              <a:avLst/>
            </a:prstGeom>
            <a:noFill/>
            <a:ln w="28575" cap="flat" algn="ctr">
              <a:solidFill>
                <a:srgbClr val="007E27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8100" dir="10800000" algn="r" rotWithShape="0">
                <a:srgbClr val="000000">
                  <a:alpha val="39999"/>
                </a:srgbClr>
              </a:outerShdw>
            </a:effec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" name="Group 141"/>
          <p:cNvGrpSpPr/>
          <p:nvPr>
            <p:custDataLst>
              <p:tags r:id="rId10"/>
            </p:custDataLst>
          </p:nvPr>
        </p:nvGrpSpPr>
        <p:grpSpPr>
          <a:xfrm>
            <a:off x="1677986" y="1966914"/>
            <a:ext cx="3657600" cy="1219200"/>
            <a:chOff x="184" y="1536"/>
            <a:chExt cx="2304" cy="768"/>
          </a:xfrm>
        </p:grpSpPr>
        <p:grpSp>
          <p:nvGrpSpPr>
            <p:cNvPr id="5" name="Group 139"/>
            <p:cNvGrpSpPr/>
            <p:nvPr>
              <p:custDataLst>
                <p:tags r:id="rId11"/>
              </p:custDataLst>
            </p:nvPr>
          </p:nvGrpSpPr>
          <p:grpSpPr>
            <a:xfrm>
              <a:off x="184" y="1680"/>
              <a:ext cx="2304" cy="544"/>
              <a:chOff x="184" y="1680"/>
              <a:chExt cx="2304" cy="544"/>
            </a:xfrm>
          </p:grpSpPr>
          <p:sp>
            <p:nvSpPr>
              <p:cNvPr id="35" name="Line 54"/>
              <p:cNvSpPr>
                <a:spLocks noChangeShapeType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84" y="2160"/>
                <a:ext cx="230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6" name="Rectangle 105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616" y="1680"/>
                <a:ext cx="1440" cy="480"/>
              </a:xfrm>
              <a:prstGeom prst="rect">
                <a:avLst/>
              </a:prstGeom>
              <a:noFill/>
              <a:ln w="38100" algn="ctr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7" name="Rectangle 103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336" y="2080"/>
                <a:ext cx="432" cy="144"/>
              </a:xfrm>
              <a:prstGeom prst="rect">
                <a:avLst/>
              </a:prstGeom>
              <a:solidFill>
                <a:schemeClr val="hlink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zh-CN">
                  <a:solidFill>
                    <a:schemeClr val="hlink"/>
                  </a:solidFill>
                </a:endParaRPr>
              </a:p>
            </p:txBody>
          </p:sp>
          <p:sp>
            <p:nvSpPr>
              <p:cNvPr id="38" name="Text Box 109"/>
              <p:cNvSpPr txBox="1"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1412" y="1816"/>
                <a:ext cx="340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/>
                  <a:t>R</a:t>
                </a:r>
                <a:r>
                  <a:rPr lang="en-US" altLang="zh-CN" sz="2400" b="1" baseline="-25000"/>
                  <a:t>X</a:t>
                </a:r>
                <a:endParaRPr lang="en-US" altLang="zh-CN" sz="2400" b="1"/>
              </a:p>
            </p:txBody>
          </p:sp>
        </p:grpSp>
        <p:sp>
          <p:nvSpPr>
            <p:cNvPr id="33" name="Oval 104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840" y="201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r>
                <a:rPr lang="en-US" altLang="zh-CN" sz="2400" b="1"/>
                <a:t>A</a:t>
              </a:r>
              <a:endParaRPr lang="en-US" altLang="zh-CN" sz="2400" b="1"/>
            </a:p>
          </p:txBody>
        </p:sp>
        <p:sp>
          <p:nvSpPr>
            <p:cNvPr id="34" name="Oval 107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1200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r>
                <a:rPr lang="en-US" altLang="zh-CN" sz="2400" b="1"/>
                <a:t>V</a:t>
              </a:r>
              <a:endParaRPr lang="en-US" altLang="zh-CN" sz="2400" b="1"/>
            </a:p>
          </p:txBody>
        </p:sp>
      </p:grpSp>
      <p:grpSp>
        <p:nvGrpSpPr>
          <p:cNvPr id="6" name="Group 142"/>
          <p:cNvGrpSpPr/>
          <p:nvPr>
            <p:custDataLst>
              <p:tags r:id="rId18"/>
            </p:custDataLst>
          </p:nvPr>
        </p:nvGrpSpPr>
        <p:grpSpPr>
          <a:xfrm>
            <a:off x="6043612" y="1952625"/>
            <a:ext cx="4648200" cy="1219200"/>
            <a:chOff x="2736" y="1536"/>
            <a:chExt cx="2928" cy="768"/>
          </a:xfrm>
        </p:grpSpPr>
        <p:grpSp>
          <p:nvGrpSpPr>
            <p:cNvPr id="7" name="Group 140"/>
            <p:cNvGrpSpPr/>
            <p:nvPr>
              <p:custDataLst>
                <p:tags r:id="rId19"/>
              </p:custDataLst>
            </p:nvPr>
          </p:nvGrpSpPr>
          <p:grpSpPr>
            <a:xfrm>
              <a:off x="2736" y="1680"/>
              <a:ext cx="2928" cy="624"/>
              <a:chOff x="2736" y="1680"/>
              <a:chExt cx="2928" cy="624"/>
            </a:xfrm>
          </p:grpSpPr>
          <p:sp>
            <p:nvSpPr>
              <p:cNvPr id="42" name="Line 114"/>
              <p:cNvSpPr>
                <a:spLocks noChangeShapeType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2736" y="2160"/>
                <a:ext cx="29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3" name="Rectangle 115"/>
              <p:cNvSpPr>
                <a:spLocks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3744" y="1680"/>
                <a:ext cx="1200" cy="480"/>
              </a:xfrm>
              <a:prstGeom prst="rect">
                <a:avLst/>
              </a:prstGeom>
              <a:noFill/>
              <a:ln w="38100" algn="ctr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4" name="Rectangle 116"/>
              <p:cNvSpPr>
                <a:spLocks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128" y="2080"/>
                <a:ext cx="432" cy="144"/>
              </a:xfrm>
              <a:prstGeom prst="rect">
                <a:avLst/>
              </a:prstGeom>
              <a:solidFill>
                <a:schemeClr val="hlink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endParaRPr lang="zh-CN" altLang="zh-CN">
                  <a:solidFill>
                    <a:schemeClr val="hlink"/>
                  </a:solidFill>
                </a:endParaRPr>
              </a:p>
            </p:txBody>
          </p:sp>
          <p:sp>
            <p:nvSpPr>
              <p:cNvPr id="45" name="Oval 117"/>
              <p:cNvSpPr>
                <a:spLocks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3168" y="2016"/>
                <a:ext cx="288" cy="288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</a:ln>
              <a:effectLst/>
            </p:spPr>
            <p:txBody>
              <a:bodyPr wrap="none" anchor="ctr"/>
              <a:lstStyle/>
              <a:p>
                <a:r>
                  <a:rPr lang="en-US" altLang="zh-CN" sz="2400" b="1"/>
                  <a:t>A</a:t>
                </a:r>
                <a:endParaRPr lang="en-US" altLang="zh-CN" sz="2400" b="1"/>
              </a:p>
            </p:txBody>
          </p:sp>
          <p:sp>
            <p:nvSpPr>
              <p:cNvPr id="46" name="Text Box 119"/>
              <p:cNvSpPr txBox="1">
                <a:spLocks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204" y="1816"/>
                <a:ext cx="340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/>
                  <a:t>R</a:t>
                </a:r>
                <a:r>
                  <a:rPr lang="en-US" altLang="zh-CN" sz="2400" b="1" baseline="-25000"/>
                  <a:t>X</a:t>
                </a:r>
                <a:endParaRPr lang="en-US" altLang="zh-CN" sz="2400" b="1"/>
              </a:p>
            </p:txBody>
          </p:sp>
        </p:grpSp>
        <p:sp>
          <p:nvSpPr>
            <p:cNvPr id="41" name="Oval 118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4192" y="153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r>
                <a:rPr lang="en-US" altLang="zh-CN" sz="2400" b="1"/>
                <a:t>V</a:t>
              </a:r>
              <a:endParaRPr lang="en-US" altLang="zh-CN" sz="2400" b="1"/>
            </a:p>
          </p:txBody>
        </p:sp>
      </p:grpSp>
      <p:sp>
        <p:nvSpPr>
          <p:cNvPr id="47" name="Line 124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2189154" y="2957514"/>
            <a:ext cx="393700" cy="0"/>
          </a:xfrm>
          <a:prstGeom prst="line">
            <a:avLst/>
          </a:prstGeom>
          <a:noFill/>
          <a:ln w="38100">
            <a:solidFill>
              <a:srgbClr val="CC0412"/>
            </a:solidFill>
            <a:round/>
            <a:tailEnd type="triangle" w="med" len="med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8" name="Line 125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6183312" y="2943225"/>
            <a:ext cx="381000" cy="0"/>
          </a:xfrm>
          <a:prstGeom prst="line">
            <a:avLst/>
          </a:prstGeom>
          <a:noFill/>
          <a:ln w="38100">
            <a:solidFill>
              <a:srgbClr val="CC0412"/>
            </a:solidFill>
            <a:round/>
            <a:tailEnd type="triangle" w="med" len="med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9" name="Line 127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7720012" y="2943225"/>
            <a:ext cx="381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tailEnd type="triangle" w="med" len="med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0" name="Line 128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9625012" y="2943225"/>
            <a:ext cx="381000" cy="0"/>
          </a:xfrm>
          <a:prstGeom prst="line">
            <a:avLst/>
          </a:prstGeom>
          <a:noFill/>
          <a:ln w="38100">
            <a:solidFill>
              <a:srgbClr val="CC0412"/>
            </a:solidFill>
            <a:round/>
            <a:tailEnd type="triangle" w="med" len="med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" name="Line 130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7720012" y="2181225"/>
            <a:ext cx="3810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tailEnd type="triangle" w="med" len="med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11289" name="New picture"/>
          <p:cNvPicPr/>
          <p:nvPr>
            <p:custDataLst>
              <p:tags r:id="rId31"/>
            </p:custDataLst>
          </p:nvPr>
        </p:nvPicPr>
        <p:blipFill>
          <a:blip r:embed="rId32"/>
          <a:stretch>
            <a:fillRect/>
          </a:stretch>
        </p:blipFill>
        <p:spPr>
          <a:xfrm>
            <a:off x="10922000" y="11010900"/>
            <a:ext cx="317500" cy="2286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21 5.55112E-17 L 0.19486 5.55112E-17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42 0.00185 L 0.09196 0.00185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41 1.11111E-06 L 0.11502 0.00208" pathEditMode="relative" rAng="0" ptsTypes="AA">
                                      <p:cBhvr>
                                        <p:cTn id="3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1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59 5.55112E-17 L 0.11619 5.55112E-17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06 -2.22222E-06 L 0.06667 -2.22222E-06" pathEditMode="relative" ptsTypes="AA">
                                      <p:cBhvr>
                                        <p:cTn id="4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69" grpId="0"/>
      <p:bldP spid="11288" grpId="0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矩形 2355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88927" y="912505"/>
            <a:ext cx="3211511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r>
              <a:rPr lang="en-US" altLang="zh-CN" sz="2800" b="1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、电流表外接法 </a:t>
            </a:r>
            <a:endParaRPr lang="zh-CN" altLang="en-US" sz="2800" b="1">
              <a:solidFill>
                <a:srgbClr val="FF33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3556" name="矩形 2355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08000" y="1463200"/>
            <a:ext cx="3744384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电压表示数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3557" name="矩形 2355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99533" y="2225200"/>
            <a:ext cx="1980029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电流表示数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3558" name="矩形 2355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34434" y="3974625"/>
            <a:ext cx="4580466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）误差：测量值偏小</a:t>
            </a:r>
            <a:endParaRPr lang="zh-CN" altLang="en-US" sz="28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23559" name="对象 23558"/>
          <p:cNvGraphicFramePr/>
          <p:nvPr>
            <p:custDataLst>
              <p:tags r:id="rId5"/>
            </p:custDataLst>
          </p:nvPr>
        </p:nvGraphicFramePr>
        <p:xfrm>
          <a:off x="2757487" y="1450966"/>
          <a:ext cx="1857376" cy="534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" r:id="rId6" imgW="572770" imgH="203835" progId="">
                  <p:embed/>
                </p:oleObj>
              </mc:Choice>
              <mc:Fallback>
                <p:oleObj name="" r:id="rId6" imgW="572770" imgH="203835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757487" y="1450966"/>
                        <a:ext cx="1857376" cy="5349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对象 23559"/>
          <p:cNvGraphicFramePr/>
          <p:nvPr>
            <p:custDataLst>
              <p:tags r:id="rId8"/>
            </p:custDataLst>
          </p:nvPr>
        </p:nvGraphicFramePr>
        <p:xfrm>
          <a:off x="2798768" y="2205030"/>
          <a:ext cx="3687757" cy="609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" r:id="rId9" imgW="1029970" imgH="203200" progId="">
                  <p:embed/>
                </p:oleObj>
              </mc:Choice>
              <mc:Fallback>
                <p:oleObj name="" r:id="rId9" imgW="1029970" imgH="20320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798768" y="2205030"/>
                        <a:ext cx="3687757" cy="6096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1" name="对象 23560"/>
          <p:cNvGraphicFramePr/>
          <p:nvPr>
            <p:custDataLst>
              <p:tags r:id="rId11"/>
            </p:custDataLst>
          </p:nvPr>
        </p:nvGraphicFramePr>
        <p:xfrm>
          <a:off x="1775885" y="3068640"/>
          <a:ext cx="1724553" cy="9032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" r:id="rId12" imgW="610235" imgH="432435" progId="">
                  <p:embed/>
                </p:oleObj>
              </mc:Choice>
              <mc:Fallback>
                <p:oleObj name="" r:id="rId12" imgW="610235" imgH="432435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775885" y="3068640"/>
                        <a:ext cx="1724553" cy="9032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2" name="矩形 23561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71472" y="4403853"/>
            <a:ext cx="11687175" cy="128400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indent="265430">
              <a:lnSpc>
                <a:spcPct val="150000"/>
              </a:lnSpc>
            </a:pPr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减少误差的方法：</a:t>
            </a:r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</a:rPr>
              <a:t>误差来源于电压表的分流，分流越小，误差越小</a:t>
            </a:r>
            <a:r>
              <a:rPr lang="zh-CN" altLang="en-US" sz="2800" b="1" smtClean="0">
                <a:latin typeface="+mn-ea"/>
              </a:rPr>
              <a:t>．</a:t>
            </a:r>
            <a:r>
              <a:rPr lang="zh-CN" altLang="en-US" sz="2800" b="1" smtClean="0">
                <a:solidFill>
                  <a:srgbClr val="000000"/>
                </a:solidFill>
                <a:latin typeface="+mn-ea"/>
              </a:rPr>
              <a:t>所以该电路适合</a:t>
            </a:r>
            <a:r>
              <a:rPr lang="zh-CN" altLang="en-US" sz="2800" b="1" smtClean="0">
                <a:solidFill>
                  <a:srgbClr val="FF3300"/>
                </a:solidFill>
                <a:latin typeface="+mn-ea"/>
              </a:rPr>
              <a:t>测</a:t>
            </a:r>
            <a:r>
              <a:rPr lang="zh-CN" altLang="en-US" sz="2800" b="1">
                <a:solidFill>
                  <a:srgbClr val="FF3300"/>
                </a:solidFill>
                <a:latin typeface="+mn-ea"/>
              </a:rPr>
              <a:t>量小电阻</a:t>
            </a:r>
            <a:r>
              <a:rPr lang="zh-CN" altLang="en-US" sz="2800" b="1">
                <a:latin typeface="+mn-ea"/>
              </a:rPr>
              <a:t>，</a:t>
            </a:r>
            <a:r>
              <a:rPr lang="zh-CN" altLang="en-US" sz="2800" b="1" smtClean="0">
                <a:latin typeface="+mn-ea"/>
              </a:rPr>
              <a:t>即             情</a:t>
            </a:r>
            <a:r>
              <a:rPr lang="zh-CN" altLang="en-US" sz="2800" b="1">
                <a:latin typeface="+mn-ea"/>
              </a:rPr>
              <a:t>况下使用</a:t>
            </a:r>
            <a:endParaRPr lang="zh-CN" altLang="en-US" sz="2800" b="1">
              <a:latin typeface="+mn-ea"/>
            </a:endParaRPr>
          </a:p>
        </p:txBody>
      </p:sp>
      <p:graphicFrame>
        <p:nvGraphicFramePr>
          <p:cNvPr id="23564" name="对象 23563"/>
          <p:cNvGraphicFramePr/>
          <p:nvPr>
            <p:custDataLst>
              <p:tags r:id="rId15"/>
            </p:custDataLst>
          </p:nvPr>
        </p:nvGraphicFramePr>
        <p:xfrm>
          <a:off x="4186238" y="3114676"/>
          <a:ext cx="1934104" cy="928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" r:id="rId16" imgW="610235" imgH="432435" progId="">
                  <p:embed/>
                </p:oleObj>
              </mc:Choice>
              <mc:Fallback>
                <p:oleObj name="" r:id="rId16" imgW="610235" imgH="432435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186238" y="3114676"/>
                        <a:ext cx="1934104" cy="9286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5" name="文本框 23564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3629018" y="3228977"/>
            <a:ext cx="471487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2800" b="1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&lt;</a:t>
            </a:r>
            <a:endParaRPr lang="en-US" altLang="zh-CN" sz="2800" b="1">
              <a:solidFill>
                <a:srgbClr val="FF33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2" name="组合 23565"/>
          <p:cNvGrpSpPr/>
          <p:nvPr>
            <p:custDataLst>
              <p:tags r:id="rId19"/>
            </p:custDataLst>
          </p:nvPr>
        </p:nvGrpSpPr>
        <p:grpSpPr>
          <a:xfrm>
            <a:off x="7853392" y="790569"/>
            <a:ext cx="3937000" cy="1966911"/>
            <a:chOff x="3515" y="1480"/>
            <a:chExt cx="1860" cy="1010"/>
          </a:xfrm>
        </p:grpSpPr>
        <p:sp>
          <p:nvSpPr>
            <p:cNvPr id="6158" name="直接连接符 23566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3515" y="2115"/>
              <a:ext cx="18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 sz="2800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159" name="矩形 23567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4468" y="2069"/>
              <a:ext cx="454" cy="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</a:ln>
          </p:spPr>
          <p:txBody>
            <a:bodyPr/>
            <a:lstStyle/>
            <a:p>
              <a:endParaRPr lang="zh-CN" altLang="en-US" sz="2800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160" name="椭圆 23568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3786" y="1979"/>
              <a:ext cx="273" cy="27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latin typeface="宋体" panose="02010600030101010101" pitchFamily="2" charset="-122"/>
                  <a:ea typeface="宋体" panose="02010600030101010101" pitchFamily="2" charset="-122"/>
                </a:rPr>
                <a:t>A</a:t>
              </a:r>
              <a:endParaRPr lang="en-US" altLang="zh-CN" sz="2800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161" name="直接连接符 23569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4241" y="1616"/>
              <a:ext cx="90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 sz="2800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162" name="直接连接符 23570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 flipH="1">
              <a:off x="4241" y="1616"/>
              <a:ext cx="0" cy="49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tailEnd type="oval" w="med" len="med"/>
            </a:ln>
          </p:spPr>
          <p:txBody>
            <a:bodyPr/>
            <a:lstStyle/>
            <a:p>
              <a:endParaRPr lang="zh-CN" altLang="en-US" sz="2800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163" name="直接连接符 23571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 flipH="1">
              <a:off x="5148" y="1616"/>
              <a:ext cx="0" cy="49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tailEnd type="oval" w="med" len="med"/>
            </a:ln>
          </p:spPr>
          <p:txBody>
            <a:bodyPr/>
            <a:lstStyle/>
            <a:p>
              <a:endParaRPr lang="zh-CN" altLang="en-US" sz="2800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164" name="椭圆 23572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4558" y="1480"/>
              <a:ext cx="273" cy="27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latin typeface="宋体" panose="02010600030101010101" pitchFamily="2" charset="-122"/>
                  <a:ea typeface="宋体" panose="02010600030101010101" pitchFamily="2" charset="-122"/>
                </a:rPr>
                <a:t>V</a:t>
              </a:r>
              <a:endParaRPr lang="en-US" altLang="zh-CN" sz="2800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165" name="文本框 23573"/>
            <p:cNvSpPr txBox="1"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4621" y="2160"/>
              <a:ext cx="172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altLang="zh-CN" sz="2800" b="1">
                  <a:latin typeface="宋体" panose="02010600030101010101" pitchFamily="2" charset="-122"/>
                  <a:ea typeface="宋体" panose="02010600030101010101" pitchFamily="2" charset="-122"/>
                </a:rPr>
                <a:t>R</a:t>
              </a:r>
              <a:endParaRPr lang="en-US" altLang="zh-CN" sz="2800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graphicFrame>
        <p:nvGraphicFramePr>
          <p:cNvPr id="33" name="Object 12"/>
          <p:cNvGraphicFramePr/>
          <p:nvPr>
            <p:custDataLst>
              <p:tags r:id="rId28"/>
            </p:custDataLst>
          </p:nvPr>
        </p:nvGraphicFramePr>
        <p:xfrm>
          <a:off x="5142971" y="5075241"/>
          <a:ext cx="215900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" r:id="rId29" imgW="584835" imgH="228600" progId="">
                  <p:embed/>
                </p:oleObj>
              </mc:Choice>
              <mc:Fallback>
                <p:oleObj name="" r:id="rId29" imgW="584835" imgH="22860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142971" y="5075241"/>
                        <a:ext cx="2159000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组合 25"/>
          <p:cNvGrpSpPr/>
          <p:nvPr>
            <p:custDataLst>
              <p:tags r:id="rId31"/>
            </p:custDataLst>
          </p:nvPr>
        </p:nvGrpSpPr>
        <p:grpSpPr>
          <a:xfrm>
            <a:off x="214313" y="149222"/>
            <a:ext cx="8001342" cy="769937"/>
            <a:chOff x="202" y="307"/>
            <a:chExt cx="9036" cy="870"/>
          </a:xfrm>
        </p:grpSpPr>
        <p:sp>
          <p:nvSpPr>
            <p:cNvPr id="4" name="Shape 108"/>
            <p:cNvSpPr/>
            <p:nvPr>
              <p:custDataLst>
                <p:tags r:id="rId32"/>
              </p:custDataLst>
            </p:nvPr>
          </p:nvSpPr>
          <p:spPr>
            <a:xfrm>
              <a:off x="256" y="307"/>
              <a:ext cx="947" cy="870"/>
            </a:xfrm>
            <a:prstGeom prst="rect">
              <a:avLst/>
            </a:prstGeom>
            <a:solidFill>
              <a:srgbClr val="007E27">
                <a:alpha val="80000"/>
              </a:srgbClr>
            </a:solidFill>
            <a:ln w="12700">
              <a:noFill/>
              <a:miter lim="400000"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txBody>
            <a:bodyPr lIns="0" tIns="0" rIns="0" bIns="0"/>
            <a:p>
              <a:endParaRPr lang="zh-CN" altLang="en-US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5" name="Shape 112"/>
            <p:cNvSpPr/>
            <p:nvPr>
              <p:custDataLst>
                <p:tags r:id="rId33"/>
              </p:custDataLst>
            </p:nvPr>
          </p:nvSpPr>
          <p:spPr>
            <a:xfrm>
              <a:off x="202" y="357"/>
              <a:ext cx="982" cy="729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</p:spPr>
          <p:txBody>
            <a:bodyPr lIns="45719" rIns="45719">
              <a:spAutoFit/>
            </a:bodyPr>
            <a:p>
              <a:pPr algn="ctr"/>
              <a:r>
                <a:rPr lang="en-US" altLang="zh-CN" sz="3600" b="1" smtClean="0">
                  <a:solidFill>
                    <a:srgbClr val="FFFFFF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微软雅黑" panose="020B0503020204020204" pitchFamily="34" charset="-122"/>
                </a:rPr>
                <a:t>2</a:t>
              </a:r>
              <a:endParaRPr lang="en-US" altLang="zh-CN" sz="3600" b="1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endParaRPr>
            </a:p>
          </p:txBody>
        </p:sp>
        <p:sp>
          <p:nvSpPr>
            <p:cNvPr id="6" name="文本框 1"/>
            <p:cNvSpPr txBox="1"/>
            <p:nvPr>
              <p:custDataLst>
                <p:tags r:id="rId34"/>
              </p:custDataLst>
            </p:nvPr>
          </p:nvSpPr>
          <p:spPr>
            <a:xfrm>
              <a:off x="1486" y="382"/>
              <a:ext cx="7752" cy="58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400000"/>
              <a:headEnd type="none" w="med" len="med"/>
              <a:tailEnd type="none" w="med" len="med"/>
            </a:ln>
          </p:spPr>
          <p:txBody>
            <a:bodyPr wrap="square" lIns="45719" tIns="45719" rIns="45719" bIns="45719">
              <a:spAutoFit/>
            </a:bodyPr>
            <a:p>
              <a:pPr hangingPunct="0"/>
              <a:r>
                <a:rPr lang="zh-CN" altLang="en-US" sz="2800" b="1" smtClean="0">
                  <a:solidFill>
                    <a:srgbClr val="0000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Wingdings" panose="05000000000000000000" pitchFamily="2" charset="2"/>
                </a:rPr>
                <a:t>误差</a:t>
              </a:r>
              <a:r>
                <a:rPr lang="zh-CN" altLang="en-US" sz="2800" b="1" smtClean="0">
                  <a:solidFill>
                    <a:srgbClr val="0000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Wingdings" panose="05000000000000000000" pitchFamily="2" charset="2"/>
                </a:rPr>
                <a:t>分析</a:t>
              </a:r>
              <a:endParaRPr lang="zh-CN" altLang="en-US" sz="2800" b="1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endParaRPr>
            </a:p>
          </p:txBody>
        </p:sp>
        <p:sp>
          <p:nvSpPr>
            <p:cNvPr id="7" name="直接连接符 103"/>
            <p:cNvSpPr>
              <a:spLocks noChangeShapeType="1"/>
            </p:cNvSpPr>
            <p:nvPr>
              <p:custDataLst>
                <p:tags r:id="rId35"/>
              </p:custDataLst>
            </p:nvPr>
          </p:nvSpPr>
          <p:spPr bwMode="auto">
            <a:xfrm flipV="1">
              <a:off x="1290" y="1059"/>
              <a:ext cx="7835" cy="8"/>
            </a:xfrm>
            <a:prstGeom prst="line">
              <a:avLst/>
            </a:prstGeom>
            <a:noFill/>
            <a:ln w="28575" cap="flat" algn="ctr">
              <a:solidFill>
                <a:srgbClr val="007E27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8100" dir="10800000" algn="r" rotWithShape="0">
                <a:srgbClr val="000000">
                  <a:alpha val="39999"/>
                </a:srgbClr>
              </a:outerShdw>
            </a:effectLst>
          </p:spPr>
          <p:txBody>
            <a:bodyPr/>
            <a:p>
              <a:endParaRPr lang="zh-CN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矩形 2560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15950" y="1022360"/>
            <a:ext cx="4895851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r>
              <a:rPr lang="en-US" altLang="zh-CN" sz="2800" b="1">
                <a:solidFill>
                  <a:srgbClr val="FF3300"/>
                </a:solidFill>
                <a:latin typeface="+mn-ea"/>
              </a:rPr>
              <a:t>2</a:t>
            </a:r>
            <a:r>
              <a:rPr lang="zh-CN" altLang="en-US" sz="2800" b="1">
                <a:solidFill>
                  <a:srgbClr val="FF3300"/>
                </a:solidFill>
                <a:latin typeface="+mn-ea"/>
              </a:rPr>
              <a:t>、电流表内接法 </a:t>
            </a:r>
            <a:endParaRPr lang="zh-CN" altLang="en-US" sz="2800" b="1">
              <a:solidFill>
                <a:srgbClr val="FF3300"/>
              </a:solidFill>
              <a:latin typeface="+mn-ea"/>
            </a:endParaRPr>
          </a:p>
        </p:txBody>
      </p:sp>
      <p:graphicFrame>
        <p:nvGraphicFramePr>
          <p:cNvPr id="25604" name="对象 25603"/>
          <p:cNvGraphicFramePr/>
          <p:nvPr>
            <p:custDataLst>
              <p:tags r:id="rId2"/>
            </p:custDataLst>
          </p:nvPr>
        </p:nvGraphicFramePr>
        <p:xfrm>
          <a:off x="2613660" y="2170432"/>
          <a:ext cx="1871663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" r:id="rId3" imgW="457200" imgH="203200" progId="">
                  <p:embed/>
                </p:oleObj>
              </mc:Choice>
              <mc:Fallback>
                <p:oleObj name="" r:id="rId3" imgW="457200" imgH="20320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613660" y="2170432"/>
                        <a:ext cx="1871663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对象 25604"/>
          <p:cNvGraphicFramePr/>
          <p:nvPr>
            <p:custDataLst>
              <p:tags r:id="rId5"/>
            </p:custDataLst>
          </p:nvPr>
        </p:nvGraphicFramePr>
        <p:xfrm>
          <a:off x="1395412" y="2871790"/>
          <a:ext cx="1933575" cy="98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" r:id="rId6" imgW="609600" imgH="431800" progId="">
                  <p:embed/>
                </p:oleObj>
              </mc:Choice>
              <mc:Fallback>
                <p:oleObj name="" r:id="rId6" imgW="609600" imgH="43180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395412" y="2871790"/>
                        <a:ext cx="1933575" cy="985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6" name="矩形 25605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12234" y="1551157"/>
            <a:ext cx="3551767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r>
              <a:rPr lang="zh-CN" altLang="en-US" sz="2800" b="1">
                <a:latin typeface="+mn-ea"/>
              </a:rPr>
              <a:t>电压表示数</a:t>
            </a:r>
            <a:endParaRPr lang="zh-CN" altLang="en-US" sz="2800" b="1">
              <a:latin typeface="+mn-ea"/>
            </a:endParaRPr>
          </a:p>
        </p:txBody>
      </p:sp>
      <p:sp>
        <p:nvSpPr>
          <p:cNvPr id="25607" name="矩形 25606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12233" y="2211874"/>
            <a:ext cx="1980029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r>
              <a:rPr lang="zh-CN" altLang="en-US" sz="2800" b="1">
                <a:latin typeface="+mn-ea"/>
              </a:rPr>
              <a:t>电流表示数</a:t>
            </a:r>
            <a:endParaRPr lang="zh-CN" altLang="en-US" sz="2800" b="1">
              <a:latin typeface="+mn-ea"/>
            </a:endParaRPr>
          </a:p>
        </p:txBody>
      </p:sp>
      <p:sp>
        <p:nvSpPr>
          <p:cNvPr id="25608" name="矩形 25607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63551" y="3920659"/>
            <a:ext cx="4594224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r>
              <a:rPr lang="en-US" altLang="zh-CN" sz="2800" b="1">
                <a:latin typeface="+mn-ea"/>
              </a:rPr>
              <a:t>1</a:t>
            </a:r>
            <a:r>
              <a:rPr lang="zh-CN" altLang="en-US" sz="2800" b="1">
                <a:latin typeface="+mn-ea"/>
              </a:rPr>
              <a:t>）误差：测量值偏大</a:t>
            </a:r>
            <a:endParaRPr lang="zh-CN" altLang="en-US" sz="2800" b="1">
              <a:latin typeface="+mn-ea"/>
            </a:endParaRPr>
          </a:p>
        </p:txBody>
      </p:sp>
      <p:sp>
        <p:nvSpPr>
          <p:cNvPr id="25609" name="矩形 25608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35504" y="4540697"/>
            <a:ext cx="11537421" cy="13849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3300"/>
                </a:solidFill>
                <a:latin typeface="+mn-ea"/>
              </a:rPr>
              <a:t>减少误差的方法：</a:t>
            </a:r>
            <a:r>
              <a:rPr lang="zh-CN" altLang="en-US" sz="2800" b="1">
                <a:latin typeface="+mn-ea"/>
              </a:rPr>
              <a:t>误差来源于电流表的分压，分压越少，误</a:t>
            </a:r>
            <a:r>
              <a:rPr lang="zh-CN" altLang="en-US" sz="2800" b="1" smtClean="0">
                <a:latin typeface="+mn-ea"/>
              </a:rPr>
              <a:t>差越小．所以该电路适合</a:t>
            </a:r>
            <a:r>
              <a:rPr lang="zh-CN" altLang="en-US" sz="2800" b="1" smtClean="0">
                <a:solidFill>
                  <a:srgbClr val="FF3300"/>
                </a:solidFill>
                <a:latin typeface="+mn-ea"/>
              </a:rPr>
              <a:t>测</a:t>
            </a:r>
            <a:r>
              <a:rPr lang="zh-CN" altLang="en-US" sz="2800" b="1">
                <a:solidFill>
                  <a:srgbClr val="FF3300"/>
                </a:solidFill>
                <a:latin typeface="+mn-ea"/>
              </a:rPr>
              <a:t>量大电阻</a:t>
            </a:r>
            <a:r>
              <a:rPr lang="zh-CN" altLang="en-US" sz="2800" b="1">
                <a:latin typeface="+mn-ea"/>
              </a:rPr>
              <a:t>，</a:t>
            </a:r>
            <a:r>
              <a:rPr lang="zh-CN" altLang="en-US" sz="2800" b="1" smtClean="0">
                <a:latin typeface="+mn-ea"/>
              </a:rPr>
              <a:t>即             情</a:t>
            </a:r>
            <a:r>
              <a:rPr lang="zh-CN" altLang="en-US" sz="2800" b="1">
                <a:latin typeface="+mn-ea"/>
              </a:rPr>
              <a:t>况下适用。</a:t>
            </a:r>
            <a:endParaRPr lang="zh-CN" altLang="en-US" sz="2800" b="1">
              <a:latin typeface="+mn-ea"/>
            </a:endParaRPr>
          </a:p>
        </p:txBody>
      </p:sp>
      <p:grpSp>
        <p:nvGrpSpPr>
          <p:cNvPr id="2" name="组合 25610"/>
          <p:cNvGrpSpPr/>
          <p:nvPr>
            <p:custDataLst>
              <p:tags r:id="rId12"/>
            </p:custDataLst>
          </p:nvPr>
        </p:nvGrpSpPr>
        <p:grpSpPr>
          <a:xfrm>
            <a:off x="7620000" y="1828802"/>
            <a:ext cx="3937000" cy="1943097"/>
            <a:chOff x="3560" y="3022"/>
            <a:chExt cx="1860" cy="1010"/>
          </a:xfrm>
        </p:grpSpPr>
        <p:sp>
          <p:nvSpPr>
            <p:cNvPr id="8203" name="直接连接符 25611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3560" y="3657"/>
              <a:ext cx="18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 sz="2800" b="1">
                <a:latin typeface="+mn-ea"/>
              </a:endParaRPr>
            </a:p>
          </p:txBody>
        </p:sp>
        <p:sp>
          <p:nvSpPr>
            <p:cNvPr id="8204" name="矩形 25612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4513" y="3611"/>
              <a:ext cx="454" cy="9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</a:ln>
          </p:spPr>
          <p:txBody>
            <a:bodyPr/>
            <a:lstStyle/>
            <a:p>
              <a:endParaRPr lang="zh-CN" altLang="en-US" sz="2800" b="1">
                <a:latin typeface="+mn-ea"/>
              </a:endParaRPr>
            </a:p>
          </p:txBody>
        </p:sp>
        <p:sp>
          <p:nvSpPr>
            <p:cNvPr id="8205" name="椭圆 25613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104" y="3521"/>
              <a:ext cx="273" cy="27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latin typeface="+mn-ea"/>
                </a:rPr>
                <a:t>A</a:t>
              </a:r>
              <a:endParaRPr lang="en-US" altLang="zh-CN" sz="2800" b="1">
                <a:latin typeface="+mn-ea"/>
              </a:endParaRPr>
            </a:p>
          </p:txBody>
        </p:sp>
        <p:sp>
          <p:nvSpPr>
            <p:cNvPr id="8206" name="直接连接符 25614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3969" y="3158"/>
              <a:ext cx="12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 sz="2800" b="1">
                <a:latin typeface="+mn-ea"/>
              </a:endParaRPr>
            </a:p>
          </p:txBody>
        </p:sp>
        <p:sp>
          <p:nvSpPr>
            <p:cNvPr id="8207" name="直接连接符 25615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 flipH="1">
              <a:off x="3969" y="3158"/>
              <a:ext cx="0" cy="49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tailEnd type="oval" w="med" len="med"/>
            </a:ln>
          </p:spPr>
          <p:txBody>
            <a:bodyPr/>
            <a:lstStyle/>
            <a:p>
              <a:endParaRPr lang="zh-CN" altLang="en-US" sz="2800" b="1">
                <a:latin typeface="+mn-ea"/>
              </a:endParaRPr>
            </a:p>
          </p:txBody>
        </p:sp>
        <p:sp>
          <p:nvSpPr>
            <p:cNvPr id="8208" name="直接连接符 25616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 flipH="1">
              <a:off x="5193" y="3158"/>
              <a:ext cx="0" cy="49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tailEnd type="oval" w="med" len="med"/>
            </a:ln>
          </p:spPr>
          <p:txBody>
            <a:bodyPr/>
            <a:lstStyle/>
            <a:p>
              <a:endParaRPr lang="zh-CN" altLang="en-US" sz="2800" b="1">
                <a:latin typeface="+mn-ea"/>
              </a:endParaRPr>
            </a:p>
          </p:txBody>
        </p:sp>
        <p:sp>
          <p:nvSpPr>
            <p:cNvPr id="8209" name="椭圆 25617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4422" y="3022"/>
              <a:ext cx="273" cy="27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pPr algn="ctr"/>
              <a:r>
                <a:rPr lang="en-US" altLang="zh-CN" sz="2800" b="1">
                  <a:latin typeface="+mn-ea"/>
                </a:rPr>
                <a:t>V</a:t>
              </a:r>
              <a:endParaRPr lang="en-US" altLang="zh-CN" sz="2800" b="1">
                <a:latin typeface="+mn-ea"/>
              </a:endParaRPr>
            </a:p>
          </p:txBody>
        </p:sp>
        <p:sp>
          <p:nvSpPr>
            <p:cNvPr id="8210" name="文本框 25618"/>
            <p:cNvSpPr txBox="1"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4666" y="3702"/>
              <a:ext cx="172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altLang="zh-CN" sz="2800" b="1">
                  <a:latin typeface="+mn-ea"/>
                </a:rPr>
                <a:t>R</a:t>
              </a:r>
              <a:endParaRPr lang="en-US" altLang="zh-CN" sz="2800" b="1">
                <a:latin typeface="+mn-ea"/>
              </a:endParaRPr>
            </a:p>
          </p:txBody>
        </p:sp>
      </p:grpSp>
      <p:graphicFrame>
        <p:nvGraphicFramePr>
          <p:cNvPr id="25620" name="对象 25619"/>
          <p:cNvGraphicFramePr/>
          <p:nvPr>
            <p:custDataLst>
              <p:tags r:id="rId21"/>
            </p:custDataLst>
          </p:nvPr>
        </p:nvGraphicFramePr>
        <p:xfrm>
          <a:off x="3967152" y="2787646"/>
          <a:ext cx="2062163" cy="11556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" r:id="rId22" imgW="609600" imgH="431800" progId="">
                  <p:embed/>
                </p:oleObj>
              </mc:Choice>
              <mc:Fallback>
                <p:oleObj name="" r:id="rId22" imgW="609600" imgH="43180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967152" y="2787646"/>
                        <a:ext cx="2062163" cy="11556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21" name="文本框 25620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454400" y="3114673"/>
            <a:ext cx="364202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3300"/>
                </a:solidFill>
                <a:latin typeface="+mn-ea"/>
              </a:rPr>
              <a:t>&gt;</a:t>
            </a:r>
            <a:endParaRPr lang="en-US" altLang="zh-CN" sz="2800" b="1">
              <a:solidFill>
                <a:srgbClr val="FF3300"/>
              </a:solidFill>
              <a:latin typeface="+mn-ea"/>
            </a:endParaRPr>
          </a:p>
        </p:txBody>
      </p:sp>
      <p:graphicFrame>
        <p:nvGraphicFramePr>
          <p:cNvPr id="22" name="Object 11"/>
          <p:cNvGraphicFramePr/>
          <p:nvPr>
            <p:custDataLst>
              <p:tags r:id="rId25"/>
            </p:custDataLst>
          </p:nvPr>
        </p:nvGraphicFramePr>
        <p:xfrm>
          <a:off x="5348288" y="5299074"/>
          <a:ext cx="2017183" cy="558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" r:id="rId26" imgW="545465" imgH="203200" progId="">
                  <p:embed/>
                </p:oleObj>
              </mc:Choice>
              <mc:Fallback>
                <p:oleObj name="" r:id="rId26" imgW="545465" imgH="20320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348288" y="5299074"/>
                        <a:ext cx="2017183" cy="5588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>
            <p:custDataLst>
              <p:tags r:id="rId28"/>
            </p:custDataLst>
          </p:nvPr>
        </p:nvSpPr>
        <p:spPr>
          <a:xfrm>
            <a:off x="8801102" y="3757605"/>
            <a:ext cx="400051" cy="7078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4000" smtClean="0">
                <a:latin typeface="宋体" panose="02010600030101010101" pitchFamily="2" charset="-122"/>
                <a:ea typeface="宋体" panose="02010600030101010101" pitchFamily="2" charset="-122"/>
              </a:rPr>
              <a:t>U</a:t>
            </a:r>
            <a:endParaRPr lang="zh-CN" altLang="en-US" sz="40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32776" name="Picture 8" descr="C:\Users\Administrator\AppData\Roaming\Tencent\Users\274837776\QQ\WinTemp\RichOle\Z_X6(}_QYT@8{RU1%S{0HYB.png"/>
          <p:cNvPicPr>
            <a:picLocks noChangeAspect="1" noChangeArrowheads="1"/>
          </p:cNvPicPr>
          <p:nvPr>
            <p:custDataLst>
              <p:tags r:id="rId29"/>
            </p:custDataLst>
          </p:nvPr>
        </p:nvPicPr>
        <p:blipFill>
          <a:blip r:embed="rId3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613660" y="1575751"/>
            <a:ext cx="3056909" cy="542926"/>
          </a:xfrm>
          <a:prstGeom prst="rect">
            <a:avLst/>
          </a:prstGeom>
          <a:noFill/>
        </p:spPr>
      </p:pic>
      <p:sp>
        <p:nvSpPr>
          <p:cNvPr id="7" name="直接连接符 103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 flipV="1">
            <a:off x="1177733" y="814731"/>
            <a:ext cx="6937861" cy="7080"/>
          </a:xfrm>
          <a:prstGeom prst="line">
            <a:avLst/>
          </a:prstGeom>
          <a:noFill/>
          <a:ln w="28575" cap="flat" algn="ctr">
            <a:solidFill>
              <a:srgbClr val="007E27"/>
            </a:solidFill>
            <a:prstDash val="solid"/>
            <a:round/>
            <a:headEnd type="none" w="med" len="med"/>
            <a:tailEnd type="none" w="med" len="med"/>
          </a:ln>
          <a:effectLst>
            <a:outerShdw dist="38100" dir="10800000" algn="r" rotWithShape="0">
              <a:srgbClr val="000000">
                <a:alpha val="39999"/>
              </a:srgbClr>
            </a:outerShdw>
          </a:effectLst>
        </p:spPr>
        <p:txBody>
          <a:bodyPr/>
          <a:p>
            <a:endParaRPr lang="zh-CN" altLang="en-US"/>
          </a:p>
        </p:txBody>
      </p:sp>
      <p:sp>
        <p:nvSpPr>
          <p:cNvPr id="5" name="Shape 112"/>
          <p:cNvSpPr/>
          <p:nvPr>
            <p:custDataLst>
              <p:tags r:id="rId32"/>
            </p:custDataLst>
          </p:nvPr>
        </p:nvSpPr>
        <p:spPr>
          <a:xfrm>
            <a:off x="214313" y="193471"/>
            <a:ext cx="869557" cy="645154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</p:spPr>
        <p:txBody>
          <a:bodyPr lIns="45719" rIns="45719">
            <a:spAutoFit/>
          </a:bodyPr>
          <a:p>
            <a:pPr algn="ctr"/>
            <a:r>
              <a:rPr lang="en-US" altLang="zh-CN" sz="3600" b="1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2</a:t>
            </a:r>
            <a:endParaRPr lang="en-US" altLang="zh-CN" sz="3600" b="1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  <p:sp>
        <p:nvSpPr>
          <p:cNvPr id="6" name="文本框 1"/>
          <p:cNvSpPr txBox="1"/>
          <p:nvPr>
            <p:custDataLst>
              <p:tags r:id="rId33"/>
            </p:custDataLst>
          </p:nvPr>
        </p:nvSpPr>
        <p:spPr>
          <a:xfrm>
            <a:off x="1351290" y="215596"/>
            <a:ext cx="6864365" cy="520371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</p:spPr>
        <p:txBody>
          <a:bodyPr wrap="square" lIns="45719" tIns="45719" rIns="45719" bIns="45719">
            <a:spAutoFit/>
          </a:bodyPr>
          <a:p>
            <a:pPr hangingPunct="0"/>
            <a:r>
              <a:rPr lang="zh-CN" altLang="en-US" sz="2800" b="1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误差</a:t>
            </a:r>
            <a:r>
              <a:rPr lang="zh-CN" altLang="en-US" sz="2800" b="1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分析</a:t>
            </a:r>
            <a:endParaRPr lang="zh-CN" altLang="en-US" sz="2800" b="1" smtClean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Wingdings" panose="05000000000000000000" pitchFamily="2" charset="2"/>
            </a:endParaRPr>
          </a:p>
        </p:txBody>
      </p:sp>
      <p:sp>
        <p:nvSpPr>
          <p:cNvPr id="4" name="Shape 108"/>
          <p:cNvSpPr/>
          <p:nvPr>
            <p:custDataLst>
              <p:tags r:id="rId34"/>
            </p:custDataLst>
          </p:nvPr>
        </p:nvSpPr>
        <p:spPr>
          <a:xfrm>
            <a:off x="262130" y="149222"/>
            <a:ext cx="838565" cy="769937"/>
          </a:xfrm>
          <a:prstGeom prst="rect">
            <a:avLst/>
          </a:prstGeom>
          <a:solidFill>
            <a:srgbClr val="007E27">
              <a:alpha val="80000"/>
            </a:srgbClr>
          </a:solidFill>
          <a:ln w="12700">
            <a:noFill/>
            <a:miter lim="400000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lIns="0" tIns="0" rIns="0" bIns="0"/>
          <a:p>
            <a:endParaRPr lang="zh-CN" altLang="en-US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" name="Shape 112"/>
          <p:cNvSpPr/>
          <p:nvPr>
            <p:custDataLst>
              <p:tags r:id="rId35"/>
            </p:custDataLst>
          </p:nvPr>
        </p:nvSpPr>
        <p:spPr>
          <a:xfrm>
            <a:off x="261938" y="216966"/>
            <a:ext cx="869557" cy="645154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</p:spPr>
        <p:txBody>
          <a:bodyPr lIns="45719" rIns="45719">
            <a:spAutoFit/>
          </a:bodyPr>
          <a:p>
            <a:pPr algn="ctr"/>
            <a:r>
              <a:rPr lang="en-US" altLang="zh-CN" sz="3600" b="1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微软雅黑" panose="020B0503020204020204" pitchFamily="34" charset="-122"/>
              </a:rPr>
              <a:t>2</a:t>
            </a:r>
            <a:endParaRPr lang="en-US" altLang="zh-CN" sz="3600" b="1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/>
          <p:nvPr>
            <p:ph sz="half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2" name="图片 1" descr="360截图202405081457127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6210" y="319405"/>
            <a:ext cx="11464290" cy="588772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0053320" y="3037205"/>
            <a:ext cx="1367790" cy="495935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08660" y="3622040"/>
            <a:ext cx="1779270" cy="495935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3175000" y="3622040"/>
            <a:ext cx="2689225" cy="495935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截图202405091546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06450" y="311150"/>
            <a:ext cx="10096500" cy="606044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360截图2024050814372563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30325" y="904240"/>
            <a:ext cx="9251315" cy="4850130"/>
          </a:xfrm>
          <a:prstGeom prst="rect">
            <a:avLst/>
          </a:prstGeom>
        </p:spPr>
      </p:pic>
      <p:pic>
        <p:nvPicPr>
          <p:cNvPr id="3" name="图片 2" descr="360截图202405081440030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9385" y="3768090"/>
            <a:ext cx="8877300" cy="246888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360截图20240508143725634"/>
          <p:cNvPicPr>
            <a:picLocks noChangeAspect="1"/>
          </p:cNvPicPr>
          <p:nvPr/>
        </p:nvPicPr>
        <p:blipFill>
          <a:blip r:embed="rId1"/>
          <a:srcRect l="-384" r="384" b="74470"/>
          <a:stretch>
            <a:fillRect/>
          </a:stretch>
        </p:blipFill>
        <p:spPr>
          <a:xfrm>
            <a:off x="1330325" y="904240"/>
            <a:ext cx="9251315" cy="1238250"/>
          </a:xfrm>
          <a:prstGeom prst="rect">
            <a:avLst/>
          </a:prstGeom>
        </p:spPr>
      </p:pic>
      <p:pic>
        <p:nvPicPr>
          <p:cNvPr id="3" name="图片 2" descr="360截图20240508143725634"/>
          <p:cNvPicPr>
            <a:picLocks noChangeAspect="1"/>
          </p:cNvPicPr>
          <p:nvPr/>
        </p:nvPicPr>
        <p:blipFill>
          <a:blip r:embed="rId1"/>
          <a:srcRect l="29824" t="25740" r="49790" b="43729"/>
          <a:stretch>
            <a:fillRect/>
          </a:stretch>
        </p:blipFill>
        <p:spPr>
          <a:xfrm>
            <a:off x="4089400" y="2366010"/>
            <a:ext cx="1885950" cy="1480820"/>
          </a:xfrm>
          <a:prstGeom prst="rect">
            <a:avLst/>
          </a:prstGeom>
        </p:spPr>
      </p:pic>
      <p:pic>
        <p:nvPicPr>
          <p:cNvPr id="4" name="图片 3" descr="360截图20240508143725634"/>
          <p:cNvPicPr>
            <a:picLocks noChangeAspect="1"/>
          </p:cNvPicPr>
          <p:nvPr/>
        </p:nvPicPr>
        <p:blipFill>
          <a:blip r:embed="rId1"/>
          <a:srcRect l="50821" t="28816" r="27263" b="40652"/>
          <a:stretch>
            <a:fillRect/>
          </a:stretch>
        </p:blipFill>
        <p:spPr>
          <a:xfrm>
            <a:off x="1544955" y="2506980"/>
            <a:ext cx="2027555" cy="1480820"/>
          </a:xfrm>
          <a:prstGeom prst="rect">
            <a:avLst/>
          </a:prstGeom>
        </p:spPr>
      </p:pic>
      <p:graphicFrame>
        <p:nvGraphicFramePr>
          <p:cNvPr id="28677" name="内容占位符 28676"/>
          <p:cNvGraphicFramePr>
            <a:graphicFrameLocks noGrp="1"/>
          </p:cNvGraphicFramePr>
          <p:nvPr>
            <p:ph sz="half" idx="1"/>
            <p:custDataLst>
              <p:tags r:id="rId2"/>
            </p:custDataLst>
          </p:nvPr>
        </p:nvGraphicFramePr>
        <p:xfrm>
          <a:off x="7595260" y="2931801"/>
          <a:ext cx="1393825" cy="994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" r:id="rId3" imgW="660400" imgH="393700" progId="">
                  <p:embed/>
                </p:oleObj>
              </mc:Choice>
              <mc:Fallback>
                <p:oleObj name="" r:id="rId3" imgW="660400" imgH="39370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95260" y="2931801"/>
                        <a:ext cx="1393825" cy="9944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9053537" y="2931801"/>
          <a:ext cx="1527810" cy="994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6" imgW="723900" imgH="393700" progId="">
                  <p:embed/>
                </p:oleObj>
              </mc:Choice>
              <mc:Fallback>
                <p:oleObj name="" r:id="rId6" imgW="723900" imgH="39370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053537" y="2931801"/>
                        <a:ext cx="1527810" cy="9944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截图202405091548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67280" y="763905"/>
            <a:ext cx="3151505" cy="188150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5607" name="矩形 25606"/>
              <p:cNvSpPr>
                <a:spLocks noChangeArrowheads="1"/>
              </p:cNvSpPr>
              <p:nvPr>
                <p:custDataLst>
                  <p:tags r:id="rId2"/>
                </p:custDataLst>
              </p:nvPr>
            </p:nvSpPr>
            <p:spPr bwMode="auto">
              <a:xfrm>
                <a:off x="400473" y="2556987"/>
                <a:ext cx="5484495" cy="69913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 anchor="ctr">
                <a:spAutoFit/>
              </a:bodyPr>
              <a:p>
                <a:r>
                  <a:rPr lang="zh-CN" altLang="en-US" sz="2800" b="1">
                    <a:latin typeface="+mn-ea"/>
                  </a:rPr>
                  <a:t>设测量电阻的准确值为</a:t>
                </a:r>
                <a14:m>
                  <m:oMath xmlns:m="http://schemas.openxmlformats.org/officeDocument/2006/math">
                    <m:r>
                      <a:rPr lang="en-US" altLang="zh-CN" sz="2800" b="1">
                        <a:latin typeface="Cambria Math" panose="02040503050406030204" charset="0"/>
                        <a:cs typeface="Cambria Math" panose="02040503050406030204" charset="0"/>
                      </a:rPr>
                      <m:t>𝐑</m:t>
                    </m:r>
                    <m:r>
                      <a:rPr lang="en-US" altLang="zh-CN" sz="2800" b="1">
                        <a:latin typeface="Cambria Math" panose="02040503050406030204" charset="0"/>
                        <a:cs typeface="Cambria Math" panose="02040503050406030204" charset="0"/>
                      </a:rPr>
                      <m:t>=</m:t>
                    </m:r>
                    <m:f>
                      <m:fPr>
                        <m:ctrlP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𝑼</m:t>
                        </m:r>
                      </m:num>
                      <m:den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𝑰</m:t>
                        </m:r>
                      </m:den>
                    </m:f>
                    <m:r>
                      <a:rPr lang="en-US" altLang="zh-CN" sz="2800" b="1" i="1">
                        <a:latin typeface="Cambria Math" panose="02040503050406030204" charset="0"/>
                        <a:cs typeface="Cambria Math" panose="02040503050406030204" charset="0"/>
                      </a:rPr>
                      <m:t>−</m:t>
                    </m:r>
                    <m:sSub>
                      <m:sSubPr>
                        <m:ctrlP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𝑹</m:t>
                        </m:r>
                      </m:e>
                      <m:sub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𝑨</m:t>
                        </m:r>
                      </m:sub>
                    </m:sSub>
                  </m:oMath>
                </a14:m>
                <a:endParaRPr lang="en-US" altLang="zh-CN" sz="2800" b="1">
                  <a:latin typeface="+mn-ea"/>
                </a:endParaRPr>
              </a:p>
            </p:txBody>
          </p:sp>
        </mc:Choice>
        <mc:Fallback>
          <p:sp>
            <p:nvSpPr>
              <p:cNvPr id="25607" name="矩形 25606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3"/>
                </p:custDataLst>
              </p:nvPr>
            </p:nvSpPr>
            <p:spPr bwMode="auto">
              <a:xfrm>
                <a:off x="400473" y="2556987"/>
                <a:ext cx="5484495" cy="699135"/>
              </a:xfrm>
              <a:prstGeom prst="rect">
                <a:avLst/>
              </a:prstGeom>
              <a:blipFill rotWithShape="1">
                <a:blip r:embed="rId4"/>
                <a:stretch>
                  <a:fillRect l="-8" t="-68" r="-2123" b="68"/>
                </a:stretch>
              </a:blipFill>
              <a:ln w="9525">
                <a:noFill/>
                <a:miter lim="800000"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矩形 3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404283" y="3285014"/>
                <a:ext cx="5890895" cy="84328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 anchor="ctr">
                <a:spAutoFit/>
              </a:bodyPr>
              <a:p>
                <a:r>
                  <a:rPr lang="zh-CN" altLang="en-US" sz="2800" b="1">
                    <a:latin typeface="+mn-ea"/>
                  </a:rPr>
                  <a:t>内接法产生的误差</a:t>
                </a:r>
                <a14:m>
                  <m:oMath xmlns:m="http://schemas.openxmlformats.org/officeDocument/2006/math">
                    <m:r>
                      <a:rPr lang="en-US" altLang="zh-CN" sz="2800" b="1" i="1">
                        <a:latin typeface="Cambria Math" panose="02040503050406030204" charset="0"/>
                        <a:cs typeface="Cambria Math" panose="02040503050406030204" charset="0"/>
                      </a:rPr>
                      <m:t>∆</m:t>
                    </m:r>
                    <m:sSub>
                      <m:sSubPr>
                        <m:ctrlP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𝑹</m:t>
                        </m:r>
                      </m:e>
                      <m:sub>
                        <m:r>
                          <a:rPr lang="zh-CN" altLang="en-US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内</m:t>
                        </m:r>
                      </m:sub>
                    </m:sSub>
                    <m:r>
                      <a:rPr lang="en-US" altLang="zh-CN" sz="2800" b="1" i="1">
                        <a:latin typeface="Cambria Math" panose="02040503050406030204" charset="0"/>
                        <a:cs typeface="Cambria Math" panose="02040503050406030204" charset="0"/>
                      </a:rPr>
                      <m:t>=</m:t>
                    </m:r>
                    <m:sSub>
                      <m:sSubPr>
                        <m:ctrlP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𝑹</m:t>
                        </m:r>
                      </m:e>
                      <m:sub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𝑨</m:t>
                        </m:r>
                      </m:sub>
                    </m:sSub>
                    <m:r>
                      <a:rPr lang="en-US" altLang="zh-CN" sz="2800" b="1" i="1">
                        <a:latin typeface="Cambria Math" panose="02040503050406030204" charset="0"/>
                        <a:cs typeface="Cambria Math" panose="02040503050406030204" charset="0"/>
                      </a:rPr>
                      <m:t>=</m:t>
                    </m:r>
                    <m:f>
                      <m:fPr>
                        <m:ctrlP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𝑼</m:t>
                        </m:r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zh-CN" altLang="en-US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zh-CN" altLang="en-US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外</m:t>
                            </m:r>
                          </m:sub>
                        </m:sSub>
                      </m:den>
                    </m:f>
                  </m:oMath>
                </a14:m>
                <a:endParaRPr lang="zh-CN" altLang="en-US" sz="2800" b="1">
                  <a:latin typeface="+mn-ea"/>
                </a:endParaRPr>
              </a:p>
            </p:txBody>
          </p:sp>
        </mc:Choice>
        <mc:Fallback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404283" y="3285014"/>
                <a:ext cx="5890895" cy="843280"/>
              </a:xfrm>
              <a:prstGeom prst="rect">
                <a:avLst/>
              </a:prstGeom>
              <a:blipFill rotWithShape="1">
                <a:blip r:embed="rId7"/>
                <a:stretch>
                  <a:fillRect l="-7" t="-19" r="-1976" b="19"/>
                </a:stretch>
              </a:blipFill>
              <a:ln w="9525">
                <a:noFill/>
                <a:miter lim="800000"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 descr="截图2024050915480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01180" y="763905"/>
            <a:ext cx="3077210" cy="200406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矩形 5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440478" y="4128294"/>
                <a:ext cx="9032240" cy="84328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 anchor="ctr">
                <a:spAutoFit/>
              </a:bodyPr>
              <a:p>
                <a:r>
                  <a:rPr lang="zh-CN" altLang="en-US" sz="2800" b="1">
                    <a:latin typeface="+mn-ea"/>
                  </a:rPr>
                  <a:t>外接法产生的误差</a:t>
                </a:r>
                <a14:m>
                  <m:oMath xmlns:m="http://schemas.openxmlformats.org/officeDocument/2006/math">
                    <m:r>
                      <a:rPr lang="en-US" altLang="zh-CN" sz="2800" b="1" i="1">
                        <a:latin typeface="Cambria Math" panose="02040503050406030204" charset="0"/>
                        <a:cs typeface="Cambria Math" panose="02040503050406030204" charset="0"/>
                      </a:rPr>
                      <m:t>∆</m:t>
                    </m:r>
                    <m:sSub>
                      <m:sSubPr>
                        <m:ctrlP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𝑹</m:t>
                        </m:r>
                      </m:e>
                      <m:sub>
                        <m:r>
                          <a:rPr lang="zh-CN" altLang="en-US" sz="2800" b="1" i="1"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外</m:t>
                        </m:r>
                      </m:sub>
                    </m:sSub>
                    <m:r>
                      <a:rPr lang="en-US" altLang="zh-CN" sz="2800" b="1" i="1">
                        <a:latin typeface="Cambria Math" panose="02040503050406030204" charset="0"/>
                        <a:cs typeface="Cambria Math" panose="02040503050406030204" charset="0"/>
                      </a:rPr>
                      <m:t>=</m:t>
                    </m:r>
                    <m:r>
                      <a:rPr lang="en-US" altLang="zh-CN" sz="2800" b="1" i="1">
                        <a:latin typeface="Cambria Math" panose="02040503050406030204" charset="0"/>
                        <a:cs typeface="Cambria Math" panose="02040503050406030204" charset="0"/>
                      </a:rPr>
                      <m:t>𝑹</m:t>
                    </m:r>
                    <m:r>
                      <a:rPr lang="en-US" altLang="zh-CN" sz="2800" b="1" i="1">
                        <a:latin typeface="Cambria Math" panose="02040503050406030204" charset="0"/>
                        <a:cs typeface="Cambria Math" panose="02040503050406030204" charset="0"/>
                      </a:rPr>
                      <m:t>−</m:t>
                    </m:r>
                    <m:f>
                      <m:fPr>
                        <m:ctrlP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zh-CN" altLang="en-US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zh-CN" altLang="en-US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外</m:t>
                            </m:r>
                          </m:sub>
                        </m:sSub>
                      </m:den>
                    </m:f>
                    <m:r>
                      <a:rPr lang="en-US" altLang="zh-CN" sz="2800" b="1" i="1">
                        <a:latin typeface="Cambria Math" panose="02040503050406030204" charset="0"/>
                        <a:cs typeface="Cambria Math" panose="02040503050406030204" charset="0"/>
                      </a:rPr>
                      <m:t>=</m:t>
                    </m:r>
                    <m:f>
                      <m:fPr>
                        <m:ctrlP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𝑼</m:t>
                        </m:r>
                      </m:num>
                      <m:den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𝑰</m:t>
                        </m:r>
                      </m:den>
                    </m:f>
                    <m:r>
                      <a:rPr lang="en-US" altLang="zh-CN" sz="2800" b="1" i="1">
                        <a:latin typeface="Cambria Math" panose="02040503050406030204" charset="0"/>
                        <a:cs typeface="Cambria Math" panose="02040503050406030204" charset="0"/>
                      </a:rPr>
                      <m:t>−</m:t>
                    </m:r>
                    <m:sSub>
                      <m:sSubPr>
                        <m:ctrlP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𝑹</m:t>
                        </m:r>
                      </m:e>
                      <m:sub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𝑨</m:t>
                        </m:r>
                      </m:sub>
                    </m:sSub>
                    <m:r>
                      <a:rPr lang="en-US" altLang="zh-CN" sz="2800" b="1" i="1">
                        <a:latin typeface="Cambria Math" panose="02040503050406030204" charset="0"/>
                        <a:cs typeface="Cambria Math" panose="02040503050406030204" charset="0"/>
                      </a:rPr>
                      <m:t>−</m:t>
                    </m:r>
                    <m:f>
                      <m:fPr>
                        <m:ctrlP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zh-CN" altLang="en-US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zh-CN" altLang="en-US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外</m:t>
                            </m:r>
                          </m:sub>
                        </m:sSub>
                      </m:den>
                    </m:f>
                    <m:r>
                      <a:rPr lang="en-US" altLang="zh-CN" sz="2800" b="1" i="1">
                        <a:latin typeface="Cambria Math" panose="02040503050406030204" charset="0"/>
                        <a:cs typeface="Cambria Math" panose="02040503050406030204" charset="0"/>
                      </a:rPr>
                      <m:t>=</m:t>
                    </m:r>
                    <m:f>
                      <m:fPr>
                        <m:ctrlP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𝑼</m:t>
                        </m:r>
                      </m:num>
                      <m:den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𝑰</m:t>
                        </m:r>
                      </m:den>
                    </m:f>
                    <m:r>
                      <a:rPr lang="en-US" altLang="zh-CN" sz="2800" b="1" i="1">
                        <a:latin typeface="Cambria Math" panose="02040503050406030204" charset="0"/>
                        <a:cs typeface="Cambria Math" panose="02040503050406030204" charset="0"/>
                      </a:rPr>
                      <m:t>−</m:t>
                    </m:r>
                    <m:f>
                      <m:fPr>
                        <m:ctrlP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𝑼</m:t>
                        </m:r>
                      </m:num>
                      <m:den>
                        <m:sSub>
                          <m:sSubPr>
                            <m:ctrlP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zh-CN" altLang="en-US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外</m:t>
                            </m:r>
                          </m:sub>
                        </m:sSub>
                      </m:den>
                    </m:f>
                  </m:oMath>
                </a14:m>
                <a:endParaRPr lang="zh-CN" altLang="en-US" sz="2800" b="1">
                  <a:latin typeface="+mn-ea"/>
                </a:endParaRPr>
              </a:p>
            </p:txBody>
          </p:sp>
        </mc:Choice>
        <mc:Fallback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440478" y="4128294"/>
                <a:ext cx="9032240" cy="843280"/>
              </a:xfrm>
              <a:prstGeom prst="rect">
                <a:avLst/>
              </a:prstGeom>
              <a:blipFill rotWithShape="1">
                <a:blip r:embed="rId11"/>
                <a:stretch>
                  <a:fillRect l="-5" t="-19" r="-1289" b="19"/>
                </a:stretch>
              </a:blipFill>
              <a:ln w="9525">
                <a:noFill/>
                <a:miter lim="800000"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2" imgW="114300" imgH="215900" progId="Equation.KSEE3">
                  <p:embed/>
                </p:oleObj>
              </mc:Choice>
              <mc:Fallback>
                <p:oleObj name="" r:id="rId12" imgW="114300" imgH="215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8" name="矩形 7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52543" y="4830604"/>
                <a:ext cx="5412105" cy="84328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 anchor="ctr">
                <a:spAutoFit/>
              </a:bodyPr>
              <a:p>
                <a:pPr algn="l"/>
                <a:r>
                  <a:rPr lang="zh-CN" altLang="en-US" sz="2800" b="1">
                    <a:latin typeface="+mn-ea"/>
                  </a:rPr>
                  <a:t>若</a:t>
                </a:r>
                <a14:m>
                  <m:oMath xmlns:m="http://schemas.openxmlformats.org/officeDocument/2006/math">
                    <m:r>
                      <a:rPr lang="en-US" altLang="zh-CN" sz="2800" b="1" i="1">
                        <a:latin typeface="Cambria Math" panose="02040503050406030204" charset="0"/>
                        <a:cs typeface="Cambria Math" panose="02040503050406030204" charset="0"/>
                      </a:rPr>
                      <m:t>∆</m:t>
                    </m:r>
                    <m:sSub>
                      <m:sSubPr>
                        <m:ctrlP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𝑹</m:t>
                        </m:r>
                      </m:e>
                      <m:sub>
                        <m:r>
                          <a:rPr lang="zh-CN" altLang="en-US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内</m:t>
                        </m:r>
                      </m:sub>
                    </m:sSub>
                    <m:r>
                      <a:rPr lang="en-US" altLang="zh-CN" sz="2800" b="1" i="1">
                        <a:latin typeface="Cambria Math" panose="02040503050406030204" charset="0"/>
                        <a:cs typeface="Cambria Math" panose="02040503050406030204" charset="0"/>
                      </a:rPr>
                      <m:t>&gt;∆</m:t>
                    </m:r>
                    <m:sSub>
                      <m:sSubPr>
                        <m:ctrlP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𝑹</m:t>
                        </m:r>
                      </m:e>
                      <m:sub>
                        <m:r>
                          <a:rPr lang="zh-CN" altLang="en-US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外</m:t>
                        </m:r>
                      </m:sub>
                    </m:sSub>
                    <m:r>
                      <a:rPr lang="en-US" altLang="zh-CN" sz="2800" b="1" i="1">
                        <a:latin typeface="Cambria Math" panose="02040503050406030204" charset="0"/>
                        <a:cs typeface="Cambria Math" panose="02040503050406030204" charset="0"/>
                      </a:rPr>
                      <m:t>，</m:t>
                    </m:r>
                    <m:r>
                      <a:rPr lang="zh-CN" altLang="en-US" sz="2800" b="1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则</m:t>
                    </m:r>
                    <m:f>
                      <m:fPr>
                        <m:ctrlP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𝑼</m:t>
                        </m:r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zh-CN" altLang="en-US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zh-CN" altLang="en-US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外</m:t>
                            </m:r>
                          </m:sub>
                        </m:sSub>
                      </m:den>
                    </m:f>
                    <m:r>
                      <a:rPr lang="en-US" altLang="zh-CN" sz="2800" b="1" i="1">
                        <a:latin typeface="Cambria Math" panose="02040503050406030204" charset="0"/>
                        <a:cs typeface="Cambria Math" panose="02040503050406030204" charset="0"/>
                      </a:rPr>
                      <m:t>&gt;</m:t>
                    </m:r>
                    <m:f>
                      <m:fPr>
                        <m:ctrlP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𝑼</m:t>
                        </m:r>
                      </m:num>
                      <m:den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𝑰</m:t>
                        </m:r>
                      </m:den>
                    </m:f>
                    <m:r>
                      <a:rPr lang="en-US" altLang="zh-CN" sz="2800" b="1" i="1">
                        <a:latin typeface="Cambria Math" panose="02040503050406030204" charset="0"/>
                        <a:cs typeface="Cambria Math" panose="02040503050406030204" charset="0"/>
                      </a:rPr>
                      <m:t>−</m:t>
                    </m:r>
                    <m:f>
                      <m:fPr>
                        <m:ctrlP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𝑼</m:t>
                        </m:r>
                      </m:num>
                      <m:den>
                        <m:sSub>
                          <m:sSubPr>
                            <m:ctrlP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zh-CN" altLang="en-US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外</m:t>
                            </m:r>
                          </m:sub>
                        </m:sSub>
                      </m:den>
                    </m:f>
                  </m:oMath>
                </a14:m>
                <a:endParaRPr lang="zh-CN" altLang="en-US" sz="2800" b="1" i="1">
                  <a:latin typeface="Cambria Math" panose="02040503050406030204" charset="0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8" name="矩形 7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52543" y="4830604"/>
                <a:ext cx="5412105" cy="843280"/>
              </a:xfrm>
              <a:prstGeom prst="rect">
                <a:avLst/>
              </a:prstGeom>
              <a:blipFill rotWithShape="1">
                <a:blip r:embed="rId16"/>
                <a:stretch>
                  <a:fillRect l="-8" t="-19" r="-133" b="19"/>
                </a:stretch>
              </a:blipFill>
              <a:ln w="9525">
                <a:noFill/>
                <a:miter lim="800000"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矩形 1"/>
              <p:cNvSpPr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512233" y="5853271"/>
                <a:ext cx="3389630" cy="73850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none" anchor="ctr">
                <a:spAutoFit/>
              </a:bodyPr>
              <a:p>
                <a:pPr algn="l"/>
                <a:r>
                  <a:rPr lang="zh-CN" altLang="en-US" sz="2800" b="1">
                    <a:latin typeface="+mn-ea"/>
                  </a:rPr>
                  <a:t>化简得</a:t>
                </a:r>
                <a14:m>
                  <m:oMath xmlns:m="http://schemas.openxmlformats.org/officeDocument/2006/math">
                    <m:r>
                      <a:rPr lang="en-US" altLang="zh-CN" sz="2800" b="1" i="1">
                        <a:latin typeface="Cambria Math" panose="02040503050406030204" charset="0"/>
                        <a:cs typeface="Cambria Math" panose="02040503050406030204" charset="0"/>
                      </a:rPr>
                      <m:t>，</m:t>
                    </m:r>
                    <m:f>
                      <m:fPr>
                        <m:ctrlP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𝟐𝑼</m:t>
                        </m:r>
                        <m: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zh-CN" altLang="en-US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外</m:t>
                            </m:r>
                          </m:sub>
                        </m:sSub>
                      </m:num>
                      <m:den>
                        <m:r>
                          <a:rPr lang="en-US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𝑼</m:t>
                        </m:r>
                      </m:den>
                    </m:f>
                    <m:r>
                      <a:rPr lang="en-US" altLang="zh-CN" sz="2800" b="1" i="1">
                        <a:latin typeface="Cambria Math" panose="02040503050406030204" charset="0"/>
                        <a:cs typeface="Cambria Math" panose="02040503050406030204" charset="0"/>
                      </a:rPr>
                      <m:t>&gt;</m:t>
                    </m:r>
                    <m:f>
                      <m:fPr>
                        <m:ctrlPr>
                          <a:rPr lang="en-US" altLang="zh-CN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𝑰</m:t>
                            </m:r>
                          </m:e>
                          <m:sub>
                            <m:r>
                              <a:rPr lang="zh-CN" altLang="en-US" sz="2800" b="1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外</m:t>
                            </m:r>
                          </m:sub>
                        </m:sSub>
                      </m:num>
                      <m:den>
                        <m:r>
                          <a:rPr lang="en-US" sz="2800" b="1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𝑰</m:t>
                        </m:r>
                      </m:den>
                    </m:f>
                  </m:oMath>
                </a14:m>
                <a:endParaRPr lang="zh-CN" altLang="en-US" sz="2800" b="1" i="1">
                  <a:latin typeface="Cambria Math" panose="02040503050406030204" charset="0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512233" y="5853271"/>
                <a:ext cx="3389630" cy="738505"/>
              </a:xfrm>
              <a:prstGeom prst="rect">
                <a:avLst/>
              </a:prstGeom>
              <a:blipFill rotWithShape="1">
                <a:blip r:embed="rId19"/>
                <a:stretch>
                  <a:fillRect l="-12" t="-65" r="-212" b="65"/>
                </a:stretch>
              </a:blipFill>
              <a:ln w="9525">
                <a:noFill/>
                <a:miter lim="800000"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/>
      <p:bldP spid="4" grpId="0"/>
      <p:bldP spid="6" grpId="0"/>
      <p:bldP spid="8" grpId="0"/>
      <p:bldP spid="2" grpId="0"/>
    </p:bldLst>
  </p:timing>
</p:sld>
</file>

<file path=ppt/tags/tag1.xml><?xml version="1.0" encoding="utf-8"?>
<p:tagLst xmlns:p="http://schemas.openxmlformats.org/presentationml/2006/main">
  <p:tag name="AS_UNIQUEID" val="198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AS_UNIQUEID" val="199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00.xml><?xml version="1.0" encoding="utf-8"?>
<p:tagLst xmlns:p="http://schemas.openxmlformats.org/presentationml/2006/main">
  <p:tag name="AS_UNIQUEID" val="2220"/>
</p:tagLst>
</file>

<file path=ppt/tags/tag101.xml><?xml version="1.0" encoding="utf-8"?>
<p:tagLst xmlns:p="http://schemas.openxmlformats.org/presentationml/2006/main">
  <p:tag name="AS_UNIQUEID" val="2221"/>
</p:tagLst>
</file>

<file path=ppt/tags/tag102.xml><?xml version="1.0" encoding="utf-8"?>
<p:tagLst xmlns:p="http://schemas.openxmlformats.org/presentationml/2006/main">
  <p:tag name="AS_UNIQUEID" val="2222"/>
</p:tagLst>
</file>

<file path=ppt/tags/tag103.xml><?xml version="1.0" encoding="utf-8"?>
<p:tagLst xmlns:p="http://schemas.openxmlformats.org/presentationml/2006/main">
  <p:tag name="AS_UNIQUEID" val="2223"/>
</p:tagLst>
</file>

<file path=ppt/tags/tag104.xml><?xml version="1.0" encoding="utf-8"?>
<p:tagLst xmlns:p="http://schemas.openxmlformats.org/presentationml/2006/main">
  <p:tag name="AS_UNIQUEID" val="2224"/>
</p:tagLst>
</file>

<file path=ppt/tags/tag105.xml><?xml version="1.0" encoding="utf-8"?>
<p:tagLst xmlns:p="http://schemas.openxmlformats.org/presentationml/2006/main">
  <p:tag name="AS_UNIQUEID" val="2225"/>
</p:tagLst>
</file>

<file path=ppt/tags/tag106.xml><?xml version="1.0" encoding="utf-8"?>
<p:tagLst xmlns:p="http://schemas.openxmlformats.org/presentationml/2006/main">
  <p:tag name="AS_UNIQUEID" val="2226"/>
</p:tagLst>
</file>

<file path=ppt/tags/tag107.xml><?xml version="1.0" encoding="utf-8"?>
<p:tagLst xmlns:p="http://schemas.openxmlformats.org/presentationml/2006/main">
  <p:tag name="AS_UNIQUEID" val="2227"/>
</p:tagLst>
</file>

<file path=ppt/tags/tag108.xml><?xml version="1.0" encoding="utf-8"?>
<p:tagLst xmlns:p="http://schemas.openxmlformats.org/presentationml/2006/main">
  <p:tag name="AS_UNIQUEID" val="2228"/>
</p:tagLst>
</file>

<file path=ppt/tags/tag109.xml><?xml version="1.0" encoding="utf-8"?>
<p:tagLst xmlns:p="http://schemas.openxmlformats.org/presentationml/2006/main">
  <p:tag name="AS_UNIQUEID" val="2229"/>
</p:tagLst>
</file>

<file path=ppt/tags/tag11.xml><?xml version="1.0" encoding="utf-8"?>
<p:tagLst xmlns:p="http://schemas.openxmlformats.org/presentationml/2006/main">
  <p:tag name="AS_UNIQUEID" val="200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10.xml><?xml version="1.0" encoding="utf-8"?>
<p:tagLst xmlns:p="http://schemas.openxmlformats.org/presentationml/2006/main">
  <p:tag name="AS_UNIQUEID" val="2231"/>
</p:tagLst>
</file>

<file path=ppt/tags/tag111.xml><?xml version="1.0" encoding="utf-8"?>
<p:tagLst xmlns:p="http://schemas.openxmlformats.org/presentationml/2006/main">
  <p:tag name="AS_UNIQUEID" val="2232"/>
</p:tagLst>
</file>

<file path=ppt/tags/tag112.xml><?xml version="1.0" encoding="utf-8"?>
<p:tagLst xmlns:p="http://schemas.openxmlformats.org/presentationml/2006/main">
  <p:tag name="AS_UNIQUEID" val="2233"/>
</p:tagLst>
</file>

<file path=ppt/tags/tag113.xml><?xml version="1.0" encoding="utf-8"?>
<p:tagLst xmlns:p="http://schemas.openxmlformats.org/presentationml/2006/main">
  <p:tag name="AS_UNIQUEID" val="2234"/>
</p:tagLst>
</file>

<file path=ppt/tags/tag114.xml><?xml version="1.0" encoding="utf-8"?>
<p:tagLst xmlns:p="http://schemas.openxmlformats.org/presentationml/2006/main">
  <p:tag name="AS_UNIQUEID" val="2235"/>
</p:tagLst>
</file>

<file path=ppt/tags/tag115.xml><?xml version="1.0" encoding="utf-8"?>
<p:tagLst xmlns:p="http://schemas.openxmlformats.org/presentationml/2006/main">
  <p:tag name="AS_UNIQUEID" val="2236"/>
</p:tagLst>
</file>

<file path=ppt/tags/tag116.xml><?xml version="1.0" encoding="utf-8"?>
<p:tagLst xmlns:p="http://schemas.openxmlformats.org/presentationml/2006/main">
  <p:tag name="AS_UNIQUEID" val="2237"/>
</p:tagLst>
</file>

<file path=ppt/tags/tag117.xml><?xml version="1.0" encoding="utf-8"?>
<p:tagLst xmlns:p="http://schemas.openxmlformats.org/presentationml/2006/main">
  <p:tag name="AS_UNIQUEID" val="2238"/>
</p:tagLst>
</file>

<file path=ppt/tags/tag118.xml><?xml version="1.0" encoding="utf-8"?>
<p:tagLst xmlns:p="http://schemas.openxmlformats.org/presentationml/2006/main">
  <p:tag name="AS_UNIQUEID" val="2239"/>
</p:tagLst>
</file>

<file path=ppt/tags/tag119.xml><?xml version="1.0" encoding="utf-8"?>
<p:tagLst xmlns:p="http://schemas.openxmlformats.org/presentationml/2006/main">
  <p:tag name="AS_UNIQUEID" val="2240"/>
</p:tagLst>
</file>

<file path=ppt/tags/tag12.xml><?xml version="1.0" encoding="utf-8"?>
<p:tagLst xmlns:p="http://schemas.openxmlformats.org/presentationml/2006/main">
  <p:tag name="AS_UNIQUEID" val="200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20.xml><?xml version="1.0" encoding="utf-8"?>
<p:tagLst xmlns:p="http://schemas.openxmlformats.org/presentationml/2006/main">
  <p:tag name="AS_UNIQUEID" val="2241"/>
</p:tagLst>
</file>

<file path=ppt/tags/tag121.xml><?xml version="1.0" encoding="utf-8"?>
<p:tagLst xmlns:p="http://schemas.openxmlformats.org/presentationml/2006/main">
  <p:tag name="AS_UNIQUEID" val="2242"/>
</p:tagLst>
</file>

<file path=ppt/tags/tag122.xml><?xml version="1.0" encoding="utf-8"?>
<p:tagLst xmlns:p="http://schemas.openxmlformats.org/presentationml/2006/main">
  <p:tag name="AS_UNIQUEID" val="2243"/>
</p:tagLst>
</file>

<file path=ppt/tags/tag123.xml><?xml version="1.0" encoding="utf-8"?>
<p:tagLst xmlns:p="http://schemas.openxmlformats.org/presentationml/2006/main">
  <p:tag name="AS_UNIQUEID" val="2244"/>
</p:tagLst>
</file>

<file path=ppt/tags/tag124.xml><?xml version="1.0" encoding="utf-8"?>
<p:tagLst xmlns:p="http://schemas.openxmlformats.org/presentationml/2006/main">
  <p:tag name="AS_UNIQUEID" val="2245"/>
</p:tagLst>
</file>

<file path=ppt/tags/tag125.xml><?xml version="1.0" encoding="utf-8"?>
<p:tagLst xmlns:p="http://schemas.openxmlformats.org/presentationml/2006/main">
  <p:tag name="AS_UNIQUEID" val="2246"/>
</p:tagLst>
</file>

<file path=ppt/tags/tag126.xml><?xml version="1.0" encoding="utf-8"?>
<p:tagLst xmlns:p="http://schemas.openxmlformats.org/presentationml/2006/main">
  <p:tag name="AS_UNIQUEID" val="2247"/>
</p:tagLst>
</file>

<file path=ppt/tags/tag127.xml><?xml version="1.0" encoding="utf-8"?>
<p:tagLst xmlns:p="http://schemas.openxmlformats.org/presentationml/2006/main">
  <p:tag name="AS_UNIQUEID" val="2248"/>
</p:tagLst>
</file>

<file path=ppt/tags/tag128.xml><?xml version="1.0" encoding="utf-8"?>
<p:tagLst xmlns:p="http://schemas.openxmlformats.org/presentationml/2006/main">
  <p:tag name="AS_UNIQUEID" val="2249"/>
</p:tagLst>
</file>

<file path=ppt/tags/tag129.xml><?xml version="1.0" encoding="utf-8"?>
<p:tagLst xmlns:p="http://schemas.openxmlformats.org/presentationml/2006/main">
  <p:tag name="AS_UNIQUEID" val="2256"/>
</p:tagLst>
</file>

<file path=ppt/tags/tag13.xml><?xml version="1.0" encoding="utf-8"?>
<p:tagLst xmlns:p="http://schemas.openxmlformats.org/presentationml/2006/main">
  <p:tag name="AS_UNIQUEID" val="200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0.xml><?xml version="1.0" encoding="utf-8"?>
<p:tagLst xmlns:p="http://schemas.openxmlformats.org/presentationml/2006/main">
  <p:tag name="AS_UNIQUEID" val="2207"/>
</p:tagLst>
</file>

<file path=ppt/tags/tag131.xml><?xml version="1.0" encoding="utf-8"?>
<p:tagLst xmlns:p="http://schemas.openxmlformats.org/presentationml/2006/main">
  <p:tag name="AS_UNIQUEID" val="31"/>
</p:tagLst>
</file>

<file path=ppt/tags/tag132.xml><?xml version="1.0" encoding="utf-8"?>
<p:tagLst xmlns:p="http://schemas.openxmlformats.org/presentationml/2006/main">
  <p:tag name="AS_UNIQUEID" val="32"/>
</p:tagLst>
</file>

<file path=ppt/tags/tag133.xml><?xml version="1.0" encoding="utf-8"?>
<p:tagLst xmlns:p="http://schemas.openxmlformats.org/presentationml/2006/main">
  <p:tag name="AS_UNIQUEID" val="33"/>
</p:tagLst>
</file>

<file path=ppt/tags/tag134.xml><?xml version="1.0" encoding="utf-8"?>
<p:tagLst xmlns:p="http://schemas.openxmlformats.org/presentationml/2006/main">
  <p:tag name="AS_UNIQUEID" val="34"/>
</p:tagLst>
</file>

<file path=ppt/tags/tag135.xml><?xml version="1.0" encoding="utf-8"?>
<p:tagLst xmlns:p="http://schemas.openxmlformats.org/presentationml/2006/main">
  <p:tag name="AS_UNIQUEID" val="2274"/>
</p:tagLst>
</file>

<file path=ppt/tags/tag136.xml><?xml version="1.0" encoding="utf-8"?>
<p:tagLst xmlns:p="http://schemas.openxmlformats.org/presentationml/2006/main">
  <p:tag name="AS_UNIQUEID" val="2275"/>
</p:tagLst>
</file>

<file path=ppt/tags/tag137.xml><?xml version="1.0" encoding="utf-8"?>
<p:tagLst xmlns:p="http://schemas.openxmlformats.org/presentationml/2006/main">
  <p:tag name="AS_UNIQUEID" val="2276"/>
</p:tagLst>
</file>

<file path=ppt/tags/tag138.xml><?xml version="1.0" encoding="utf-8"?>
<p:tagLst xmlns:p="http://schemas.openxmlformats.org/presentationml/2006/main">
  <p:tag name="AS_UNIQUEID" val="2277"/>
</p:tagLst>
</file>

<file path=ppt/tags/tag139.xml><?xml version="1.0" encoding="utf-8"?>
<p:tagLst xmlns:p="http://schemas.openxmlformats.org/presentationml/2006/main">
  <p:tag name="AS_UNIQUEID" val="2278"/>
</p:tagLst>
</file>

<file path=ppt/tags/tag14.xml><?xml version="1.0" encoding="utf-8"?>
<p:tagLst xmlns:p="http://schemas.openxmlformats.org/presentationml/2006/main">
  <p:tag name="AS_UNIQUEID" val="200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0.xml><?xml version="1.0" encoding="utf-8"?>
<p:tagLst xmlns:p="http://schemas.openxmlformats.org/presentationml/2006/main">
  <p:tag name="AS_UNIQUEID" val="2279"/>
</p:tagLst>
</file>

<file path=ppt/tags/tag141.xml><?xml version="1.0" encoding="utf-8"?>
<p:tagLst xmlns:p="http://schemas.openxmlformats.org/presentationml/2006/main">
  <p:tag name="AS_UNIQUEID" val="2280"/>
</p:tagLst>
</file>

<file path=ppt/tags/tag142.xml><?xml version="1.0" encoding="utf-8"?>
<p:tagLst xmlns:p="http://schemas.openxmlformats.org/presentationml/2006/main">
  <p:tag name="AS_UNIQUEID" val="2281"/>
</p:tagLst>
</file>

<file path=ppt/tags/tag143.xml><?xml version="1.0" encoding="utf-8"?>
<p:tagLst xmlns:p="http://schemas.openxmlformats.org/presentationml/2006/main">
  <p:tag name="AS_UNIQUEID" val="2282"/>
</p:tagLst>
</file>

<file path=ppt/tags/tag144.xml><?xml version="1.0" encoding="utf-8"?>
<p:tagLst xmlns:p="http://schemas.openxmlformats.org/presentationml/2006/main">
  <p:tag name="AS_UNIQUEID" val="2283"/>
</p:tagLst>
</file>

<file path=ppt/tags/tag145.xml><?xml version="1.0" encoding="utf-8"?>
<p:tagLst xmlns:p="http://schemas.openxmlformats.org/presentationml/2006/main">
  <p:tag name="AS_UNIQUEID" val="2284"/>
</p:tagLst>
</file>

<file path=ppt/tags/tag146.xml><?xml version="1.0" encoding="utf-8"?>
<p:tagLst xmlns:p="http://schemas.openxmlformats.org/presentationml/2006/main">
  <p:tag name="AS_UNIQUEID" val="2285"/>
</p:tagLst>
</file>

<file path=ppt/tags/tag147.xml><?xml version="1.0" encoding="utf-8"?>
<p:tagLst xmlns:p="http://schemas.openxmlformats.org/presentationml/2006/main">
  <p:tag name="AS_UNIQUEID" val="2286"/>
</p:tagLst>
</file>

<file path=ppt/tags/tag148.xml><?xml version="1.0" encoding="utf-8"?>
<p:tagLst xmlns:p="http://schemas.openxmlformats.org/presentationml/2006/main">
  <p:tag name="AS_UNIQUEID" val="2287"/>
</p:tagLst>
</file>

<file path=ppt/tags/tag149.xml><?xml version="1.0" encoding="utf-8"?>
<p:tagLst xmlns:p="http://schemas.openxmlformats.org/presentationml/2006/main">
  <p:tag name="AS_UNIQUEID" val="2288"/>
</p:tagLst>
</file>

<file path=ppt/tags/tag15.xml><?xml version="1.0" encoding="utf-8"?>
<p:tagLst xmlns:p="http://schemas.openxmlformats.org/presentationml/2006/main">
  <p:tag name="AS_UNIQUEID" val="200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0.xml><?xml version="1.0" encoding="utf-8"?>
<p:tagLst xmlns:p="http://schemas.openxmlformats.org/presentationml/2006/main">
  <p:tag name="AS_UNIQUEID" val="2289"/>
</p:tagLst>
</file>

<file path=ppt/tags/tag151.xml><?xml version="1.0" encoding="utf-8"?>
<p:tagLst xmlns:p="http://schemas.openxmlformats.org/presentationml/2006/main">
  <p:tag name="AS_UNIQUEID" val="2290"/>
</p:tagLst>
</file>

<file path=ppt/tags/tag152.xml><?xml version="1.0" encoding="utf-8"?>
<p:tagLst xmlns:p="http://schemas.openxmlformats.org/presentationml/2006/main">
  <p:tag name="AS_UNIQUEID" val="2291"/>
</p:tagLst>
</file>

<file path=ppt/tags/tag153.xml><?xml version="1.0" encoding="utf-8"?>
<p:tagLst xmlns:p="http://schemas.openxmlformats.org/presentationml/2006/main">
  <p:tag name="AS_UNIQUEID" val="2292"/>
</p:tagLst>
</file>

<file path=ppt/tags/tag154.xml><?xml version="1.0" encoding="utf-8"?>
<p:tagLst xmlns:p="http://schemas.openxmlformats.org/presentationml/2006/main">
  <p:tag name="AS_UNIQUEID" val="2293"/>
</p:tagLst>
</file>

<file path=ppt/tags/tag155.xml><?xml version="1.0" encoding="utf-8"?>
<p:tagLst xmlns:p="http://schemas.openxmlformats.org/presentationml/2006/main">
  <p:tag name="AS_UNIQUEID" val="2294"/>
</p:tagLst>
</file>

<file path=ppt/tags/tag156.xml><?xml version="1.0" encoding="utf-8"?>
<p:tagLst xmlns:p="http://schemas.openxmlformats.org/presentationml/2006/main">
  <p:tag name="AS_UNIQUEID" val="34"/>
</p:tagLst>
</file>

<file path=ppt/tags/tag157.xml><?xml version="1.0" encoding="utf-8"?>
<p:tagLst xmlns:p="http://schemas.openxmlformats.org/presentationml/2006/main">
  <p:tag name="AS_UNIQUEID" val="32"/>
</p:tagLst>
</file>

<file path=ppt/tags/tag158.xml><?xml version="1.0" encoding="utf-8"?>
<p:tagLst xmlns:p="http://schemas.openxmlformats.org/presentationml/2006/main">
  <p:tag name="AS_UNIQUEID" val="33"/>
</p:tagLst>
</file>

<file path=ppt/tags/tag159.xml><?xml version="1.0" encoding="utf-8"?>
<p:tagLst xmlns:p="http://schemas.openxmlformats.org/presentationml/2006/main">
  <p:tag name="AS_UNIQUEID" val="31"/>
</p:tagLst>
</file>

<file path=ppt/tags/tag16.xml><?xml version="1.0" encoding="utf-8"?>
<p:tagLst xmlns:p="http://schemas.openxmlformats.org/presentationml/2006/main">
  <p:tag name="AS_UNIQUEID" val="200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60.xml><?xml version="1.0" encoding="utf-8"?>
<p:tagLst xmlns:p="http://schemas.openxmlformats.org/presentationml/2006/main">
  <p:tag name="AS_UNIQUEID" val="32"/>
</p:tagLst>
</file>

<file path=ppt/tags/tag161.xml><?xml version="1.0" encoding="utf-8"?>
<p:tagLst xmlns:p="http://schemas.openxmlformats.org/presentationml/2006/main">
  <p:tag name="AS_UNIQUEID" val="2344"/>
</p:tagLst>
</file>

<file path=ppt/tags/tag162.xml><?xml version="1.0" encoding="utf-8"?>
<p:tagLst xmlns:p="http://schemas.openxmlformats.org/presentationml/2006/main">
  <p:tag name="AS_UNIQUEID" val="2344"/>
</p:tagLst>
</file>

<file path=ppt/tags/tag163.xml><?xml version="1.0" encoding="utf-8"?>
<p:tagLst xmlns:p="http://schemas.openxmlformats.org/presentationml/2006/main">
  <p:tag name="AS_UNIQUEID" val="2278"/>
</p:tagLst>
</file>

<file path=ppt/tags/tag164.xml><?xml version="1.0" encoding="utf-8"?>
<p:tagLst xmlns:p="http://schemas.openxmlformats.org/presentationml/2006/main">
  <p:tag name="AS_UNIQUEID" val="2278"/>
</p:tagLst>
</file>

<file path=ppt/tags/tag165.xml><?xml version="1.0" encoding="utf-8"?>
<p:tagLst xmlns:p="http://schemas.openxmlformats.org/presentationml/2006/main">
  <p:tag name="AS_UNIQUEID" val="2278"/>
</p:tagLst>
</file>

<file path=ppt/tags/tag166.xml><?xml version="1.0" encoding="utf-8"?>
<p:tagLst xmlns:p="http://schemas.openxmlformats.org/presentationml/2006/main">
  <p:tag name="AS_UNIQUEID" val="2278"/>
</p:tagLst>
</file>

<file path=ppt/tags/tag167.xml><?xml version="1.0" encoding="utf-8"?>
<p:tagLst xmlns:p="http://schemas.openxmlformats.org/presentationml/2006/main">
  <p:tag name="AS_UNIQUEID" val="2278"/>
</p:tagLst>
</file>

<file path=ppt/tags/tag168.xml><?xml version="1.0" encoding="utf-8"?>
<p:tagLst xmlns:p="http://schemas.openxmlformats.org/presentationml/2006/main">
  <p:tag name="AS_UNIQUEID" val="2278"/>
</p:tagLst>
</file>

<file path=ppt/tags/tag169.xml><?xml version="1.0" encoding="utf-8"?>
<p:tagLst xmlns:p="http://schemas.openxmlformats.org/presentationml/2006/main">
  <p:tag name="AS_UNIQUEID" val="2278"/>
</p:tagLst>
</file>

<file path=ppt/tags/tag17.xml><?xml version="1.0" encoding="utf-8"?>
<p:tagLst xmlns:p="http://schemas.openxmlformats.org/presentationml/2006/main">
  <p:tag name="AS_UNIQUEID" val="200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70.xml><?xml version="1.0" encoding="utf-8"?>
<p:tagLst xmlns:p="http://schemas.openxmlformats.org/presentationml/2006/main">
  <p:tag name="AS_UNIQUEID" val="2278"/>
</p:tagLst>
</file>

<file path=ppt/tags/tag171.xml><?xml version="1.0" encoding="utf-8"?>
<p:tagLst xmlns:p="http://schemas.openxmlformats.org/presentationml/2006/main">
  <p:tag name="AS_UNIQUEID" val="2278"/>
</p:tagLst>
</file>

<file path=ppt/tags/tag172.xml><?xml version="1.0" encoding="utf-8"?>
<p:tagLst xmlns:p="http://schemas.openxmlformats.org/presentationml/2006/main">
  <p:tag name="AS_UNIQUEID" val="2278"/>
</p:tagLst>
</file>

<file path=ppt/tags/tag173.xml><?xml version="1.0" encoding="utf-8"?>
<p:tagLst xmlns:p="http://schemas.openxmlformats.org/presentationml/2006/main">
  <p:tag name="AS_UNIQUEID" val="2278"/>
</p:tagLst>
</file>

<file path=ppt/tags/tag174.xml><?xml version="1.0" encoding="utf-8"?>
<p:tagLst xmlns:p="http://schemas.openxmlformats.org/presentationml/2006/main">
  <p:tag name="AS_UNIQUEID" val="2278"/>
</p:tagLst>
</file>

<file path=ppt/tags/tag175.xml><?xml version="1.0" encoding="utf-8"?>
<p:tagLst xmlns:p="http://schemas.openxmlformats.org/presentationml/2006/main">
  <p:tag name="AS_UNIQUEID" val="2278"/>
</p:tagLst>
</file>

<file path=ppt/tags/tag176.xml><?xml version="1.0" encoding="utf-8"?>
<p:tagLst xmlns:p="http://schemas.openxmlformats.org/presentationml/2006/main">
  <p:tag name="AS_UNIQUEID" val="2278"/>
</p:tagLst>
</file>

<file path=ppt/tags/tag177.xml><?xml version="1.0" encoding="utf-8"?>
<p:tagLst xmlns:p="http://schemas.openxmlformats.org/presentationml/2006/main">
  <p:tag name="AS_UNIQUEID" val="2278"/>
</p:tagLst>
</file>

<file path=ppt/tags/tag178.xml><?xml version="1.0" encoding="utf-8"?>
<p:tagLst xmlns:p="http://schemas.openxmlformats.org/presentationml/2006/main">
  <p:tag name="AS_UNIQUEID" val="2278"/>
</p:tagLst>
</file>

<file path=ppt/tags/tag179.xml><?xml version="1.0" encoding="utf-8"?>
<p:tagLst xmlns:p="http://schemas.openxmlformats.org/presentationml/2006/main">
  <p:tag name="AS_UNIQUEID" val="2278"/>
</p:tagLst>
</file>

<file path=ppt/tags/tag18.xml><?xml version="1.0" encoding="utf-8"?>
<p:tagLst xmlns:p="http://schemas.openxmlformats.org/presentationml/2006/main">
  <p:tag name="AS_UNIQUEID" val="200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80.xml><?xml version="1.0" encoding="utf-8"?>
<p:tagLst xmlns:p="http://schemas.openxmlformats.org/presentationml/2006/main">
  <p:tag name="AS_UNIQUEID" val="2278"/>
</p:tagLst>
</file>

<file path=ppt/tags/tag181.xml><?xml version="1.0" encoding="utf-8"?>
<p:tagLst xmlns:p="http://schemas.openxmlformats.org/presentationml/2006/main">
  <p:tag name="AS_UNIQUEID" val="2192"/>
</p:tagLst>
</file>

<file path=ppt/tags/tag182.xml><?xml version="1.0" encoding="utf-8"?>
<p:tagLst xmlns:p="http://schemas.openxmlformats.org/presentationml/2006/main">
  <p:tag name="AS_UNIQUEID" val="2193"/>
</p:tagLst>
</file>

<file path=ppt/tags/tag183.xml><?xml version="1.0" encoding="utf-8"?>
<p:tagLst xmlns:p="http://schemas.openxmlformats.org/presentationml/2006/main">
  <p:tag name="AS_UNIQUEID" val="2194"/>
</p:tagLst>
</file>

<file path=ppt/tags/tag184.xml><?xml version="1.0" encoding="utf-8"?>
<p:tagLst xmlns:p="http://schemas.openxmlformats.org/presentationml/2006/main">
  <p:tag name="AS_UNIQUEID" val="2195"/>
</p:tagLst>
</file>

<file path=ppt/tags/tag185.xml><?xml version="1.0" encoding="utf-8"?>
<p:tagLst xmlns:p="http://schemas.openxmlformats.org/presentationml/2006/main">
  <p:tag name="AS_UNIQUEID" val="2196"/>
</p:tagLst>
</file>

<file path=ppt/tags/tag186.xml><?xml version="1.0" encoding="utf-8"?>
<p:tagLst xmlns:p="http://schemas.openxmlformats.org/presentationml/2006/main">
  <p:tag name="AS_UNIQUEID" val="2197"/>
</p:tagLst>
</file>

<file path=ppt/tags/tag187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MzFmYmUzZjQzZGZlNGUzMmUwZDA5NDdlNmJiZmQ3YzUifQ=="/>
</p:tagLst>
</file>

<file path=ppt/tags/tag19.xml><?xml version="1.0" encoding="utf-8"?>
<p:tagLst xmlns:p="http://schemas.openxmlformats.org/presentationml/2006/main">
  <p:tag name="AS_UNIQUEID" val="201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.xml><?xml version="1.0" encoding="utf-8"?>
<p:tagLst xmlns:p="http://schemas.openxmlformats.org/presentationml/2006/main">
  <p:tag name="AS_UNIQUEID" val="199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AS_UNIQUEID" val="201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.xml><?xml version="1.0" encoding="utf-8"?>
<p:tagLst xmlns:p="http://schemas.openxmlformats.org/presentationml/2006/main">
  <p:tag name="AS_UNIQUEID" val="201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.xml><?xml version="1.0" encoding="utf-8"?>
<p:tagLst xmlns:p="http://schemas.openxmlformats.org/presentationml/2006/main">
  <p:tag name="AS_UNIQUEID" val="201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.xml><?xml version="1.0" encoding="utf-8"?>
<p:tagLst xmlns:p="http://schemas.openxmlformats.org/presentationml/2006/main">
  <p:tag name="AS_UNIQUEID" val="201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4.xml><?xml version="1.0" encoding="utf-8"?>
<p:tagLst xmlns:p="http://schemas.openxmlformats.org/presentationml/2006/main">
  <p:tag name="AS_UNIQUEID" val="201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5.xml><?xml version="1.0" encoding="utf-8"?>
<p:tagLst xmlns:p="http://schemas.openxmlformats.org/presentationml/2006/main">
  <p:tag name="AS_UNIQUEID" val="201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6.xml><?xml version="1.0" encoding="utf-8"?>
<p:tagLst xmlns:p="http://schemas.openxmlformats.org/presentationml/2006/main">
  <p:tag name="AS_UNIQUEID" val="201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7.xml><?xml version="1.0" encoding="utf-8"?>
<p:tagLst xmlns:p="http://schemas.openxmlformats.org/presentationml/2006/main">
  <p:tag name="AS_UNIQUEID" val="201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.xml><?xml version="1.0" encoding="utf-8"?>
<p:tagLst xmlns:p="http://schemas.openxmlformats.org/presentationml/2006/main">
  <p:tag name="AS_UNIQUEID" val="202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p="http://schemas.openxmlformats.org/presentationml/2006/main">
  <p:tag name="AS_UNIQUEID" val="202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p="http://schemas.openxmlformats.org/presentationml/2006/main">
  <p:tag name="AS_UNIQUEID" val="199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AS_UNIQUEID" val="202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1.xml><?xml version="1.0" encoding="utf-8"?>
<p:tagLst xmlns:p="http://schemas.openxmlformats.org/presentationml/2006/main">
  <p:tag name="AS_UNIQUEID" val="202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2.xml><?xml version="1.0" encoding="utf-8"?>
<p:tagLst xmlns:p="http://schemas.openxmlformats.org/presentationml/2006/main">
  <p:tag name="AS_UNIQUEID" val="202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3.xml><?xml version="1.0" encoding="utf-8"?>
<p:tagLst xmlns:p="http://schemas.openxmlformats.org/presentationml/2006/main">
  <p:tag name="AS_UNIQUEID" val="202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4.xml><?xml version="1.0" encoding="utf-8"?>
<p:tagLst xmlns:p="http://schemas.openxmlformats.org/presentationml/2006/main">
  <p:tag name="AS_UNIQUEID" val="202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5.xml><?xml version="1.0" encoding="utf-8"?>
<p:tagLst xmlns:p="http://schemas.openxmlformats.org/presentationml/2006/main">
  <p:tag name="AS_UNIQUEID" val="202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6.xml><?xml version="1.0" encoding="utf-8"?>
<p:tagLst xmlns:p="http://schemas.openxmlformats.org/presentationml/2006/main">
  <p:tag name="AS_UNIQUEID" val="203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7.xml><?xml version="1.0" encoding="utf-8"?>
<p:tagLst xmlns:p="http://schemas.openxmlformats.org/presentationml/2006/main">
  <p:tag name="AS_UNIQUEID" val="203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8.xml><?xml version="1.0" encoding="utf-8"?>
<p:tagLst xmlns:p="http://schemas.openxmlformats.org/presentationml/2006/main">
  <p:tag name="AS_UNIQUEID" val="203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9.xml><?xml version="1.0" encoding="utf-8"?>
<p:tagLst xmlns:p="http://schemas.openxmlformats.org/presentationml/2006/main">
  <p:tag name="AS_UNIQUEID" val="203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.xml><?xml version="1.0" encoding="utf-8"?>
<p:tagLst xmlns:p="http://schemas.openxmlformats.org/presentationml/2006/main">
  <p:tag name="AS_UNIQUEID" val="199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AS_UNIQUEID" val="203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1.xml><?xml version="1.0" encoding="utf-8"?>
<p:tagLst xmlns:p="http://schemas.openxmlformats.org/presentationml/2006/main">
  <p:tag name="AS_UNIQUEID" val="203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2.xml><?xml version="1.0" encoding="utf-8"?>
<p:tagLst xmlns:p="http://schemas.openxmlformats.org/presentationml/2006/main">
  <p:tag name="AS_UNIQUEID" val="203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3.xml><?xml version="1.0" encoding="utf-8"?>
<p:tagLst xmlns:p="http://schemas.openxmlformats.org/presentationml/2006/main">
  <p:tag name="AS_UNIQUEID" val="203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4.xml><?xml version="1.0" encoding="utf-8"?>
<p:tagLst xmlns:p="http://schemas.openxmlformats.org/presentationml/2006/main">
  <p:tag name="AS_UNIQUEID" val="204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5.xml><?xml version="1.0" encoding="utf-8"?>
<p:tagLst xmlns:p="http://schemas.openxmlformats.org/presentationml/2006/main">
  <p:tag name="AS_UNIQUEID" val="204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6.xml><?xml version="1.0" encoding="utf-8"?>
<p:tagLst xmlns:p="http://schemas.openxmlformats.org/presentationml/2006/main">
  <p:tag name="AS_UNIQUEID" val="204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7.xml><?xml version="1.0" encoding="utf-8"?>
<p:tagLst xmlns:p="http://schemas.openxmlformats.org/presentationml/2006/main">
  <p:tag name="AS_UNIQUEID" val="204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8.xml><?xml version="1.0" encoding="utf-8"?>
<p:tagLst xmlns:p="http://schemas.openxmlformats.org/presentationml/2006/main">
  <p:tag name="AS_UNIQUEID" val="204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49.xml><?xml version="1.0" encoding="utf-8"?>
<p:tagLst xmlns:p="http://schemas.openxmlformats.org/presentationml/2006/main">
  <p:tag name="AS_UNIQUEID" val="204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.xml><?xml version="1.0" encoding="utf-8"?>
<p:tagLst xmlns:p="http://schemas.openxmlformats.org/presentationml/2006/main">
  <p:tag name="AS_UNIQUEID" val="199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AS_UNIQUEID" val="204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1.xml><?xml version="1.0" encoding="utf-8"?>
<p:tagLst xmlns:p="http://schemas.openxmlformats.org/presentationml/2006/main">
  <p:tag name="AS_UNIQUEID" val="204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2.xml><?xml version="1.0" encoding="utf-8"?>
<p:tagLst xmlns:p="http://schemas.openxmlformats.org/presentationml/2006/main">
  <p:tag name="AS_UNIQUEID" val="205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3.xml><?xml version="1.0" encoding="utf-8"?>
<p:tagLst xmlns:p="http://schemas.openxmlformats.org/presentationml/2006/main">
  <p:tag name="AS_UNIQUEID" val="205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4.xml><?xml version="1.0" encoding="utf-8"?>
<p:tagLst xmlns:p="http://schemas.openxmlformats.org/presentationml/2006/main">
  <p:tag name="AS_UNIQUEID" val="205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5.xml><?xml version="1.0" encoding="utf-8"?>
<p:tagLst xmlns:p="http://schemas.openxmlformats.org/presentationml/2006/main">
  <p:tag name="AS_UNIQUEID" val="205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6.xml><?xml version="1.0" encoding="utf-8"?>
<p:tagLst xmlns:p="http://schemas.openxmlformats.org/presentationml/2006/main">
  <p:tag name="AS_UNIQUEID" val="205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7.xml><?xml version="1.0" encoding="utf-8"?>
<p:tagLst xmlns:p="http://schemas.openxmlformats.org/presentationml/2006/main">
  <p:tag name="AS_UNIQUEID" val="2056"/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8.xml><?xml version="1.0" encoding="utf-8"?>
<p:tagLst xmlns:p="http://schemas.openxmlformats.org/presentationml/2006/main">
  <p:tag name="AS_UNIQUEID" val="2057"/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9.xml><?xml version="1.0" encoding="utf-8"?>
<p:tagLst xmlns:p="http://schemas.openxmlformats.org/presentationml/2006/main">
  <p:tag name="AS_UNIQUEID" val="205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.xml><?xml version="1.0" encoding="utf-8"?>
<p:tagLst xmlns:p="http://schemas.openxmlformats.org/presentationml/2006/main">
  <p:tag name="AS_UNIQUEID" val="199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0.xml><?xml version="1.0" encoding="utf-8"?>
<p:tagLst xmlns:p="http://schemas.openxmlformats.org/presentationml/2006/main">
  <p:tag name="AS_UNIQUEID" val="205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1.xml><?xml version="1.0" encoding="utf-8"?>
<p:tagLst xmlns:p="http://schemas.openxmlformats.org/presentationml/2006/main">
  <p:tag name="AS_UNIQUEID" val="206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176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3.xml><?xml version="1.0" encoding="utf-8"?>
<p:tagLst xmlns:p="http://schemas.openxmlformats.org/presentationml/2006/main">
  <p:tag name="AS_UNIQUEID" val="2063"/>
</p:tagLst>
</file>

<file path=ppt/tags/tag64.xml><?xml version="1.0" encoding="utf-8"?>
<p:tagLst xmlns:p="http://schemas.openxmlformats.org/presentationml/2006/main">
  <p:tag name="AS_UNIQUEID" val="2064"/>
</p:tagLst>
</file>

<file path=ppt/tags/tag65.xml><?xml version="1.0" encoding="utf-8"?>
<p:tagLst xmlns:p="http://schemas.openxmlformats.org/presentationml/2006/main">
  <p:tag name="AS_UNIQUEID" val="2065"/>
</p:tagLst>
</file>

<file path=ppt/tags/tag66.xml><?xml version="1.0" encoding="utf-8"?>
<p:tagLst xmlns:p="http://schemas.openxmlformats.org/presentationml/2006/main">
  <p:tag name="AS_UNIQUEID" val="2067"/>
</p:tagLst>
</file>

<file path=ppt/tags/tag67.xml><?xml version="1.0" encoding="utf-8"?>
<p:tagLst xmlns:p="http://schemas.openxmlformats.org/presentationml/2006/main">
  <p:tag name="AS_UNIQUEID" val="2068"/>
</p:tagLst>
</file>

<file path=ppt/tags/tag68.xml><?xml version="1.0" encoding="utf-8"?>
<p:tagLst xmlns:p="http://schemas.openxmlformats.org/presentationml/2006/main">
  <p:tag name="AS_UNIQUEID" val="2069"/>
</p:tagLst>
</file>

<file path=ppt/tags/tag69.xml><?xml version="1.0" encoding="utf-8"?>
<p:tagLst xmlns:p="http://schemas.openxmlformats.org/presentationml/2006/main">
  <p:tag name="AS_UNIQUEID" val="2070"/>
</p:tagLst>
</file>

<file path=ppt/tags/tag7.xml><?xml version="1.0" encoding="utf-8"?>
<p:tagLst xmlns:p="http://schemas.openxmlformats.org/presentationml/2006/main">
  <p:tag name="AS_UNIQUEID" val="199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70.xml><?xml version="1.0" encoding="utf-8"?>
<p:tagLst xmlns:p="http://schemas.openxmlformats.org/presentationml/2006/main">
  <p:tag name="AS_UNIQUEID" val="2071"/>
</p:tagLst>
</file>

<file path=ppt/tags/tag71.xml><?xml version="1.0" encoding="utf-8"?>
<p:tagLst xmlns:p="http://schemas.openxmlformats.org/presentationml/2006/main">
  <p:tag name="AS_UNIQUEID" val="2074"/>
</p:tagLst>
</file>

<file path=ppt/tags/tag72.xml><?xml version="1.0" encoding="utf-8"?>
<p:tagLst xmlns:p="http://schemas.openxmlformats.org/presentationml/2006/main">
  <p:tag name="AS_UNIQUEID" val="2075"/>
</p:tagLst>
</file>

<file path=ppt/tags/tag73.xml><?xml version="1.0" encoding="utf-8"?>
<p:tagLst xmlns:p="http://schemas.openxmlformats.org/presentationml/2006/main">
  <p:tag name="AS_UNIQUEID" val="2078"/>
</p:tagLst>
</file>

<file path=ppt/tags/tag74.xml><?xml version="1.0" encoding="utf-8"?>
<p:tagLst xmlns:p="http://schemas.openxmlformats.org/presentationml/2006/main">
  <p:tag name="AS_UNIQUEID" val="2079"/>
</p:tagLst>
</file>

<file path=ppt/tags/tag75.xml><?xml version="1.0" encoding="utf-8"?>
<p:tagLst xmlns:p="http://schemas.openxmlformats.org/presentationml/2006/main">
  <p:tag name="AS_UNIQUEID" val="2080"/>
</p:tagLst>
</file>

<file path=ppt/tags/tag76.xml><?xml version="1.0" encoding="utf-8"?>
<p:tagLst xmlns:p="http://schemas.openxmlformats.org/presentationml/2006/main">
  <p:tag name="AS_UNIQUEID" val="2081"/>
</p:tagLst>
</file>

<file path=ppt/tags/tag77.xml><?xml version="1.0" encoding="utf-8"?>
<p:tagLst xmlns:p="http://schemas.openxmlformats.org/presentationml/2006/main">
  <p:tag name="AS_UNIQUEID" val="2082"/>
</p:tagLst>
</file>

<file path=ppt/tags/tag78.xml><?xml version="1.0" encoding="utf-8"?>
<p:tagLst xmlns:p="http://schemas.openxmlformats.org/presentationml/2006/main">
  <p:tag name="AS_UNIQUEID" val="2083"/>
</p:tagLst>
</file>

<file path=ppt/tags/tag79.xml><?xml version="1.0" encoding="utf-8"?>
<p:tagLst xmlns:p="http://schemas.openxmlformats.org/presentationml/2006/main">
  <p:tag name="AS_UNIQUEID" val="2203"/>
</p:tagLst>
</file>

<file path=ppt/tags/tag8.xml><?xml version="1.0" encoding="utf-8"?>
<p:tagLst xmlns:p="http://schemas.openxmlformats.org/presentationml/2006/main">
  <p:tag name="AS_UNIQUEID" val="199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0.xml><?xml version="1.0" encoding="utf-8"?>
<p:tagLst xmlns:p="http://schemas.openxmlformats.org/presentationml/2006/main">
  <p:tag name="AS_UNIQUEID" val="2204"/>
</p:tagLst>
</file>

<file path=ppt/tags/tag81.xml><?xml version="1.0" encoding="utf-8"?>
<p:tagLst xmlns:p="http://schemas.openxmlformats.org/presentationml/2006/main">
  <p:tag name="AS_UNIQUEID" val="2205"/>
</p:tagLst>
</file>

<file path=ppt/tags/tag82.xml><?xml version="1.0" encoding="utf-8"?>
<p:tagLst xmlns:p="http://schemas.openxmlformats.org/presentationml/2006/main">
  <p:tag name="AS_UNIQUEID" val="2206"/>
</p:tagLst>
</file>

<file path=ppt/tags/tag83.xml><?xml version="1.0" encoding="utf-8"?>
<p:tagLst xmlns:p="http://schemas.openxmlformats.org/presentationml/2006/main">
  <p:tag name="AS_UNIQUEID" val="2207"/>
</p:tagLst>
</file>

<file path=ppt/tags/tag84.xml><?xml version="1.0" encoding="utf-8"?>
<p:tagLst xmlns:p="http://schemas.openxmlformats.org/presentationml/2006/main">
  <p:tag name="AS_UNIQUEID" val="31"/>
</p:tagLst>
</file>

<file path=ppt/tags/tag85.xml><?xml version="1.0" encoding="utf-8"?>
<p:tagLst xmlns:p="http://schemas.openxmlformats.org/presentationml/2006/main">
  <p:tag name="AS_UNIQUEID" val="32"/>
</p:tagLst>
</file>

<file path=ppt/tags/tag86.xml><?xml version="1.0" encoding="utf-8"?>
<p:tagLst xmlns:p="http://schemas.openxmlformats.org/presentationml/2006/main">
  <p:tag name="AS_UNIQUEID" val="33"/>
</p:tagLst>
</file>

<file path=ppt/tags/tag87.xml><?xml version="1.0" encoding="utf-8"?>
<p:tagLst xmlns:p="http://schemas.openxmlformats.org/presentationml/2006/main">
  <p:tag name="AS_UNIQUEID" val="34"/>
</p:tagLst>
</file>

<file path=ppt/tags/tag88.xml><?xml version="1.0" encoding="utf-8"?>
<p:tagLst xmlns:p="http://schemas.openxmlformats.org/presentationml/2006/main">
  <p:tag name="AS_UNIQUEID" val="2208"/>
</p:tagLst>
</file>

<file path=ppt/tags/tag89.xml><?xml version="1.0" encoding="utf-8"?>
<p:tagLst xmlns:p="http://schemas.openxmlformats.org/presentationml/2006/main">
  <p:tag name="AS_UNIQUEID" val="2209"/>
</p:tagLst>
</file>

<file path=ppt/tags/tag9.xml><?xml version="1.0" encoding="utf-8"?>
<p:tagLst xmlns:p="http://schemas.openxmlformats.org/presentationml/2006/main">
  <p:tag name="AS_UNIQUEID" val="199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0.xml><?xml version="1.0" encoding="utf-8"?>
<p:tagLst xmlns:p="http://schemas.openxmlformats.org/presentationml/2006/main">
  <p:tag name="AS_UNIQUEID" val="2210"/>
</p:tagLst>
</file>

<file path=ppt/tags/tag91.xml><?xml version="1.0" encoding="utf-8"?>
<p:tagLst xmlns:p="http://schemas.openxmlformats.org/presentationml/2006/main">
  <p:tag name="AS_UNIQUEID" val="2211"/>
</p:tagLst>
</file>

<file path=ppt/tags/tag92.xml><?xml version="1.0" encoding="utf-8"?>
<p:tagLst xmlns:p="http://schemas.openxmlformats.org/presentationml/2006/main">
  <p:tag name="AS_UNIQUEID" val="2212"/>
</p:tagLst>
</file>

<file path=ppt/tags/tag93.xml><?xml version="1.0" encoding="utf-8"?>
<p:tagLst xmlns:p="http://schemas.openxmlformats.org/presentationml/2006/main">
  <p:tag name="AS_UNIQUEID" val="2213"/>
</p:tagLst>
</file>

<file path=ppt/tags/tag94.xml><?xml version="1.0" encoding="utf-8"?>
<p:tagLst xmlns:p="http://schemas.openxmlformats.org/presentationml/2006/main">
  <p:tag name="AS_UNIQUEID" val="2214"/>
</p:tagLst>
</file>

<file path=ppt/tags/tag95.xml><?xml version="1.0" encoding="utf-8"?>
<p:tagLst xmlns:p="http://schemas.openxmlformats.org/presentationml/2006/main">
  <p:tag name="AS_UNIQUEID" val="2215"/>
</p:tagLst>
</file>

<file path=ppt/tags/tag96.xml><?xml version="1.0" encoding="utf-8"?>
<p:tagLst xmlns:p="http://schemas.openxmlformats.org/presentationml/2006/main">
  <p:tag name="AS_UNIQUEID" val="2216"/>
</p:tagLst>
</file>

<file path=ppt/tags/tag97.xml><?xml version="1.0" encoding="utf-8"?>
<p:tagLst xmlns:p="http://schemas.openxmlformats.org/presentationml/2006/main">
  <p:tag name="AS_UNIQUEID" val="2217"/>
</p:tagLst>
</file>

<file path=ppt/tags/tag98.xml><?xml version="1.0" encoding="utf-8"?>
<p:tagLst xmlns:p="http://schemas.openxmlformats.org/presentationml/2006/main">
  <p:tag name="AS_UNIQUEID" val="2218"/>
</p:tagLst>
</file>

<file path=ppt/tags/tag99.xml><?xml version="1.0" encoding="utf-8"?>
<p:tagLst xmlns:p="http://schemas.openxmlformats.org/presentationml/2006/main">
  <p:tag name="AS_UNIQUEID" val="2219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Default Design">
  <a:themeElements>
    <a:clrScheme name="3_Default Design 3">
      <a:dk1>
        <a:srgbClr val="080808"/>
      </a:dk1>
      <a:lt1>
        <a:srgbClr val="FFFFFF"/>
      </a:lt1>
      <a:dk2>
        <a:srgbClr val="A59A55"/>
      </a:dk2>
      <a:lt2>
        <a:srgbClr val="DDDDDD"/>
      </a:lt2>
      <a:accent1>
        <a:srgbClr val="4AB1E4"/>
      </a:accent1>
      <a:accent2>
        <a:srgbClr val="8F038F"/>
      </a:accent2>
      <a:accent3>
        <a:srgbClr val="FFFFFF"/>
      </a:accent3>
      <a:accent4>
        <a:srgbClr val="060606"/>
      </a:accent4>
      <a:accent5>
        <a:srgbClr val="B1D5EF"/>
      </a:accent5>
      <a:accent6>
        <a:srgbClr val="810281"/>
      </a:accent6>
      <a:hlink>
        <a:srgbClr val="F77A1D"/>
      </a:hlink>
      <a:folHlink>
        <a:srgbClr val="5BBE4E"/>
      </a:folHlink>
    </a:clrScheme>
    <a:fontScheme name="3_Default Design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3_Default Design 1">
        <a:dk1>
          <a:srgbClr val="5F5F5F"/>
        </a:dk1>
        <a:lt1>
          <a:srgbClr val="FFFFFF"/>
        </a:lt1>
        <a:dk2>
          <a:srgbClr val="C36609"/>
        </a:dk2>
        <a:lt2>
          <a:srgbClr val="DDDDDD"/>
        </a:lt2>
        <a:accent1>
          <a:srgbClr val="D2B94E"/>
        </a:accent1>
        <a:accent2>
          <a:srgbClr val="2395B9"/>
        </a:accent2>
        <a:accent3>
          <a:srgbClr val="FFFFFF"/>
        </a:accent3>
        <a:accent4>
          <a:srgbClr val="505050"/>
        </a:accent4>
        <a:accent5>
          <a:srgbClr val="E5D9B2"/>
        </a:accent5>
        <a:accent6>
          <a:srgbClr val="1F87A7"/>
        </a:accent6>
        <a:hlink>
          <a:srgbClr val="5C984E"/>
        </a:hlink>
        <a:folHlink>
          <a:srgbClr val="B5C77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5F5F5F"/>
        </a:dk1>
        <a:lt1>
          <a:srgbClr val="FFFFFF"/>
        </a:lt1>
        <a:dk2>
          <a:srgbClr val="9FC591"/>
        </a:dk2>
        <a:lt2>
          <a:srgbClr val="DDDDDD"/>
        </a:lt2>
        <a:accent1>
          <a:srgbClr val="7B82B7"/>
        </a:accent1>
        <a:accent2>
          <a:srgbClr val="8D337C"/>
        </a:accent2>
        <a:accent3>
          <a:srgbClr val="FFFFFF"/>
        </a:accent3>
        <a:accent4>
          <a:srgbClr val="505050"/>
        </a:accent4>
        <a:accent5>
          <a:srgbClr val="BFC1D8"/>
        </a:accent5>
        <a:accent6>
          <a:srgbClr val="7F2D70"/>
        </a:accent6>
        <a:hlink>
          <a:srgbClr val="CC87E1"/>
        </a:hlink>
        <a:folHlink>
          <a:srgbClr val="76C5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80808"/>
        </a:dk1>
        <a:lt1>
          <a:srgbClr val="FFFFFF"/>
        </a:lt1>
        <a:dk2>
          <a:srgbClr val="A59A55"/>
        </a:dk2>
        <a:lt2>
          <a:srgbClr val="DDDDDD"/>
        </a:lt2>
        <a:accent1>
          <a:srgbClr val="4AB1E4"/>
        </a:accent1>
        <a:accent2>
          <a:srgbClr val="8F038F"/>
        </a:accent2>
        <a:accent3>
          <a:srgbClr val="FFFFFF"/>
        </a:accent3>
        <a:accent4>
          <a:srgbClr val="060606"/>
        </a:accent4>
        <a:accent5>
          <a:srgbClr val="B1D5EF"/>
        </a:accent5>
        <a:accent6>
          <a:srgbClr val="810281"/>
        </a:accent6>
        <a:hlink>
          <a:srgbClr val="F77A1D"/>
        </a:hlink>
        <a:folHlink>
          <a:srgbClr val="5BBE4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801</Words>
  <Application>WPS 演示</Application>
  <PresentationFormat/>
  <Paragraphs>100</Paragraphs>
  <Slides>14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32" baseType="lpstr">
      <vt:lpstr>Arial</vt:lpstr>
      <vt:lpstr>宋体</vt:lpstr>
      <vt:lpstr>Wingdings</vt:lpstr>
      <vt:lpstr>微软雅黑</vt:lpstr>
      <vt:lpstr>Wingdings</vt:lpstr>
      <vt:lpstr>Times New Roman</vt:lpstr>
      <vt:lpstr>黑体</vt:lpstr>
      <vt:lpstr>Arial Narrow</vt:lpstr>
      <vt:lpstr>Arial Black</vt:lpstr>
      <vt:lpstr>Cambria Math</vt:lpstr>
      <vt:lpstr>MS Mincho</vt:lpstr>
      <vt:lpstr>Segoe Print</vt:lpstr>
      <vt:lpstr>Arial Unicode MS</vt:lpstr>
      <vt:lpstr>Calibri</vt:lpstr>
      <vt:lpstr>Office 主题​​</vt:lpstr>
      <vt:lpstr>3_Default Design</vt:lpstr>
      <vt:lpstr>Equation.KSEE3</vt:lpstr>
      <vt:lpstr>Equation.KSEE3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翟羽佳</cp:lastModifiedBy>
  <cp:revision>7</cp:revision>
  <cp:lastPrinted>2021-08-30T14:15:00Z</cp:lastPrinted>
  <dcterms:created xsi:type="dcterms:W3CDTF">2021-08-30T14:15:00Z</dcterms:created>
  <dcterms:modified xsi:type="dcterms:W3CDTF">2024-05-10T01:52:47Z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C67FC2D0950F47809BEDF62C9350EFC6_12</vt:lpwstr>
  </property>
  <property fmtid="{D5CDD505-2E9C-101B-9397-08002B2CF9AE}" pid="7" name="KSOProductBuildVer">
    <vt:lpwstr>2052-12.1.0.16729</vt:lpwstr>
  </property>
</Properties>
</file>