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2912" r:id="rId5"/>
    <p:sldId id="258" r:id="rId6"/>
    <p:sldId id="259" r:id="rId7"/>
    <p:sldId id="260" r:id="rId8"/>
    <p:sldId id="261" r:id="rId9"/>
    <p:sldId id="327" r:id="rId10"/>
    <p:sldId id="263" r:id="rId11"/>
    <p:sldId id="264" r:id="rId12"/>
    <p:sldId id="328" r:id="rId13"/>
    <p:sldId id="2940" r:id="rId14"/>
    <p:sldId id="2941" r:id="rId15"/>
    <p:sldId id="2943" r:id="rId16"/>
    <p:sldId id="268" r:id="rId17"/>
    <p:sldId id="270" r:id="rId18"/>
    <p:sldId id="271" r:id="rId19"/>
    <p:sldId id="272" r:id="rId20"/>
    <p:sldId id="273" r:id="rId21"/>
    <p:sldId id="274" r:id="rId22"/>
    <p:sldId id="329" r:id="rId23"/>
    <p:sldId id="275" r:id="rId24"/>
    <p:sldId id="277" r:id="rId25"/>
    <p:sldId id="2944" r:id="rId26"/>
    <p:sldId id="276" r:id="rId27"/>
    <p:sldId id="2945" r:id="rId28"/>
    <p:sldId id="278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NESE-BC06F90" initials="" lastIdx="0" clrIdx="0"/>
  <p:cmAuthor id="29" name="86151" initials="8" lastIdx="0" clrIdx="28"/>
  <p:cmAuthor id="1" name="LJH" initials="L" lastIdx="0" clrIdx="0"/>
  <p:cmAuthor id="2" name="作者" initials="A" lastIdx="0" clrIdx="1"/>
  <p:cmAuthor id="3" name="Author" initials="A" lastIdx="0" clrIdx="2"/>
  <p:cmAuthor id="4" name="杨一鸣" initials="杨" lastIdx="0" clrIdx="0"/>
  <p:cmAuthor id="5" name="www.xkb1.com" initials="w" lastIdx="0" clrIdx="1"/>
  <p:cmAuthor id="6" name="lenovo" initials="l" lastIdx="0" clrIdx="0"/>
  <p:cmAuthor id="7" name="xkb1.com" initials="x" lastIdx="0" clrIdx="0"/>
  <p:cmAuthor id="8" name="xiaoxuan Zeng" initials="x" lastIdx="0" clrIdx="0"/>
  <p:cmAuthor id="9" name="dongyu" initials="d" lastIdx="0" clrIdx="8"/>
  <p:cmAuthor id="10" name="admin" initials="a" lastIdx="0" clrIdx="0"/>
  <p:cmAuthor id="11" name="86137" initials="8" lastIdx="0" clrIdx="10"/>
  <p:cmAuthor id="12" name="Mia Vida Villanueva" initials="M" lastIdx="0" clrIdx="0"/>
  <p:cmAuthor id="13" name="asus1" initials="a" lastIdx="0" clrIdx="12"/>
  <p:cmAuthor id="14" name="黄扣扣" initials="黄" lastIdx="0" clrIdx="13"/>
  <p:cmAuthor id="15" name="Vivian Liu" initials="" lastIdx="0" clrIdx="1"/>
  <p:cmAuthor id="16" name="刘浩" initials="" lastIdx="0" clrIdx="0"/>
  <p:cmAuthor id="17" name="孙宇婷" initials="" lastIdx="0" clrIdx="21"/>
  <p:cmAuthor id="18" name="未知用户1" initials="未知用户1" lastIdx="0" clrIdx="0"/>
  <p:cmAuthor id="76" name="叶 思冰" initials="叶" lastIdx="0" clrIdx="25"/>
  <p:cmAuthor id="19" name="Windows 用户" initials="" lastIdx="0" clrIdx="0"/>
  <p:cmAuthor id="20" name="ASUS" initials="" lastIdx="0" clrIdx="0"/>
  <p:cmAuthor id="21" name="li marry" initials="" lastIdx="0" clrIdx="0"/>
  <p:cmAuthor id="22" name="win" initials="" lastIdx="0" clrIdx="0"/>
  <p:cmAuthor id="23" name="xj" initials="" lastIdx="0" clrIdx="23"/>
  <p:cmAuthor id="24" name="古" initials="" lastIdx="0" clrIdx="24"/>
  <p:cmAuthor id="25" name="李彦利" initials="" lastIdx="0" clrIdx="25"/>
  <p:cmAuthor id="26" name="刘刘" initials="" lastIdx="0" clrIdx="20"/>
  <p:cmAuthor id="38" name="NFB" initials="N" lastIdx="0" clrIdx="14"/>
  <p:cmAuthor id="28" name="nijingen" initials="n" lastIdx="0" clrIdx="27"/>
  <p:cmAuthor id="30" name="yisimin" initials="y" lastIdx="0" clrIdx="29"/>
  <p:cmAuthor id="77" name="雨昕" initials="雨" lastIdx="0" clrIdx="26"/>
  <p:cmAuthor id="33" name="86138" initials="8" lastIdx="0" clrIdx="33"/>
  <p:cmAuthor id="49837069" name="DELL" initials="D" lastIdx="0" clrIdx="25"/>
  <p:cmAuthor id="31" name="Echo" initials="E" lastIdx="0" clrIdx="30"/>
  <p:cmAuthor id="2000" name="张瑞霞" initials="authorId_524709945" lastIdx="0" clrIdx="0"/>
  <p:cmAuthor id="32" name="陈庆" initials="陈" lastIdx="0" clrIdx="31"/>
  <p:cmAuthor id="2001" name="Dino._6ZFrB7nA" initials="authorId_1257418890" lastIdx="0" clrIdx="1"/>
  <p:cmAuthor id="34" name="a'su's" initials="a" lastIdx="0" clrIdx="33"/>
  <p:cmAuthor id="36" name="陈芳" initials="A" lastIdx="0" clrIdx="35"/>
  <p:cmAuthor id="41" name="EXX008" initials="E" lastIdx="0" clrIdx="40"/>
  <p:cmAuthor id="27" name="86136" initials="8" lastIdx="0" clrIdx="26"/>
  <p:cmAuthor id="42" name="1" initials="1" lastIdx="0" clrIdx="41"/>
  <p:cmAuthor id="37" name="邹 嘉豪" initials="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clrMru>
    <a:srgbClr val="FFF8E9"/>
    <a:srgbClr val="FFFBF3"/>
    <a:srgbClr val="FFF7EB"/>
    <a:srgbClr val="FFF3E1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48" y="58"/>
      </p:cViewPr>
      <p:guideLst>
        <p:guide orient="horz" pos="216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420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z="1200" b="1">
                <a:latin typeface="楷体" panose="02010609060101010101" charset="-122"/>
                <a:ea typeface="楷体" panose="02010609060101010101" charset="-122"/>
              </a:rPr>
              <a:t>他的作品中既有讽刺嘲弄时代及社会丑陋的一方面，也有对社会底层民众同情和慈爱的一面。</a:t>
            </a:r>
            <a:endParaRPr lang="zh-CN" altLang="en-US" sz="1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8F6C58EF-7107-4050-BEE5-45E10E884C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AF50C859-0358-4914-8F1C-C5877D0CC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AF50C859-0358-4914-8F1C-C5877D0CC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4.xml"/><Relationship Id="rId21" Type="http://schemas.openxmlformats.org/officeDocument/2006/relationships/tags" Target="../tags/tag63.xml"/><Relationship Id="rId20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image" Target="../media/image3.png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8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0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236.xml"/><Relationship Id="rId22" Type="http://schemas.openxmlformats.org/officeDocument/2006/relationships/tags" Target="../tags/tag235.xml"/><Relationship Id="rId21" Type="http://schemas.openxmlformats.org/officeDocument/2006/relationships/image" Target="../media/image4.jpeg"/><Relationship Id="rId20" Type="http://schemas.openxmlformats.org/officeDocument/2006/relationships/tags" Target="../tags/tag234.xml"/><Relationship Id="rId2" Type="http://schemas.openxmlformats.org/officeDocument/2006/relationships/tags" Target="../tags/tag216.xml"/><Relationship Id="rId19" Type="http://schemas.openxmlformats.org/officeDocument/2006/relationships/tags" Target="../tags/tag23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63.xml"/><Relationship Id="rId20" Type="http://schemas.openxmlformats.org/officeDocument/2006/relationships/tags" Target="../tags/tag262.xml"/><Relationship Id="rId2" Type="http://schemas.openxmlformats.org/officeDocument/2006/relationships/tags" Target="../tags/tag244.xml"/><Relationship Id="rId19" Type="http://schemas.openxmlformats.org/officeDocument/2006/relationships/tags" Target="../tags/tag261.xml"/><Relationship Id="rId18" Type="http://schemas.openxmlformats.org/officeDocument/2006/relationships/tags" Target="../tags/tag260.xml"/><Relationship Id="rId17" Type="http://schemas.openxmlformats.org/officeDocument/2006/relationships/tags" Target="../tags/tag259.xml"/><Relationship Id="rId16" Type="http://schemas.openxmlformats.org/officeDocument/2006/relationships/tags" Target="../tags/tag258.xml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tags" Target="../tags/tag24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79.xml"/><Relationship Id="rId15" Type="http://schemas.openxmlformats.org/officeDocument/2006/relationships/tags" Target="../tags/tag278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8" Type="http://schemas.openxmlformats.org/officeDocument/2006/relationships/notesSlide" Target="../notesSlides/notesSlide5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305.xml"/><Relationship Id="rId25" Type="http://schemas.openxmlformats.org/officeDocument/2006/relationships/tags" Target="../tags/tag304.xml"/><Relationship Id="rId24" Type="http://schemas.openxmlformats.org/officeDocument/2006/relationships/tags" Target="../tags/tag303.xml"/><Relationship Id="rId23" Type="http://schemas.openxmlformats.org/officeDocument/2006/relationships/tags" Target="../tags/tag302.xml"/><Relationship Id="rId22" Type="http://schemas.openxmlformats.org/officeDocument/2006/relationships/tags" Target="../tags/tag301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tags" Target="../tags/tag281.xml"/><Relationship Id="rId19" Type="http://schemas.openxmlformats.org/officeDocument/2006/relationships/tags" Target="../tags/tag298.xml"/><Relationship Id="rId18" Type="http://schemas.openxmlformats.org/officeDocument/2006/relationships/tags" Target="../tags/tag297.xml"/><Relationship Id="rId17" Type="http://schemas.openxmlformats.org/officeDocument/2006/relationships/tags" Target="../tags/tag296.xml"/><Relationship Id="rId16" Type="http://schemas.openxmlformats.org/officeDocument/2006/relationships/tags" Target="../tags/tag295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tags" Target="../tags/tag28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7" Type="http://schemas.openxmlformats.org/officeDocument/2006/relationships/notesSlide" Target="../notesSlides/notesSlide6.xml"/><Relationship Id="rId36" Type="http://schemas.openxmlformats.org/officeDocument/2006/relationships/slideLayout" Target="../slideLayouts/slideLayout1.xml"/><Relationship Id="rId35" Type="http://schemas.openxmlformats.org/officeDocument/2006/relationships/tags" Target="../tags/tag348.xml"/><Relationship Id="rId34" Type="http://schemas.openxmlformats.org/officeDocument/2006/relationships/tags" Target="../tags/tag347.xml"/><Relationship Id="rId33" Type="http://schemas.openxmlformats.org/officeDocument/2006/relationships/tags" Target="../tags/tag346.xml"/><Relationship Id="rId32" Type="http://schemas.openxmlformats.org/officeDocument/2006/relationships/tags" Target="../tags/tag345.xml"/><Relationship Id="rId31" Type="http://schemas.openxmlformats.org/officeDocument/2006/relationships/tags" Target="../tags/tag344.xml"/><Relationship Id="rId30" Type="http://schemas.openxmlformats.org/officeDocument/2006/relationships/tags" Target="../tags/tag343.xml"/><Relationship Id="rId3" Type="http://schemas.openxmlformats.org/officeDocument/2006/relationships/tags" Target="../tags/tag316.xml"/><Relationship Id="rId29" Type="http://schemas.openxmlformats.org/officeDocument/2006/relationships/tags" Target="../tags/tag342.xml"/><Relationship Id="rId28" Type="http://schemas.openxmlformats.org/officeDocument/2006/relationships/tags" Target="../tags/tag341.xml"/><Relationship Id="rId27" Type="http://schemas.openxmlformats.org/officeDocument/2006/relationships/tags" Target="../tags/tag340.xml"/><Relationship Id="rId26" Type="http://schemas.openxmlformats.org/officeDocument/2006/relationships/tags" Target="../tags/tag339.xml"/><Relationship Id="rId25" Type="http://schemas.openxmlformats.org/officeDocument/2006/relationships/tags" Target="../tags/tag338.xml"/><Relationship Id="rId24" Type="http://schemas.openxmlformats.org/officeDocument/2006/relationships/tags" Target="../tags/tag337.xml"/><Relationship Id="rId23" Type="http://schemas.openxmlformats.org/officeDocument/2006/relationships/tags" Target="../tags/tag336.xml"/><Relationship Id="rId22" Type="http://schemas.openxmlformats.org/officeDocument/2006/relationships/tags" Target="../tags/tag335.xml"/><Relationship Id="rId21" Type="http://schemas.openxmlformats.org/officeDocument/2006/relationships/tags" Target="../tags/tag334.xml"/><Relationship Id="rId20" Type="http://schemas.openxmlformats.org/officeDocument/2006/relationships/tags" Target="../tags/tag333.xml"/><Relationship Id="rId2" Type="http://schemas.openxmlformats.org/officeDocument/2006/relationships/tags" Target="../tags/tag315.xml"/><Relationship Id="rId19" Type="http://schemas.openxmlformats.org/officeDocument/2006/relationships/tags" Target="../tags/tag332.xml"/><Relationship Id="rId18" Type="http://schemas.openxmlformats.org/officeDocument/2006/relationships/tags" Target="../tags/tag331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tags" Target="../tags/tag328.xml"/><Relationship Id="rId14" Type="http://schemas.openxmlformats.org/officeDocument/2006/relationships/tags" Target="../tags/tag327.xml"/><Relationship Id="rId13" Type="http://schemas.openxmlformats.org/officeDocument/2006/relationships/tags" Target="../tags/tag326.xml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371.xml"/><Relationship Id="rId2" Type="http://schemas.openxmlformats.org/officeDocument/2006/relationships/tags" Target="../tags/tag353.xml"/><Relationship Id="rId19" Type="http://schemas.openxmlformats.org/officeDocument/2006/relationships/tags" Target="../tags/tag370.xml"/><Relationship Id="rId18" Type="http://schemas.openxmlformats.org/officeDocument/2006/relationships/tags" Target="../tags/tag369.xml"/><Relationship Id="rId17" Type="http://schemas.openxmlformats.org/officeDocument/2006/relationships/tags" Target="../tags/tag368.xml"/><Relationship Id="rId16" Type="http://schemas.openxmlformats.org/officeDocument/2006/relationships/tags" Target="../tags/tag367.xml"/><Relationship Id="rId15" Type="http://schemas.openxmlformats.org/officeDocument/2006/relationships/tags" Target="../tags/tag366.xml"/><Relationship Id="rId14" Type="http://schemas.openxmlformats.org/officeDocument/2006/relationships/tags" Target="../tags/tag365.xml"/><Relationship Id="rId13" Type="http://schemas.openxmlformats.org/officeDocument/2006/relationships/tags" Target="../tags/tag364.xml"/><Relationship Id="rId12" Type="http://schemas.openxmlformats.org/officeDocument/2006/relationships/tags" Target="../tags/tag363.xml"/><Relationship Id="rId11" Type="http://schemas.openxmlformats.org/officeDocument/2006/relationships/tags" Target="../tags/tag362.xml"/><Relationship Id="rId10" Type="http://schemas.openxmlformats.org/officeDocument/2006/relationships/tags" Target="../tags/tag361.xml"/><Relationship Id="rId1" Type="http://schemas.openxmlformats.org/officeDocument/2006/relationships/tags" Target="../tags/tag35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3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2" Type="http://schemas.openxmlformats.org/officeDocument/2006/relationships/slideLayout" Target="../slideLayouts/slideLayout1.xml"/><Relationship Id="rId31" Type="http://schemas.openxmlformats.org/officeDocument/2006/relationships/image" Target="../media/image6.png"/><Relationship Id="rId30" Type="http://schemas.openxmlformats.org/officeDocument/2006/relationships/tags" Target="../tags/tag413.xml"/><Relationship Id="rId3" Type="http://schemas.openxmlformats.org/officeDocument/2006/relationships/tags" Target="../tags/tag386.xml"/><Relationship Id="rId29" Type="http://schemas.openxmlformats.org/officeDocument/2006/relationships/tags" Target="../tags/tag412.xml"/><Relationship Id="rId28" Type="http://schemas.openxmlformats.org/officeDocument/2006/relationships/tags" Target="../tags/tag411.xml"/><Relationship Id="rId27" Type="http://schemas.openxmlformats.org/officeDocument/2006/relationships/tags" Target="../tags/tag410.xml"/><Relationship Id="rId26" Type="http://schemas.openxmlformats.org/officeDocument/2006/relationships/tags" Target="../tags/tag409.xml"/><Relationship Id="rId25" Type="http://schemas.openxmlformats.org/officeDocument/2006/relationships/tags" Target="../tags/tag408.xml"/><Relationship Id="rId24" Type="http://schemas.openxmlformats.org/officeDocument/2006/relationships/tags" Target="../tags/tag407.xml"/><Relationship Id="rId23" Type="http://schemas.openxmlformats.org/officeDocument/2006/relationships/tags" Target="../tags/tag406.xml"/><Relationship Id="rId22" Type="http://schemas.openxmlformats.org/officeDocument/2006/relationships/tags" Target="../tags/tag405.xml"/><Relationship Id="rId21" Type="http://schemas.openxmlformats.org/officeDocument/2006/relationships/tags" Target="../tags/tag404.xml"/><Relationship Id="rId20" Type="http://schemas.openxmlformats.org/officeDocument/2006/relationships/tags" Target="../tags/tag403.xml"/><Relationship Id="rId2" Type="http://schemas.openxmlformats.org/officeDocument/2006/relationships/tags" Target="../tags/tag385.xml"/><Relationship Id="rId19" Type="http://schemas.openxmlformats.org/officeDocument/2006/relationships/tags" Target="../tags/tag402.xml"/><Relationship Id="rId18" Type="http://schemas.openxmlformats.org/officeDocument/2006/relationships/tags" Target="../tags/tag401.xml"/><Relationship Id="rId17" Type="http://schemas.openxmlformats.org/officeDocument/2006/relationships/tags" Target="../tags/tag400.xml"/><Relationship Id="rId16" Type="http://schemas.openxmlformats.org/officeDocument/2006/relationships/tags" Target="../tags/tag399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tags" Target="../tags/tag38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05.xml"/><Relationship Id="rId19" Type="http://schemas.openxmlformats.org/officeDocument/2006/relationships/tags" Target="../tags/tag122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170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88384" y="-192616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099" name="矩形 2"/>
          <p:cNvSpPr/>
          <p:nvPr>
            <p:custDataLst>
              <p:tags r:id="rId2"/>
            </p:custDataLst>
          </p:nvPr>
        </p:nvSpPr>
        <p:spPr>
          <a:xfrm>
            <a:off x="116541" y="704244"/>
            <a:ext cx="11932023" cy="507746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红豆生南国，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春来发几枝？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愿君多采撷，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此物最相思。</a:t>
            </a:r>
            <a:endParaRPr sz="3600" b="1" err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  <a:buClrTx/>
              <a:buSzTx/>
              <a:buFontTx/>
            </a:pPr>
            <a:r>
              <a:rPr sz="36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　　</a:t>
            </a:r>
            <a:endParaRPr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32815" y="5330190"/>
            <a:ext cx="1012507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诗中的四句话，属于判断的是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那两句诗？</a:t>
            </a:r>
            <a:endParaRPr 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40675" y="262953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疑问句</a:t>
            </a:r>
            <a:endParaRPr lang="zh-CN" altLang="en-US" sz="2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40675" y="342900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祈使句</a:t>
            </a:r>
            <a:endParaRPr lang="zh-CN" altLang="en-US" sz="2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"/>
          <p:cNvSpPr/>
          <p:nvPr>
            <p:custDataLst>
              <p:tags r:id="rId1"/>
            </p:custDataLst>
          </p:nvPr>
        </p:nvSpPr>
        <p:spPr bwMode="auto">
          <a:xfrm>
            <a:off x="752584" y="2707804"/>
            <a:ext cx="494722" cy="491751"/>
          </a:xfrm>
          <a:custGeom>
            <a:avLst/>
            <a:gdLst>
              <a:gd name="T0" fmla="*/ 340 w 345"/>
              <a:gd name="T1" fmla="*/ 182 h 345"/>
              <a:gd name="T2" fmla="*/ 163 w 345"/>
              <a:gd name="T3" fmla="*/ 340 h 345"/>
              <a:gd name="T4" fmla="*/ 5 w 345"/>
              <a:gd name="T5" fmla="*/ 164 h 345"/>
              <a:gd name="T6" fmla="*/ 181 w 345"/>
              <a:gd name="T7" fmla="*/ 5 h 345"/>
              <a:gd name="T8" fmla="*/ 340 w 345"/>
              <a:gd name="T9" fmla="*/ 18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345">
                <a:moveTo>
                  <a:pt x="340" y="182"/>
                </a:moveTo>
                <a:cubicBezTo>
                  <a:pt x="335" y="274"/>
                  <a:pt x="256" y="345"/>
                  <a:pt x="163" y="340"/>
                </a:cubicBezTo>
                <a:cubicBezTo>
                  <a:pt x="71" y="335"/>
                  <a:pt x="0" y="256"/>
                  <a:pt x="5" y="164"/>
                </a:cubicBezTo>
                <a:cubicBezTo>
                  <a:pt x="10" y="71"/>
                  <a:pt x="89" y="0"/>
                  <a:pt x="181" y="5"/>
                </a:cubicBezTo>
                <a:cubicBezTo>
                  <a:pt x="274" y="10"/>
                  <a:pt x="345" y="89"/>
                  <a:pt x="340" y="1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/>
            <a:r>
              <a:rPr lang="en-US" altLang="zh-CN" sz="2255" b="1">
                <a:solidFill>
                  <a:srgbClr val="FFFFFF"/>
                </a:solidFill>
              </a:rPr>
              <a:t>①</a:t>
            </a:r>
            <a:endParaRPr lang="zh-CN" altLang="en-US" sz="2255" b="1">
              <a:solidFill>
                <a:srgbClr val="FFFFFF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1766" y="2704914"/>
            <a:ext cx="8890061" cy="5003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 anchorCtr="0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全称肯定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判断是断定一类对象的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全部都具有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某种性质的判断。</a:t>
            </a:r>
            <a:endParaRPr lang="en-US" altLang="zh-CN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35"/>
          <p:cNvSpPr/>
          <p:nvPr>
            <p:custDataLst>
              <p:tags r:id="rId3"/>
            </p:custDataLst>
          </p:nvPr>
        </p:nvSpPr>
        <p:spPr bwMode="auto">
          <a:xfrm>
            <a:off x="752584" y="3380546"/>
            <a:ext cx="494722" cy="491751"/>
          </a:xfrm>
          <a:custGeom>
            <a:avLst/>
            <a:gdLst>
              <a:gd name="T0" fmla="*/ 340 w 345"/>
              <a:gd name="T1" fmla="*/ 182 h 345"/>
              <a:gd name="T2" fmla="*/ 163 w 345"/>
              <a:gd name="T3" fmla="*/ 340 h 345"/>
              <a:gd name="T4" fmla="*/ 5 w 345"/>
              <a:gd name="T5" fmla="*/ 164 h 345"/>
              <a:gd name="T6" fmla="*/ 181 w 345"/>
              <a:gd name="T7" fmla="*/ 5 h 345"/>
              <a:gd name="T8" fmla="*/ 340 w 345"/>
              <a:gd name="T9" fmla="*/ 18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345">
                <a:moveTo>
                  <a:pt x="340" y="182"/>
                </a:moveTo>
                <a:cubicBezTo>
                  <a:pt x="335" y="274"/>
                  <a:pt x="256" y="345"/>
                  <a:pt x="163" y="340"/>
                </a:cubicBezTo>
                <a:cubicBezTo>
                  <a:pt x="71" y="335"/>
                  <a:pt x="0" y="256"/>
                  <a:pt x="5" y="164"/>
                </a:cubicBezTo>
                <a:cubicBezTo>
                  <a:pt x="10" y="71"/>
                  <a:pt x="89" y="0"/>
                  <a:pt x="181" y="5"/>
                </a:cubicBezTo>
                <a:cubicBezTo>
                  <a:pt x="274" y="10"/>
                  <a:pt x="345" y="89"/>
                  <a:pt x="340" y="1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/>
            <a:r>
              <a:rPr lang="en-US" altLang="zh-CN" sz="2255" b="1">
                <a:solidFill>
                  <a:srgbClr val="FFFFFF"/>
                </a:solidFill>
              </a:rPr>
              <a:t>②</a:t>
            </a:r>
            <a:endParaRPr lang="zh-CN" altLang="en-US" sz="2255" b="1">
              <a:solidFill>
                <a:srgbClr val="FFFFFF"/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1766" y="3416740"/>
            <a:ext cx="8967027" cy="346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 anchorCtr="0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全称否定</a:t>
            </a:r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判断是断定一类对象的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全部都不具有</a:t>
            </a:r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某种性质的判断。</a:t>
            </a:r>
            <a:endParaRPr lang="en-US" altLang="zh-CN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Freeform 40"/>
          <p:cNvSpPr/>
          <p:nvPr>
            <p:custDataLst>
              <p:tags r:id="rId5"/>
            </p:custDataLst>
          </p:nvPr>
        </p:nvSpPr>
        <p:spPr bwMode="auto">
          <a:xfrm>
            <a:off x="752584" y="4139652"/>
            <a:ext cx="494722" cy="491751"/>
          </a:xfrm>
          <a:custGeom>
            <a:avLst/>
            <a:gdLst>
              <a:gd name="T0" fmla="*/ 340 w 345"/>
              <a:gd name="T1" fmla="*/ 182 h 345"/>
              <a:gd name="T2" fmla="*/ 163 w 345"/>
              <a:gd name="T3" fmla="*/ 340 h 345"/>
              <a:gd name="T4" fmla="*/ 5 w 345"/>
              <a:gd name="T5" fmla="*/ 164 h 345"/>
              <a:gd name="T6" fmla="*/ 181 w 345"/>
              <a:gd name="T7" fmla="*/ 5 h 345"/>
              <a:gd name="T8" fmla="*/ 340 w 345"/>
              <a:gd name="T9" fmla="*/ 18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345">
                <a:moveTo>
                  <a:pt x="340" y="182"/>
                </a:moveTo>
                <a:cubicBezTo>
                  <a:pt x="335" y="274"/>
                  <a:pt x="256" y="345"/>
                  <a:pt x="163" y="340"/>
                </a:cubicBezTo>
                <a:cubicBezTo>
                  <a:pt x="71" y="335"/>
                  <a:pt x="0" y="256"/>
                  <a:pt x="5" y="164"/>
                </a:cubicBezTo>
                <a:cubicBezTo>
                  <a:pt x="10" y="71"/>
                  <a:pt x="89" y="0"/>
                  <a:pt x="181" y="5"/>
                </a:cubicBezTo>
                <a:cubicBezTo>
                  <a:pt x="274" y="10"/>
                  <a:pt x="345" y="89"/>
                  <a:pt x="340" y="1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/>
            <a:r>
              <a:rPr lang="en-US" altLang="zh-CN" sz="2255" b="1">
                <a:solidFill>
                  <a:srgbClr val="FFFFFF"/>
                </a:solidFill>
              </a:rPr>
              <a:t>③</a:t>
            </a:r>
            <a:endParaRPr lang="zh-CN" altLang="en-US" sz="2255" b="1">
              <a:solidFill>
                <a:srgbClr val="FFFFFF"/>
              </a:solidFill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47001" y="4156956"/>
            <a:ext cx="9395867" cy="3376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特称肯定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</a:t>
            </a:r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断是断定某类对象中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至少有一个具有</a:t>
            </a:r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某种性质的判断。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1" name="Freeform 45"/>
          <p:cNvSpPr/>
          <p:nvPr>
            <p:custDataLst>
              <p:tags r:id="rId7"/>
            </p:custDataLst>
          </p:nvPr>
        </p:nvSpPr>
        <p:spPr bwMode="auto">
          <a:xfrm>
            <a:off x="752584" y="4823190"/>
            <a:ext cx="494722" cy="491751"/>
          </a:xfrm>
          <a:custGeom>
            <a:avLst/>
            <a:gdLst>
              <a:gd name="T0" fmla="*/ 340 w 345"/>
              <a:gd name="T1" fmla="*/ 182 h 345"/>
              <a:gd name="T2" fmla="*/ 163 w 345"/>
              <a:gd name="T3" fmla="*/ 340 h 345"/>
              <a:gd name="T4" fmla="*/ 5 w 345"/>
              <a:gd name="T5" fmla="*/ 164 h 345"/>
              <a:gd name="T6" fmla="*/ 181 w 345"/>
              <a:gd name="T7" fmla="*/ 5 h 345"/>
              <a:gd name="T8" fmla="*/ 340 w 345"/>
              <a:gd name="T9" fmla="*/ 18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345">
                <a:moveTo>
                  <a:pt x="340" y="182"/>
                </a:moveTo>
                <a:cubicBezTo>
                  <a:pt x="335" y="274"/>
                  <a:pt x="256" y="345"/>
                  <a:pt x="163" y="340"/>
                </a:cubicBezTo>
                <a:cubicBezTo>
                  <a:pt x="71" y="335"/>
                  <a:pt x="0" y="256"/>
                  <a:pt x="5" y="164"/>
                </a:cubicBezTo>
                <a:cubicBezTo>
                  <a:pt x="10" y="71"/>
                  <a:pt x="89" y="0"/>
                  <a:pt x="181" y="5"/>
                </a:cubicBezTo>
                <a:cubicBezTo>
                  <a:pt x="274" y="10"/>
                  <a:pt x="345" y="89"/>
                  <a:pt x="340" y="1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/>
            <a:r>
              <a:rPr lang="en-US" altLang="zh-CN" sz="2255" b="1">
                <a:solidFill>
                  <a:srgbClr val="FFFFFF"/>
                </a:solidFill>
              </a:rPr>
              <a:t>④</a:t>
            </a:r>
            <a:endParaRPr lang="zh-CN" altLang="en-US" sz="2255" b="1">
              <a:solidFill>
                <a:srgbClr val="FFFFFF"/>
              </a:solidFill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71766" y="4894967"/>
            <a:ext cx="9640485" cy="273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 anchorCtr="0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特称否定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</a:t>
            </a:r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断是断定某类对象中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至少有一个不具有</a:t>
            </a:r>
            <a:r>
              <a:rPr lang="zh-CN" altLang="en-US" sz="24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某种性质的判断。</a:t>
            </a:r>
            <a:endParaRPr lang="zh-CN" altLang="en-US" sz="24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3" name="Freeform 50"/>
          <p:cNvSpPr/>
          <p:nvPr>
            <p:custDataLst>
              <p:tags r:id="rId9"/>
            </p:custDataLst>
          </p:nvPr>
        </p:nvSpPr>
        <p:spPr bwMode="auto">
          <a:xfrm>
            <a:off x="752584" y="5526910"/>
            <a:ext cx="494722" cy="491751"/>
          </a:xfrm>
          <a:custGeom>
            <a:avLst/>
            <a:gdLst>
              <a:gd name="T0" fmla="*/ 340 w 345"/>
              <a:gd name="T1" fmla="*/ 182 h 345"/>
              <a:gd name="T2" fmla="*/ 163 w 345"/>
              <a:gd name="T3" fmla="*/ 340 h 345"/>
              <a:gd name="T4" fmla="*/ 5 w 345"/>
              <a:gd name="T5" fmla="*/ 164 h 345"/>
              <a:gd name="T6" fmla="*/ 181 w 345"/>
              <a:gd name="T7" fmla="*/ 5 h 345"/>
              <a:gd name="T8" fmla="*/ 340 w 345"/>
              <a:gd name="T9" fmla="*/ 18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345">
                <a:moveTo>
                  <a:pt x="340" y="182"/>
                </a:moveTo>
                <a:cubicBezTo>
                  <a:pt x="335" y="274"/>
                  <a:pt x="256" y="345"/>
                  <a:pt x="163" y="340"/>
                </a:cubicBezTo>
                <a:cubicBezTo>
                  <a:pt x="71" y="335"/>
                  <a:pt x="0" y="256"/>
                  <a:pt x="5" y="164"/>
                </a:cubicBezTo>
                <a:cubicBezTo>
                  <a:pt x="10" y="71"/>
                  <a:pt x="89" y="0"/>
                  <a:pt x="181" y="5"/>
                </a:cubicBezTo>
                <a:cubicBezTo>
                  <a:pt x="274" y="10"/>
                  <a:pt x="345" y="89"/>
                  <a:pt x="340" y="1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/>
            <a:r>
              <a:rPr lang="en-US" altLang="zh-CN" sz="2255" b="1">
                <a:solidFill>
                  <a:srgbClr val="FFFFFF"/>
                </a:solidFill>
              </a:rPr>
              <a:t>⑤</a:t>
            </a:r>
            <a:endParaRPr lang="zh-CN" altLang="en-US" sz="2255" b="1">
              <a:solidFill>
                <a:srgbClr val="FFFFFF"/>
              </a:solidFill>
            </a:endParaRPr>
          </a:p>
        </p:txBody>
      </p:sp>
      <p:sp>
        <p:nvSpPr>
          <p:cNvPr id="14" name="Text Box 5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47636" y="5582779"/>
            <a:ext cx="9433715" cy="278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 anchorCtr="0">
            <a:no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单称肯定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判断断定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某一个别对象具有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某种性质的判断。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Freeform 50"/>
          <p:cNvSpPr/>
          <p:nvPr>
            <p:custDataLst>
              <p:tags r:id="rId11"/>
            </p:custDataLst>
          </p:nvPr>
        </p:nvSpPr>
        <p:spPr bwMode="auto">
          <a:xfrm>
            <a:off x="752584" y="6211860"/>
            <a:ext cx="494722" cy="491751"/>
          </a:xfrm>
          <a:custGeom>
            <a:avLst/>
            <a:gdLst>
              <a:gd name="T0" fmla="*/ 340 w 345"/>
              <a:gd name="T1" fmla="*/ 182 h 345"/>
              <a:gd name="T2" fmla="*/ 163 w 345"/>
              <a:gd name="T3" fmla="*/ 340 h 345"/>
              <a:gd name="T4" fmla="*/ 5 w 345"/>
              <a:gd name="T5" fmla="*/ 164 h 345"/>
              <a:gd name="T6" fmla="*/ 181 w 345"/>
              <a:gd name="T7" fmla="*/ 5 h 345"/>
              <a:gd name="T8" fmla="*/ 340 w 345"/>
              <a:gd name="T9" fmla="*/ 18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345">
                <a:moveTo>
                  <a:pt x="340" y="182"/>
                </a:moveTo>
                <a:cubicBezTo>
                  <a:pt x="335" y="274"/>
                  <a:pt x="256" y="345"/>
                  <a:pt x="163" y="340"/>
                </a:cubicBezTo>
                <a:cubicBezTo>
                  <a:pt x="71" y="335"/>
                  <a:pt x="0" y="256"/>
                  <a:pt x="5" y="164"/>
                </a:cubicBezTo>
                <a:cubicBezTo>
                  <a:pt x="10" y="71"/>
                  <a:pt x="89" y="0"/>
                  <a:pt x="181" y="5"/>
                </a:cubicBezTo>
                <a:cubicBezTo>
                  <a:pt x="274" y="10"/>
                  <a:pt x="345" y="89"/>
                  <a:pt x="340" y="1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/>
            <a:r>
              <a:rPr lang="en-US" altLang="zh-CN" sz="2255" b="1">
                <a:solidFill>
                  <a:srgbClr val="FFFFFF"/>
                </a:solidFill>
              </a:rPr>
              <a:t>⑥</a:t>
            </a:r>
            <a:endParaRPr lang="zh-CN" altLang="en-US" sz="2255" b="1">
              <a:solidFill>
                <a:srgbClr val="FFFFFF"/>
              </a:solidFill>
            </a:endParaRPr>
          </a:p>
        </p:txBody>
      </p:sp>
      <p:sp>
        <p:nvSpPr>
          <p:cNvPr id="16" name="Text Box 5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71767" y="6247818"/>
            <a:ext cx="9255652" cy="286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单称否定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判断断定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某一个别对象不具有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某种性质的判断。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582915" y="4887035"/>
            <a:ext cx="1745778" cy="2110977"/>
          </a:xfrm>
          <a:prstGeom prst="rect">
            <a:avLst/>
          </a:prstGeom>
        </p:spPr>
      </p:pic>
      <p:sp>
        <p:nvSpPr>
          <p:cNvPr id="21508" name="Rectangle 1"/>
          <p:cNvSpPr/>
          <p:nvPr>
            <p:custDataLst>
              <p:tags r:id="rId15"/>
            </p:custDataLst>
          </p:nvPr>
        </p:nvSpPr>
        <p:spPr>
          <a:xfrm>
            <a:off x="318135" y="965835"/>
            <a:ext cx="11354435" cy="143764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2060"/>
            </a:solidFill>
            <a:prstDash val="solid"/>
          </a:ln>
        </p:spPr>
        <p:txBody>
          <a:bodyPr wrap="square" anchor="ctr" anchorCtr="0">
            <a:spAutoFit/>
          </a:bodyPr>
          <a:lstStyle/>
          <a:p>
            <a:pPr eaLnBrk="0" hangingPunct="0">
              <a:lnSpc>
                <a:spcPts val="35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zh-CN" altLang="en-US" sz="2800" b="1">
                <a:solidFill>
                  <a:schemeClr val="tx1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质与量的结合上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划分，性质判断有六种基本的判断形式：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全称肯定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判断、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全称否定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判断，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特称肯定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判断、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特称否定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判断，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单称肯定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判断、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单称否定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判断。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Wingdings" panose="05000000000000000000" pitchFamily="2" charset="2"/>
              </a:rPr>
              <a:t> </a:t>
            </a:r>
            <a:r>
              <a:rPr lang="en-US" altLang="zh-CN" sz="28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Wingdings" panose="05000000000000000000" pitchFamily="2" charset="2"/>
              </a:rPr>
              <a:t>P34-1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16"/>
            </p:custDataLst>
          </p:nvPr>
        </p:nvSpPr>
        <p:spPr>
          <a:xfrm>
            <a:off x="177949" y="64321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一、正确运用性质判断</a:t>
            </a:r>
            <a:endParaRPr lang="zh-CN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-635" y="0"/>
            <a:ext cx="12192635" cy="7683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方正字迹-龙吟体 简" panose="02000500000000000000" charset="-122"/>
                <a:ea typeface="方正字迹-龙吟体 简" panose="02000500000000000000" charset="-122"/>
              </a:rPr>
              <a:t>活动一：从</a:t>
            </a:r>
            <a:r>
              <a:rPr sz="4400">
                <a:solidFill>
                  <a:schemeClr val="bg1"/>
                </a:solidFill>
                <a:latin typeface="方正字迹-龙吟体 简" panose="02000500000000000000" charset="-122"/>
                <a:ea typeface="方正字迹-龙吟体 简" panose="02000500000000000000" charset="-122"/>
              </a:rPr>
              <a:t>网友的看法中探究性质判断的运用</a:t>
            </a:r>
            <a:endParaRPr sz="4400">
              <a:solidFill>
                <a:schemeClr val="bg1"/>
              </a:solidFill>
              <a:latin typeface="方正字迹-龙吟体 简" panose="02000500000000000000" charset="-122"/>
              <a:ea typeface="方正字迹-龙吟体 简" panose="020005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5580" y="768350"/>
            <a:ext cx="11781790" cy="5408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近日，河北邯郸发生的一起未成年人遇害事件，引发社会广泛关注。据媒体报道，受害人是一名男孩，就读于邯郸市肥乡区某中学。3月10日下午，该男孩被同学约出去玩之后遇害，嫌疑人是三名学生，其中一人还是其同桌。受害人疑似长期遭受校园霸凌。据悉，三名涉案嫌疑人已被抓获，案件正在进一步审理中。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　　该事件再次引发了公众对校园霸凌现象、未成年人恶性犯罪该如何判决的热议。</a:t>
            </a:r>
            <a:endParaRPr lang="zh-CN" altLang="en-US" sz="2400"/>
          </a:p>
          <a:p>
            <a:pPr indent="0" algn="l" fontAlgn="auto">
              <a:lnSpc>
                <a:spcPct val="12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有些网友也表达出了自己对该事件的看法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①网友A：有的孩子就是恶魔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②网友B：有的孩子不是孩子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③网友C：小光是一个老实的孩子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④网友D：未成年人保护法不是用来保护未成年坏人的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⑤网友E：所有被霸凌的孩子都是内向老实的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⑥网友F：所有的犯罪行为都不是偶然发生的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899160"/>
            <a:ext cx="12130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</a:t>
            </a:r>
            <a:r>
              <a:rPr lang="zh-CN" altLang="en-US" sz="2800"/>
              <a:t>活动一：分析上述网友对该事件的看法分别属于何种类型的判断?</a:t>
            </a:r>
            <a:endParaRPr lang="zh-CN" altLang="en-US" sz="28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04470" y="1628140"/>
            <a:ext cx="11781790" cy="500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9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①网友A：有的孩子就是恶魔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9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②网友B：有的孩子不是孩子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9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③网友C：小光是一个老实的孩子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9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④网友D：未成年人保护法不是用来保护未成年坏人的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9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⑤网友E：所有被霸凌的孩子都是内向老实的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ct val="19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⑥网友F：所有的犯罪行为都不是偶然发生的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Text Box 3"/>
          <p:cNvSpPr/>
          <p:nvPr>
            <p:custDataLst>
              <p:tags r:id="rId3"/>
            </p:custDataLst>
          </p:nvPr>
        </p:nvSpPr>
        <p:spPr>
          <a:xfrm>
            <a:off x="9050655" y="2011680"/>
            <a:ext cx="2355850" cy="46101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特称肯定判断</a:t>
            </a:r>
            <a:endParaRPr lang="zh-CN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3"/>
          <p:cNvSpPr/>
          <p:nvPr>
            <p:custDataLst>
              <p:tags r:id="rId4"/>
            </p:custDataLst>
          </p:nvPr>
        </p:nvSpPr>
        <p:spPr>
          <a:xfrm>
            <a:off x="9050655" y="2803525"/>
            <a:ext cx="2355850" cy="46101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特称否定判断</a:t>
            </a:r>
            <a:endParaRPr lang="zh-CN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3"/>
          <p:cNvSpPr/>
          <p:nvPr>
            <p:custDataLst>
              <p:tags r:id="rId5"/>
            </p:custDataLst>
          </p:nvPr>
        </p:nvSpPr>
        <p:spPr>
          <a:xfrm>
            <a:off x="9050655" y="3594735"/>
            <a:ext cx="2355850" cy="46101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单称肯定判断</a:t>
            </a:r>
            <a:endParaRPr lang="zh-CN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3"/>
          <p:cNvSpPr/>
          <p:nvPr>
            <p:custDataLst>
              <p:tags r:id="rId6"/>
            </p:custDataLst>
          </p:nvPr>
        </p:nvSpPr>
        <p:spPr>
          <a:xfrm>
            <a:off x="9050655" y="4418330"/>
            <a:ext cx="2355850" cy="46101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单称否定判断</a:t>
            </a:r>
            <a:endParaRPr lang="zh-CN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3"/>
          <p:cNvSpPr/>
          <p:nvPr>
            <p:custDataLst>
              <p:tags r:id="rId7"/>
            </p:custDataLst>
          </p:nvPr>
        </p:nvSpPr>
        <p:spPr>
          <a:xfrm>
            <a:off x="9050655" y="5178425"/>
            <a:ext cx="2355850" cy="46101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全称肯定判断</a:t>
            </a:r>
            <a:endParaRPr lang="zh-CN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3"/>
          <p:cNvSpPr/>
          <p:nvPr>
            <p:custDataLst>
              <p:tags r:id="rId8"/>
            </p:custDataLst>
          </p:nvPr>
        </p:nvSpPr>
        <p:spPr>
          <a:xfrm>
            <a:off x="9050655" y="5938520"/>
            <a:ext cx="2355850" cy="461010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全称否定判断</a:t>
            </a:r>
            <a:endParaRPr lang="zh-CN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269875" y="5828030"/>
            <a:ext cx="11813540" cy="737235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F2DF"/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活动二：材料中引号内的语句，作为判断的表述分别有什么问题？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7325" y="897996"/>
            <a:ext cx="11713210" cy="4524315"/>
          </a:xfrm>
          <a:prstGeom prst="rect">
            <a:avLst/>
          </a:prstGeom>
          <a:noFill/>
          <a:ln w="28575" cmpd="sng">
            <a:noFill/>
            <a:prstDash val="sysDot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 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小华在作文中写道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:“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中学生是我们学习的重要阶段，我不能辜负这段美好时光。”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小明告诉爷爷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:“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公园里的仙人掌，既不像花草，也不是植物，样子长得很特别。”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一位读者致函某报社，批评该报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:“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有些又长又臭的文章是不应该在报上发表的。”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35915" y="1421130"/>
            <a:ext cx="11564620" cy="829945"/>
          </a:xfrm>
          <a:prstGeom prst="rect">
            <a:avLst/>
          </a:prstGeom>
          <a:solidFill>
            <a:srgbClr val="FAF2DF"/>
          </a:solidFill>
        </p:spPr>
        <p:txBody>
          <a:bodyPr wrap="square">
            <a:spAutoFit/>
          </a:bodyPr>
          <a:lstStyle/>
          <a:p>
            <a:pPr algn="just" fontAlgn="auto"/>
            <a:r>
              <a:rPr lang="zh-CN" altLang="en-US" sz="2400" b="1" noProof="0"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主项与谓项搭配不当。</a:t>
            </a:r>
            <a:r>
              <a:rPr lang="zh-CN" altLang="en-US" sz="2400" b="1" noProof="0"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中学生是人，学习的重要阶段是时间，两个概念不能这样搭配，应该说“中学阶段是我们学习的重要阶段”。</a:t>
            </a:r>
            <a:endParaRPr lang="zh-CN" altLang="en-US" sz="2400" b="1" noProof="0"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335280" y="2829560"/>
            <a:ext cx="11564620" cy="1198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zh-CN" altLang="en-US" sz="2400" b="1" noProof="0"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联项使用不当。</a:t>
            </a:r>
            <a:r>
              <a:rPr lang="zh-CN" altLang="en-US" sz="2400" b="1" noProof="0"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仙人掌是植物，不能用“不是”这个表示概念之间不相容关系的联结词，这是把概念的种属关系误作为全异关系，可以改为“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公园里有一种叫仙人掌的东西，既不像花草，也不是树木，样子长得很特别”。</a:t>
            </a:r>
            <a:endParaRPr lang="zh-CN" altLang="en-US"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335915" y="4742815"/>
            <a:ext cx="11626215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zh-CN" altLang="en-US" sz="2400" b="1" noProof="0"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量项使用不当。</a:t>
            </a:r>
            <a:r>
              <a:rPr lang="zh-CN" altLang="en-US" sz="2400" b="1" noProof="0"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即误用了量项“有些”，可以改为“所有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又长又臭的文章是不应该在报上发表的”。</a:t>
            </a:r>
            <a:endParaRPr lang="zh-CN" altLang="en-US"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194" name="流程图: 可选过程 3"/>
          <p:cNvSpPr/>
          <p:nvPr>
            <p:custDataLst>
              <p:tags r:id="rId6"/>
            </p:custDataLst>
          </p:nvPr>
        </p:nvSpPr>
        <p:spPr>
          <a:xfrm>
            <a:off x="269875" y="116205"/>
            <a:ext cx="2277745" cy="593090"/>
          </a:xfrm>
          <a:prstGeom prst="flowChartAlternateProcess">
            <a:avLst/>
          </a:prstGeom>
          <a:solidFill>
            <a:srgbClr val="FF0000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defTabSz="685165"/>
            <a:r>
              <a:rPr lang="zh-CN" altLang="en-US" sz="2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探究与分享</a:t>
            </a:r>
            <a:endParaRPr lang="zh-CN" altLang="en-US" sz="279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16535" y="818515"/>
            <a:ext cx="98774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5.</a:t>
            </a:r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准确运用性质判断</a:t>
            </a:r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应注意的问题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（要求）</a:t>
            </a:r>
            <a:r>
              <a:rPr 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 </a:t>
            </a:r>
            <a:endParaRPr lang="en-US" altLang="en-US" sz="3200" b="1">
              <a:solidFill>
                <a:srgbClr val="00B05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60020" y="1579777"/>
            <a:ext cx="104984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）</a:t>
            </a:r>
            <a:r>
              <a:rPr sz="2800" b="1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不能</a:t>
            </a:r>
            <a:r>
              <a:rPr sz="2800" b="1" err="1">
                <a:solidFill>
                  <a:srgbClr val="FF0000"/>
                </a:solidFill>
                <a:effectLst/>
                <a:uFill>
                  <a:solidFill>
                    <a:srgbClr val="00206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缺少主项和谓项</a:t>
            </a:r>
            <a:r>
              <a:rPr sz="2800" b="1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，否则判断就</a:t>
            </a:r>
            <a:r>
              <a:rPr sz="2800" b="1" err="1">
                <a:solidFill>
                  <a:srgbClr val="1D41D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不完整</a:t>
            </a:r>
            <a:r>
              <a:rPr sz="2800" b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。</a:t>
            </a:r>
            <a:endParaRPr lang="zh-CN" altLang="zh-CN" sz="2800" b="1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32784" y="3251629"/>
            <a:ext cx="11499182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）</a:t>
            </a:r>
            <a:r>
              <a:rPr sz="2800" b="1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避免</a:t>
            </a:r>
            <a:r>
              <a:rPr sz="2800" b="1" err="1">
                <a:solidFill>
                  <a:srgbClr val="FF0000"/>
                </a:solidFill>
                <a:effectLst/>
                <a:uFill>
                  <a:solidFill>
                    <a:srgbClr val="00206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主项与谓项</a:t>
            </a:r>
            <a:r>
              <a:rPr sz="2800" b="1" err="1">
                <a:solidFill>
                  <a:srgbClr val="FF0000"/>
                </a:solidFill>
                <a:effectLst/>
                <a:highlight>
                  <a:srgbClr val="FFFF00"/>
                </a:highlight>
                <a:uFill>
                  <a:solidFill>
                    <a:srgbClr val="00206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配合不当</a:t>
            </a:r>
            <a:r>
              <a:rPr sz="2800" b="1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，否则不能如实地反映事物的状况，容易造成误解。</a:t>
            </a:r>
            <a:endParaRPr lang="zh-CN" altLang="zh-CN" sz="2800" b="1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-1" y="5149692"/>
            <a:ext cx="12192001" cy="5084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800" b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）</a:t>
            </a:r>
            <a:r>
              <a:rPr sz="2800" b="1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要</a:t>
            </a:r>
            <a:r>
              <a:rPr sz="2800" b="1" err="1">
                <a:solidFill>
                  <a:srgbClr val="FF0000"/>
                </a:solidFill>
                <a:effectLst/>
                <a:uFill>
                  <a:solidFill>
                    <a:srgbClr val="00206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准确地使用量项和联项</a:t>
            </a:r>
            <a:r>
              <a:rPr sz="2800" b="1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，以保证判断的“质”和“量”都准确无误。</a:t>
            </a:r>
            <a:endParaRPr lang="zh-CN" sz="2800" b="1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697566" y="2231342"/>
            <a:ext cx="8060690" cy="953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例如：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所有的人都认同。（缺谓项）；</a:t>
            </a:r>
            <a:endParaRPr lang="zh-CN" altLang="en-US" sz="28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eaLnBrk="0" hangingPunct="0">
              <a:lnSpc>
                <a:spcPct val="10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 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通过学习进步很快。（缺主项）</a:t>
            </a:r>
            <a:endParaRPr lang="zh-CN" altLang="en-US" sz="28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786447" y="4334359"/>
            <a:ext cx="924560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eaLnBrk="0" hangingPunct="0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P33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例如：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中学生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是人生的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重要阶段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。（主谓配合不当）                                           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786447" y="5843412"/>
            <a:ext cx="791273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 eaLnBrk="0" hangingPunct="0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例如：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所有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高中生都是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团员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 （断定过量）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160020" y="-35560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一、正确运用性质判断</a:t>
            </a:r>
            <a:endParaRPr lang="zh-CN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矩形 8"/>
          <p:cNvSpPr/>
          <p:nvPr>
            <p:custDataLst>
              <p:tags r:id="rId1"/>
            </p:custDataLst>
          </p:nvPr>
        </p:nvSpPr>
        <p:spPr>
          <a:xfrm>
            <a:off x="463550" y="601345"/>
            <a:ext cx="113277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indent="457200" algn="l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一间房子里，有一位祖父，两个父亲，三个儿子，一个孙子，一个哥哥，一个弟弟，一位叔叔，还有一个是侄子。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531" name="文本框 3"/>
          <p:cNvSpPr/>
          <p:nvPr>
            <p:custDataLst>
              <p:tags r:id="rId2"/>
            </p:custDataLst>
          </p:nvPr>
        </p:nvSpPr>
        <p:spPr>
          <a:xfrm>
            <a:off x="584283" y="1496424"/>
            <a:ext cx="10864850" cy="68199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微软雅黑" panose="020B0503020204020204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微软雅黑" panose="020B0503020204020204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微软雅黑" panose="020B0503020204020204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微软雅黑" panose="020B0503020204020204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微软雅黑" panose="020B0503020204020204" charset="-122"/>
              </a:defRPr>
            </a:lvl5pPr>
          </a:lstStyle>
          <a:p>
            <a:pPr algn="ctr">
              <a:lnSpc>
                <a:spcPct val="120000"/>
              </a:lnSpc>
              <a:buFont typeface="Wingdings" panose="05000000000000000000" pitchFamily="2" charset="2"/>
            </a:pPr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</a:t>
            </a:r>
            <a:r>
              <a:rPr sz="3200" b="1">
                <a:latin typeface="微软雅黑" panose="020B0503020204020204" charset="-122"/>
                <a:sym typeface="微软雅黑" panose="020B0503020204020204" charset="-122"/>
              </a:rPr>
              <a:t>这间房间里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sym typeface="微软雅黑" panose="020B0503020204020204" charset="-122"/>
              </a:rPr>
              <a:t>至少</a:t>
            </a:r>
            <a:r>
              <a:rPr sz="3200" b="1">
                <a:latin typeface="微软雅黑" panose="020B0503020204020204" charset="-122"/>
                <a:sym typeface="微软雅黑" panose="020B0503020204020204" charset="-122"/>
              </a:rPr>
              <a:t>有几个人？他们之间是什么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sym typeface="微软雅黑" panose="020B0503020204020204" charset="-122"/>
              </a:rPr>
              <a:t>关系</a:t>
            </a:r>
            <a:r>
              <a:rPr sz="3200" b="1">
                <a:latin typeface="微软雅黑" panose="020B0503020204020204" charset="-122"/>
                <a:sym typeface="微软雅黑" panose="020B0503020204020204" charset="-122"/>
              </a:rPr>
              <a:t>？</a:t>
            </a:r>
            <a:endParaRPr sz="3200" b="1"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710" name="Text Box 3"/>
          <p:cNvSpPr/>
          <p:nvPr>
            <p:custDataLst>
              <p:tags r:id="rId3"/>
            </p:custDataLst>
          </p:nvPr>
        </p:nvSpPr>
        <p:spPr>
          <a:xfrm>
            <a:off x="2499995" y="2256155"/>
            <a:ext cx="981710" cy="5219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祖父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11" name="Text Box 3"/>
          <p:cNvSpPr/>
          <p:nvPr>
            <p:custDataLst>
              <p:tags r:id="rId4"/>
            </p:custDataLst>
          </p:nvPr>
        </p:nvSpPr>
        <p:spPr>
          <a:xfrm>
            <a:off x="7416800" y="2246630"/>
            <a:ext cx="1035685" cy="5219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孙子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12" name="TextBox 26"/>
          <p:cNvSpPr/>
          <p:nvPr>
            <p:custDataLst>
              <p:tags r:id="rId5"/>
            </p:custDataLst>
          </p:nvPr>
        </p:nvSpPr>
        <p:spPr>
          <a:xfrm>
            <a:off x="2188322" y="2877039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（一位）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13" name="TextBox 27"/>
          <p:cNvSpPr/>
          <p:nvPr>
            <p:custDataLst>
              <p:tags r:id="rId6"/>
            </p:custDataLst>
          </p:nvPr>
        </p:nvSpPr>
        <p:spPr>
          <a:xfrm>
            <a:off x="7131479" y="2877357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（一位）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14" name="Text Box 3"/>
          <p:cNvSpPr/>
          <p:nvPr>
            <p:custDataLst>
              <p:tags r:id="rId7"/>
            </p:custDataLst>
          </p:nvPr>
        </p:nvSpPr>
        <p:spPr>
          <a:xfrm>
            <a:off x="4935220" y="2263775"/>
            <a:ext cx="931545" cy="5219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爸爸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15" name="Text Box 3"/>
          <p:cNvSpPr/>
          <p:nvPr>
            <p:custDataLst>
              <p:tags r:id="rId8"/>
            </p:custDataLst>
          </p:nvPr>
        </p:nvSpPr>
        <p:spPr>
          <a:xfrm>
            <a:off x="4933950" y="3022600"/>
            <a:ext cx="931545" cy="5219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叔叔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9716" name="Line 14"/>
          <p:cNvCxnSpPr/>
          <p:nvPr>
            <p:custDataLst>
              <p:tags r:id="rId9"/>
            </p:custDataLst>
          </p:nvPr>
        </p:nvCxnSpPr>
        <p:spPr>
          <a:xfrm flipH="1" flipV="1">
            <a:off x="5214097" y="2795442"/>
            <a:ext cx="0" cy="20955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17" name="Line 14"/>
          <p:cNvCxnSpPr/>
          <p:nvPr>
            <p:custDataLst>
              <p:tags r:id="rId10"/>
            </p:custDataLst>
          </p:nvPr>
        </p:nvCxnSpPr>
        <p:spPr>
          <a:xfrm>
            <a:off x="3512614" y="2509692"/>
            <a:ext cx="1422400" cy="1587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18" name="Line 14"/>
          <p:cNvCxnSpPr/>
          <p:nvPr>
            <p:custDataLst>
              <p:tags r:id="rId11"/>
            </p:custDataLst>
          </p:nvPr>
        </p:nvCxnSpPr>
        <p:spPr>
          <a:xfrm>
            <a:off x="3497374" y="2580812"/>
            <a:ext cx="1420813" cy="75247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19" name="Line 14"/>
          <p:cNvCxnSpPr/>
          <p:nvPr>
            <p:custDataLst>
              <p:tags r:id="rId12"/>
            </p:custDataLst>
          </p:nvPr>
        </p:nvCxnSpPr>
        <p:spPr>
          <a:xfrm>
            <a:off x="5910692" y="2542394"/>
            <a:ext cx="1509712" cy="7938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21" name="Line 14"/>
          <p:cNvCxnSpPr/>
          <p:nvPr>
            <p:custDataLst>
              <p:tags r:id="rId13"/>
            </p:custDataLst>
          </p:nvPr>
        </p:nvCxnSpPr>
        <p:spPr>
          <a:xfrm flipH="1">
            <a:off x="5534137" y="2791314"/>
            <a:ext cx="0" cy="22225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22" name="Line 14"/>
          <p:cNvCxnSpPr/>
          <p:nvPr>
            <p:custDataLst>
              <p:tags r:id="rId14"/>
            </p:custDataLst>
          </p:nvPr>
        </p:nvCxnSpPr>
        <p:spPr>
          <a:xfrm flipV="1">
            <a:off x="5854177" y="2646534"/>
            <a:ext cx="1519237" cy="614363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24" name="Line 14"/>
          <p:cNvCxnSpPr/>
          <p:nvPr>
            <p:custDataLst>
              <p:tags r:id="rId15"/>
            </p:custDataLst>
          </p:nvPr>
        </p:nvCxnSpPr>
        <p:spPr>
          <a:xfrm flipH="1">
            <a:off x="5883387" y="2403329"/>
            <a:ext cx="150495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25" name="Line 14"/>
          <p:cNvCxnSpPr/>
          <p:nvPr>
            <p:custDataLst>
              <p:tags r:id="rId16"/>
            </p:custDataLst>
          </p:nvPr>
        </p:nvCxnSpPr>
        <p:spPr>
          <a:xfrm flipH="1" flipV="1">
            <a:off x="3469434" y="2403329"/>
            <a:ext cx="1465263" cy="95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26" name="Line 14"/>
          <p:cNvCxnSpPr/>
          <p:nvPr>
            <p:custDataLst>
              <p:tags r:id="rId17"/>
            </p:custDataLst>
          </p:nvPr>
        </p:nvCxnSpPr>
        <p:spPr>
          <a:xfrm flipH="1">
            <a:off x="5861797" y="2760834"/>
            <a:ext cx="1536700" cy="63817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9" name="TextBox 41"/>
          <p:cNvSpPr/>
          <p:nvPr>
            <p:custDataLst>
              <p:tags r:id="rId18"/>
            </p:custDataLst>
          </p:nvPr>
        </p:nvSpPr>
        <p:spPr>
          <a:xfrm>
            <a:off x="103486" y="3725898"/>
            <a:ext cx="8240656" cy="1553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  <a:endParaRPr lang="zh-CN" altLang="en-US" sz="3200" b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最少有四人。就最小辈分的那个人来说，</a:t>
            </a:r>
            <a:r>
              <a:rPr lang="zh-CN" altLang="en-US" sz="32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他们之间的关系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是孙子、爸爸、叔叔、祖父。</a:t>
            </a:r>
            <a:endParaRPr lang="zh-CN" altLang="en-US" sz="3200" b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233082" y="5623560"/>
            <a:ext cx="800858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注意：</a:t>
            </a:r>
            <a:r>
              <a:rPr lang="zh-CN" altLang="en-US" sz="3200" b="1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孙子、爸爸、叔叔、祖父等是关系，这是逻辑学中的一种规定。</a:t>
            </a:r>
            <a:endParaRPr lang="zh-CN" altLang="en-US" sz="3200" b="1"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241665" y="3632835"/>
            <a:ext cx="3850640" cy="3123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3"/>
          <p:cNvSpPr/>
          <p:nvPr>
            <p:custDataLst>
              <p:tags r:id="rId22"/>
            </p:custDataLst>
          </p:nvPr>
        </p:nvSpPr>
        <p:spPr>
          <a:xfrm>
            <a:off x="95885" y="40005"/>
            <a:ext cx="4445000" cy="612775"/>
          </a:xfrm>
          <a:prstGeom prst="flowChartAlternateProcess">
            <a:avLst/>
          </a:prstGeom>
          <a:solidFill>
            <a:srgbClr val="FFF1DD"/>
          </a:solidFill>
          <a:ln w="254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defTabSz="685800">
              <a:buClrTx/>
              <a:buSzTx/>
              <a:buFontTx/>
              <a:buNone/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教材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P34 </a:t>
            </a:r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探究与分享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  </a:t>
            </a:r>
            <a:endParaRPr lang="en-US" alt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29711" grpId="0" animBg="1"/>
      <p:bldP spid="29712" grpId="0"/>
      <p:bldP spid="29713" grpId="0"/>
      <p:bldP spid="29714" grpId="0" animBg="1"/>
      <p:bldP spid="29715" grpId="0" animBg="1"/>
      <p:bldP spid="1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8465" y="739775"/>
            <a:ext cx="539877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、运用关系判断的必要性</a:t>
            </a:r>
            <a:endParaRPr lang="zh-CN" altLang="en-US" sz="3200" b="1">
              <a:solidFill>
                <a:srgbClr val="00B05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5"/>
          <p:cNvSpPr txBox="1"/>
          <p:nvPr>
            <p:custDataLst>
              <p:tags r:id="rId2"/>
            </p:custDataLst>
          </p:nvPr>
        </p:nvSpPr>
        <p:spPr>
          <a:xfrm>
            <a:off x="418465" y="1413510"/>
            <a:ext cx="11379835" cy="231203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2060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indent="0" fontAlgn="auto">
              <a:spcAft>
                <a:spcPts val="100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①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对于</a:t>
            </a:r>
            <a:r>
              <a:rPr 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客观事物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而言，他们除了具有某些</a:t>
            </a:r>
            <a:r>
              <a:rPr lang="zh-CN" sz="32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性质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之外，还与其他事物存在多种</a:t>
            </a:r>
            <a:r>
              <a:rPr lang="zh-CN" sz="32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关系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indent="0" fontAlgn="auto">
              <a:spcAft>
                <a:spcPts val="1000"/>
              </a:spcAft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②人们在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认识客观事物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的过程中，既要认识事物的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性质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，也要认识事物之间的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关系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2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1"/>
          <p:cNvSpPr txBox="1"/>
          <p:nvPr>
            <p:custDataLst>
              <p:tags r:id="rId3"/>
            </p:custDataLst>
          </p:nvPr>
        </p:nvSpPr>
        <p:spPr>
          <a:xfrm>
            <a:off x="418545" y="3870794"/>
            <a:ext cx="406273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、关系判断的含义：</a:t>
            </a:r>
            <a:endParaRPr lang="zh-CN" altLang="en-US" sz="3200" b="1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2"/>
          <p:cNvSpPr txBox="1"/>
          <p:nvPr>
            <p:custDataLst>
              <p:tags r:id="rId4"/>
            </p:custDataLst>
          </p:nvPr>
        </p:nvSpPr>
        <p:spPr>
          <a:xfrm>
            <a:off x="4326269" y="3847662"/>
            <a:ext cx="58991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altLang="x-none" sz="3200" b="1">
                <a:solidFill>
                  <a:srgbClr val="1D41D5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断定</a:t>
            </a:r>
            <a:r>
              <a:rPr altLang="x-none" sz="3200" b="1" u="sng">
                <a:solidFill>
                  <a:srgbClr val="1D41D5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认识对象之间</a:t>
            </a:r>
            <a:r>
              <a:rPr altLang="x-none" sz="3200" b="1">
                <a:solidFill>
                  <a:srgbClr val="1D41D5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关系的判断。</a:t>
            </a:r>
            <a:endParaRPr lang="zh-CN" altLang="x-none" sz="3200" b="1">
              <a:solidFill>
                <a:srgbClr val="1D41D5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53340" y="49530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二、正确运用关系判断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617980" y="4612005"/>
            <a:ext cx="8989695" cy="20402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示例：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  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小刘和小张是同学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大于关系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同学关系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>
            <p:custDataLst>
              <p:tags r:id="rId1"/>
            </p:custDataLst>
          </p:nvPr>
        </p:nvSpPr>
        <p:spPr>
          <a:xfrm>
            <a:off x="443537" y="695773"/>
            <a:ext cx="3826288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、关系判断的构成：</a:t>
            </a:r>
            <a:endParaRPr lang="zh-CN" altLang="en-US" sz="3200" b="1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7"/>
          <p:cNvSpPr txBox="1"/>
          <p:nvPr>
            <p:custDataLst>
              <p:tags r:id="rId2"/>
            </p:custDataLst>
          </p:nvPr>
        </p:nvSpPr>
        <p:spPr>
          <a:xfrm>
            <a:off x="864728" y="1665586"/>
            <a:ext cx="10768613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有的         被告          反控         某些       原告。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69499" y="2215480"/>
            <a:ext cx="845820" cy="1306195"/>
            <a:chOff x="3382" y="7652"/>
            <a:chExt cx="1332" cy="2390"/>
          </a:xfrm>
        </p:grpSpPr>
        <p:sp>
          <p:nvSpPr>
            <p:cNvPr id="7" name="下箭头 6"/>
            <p:cNvSpPr/>
            <p:nvPr>
              <p:custDataLst>
                <p:tags r:id="rId4"/>
              </p:custDataLst>
            </p:nvPr>
          </p:nvSpPr>
          <p:spPr>
            <a:xfrm>
              <a:off x="3807" y="7652"/>
              <a:ext cx="483" cy="1181"/>
            </a:xfrm>
            <a:prstGeom prst="downArrow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3382" y="9020"/>
              <a:ext cx="1333" cy="102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量项</a:t>
              </a:r>
              <a:endPara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8239682" y="2278151"/>
            <a:ext cx="845820" cy="1207770"/>
            <a:chOff x="11679" y="7652"/>
            <a:chExt cx="1332" cy="2390"/>
          </a:xfrm>
        </p:grpSpPr>
        <p:sp>
          <p:nvSpPr>
            <p:cNvPr id="12" name="下箭头 11"/>
            <p:cNvSpPr/>
            <p:nvPr>
              <p:custDataLst>
                <p:tags r:id="rId7"/>
              </p:custDataLst>
            </p:nvPr>
          </p:nvSpPr>
          <p:spPr>
            <a:xfrm>
              <a:off x="12104" y="7652"/>
              <a:ext cx="483" cy="1180"/>
            </a:xfrm>
            <a:prstGeom prst="downArrow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>
              <a:off x="11679" y="9020"/>
              <a:ext cx="1333" cy="102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量项</a:t>
              </a:r>
              <a:endPara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5817955" y="2218113"/>
            <a:ext cx="1125220" cy="1186815"/>
            <a:chOff x="8714" y="7693"/>
            <a:chExt cx="1772" cy="2349"/>
          </a:xfrm>
        </p:grpSpPr>
        <p:sp>
          <p:nvSpPr>
            <p:cNvPr id="15" name="下箭头 14"/>
            <p:cNvSpPr/>
            <p:nvPr>
              <p:custDataLst>
                <p:tags r:id="rId10"/>
              </p:custDataLst>
            </p:nvPr>
          </p:nvSpPr>
          <p:spPr>
            <a:xfrm>
              <a:off x="9358" y="7693"/>
              <a:ext cx="483" cy="1115"/>
            </a:xfrm>
            <a:prstGeom prst="downArrow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1"/>
              </p:custDataLst>
            </p:nvPr>
          </p:nvSpPr>
          <p:spPr>
            <a:xfrm>
              <a:off x="8714" y="9020"/>
              <a:ext cx="1773" cy="102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关系项</a:t>
              </a:r>
              <a:endPara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9778841" y="2278017"/>
            <a:ext cx="2147570" cy="1221105"/>
            <a:chOff x="13753" y="7628"/>
            <a:chExt cx="3382" cy="2417"/>
          </a:xfrm>
        </p:grpSpPr>
        <p:sp>
          <p:nvSpPr>
            <p:cNvPr id="18" name="下箭头 17"/>
            <p:cNvSpPr/>
            <p:nvPr>
              <p:custDataLst>
                <p:tags r:id="rId13"/>
              </p:custDataLst>
            </p:nvPr>
          </p:nvSpPr>
          <p:spPr>
            <a:xfrm>
              <a:off x="14752" y="7628"/>
              <a:ext cx="483" cy="1180"/>
            </a:xfrm>
            <a:prstGeom prst="downArrow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4"/>
              </p:custDataLst>
            </p:nvPr>
          </p:nvSpPr>
          <p:spPr>
            <a:xfrm>
              <a:off x="13753" y="9021"/>
              <a:ext cx="3383" cy="1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第二关系者项</a:t>
              </a:r>
              <a:endPara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5"/>
            </p:custDataLst>
          </p:nvPr>
        </p:nvGrpSpPr>
        <p:grpSpPr>
          <a:xfrm>
            <a:off x="2724865" y="2215480"/>
            <a:ext cx="2147570" cy="1202690"/>
            <a:chOff x="5086" y="7661"/>
            <a:chExt cx="3382" cy="2381"/>
          </a:xfrm>
        </p:grpSpPr>
        <p:sp>
          <p:nvSpPr>
            <p:cNvPr id="21" name="下箭头 20"/>
            <p:cNvSpPr/>
            <p:nvPr>
              <p:custDataLst>
                <p:tags r:id="rId16"/>
              </p:custDataLst>
            </p:nvPr>
          </p:nvSpPr>
          <p:spPr>
            <a:xfrm>
              <a:off x="6536" y="7661"/>
              <a:ext cx="483" cy="1180"/>
            </a:xfrm>
            <a:prstGeom prst="downArrow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>
              <a:off x="5086" y="9020"/>
              <a:ext cx="3383" cy="102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第一关系者项</a:t>
              </a:r>
              <a:endPara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0"/>
          <p:cNvSpPr txBox="1"/>
          <p:nvPr>
            <p:custDataLst>
              <p:tags r:id="rId18"/>
            </p:custDataLst>
          </p:nvPr>
        </p:nvSpPr>
        <p:spPr>
          <a:xfrm>
            <a:off x="4307619" y="566519"/>
            <a:ext cx="7480664" cy="7804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sz="3200" b="1" err="1">
                <a:latin typeface="楷体" panose="02010609060101010101" charset="-122"/>
                <a:ea typeface="楷体" panose="02010609060101010101" charset="-122"/>
                <a:sym typeface="+mn-ea"/>
              </a:rPr>
              <a:t>一般由</a:t>
            </a:r>
            <a:r>
              <a:rPr sz="3200" b="1" u="sng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关系者项</a:t>
            </a:r>
            <a:r>
              <a:rPr sz="3200" b="1" err="1"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sz="3200" b="1" u="sng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关系项</a:t>
            </a:r>
            <a:r>
              <a:rPr sz="3200" b="1" err="1"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sz="3200" b="1" u="sng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量项</a:t>
            </a:r>
            <a:r>
              <a:rPr sz="3200" b="1" err="1">
                <a:latin typeface="楷体" panose="02010609060101010101" charset="-122"/>
                <a:ea typeface="楷体" panose="02010609060101010101" charset="-122"/>
                <a:sym typeface="+mn-ea"/>
              </a:rPr>
              <a:t>构成。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4" name="文本框 21"/>
          <p:cNvSpPr txBox="1"/>
          <p:nvPr>
            <p:custDataLst>
              <p:tags r:id="rId19"/>
            </p:custDataLst>
          </p:nvPr>
        </p:nvSpPr>
        <p:spPr>
          <a:xfrm>
            <a:off x="368996" y="3667147"/>
            <a:ext cx="11327765" cy="2158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①关系者项：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表示</a:t>
            </a:r>
            <a:r>
              <a:rPr lang="zh-CN" sz="2800" b="1" u="sng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关系承担者的叫做关系者项</a:t>
            </a:r>
            <a:r>
              <a:rPr lang="zh-CN" sz="28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;</a:t>
            </a:r>
            <a:r>
              <a:rPr 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按照关系者出现的顺序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可以称为第一关系者项、第二关系者项、第三关系者项……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关系项：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表示</a:t>
            </a:r>
            <a:r>
              <a:rPr lang="zh-CN" sz="2800" b="1" u="sng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关系者之间关系的叫做关系项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;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量项：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表示</a:t>
            </a:r>
            <a:r>
              <a:rPr lang="zh-CN" sz="2800" b="1" u="sng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关系者项范围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的叫做量项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;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5" name="文本框 22"/>
          <p:cNvSpPr txBox="1"/>
          <p:nvPr>
            <p:custDataLst>
              <p:tags r:id="rId20"/>
            </p:custDataLst>
          </p:nvPr>
        </p:nvSpPr>
        <p:spPr>
          <a:xfrm>
            <a:off x="320746" y="5918939"/>
            <a:ext cx="10222706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注意：对于不同关系者项来说，谁在前、谁在后，会影响关系判断的性质。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en-US" altLang="zh-CN" sz="2400" b="1">
                <a:solidFill>
                  <a:srgbClr val="1A09F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</a:t>
            </a:r>
            <a:r>
              <a:rPr lang="zh-CN" altLang="en-US" sz="2400" b="1">
                <a:solidFill>
                  <a:srgbClr val="1A09F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比如：</a:t>
            </a:r>
            <a:r>
              <a:rPr lang="en-US" altLang="zh-CN" sz="2400" b="1">
                <a:solidFill>
                  <a:srgbClr val="1A09F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1A09F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被告、原告换位置</a:t>
            </a:r>
            <a:endParaRPr lang="zh-CN" altLang="en-US" sz="2400" b="1">
              <a:solidFill>
                <a:srgbClr val="1A09F5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1"/>
            </p:custDataLst>
          </p:nvPr>
        </p:nvSpPr>
        <p:spPr>
          <a:xfrm>
            <a:off x="53340" y="49530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二、正确运用关系判断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矩形 8"/>
          <p:cNvSpPr/>
          <p:nvPr>
            <p:custDataLst>
              <p:tags r:id="rId1"/>
            </p:custDataLst>
          </p:nvPr>
        </p:nvSpPr>
        <p:spPr>
          <a:xfrm>
            <a:off x="187960" y="1010285"/>
            <a:ext cx="12004040" cy="3174365"/>
          </a:xfrm>
          <a:prstGeom prst="rect">
            <a:avLst/>
          </a:prstGeom>
          <a:solidFill>
            <a:schemeClr val="bg1"/>
          </a:solidFill>
          <a:ln w="25400">
            <a:solidFill>
              <a:srgbClr val="4B3EFE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设以下关系成立：</a:t>
            </a:r>
            <a:endParaRPr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小明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小华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是同学。</a:t>
            </a:r>
            <a:endParaRPr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小明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小华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岁数大。</a:t>
            </a:r>
            <a:endParaRPr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小明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信任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小华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4079875" y="2114550"/>
            <a:ext cx="3966174" cy="1926590"/>
            <a:chOff x="5044" y="2248"/>
            <a:chExt cx="5475" cy="3034"/>
          </a:xfrm>
        </p:grpSpPr>
        <p:grpSp>
          <p:nvGrpSpPr>
            <p:cNvPr id="4" name="组合 3"/>
            <p:cNvGrpSpPr/>
            <p:nvPr>
              <p:custDataLst>
                <p:tags r:id="rId3"/>
              </p:custDataLst>
            </p:nvPr>
          </p:nvGrpSpPr>
          <p:grpSpPr>
            <a:xfrm>
              <a:off x="5044" y="2248"/>
              <a:ext cx="5471" cy="822"/>
              <a:chOff x="5013" y="2184"/>
              <a:chExt cx="5471" cy="822"/>
            </a:xfrm>
          </p:grpSpPr>
          <p:sp>
            <p:nvSpPr>
              <p:cNvPr id="11" name="文本框 10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028" y="2184"/>
                <a:ext cx="445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>
                    <a:solidFill>
                      <a:srgbClr val="FF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小华</a:t>
                </a:r>
                <a:r>
                  <a:rPr lang="zh-CN" altLang="en-US" sz="2800" b="1"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和</a:t>
                </a:r>
                <a:r>
                  <a:rPr lang="zh-CN" altLang="en-US" sz="2800" b="1">
                    <a:solidFill>
                      <a:srgbClr val="FF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小明</a:t>
                </a:r>
                <a:r>
                  <a:rPr lang="zh-CN" altLang="en-US" sz="2800" b="1"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是同学。</a:t>
                </a:r>
                <a:endParaRPr lang="zh-CN" altLang="en-US" sz="2800" b="1"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2" name="右箭头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5013" y="2533"/>
                <a:ext cx="1015" cy="286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" name="组合 1"/>
            <p:cNvGrpSpPr/>
            <p:nvPr>
              <p:custDataLst>
                <p:tags r:id="rId6"/>
              </p:custDataLst>
            </p:nvPr>
          </p:nvGrpSpPr>
          <p:grpSpPr>
            <a:xfrm>
              <a:off x="5044" y="3390"/>
              <a:ext cx="5447" cy="822"/>
              <a:chOff x="5013" y="2280"/>
              <a:chExt cx="5447" cy="822"/>
            </a:xfrm>
          </p:grpSpPr>
          <p:sp>
            <p:nvSpPr>
              <p:cNvPr id="10" name="文本框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04" y="2280"/>
                <a:ext cx="445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>
                    <a:solidFill>
                      <a:srgbClr val="FF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小华</a:t>
                </a:r>
                <a:r>
                  <a:rPr lang="zh-CN" altLang="en-US" sz="2800" b="1"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比</a:t>
                </a:r>
                <a:r>
                  <a:rPr lang="zh-CN" altLang="en-US" sz="2800" b="1">
                    <a:solidFill>
                      <a:srgbClr val="FF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小明</a:t>
                </a:r>
                <a:r>
                  <a:rPr lang="zh-CN" altLang="en-US" sz="2800" b="1"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岁数大。</a:t>
                </a:r>
                <a:endParaRPr lang="zh-CN" altLang="en-US" sz="2800" b="1"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3" name="右箭头 12"/>
              <p:cNvSpPr/>
              <p:nvPr>
                <p:custDataLst>
                  <p:tags r:id="rId8"/>
                </p:custDataLst>
              </p:nvPr>
            </p:nvSpPr>
            <p:spPr>
              <a:xfrm>
                <a:off x="5013" y="2533"/>
                <a:ext cx="1015" cy="286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>
              <p:custDataLst>
                <p:tags r:id="rId9"/>
              </p:custDataLst>
            </p:nvPr>
          </p:nvGrpSpPr>
          <p:grpSpPr>
            <a:xfrm>
              <a:off x="5044" y="4460"/>
              <a:ext cx="5475" cy="822"/>
              <a:chOff x="5013" y="2265"/>
              <a:chExt cx="5475" cy="822"/>
            </a:xfrm>
          </p:grpSpPr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032" y="2265"/>
                <a:ext cx="445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>
                    <a:solidFill>
                      <a:srgbClr val="FF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小华</a:t>
                </a:r>
                <a:r>
                  <a:rPr lang="zh-CN" altLang="en-US" sz="2800" b="1"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信任</a:t>
                </a:r>
                <a:r>
                  <a:rPr lang="zh-CN" altLang="en-US" sz="2800" b="1">
                    <a:solidFill>
                      <a:srgbClr val="FF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小明</a:t>
                </a:r>
                <a:r>
                  <a:rPr lang="zh-CN" altLang="en-US" sz="2800" b="1">
                    <a:effectLst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。</a:t>
                </a:r>
                <a:endParaRPr lang="zh-CN" altLang="en-US" sz="2800" b="1"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6" name="右箭头 15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13" y="2533"/>
                <a:ext cx="1015" cy="286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52232" name="文本框 52231"/>
          <p:cNvSpPr txBox="1"/>
          <p:nvPr>
            <p:custDataLst>
              <p:tags r:id="rId12"/>
            </p:custDataLst>
          </p:nvPr>
        </p:nvSpPr>
        <p:spPr>
          <a:xfrm>
            <a:off x="8133715" y="1995805"/>
            <a:ext cx="3427095" cy="5219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D3FE9"/>
                </a:solidFill>
                <a:latin typeface="微软雅黑" panose="020B0503020204020204" charset="-122"/>
                <a:ea typeface="微软雅黑" panose="020B0503020204020204" charset="-122"/>
              </a:rPr>
              <a:t>一定成立</a:t>
            </a:r>
            <a:r>
              <a:rPr lang="en-US" altLang="zh-CN" sz="2800" b="1">
                <a:solidFill>
                  <a:srgbClr val="CC0066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800" b="1">
                <a:solidFill>
                  <a:srgbClr val="4B3EFE"/>
                </a:solidFill>
                <a:latin typeface="微软雅黑" panose="020B0503020204020204" charset="-122"/>
                <a:ea typeface="微软雅黑" panose="020B0503020204020204" charset="-122"/>
              </a:rPr>
              <a:t>对称关系</a:t>
            </a:r>
            <a:endParaRPr lang="zh-CN" altLang="en-US" sz="2800" b="1">
              <a:solidFill>
                <a:srgbClr val="4B3E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3" name="文本框 52232"/>
          <p:cNvSpPr txBox="1"/>
          <p:nvPr>
            <p:custDataLst>
              <p:tags r:id="rId13"/>
            </p:custDataLst>
          </p:nvPr>
        </p:nvSpPr>
        <p:spPr>
          <a:xfrm>
            <a:off x="7933055" y="2844165"/>
            <a:ext cx="4151630" cy="5219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D3FE9"/>
                </a:solidFill>
                <a:latin typeface="微软雅黑" panose="020B0503020204020204" charset="-122"/>
                <a:ea typeface="微软雅黑" panose="020B0503020204020204" charset="-122"/>
              </a:rPr>
              <a:t>一定不成立</a:t>
            </a:r>
            <a:r>
              <a:rPr lang="en-US" altLang="zh-CN" sz="2800" b="1">
                <a:solidFill>
                  <a:srgbClr val="4B3EFE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800" b="1">
                <a:solidFill>
                  <a:srgbClr val="4B3EFE"/>
                </a:solidFill>
                <a:latin typeface="微软雅黑" panose="020B0503020204020204" charset="-122"/>
                <a:ea typeface="微软雅黑" panose="020B0503020204020204" charset="-122"/>
              </a:rPr>
              <a:t>反对称关系</a:t>
            </a:r>
            <a:endParaRPr lang="zh-CN" altLang="en-US" sz="2800" b="1">
              <a:solidFill>
                <a:srgbClr val="4B3E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4" name="文本框 52233"/>
          <p:cNvSpPr txBox="1"/>
          <p:nvPr>
            <p:custDataLst>
              <p:tags r:id="rId14"/>
            </p:custDataLst>
          </p:nvPr>
        </p:nvSpPr>
        <p:spPr>
          <a:xfrm>
            <a:off x="7608570" y="3530600"/>
            <a:ext cx="4178935" cy="5219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D3FE9"/>
                </a:solidFill>
                <a:latin typeface="微软雅黑" panose="020B0503020204020204" charset="-122"/>
                <a:ea typeface="微软雅黑" panose="020B0503020204020204" charset="-122"/>
              </a:rPr>
              <a:t>不一定成立</a:t>
            </a:r>
            <a:r>
              <a:rPr lang="en-US" altLang="zh-CN" sz="2800" b="1">
                <a:solidFill>
                  <a:srgbClr val="CC0066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800" b="1">
                <a:solidFill>
                  <a:srgbClr val="4B3EFE"/>
                </a:solidFill>
                <a:latin typeface="微软雅黑" panose="020B0503020204020204" charset="-122"/>
                <a:ea typeface="微软雅黑" panose="020B0503020204020204" charset="-122"/>
              </a:rPr>
              <a:t>非对称关系</a:t>
            </a:r>
            <a:endParaRPr lang="zh-CN" altLang="en-US" sz="2800" b="1">
              <a:solidFill>
                <a:srgbClr val="4B3E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188595" y="4826635"/>
            <a:ext cx="1159891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252AEF"/>
                </a:solidFill>
                <a:latin typeface="微软雅黑" panose="020B0503020204020204" charset="-122"/>
                <a:ea typeface="微软雅黑" panose="020B0503020204020204" charset="-122"/>
              </a:rPr>
              <a:t>将上述三个判断中双方的位置互换一下，原来的关系是否还能成立？</a:t>
            </a:r>
            <a:endParaRPr lang="zh-CN" altLang="en-US" sz="3200" b="1">
              <a:solidFill>
                <a:srgbClr val="252AE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4" name="流程图: 可选过程 3"/>
          <p:cNvSpPr/>
          <p:nvPr>
            <p:custDataLst>
              <p:tags r:id="rId16"/>
            </p:custDataLst>
          </p:nvPr>
        </p:nvSpPr>
        <p:spPr>
          <a:xfrm>
            <a:off x="110490" y="241935"/>
            <a:ext cx="5276850" cy="562610"/>
          </a:xfrm>
          <a:prstGeom prst="flowChartAlternateProcess">
            <a:avLst/>
          </a:prstGeom>
          <a:solidFill>
            <a:srgbClr val="FFF1DD"/>
          </a:solidFill>
          <a:ln w="254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defTabSz="685800">
              <a:buClrTx/>
              <a:buSzTx/>
              <a:buFontTx/>
              <a:buNone/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教材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P35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探究与分享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   </a:t>
            </a:r>
            <a:endParaRPr lang="en-US" alt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3" grpId="0" animBg="1"/>
      <p:bldP spid="522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4684" y="1997843"/>
          <a:ext cx="11700379" cy="450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90"/>
                <a:gridCol w="2636520"/>
                <a:gridCol w="2362200"/>
                <a:gridCol w="4432169"/>
              </a:tblGrid>
              <a:tr h="52324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对称性关系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公式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举例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6858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2627630" algn="l"/>
                        </a:tabLst>
                      </a:pPr>
                      <a:r>
                        <a:rPr lang="zh-CN" altLang="en-US" sz="2400" b="1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常见对称关系</a:t>
                      </a:r>
                      <a:endParaRPr lang="zh-CN" altLang="en-US" sz="2400" b="1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54357" marR="54357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200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对称关系</a:t>
                      </a:r>
                      <a:endParaRPr lang="zh-CN" altLang="en-US" sz="2400" b="1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反过来也对</a:t>
                      </a:r>
                      <a:endParaRPr lang="zh-CN" altLang="en-US" sz="2400" b="1" spc="-100">
                        <a:solidFill>
                          <a:srgbClr val="FF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Wingdings" panose="05000000000000000000" pitchFamily="2" charset="2"/>
                        </a:rPr>
                        <a:t>甲与乙是同学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1</a:t>
                      </a: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小时</a:t>
                      </a:r>
                      <a:r>
                        <a:rPr lang="en-US" altLang="zh-CN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=60</a:t>
                      </a: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分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defTabSz="68580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2627630" algn="l"/>
                        </a:tabLst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“同学”关系、“同事”关系、“朋友”关系、两者的距离关系、“相同关系”“相等关系”“交叉关系”等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357" marR="54357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</a:tr>
              <a:tr h="12200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反对称关系</a:t>
                      </a:r>
                      <a:endParaRPr lang="zh-CN" altLang="en-US" sz="2400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反过来</a:t>
                      </a: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" panose="02010609060101010101" charset="-122"/>
                          <a:sym typeface="+mn-ea"/>
                        </a:rPr>
                        <a:t>一定</a:t>
                      </a: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不对</a:t>
                      </a:r>
                      <a:endParaRPr lang="zh-CN" altLang="en-US" sz="2400" b="1" spc="-100">
                        <a:solidFill>
                          <a:srgbClr val="FF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Wingdings" panose="05000000000000000000" pitchFamily="2" charset="2"/>
                        </a:rPr>
                        <a:t>甲比乙大三岁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地球大于月球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defTabSz="68580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2627630" algn="l"/>
                        </a:tabLst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“大于关系”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小于关系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重于关系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少于关系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侵略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剥削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”“在</a:t>
                      </a:r>
                      <a:r>
                        <a:rPr lang="en-US" altLang="zh-CN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r>
                        <a:rPr lang="en-US" altLang="zh-CN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之上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“在</a:t>
                      </a:r>
                      <a:r>
                        <a:rPr lang="en-US" altLang="zh-CN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r>
                        <a:rPr lang="zh-CN" altLang="zh-CN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之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下”“在</a:t>
                      </a:r>
                      <a:r>
                        <a:rPr lang="en-US" altLang="zh-CN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r>
                        <a:rPr lang="zh-CN" altLang="zh-CN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之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前”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357" marR="54357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22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非对称关系</a:t>
                      </a:r>
                      <a:endParaRPr lang="zh-CN" altLang="en-US" sz="2400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反过来</a:t>
                      </a: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" panose="02010609060101010101" charset="-122"/>
                          <a:sym typeface="+mn-ea"/>
                        </a:rPr>
                        <a:t>可能</a:t>
                      </a: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对</a:t>
                      </a:r>
                      <a:endParaRPr lang="zh-CN" altLang="en-US" sz="2400" b="1" spc="-100">
                        <a:solidFill>
                          <a:srgbClr val="FF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也</a:t>
                      </a: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" panose="02010609060101010101" charset="-122"/>
                          <a:sym typeface="+mn-ea"/>
                        </a:rPr>
                        <a:t>可能</a:t>
                      </a:r>
                      <a:r>
                        <a:rPr lang="zh-CN" altLang="en-US" sz="2400" b="1" spc="-100">
                          <a:solidFill>
                            <a:srgbClr val="FF0000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不对</a:t>
                      </a:r>
                      <a:endParaRPr lang="zh-CN" altLang="en-US" sz="2400" b="1" spc="-100">
                        <a:solidFill>
                          <a:srgbClr val="FF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Wingdings" panose="05000000000000000000" pitchFamily="2" charset="2"/>
                        </a:rPr>
                        <a:t>甲认识雷锋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张三佩服李四</a:t>
                      </a:r>
                      <a:endParaRPr lang="zh-CN" altLang="en-US" sz="2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defTabSz="68580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2627630" algn="l"/>
                        </a:tabLst>
                      </a:pPr>
                      <a:r>
                        <a:rPr lang="en-US" altLang="zh-CN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佩服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认识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尊重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喜欢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赞美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信任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志愿</a:t>
                      </a:r>
                      <a:r>
                        <a:rPr lang="en-US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帮助”等关系，都是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</a:t>
                      </a:r>
                      <a:r>
                        <a:rPr lang="en-US" altLang="en-US" sz="2000" b="1" err="1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对称关系</a:t>
                      </a:r>
                      <a:endParaRPr lang="en-US" altLang="en-US" sz="2000" b="1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357" marR="54357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55"/>
          <p:cNvSpPr txBox="1"/>
          <p:nvPr>
            <p:custDataLst>
              <p:tags r:id="rId2"/>
            </p:custDataLst>
          </p:nvPr>
        </p:nvSpPr>
        <p:spPr>
          <a:xfrm>
            <a:off x="644070" y="522243"/>
            <a:ext cx="1119632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、种类：</a:t>
            </a:r>
            <a:r>
              <a:rPr lang="zh-CN" altLang="en-US" sz="2800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依据</a:t>
            </a:r>
            <a:r>
              <a:rPr lang="en-US" altLang="zh-CN" sz="2800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800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关系的性质</a:t>
            </a:r>
            <a:r>
              <a:rPr lang="en-US" altLang="zh-CN" sz="2800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800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，可分为：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对称性关系</a:t>
            </a:r>
            <a:r>
              <a:rPr lang="zh-CN" altLang="en-US" sz="2800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传递性关系。</a:t>
            </a:r>
            <a:endParaRPr lang="zh-CN" altLang="en-US" sz="2800" b="1">
              <a:solidFill>
                <a:srgbClr val="FF0000"/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396480" y="1284908"/>
            <a:ext cx="3749675" cy="5956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）对称性关系</a:t>
            </a:r>
            <a:endParaRPr lang="zh-CN" altLang="en-US" sz="28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321847" y="124936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spc="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----</a:t>
            </a:r>
            <a:r>
              <a:rPr lang="zh-CN" altLang="en-US" sz="3200" b="1" spc="600"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两项对象间的关系</a:t>
            </a:r>
            <a:endParaRPr lang="zh-CN" altLang="en-US" sz="3200" b="1" spc="600">
              <a:highlight>
                <a:srgbClr val="00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53340" y="49530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二、正确运用关系判断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2760980" y="2990626"/>
            <a:ext cx="2234565" cy="492760"/>
            <a:chOff x="5523020" y="1478171"/>
            <a:chExt cx="2786559" cy="979959"/>
          </a:xfrm>
        </p:grpSpPr>
        <p:sp>
          <p:nvSpPr>
            <p:cNvPr id="9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5523020" y="1480697"/>
              <a:ext cx="676249" cy="9774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2600" b="1">
                  <a:solidFill>
                    <a:schemeClr val="bg1"/>
                  </a:solidFill>
                </a:rPr>
                <a:t>a</a:t>
              </a:r>
              <a:endParaRPr kumimoji="1" lang="zh-CN" altLang="en-US" sz="2600" b="1">
                <a:solidFill>
                  <a:schemeClr val="bg1"/>
                </a:solidFill>
              </a:endParaRPr>
            </a:p>
          </p:txBody>
        </p:sp>
        <p:sp>
          <p:nvSpPr>
            <p:cNvPr id="10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7613533" y="1478171"/>
              <a:ext cx="696046" cy="9774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en-US" sz="2600" b="1">
                  <a:solidFill>
                    <a:schemeClr val="bg1"/>
                  </a:solidFill>
                </a:rPr>
                <a:t>b</a:t>
              </a:r>
              <a:endParaRPr kumimoji="1" lang="zh-CN" altLang="en-US" sz="2600" b="1">
                <a:solidFill>
                  <a:schemeClr val="bg1"/>
                </a:solidFill>
              </a:endParaRPr>
            </a:p>
          </p:txBody>
        </p:sp>
        <p:cxnSp>
          <p:nvCxnSpPr>
            <p:cNvPr id="11" name="直线箭头连接符 8"/>
            <p:cNvCxnSpPr>
              <a:stCxn id="9" idx="3"/>
              <a:endCxn id="10" idx="1"/>
            </p:cNvCxnSpPr>
            <p:nvPr>
              <p:custDataLst>
                <p:tags r:id="rId9"/>
              </p:custDataLst>
            </p:nvPr>
          </p:nvCxnSpPr>
          <p:spPr>
            <a:xfrm flipV="1">
              <a:off x="6199330" y="1966343"/>
              <a:ext cx="1414264" cy="252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10"/>
            </p:custDataLst>
          </p:nvPr>
        </p:nvGrpSpPr>
        <p:grpSpPr>
          <a:xfrm>
            <a:off x="2747583" y="5622611"/>
            <a:ext cx="2229881" cy="1048812"/>
            <a:chOff x="1084521" y="3740333"/>
            <a:chExt cx="2229881" cy="1048812"/>
          </a:xfrm>
        </p:grpSpPr>
        <p:grpSp>
          <p:nvGrpSpPr>
            <p:cNvPr id="14" name="组合 13"/>
            <p:cNvGrpSpPr/>
            <p:nvPr>
              <p:custDataLst>
                <p:tags r:id="rId11"/>
              </p:custDataLst>
            </p:nvPr>
          </p:nvGrpSpPr>
          <p:grpSpPr>
            <a:xfrm>
              <a:off x="1084521" y="3740333"/>
              <a:ext cx="2229881" cy="461569"/>
              <a:chOff x="5816009" y="1736701"/>
              <a:chExt cx="2229881" cy="461569"/>
            </a:xfrm>
          </p:grpSpPr>
          <p:sp>
            <p:nvSpPr>
              <p:cNvPr id="17" name="文本框 1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816009" y="1739468"/>
                <a:ext cx="536942" cy="45880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zh-CN" sz="2400" b="1">
                    <a:solidFill>
                      <a:schemeClr val="bg1"/>
                    </a:solidFill>
                  </a:rPr>
                  <a:t>a</a:t>
                </a:r>
                <a:endParaRPr kumimoji="1"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文本框 1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484783" y="1736701"/>
                <a:ext cx="561107" cy="46037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en-US" sz="2400" b="1">
                    <a:solidFill>
                      <a:schemeClr val="bg1"/>
                    </a:solidFill>
                  </a:rPr>
                  <a:t>b</a:t>
                </a:r>
                <a:endParaRPr kumimoji="1" lang="zh-CN" altLang="en-US" sz="24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" name="直线箭头连接符 16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6352951" y="1966888"/>
                <a:ext cx="1131832" cy="198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线箭头连接符 12"/>
            <p:cNvCxnSpPr/>
            <p:nvPr>
              <p:custDataLst>
                <p:tags r:id="rId15"/>
              </p:custDataLst>
            </p:nvPr>
          </p:nvCxnSpPr>
          <p:spPr>
            <a:xfrm flipH="1">
              <a:off x="1621463" y="4124901"/>
              <a:ext cx="1131832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ysDash"/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1664932" y="4143985"/>
              <a:ext cx="10972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en-US" sz="3600" b="1">
                  <a:solidFill>
                    <a:srgbClr val="FF0000"/>
                  </a:solidFill>
                </a:rPr>
                <a:t>可能</a:t>
              </a:r>
              <a:endParaRPr kumimoji="1" lang="en-US" alt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7"/>
            </p:custDataLst>
          </p:nvPr>
        </p:nvGrpSpPr>
        <p:grpSpPr>
          <a:xfrm>
            <a:off x="2756458" y="4273850"/>
            <a:ext cx="2229881" cy="911158"/>
            <a:chOff x="1084521" y="3740333"/>
            <a:chExt cx="2229881" cy="911158"/>
          </a:xfrm>
        </p:grpSpPr>
        <p:grpSp>
          <p:nvGrpSpPr>
            <p:cNvPr id="22" name="组合 21"/>
            <p:cNvGrpSpPr/>
            <p:nvPr>
              <p:custDataLst>
                <p:tags r:id="rId18"/>
              </p:custDataLst>
            </p:nvPr>
          </p:nvGrpSpPr>
          <p:grpSpPr>
            <a:xfrm>
              <a:off x="1084521" y="3740333"/>
              <a:ext cx="2229881" cy="461569"/>
              <a:chOff x="5816009" y="1736701"/>
              <a:chExt cx="2229881" cy="461569"/>
            </a:xfrm>
          </p:grpSpPr>
          <p:sp>
            <p:nvSpPr>
              <p:cNvPr id="25" name="文本框 20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816009" y="1739468"/>
                <a:ext cx="536942" cy="45880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zh-CN" sz="2400" b="1">
                    <a:solidFill>
                      <a:schemeClr val="bg1"/>
                    </a:solidFill>
                  </a:rPr>
                  <a:t>a</a:t>
                </a:r>
                <a:endParaRPr kumimoji="1"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文本框 21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484783" y="1736701"/>
                <a:ext cx="561107" cy="46037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en-US" sz="2400" b="1">
                    <a:solidFill>
                      <a:schemeClr val="bg1"/>
                    </a:solidFill>
                  </a:rPr>
                  <a:t>b</a:t>
                </a:r>
                <a:endParaRPr kumimoji="1" lang="zh-CN" altLang="en-US" sz="24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" name="直线箭头连接符 22"/>
              <p:cNvCxnSpPr>
                <a:stCxn id="25" idx="3"/>
                <a:endCxn id="26" idx="1"/>
              </p:cNvCxnSpPr>
              <p:nvPr>
                <p:custDataLst>
                  <p:tags r:id="rId21"/>
                </p:custDataLst>
              </p:nvPr>
            </p:nvCxnSpPr>
            <p:spPr>
              <a:xfrm flipV="1">
                <a:off x="6353586" y="1967236"/>
                <a:ext cx="1131570" cy="19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线箭头连接符 23"/>
            <p:cNvCxnSpPr/>
            <p:nvPr>
              <p:custDataLst>
                <p:tags r:id="rId22"/>
              </p:custDataLst>
            </p:nvPr>
          </p:nvCxnSpPr>
          <p:spPr>
            <a:xfrm flipH="1">
              <a:off x="1621463" y="4124901"/>
              <a:ext cx="1131832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ysDash"/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4"/>
            <p:cNvSpPr txBox="1"/>
            <p:nvPr>
              <p:custDataLst>
                <p:tags r:id="rId23"/>
              </p:custDataLst>
            </p:nvPr>
          </p:nvSpPr>
          <p:spPr>
            <a:xfrm>
              <a:off x="2037338" y="3944736"/>
              <a:ext cx="43688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en-US" sz="4000">
                  <a:solidFill>
                    <a:srgbClr val="FF0000"/>
                  </a:solidFill>
                </a:rPr>
                <a:t>x</a:t>
              </a:r>
              <a:endParaRPr kumimoji="1" lang="en-US" altLang="en-US" sz="4000">
                <a:solidFill>
                  <a:srgbClr val="FF0000"/>
                </a:solidFill>
              </a:endParaRPr>
            </a:p>
          </p:txBody>
        </p:sp>
      </p:grpSp>
      <p:sp>
        <p:nvSpPr>
          <p:cNvPr id="28" name="文本框 26"/>
          <p:cNvSpPr txBox="1"/>
          <p:nvPr>
            <p:custDataLst>
              <p:tags r:id="rId24"/>
            </p:custDataLst>
          </p:nvPr>
        </p:nvSpPr>
        <p:spPr>
          <a:xfrm>
            <a:off x="3207385" y="2698115"/>
            <a:ext cx="1648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b="1">
                <a:solidFill>
                  <a:srgbClr val="252AEF"/>
                </a:solidFill>
              </a:rPr>
              <a:t>有某关系</a:t>
            </a:r>
            <a:endParaRPr kumimoji="1" lang="en-US" altLang="en-US" sz="2400" b="1">
              <a:solidFill>
                <a:srgbClr val="252AEF"/>
              </a:solidFill>
            </a:endParaRPr>
          </a:p>
        </p:txBody>
      </p:sp>
      <p:sp>
        <p:nvSpPr>
          <p:cNvPr id="30" name="文本框 17"/>
          <p:cNvSpPr txBox="1"/>
          <p:nvPr>
            <p:custDataLst>
              <p:tags r:id="rId25"/>
            </p:custDataLst>
          </p:nvPr>
        </p:nvSpPr>
        <p:spPr>
          <a:xfrm>
            <a:off x="3213550" y="5364062"/>
            <a:ext cx="1483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en-US" altLang="en-US" sz="2400" b="1" err="1">
                <a:solidFill>
                  <a:srgbClr val="252AEF"/>
                </a:solidFill>
                <a:sym typeface="+mn-ea"/>
              </a:rPr>
              <a:t>有某关系</a:t>
            </a:r>
            <a:endParaRPr kumimoji="1" lang="en-US" altLang="en-US" sz="2400" b="1">
              <a:solidFill>
                <a:srgbClr val="252AEF"/>
              </a:solidFill>
              <a:sym typeface="+mn-ea"/>
            </a:endParaRPr>
          </a:p>
        </p:txBody>
      </p:sp>
      <p:sp>
        <p:nvSpPr>
          <p:cNvPr id="31" name="文本框 32"/>
          <p:cNvSpPr txBox="1"/>
          <p:nvPr>
            <p:custDataLst>
              <p:tags r:id="rId26"/>
            </p:custDataLst>
          </p:nvPr>
        </p:nvSpPr>
        <p:spPr>
          <a:xfrm>
            <a:off x="3222491" y="3998795"/>
            <a:ext cx="1571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en-US" altLang="en-US" sz="2400" b="1" err="1">
                <a:solidFill>
                  <a:srgbClr val="252AEF"/>
                </a:solidFill>
                <a:sym typeface="+mn-ea"/>
              </a:rPr>
              <a:t>有某关系</a:t>
            </a:r>
            <a:endParaRPr kumimoji="1" lang="en-US" altLang="en-US" sz="2400" b="1">
              <a:solidFill>
                <a:srgbClr val="252AEF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6" grpId="0"/>
      <p:bldP spid="28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487487" y="1050"/>
            <a:ext cx="2304697" cy="6856951"/>
            <a:chOff x="1351659" y="1"/>
            <a:chExt cx="1728523" cy="5142713"/>
          </a:xfrm>
        </p:grpSpPr>
        <p:pic>
          <p:nvPicPr>
            <p:cNvPr id="5122" name="图片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1659" y="1"/>
              <a:ext cx="1728523" cy="514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" name="文本框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24607" y="3919063"/>
              <a:ext cx="6578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选必三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1487001" y="1089383"/>
              <a:ext cx="1332817" cy="2621355"/>
            </a:xfrm>
            <a:prstGeom prst="rect">
              <a:avLst/>
            </a:prstGeom>
            <a:noFill/>
            <a:effectLst/>
          </p:spPr>
          <p:txBody>
            <a:bodyPr vert="eaVert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035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+mn-lt"/>
                </a:rPr>
                <a:t>政治</a:t>
              </a:r>
              <a:endParaRPr lang="en-US" altLang="zh-CN" sz="1035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5125" name="文本框 1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24607" y="3710737"/>
              <a:ext cx="6578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统编版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5126" name="文本框 2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77555" y="381930"/>
            <a:ext cx="7646895" cy="21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+mn-ea"/>
                <a:ea typeface="+mn-ea"/>
              </a:rPr>
              <a:t>第二单元  遵循逻辑思维规则</a:t>
            </a:r>
            <a:endParaRPr lang="en-US" altLang="zh-CN" sz="3600" b="1">
              <a:latin typeface="+mn-ea"/>
              <a:ea typeface="+mn-ea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+mn-ea"/>
                <a:ea typeface="+mn-ea"/>
              </a:rPr>
              <a:t>第五课   </a:t>
            </a:r>
            <a:r>
              <a:rPr lang="zh-CN" altLang="en-US" sz="3600" b="1">
                <a:latin typeface="+mn-ea"/>
                <a:ea typeface="+mn-ea"/>
                <a:sym typeface="只想和你说晚安"/>
              </a:rPr>
              <a:t>正确运用判断</a:t>
            </a:r>
            <a:endParaRPr lang="zh-CN" altLang="en-US" sz="3600" b="1">
              <a:latin typeface="+mn-ea"/>
              <a:ea typeface="+mn-ea"/>
            </a:endParaRPr>
          </a:p>
        </p:txBody>
      </p:sp>
      <p:sp>
        <p:nvSpPr>
          <p:cNvPr id="5127" name="文本框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98061" y="3188384"/>
            <a:ext cx="73116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CN" altLang="en-US" sz="4400" b="1">
                <a:solidFill>
                  <a:schemeClr val="tx1"/>
                </a:solidFill>
                <a:latin typeface="+mj-ea"/>
                <a:ea typeface="+mj-ea"/>
                <a:sym typeface="+mn-ea"/>
              </a:rPr>
              <a:t>第二框</a:t>
            </a:r>
            <a:r>
              <a:rPr lang="en-US" altLang="zh-CN" sz="4400" b="1">
                <a:solidFill>
                  <a:schemeClr val="tx1"/>
                </a:solidFill>
                <a:latin typeface="+mj-ea"/>
                <a:ea typeface="+mj-ea"/>
                <a:sym typeface="+mn-ea"/>
              </a:rPr>
              <a:t>    </a:t>
            </a:r>
            <a:r>
              <a:rPr lang="zh-CN" altLang="en-US" sz="4400" b="1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正确运用简单判断 </a:t>
            </a:r>
            <a:endParaRPr lang="zh-CN" altLang="en-US" sz="4400" b="1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35940" y="264160"/>
            <a:ext cx="11178540" cy="5515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思考：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事物</a:t>
            </a: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A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对事物</a:t>
            </a: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B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有某种关系，事物</a:t>
            </a: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B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对事物</a:t>
            </a: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C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也有某种关系，那么</a:t>
            </a:r>
            <a:r>
              <a:rPr lang="zh-CN" altLang="en-US" sz="4400" b="1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事物</a:t>
            </a:r>
            <a:r>
              <a:rPr lang="en-US" altLang="zh-CN" sz="4400" b="1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A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对</a:t>
            </a:r>
            <a:r>
              <a:rPr lang="zh-CN" altLang="en-US" sz="4400" b="1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事物</a:t>
            </a:r>
            <a:r>
              <a:rPr lang="en-US" altLang="zh-CN" sz="4400" b="1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C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charset="0"/>
              </a:rPr>
              <a:t>就一定有这种关系吗？</a:t>
            </a:r>
            <a:endParaRPr lang="zh-CN" altLang="en-US" sz="4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Wingdings" panose="05000000000000000000" charset="0"/>
            </a:endParaRPr>
          </a:p>
          <a:p>
            <a:endParaRPr lang="zh-CN" altLang="en-US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charset="0"/>
            </a:endParaRPr>
          </a:p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charset="0"/>
              </a:rPr>
              <a:t>1.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charset="0"/>
              </a:rPr>
              <a:t>长江比黄河长，而黄河比黑龙江长。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charset="0"/>
            </a:endParaRPr>
          </a:p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2.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甲是乙的儿子，乙是丙的儿子。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3.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甲认识乙，乙认识丙。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红队战胜了黄队，黄队又战胜了蓝队。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charset="0"/>
            </a:endParaRPr>
          </a:p>
          <a:p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904605" y="3015615"/>
            <a:ext cx="1621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</a:rPr>
              <a:t>传递关系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904605" y="3545205"/>
            <a:ext cx="2171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</a:rPr>
              <a:t>反传递关系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904605" y="4140517"/>
            <a:ext cx="2287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</a:rPr>
              <a:t>非传递关系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888506" y="4699158"/>
            <a:ext cx="2171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</a:rPr>
              <a:t>非传递关系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4681" y="1375728"/>
          <a:ext cx="11700377" cy="537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770"/>
                <a:gridCol w="3429000"/>
                <a:gridCol w="2712720"/>
                <a:gridCol w="3715887"/>
              </a:tblGrid>
              <a:tr h="507019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传递性关系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公式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举例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6858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2627630" algn="l"/>
                        </a:tabLst>
                      </a:pPr>
                      <a:r>
                        <a:rPr lang="zh-CN" altLang="en-US" sz="2400" b="1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常见传递关系</a:t>
                      </a:r>
                      <a:endParaRPr lang="zh-CN" altLang="en-US" sz="2400" b="1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54357" marR="54357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53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传递关系</a:t>
                      </a:r>
                      <a:endParaRPr lang="en-US" altLang="zh-CN" sz="2400" b="1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spc="-100">
                          <a:solidFill>
                            <a:srgbClr val="B70EAE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（成立）</a:t>
                      </a:r>
                      <a:endParaRPr lang="zh-CN" altLang="en-US" sz="2400" b="1" spc="-100">
                        <a:solidFill>
                          <a:srgbClr val="FF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000" b="1">
                        <a:latin typeface="黑体" panose="02010609060101010101" pitchFamily="49" charset="-122"/>
                        <a:ea typeface="黑体" panose="02010609060101010101" pitchFamily="49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2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Wingdings" panose="05000000000000000000" charset="0"/>
                        </a:rPr>
                        <a:t>长江比黄河长，而黄河比黑龙江长，因而，长江比黑龙江长。</a:t>
                      </a:r>
                      <a:endParaRPr lang="zh-CN" altLang="en-US" sz="22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tabLst>
                          <a:tab pos="2627630" algn="l"/>
                        </a:tabLst>
                      </a:pP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“比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长（大、小、多、少、重、轻）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小于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大于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之前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之后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早于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晚于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相等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平行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包含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“全同关系</a:t>
                      </a:r>
                      <a:r>
                        <a:rPr lang="zh-CN" altLang="en-US" sz="2000" b="1" i="0" u="none" kern="1200" baseline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lang="zh-CN" altLang="en-US" sz="2000" b="1" i="0" u="none" kern="120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357" marR="54357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</a:tr>
              <a:tr h="1594485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反传递关系</a:t>
                      </a:r>
                      <a:endParaRPr lang="en-US" altLang="zh-CN" sz="2400" b="1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spc="-100">
                          <a:solidFill>
                            <a:srgbClr val="B70EAE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  <a:sym typeface="+mn-ea"/>
                        </a:rPr>
                        <a:t>（不成立）</a:t>
                      </a:r>
                      <a:endParaRPr lang="zh-CN" altLang="en-US" sz="2400" b="1" spc="-100">
                        <a:solidFill>
                          <a:srgbClr val="FF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500" b="1" spc="10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2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甲是乙的儿子，乙是丙的儿子。</a:t>
                      </a:r>
                      <a:endParaRPr lang="zh-CN" altLang="en-US" sz="22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tabLst>
                          <a:tab pos="2627630" algn="l"/>
                        </a:tabLst>
                      </a:pP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父亲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、“母亲”、“祖父”、“祖母”、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儿子</a:t>
                      </a:r>
                      <a:r>
                        <a:rPr lang="en-US" altLang="zh-CN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、“孙子”“矛盾关系”</a:t>
                      </a:r>
                      <a:endParaRPr lang="zh-CN" altLang="en-US" sz="2000" b="1" i="0" u="none" kern="1200" baseline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357" marR="54357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413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非传递关系</a:t>
                      </a:r>
                      <a:endParaRPr lang="en-US" altLang="zh-CN" sz="2400" b="1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spc="-100">
                          <a:solidFill>
                            <a:srgbClr val="B70EAE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  <a:sym typeface="+mn-ea"/>
                        </a:rPr>
                        <a:t>（不确定）</a:t>
                      </a:r>
                      <a:endParaRPr lang="zh-CN" altLang="en-US" sz="2400" b="1" spc="-100">
                        <a:solidFill>
                          <a:srgbClr val="FF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500" b="1" spc="10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2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甲认识乙，乙认识丙</a:t>
                      </a:r>
                      <a:endParaRPr lang="zh-CN" altLang="en-US" sz="22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微软雅黑" panose="020B0503020204020204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2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微软雅黑" panose="020B0503020204020204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2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红队战胜了黄队，黄队又战胜了蓝队</a:t>
                      </a:r>
                      <a:endParaRPr lang="zh-CN" altLang="en-US" sz="22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tabLst>
                          <a:tab pos="2627630" algn="l"/>
                        </a:tabLst>
                      </a:pPr>
                      <a:r>
                        <a:rPr lang="zh-CN" altLang="en-US" sz="2000" b="1" i="0" u="none" kern="1200" baseline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“喜欢”、“赞同”、“信任”“朋友”“同事”“同学”“交叉关系”“反对关系”</a:t>
                      </a:r>
                      <a:endParaRPr lang="zh-CN" altLang="en-US" sz="2000" b="1" i="0" u="none" kern="1200" baseline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357" marR="54357" marT="0" marB="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4F68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3340" y="49530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二、正确运用关系判断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>
          <a:xfrm>
            <a:off x="315595" y="608330"/>
            <a:ext cx="3653790" cy="6407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）传递性关系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969385" y="729615"/>
            <a:ext cx="7785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spc="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----</a:t>
            </a:r>
            <a:r>
              <a:rPr lang="zh-CN" altLang="en-US" sz="2800" b="1" spc="600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三项（含三项）以上对象间的关系）</a:t>
            </a:r>
            <a:endParaRPr lang="zh-CN" altLang="en-US" sz="2800" b="1" spc="600">
              <a:highlight>
                <a:srgbClr val="00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71" name="组合 70"/>
          <p:cNvGrpSpPr/>
          <p:nvPr>
            <p:custDataLst>
              <p:tags r:id="rId5"/>
            </p:custDataLst>
          </p:nvPr>
        </p:nvGrpSpPr>
        <p:grpSpPr>
          <a:xfrm>
            <a:off x="2138680" y="1910715"/>
            <a:ext cx="3359785" cy="1617980"/>
            <a:chOff x="3368" y="3009"/>
            <a:chExt cx="5291" cy="2548"/>
          </a:xfrm>
        </p:grpSpPr>
        <p:sp>
          <p:nvSpPr>
            <p:cNvPr id="53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3368" y="3670"/>
              <a:ext cx="846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2400" b="1">
                  <a:solidFill>
                    <a:schemeClr val="bg1"/>
                  </a:solidFill>
                </a:rPr>
                <a:t>a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4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5674" y="3684"/>
              <a:ext cx="884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en-US" sz="2400" b="1">
                  <a:solidFill>
                    <a:schemeClr val="bg1"/>
                  </a:solidFill>
                </a:rPr>
                <a:t>b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5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7775" y="3684"/>
              <a:ext cx="884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en-US" sz="2400" b="1">
                  <a:solidFill>
                    <a:schemeClr val="bg1"/>
                  </a:solidFill>
                </a:rPr>
                <a:t>c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cxnSp>
          <p:nvCxnSpPr>
            <p:cNvPr id="66" name="肘形连接符 65"/>
            <p:cNvCxnSpPr>
              <a:stCxn id="53" idx="2"/>
              <a:endCxn id="65" idx="2"/>
            </p:cNvCxnSpPr>
            <p:nvPr>
              <p:custDataLst>
                <p:tags r:id="rId9"/>
              </p:custDataLst>
            </p:nvPr>
          </p:nvCxnSpPr>
          <p:spPr>
            <a:xfrm rot="5400000" flipV="1">
              <a:off x="5997" y="2189"/>
              <a:ext cx="14" cy="4426"/>
            </a:xfrm>
            <a:prstGeom prst="bentConnector3">
              <a:avLst>
                <a:gd name="adj1" fmla="val 2778571"/>
              </a:avLst>
            </a:prstGeom>
            <a:ln w="28575" cmpd="sng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30"/>
            <p:cNvSpPr txBox="1"/>
            <p:nvPr>
              <p:custDataLst>
                <p:tags r:id="rId10"/>
              </p:custDataLst>
            </p:nvPr>
          </p:nvSpPr>
          <p:spPr>
            <a:xfrm>
              <a:off x="4045" y="4832"/>
              <a:ext cx="352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en-US" altLang="en-US" sz="2400" b="1">
                  <a:solidFill>
                    <a:srgbClr val="252AEF"/>
                  </a:solidFill>
                  <a:sym typeface="+mn-ea"/>
                </a:rPr>
                <a:t>也有某关系</a:t>
              </a:r>
              <a:endParaRPr kumimoji="1" lang="en-US" altLang="en-US" sz="2400" b="1">
                <a:solidFill>
                  <a:srgbClr val="252AEF"/>
                </a:solidFill>
                <a:sym typeface="+mn-ea"/>
              </a:endParaRPr>
            </a:p>
          </p:txBody>
        </p:sp>
        <p:grpSp>
          <p:nvGrpSpPr>
            <p:cNvPr id="70" name="组合 69"/>
            <p:cNvGrpSpPr/>
            <p:nvPr>
              <p:custDataLst>
                <p:tags r:id="rId11"/>
              </p:custDataLst>
            </p:nvPr>
          </p:nvGrpSpPr>
          <p:grpSpPr>
            <a:xfrm>
              <a:off x="4267" y="3009"/>
              <a:ext cx="3913" cy="1436"/>
              <a:chOff x="4267" y="3009"/>
              <a:chExt cx="3913" cy="1436"/>
            </a:xfrm>
          </p:grpSpPr>
          <p:sp>
            <p:nvSpPr>
              <p:cNvPr id="63" name="文本框 1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332" y="3009"/>
                <a:ext cx="1578" cy="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en-US" sz="2000" b="1">
                    <a:solidFill>
                      <a:srgbClr val="252AEF"/>
                    </a:solidFill>
                  </a:rPr>
                  <a:t>有某</a:t>
                </a:r>
                <a:endParaRPr kumimoji="1" lang="en-US" altLang="en-US" sz="2000" b="1">
                  <a:solidFill>
                    <a:srgbClr val="252AEF"/>
                  </a:solidFill>
                </a:endParaRPr>
              </a:p>
              <a:p>
                <a:r>
                  <a:rPr kumimoji="1" lang="en-US" altLang="en-US" sz="2000" b="1">
                    <a:solidFill>
                      <a:srgbClr val="252AEF"/>
                    </a:solidFill>
                  </a:rPr>
                  <a:t>关系</a:t>
                </a:r>
                <a:endParaRPr kumimoji="1" lang="en-US" altLang="en-US" sz="2000" b="1">
                  <a:solidFill>
                    <a:srgbClr val="252AEF"/>
                  </a:solidFill>
                </a:endParaRPr>
              </a:p>
            </p:txBody>
          </p:sp>
          <p:sp>
            <p:nvSpPr>
              <p:cNvPr id="64" name="文本框 27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790" y="3123"/>
                <a:ext cx="1390" cy="1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kumimoji="1" lang="en-US" altLang="en-US" sz="2000" b="1">
                    <a:solidFill>
                      <a:srgbClr val="252AEF"/>
                    </a:solidFill>
                    <a:sym typeface="+mn-ea"/>
                  </a:rPr>
                  <a:t>有某</a:t>
                </a:r>
                <a:endParaRPr kumimoji="1" lang="en-US" altLang="en-US" sz="2000" b="1">
                  <a:solidFill>
                    <a:srgbClr val="252AEF"/>
                  </a:solidFill>
                  <a:sym typeface="+mn-ea"/>
                </a:endParaRPr>
              </a:p>
              <a:p>
                <a:pPr lvl="0" algn="l">
                  <a:buClrTx/>
                  <a:buSzTx/>
                  <a:buFontTx/>
                </a:pPr>
                <a:r>
                  <a:rPr kumimoji="1" lang="en-US" altLang="en-US" sz="2000" b="1">
                    <a:solidFill>
                      <a:srgbClr val="252AEF"/>
                    </a:solidFill>
                    <a:sym typeface="+mn-ea"/>
                  </a:rPr>
                  <a:t>关系</a:t>
                </a:r>
                <a:endParaRPr kumimoji="1" lang="en-US" altLang="en-US" sz="2000" b="1">
                  <a:solidFill>
                    <a:srgbClr val="252AEF"/>
                  </a:solidFill>
                  <a:sym typeface="+mn-ea"/>
                </a:endParaRPr>
              </a:p>
            </p:txBody>
          </p:sp>
          <p:cxnSp>
            <p:nvCxnSpPr>
              <p:cNvPr id="68" name="直线箭头连接符 15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6600" y="4217"/>
                <a:ext cx="1175" cy="3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olid"/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线箭头连接符 15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4267" y="4168"/>
                <a:ext cx="1175" cy="3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olid"/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89"/>
          <p:cNvGrpSpPr/>
          <p:nvPr>
            <p:custDataLst>
              <p:tags r:id="rId16"/>
            </p:custDataLst>
          </p:nvPr>
        </p:nvGrpSpPr>
        <p:grpSpPr>
          <a:xfrm>
            <a:off x="2165350" y="3664585"/>
            <a:ext cx="3310890" cy="1739265"/>
            <a:chOff x="3410" y="5771"/>
            <a:chExt cx="5214" cy="2739"/>
          </a:xfrm>
        </p:grpSpPr>
        <p:sp>
          <p:nvSpPr>
            <p:cNvPr id="72" name="文本框 36"/>
            <p:cNvSpPr txBox="1"/>
            <p:nvPr>
              <p:custDataLst>
                <p:tags r:id="rId17"/>
              </p:custDataLst>
            </p:nvPr>
          </p:nvSpPr>
          <p:spPr>
            <a:xfrm>
              <a:off x="3410" y="6592"/>
              <a:ext cx="846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2400" b="1">
                  <a:solidFill>
                    <a:schemeClr val="bg1"/>
                  </a:solidFill>
                </a:rPr>
                <a:t>a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3" name="文本框 37"/>
            <p:cNvSpPr txBox="1"/>
            <p:nvPr>
              <p:custDataLst>
                <p:tags r:id="rId18"/>
              </p:custDataLst>
            </p:nvPr>
          </p:nvSpPr>
          <p:spPr>
            <a:xfrm>
              <a:off x="5677" y="6589"/>
              <a:ext cx="884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en-US" sz="2400" b="1">
                  <a:solidFill>
                    <a:schemeClr val="bg1"/>
                  </a:solidFill>
                </a:rPr>
                <a:t>b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4" name="文本框 40"/>
            <p:cNvSpPr txBox="1"/>
            <p:nvPr>
              <p:custDataLst>
                <p:tags r:id="rId19"/>
              </p:custDataLst>
            </p:nvPr>
          </p:nvSpPr>
          <p:spPr>
            <a:xfrm>
              <a:off x="4256" y="5779"/>
              <a:ext cx="158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en-US" altLang="en-US" sz="2000" b="1">
                  <a:solidFill>
                    <a:srgbClr val="252AEF"/>
                  </a:solidFill>
                  <a:sym typeface="+mn-ea"/>
                </a:rPr>
                <a:t>有某</a:t>
              </a:r>
              <a:endParaRPr kumimoji="1" lang="en-US" altLang="en-US" sz="2000" b="1">
                <a:solidFill>
                  <a:srgbClr val="252AEF"/>
                </a:solidFill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kumimoji="1" lang="en-US" altLang="en-US" sz="2000" b="1">
                  <a:solidFill>
                    <a:srgbClr val="252AEF"/>
                  </a:solidFill>
                  <a:sym typeface="+mn-ea"/>
                </a:rPr>
                <a:t>关系</a:t>
              </a:r>
              <a:endParaRPr kumimoji="1" lang="en-US" altLang="en-US" sz="2000" b="1">
                <a:solidFill>
                  <a:srgbClr val="252AEF"/>
                </a:solidFill>
                <a:sym typeface="+mn-ea"/>
              </a:endParaRPr>
            </a:p>
          </p:txBody>
        </p:sp>
        <p:sp>
          <p:nvSpPr>
            <p:cNvPr id="75" name="文本框 41"/>
            <p:cNvSpPr txBox="1"/>
            <p:nvPr>
              <p:custDataLst>
                <p:tags r:id="rId20"/>
              </p:custDataLst>
            </p:nvPr>
          </p:nvSpPr>
          <p:spPr>
            <a:xfrm>
              <a:off x="6638" y="5771"/>
              <a:ext cx="156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en-US" altLang="en-US" sz="2000" b="1">
                  <a:solidFill>
                    <a:srgbClr val="252AEF"/>
                  </a:solidFill>
                  <a:sym typeface="+mn-ea"/>
                </a:rPr>
                <a:t>有某</a:t>
              </a:r>
              <a:endParaRPr kumimoji="1" lang="en-US" altLang="en-US" sz="2000" b="1">
                <a:solidFill>
                  <a:srgbClr val="252AEF"/>
                </a:solidFill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kumimoji="1" lang="en-US" altLang="en-US" sz="2000" b="1">
                  <a:solidFill>
                    <a:srgbClr val="252AEF"/>
                  </a:solidFill>
                  <a:sym typeface="+mn-ea"/>
                </a:rPr>
                <a:t>关系</a:t>
              </a:r>
              <a:endParaRPr kumimoji="1" lang="en-US" altLang="en-US" sz="2000" b="1">
                <a:solidFill>
                  <a:srgbClr val="252AEF"/>
                </a:solidFill>
                <a:sym typeface="+mn-ea"/>
              </a:endParaRPr>
            </a:p>
          </p:txBody>
        </p:sp>
        <p:sp>
          <p:nvSpPr>
            <p:cNvPr id="76" name="文本框 42"/>
            <p:cNvSpPr txBox="1"/>
            <p:nvPr>
              <p:custDataLst>
                <p:tags r:id="rId21"/>
              </p:custDataLst>
            </p:nvPr>
          </p:nvSpPr>
          <p:spPr>
            <a:xfrm>
              <a:off x="7740" y="6589"/>
              <a:ext cx="884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en-US" sz="2400" b="1">
                  <a:solidFill>
                    <a:schemeClr val="bg1"/>
                  </a:solidFill>
                </a:rPr>
                <a:t>c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cxnSp>
          <p:nvCxnSpPr>
            <p:cNvPr id="77" name="肘形连接符 76"/>
            <p:cNvCxnSpPr/>
            <p:nvPr>
              <p:custDataLst>
                <p:tags r:id="rId22"/>
              </p:custDataLst>
            </p:nvPr>
          </p:nvCxnSpPr>
          <p:spPr>
            <a:xfrm rot="5400000" flipH="1" flipV="1">
              <a:off x="6025" y="4854"/>
              <a:ext cx="3" cy="5109"/>
            </a:xfrm>
            <a:prstGeom prst="bentConnector3">
              <a:avLst>
                <a:gd name="adj1" fmla="val -11539626"/>
              </a:avLst>
            </a:prstGeom>
            <a:ln w="28575" cmpd="sng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44"/>
            <p:cNvSpPr txBox="1"/>
            <p:nvPr>
              <p:custDataLst>
                <p:tags r:id="rId23"/>
              </p:custDataLst>
            </p:nvPr>
          </p:nvSpPr>
          <p:spPr>
            <a:xfrm>
              <a:off x="5512" y="6912"/>
              <a:ext cx="955" cy="1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en-US" sz="6000" b="1">
                  <a:solidFill>
                    <a:srgbClr val="FF0000"/>
                  </a:solidFill>
                </a:rPr>
                <a:t>x</a:t>
              </a:r>
              <a:endParaRPr kumimoji="1" lang="en-US" altLang="en-US" sz="6000" b="1">
                <a:solidFill>
                  <a:srgbClr val="FF0000"/>
                </a:solidFill>
              </a:endParaRPr>
            </a:p>
          </p:txBody>
        </p:sp>
        <p:cxnSp>
          <p:nvCxnSpPr>
            <p:cNvPr id="79" name="直线箭头连接符 32"/>
            <p:cNvCxnSpPr/>
            <p:nvPr>
              <p:custDataLst>
                <p:tags r:id="rId24"/>
              </p:custDataLst>
            </p:nvPr>
          </p:nvCxnSpPr>
          <p:spPr>
            <a:xfrm>
              <a:off x="6726" y="6879"/>
              <a:ext cx="1015" cy="1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箭头连接符 32"/>
            <p:cNvCxnSpPr/>
            <p:nvPr>
              <p:custDataLst>
                <p:tags r:id="rId25"/>
              </p:custDataLst>
            </p:nvPr>
          </p:nvCxnSpPr>
          <p:spPr>
            <a:xfrm>
              <a:off x="4385" y="6874"/>
              <a:ext cx="1015" cy="1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/>
          <p:cNvGrpSpPr/>
          <p:nvPr>
            <p:custDataLst>
              <p:tags r:id="rId26"/>
            </p:custDataLst>
          </p:nvPr>
        </p:nvGrpSpPr>
        <p:grpSpPr>
          <a:xfrm>
            <a:off x="2113915" y="5281295"/>
            <a:ext cx="3383280" cy="1456055"/>
            <a:chOff x="3329" y="8317"/>
            <a:chExt cx="5328" cy="2293"/>
          </a:xfrm>
        </p:grpSpPr>
        <p:cxnSp>
          <p:nvCxnSpPr>
            <p:cNvPr id="81" name="直线箭头连接符 32"/>
            <p:cNvCxnSpPr/>
            <p:nvPr>
              <p:custDataLst>
                <p:tags r:id="rId27"/>
              </p:custDataLst>
            </p:nvPr>
          </p:nvCxnSpPr>
          <p:spPr>
            <a:xfrm>
              <a:off x="4350" y="9485"/>
              <a:ext cx="960" cy="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箭头连接符 32"/>
            <p:cNvCxnSpPr/>
            <p:nvPr>
              <p:custDataLst>
                <p:tags r:id="rId28"/>
              </p:custDataLst>
            </p:nvPr>
          </p:nvCxnSpPr>
          <p:spPr>
            <a:xfrm>
              <a:off x="6703" y="9453"/>
              <a:ext cx="1015" cy="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45"/>
            <p:cNvSpPr txBox="1"/>
            <p:nvPr>
              <p:custDataLst>
                <p:tags r:id="rId29"/>
              </p:custDataLst>
            </p:nvPr>
          </p:nvSpPr>
          <p:spPr>
            <a:xfrm>
              <a:off x="3329" y="8923"/>
              <a:ext cx="846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2400" b="1">
                  <a:solidFill>
                    <a:schemeClr val="bg1"/>
                  </a:solidFill>
                </a:rPr>
                <a:t>a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9" name="文本框 46"/>
            <p:cNvSpPr txBox="1"/>
            <p:nvPr>
              <p:custDataLst>
                <p:tags r:id="rId30"/>
              </p:custDataLst>
            </p:nvPr>
          </p:nvSpPr>
          <p:spPr>
            <a:xfrm>
              <a:off x="5634" y="8935"/>
              <a:ext cx="884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en-US" sz="2400" b="1">
                  <a:solidFill>
                    <a:schemeClr val="bg1"/>
                  </a:solidFill>
                </a:rPr>
                <a:t>b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2" name="文本框 49"/>
            <p:cNvSpPr txBox="1"/>
            <p:nvPr>
              <p:custDataLst>
                <p:tags r:id="rId31"/>
              </p:custDataLst>
            </p:nvPr>
          </p:nvSpPr>
          <p:spPr>
            <a:xfrm>
              <a:off x="4175" y="8372"/>
              <a:ext cx="1902" cy="11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en-US" altLang="en-US" sz="2000" b="1" err="1">
                  <a:solidFill>
                    <a:srgbClr val="252AEF"/>
                  </a:solidFill>
                  <a:sym typeface="+mn-ea"/>
                </a:rPr>
                <a:t>有某</a:t>
              </a:r>
              <a:endParaRPr kumimoji="1" lang="en-US" altLang="en-US" sz="2000" b="1">
                <a:solidFill>
                  <a:srgbClr val="252AEF"/>
                </a:solidFill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kumimoji="1" lang="en-US" altLang="en-US" sz="2000" b="1" err="1">
                  <a:solidFill>
                    <a:srgbClr val="252AEF"/>
                  </a:solidFill>
                  <a:sym typeface="+mn-ea"/>
                </a:rPr>
                <a:t>关系</a:t>
              </a:r>
              <a:endParaRPr kumimoji="1" lang="en-US" altLang="en-US" sz="2000" b="1">
                <a:solidFill>
                  <a:srgbClr val="252AEF"/>
                </a:solidFill>
                <a:sym typeface="+mn-ea"/>
              </a:endParaRPr>
            </a:p>
          </p:txBody>
        </p:sp>
        <p:sp>
          <p:nvSpPr>
            <p:cNvPr id="104" name="文本框 50"/>
            <p:cNvSpPr txBox="1"/>
            <p:nvPr>
              <p:custDataLst>
                <p:tags r:id="rId32"/>
              </p:custDataLst>
            </p:nvPr>
          </p:nvSpPr>
          <p:spPr>
            <a:xfrm>
              <a:off x="6590" y="8317"/>
              <a:ext cx="154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en-US" altLang="en-US" sz="2000" b="1" err="1">
                  <a:solidFill>
                    <a:srgbClr val="252AEF"/>
                  </a:solidFill>
                  <a:sym typeface="+mn-ea"/>
                </a:rPr>
                <a:t>有某</a:t>
              </a:r>
              <a:endParaRPr kumimoji="1" lang="en-US" altLang="en-US" sz="2000" b="1">
                <a:solidFill>
                  <a:srgbClr val="252AEF"/>
                </a:solidFill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kumimoji="1" lang="en-US" altLang="en-US" sz="2000" b="1" err="1">
                  <a:solidFill>
                    <a:srgbClr val="252AEF"/>
                  </a:solidFill>
                  <a:sym typeface="+mn-ea"/>
                </a:rPr>
                <a:t>关系</a:t>
              </a:r>
              <a:endParaRPr kumimoji="1" lang="en-US" altLang="en-US" sz="2000" b="1">
                <a:solidFill>
                  <a:srgbClr val="252AEF"/>
                </a:solidFill>
                <a:sym typeface="+mn-ea"/>
              </a:endParaRPr>
            </a:p>
          </p:txBody>
        </p:sp>
        <p:sp>
          <p:nvSpPr>
            <p:cNvPr id="105" name="文本框 51"/>
            <p:cNvSpPr txBox="1"/>
            <p:nvPr>
              <p:custDataLst>
                <p:tags r:id="rId33"/>
              </p:custDataLst>
            </p:nvPr>
          </p:nvSpPr>
          <p:spPr>
            <a:xfrm>
              <a:off x="7773" y="8920"/>
              <a:ext cx="884" cy="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en-US" sz="2400" b="1">
                  <a:solidFill>
                    <a:schemeClr val="bg1"/>
                  </a:solidFill>
                </a:rPr>
                <a:t>c</a:t>
              </a:r>
              <a:endParaRPr kumimoji="1" lang="zh-CN" altLang="en-US" sz="2400" b="1">
                <a:solidFill>
                  <a:schemeClr val="bg1"/>
                </a:solidFill>
              </a:endParaRPr>
            </a:p>
          </p:txBody>
        </p:sp>
        <p:cxnSp>
          <p:nvCxnSpPr>
            <p:cNvPr id="106" name="肘形连接符 105"/>
            <p:cNvCxnSpPr/>
            <p:nvPr>
              <p:custDataLst>
                <p:tags r:id="rId34"/>
              </p:custDataLst>
            </p:nvPr>
          </p:nvCxnSpPr>
          <p:spPr>
            <a:xfrm rot="5400000" flipH="1" flipV="1">
              <a:off x="5982" y="7185"/>
              <a:ext cx="3" cy="5109"/>
            </a:xfrm>
            <a:prstGeom prst="bentConnector3">
              <a:avLst>
                <a:gd name="adj1" fmla="val -11539626"/>
              </a:avLst>
            </a:prstGeom>
            <a:ln w="28575" cmpd="sng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文本框 53"/>
            <p:cNvSpPr txBox="1"/>
            <p:nvPr>
              <p:custDataLst>
                <p:tags r:id="rId35"/>
              </p:custDataLst>
            </p:nvPr>
          </p:nvSpPr>
          <p:spPr>
            <a:xfrm>
              <a:off x="4977" y="9594"/>
              <a:ext cx="226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en-US" altLang="en-US" sz="3600" b="1" err="1">
                  <a:solidFill>
                    <a:srgbClr val="252AEF"/>
                  </a:solidFill>
                  <a:sym typeface="+mn-ea"/>
                </a:rPr>
                <a:t>可能</a:t>
              </a:r>
              <a:endParaRPr kumimoji="1" lang="en-US" altLang="en-US" sz="3600" b="1">
                <a:solidFill>
                  <a:srgbClr val="252AEF"/>
                </a:solidFill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>
            <p:custDataLst>
              <p:tags r:id="rId1"/>
            </p:custDataLst>
          </p:nvPr>
        </p:nvSpPr>
        <p:spPr>
          <a:xfrm>
            <a:off x="444500" y="222250"/>
            <a:ext cx="10918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sym typeface="思源黑体 CN Light" panose="020B0300000000000000" pitchFamily="34" charset="-122"/>
              </a:rPr>
              <a:t>小试牛刀：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40740" y="1206500"/>
            <a:ext cx="179260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对称关系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40740" y="5685790"/>
            <a:ext cx="233616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非传递关系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40740" y="2085975"/>
            <a:ext cx="223647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反对称关系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40740" y="3015615"/>
            <a:ext cx="221551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非对称关系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840740" y="3975100"/>
            <a:ext cx="189611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传递关系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40740" y="4881245"/>
            <a:ext cx="215455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反传递关系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6868795" y="1223645"/>
            <a:ext cx="4879975" cy="5219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甲比乙长得高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乙比丙长得高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6617335" y="3958590"/>
            <a:ext cx="5132070" cy="5219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甲是乙的祖父，乙是丙的爷爷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7204710" y="5725795"/>
            <a:ext cx="3907790" cy="5219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甲信任乙，乙信任丙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7430135" y="2085340"/>
            <a:ext cx="3496310" cy="5219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一天等于二十四小时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7616190" y="3035935"/>
            <a:ext cx="3134995" cy="5219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小王喜欢小李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7204710" y="4881245"/>
            <a:ext cx="3908425" cy="52197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张三比李四高。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4"/>
            </p:custDataLst>
          </p:nvPr>
        </p:nvCxnSpPr>
        <p:spPr>
          <a:xfrm>
            <a:off x="2695575" y="1452245"/>
            <a:ext cx="4672330" cy="10160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5"/>
            </p:custDataLst>
          </p:nvPr>
        </p:nvCxnSpPr>
        <p:spPr>
          <a:xfrm>
            <a:off x="3088640" y="2376170"/>
            <a:ext cx="4044315" cy="28009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9" idx="1"/>
          </p:cNvCxnSpPr>
          <p:nvPr>
            <p:custDataLst>
              <p:tags r:id="rId16"/>
            </p:custDataLst>
          </p:nvPr>
        </p:nvCxnSpPr>
        <p:spPr>
          <a:xfrm>
            <a:off x="3058160" y="3289300"/>
            <a:ext cx="4558030" cy="76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15" idx="1"/>
          </p:cNvCxnSpPr>
          <p:nvPr>
            <p:custDataLst>
              <p:tags r:id="rId17"/>
            </p:custDataLst>
          </p:nvPr>
        </p:nvCxnSpPr>
        <p:spPr>
          <a:xfrm flipV="1">
            <a:off x="2802890" y="1484630"/>
            <a:ext cx="4065905" cy="275399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0" idx="3"/>
          </p:cNvCxnSpPr>
          <p:nvPr>
            <p:custDataLst>
              <p:tags r:id="rId18"/>
            </p:custDataLst>
          </p:nvPr>
        </p:nvCxnSpPr>
        <p:spPr>
          <a:xfrm flipV="1">
            <a:off x="2995295" y="4210050"/>
            <a:ext cx="3552825" cy="9321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6" idx="3"/>
          </p:cNvCxnSpPr>
          <p:nvPr>
            <p:custDataLst>
              <p:tags r:id="rId19"/>
            </p:custDataLst>
          </p:nvPr>
        </p:nvCxnSpPr>
        <p:spPr>
          <a:xfrm>
            <a:off x="3176905" y="5946775"/>
            <a:ext cx="3978275" cy="438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460115" y="740410"/>
            <a:ext cx="5588635" cy="427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ctr" fontAlgn="auto">
              <a:lnSpc>
                <a:spcPct val="100000"/>
              </a:lnSpc>
              <a:spcAft>
                <a:spcPts val="1200"/>
              </a:spcAft>
            </a:pPr>
            <a:r>
              <a:rPr lang="zh-CN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性质判断与关系判断的不同</a:t>
            </a:r>
            <a:endParaRPr lang="zh-CN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zh-CN" altLang="en-US" sz="2800" b="1">
              <a:latin typeface="Times New Roman" panose="02020603050405020304" pitchFamily="18" charset="0"/>
              <a:cs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28600" y="1826895"/>
            <a:ext cx="11734800" cy="13119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①研究的对象不同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。性质判断是断定思维对象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是否具有某种性质的判断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，关系判断是断定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思维对象之间关系的判断。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22885" y="4931410"/>
            <a:ext cx="11740515" cy="16770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③构成要素不同。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性质判断由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主项、谓项、联项和量项四部分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组成，关系判断则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由关系者项、关系项和量项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组成。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13360" y="3284220"/>
            <a:ext cx="11734800" cy="147828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②研究对象的数量不同。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性质判断主要是对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一个或一类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对象作判断，关系判断则是对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两个或两个以上的对象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作判断。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387745" y="392354"/>
            <a:ext cx="1808480" cy="5835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zh-CN" sz="32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知识拓展</a:t>
            </a:r>
            <a:endParaRPr lang="zh-CN" altLang="zh-CN" sz="32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48750" y="1106170"/>
            <a:ext cx="3836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甲和乙是同案犯。</a:t>
            </a:r>
            <a:endParaRPr lang="zh-CN" altLang="en-US" sz="2400"/>
          </a:p>
          <a:p>
            <a:r>
              <a:rPr lang="zh-CN" altLang="en-US" sz="2400"/>
              <a:t>甲和乙是盗窃犯。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>
            <p:custDataLst>
              <p:tags r:id="rId1"/>
            </p:custDataLst>
          </p:nvPr>
        </p:nvSpPr>
        <p:spPr>
          <a:xfrm>
            <a:off x="479425" y="690880"/>
            <a:ext cx="1008380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、把握</a:t>
            </a:r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对象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的性质和对象</a:t>
            </a:r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之间关系的</a:t>
            </a:r>
            <a:r>
              <a:rPr lang="zh-CN" altLang="en-US" sz="32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必要性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及其</a:t>
            </a:r>
            <a:r>
              <a:rPr lang="en-US" sz="32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意义</a:t>
            </a:r>
            <a:endParaRPr lang="en-US" altLang="en-US" sz="3200" b="1" u="sng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7"/>
          <p:cNvSpPr txBox="1"/>
          <p:nvPr>
            <p:custDataLst>
              <p:tags r:id="rId2"/>
            </p:custDataLst>
          </p:nvPr>
        </p:nvSpPr>
        <p:spPr>
          <a:xfrm>
            <a:off x="588747" y="1494155"/>
            <a:ext cx="11097520" cy="1370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noFill/>
            <a:prstDash val="solid"/>
          </a:ln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</a:pPr>
            <a:r>
              <a:rPr 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(1)</a:t>
            </a:r>
            <a:r>
              <a:rPr sz="3200" b="1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认识事物，只有既弄清楚</a:t>
            </a:r>
            <a:r>
              <a:rPr sz="3200" b="1" err="1">
                <a:solidFill>
                  <a:srgbClr val="1A09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对象的性质</a:t>
            </a:r>
            <a:r>
              <a:rPr sz="3200" b="1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，又了解</a:t>
            </a:r>
            <a:r>
              <a:rPr sz="3200" b="1" err="1">
                <a:solidFill>
                  <a:srgbClr val="1A09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对象之间的关系</a:t>
            </a:r>
            <a:r>
              <a:rPr sz="3200" b="1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，才能对对象有较为</a:t>
            </a:r>
            <a:r>
              <a:rPr sz="3200" b="1" err="1">
                <a:solidFill>
                  <a:srgbClr val="1A09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全面</a:t>
            </a:r>
            <a:r>
              <a:rPr sz="3200" b="1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的把握</a:t>
            </a:r>
            <a:r>
              <a:rPr lang="zh-CN" sz="3200" b="1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3200" b="1" err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10"/>
          <p:cNvSpPr txBox="1"/>
          <p:nvPr>
            <p:custDataLst>
              <p:tags r:id="rId3"/>
            </p:custDataLst>
          </p:nvPr>
        </p:nvSpPr>
        <p:spPr>
          <a:xfrm>
            <a:off x="588372" y="2961005"/>
            <a:ext cx="11097260" cy="2011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indent="12700">
              <a:lnSpc>
                <a:spcPct val="130000"/>
              </a:lnSpc>
            </a:pPr>
            <a:r>
              <a:rPr 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</a:t>
            </a:r>
            <a:r>
              <a:rPr altLang="zh-CN" sz="32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在社会生活中</a:t>
            </a:r>
            <a:r>
              <a:rPr lang="en-US" altLang="zh-CN" sz="32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弄清不同对象之间的关系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对我们</a:t>
            </a:r>
            <a:r>
              <a:rPr altLang="zh-CN" sz="3200" b="1">
                <a:solidFill>
                  <a:srgbClr val="1A09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认清自己</a:t>
            </a:r>
            <a:r>
              <a:rPr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</a:t>
            </a:r>
            <a:r>
              <a:rPr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社会地位和角色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明确自己的</a:t>
            </a:r>
            <a:r>
              <a:rPr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职责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更好地履行应尽的</a:t>
            </a:r>
            <a:r>
              <a:rPr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义务</a:t>
            </a:r>
            <a:r>
              <a:rPr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、维护合法的</a:t>
            </a:r>
            <a:r>
              <a:rPr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权利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具有重要的意义。</a:t>
            </a:r>
            <a:endParaRPr lang="zh-CN" altLang="zh-CN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53340" y="49530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二、正确运用关系判断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-603" b="12378"/>
          <a:stretch>
            <a:fillRect/>
          </a:stretch>
        </p:blipFill>
        <p:spPr>
          <a:xfrm>
            <a:off x="0" y="0"/>
            <a:ext cx="12281535" cy="6042025"/>
          </a:xfrm>
          <a:prstGeom prst="rect">
            <a:avLst/>
          </a:prstGeom>
        </p:spPr>
      </p:pic>
      <p:sp>
        <p:nvSpPr>
          <p:cNvPr id="19" name="TextBox 41"/>
          <p:cNvSpPr/>
          <p:nvPr>
            <p:custDataLst>
              <p:tags r:id="rId2"/>
            </p:custDataLst>
          </p:nvPr>
        </p:nvSpPr>
        <p:spPr>
          <a:xfrm>
            <a:off x="456565" y="6042025"/>
            <a:ext cx="11364595" cy="502920"/>
          </a:xfrm>
          <a:prstGeom prst="rect">
            <a:avLst/>
          </a:prstGeom>
          <a:solidFill>
            <a:srgbClr val="FFFBF5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园霸凌的倡议书。</a:t>
            </a:r>
            <a:endParaRPr lang="zh-CN" altLang="en-US" sz="2800" b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83330" y="1000760"/>
            <a:ext cx="11264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含义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3"/>
          <p:cNvSpPr/>
          <p:nvPr>
            <p:custDataLst>
              <p:tags r:id="rId2"/>
            </p:custDataLst>
          </p:nvPr>
        </p:nvSpPr>
        <p:spPr>
          <a:xfrm>
            <a:off x="686435" y="2853690"/>
            <a:ext cx="679450" cy="206121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简单判断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cxnSp>
        <p:nvCxnSpPr>
          <p:cNvPr id="35" name="Line 14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3826615" y="1509535"/>
            <a:ext cx="528638" cy="79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3"/>
          <p:cNvSpPr/>
          <p:nvPr>
            <p:custDataLst>
              <p:tags r:id="rId4"/>
            </p:custDataLst>
          </p:nvPr>
        </p:nvSpPr>
        <p:spPr>
          <a:xfrm>
            <a:off x="2026285" y="2125345"/>
            <a:ext cx="1376045" cy="953135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性质判断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37" name="Text Box 3"/>
          <p:cNvSpPr/>
          <p:nvPr>
            <p:custDataLst>
              <p:tags r:id="rId5"/>
            </p:custDataLst>
          </p:nvPr>
        </p:nvSpPr>
        <p:spPr>
          <a:xfrm>
            <a:off x="2018030" y="4314190"/>
            <a:ext cx="1336040" cy="953135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关系判断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38" name="TextBox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9490" y="1000125"/>
            <a:ext cx="7105650" cy="460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断定认识对象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具有或不具有某种性质的简单判断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09820" y="1747520"/>
            <a:ext cx="7005320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一般由</a:t>
            </a: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量项、主项、联项和谓项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构成。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75498" y="1849904"/>
            <a:ext cx="894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构成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9583" y="2343150"/>
            <a:ext cx="6148761" cy="1383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依据判断的量分：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依据判断的质分：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依据判断的质和量结合上分：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Box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1373" y="2703964"/>
            <a:ext cx="894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类型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27873" y="3757415"/>
            <a:ext cx="894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含义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22158" y="4411747"/>
            <a:ext cx="894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构成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Box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75900" y="5360056"/>
            <a:ext cx="894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类型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Box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69566" y="3889833"/>
            <a:ext cx="6148765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断定认识对象之间关系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的简单判断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TextBox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69566" y="4647064"/>
            <a:ext cx="6140827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一般由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关系者项、关系项和量项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构成。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Box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2165" y="5476875"/>
            <a:ext cx="7480300" cy="8299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对称关系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（对称关系、反对称关系、非对称关系）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传递关系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（传递关系、反传递关系、非传递关系）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9" name="Line 14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V="1">
            <a:off x="3799310" y="2372818"/>
            <a:ext cx="530225" cy="95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14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flipV="1">
            <a:off x="3799310" y="3191968"/>
            <a:ext cx="530225" cy="79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14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3753590" y="4257815"/>
            <a:ext cx="734060" cy="1397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14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V="1">
            <a:off x="3778355" y="4940758"/>
            <a:ext cx="804545" cy="63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14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V="1">
            <a:off x="3791690" y="5887860"/>
            <a:ext cx="530225" cy="79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接连接符 26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>
            <a:off x="3791585" y="1476375"/>
            <a:ext cx="34925" cy="173164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连接符 29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 flipH="1">
            <a:off x="3783330" y="4017645"/>
            <a:ext cx="40005" cy="201866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30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1641898" y="2382343"/>
            <a:ext cx="7937" cy="21812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接连接符 32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 flipH="1">
            <a:off x="3454823" y="4547693"/>
            <a:ext cx="3921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接连接符 35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 flipH="1">
            <a:off x="3438948" y="2382343"/>
            <a:ext cx="3921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连接符 36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 flipH="1">
            <a:off x="1649835" y="2390280"/>
            <a:ext cx="3937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接连接符 37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flipH="1">
            <a:off x="1641898" y="4555630"/>
            <a:ext cx="3937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40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1376785" y="3633293"/>
            <a:ext cx="2651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6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245745" y="207055"/>
            <a:ext cx="38973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707210"/>
            <a:ext cx="5409939" cy="598170"/>
          </a:xfrm>
          <a:prstGeom prst="rect">
            <a:avLst/>
          </a:prstGeom>
          <a:noFill/>
          <a:ln w="180975">
            <a:noFill/>
          </a:ln>
          <a:effectLst>
            <a:outerShdw blurRad="190500" sx="101000" sy="101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ea"/>
                <a:sym typeface="+mn-lt"/>
              </a:rPr>
              <a:t>1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ea"/>
                <a:sym typeface="+mn-lt"/>
              </a:rPr>
              <a:t>、运用性质判断的必要性：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11" name="文本框 12"/>
          <p:cNvSpPr txBox="1"/>
          <p:nvPr>
            <p:custDataLst>
              <p:tags r:id="rId2"/>
            </p:custDataLst>
          </p:nvPr>
        </p:nvSpPr>
        <p:spPr>
          <a:xfrm>
            <a:off x="273685" y="1316485"/>
            <a:ext cx="117316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人们</a:t>
            </a:r>
            <a:r>
              <a:rPr sz="2800" b="1" noProof="0">
                <a:ln w="1905"/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认识事物</a:t>
            </a: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，首先要判断它们</a:t>
            </a:r>
            <a:r>
              <a:rPr sz="2800" b="1" noProof="0">
                <a:ln w="1905"/>
                <a:solidFill>
                  <a:srgbClr val="1A09F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是什么</a:t>
            </a: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或者</a:t>
            </a:r>
            <a:r>
              <a:rPr sz="2800" b="1" noProof="0">
                <a:ln w="1905"/>
                <a:solidFill>
                  <a:srgbClr val="1A09F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不是什么</a:t>
            </a: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，就是要对事物的</a:t>
            </a:r>
            <a:r>
              <a:rPr sz="2800" b="1" noProof="0">
                <a:ln w="1905"/>
                <a:solidFill>
                  <a:srgbClr val="1A09F5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性质</a:t>
            </a: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作出</a:t>
            </a:r>
            <a:r>
              <a:rPr lang="en-US" altLang="zh-CN"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800" b="1" noProof="0">
                <a:ln w="1905"/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</a:t>
            </a:r>
            <a:r>
              <a:rPr lang="en-US" altLang="zh-CN"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sz="2800" b="1" noProof="0">
                <a:ln w="1905"/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）或者</a:t>
            </a:r>
            <a:r>
              <a:rPr lang="en-US" altLang="zh-CN"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800" b="1" noProof="0">
                <a:ln w="1905"/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</a:t>
            </a:r>
            <a:r>
              <a:rPr lang="en-US" altLang="zh-CN"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sz="2800" b="1" noProof="0">
                <a:ln w="1905"/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不是</a:t>
            </a:r>
            <a:r>
              <a:rPr sz="2800" b="1" noProof="0">
                <a:ln w="1905"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）的判定。这就需要运用性质判断</a:t>
            </a:r>
            <a:endParaRPr lang="zh-CN" altLang="en-US" sz="2800" b="1" noProof="0">
              <a:ln w="1905"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2274196"/>
            <a:ext cx="6589059" cy="635635"/>
          </a:xfrm>
          <a:prstGeom prst="rect">
            <a:avLst/>
          </a:prstGeom>
          <a:noFill/>
          <a:ln w="180975">
            <a:noFill/>
          </a:ln>
          <a:effectLst>
            <a:outerShdw blurRad="190500" sx="101000" sy="101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ea"/>
                <a:sym typeface="+mn-lt"/>
              </a:rPr>
              <a:t>2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ea"/>
                <a:sym typeface="+mn-lt"/>
              </a:rPr>
              <a:t>、性质判断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（直言判断）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ea"/>
                <a:sym typeface="+mn-lt"/>
              </a:rPr>
              <a:t>的含义：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13" name="文本框 7"/>
          <p:cNvSpPr/>
          <p:nvPr>
            <p:custDataLst>
              <p:tags r:id="rId4"/>
            </p:custDataLst>
          </p:nvPr>
        </p:nvSpPr>
        <p:spPr bwMode="auto">
          <a:xfrm>
            <a:off x="273685" y="2756535"/>
            <a:ext cx="11504295" cy="72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性质判断就是</a:t>
            </a:r>
            <a:r>
              <a:rPr sz="2800" b="1" err="1">
                <a:solidFill>
                  <a:srgbClr val="7030A0"/>
                </a:solidFill>
                <a:effectLst/>
                <a:uFill>
                  <a:solidFill>
                    <a:srgbClr val="1F2DA8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断定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认识对象</a:t>
            </a:r>
            <a:r>
              <a:rPr sz="2800" b="1" err="1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具有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或者</a:t>
            </a:r>
            <a:r>
              <a:rPr sz="2800" b="1" err="1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不具有</a:t>
            </a:r>
            <a:r>
              <a:rPr sz="2800" b="1" err="1">
                <a:solidFill>
                  <a:srgbClr val="7030A0"/>
                </a:solidFill>
                <a:effectLst/>
                <a:uFill>
                  <a:solidFill>
                    <a:srgbClr val="1F2DA8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某种性质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的</a:t>
            </a:r>
            <a:r>
              <a:rPr sz="2800" b="1" err="1">
                <a:solidFill>
                  <a:srgbClr val="FF0000"/>
                </a:solidFill>
                <a:effectLst/>
                <a:uFill>
                  <a:solidFill>
                    <a:srgbClr val="1F2DA8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简单判断</a:t>
            </a:r>
            <a:r>
              <a:rPr sz="2800" b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800" b="1">
              <a:solidFill>
                <a:schemeClr val="dk2"/>
              </a:solidFill>
              <a:effectLst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1275" y="5998210"/>
            <a:ext cx="1131591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sz="2800" b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注</a:t>
            </a: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：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这种断定是</a:t>
            </a:r>
            <a:r>
              <a:rPr sz="2800" b="1" err="1">
                <a:solidFill>
                  <a:srgbClr val="FF0000"/>
                </a:solidFill>
                <a:effectLst/>
                <a:uFill>
                  <a:solidFill>
                    <a:srgbClr val="1F2DA8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直接的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，</a:t>
            </a:r>
            <a:r>
              <a:rPr sz="2800" b="1" err="1">
                <a:solidFill>
                  <a:srgbClr val="FF0000"/>
                </a:solidFill>
                <a:effectLst/>
                <a:uFill>
                  <a:solidFill>
                    <a:srgbClr val="1F2DA8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不附加任何条件</a:t>
            </a:r>
            <a:r>
              <a:rPr sz="2800" b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。</a:t>
            </a: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所以，又称为“直言判断”</a:t>
            </a:r>
            <a:endParaRPr lang="zh-CN" altLang="en-US" sz="2800" b="1">
              <a:effectLst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247" name="文本框 99"/>
          <p:cNvSpPr/>
          <p:nvPr>
            <p:custDataLst>
              <p:tags r:id="rId6"/>
            </p:custDataLst>
          </p:nvPr>
        </p:nvSpPr>
        <p:spPr>
          <a:xfrm>
            <a:off x="0" y="3482975"/>
            <a:ext cx="5160963" cy="224536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indent="2667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Wingdings" panose="05000000000000000000" charset="0"/>
              </a:rPr>
              <a:t>例如：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Wingdings" panose="05000000000000000000" charset="0"/>
            </a:endParaRPr>
          </a:p>
          <a:p>
            <a:pPr indent="2667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2800" b="1">
                <a:solidFill>
                  <a:srgbClr val="4B3EFE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charset="0"/>
              </a:rPr>
              <a:t>①所有的孩子都是天真的。</a:t>
            </a:r>
            <a:endParaRPr lang="zh-CN" altLang="zh-CN" sz="2800" b="1">
              <a:solidFill>
                <a:srgbClr val="4B3EFE"/>
              </a:solidFill>
              <a:latin typeface="楷体" panose="02010609060101010101" charset="-122"/>
              <a:ea typeface="楷体" panose="02010609060101010101" charset="-122"/>
              <a:sym typeface="Wingdings" panose="05000000000000000000" charset="0"/>
            </a:endParaRPr>
          </a:p>
          <a:p>
            <a:pPr indent="2667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2800" b="1">
                <a:solidFill>
                  <a:srgbClr val="4B3EFE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charset="0"/>
              </a:rPr>
              <a:t>②凡是领导说的话都是对的。</a:t>
            </a:r>
            <a:endParaRPr lang="zh-CN" altLang="zh-CN" sz="2800" b="1">
              <a:solidFill>
                <a:srgbClr val="4B3EFE"/>
              </a:solidFill>
              <a:latin typeface="楷体" panose="02010609060101010101" charset="-122"/>
              <a:ea typeface="楷体" panose="02010609060101010101" charset="-122"/>
              <a:sym typeface="Wingdings" panose="05000000000000000000" charset="0"/>
            </a:endParaRPr>
          </a:p>
          <a:p>
            <a:pPr indent="2667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2800" b="1">
                <a:solidFill>
                  <a:srgbClr val="4B3EFE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charset="0"/>
              </a:rPr>
              <a:t>③有的老师不是教授。</a:t>
            </a:r>
            <a:endParaRPr lang="zh-CN" altLang="zh-CN" sz="2800" b="1">
              <a:solidFill>
                <a:srgbClr val="4B3EFE"/>
              </a:solidFill>
              <a:latin typeface="楷体" panose="02010609060101010101" charset="-122"/>
              <a:ea typeface="楷体" panose="02010609060101010101" charset="-122"/>
              <a:sym typeface="Wingdings" panose="05000000000000000000" charset="0"/>
            </a:endParaRPr>
          </a:p>
          <a:p>
            <a:pPr indent="2667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2800" b="1">
                <a:solidFill>
                  <a:srgbClr val="4B3EFE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charset="0"/>
              </a:rPr>
              <a:t>④任何事物都不是静止的。</a:t>
            </a:r>
            <a:endParaRPr lang="zh-CN" altLang="en-US" sz="2800" b="1">
              <a:solidFill>
                <a:srgbClr val="4B3EF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4775835" y="4061460"/>
            <a:ext cx="4585335" cy="622300"/>
            <a:chOff x="6976" y="7065"/>
            <a:chExt cx="7221" cy="980"/>
          </a:xfrm>
        </p:grpSpPr>
        <p:sp>
          <p:nvSpPr>
            <p:cNvPr id="10249" name="文本框 3"/>
            <p:cNvSpPr/>
            <p:nvPr>
              <p:custDataLst>
                <p:tags r:id="rId8"/>
              </p:custDataLst>
            </p:nvPr>
          </p:nvSpPr>
          <p:spPr>
            <a:xfrm>
              <a:off x="7510" y="7065"/>
              <a:ext cx="6687" cy="822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indent="266700" defTabSz="914400">
                <a:buClrTx/>
                <a:buSzTx/>
                <a:buFontTx/>
                <a:buNone/>
              </a:pP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断定对象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具有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某种性质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248" name="右大括号 1"/>
            <p:cNvSpPr/>
            <p:nvPr>
              <p:custDataLst>
                <p:tags r:id="rId9"/>
              </p:custDataLst>
            </p:nvPr>
          </p:nvSpPr>
          <p:spPr>
            <a:xfrm>
              <a:off x="6976" y="7065"/>
              <a:ext cx="286" cy="980"/>
            </a:xfrm>
            <a:prstGeom prst="rightBrace">
              <a:avLst>
                <a:gd name="adj1" fmla="val 106428"/>
                <a:gd name="adj2" fmla="val 50000"/>
              </a:avLst>
            </a:pr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0"/>
            </p:custDataLst>
          </p:nvPr>
        </p:nvGrpSpPr>
        <p:grpSpPr>
          <a:xfrm>
            <a:off x="4500880" y="4863465"/>
            <a:ext cx="4735195" cy="612140"/>
            <a:chOff x="6976" y="8276"/>
            <a:chExt cx="7457" cy="964"/>
          </a:xfrm>
        </p:grpSpPr>
        <p:sp>
          <p:nvSpPr>
            <p:cNvPr id="2" name="文本框 3"/>
            <p:cNvSpPr/>
            <p:nvPr>
              <p:custDataLst>
                <p:tags r:id="rId11"/>
              </p:custDataLst>
            </p:nvPr>
          </p:nvSpPr>
          <p:spPr>
            <a:xfrm>
              <a:off x="7409" y="8418"/>
              <a:ext cx="7024" cy="822"/>
            </a:xfrm>
            <a:prstGeom prst="rect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indent="266700" defTabSz="914400">
                <a:buClrTx/>
                <a:buSzTx/>
                <a:buFontTx/>
                <a:buNone/>
              </a:pP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断定对象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不具有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某种性质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" name="右大括号 1"/>
            <p:cNvSpPr/>
            <p:nvPr>
              <p:custDataLst>
                <p:tags r:id="rId12"/>
              </p:custDataLst>
            </p:nvPr>
          </p:nvSpPr>
          <p:spPr>
            <a:xfrm>
              <a:off x="6976" y="8276"/>
              <a:ext cx="287" cy="926"/>
            </a:xfrm>
            <a:prstGeom prst="rightBrace">
              <a:avLst>
                <a:gd name="adj1" fmla="val 118303"/>
                <a:gd name="adj2" fmla="val 50000"/>
              </a:avLst>
            </a:pr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41275" y="27305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一、正确运用性质判断</a:t>
            </a:r>
            <a:endParaRPr lang="zh-CN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 animBg="1"/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 bwMode="auto">
          <a:xfrm>
            <a:off x="2036528" y="3607843"/>
            <a:ext cx="8725184" cy="6076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lvl="0" algn="l" fontAlgn="auto">
              <a:lnSpc>
                <a:spcPct val="120000"/>
              </a:lnSpc>
            </a:pPr>
            <a:r>
              <a:rPr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 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马克思主义者 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    唯物主义者</a:t>
            </a:r>
            <a:endParaRPr lang="en-US" altLang="zh-CN" sz="2800" b="1" kern="100" noProof="0">
              <a:ln w="1905"/>
              <a:solidFill>
                <a:srgbClr val="2D6C0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 bwMode="auto">
          <a:xfrm>
            <a:off x="695960" y="1881505"/>
            <a:ext cx="9362440" cy="69405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4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altLang="x-none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性质判断主要由</a:t>
            </a:r>
            <a:r>
              <a:rPr altLang="x-none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altLang="x-none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量项</a:t>
            </a:r>
            <a:r>
              <a:rPr altLang="x-none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  </a:t>
            </a:r>
            <a:r>
              <a:rPr altLang="x-none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主项</a:t>
            </a:r>
            <a:r>
              <a:rPr altLang="x-none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  </a:t>
            </a:r>
            <a:r>
              <a:rPr altLang="x-none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联项</a:t>
            </a:r>
            <a:r>
              <a:rPr altLang="x-none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  </a:t>
            </a:r>
            <a:r>
              <a:rPr altLang="x-none" sz="2800" b="1" u="sng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谓项</a:t>
            </a:r>
            <a:r>
              <a:rPr altLang="x-none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构成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下箭头 8"/>
          <p:cNvSpPr/>
          <p:nvPr>
            <p:custDataLst>
              <p:tags r:id="rId3"/>
            </p:custDataLst>
          </p:nvPr>
        </p:nvSpPr>
        <p:spPr>
          <a:xfrm>
            <a:off x="8465185" y="2774927"/>
            <a:ext cx="322580" cy="733425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>
            <p:custDataLst>
              <p:tags r:id="rId4"/>
            </p:custDataLst>
          </p:nvPr>
        </p:nvSpPr>
        <p:spPr>
          <a:xfrm>
            <a:off x="7029921" y="2775562"/>
            <a:ext cx="299085" cy="73279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5"/>
            </p:custDataLst>
          </p:nvPr>
        </p:nvSpPr>
        <p:spPr>
          <a:xfrm>
            <a:off x="5306695" y="2784475"/>
            <a:ext cx="301625" cy="73279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>
            <p:custDataLst>
              <p:tags r:id="rId6"/>
            </p:custDataLst>
          </p:nvPr>
        </p:nvSpPr>
        <p:spPr>
          <a:xfrm>
            <a:off x="3811270" y="2783205"/>
            <a:ext cx="330835" cy="732155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596265" y="4403725"/>
            <a:ext cx="11080750" cy="2158365"/>
          </a:xfrm>
          <a:prstGeom prst="rect">
            <a:avLst/>
          </a:prstGeom>
          <a:solidFill>
            <a:schemeClr val="bg1"/>
          </a:solidFill>
          <a:ln w="476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①量项：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表示</a:t>
            </a:r>
            <a:r>
              <a:rPr lang="zh-CN" sz="2800" b="1" u="sng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主项被断定范围</a:t>
            </a:r>
            <a:r>
              <a:rPr lang="zh-CN" sz="28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（数量）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②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主项：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表示</a:t>
            </a:r>
            <a:r>
              <a:rPr lang="zh-CN" sz="2800" b="1" u="sng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断定对象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（处于语句主语位置）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③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联项：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起着</a:t>
            </a:r>
            <a:r>
              <a:rPr lang="zh-CN" sz="2800" b="1" u="sng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联结主项和谓项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的作用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（有、是或无、不是）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④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谓项：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表示</a:t>
            </a:r>
            <a:r>
              <a:rPr lang="zh-CN" sz="2800" b="1" u="sng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断定对象性质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（处于语句宾语位置）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81726" y="855345"/>
            <a:ext cx="4824969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3.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性质判断的结构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Wingdings" panose="05000000000000000000" pitchFamily="2" charset="2"/>
              </a:rPr>
              <a:t> 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cxnSp>
        <p:nvCxnSpPr>
          <p:cNvPr id="13" name="直接箭头连接符 12"/>
          <p:cNvCxnSpPr/>
          <p:nvPr>
            <p:custDataLst>
              <p:tags r:id="rId9"/>
            </p:custDataLst>
          </p:nvPr>
        </p:nvCxnSpPr>
        <p:spPr>
          <a:xfrm flipV="1">
            <a:off x="4287915" y="1087018"/>
            <a:ext cx="1557895" cy="1101192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5817869" y="17393"/>
            <a:ext cx="583184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例如：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fontAlgn="auto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所有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、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一切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全部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对象，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fontAlgn="auto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有些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”“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有的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部分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对象，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fontAlgn="auto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这个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一个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对象。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193675" y="179705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一、正确运用性质判断</a:t>
            </a:r>
            <a:endParaRPr lang="zh-CN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animBg="1"/>
      <p:bldP spid="9" grpId="0" animBg="1"/>
      <p:bldP spid="10" grpId="0" animBg="1"/>
      <p:bldP spid="11" grpId="0" animBg="1"/>
      <p:bldP spid="12" grpId="0" animBg="1"/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903095" y="2308225"/>
            <a:ext cx="8315960" cy="6673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b="1">
                <a:solidFill>
                  <a:schemeClr val="tx1"/>
                </a:solidFill>
              </a:rPr>
              <a:t>所有</a:t>
            </a:r>
            <a:r>
              <a:rPr lang="en-US" altLang="zh-CN" sz="2800" b="1">
                <a:solidFill>
                  <a:schemeClr val="tx1"/>
                </a:solidFill>
              </a:rPr>
              <a:t>        </a:t>
            </a:r>
            <a:r>
              <a:rPr lang="zh-CN" sz="2800" b="1">
                <a:solidFill>
                  <a:schemeClr val="tx1"/>
                </a:solidFill>
              </a:rPr>
              <a:t>马</a:t>
            </a:r>
            <a:r>
              <a:rPr lang="en-US" altLang="zh-CN" sz="2800" b="1">
                <a:solidFill>
                  <a:schemeClr val="tx1"/>
                </a:solidFill>
              </a:rPr>
              <a:t>          </a:t>
            </a:r>
            <a:r>
              <a:rPr lang="zh-CN" sz="2800" b="1">
                <a:solidFill>
                  <a:schemeClr val="tx1"/>
                </a:solidFill>
              </a:rPr>
              <a:t>都是</a:t>
            </a:r>
            <a:r>
              <a:rPr lang="en-US" altLang="zh-CN" sz="2800" b="1">
                <a:solidFill>
                  <a:schemeClr val="tx1"/>
                </a:solidFill>
              </a:rPr>
              <a:t>          </a:t>
            </a:r>
            <a:r>
              <a:rPr lang="zh-CN" sz="2800" b="1">
                <a:solidFill>
                  <a:schemeClr val="tx1"/>
                </a:solidFill>
              </a:rPr>
              <a:t>动物。</a:t>
            </a:r>
            <a:endParaRPr lang="zh-CN" sz="2800" b="1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1133475" y="4324985"/>
            <a:ext cx="9734550" cy="6673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 b="1">
                <a:solidFill>
                  <a:schemeClr val="tx1"/>
                </a:solidFill>
              </a:rPr>
              <a:t>有些</a:t>
            </a:r>
            <a:r>
              <a:rPr lang="en-US" altLang="zh-CN" sz="3200" b="1">
                <a:solidFill>
                  <a:schemeClr val="tx1"/>
                </a:solidFill>
              </a:rPr>
              <a:t>       </a:t>
            </a:r>
            <a:r>
              <a:rPr lang="zh-CN" sz="3200" b="1">
                <a:solidFill>
                  <a:schemeClr val="tx1"/>
                </a:solidFill>
              </a:rPr>
              <a:t>天鹅</a:t>
            </a:r>
            <a:r>
              <a:rPr lang="en-US" altLang="zh-CN" sz="3200" b="1">
                <a:solidFill>
                  <a:schemeClr val="tx1"/>
                </a:solidFill>
              </a:rPr>
              <a:t>       </a:t>
            </a:r>
            <a:r>
              <a:rPr lang="zh-CN" sz="3200" b="1">
                <a:solidFill>
                  <a:schemeClr val="tx1"/>
                </a:solidFill>
              </a:rPr>
              <a:t>不是</a:t>
            </a:r>
            <a:r>
              <a:rPr lang="en-US" altLang="zh-CN" sz="3200" b="1">
                <a:solidFill>
                  <a:schemeClr val="tx1"/>
                </a:solidFill>
              </a:rPr>
              <a:t>       </a:t>
            </a:r>
            <a:r>
              <a:rPr lang="zh-CN" sz="3200" b="1">
                <a:solidFill>
                  <a:schemeClr val="tx1"/>
                </a:solidFill>
              </a:rPr>
              <a:t>白色的。</a:t>
            </a:r>
            <a:endParaRPr lang="zh-CN" sz="3200" b="1">
              <a:solidFill>
                <a:schemeClr val="tx1"/>
              </a:solidFill>
            </a:endParaRPr>
          </a:p>
        </p:txBody>
      </p:sp>
      <p:sp>
        <p:nvSpPr>
          <p:cNvPr id="18" name="下箭头 17"/>
          <p:cNvSpPr/>
          <p:nvPr>
            <p:custDataLst>
              <p:tags r:id="rId3"/>
            </p:custDataLst>
          </p:nvPr>
        </p:nvSpPr>
        <p:spPr>
          <a:xfrm>
            <a:off x="3142615" y="5039360"/>
            <a:ext cx="75565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>
            <p:custDataLst>
              <p:tags r:id="rId4"/>
            </p:custDataLst>
          </p:nvPr>
        </p:nvSpPr>
        <p:spPr>
          <a:xfrm>
            <a:off x="2602865" y="5392420"/>
            <a:ext cx="1265555" cy="421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</a:rPr>
              <a:t>量项</a:t>
            </a:r>
            <a:endParaRPr lang="zh-CN" altLang="en-US" sz="2800" b="1">
              <a:solidFill>
                <a:srgbClr val="1F2DA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下箭头 19"/>
          <p:cNvSpPr/>
          <p:nvPr>
            <p:custDataLst>
              <p:tags r:id="rId5"/>
            </p:custDataLst>
          </p:nvPr>
        </p:nvSpPr>
        <p:spPr>
          <a:xfrm>
            <a:off x="4674870" y="5049520"/>
            <a:ext cx="75565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1" name="圆角矩形 20"/>
          <p:cNvSpPr/>
          <p:nvPr>
            <p:custDataLst>
              <p:tags r:id="rId6"/>
            </p:custDataLst>
          </p:nvPr>
        </p:nvSpPr>
        <p:spPr>
          <a:xfrm>
            <a:off x="4080510" y="5392420"/>
            <a:ext cx="1264285" cy="421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主项</a:t>
            </a:r>
            <a:endParaRPr lang="zh-CN" altLang="en-US" sz="2800" b="1">
              <a:solidFill>
                <a:srgbClr val="1F2DA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圆角矩形 21"/>
          <p:cNvSpPr/>
          <p:nvPr>
            <p:custDataLst>
              <p:tags r:id="rId7"/>
            </p:custDataLst>
          </p:nvPr>
        </p:nvSpPr>
        <p:spPr>
          <a:xfrm>
            <a:off x="5785485" y="5392420"/>
            <a:ext cx="1186815" cy="421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联项</a:t>
            </a:r>
            <a:endParaRPr lang="zh-CN" altLang="en-US" sz="2800" b="1">
              <a:solidFill>
                <a:srgbClr val="1F2DA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下箭头 22"/>
          <p:cNvSpPr/>
          <p:nvPr>
            <p:custDataLst>
              <p:tags r:id="rId8"/>
            </p:custDataLst>
          </p:nvPr>
        </p:nvSpPr>
        <p:spPr>
          <a:xfrm>
            <a:off x="6341110" y="5039360"/>
            <a:ext cx="75565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4" name="下箭头 23"/>
          <p:cNvSpPr/>
          <p:nvPr>
            <p:custDataLst>
              <p:tags r:id="rId9"/>
            </p:custDataLst>
          </p:nvPr>
        </p:nvSpPr>
        <p:spPr>
          <a:xfrm>
            <a:off x="8137525" y="5039995"/>
            <a:ext cx="75565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>
            <p:custDataLst>
              <p:tags r:id="rId10"/>
            </p:custDataLst>
          </p:nvPr>
        </p:nvSpPr>
        <p:spPr>
          <a:xfrm>
            <a:off x="7581900" y="5392420"/>
            <a:ext cx="1186815" cy="421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谓项</a:t>
            </a:r>
            <a:endParaRPr lang="zh-CN" altLang="en-US" sz="2800" b="1">
              <a:solidFill>
                <a:srgbClr val="1F2DA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下箭头 1"/>
          <p:cNvSpPr/>
          <p:nvPr>
            <p:custDataLst>
              <p:tags r:id="rId11"/>
            </p:custDataLst>
          </p:nvPr>
        </p:nvSpPr>
        <p:spPr>
          <a:xfrm>
            <a:off x="3528695" y="3017520"/>
            <a:ext cx="75565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12"/>
            </p:custDataLst>
          </p:nvPr>
        </p:nvSpPr>
        <p:spPr>
          <a:xfrm>
            <a:off x="2988945" y="3370580"/>
            <a:ext cx="1265555" cy="421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</a:rPr>
              <a:t>量项</a:t>
            </a:r>
            <a:endParaRPr lang="zh-CN" altLang="en-US" sz="2800" b="1">
              <a:solidFill>
                <a:srgbClr val="1F2DA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下箭头 12"/>
          <p:cNvSpPr/>
          <p:nvPr>
            <p:custDataLst>
              <p:tags r:id="rId13"/>
            </p:custDataLst>
          </p:nvPr>
        </p:nvSpPr>
        <p:spPr>
          <a:xfrm>
            <a:off x="4917440" y="3027680"/>
            <a:ext cx="75565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9" name="圆角矩形 28"/>
          <p:cNvSpPr/>
          <p:nvPr>
            <p:custDataLst>
              <p:tags r:id="rId14"/>
            </p:custDataLst>
          </p:nvPr>
        </p:nvSpPr>
        <p:spPr>
          <a:xfrm>
            <a:off x="4323080" y="3370580"/>
            <a:ext cx="1264285" cy="421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主项</a:t>
            </a:r>
            <a:endParaRPr lang="zh-CN" altLang="en-US" sz="2800" b="1">
              <a:solidFill>
                <a:srgbClr val="1F2DA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圆角矩形 29"/>
          <p:cNvSpPr/>
          <p:nvPr>
            <p:custDataLst>
              <p:tags r:id="rId15"/>
            </p:custDataLst>
          </p:nvPr>
        </p:nvSpPr>
        <p:spPr>
          <a:xfrm>
            <a:off x="5893435" y="3370580"/>
            <a:ext cx="1186815" cy="421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联项</a:t>
            </a:r>
            <a:endParaRPr lang="zh-CN" altLang="en-US" sz="2800" b="1">
              <a:solidFill>
                <a:srgbClr val="1F2DA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下箭头 30"/>
          <p:cNvSpPr/>
          <p:nvPr>
            <p:custDataLst>
              <p:tags r:id="rId16"/>
            </p:custDataLst>
          </p:nvPr>
        </p:nvSpPr>
        <p:spPr>
          <a:xfrm>
            <a:off x="6449060" y="3017520"/>
            <a:ext cx="75565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2" name="下箭头 31"/>
          <p:cNvSpPr/>
          <p:nvPr>
            <p:custDataLst>
              <p:tags r:id="rId17"/>
            </p:custDataLst>
          </p:nvPr>
        </p:nvSpPr>
        <p:spPr>
          <a:xfrm>
            <a:off x="8137525" y="3018155"/>
            <a:ext cx="75565" cy="294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>
            <p:custDataLst>
              <p:tags r:id="rId18"/>
            </p:custDataLst>
          </p:nvPr>
        </p:nvSpPr>
        <p:spPr>
          <a:xfrm>
            <a:off x="7581900" y="3370580"/>
            <a:ext cx="1186815" cy="421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谓项</a:t>
            </a:r>
            <a:endParaRPr lang="zh-CN" altLang="en-US" sz="2800" b="1">
              <a:solidFill>
                <a:srgbClr val="1F2DA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9"/>
            </p:custDataLst>
          </p:nvPr>
        </p:nvSpPr>
        <p:spPr>
          <a:xfrm>
            <a:off x="473608" y="118781"/>
            <a:ext cx="8869680" cy="1876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牛刀小试</a:t>
            </a:r>
            <a:endParaRPr lang="zh-CN" altLang="en-US" sz="4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4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zh-CN" sz="36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指出下列判断的</a:t>
            </a:r>
            <a:r>
              <a:rPr lang="zh-CN" altLang="zh-CN" sz="36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量项、主项、联项和谓项</a:t>
            </a:r>
            <a:r>
              <a:rPr lang="zh-CN" altLang="zh-CN" sz="36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3600" b="1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5"/>
          <p:cNvSpPr txBox="1"/>
          <p:nvPr>
            <p:custDataLst>
              <p:tags r:id="rId1"/>
            </p:custDataLst>
          </p:nvPr>
        </p:nvSpPr>
        <p:spPr>
          <a:xfrm>
            <a:off x="448491" y="577222"/>
            <a:ext cx="1095184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、种类：</a:t>
            </a:r>
            <a:r>
              <a:rPr lang="en-US" sz="3200" b="1">
                <a:effectLst/>
                <a:latin typeface="幼圆" panose="02010509060101010101" charset="-122"/>
                <a:ea typeface="幼圆" panose="020105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3200" b="1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依据不同的标准，可以把性质判断分为多个种类。</a:t>
            </a:r>
            <a:endParaRPr lang="zh-CN" altLang="en-US" sz="3200" b="1">
              <a:effectLst/>
              <a:latin typeface="楷体" panose="02010609060101010101" charset="-122"/>
              <a:ea typeface="楷体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5" name="文本框 1"/>
          <p:cNvSpPr txBox="1"/>
          <p:nvPr>
            <p:custDataLst>
              <p:tags r:id="rId2"/>
            </p:custDataLst>
          </p:nvPr>
        </p:nvSpPr>
        <p:spPr>
          <a:xfrm>
            <a:off x="190500" y="1160780"/>
            <a:ext cx="1172337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标准一：</a:t>
            </a:r>
            <a:r>
              <a:rPr lang="zh-CN" altLang="en-US" sz="3200" b="1" spc="-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依据判断的</a:t>
            </a:r>
            <a:r>
              <a:rPr lang="zh-CN" altLang="en-US" sz="3200" b="1" spc="-1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质</a:t>
            </a:r>
            <a:r>
              <a:rPr lang="zh-CN" altLang="en-US" sz="3200" b="1" spc="-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，即以判断所用的</a:t>
            </a:r>
            <a:r>
              <a:rPr lang="zh-CN" altLang="en-US" sz="3200" b="1" spc="-1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断定方式</a:t>
            </a:r>
            <a:r>
              <a:rPr lang="zh-CN" altLang="en-US" sz="3200" b="1" spc="-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sz="3200" b="1" spc="-1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肯定</a:t>
            </a:r>
            <a:r>
              <a:rPr lang="zh-CN" altLang="en-US" sz="3200" b="1" spc="-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还是</a:t>
            </a:r>
            <a:r>
              <a:rPr lang="zh-CN" altLang="en-US" sz="3200" b="1" spc="-1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否定</a:t>
            </a:r>
            <a:endParaRPr lang="zh-CN" altLang="en-US" sz="3200" b="1" spc="-10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92150" y="1906000"/>
          <a:ext cx="10864215" cy="241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475"/>
                <a:gridCol w="4367530"/>
                <a:gridCol w="4728210"/>
              </a:tblGrid>
              <a:tr h="51816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含义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举例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86790"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肯定判断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断定对象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具有</a:t>
                      </a: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某种性质</a:t>
                      </a:r>
                      <a:endParaRPr lang="zh-CN" altLang="en-US" sz="2800" b="0" u="sng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600" b="1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实践是检验真理的唯一标准</a:t>
                      </a:r>
                      <a:endParaRPr lang="zh-CN" altLang="en-US" sz="2600" b="1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12495">
                <a:tc>
                  <a:txBody>
                    <a:bodyPr wrap="square"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否定判断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断定对象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不具有</a:t>
                      </a: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某种性质</a:t>
                      </a:r>
                      <a:endParaRPr lang="zh-CN" altLang="en-US" sz="2800" b="0" u="sng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60000"/>
                        </a:lnSpc>
                        <a:buNone/>
                      </a:pPr>
                      <a:r>
                        <a:rPr sz="2600" b="1" noProof="0" err="1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自私不是美德</a:t>
                      </a:r>
                      <a:endParaRPr lang="zh-CN" altLang="en-US" sz="2600" b="1" noProof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8280" y="4485100"/>
            <a:ext cx="12028214" cy="2249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7625" cmpd="sng">
            <a:solidFill>
              <a:srgbClr val="7030A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sz="2400" b="1" noProof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</a:t>
            </a:r>
            <a:r>
              <a:rPr lang="zh-CN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altLang="zh-CN" sz="2400" b="1" noProof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14350" indent="-514350" fontAlgn="auto">
              <a:lnSpc>
                <a:spcPct val="120000"/>
              </a:lnSpc>
              <a:buFont typeface="+mj-ea"/>
              <a:buAutoNum type="circleNumDbPlain"/>
            </a:pPr>
            <a:r>
              <a:rPr 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肯定判断的联项是</a:t>
            </a:r>
            <a:r>
              <a:rPr lang="en-US" alt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是</a:t>
            </a:r>
            <a:r>
              <a:rPr lang="en-US" alt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，对日常语言表达中，</a:t>
            </a:r>
            <a:r>
              <a:rPr lang="en-US" altLang="zh-CN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是</a:t>
            </a:r>
            <a:r>
              <a:rPr lang="en-US" altLang="zh-CN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常常被省略或替代。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如</a:t>
            </a:r>
            <a:r>
              <a:rPr lang="en-US" alt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这篇文章很好</a:t>
            </a:r>
            <a:r>
              <a:rPr lang="en-US" alt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中国的发展必将充满希望</a:t>
            </a:r>
            <a:r>
              <a:rPr lang="en-US" alt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noProof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marL="514350" indent="-514350" fontAlgn="auto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否定判断的联项是</a:t>
            </a:r>
            <a:r>
              <a:rPr lang="en-US" altLang="zh-CN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不是</a:t>
            </a:r>
            <a:r>
              <a:rPr lang="en-US" altLang="zh-CN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”在日常生活中不能省略，但可以被替代</a:t>
            </a:r>
            <a:r>
              <a:rPr lang="en-US" altLang="zh-CN" sz="2400" b="1" noProof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如：</a:t>
            </a:r>
            <a:r>
              <a:rPr lang="en-US" alt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教室里</a:t>
            </a:r>
            <a:r>
              <a:rPr lang="zh-CN" altLang="en-US"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无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人</a:t>
            </a:r>
            <a:r>
              <a:rPr lang="en-US" altLang="zh-CN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 noProof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noProof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5" name="Line 14"/>
          <p:cNvCxnSpPr/>
          <p:nvPr>
            <p:custDataLst>
              <p:tags r:id="rId5"/>
            </p:custDataLst>
          </p:nvPr>
        </p:nvCxnSpPr>
        <p:spPr>
          <a:xfrm flipV="1">
            <a:off x="4158615" y="361739"/>
            <a:ext cx="1470660" cy="101473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659120" y="12065"/>
            <a:ext cx="9385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性质</a:t>
            </a:r>
            <a:endParaRPr lang="zh-CN" altLang="en-US" sz="28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60020" y="-35560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一、正确运用性质判断</a:t>
            </a:r>
            <a:endParaRPr lang="zh-CN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>
            <p:custDataLst>
              <p:tags r:id="rId1"/>
            </p:custDataLst>
          </p:nvPr>
        </p:nvSpPr>
        <p:spPr>
          <a:xfrm>
            <a:off x="680085" y="505460"/>
            <a:ext cx="1091819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b="1">
                <a:latin typeface="微软雅黑" panose="020B0503020204020204" charset="-122"/>
                <a:ea typeface="微软雅黑" panose="020B0503020204020204" charset="-122"/>
                <a:sym typeface="思源黑体 CN Light" panose="020B0300000000000000" pitchFamily="34" charset="-122"/>
              </a:rPr>
              <a:t>小试牛刀</a:t>
            </a:r>
            <a:endParaRPr lang="zh-CN" sz="3600" b="1">
              <a:latin typeface="微软雅黑" panose="020B0503020204020204" charset="-122"/>
              <a:ea typeface="微软雅黑" panose="020B0503020204020204" charset="-122"/>
              <a:sym typeface="思源黑体 CN Light" panose="020B0300000000000000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这个米塞尔就是凶手。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鲁柏手里的馅饼就是一条线索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所有的猫都是动物。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所有的猫都不是植物。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鲁迅是伟大的文学家。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这个学生不是中学生。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6"/>
          <p:cNvSpPr/>
          <p:nvPr>
            <p:custDataLst>
              <p:tags r:id="rId2"/>
            </p:custDataLst>
          </p:nvPr>
        </p:nvSpPr>
        <p:spPr>
          <a:xfrm>
            <a:off x="5378986" y="1472989"/>
            <a:ext cx="5638800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66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断定“米塞尔”具有“凶手”的性质</a:t>
            </a:r>
            <a:endParaRPr sz="2665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</p:txBody>
      </p:sp>
      <p:sp>
        <p:nvSpPr>
          <p:cNvPr id="6" name="矩形 7"/>
          <p:cNvSpPr/>
          <p:nvPr>
            <p:custDataLst>
              <p:tags r:id="rId3"/>
            </p:custDataLst>
          </p:nvPr>
        </p:nvSpPr>
        <p:spPr>
          <a:xfrm>
            <a:off x="6505264" y="2272878"/>
            <a:ext cx="5297805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66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断定“馅饼”具有“线索”的性质</a:t>
            </a:r>
            <a:endParaRPr sz="2665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</p:txBody>
      </p:sp>
      <p:sp>
        <p:nvSpPr>
          <p:cNvPr id="7" name="矩形 8"/>
          <p:cNvSpPr/>
          <p:nvPr>
            <p:custDataLst>
              <p:tags r:id="rId4"/>
            </p:custDataLst>
          </p:nvPr>
        </p:nvSpPr>
        <p:spPr>
          <a:xfrm>
            <a:off x="5088023" y="2984502"/>
            <a:ext cx="4956810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66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断定“猫”具有“动物”的性质</a:t>
            </a:r>
            <a:endParaRPr sz="2665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</p:txBody>
      </p:sp>
      <p:sp>
        <p:nvSpPr>
          <p:cNvPr id="8" name="矩形 9"/>
          <p:cNvSpPr/>
          <p:nvPr>
            <p:custDataLst>
              <p:tags r:id="rId5"/>
            </p:custDataLst>
          </p:nvPr>
        </p:nvSpPr>
        <p:spPr>
          <a:xfrm>
            <a:off x="5088367" y="3766397"/>
            <a:ext cx="5297805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66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断定“猫”不具有“植物”的性质</a:t>
            </a:r>
            <a:endParaRPr sz="2665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0"/>
          <p:cNvSpPr/>
          <p:nvPr>
            <p:custDataLst>
              <p:tags r:id="rId6"/>
            </p:custDataLst>
          </p:nvPr>
        </p:nvSpPr>
        <p:spPr>
          <a:xfrm>
            <a:off x="5088156" y="4457913"/>
            <a:ext cx="6661785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66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断定“鲁迅”具有“伟大的文学家”的性质</a:t>
            </a:r>
            <a:endParaRPr sz="2665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</p:txBody>
      </p:sp>
      <p:sp>
        <p:nvSpPr>
          <p:cNvPr id="10" name="矩形 11"/>
          <p:cNvSpPr/>
          <p:nvPr>
            <p:custDataLst>
              <p:tags r:id="rId7"/>
            </p:custDataLst>
          </p:nvPr>
        </p:nvSpPr>
        <p:spPr>
          <a:xfrm>
            <a:off x="5078730" y="5231130"/>
            <a:ext cx="6662420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665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断定“这个学生”不具有“中学生”的性质</a:t>
            </a:r>
            <a:endParaRPr sz="2665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>
            <p:custDataLst>
              <p:tags r:id="rId1"/>
            </p:custDataLst>
          </p:nvPr>
        </p:nvSpPr>
        <p:spPr>
          <a:xfrm>
            <a:off x="566420" y="1299210"/>
            <a:ext cx="1095311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标准二：从判断的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量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，即以判断所断定的对象的范围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94030" y="2052320"/>
          <a:ext cx="11203940" cy="442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50"/>
                <a:gridCol w="2915920"/>
                <a:gridCol w="3211830"/>
                <a:gridCol w="3469640"/>
              </a:tblGrid>
              <a:tr h="630555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对象范围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量项表示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举例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296035">
                <a:tc>
                  <a:txBody>
                    <a:bodyPr wrap="square"/>
                    <a:lstStyle/>
                    <a:p>
                      <a:pPr algn="l">
                        <a:lnSpc>
                          <a:spcPct val="2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全称判断</a:t>
                      </a:r>
                      <a:endParaRPr lang="zh-CN" altLang="en-US" sz="2800" b="1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60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断定的对象是某类事物的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全部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所有</a:t>
                      </a:r>
                      <a:r>
                        <a:rPr lang="en-US" altLang="zh-CN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一切</a:t>
                      </a:r>
                      <a:r>
                        <a:rPr lang="en-US" altLang="zh-CN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凡是等</a:t>
                      </a:r>
                      <a:r>
                        <a:rPr lang="en-US" altLang="zh-CN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   </a:t>
                      </a:r>
                      <a:endParaRPr lang="en-US" altLang="zh-CN" sz="2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cs typeface="微软雅黑" panose="020B0503020204020204" charset="-122"/>
                          <a:sym typeface="+mn-ea"/>
                        </a:rPr>
                        <a:t>可以省略</a:t>
                      </a:r>
                      <a:endParaRPr lang="zh-CN" altLang="en-US" sz="3200" b="1">
                        <a:solidFill>
                          <a:srgbClr val="0000FF"/>
                        </a:solidFill>
                        <a:cs typeface="微软雅黑" panose="020B0503020204020204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 b="1" spc="-10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人都会死。</a:t>
                      </a:r>
                      <a:r>
                        <a:rPr lang="en-US" altLang="zh-CN" sz="2600" b="1" spc="-10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zh-CN" sz="2600" b="1" spc="-10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 b="1" spc="-15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所有商品都是有价值的。</a:t>
                      </a:r>
                      <a:endParaRPr lang="zh-CN" altLang="en-US" sz="2600" b="1" spc="-15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321435">
                <a:tc>
                  <a:txBody>
                    <a:bodyPr wrap="square"/>
                    <a:lstStyle/>
                    <a:p>
                      <a:pPr algn="l">
                        <a:lnSpc>
                          <a:spcPct val="2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特称判断</a:t>
                      </a:r>
                      <a:endParaRPr lang="zh-CN" altLang="en-US" sz="2800" b="1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60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断定的对象是某类事物的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部分</a:t>
                      </a:r>
                      <a:endParaRPr lang="zh-CN" altLang="en-US" sz="26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 spc="-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Tx/>
                          <a:cs typeface="微软雅黑" panose="020B0503020204020204" charset="-122"/>
                          <a:sym typeface="+mn-ea"/>
                        </a:rPr>
                        <a:t>有些,少数,大部分等 </a:t>
                      </a:r>
                      <a:r>
                        <a:rPr lang="en-US" altLang="zh-CN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   </a:t>
                      </a:r>
                      <a:endParaRPr lang="en-US" altLang="zh-CN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cs typeface="微软雅黑" panose="020B0503020204020204" charset="-122"/>
                          <a:sym typeface="+mn-ea"/>
                        </a:rPr>
                        <a:t>不可以被省略</a:t>
                      </a:r>
                      <a:endParaRPr lang="zh-CN" altLang="en-US" sz="3200" b="1">
                        <a:solidFill>
                          <a:srgbClr val="0000FF"/>
                        </a:solidFill>
                        <a:cs typeface="微软雅黑" panose="020B0503020204020204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 b="1" spc="-10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有的同学是我的邻居。</a:t>
                      </a:r>
                      <a:r>
                        <a:rPr lang="en-US" altLang="zh-CN" sz="2600" b="1" spc="-10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zh-CN" sz="2600" b="1" spc="-10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 b="1" spc="-10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有的地方下雨了。</a:t>
                      </a:r>
                      <a:endParaRPr lang="zh-CN" altLang="en-US" sz="2600" b="1" spc="-10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121410">
                <a:tc>
                  <a:txBody>
                    <a:bodyPr wrap="square"/>
                    <a:lstStyle/>
                    <a:p>
                      <a:pPr algn="l">
                        <a:lnSpc>
                          <a:spcPct val="2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spc="-10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单称判断</a:t>
                      </a:r>
                      <a:endParaRPr lang="zh-CN" altLang="en-US" sz="2800" b="1" spc="-10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60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断定的对象是某类事物的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一个</a:t>
                      </a:r>
                      <a:endParaRPr lang="zh-CN" altLang="en-US" sz="26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通常用</a:t>
                      </a:r>
                      <a:r>
                        <a:rPr lang="en-US" altLang="zh-CN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“</a:t>
                      </a:r>
                      <a:r>
                        <a:rPr lang="zh-CN" altLang="en-US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这个</a:t>
                      </a:r>
                      <a:r>
                        <a:rPr lang="en-US" altLang="zh-CN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”“</a:t>
                      </a:r>
                      <a:r>
                        <a:rPr lang="zh-CN" altLang="en-US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那个</a:t>
                      </a:r>
                      <a:r>
                        <a:rPr lang="en-US" altLang="zh-CN" sz="2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微软雅黑" panose="020B0503020204020204" charset="-122"/>
                          <a:sym typeface="+mn-ea"/>
                        </a:rPr>
                        <a:t>”</a:t>
                      </a:r>
                      <a:endParaRPr lang="zh-CN" altLang="en-US" sz="2600"/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cs typeface="微软雅黑" panose="020B0503020204020204" charset="-122"/>
                          <a:sym typeface="+mn-ea"/>
                        </a:rPr>
                        <a:t>一般不需要量项</a:t>
                      </a:r>
                      <a:endParaRPr lang="zh-CN" altLang="en-US" sz="3200" b="1">
                        <a:solidFill>
                          <a:srgbClr val="0000FF"/>
                        </a:solidFill>
                        <a:cs typeface="微软雅黑" panose="020B0503020204020204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 b="1" spc="-10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</a:rPr>
                        <a:t>这道题是错的。</a:t>
                      </a:r>
                      <a:endParaRPr lang="zh-CN" altLang="en-US" sz="2600" b="1" spc="-10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600" b="1" spc="-10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</a:rPr>
                        <a:t>李白是诗人。</a:t>
                      </a:r>
                      <a:endParaRPr lang="zh-CN" altLang="en-US" sz="2600" b="1" spc="-10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文本框 55"/>
          <p:cNvSpPr txBox="1"/>
          <p:nvPr>
            <p:custDataLst>
              <p:tags r:id="rId3"/>
            </p:custDataLst>
          </p:nvPr>
        </p:nvSpPr>
        <p:spPr>
          <a:xfrm>
            <a:off x="367030" y="701675"/>
            <a:ext cx="216725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、种类：</a:t>
            </a:r>
            <a:r>
              <a:rPr lang="en-US" sz="2800" b="1">
                <a:effectLst/>
                <a:latin typeface="幼圆" panose="02010509060101010101" charset="-122"/>
                <a:ea typeface="幼圆" panose="02010509060101010101" charset="-122"/>
                <a:cs typeface="仿宋" panose="02010609060101010101" charset="-122"/>
                <a:sym typeface="+mn-ea"/>
              </a:rPr>
              <a:t> </a:t>
            </a:r>
            <a:endParaRPr lang="zh-CN" altLang="en-US" sz="3200" b="1">
              <a:effectLst/>
              <a:latin typeface="楷体" panose="02010609060101010101" charset="-122"/>
              <a:ea typeface="楷体" panose="02010609060101010101" charset="-122"/>
              <a:cs typeface="仿宋" panose="02010609060101010101" charset="-122"/>
              <a:sym typeface="+mn-ea"/>
            </a:endParaRPr>
          </a:p>
        </p:txBody>
      </p:sp>
      <p:cxnSp>
        <p:nvCxnSpPr>
          <p:cNvPr id="15" name="Line 14"/>
          <p:cNvCxnSpPr/>
          <p:nvPr>
            <p:custDataLst>
              <p:tags r:id="rId4"/>
            </p:custDataLst>
          </p:nvPr>
        </p:nvCxnSpPr>
        <p:spPr>
          <a:xfrm flipV="1">
            <a:off x="4946015" y="789094"/>
            <a:ext cx="1945005" cy="68834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989445" y="445770"/>
            <a:ext cx="2205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数量、范围</a:t>
            </a:r>
            <a:endParaRPr lang="zh-CN" sz="28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27940" y="18098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一、正确运用性质判断</a:t>
            </a:r>
            <a:endParaRPr lang="zh-CN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>
            <p:custDataLst>
              <p:tags r:id="rId1"/>
            </p:custDataLst>
          </p:nvPr>
        </p:nvSpPr>
        <p:spPr>
          <a:xfrm>
            <a:off x="41275" y="745490"/>
            <a:ext cx="121090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标准三：从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质与量的结合上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划分，性质判断有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六种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基本的判断形式：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3"/>
          <p:cNvSpPr txBox="1"/>
          <p:nvPr>
            <p:custDataLst>
              <p:tags r:id="rId2"/>
            </p:custDataLst>
          </p:nvPr>
        </p:nvSpPr>
        <p:spPr>
          <a:xfrm>
            <a:off x="2959735" y="3028315"/>
            <a:ext cx="165354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/>
              <a:t>肯定判断</a:t>
            </a:r>
            <a:endParaRPr lang="zh-CN" altLang="en-US" sz="2800" b="1"/>
          </a:p>
        </p:txBody>
      </p:sp>
      <p:sp>
        <p:nvSpPr>
          <p:cNvPr id="6" name="文本框 4"/>
          <p:cNvSpPr txBox="1"/>
          <p:nvPr>
            <p:custDataLst>
              <p:tags r:id="rId3"/>
            </p:custDataLst>
          </p:nvPr>
        </p:nvSpPr>
        <p:spPr>
          <a:xfrm>
            <a:off x="2959735" y="4752340"/>
            <a:ext cx="165354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否定判断</a:t>
            </a:r>
            <a:endParaRPr lang="zh-CN" altLang="en-US" sz="2800" b="1"/>
          </a:p>
        </p:txBody>
      </p:sp>
      <p:sp>
        <p:nvSpPr>
          <p:cNvPr id="7" name="文本框 5"/>
          <p:cNvSpPr txBox="1"/>
          <p:nvPr>
            <p:custDataLst>
              <p:tags r:id="rId4"/>
            </p:custDataLst>
          </p:nvPr>
        </p:nvSpPr>
        <p:spPr>
          <a:xfrm>
            <a:off x="156845" y="2727960"/>
            <a:ext cx="165354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全称判断</a:t>
            </a:r>
            <a:endParaRPr lang="zh-CN" altLang="en-US" sz="2800" b="1"/>
          </a:p>
        </p:txBody>
      </p: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156845" y="3810635"/>
            <a:ext cx="165354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/>
              <a:t>特称判断</a:t>
            </a:r>
            <a:endParaRPr lang="zh-CN" altLang="en-US" sz="2800" b="1"/>
          </a:p>
        </p:txBody>
      </p:sp>
      <p:sp>
        <p:nvSpPr>
          <p:cNvPr id="11" name="文本框 7"/>
          <p:cNvSpPr txBox="1"/>
          <p:nvPr>
            <p:custDataLst>
              <p:tags r:id="rId6"/>
            </p:custDataLst>
          </p:nvPr>
        </p:nvSpPr>
        <p:spPr>
          <a:xfrm>
            <a:off x="156845" y="5014595"/>
            <a:ext cx="165354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/>
              <a:t>单称判断</a:t>
            </a:r>
            <a:endParaRPr lang="zh-CN" altLang="en-US" sz="2800" b="1"/>
          </a:p>
        </p:txBody>
      </p:sp>
      <p:cxnSp>
        <p:nvCxnSpPr>
          <p:cNvPr id="12" name="直接箭头连接符 11"/>
          <p:cNvCxnSpPr/>
          <p:nvPr>
            <p:custDataLst>
              <p:tags r:id="rId7"/>
            </p:custDataLst>
          </p:nvPr>
        </p:nvCxnSpPr>
        <p:spPr>
          <a:xfrm>
            <a:off x="1887855" y="2950210"/>
            <a:ext cx="1122045" cy="27686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9" idx="3"/>
          </p:cNvCxnSpPr>
          <p:nvPr>
            <p:custDataLst>
              <p:tags r:id="rId8"/>
            </p:custDataLst>
          </p:nvPr>
        </p:nvCxnSpPr>
        <p:spPr>
          <a:xfrm flipV="1">
            <a:off x="1810385" y="3376930"/>
            <a:ext cx="1137285" cy="69469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oli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9"/>
            </p:custDataLst>
          </p:nvPr>
        </p:nvCxnSpPr>
        <p:spPr>
          <a:xfrm>
            <a:off x="1878965" y="2950210"/>
            <a:ext cx="1093470" cy="190055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0"/>
            </p:custDataLst>
          </p:nvPr>
        </p:nvCxnSpPr>
        <p:spPr>
          <a:xfrm>
            <a:off x="1810385" y="4055110"/>
            <a:ext cx="1124585" cy="85788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11"/>
            </p:custDataLst>
          </p:nvPr>
        </p:nvCxnSpPr>
        <p:spPr>
          <a:xfrm flipV="1">
            <a:off x="1810385" y="3514090"/>
            <a:ext cx="1162050" cy="177609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oli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12"/>
            </p:custDataLst>
          </p:nvPr>
        </p:nvCxnSpPr>
        <p:spPr>
          <a:xfrm flipV="1">
            <a:off x="1837690" y="4975860"/>
            <a:ext cx="1072515" cy="29718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31" name="矩形 3"/>
          <p:cNvSpPr/>
          <p:nvPr>
            <p:custDataLst>
              <p:tags r:id="rId13"/>
            </p:custDataLst>
          </p:nvPr>
        </p:nvSpPr>
        <p:spPr>
          <a:xfrm>
            <a:off x="4680797" y="2435013"/>
            <a:ext cx="232029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</a:rPr>
              <a:t>全称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肯定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</a:rPr>
              <a:t>判断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2537" name="矩形 9"/>
          <p:cNvSpPr/>
          <p:nvPr>
            <p:custDataLst>
              <p:tags r:id="rId14"/>
            </p:custDataLst>
          </p:nvPr>
        </p:nvSpPr>
        <p:spPr>
          <a:xfrm>
            <a:off x="4680585" y="3057737"/>
            <a:ext cx="23164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特称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肯定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判断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2539" name="矩形 11"/>
          <p:cNvSpPr/>
          <p:nvPr>
            <p:custDataLst>
              <p:tags r:id="rId15"/>
            </p:custDataLst>
          </p:nvPr>
        </p:nvSpPr>
        <p:spPr>
          <a:xfrm>
            <a:off x="4680585" y="3679825"/>
            <a:ext cx="23164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单称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肯定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判断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2536" name="矩形 8"/>
          <p:cNvSpPr/>
          <p:nvPr>
            <p:custDataLst>
              <p:tags r:id="rId16"/>
            </p:custDataLst>
          </p:nvPr>
        </p:nvSpPr>
        <p:spPr>
          <a:xfrm>
            <a:off x="4662805" y="4301914"/>
            <a:ext cx="23164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全称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否定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判断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2538" name="矩形 10"/>
          <p:cNvSpPr/>
          <p:nvPr>
            <p:custDataLst>
              <p:tags r:id="rId17"/>
            </p:custDataLst>
          </p:nvPr>
        </p:nvSpPr>
        <p:spPr>
          <a:xfrm>
            <a:off x="4680585" y="4971203"/>
            <a:ext cx="23164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特称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否定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判断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2540" name="矩形 12"/>
          <p:cNvSpPr/>
          <p:nvPr>
            <p:custDataLst>
              <p:tags r:id="rId18"/>
            </p:custDataLst>
          </p:nvPr>
        </p:nvSpPr>
        <p:spPr>
          <a:xfrm>
            <a:off x="4680585" y="5640705"/>
            <a:ext cx="23164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单称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否定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判断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9"/>
            </p:custDataLst>
          </p:nvPr>
        </p:nvSpPr>
        <p:spPr>
          <a:xfrm>
            <a:off x="7093585" y="2432050"/>
            <a:ext cx="48602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例：所有的人都是会死的。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7093585" y="2992120"/>
            <a:ext cx="473982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例：有些中学生是球迷。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1"/>
            </p:custDataLst>
          </p:nvPr>
        </p:nvSpPr>
        <p:spPr>
          <a:xfrm>
            <a:off x="7093585" y="3624580"/>
            <a:ext cx="4941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例：李白是一位伟大的诗人。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2"/>
            </p:custDataLst>
          </p:nvPr>
        </p:nvSpPr>
        <p:spPr>
          <a:xfrm>
            <a:off x="7093585" y="4328795"/>
            <a:ext cx="4843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例：一切事物都不是静止的。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7103035" y="4986443"/>
            <a:ext cx="5047241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例：4/5的任务都不是由他完成的。</a:t>
            </a:r>
            <a:endParaRPr lang="zh-CN" altLang="en-US" sz="2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24"/>
            </p:custDataLst>
          </p:nvPr>
        </p:nvSpPr>
        <p:spPr>
          <a:xfrm>
            <a:off x="7093585" y="5645785"/>
            <a:ext cx="426940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例：这个人不是中学生。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25"/>
            </p:custDataLst>
          </p:nvPr>
        </p:nvSpPr>
        <p:spPr>
          <a:xfrm>
            <a:off x="156845" y="88639"/>
            <a:ext cx="47339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一、正确运用性质判断</a:t>
            </a:r>
            <a:endParaRPr lang="zh-CN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7" grpId="0" animBg="1"/>
      <p:bldP spid="22539" grpId="0" animBg="1"/>
      <p:bldP spid="22536" grpId="0" animBg="1"/>
      <p:bldP spid="22538" grpId="0" animBg="1"/>
      <p:bldP spid="22540" grpId="0" animBg="1"/>
      <p:bldP spid="3" grpId="0"/>
      <p:bldP spid="8" grpId="0"/>
      <p:bldP spid="10" grpId="0"/>
      <p:bldP spid="26" grpId="0"/>
      <p:bldP spid="27" grpId="0"/>
      <p:bldP spid="28" grpId="0"/>
    </p:bldLst>
  </p:timing>
</p:sld>
</file>

<file path=ppt/tags/tag1.xml><?xml version="1.0" encoding="utf-8"?>
<p:tagLst xmlns:p="http://schemas.openxmlformats.org/presentationml/2006/main">
  <p:tag name="AS_UNIQUEID" val="97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97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1557"/>
</p:tagLst>
</file>

<file path=ppt/tags/tag101.xml><?xml version="1.0" encoding="utf-8"?>
<p:tagLst xmlns:p="http://schemas.openxmlformats.org/presentationml/2006/main">
  <p:tag name="AS_UNIQUEID" val="1558"/>
</p:tagLst>
</file>

<file path=ppt/tags/tag102.xml><?xml version="1.0" encoding="utf-8"?>
<p:tagLst xmlns:p="http://schemas.openxmlformats.org/presentationml/2006/main">
  <p:tag name="AS_UNIQUEID" val="1559"/>
</p:tagLst>
</file>

<file path=ppt/tags/tag103.xml><?xml version="1.0" encoding="utf-8"?>
<p:tagLst xmlns:p="http://schemas.openxmlformats.org/presentationml/2006/main">
  <p:tag name="AS_UNIQUEID" val="9749"/>
  <p:tag name="KSO_WM_BEAUTIFY_FLAG" val=""/>
</p:tagLst>
</file>

<file path=ppt/tags/tag104.xml><?xml version="1.0" encoding="utf-8"?>
<p:tagLst xmlns:p="http://schemas.openxmlformats.org/presentationml/2006/main">
  <p:tag name="AS_UNIQUEID" val="9105"/>
</p:tagLst>
</file>

<file path=ppt/tags/tag105.xml><?xml version="1.0" encoding="utf-8"?>
<p:tagLst xmlns:p="http://schemas.openxmlformats.org/presentationml/2006/main">
  <p:tag name="AS_UNIQUEID" val="9106"/>
</p:tagLst>
</file>

<file path=ppt/tags/tag106.xml><?xml version="1.0" encoding="utf-8"?>
<p:tagLst xmlns:p="http://schemas.openxmlformats.org/presentationml/2006/main">
  <p:tag name="AS_UNIQUEID" val="9107"/>
</p:tagLst>
</file>

<file path=ppt/tags/tag107.xml><?xml version="1.0" encoding="utf-8"?>
<p:tagLst xmlns:p="http://schemas.openxmlformats.org/presentationml/2006/main">
  <p:tag name="AS_UNIQUEID" val="9108"/>
</p:tagLst>
</file>

<file path=ppt/tags/tag108.xml><?xml version="1.0" encoding="utf-8"?>
<p:tagLst xmlns:p="http://schemas.openxmlformats.org/presentationml/2006/main">
  <p:tag name="AS_UNIQUEID" val="9109"/>
</p:tagLst>
</file>

<file path=ppt/tags/tag109.xml><?xml version="1.0" encoding="utf-8"?>
<p:tagLst xmlns:p="http://schemas.openxmlformats.org/presentationml/2006/main">
  <p:tag name="AS_UNIQUEID" val="9110"/>
</p:tagLst>
</file>

<file path=ppt/tags/tag11.xml><?xml version="1.0" encoding="utf-8"?>
<p:tagLst xmlns:p="http://schemas.openxmlformats.org/presentationml/2006/main">
  <p:tag name="AS_UNIQUEID" val="98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9111"/>
</p:tagLst>
</file>

<file path=ppt/tags/tag111.xml><?xml version="1.0" encoding="utf-8"?>
<p:tagLst xmlns:p="http://schemas.openxmlformats.org/presentationml/2006/main">
  <p:tag name="AS_UNIQUEID" val="9112"/>
</p:tagLst>
</file>

<file path=ppt/tags/tag112.xml><?xml version="1.0" encoding="utf-8"?>
<p:tagLst xmlns:p="http://schemas.openxmlformats.org/presentationml/2006/main">
  <p:tag name="AS_UNIQUEID" val="9113"/>
</p:tagLst>
</file>

<file path=ppt/tags/tag113.xml><?xml version="1.0" encoding="utf-8"?>
<p:tagLst xmlns:p="http://schemas.openxmlformats.org/presentationml/2006/main">
  <p:tag name="AS_UNIQUEID" val="9114"/>
</p:tagLst>
</file>

<file path=ppt/tags/tag114.xml><?xml version="1.0" encoding="utf-8"?>
<p:tagLst xmlns:p="http://schemas.openxmlformats.org/presentationml/2006/main">
  <p:tag name="AS_UNIQUEID" val="9115"/>
</p:tagLst>
</file>

<file path=ppt/tags/tag115.xml><?xml version="1.0" encoding="utf-8"?>
<p:tagLst xmlns:p="http://schemas.openxmlformats.org/presentationml/2006/main">
  <p:tag name="AS_UNIQUEID" val="9116"/>
</p:tagLst>
</file>

<file path=ppt/tags/tag116.xml><?xml version="1.0" encoding="utf-8"?>
<p:tagLst xmlns:p="http://schemas.openxmlformats.org/presentationml/2006/main">
  <p:tag name="AS_UNIQUEID" val="9117"/>
</p:tagLst>
</file>

<file path=ppt/tags/tag117.xml><?xml version="1.0" encoding="utf-8"?>
<p:tagLst xmlns:p="http://schemas.openxmlformats.org/presentationml/2006/main">
  <p:tag name="AS_UNIQUEID" val="9118"/>
</p:tagLst>
</file>

<file path=ppt/tags/tag118.xml><?xml version="1.0" encoding="utf-8"?>
<p:tagLst xmlns:p="http://schemas.openxmlformats.org/presentationml/2006/main">
  <p:tag name="AS_UNIQUEID" val="9119"/>
</p:tagLst>
</file>

<file path=ppt/tags/tag119.xml><?xml version="1.0" encoding="utf-8"?>
<p:tagLst xmlns:p="http://schemas.openxmlformats.org/presentationml/2006/main">
  <p:tag name="AS_UNIQUEID" val="9120"/>
</p:tagLst>
</file>

<file path=ppt/tags/tag12.xml><?xml version="1.0" encoding="utf-8"?>
<p:tagLst xmlns:p="http://schemas.openxmlformats.org/presentationml/2006/main">
  <p:tag name="AS_UNIQUEID" val="98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9121"/>
</p:tagLst>
</file>

<file path=ppt/tags/tag121.xml><?xml version="1.0" encoding="utf-8"?>
<p:tagLst xmlns:p="http://schemas.openxmlformats.org/presentationml/2006/main">
  <p:tag name="AS_UNIQUEID" val="9122"/>
</p:tagLst>
</file>

<file path=ppt/tags/tag122.xml><?xml version="1.0" encoding="utf-8"?>
<p:tagLst xmlns:p="http://schemas.openxmlformats.org/presentationml/2006/main">
  <p:tag name="AS_UNIQUEID" val="9368"/>
  <p:tag name="KSO_WM_BEAUTIFY_FLAG" val=""/>
</p:tagLst>
</file>

<file path=ppt/tags/tag123.xml><?xml version="1.0" encoding="utf-8"?>
<p:tagLst xmlns:p="http://schemas.openxmlformats.org/presentationml/2006/main">
  <p:tag name="AS_UNIQUEID" val="8393"/>
</p:tagLst>
</file>

<file path=ppt/tags/tag124.xml><?xml version="1.0" encoding="utf-8"?>
<p:tagLst xmlns:p="http://schemas.openxmlformats.org/presentationml/2006/main">
  <p:tag name="AS_UNIQUEID" val="8394"/>
</p:tagLst>
</file>

<file path=ppt/tags/tag125.xml><?xml version="1.0" encoding="utf-8"?>
<p:tagLst xmlns:p="http://schemas.openxmlformats.org/presentationml/2006/main">
  <p:tag name="AS_UNIQUEID" val="8395"/>
  <p:tag name="KSO_WM_UNIT_TABLE_BEAUTIFY" val="smartTable{0cf30c22-a112-43b1-91fd-9e1a951ef1e2}"/>
  <p:tag name="TABLE_ENDDRAG_ORIGIN_RECT" val="811*151"/>
  <p:tag name="TABLE_ENDDRAG_RECT" val="78*263*811*151"/>
</p:tagLst>
</file>

<file path=ppt/tags/tag126.xml><?xml version="1.0" encoding="utf-8"?>
<p:tagLst xmlns:p="http://schemas.openxmlformats.org/presentationml/2006/main">
  <p:tag name="AS_UNIQUEID" val="1552"/>
</p:tagLst>
</file>

<file path=ppt/tags/tag127.xml><?xml version="1.0" encoding="utf-8"?>
<p:tagLst xmlns:p="http://schemas.openxmlformats.org/presentationml/2006/main">
  <p:tag name="AS_UNIQUEID" val="7741"/>
  <p:tag name="KSO_WM_BEAUTIFY_FLAG" val=""/>
</p:tagLst>
</file>

<file path=ppt/tags/tag128.xml><?xml version="1.0" encoding="utf-8"?>
<p:tagLst xmlns:p="http://schemas.openxmlformats.org/presentationml/2006/main">
  <p:tag name="AS_UNIQUEID" val="9534"/>
  <p:tag name="KSO_WM_BEAUTIFY_FLAG" val=""/>
</p:tagLst>
</file>

<file path=ppt/tags/tag129.xml><?xml version="1.0" encoding="utf-8"?>
<p:tagLst xmlns:p="http://schemas.openxmlformats.org/presentationml/2006/main">
  <p:tag name="AS_UNIQUEID" val="9749"/>
  <p:tag name="KSO_WM_BEAUTIFY_FLAG" val=""/>
</p:tagLst>
</file>

<file path=ppt/tags/tag13.xml><?xml version="1.0" encoding="utf-8"?>
<p:tagLst xmlns:p="http://schemas.openxmlformats.org/presentationml/2006/main">
  <p:tag name="AS_UNIQUEID" val="98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8378"/>
</p:tagLst>
</file>

<file path=ppt/tags/tag131.xml><?xml version="1.0" encoding="utf-8"?>
<p:tagLst xmlns:p="http://schemas.openxmlformats.org/presentationml/2006/main">
  <p:tag name="AS_UNIQUEID" val="2547"/>
</p:tagLst>
</file>

<file path=ppt/tags/tag132.xml><?xml version="1.0" encoding="utf-8"?>
<p:tagLst xmlns:p="http://schemas.openxmlformats.org/presentationml/2006/main">
  <p:tag name="AS_UNIQUEID" val="2548"/>
</p:tagLst>
</file>

<file path=ppt/tags/tag133.xml><?xml version="1.0" encoding="utf-8"?>
<p:tagLst xmlns:p="http://schemas.openxmlformats.org/presentationml/2006/main">
  <p:tag name="AS_UNIQUEID" val="2549"/>
</p:tagLst>
</file>

<file path=ppt/tags/tag134.xml><?xml version="1.0" encoding="utf-8"?>
<p:tagLst xmlns:p="http://schemas.openxmlformats.org/presentationml/2006/main">
  <p:tag name="AS_UNIQUEID" val="2550"/>
</p:tagLst>
</file>

<file path=ppt/tags/tag135.xml><?xml version="1.0" encoding="utf-8"?>
<p:tagLst xmlns:p="http://schemas.openxmlformats.org/presentationml/2006/main">
  <p:tag name="AS_UNIQUEID" val="2551"/>
</p:tagLst>
</file>

<file path=ppt/tags/tag136.xml><?xml version="1.0" encoding="utf-8"?>
<p:tagLst xmlns:p="http://schemas.openxmlformats.org/presentationml/2006/main">
  <p:tag name="AS_UNIQUEID" val="2552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8.xml><?xml version="1.0" encoding="utf-8"?>
<p:tagLst xmlns:p="http://schemas.openxmlformats.org/presentationml/2006/main">
  <p:tag name="AS_UNIQUEID" val="8375"/>
</p:tagLst>
</file>

<file path=ppt/tags/tag139.xml><?xml version="1.0" encoding="utf-8"?>
<p:tagLst xmlns:p="http://schemas.openxmlformats.org/presentationml/2006/main">
  <p:tag name="AS_UNIQUEID" val="8376"/>
</p:tagLst>
</file>

<file path=ppt/tags/tag14.xml><?xml version="1.0" encoding="utf-8"?>
<p:tagLst xmlns:p="http://schemas.openxmlformats.org/presentationml/2006/main">
  <p:tag name="AS_UNIQUEID" val="98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8401"/>
</p:tagLst>
</file>

<file path=ppt/tags/tag141.xml><?xml version="1.0" encoding="utf-8"?>
<p:tagLst xmlns:p="http://schemas.openxmlformats.org/presentationml/2006/main">
  <p:tag name="AS_UNIQUEID" val="8402"/>
  <p:tag name="KSO_WM_UNIT_TABLE_BEAUTIFY" val="smartTable{56790432-a38c-465e-9fd9-3b39fcc01808}"/>
  <p:tag name="TABLE_ENDDRAG_ORIGIN_RECT" val="862*364"/>
  <p:tag name="TABLE_ENDDRAG_RECT" val="51*193*862*364"/>
</p:tagLst>
</file>

<file path=ppt/tags/tag142.xml><?xml version="1.0" encoding="utf-8"?>
<p:tagLst xmlns:p="http://schemas.openxmlformats.org/presentationml/2006/main">
  <p:tag name="AS_UNIQUEID" val="8393"/>
</p:tagLst>
</file>

<file path=ppt/tags/tag143.xml><?xml version="1.0" encoding="utf-8"?>
<p:tagLst xmlns:p="http://schemas.openxmlformats.org/presentationml/2006/main">
  <p:tag name="AS_UNIQUEID" val="7741"/>
  <p:tag name="KSO_WM_BEAUTIFY_FLAG" val=""/>
</p:tagLst>
</file>

<file path=ppt/tags/tag144.xml><?xml version="1.0" encoding="utf-8"?>
<p:tagLst xmlns:p="http://schemas.openxmlformats.org/presentationml/2006/main">
  <p:tag name="AS_UNIQUEID" val="9536"/>
  <p:tag name="KSO_WM_BEAUTIFY_FLAG" val=""/>
</p:tagLst>
</file>

<file path=ppt/tags/tag145.xml><?xml version="1.0" encoding="utf-8"?>
<p:tagLst xmlns:p="http://schemas.openxmlformats.org/presentationml/2006/main">
  <p:tag name="AS_UNIQUEID" val="9749"/>
  <p:tag name="KSO_WM_BEAUTIFY_FLAG" val=""/>
</p:tagLst>
</file>

<file path=ppt/tags/tag146.xml><?xml version="1.0" encoding="utf-8"?>
<p:tagLst xmlns:p="http://schemas.openxmlformats.org/presentationml/2006/main">
  <p:tag name="AS_UNIQUEID" val="8408"/>
</p:tagLst>
</file>

<file path=ppt/tags/tag147.xml><?xml version="1.0" encoding="utf-8"?>
<p:tagLst xmlns:p="http://schemas.openxmlformats.org/presentationml/2006/main">
  <p:tag name="AS_UNIQUEID" val="8409"/>
</p:tagLst>
</file>

<file path=ppt/tags/tag148.xml><?xml version="1.0" encoding="utf-8"?>
<p:tagLst xmlns:p="http://schemas.openxmlformats.org/presentationml/2006/main">
  <p:tag name="AS_UNIQUEID" val="8410"/>
</p:tagLst>
</file>

<file path=ppt/tags/tag149.xml><?xml version="1.0" encoding="utf-8"?>
<p:tagLst xmlns:p="http://schemas.openxmlformats.org/presentationml/2006/main">
  <p:tag name="AS_UNIQUEID" val="8411"/>
</p:tagLst>
</file>

<file path=ppt/tags/tag15.xml><?xml version="1.0" encoding="utf-8"?>
<p:tagLst xmlns:p="http://schemas.openxmlformats.org/presentationml/2006/main">
  <p:tag name="AS_UNIQUEID" val="98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8412"/>
</p:tagLst>
</file>

<file path=ppt/tags/tag151.xml><?xml version="1.0" encoding="utf-8"?>
<p:tagLst xmlns:p="http://schemas.openxmlformats.org/presentationml/2006/main">
  <p:tag name="AS_UNIQUEID" val="8413"/>
</p:tagLst>
</file>

<file path=ppt/tags/tag152.xml><?xml version="1.0" encoding="utf-8"?>
<p:tagLst xmlns:p="http://schemas.openxmlformats.org/presentationml/2006/main">
  <p:tag name="AS_UNIQUEID" val="8414"/>
</p:tagLst>
</file>

<file path=ppt/tags/tag153.xml><?xml version="1.0" encoding="utf-8"?>
<p:tagLst xmlns:p="http://schemas.openxmlformats.org/presentationml/2006/main">
  <p:tag name="AS_UNIQUEID" val="8415"/>
</p:tagLst>
</file>

<file path=ppt/tags/tag154.xml><?xml version="1.0" encoding="utf-8"?>
<p:tagLst xmlns:p="http://schemas.openxmlformats.org/presentationml/2006/main">
  <p:tag name="AS_UNIQUEID" val="8418"/>
</p:tagLst>
</file>

<file path=ppt/tags/tag155.xml><?xml version="1.0" encoding="utf-8"?>
<p:tagLst xmlns:p="http://schemas.openxmlformats.org/presentationml/2006/main">
  <p:tag name="AS_UNIQUEID" val="8419"/>
</p:tagLst>
</file>

<file path=ppt/tags/tag156.xml><?xml version="1.0" encoding="utf-8"?>
<p:tagLst xmlns:p="http://schemas.openxmlformats.org/presentationml/2006/main">
  <p:tag name="AS_UNIQUEID" val="8426"/>
</p:tagLst>
</file>

<file path=ppt/tags/tag157.xml><?xml version="1.0" encoding="utf-8"?>
<p:tagLst xmlns:p="http://schemas.openxmlformats.org/presentationml/2006/main">
  <p:tag name="AS_UNIQUEID" val="8427"/>
</p:tagLst>
</file>

<file path=ppt/tags/tag158.xml><?xml version="1.0" encoding="utf-8"?>
<p:tagLst xmlns:p="http://schemas.openxmlformats.org/presentationml/2006/main">
  <p:tag name="AS_UNIQUEID" val="9089"/>
  <p:tag name="KSO_WM_BEAUTIFY_FLAG" val=""/>
</p:tagLst>
</file>

<file path=ppt/tags/tag159.xml><?xml version="1.0" encoding="utf-8"?>
<p:tagLst xmlns:p="http://schemas.openxmlformats.org/presentationml/2006/main">
  <p:tag name="AS_UNIQUEID" val="9095"/>
  <p:tag name="KSO_WM_BEAUTIFY_FLAG" val=""/>
</p:tagLst>
</file>

<file path=ppt/tags/tag16.xml><?xml version="1.0" encoding="utf-8"?>
<p:tagLst xmlns:p="http://schemas.openxmlformats.org/presentationml/2006/main">
  <p:tag name="AS_UNIQUEID" val="98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9097"/>
  <p:tag name="KSO_WM_BEAUTIFY_FLAG" val=""/>
</p:tagLst>
</file>

<file path=ppt/tags/tag161.xml><?xml version="1.0" encoding="utf-8"?>
<p:tagLst xmlns:p="http://schemas.openxmlformats.org/presentationml/2006/main">
  <p:tag name="AS_UNIQUEID" val="9094"/>
  <p:tag name="KSO_WM_BEAUTIFY_FLAG" val=""/>
</p:tagLst>
</file>

<file path=ppt/tags/tag162.xml><?xml version="1.0" encoding="utf-8"?>
<p:tagLst xmlns:p="http://schemas.openxmlformats.org/presentationml/2006/main">
  <p:tag name="AS_UNIQUEID" val="9096"/>
  <p:tag name="KSO_WM_BEAUTIFY_FLAG" val=""/>
</p:tagLst>
</file>

<file path=ppt/tags/tag163.xml><?xml version="1.0" encoding="utf-8"?>
<p:tagLst xmlns:p="http://schemas.openxmlformats.org/presentationml/2006/main">
  <p:tag name="AS_UNIQUEID" val="9098"/>
  <p:tag name="KSO_WM_BEAUTIFY_FLAG" val=""/>
</p:tagLst>
</file>

<file path=ppt/tags/tag164.xml><?xml version="1.0" encoding="utf-8"?>
<p:tagLst xmlns:p="http://schemas.openxmlformats.org/presentationml/2006/main">
  <p:tag name="AS_UNIQUEID" val="9879"/>
</p:tagLst>
</file>

<file path=ppt/tags/tag165.xml><?xml version="1.0" encoding="utf-8"?>
<p:tagLst xmlns:p="http://schemas.openxmlformats.org/presentationml/2006/main">
  <p:tag name="AS_UNIQUEID" val="9880"/>
  <p:tag name="KSO_WM_BEAUTIFY_FLAG" val=""/>
</p:tagLst>
</file>

<file path=ppt/tags/tag166.xml><?xml version="1.0" encoding="utf-8"?>
<p:tagLst xmlns:p="http://schemas.openxmlformats.org/presentationml/2006/main">
  <p:tag name="AS_UNIQUEID" val="9881"/>
  <p:tag name="KSO_WM_BEAUTIFY_FLAG" val=""/>
</p:tagLst>
</file>

<file path=ppt/tags/tag167.xml><?xml version="1.0" encoding="utf-8"?>
<p:tagLst xmlns:p="http://schemas.openxmlformats.org/presentationml/2006/main">
  <p:tag name="AS_UNIQUEID" val="9882"/>
  <p:tag name="KSO_WM_BEAUTIFY_FLAG" val=""/>
</p:tagLst>
</file>

<file path=ppt/tags/tag168.xml><?xml version="1.0" encoding="utf-8"?>
<p:tagLst xmlns:p="http://schemas.openxmlformats.org/presentationml/2006/main">
  <p:tag name="AS_UNIQUEID" val="9883"/>
  <p:tag name="KSO_WM_BEAUTIFY_FLAG" val=""/>
</p:tagLst>
</file>

<file path=ppt/tags/tag169.xml><?xml version="1.0" encoding="utf-8"?>
<p:tagLst xmlns:p="http://schemas.openxmlformats.org/presentationml/2006/main">
  <p:tag name="AS_UNIQUEID" val="9884"/>
  <p:tag name="KSO_WM_BEAUTIFY_FLAG" val=""/>
</p:tagLst>
</file>

<file path=ppt/tags/tag17.xml><?xml version="1.0" encoding="utf-8"?>
<p:tagLst xmlns:p="http://schemas.openxmlformats.org/presentationml/2006/main">
  <p:tag name="AS_UNIQUEID" val="98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9749"/>
  <p:tag name="KSO_WM_BEAUTIFY_FLAG" val=""/>
</p:tagLst>
</file>

<file path=ppt/tags/tag171.xml><?xml version="1.0" encoding="utf-8"?>
<p:tagLst xmlns:p="http://schemas.openxmlformats.org/presentationml/2006/main">
  <p:tag name="AS_UNIQUEID" val="9064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FILL_FORE_SCHEMECOLOR_INDEX" val="5"/>
  <p:tag name="KSO_WM_UNIT_FILL_TYPE" val="1"/>
  <p:tag name="KSO_WM_UNIT_ID" val="diagram20169843_6*l_h_i*1_1_3"/>
  <p:tag name="KSO_WM_UNIT_INDEX" val="1_1_3"/>
  <p:tag name="KSO_WM_UNIT_LAYERLEVEL" val="1_1_1"/>
  <p:tag name="KSO_WM_UNIT_TYPE" val="l_h_i"/>
</p:tagLst>
</file>

<file path=ppt/tags/tag172.xml><?xml version="1.0" encoding="utf-8"?>
<p:tagLst xmlns:p="http://schemas.openxmlformats.org/presentationml/2006/main">
  <p:tag name="AS_UNIQUEID" val="9065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CLEAR" val="0"/>
  <p:tag name="KSO_WM_UNIT_COMPATIBLE" val="0"/>
  <p:tag name="KSO_WM_UNIT_HIGHLIGHT" val="0"/>
  <p:tag name="KSO_WM_UNIT_ID" val="diagram20169843_6*l_h_f*1_1_1"/>
  <p:tag name="KSO_WM_UNIT_INDEX" val="1_1_1"/>
  <p:tag name="KSO_WM_UNIT_LAYERLEVEL" val="1_1_1"/>
  <p:tag name="KSO_WM_UNIT_PRESET_TEXT_INDEX" val="3"/>
  <p:tag name="KSO_WM_UNIT_PRESET_TEXT_LEN" val="17"/>
  <p:tag name="KSO_WM_UNIT_SHADOW_SCHEMECOLOR_INDEX" val="16"/>
  <p:tag name="KSO_WM_UNIT_TEXT_FILL_FORE_SCHEMECOLOR_INDEX" val="13"/>
  <p:tag name="KSO_WM_UNIT_TEXT_FILL_TYPE" val="1"/>
  <p:tag name="KSO_WM_UNIT_TYPE" val="l_h_f"/>
  <p:tag name="KSO_WM_UNIT_VALUE" val="16"/>
</p:tagLst>
</file>

<file path=ppt/tags/tag173.xml><?xml version="1.0" encoding="utf-8"?>
<p:tagLst xmlns:p="http://schemas.openxmlformats.org/presentationml/2006/main">
  <p:tag name="AS_UNIQUEID" val="9068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FILL_FORE_SCHEMECOLOR_INDEX" val="5"/>
  <p:tag name="KSO_WM_UNIT_FILL_TYPE" val="1"/>
  <p:tag name="KSO_WM_UNIT_ID" val="diagram20169843_6*l_h_i*1_2_3"/>
  <p:tag name="KSO_WM_UNIT_INDEX" val="1_2_3"/>
  <p:tag name="KSO_WM_UNIT_LAYERLEVEL" val="1_1_1"/>
  <p:tag name="KSO_WM_UNIT_TYPE" val="l_h_i"/>
</p:tagLst>
</file>

<file path=ppt/tags/tag174.xml><?xml version="1.0" encoding="utf-8"?>
<p:tagLst xmlns:p="http://schemas.openxmlformats.org/presentationml/2006/main">
  <p:tag name="AS_UNIQUEID" val="9069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CLEAR" val="0"/>
  <p:tag name="KSO_WM_UNIT_COMPATIBLE" val="0"/>
  <p:tag name="KSO_WM_UNIT_HIGHLIGHT" val="0"/>
  <p:tag name="KSO_WM_UNIT_ID" val="diagram20169843_6*l_h_f*1_2_1"/>
  <p:tag name="KSO_WM_UNIT_INDEX" val="1_2_1"/>
  <p:tag name="KSO_WM_UNIT_LAYERLEVEL" val="1_1_1"/>
  <p:tag name="KSO_WM_UNIT_PRESET_TEXT_INDEX" val="3"/>
  <p:tag name="KSO_WM_UNIT_PRESET_TEXT_LEN" val="17"/>
  <p:tag name="KSO_WM_UNIT_SHADOW_SCHEMECOLOR_INDEX" val="16"/>
  <p:tag name="KSO_WM_UNIT_TEXT_FILL_FORE_SCHEMECOLOR_INDEX" val="13"/>
  <p:tag name="KSO_WM_UNIT_TEXT_FILL_TYPE" val="1"/>
  <p:tag name="KSO_WM_UNIT_TYPE" val="l_h_f"/>
  <p:tag name="KSO_WM_UNIT_VALUE" val="16"/>
</p:tagLst>
</file>

<file path=ppt/tags/tag175.xml><?xml version="1.0" encoding="utf-8"?>
<p:tagLst xmlns:p="http://schemas.openxmlformats.org/presentationml/2006/main">
  <p:tag name="AS_UNIQUEID" val="9072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FILL_FORE_SCHEMECOLOR_INDEX" val="5"/>
  <p:tag name="KSO_WM_UNIT_FILL_TYPE" val="1"/>
  <p:tag name="KSO_WM_UNIT_ID" val="diagram20169843_6*l_h_i*1_3_3"/>
  <p:tag name="KSO_WM_UNIT_INDEX" val="1_3_3"/>
  <p:tag name="KSO_WM_UNIT_LAYERLEVEL" val="1_1_1"/>
  <p:tag name="KSO_WM_UNIT_TYPE" val="l_h_i"/>
</p:tagLst>
</file>

<file path=ppt/tags/tag176.xml><?xml version="1.0" encoding="utf-8"?>
<p:tagLst xmlns:p="http://schemas.openxmlformats.org/presentationml/2006/main">
  <p:tag name="AS_UNIQUEID" val="9073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CLEAR" val="0"/>
  <p:tag name="KSO_WM_UNIT_COMPATIBLE" val="0"/>
  <p:tag name="KSO_WM_UNIT_HIGHLIGHT" val="0"/>
  <p:tag name="KSO_WM_UNIT_ID" val="diagram20169843_6*l_h_f*1_3_1"/>
  <p:tag name="KSO_WM_UNIT_INDEX" val="1_3_1"/>
  <p:tag name="KSO_WM_UNIT_LAYERLEVEL" val="1_1_1"/>
  <p:tag name="KSO_WM_UNIT_PRESET_TEXT_INDEX" val="3"/>
  <p:tag name="KSO_WM_UNIT_PRESET_TEXT_LEN" val="17"/>
  <p:tag name="KSO_WM_UNIT_SHADOW_SCHEMECOLOR_INDEX" val="16"/>
  <p:tag name="KSO_WM_UNIT_TEXT_FILL_FORE_SCHEMECOLOR_INDEX" val="13"/>
  <p:tag name="KSO_WM_UNIT_TEXT_FILL_TYPE" val="1"/>
  <p:tag name="KSO_WM_UNIT_TYPE" val="l_h_f"/>
  <p:tag name="KSO_WM_UNIT_VALUE" val="16"/>
</p:tagLst>
</file>

<file path=ppt/tags/tag177.xml><?xml version="1.0" encoding="utf-8"?>
<p:tagLst xmlns:p="http://schemas.openxmlformats.org/presentationml/2006/main">
  <p:tag name="AS_UNIQUEID" val="9076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FILL_FORE_SCHEMECOLOR_INDEX" val="5"/>
  <p:tag name="KSO_WM_UNIT_FILL_TYPE" val="1"/>
  <p:tag name="KSO_WM_UNIT_ID" val="diagram20169843_6*l_h_i*1_4_3"/>
  <p:tag name="KSO_WM_UNIT_INDEX" val="1_4_3"/>
  <p:tag name="KSO_WM_UNIT_LAYERLEVEL" val="1_1_1"/>
  <p:tag name="KSO_WM_UNIT_TYPE" val="l_h_i"/>
</p:tagLst>
</file>

<file path=ppt/tags/tag178.xml><?xml version="1.0" encoding="utf-8"?>
<p:tagLst xmlns:p="http://schemas.openxmlformats.org/presentationml/2006/main">
  <p:tag name="AS_UNIQUEID" val="9077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CLEAR" val="0"/>
  <p:tag name="KSO_WM_UNIT_COMPATIBLE" val="0"/>
  <p:tag name="KSO_WM_UNIT_HIGHLIGHT" val="0"/>
  <p:tag name="KSO_WM_UNIT_ID" val="diagram20169843_6*l_h_f*1_4_1"/>
  <p:tag name="KSO_WM_UNIT_INDEX" val="1_4_1"/>
  <p:tag name="KSO_WM_UNIT_LAYERLEVEL" val="1_1_1"/>
  <p:tag name="KSO_WM_UNIT_PRESET_TEXT_INDEX" val="3"/>
  <p:tag name="KSO_WM_UNIT_PRESET_TEXT_LEN" val="17"/>
  <p:tag name="KSO_WM_UNIT_SHADOW_SCHEMECOLOR_INDEX" val="16"/>
  <p:tag name="KSO_WM_UNIT_TEXT_FILL_FORE_SCHEMECOLOR_INDEX" val="13"/>
  <p:tag name="KSO_WM_UNIT_TEXT_FILL_TYPE" val="1"/>
  <p:tag name="KSO_WM_UNIT_TYPE" val="l_h_f"/>
  <p:tag name="KSO_WM_UNIT_VALUE" val="16"/>
</p:tagLst>
</file>

<file path=ppt/tags/tag179.xml><?xml version="1.0" encoding="utf-8"?>
<p:tagLst xmlns:p="http://schemas.openxmlformats.org/presentationml/2006/main">
  <p:tag name="AS_UNIQUEID" val="9080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FILL_FORE_SCHEMECOLOR_INDEX" val="5"/>
  <p:tag name="KSO_WM_UNIT_FILL_TYPE" val="1"/>
  <p:tag name="KSO_WM_UNIT_ID" val="diagram20169843_6*l_h_i*1_5_3"/>
  <p:tag name="KSO_WM_UNIT_INDEX" val="1_5_3"/>
  <p:tag name="KSO_WM_UNIT_LAYERLEVEL" val="1_1_1"/>
  <p:tag name="KSO_WM_UNIT_TYPE" val="l_h_i"/>
</p:tagLst>
</file>

<file path=ppt/tags/tag18.xml><?xml version="1.0" encoding="utf-8"?>
<p:tagLst xmlns:p="http://schemas.openxmlformats.org/presentationml/2006/main">
  <p:tag name="AS_UNIQUEID" val="98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9081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CLEAR" val="0"/>
  <p:tag name="KSO_WM_UNIT_COMPATIBLE" val="0"/>
  <p:tag name="KSO_WM_UNIT_HIGHLIGHT" val="0"/>
  <p:tag name="KSO_WM_UNIT_ID" val="diagram20169843_6*l_h_f*1_5_1"/>
  <p:tag name="KSO_WM_UNIT_INDEX" val="1_5_1"/>
  <p:tag name="KSO_WM_UNIT_LAYERLEVEL" val="1_1_1"/>
  <p:tag name="KSO_WM_UNIT_PRESET_TEXT_INDEX" val="3"/>
  <p:tag name="KSO_WM_UNIT_PRESET_TEXT_LEN" val="17"/>
  <p:tag name="KSO_WM_UNIT_SHADOW_SCHEMECOLOR_INDEX" val="16"/>
  <p:tag name="KSO_WM_UNIT_TEXT_FILL_FORE_SCHEMECOLOR_INDEX" val="13"/>
  <p:tag name="KSO_WM_UNIT_TEXT_FILL_TYPE" val="1"/>
  <p:tag name="KSO_WM_UNIT_TYPE" val="l_h_f"/>
  <p:tag name="KSO_WM_UNIT_VALUE" val="16"/>
</p:tagLst>
</file>

<file path=ppt/tags/tag181.xml><?xml version="1.0" encoding="utf-8"?>
<p:tagLst xmlns:p="http://schemas.openxmlformats.org/presentationml/2006/main">
  <p:tag name="AS_UNIQUEID" val="9084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FILL_FORE_SCHEMECOLOR_INDEX" val="5"/>
  <p:tag name="KSO_WM_UNIT_FILL_TYPE" val="1"/>
  <p:tag name="KSO_WM_UNIT_ID" val="diagram20169843_6*l_h_i*1_6_3"/>
  <p:tag name="KSO_WM_UNIT_INDEX" val="1_6_3"/>
  <p:tag name="KSO_WM_UNIT_LAYERLEVEL" val="1_1_1"/>
  <p:tag name="KSO_WM_UNIT_TYPE" val="l_h_i"/>
</p:tagLst>
</file>

<file path=ppt/tags/tag182.xml><?xml version="1.0" encoding="utf-8"?>
<p:tagLst xmlns:p="http://schemas.openxmlformats.org/presentationml/2006/main">
  <p:tag name="AS_UNIQUEID" val="9085"/>
  <p:tag name="KSO_WM_BEAUTIFY_FLAG" val="#wm#"/>
  <p:tag name="KSO_WM_DIAGRAM_GROUP_CODE" val="l1-1"/>
  <p:tag name="KSO_WM_TAG_VERSION" val="1.0"/>
  <p:tag name="KSO_WM_TEMPLATE_CATEGORY" val="diagram"/>
  <p:tag name="KSO_WM_TEMPLATE_INDEX" val="20169843"/>
  <p:tag name="KSO_WM_UNIT_CLEAR" val="0"/>
  <p:tag name="KSO_WM_UNIT_COMPATIBLE" val="0"/>
  <p:tag name="KSO_WM_UNIT_HIGHLIGHT" val="0"/>
  <p:tag name="KSO_WM_UNIT_ID" val="diagram20169843_6*l_h_f*1_6_1"/>
  <p:tag name="KSO_WM_UNIT_INDEX" val="1_6_1"/>
  <p:tag name="KSO_WM_UNIT_LAYERLEVEL" val="1_1_1"/>
  <p:tag name="KSO_WM_UNIT_PRESET_TEXT_INDEX" val="3"/>
  <p:tag name="KSO_WM_UNIT_PRESET_TEXT_LEN" val="17"/>
  <p:tag name="KSO_WM_UNIT_SHADOW_SCHEMECOLOR_INDEX" val="16"/>
  <p:tag name="KSO_WM_UNIT_TEXT_FILL_FORE_SCHEMECOLOR_INDEX" val="13"/>
  <p:tag name="KSO_WM_UNIT_TEXT_FILL_TYPE" val="1"/>
  <p:tag name="KSO_WM_UNIT_TYPE" val="l_h_f"/>
  <p:tag name="KSO_WM_UNIT_VALUE" val="16"/>
</p:tagLst>
</file>

<file path=ppt/tags/tag183.xml><?xml version="1.0" encoding="utf-8"?>
<p:tagLst xmlns:p="http://schemas.openxmlformats.org/presentationml/2006/main">
  <p:tag name="AS_UNIQUEID" val="9485"/>
</p:tagLst>
</file>

<file path=ppt/tags/tag184.xml><?xml version="1.0" encoding="utf-8"?>
<p:tagLst xmlns:p="http://schemas.openxmlformats.org/presentationml/2006/main">
  <p:tag name="AS_UNIQUEID" val="6294"/>
  <p:tag name="KSO_WM_BEAUTIFY_FLAG" val=""/>
</p:tagLst>
</file>

<file path=ppt/tags/tag185.xml><?xml version="1.0" encoding="utf-8"?>
<p:tagLst xmlns:p="http://schemas.openxmlformats.org/presentationml/2006/main">
  <p:tag name="AS_UNIQUEID" val="9749"/>
  <p:tag name="KSO_WM_BEAUTIFY_FLAG" val=""/>
</p:tagLst>
</file>

<file path=ppt/tags/tag186.xml><?xml version="1.0" encoding="utf-8"?>
<p:tagLst xmlns:p="http://schemas.openxmlformats.org/presentationml/2006/main">
  <p:tag name="AS_UNIQUEID" val="12199"/>
</p:tagLst>
</file>

<file path=ppt/tags/tag187.xml><?xml version="1.0" encoding="utf-8"?>
<p:tagLst xmlns:p="http://schemas.openxmlformats.org/presentationml/2006/main">
  <p:tag name="AS_UNIQUEID" val="12201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AS_UNIQUEID" val="12204"/>
</p:tagLst>
</file>

<file path=ppt/tags/tag19.xml><?xml version="1.0" encoding="utf-8"?>
<p:tagLst xmlns:p="http://schemas.openxmlformats.org/presentationml/2006/main">
  <p:tag name="AS_UNIQUEID" val="98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12205"/>
</p:tagLst>
</file>

<file path=ppt/tags/tag191.xml><?xml version="1.0" encoding="utf-8"?>
<p:tagLst xmlns:p="http://schemas.openxmlformats.org/presentationml/2006/main">
  <p:tag name="AS_UNIQUEID" val="50"/>
</p:tagLst>
</file>

<file path=ppt/tags/tag192.xml><?xml version="1.0" encoding="utf-8"?>
<p:tagLst xmlns:p="http://schemas.openxmlformats.org/presentationml/2006/main">
  <p:tag name="AS_UNIQUEID" val="50"/>
</p:tagLst>
</file>

<file path=ppt/tags/tag193.xml><?xml version="1.0" encoding="utf-8"?>
<p:tagLst xmlns:p="http://schemas.openxmlformats.org/presentationml/2006/main">
  <p:tag name="AS_UNIQUEID" val="50"/>
</p:tagLst>
</file>

<file path=ppt/tags/tag194.xml><?xml version="1.0" encoding="utf-8"?>
<p:tagLst xmlns:p="http://schemas.openxmlformats.org/presentationml/2006/main">
  <p:tag name="AS_UNIQUEID" val="50"/>
</p:tagLst>
</file>

<file path=ppt/tags/tag195.xml><?xml version="1.0" encoding="utf-8"?>
<p:tagLst xmlns:p="http://schemas.openxmlformats.org/presentationml/2006/main">
  <p:tag name="AS_UNIQUEID" val="50"/>
</p:tagLst>
</file>

<file path=ppt/tags/tag196.xml><?xml version="1.0" encoding="utf-8"?>
<p:tagLst xmlns:p="http://schemas.openxmlformats.org/presentationml/2006/main">
  <p:tag name="AS_UNIQUEID" val="50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AS_UNIQUEID" val="9125"/>
  <p:tag name="KSO_WM_BEAUTIFY_FLAG" val=""/>
</p:tagLst>
</file>

<file path=ppt/tags/tag199.xml><?xml version="1.0" encoding="utf-8"?>
<p:tagLst xmlns:p="http://schemas.openxmlformats.org/presentationml/2006/main">
  <p:tag name="AS_UNIQUEID" val="7979"/>
  <p:tag name="KSO_WM_BEAUTIFY_FLAG" val=""/>
</p:tagLst>
</file>

<file path=ppt/tags/tag2.xml><?xml version="1.0" encoding="utf-8"?>
<p:tagLst xmlns:p="http://schemas.openxmlformats.org/presentationml/2006/main">
  <p:tag name="AS_UNIQUEID" val="97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98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7982"/>
  <p:tag name="KSO_WM_BEAUTIFY_FLAG" val=""/>
</p:tagLst>
</file>

<file path=ppt/tags/tag201.xml><?xml version="1.0" encoding="utf-8"?>
<p:tagLst xmlns:p="http://schemas.openxmlformats.org/presentationml/2006/main">
  <p:tag name="AS_UNIQUEID" val="7986"/>
  <p:tag name="KSO_WM_BEAUTIFY_FLAG" val=""/>
</p:tagLst>
</file>

<file path=ppt/tags/tag202.xml><?xml version="1.0" encoding="utf-8"?>
<p:tagLst xmlns:p="http://schemas.openxmlformats.org/presentationml/2006/main">
  <p:tag name="AS_UNIQUEID" val="7987"/>
  <p:tag name="KSO_WM_BEAUTIFY_FLAG" val=""/>
</p:tagLst>
</file>

<file path=ppt/tags/tag203.xml><?xml version="1.0" encoding="utf-8"?>
<p:tagLst xmlns:p="http://schemas.openxmlformats.org/presentationml/2006/main">
  <p:tag name="AS_UNIQUEID" val="97"/>
  <p:tag name="KSO_WM_BEAUTIFY_FLAG" val=""/>
</p:tagLst>
</file>

<file path=ppt/tags/tag204.xml><?xml version="1.0" encoding="utf-8"?>
<p:tagLst xmlns:p="http://schemas.openxmlformats.org/presentationml/2006/main">
  <p:tag name="AS_UNIQUEID" val="9824"/>
</p:tagLst>
</file>

<file path=ppt/tags/tag205.xml><?xml version="1.0" encoding="utf-8"?>
<p:tagLst xmlns:p="http://schemas.openxmlformats.org/presentationml/2006/main">
  <p:tag name="AS_UNIQUEID" val="9825"/>
</p:tagLst>
</file>

<file path=ppt/tags/tag206.xml><?xml version="1.0" encoding="utf-8"?>
<p:tagLst xmlns:p="http://schemas.openxmlformats.org/presentationml/2006/main">
  <p:tag name="AS_UNIQUEID" val="1603"/>
</p:tagLst>
</file>

<file path=ppt/tags/tag207.xml><?xml version="1.0" encoding="utf-8"?>
<p:tagLst xmlns:p="http://schemas.openxmlformats.org/presentationml/2006/main">
  <p:tag name="AS_UNIQUEID" val="1604"/>
</p:tagLst>
</file>

<file path=ppt/tags/tag208.xml><?xml version="1.0" encoding="utf-8"?>
<p:tagLst xmlns:p="http://schemas.openxmlformats.org/presentationml/2006/main">
  <p:tag name="AS_UNIQUEID" val="1605"/>
</p:tagLst>
</file>

<file path=ppt/tags/tag209.xml><?xml version="1.0" encoding="utf-8"?>
<p:tagLst xmlns:p="http://schemas.openxmlformats.org/presentationml/2006/main">
  <p:tag name="AS_UNIQUEID" val="1606"/>
</p:tagLst>
</file>

<file path=ppt/tags/tag21.xml><?xml version="1.0" encoding="utf-8"?>
<p:tagLst xmlns:p="http://schemas.openxmlformats.org/presentationml/2006/main">
  <p:tag name="AS_UNIQUEID" val="98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8329"/>
</p:tagLst>
</file>

<file path=ppt/tags/tag211.xml><?xml version="1.0" encoding="utf-8"?>
<p:tagLst xmlns:p="http://schemas.openxmlformats.org/presentationml/2006/main">
  <p:tag name="AS_UNIQUEID" val="8330"/>
</p:tagLst>
</file>

<file path=ppt/tags/tag212.xml><?xml version="1.0" encoding="utf-8"?>
<p:tagLst xmlns:p="http://schemas.openxmlformats.org/presentationml/2006/main">
  <p:tag name="AS_UNIQUEID" val="8331"/>
</p:tagLst>
</file>

<file path=ppt/tags/tag213.xml><?xml version="1.0" encoding="utf-8"?>
<p:tagLst xmlns:p="http://schemas.openxmlformats.org/presentationml/2006/main">
  <p:tag name="AS_UNIQUEID" val="9749"/>
  <p:tag name="KSO_WM_BEAUTIFY_FLAG" val="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191730"/>
</p:tagLst>
</file>

<file path=ppt/tags/tag215.xml><?xml version="1.0" encoding="utf-8"?>
<p:tagLst xmlns:p="http://schemas.openxmlformats.org/presentationml/2006/main">
  <p:tag name="AS_UNIQUEID" val="1049"/>
  <p:tag name="KSO_WM_BEAUTIFY_FLAG" val=""/>
</p:tagLst>
</file>

<file path=ppt/tags/tag216.xml><?xml version="1.0" encoding="utf-8"?>
<p:tagLst xmlns:p="http://schemas.openxmlformats.org/presentationml/2006/main">
  <p:tag name="AS_UNIQUEID" val="1050"/>
  <p:tag name="KSO_WM_BEAUTIFY_FLAG" val=""/>
</p:tagLst>
</file>

<file path=ppt/tags/tag217.xml><?xml version="1.0" encoding="utf-8"?>
<p:tagLst xmlns:p="http://schemas.openxmlformats.org/presentationml/2006/main">
  <p:tag name="AS_UNIQUEID" val="6964"/>
  <p:tag name="KSO_WM_BEAUTIFY_FLAG" val=""/>
</p:tagLst>
</file>

<file path=ppt/tags/tag218.xml><?xml version="1.0" encoding="utf-8"?>
<p:tagLst xmlns:p="http://schemas.openxmlformats.org/presentationml/2006/main">
  <p:tag name="AS_UNIQUEID" val="6965"/>
  <p:tag name="KSO_WM_BEAUTIFY_FLAG" val=""/>
</p:tagLst>
</file>

<file path=ppt/tags/tag219.xml><?xml version="1.0" encoding="utf-8"?>
<p:tagLst xmlns:p="http://schemas.openxmlformats.org/presentationml/2006/main">
  <p:tag name="AS_UNIQUEID" val="6966"/>
  <p:tag name="KSO_WM_BEAUTIFY_FLAG" val=""/>
</p:tagLst>
</file>

<file path=ppt/tags/tag22.xml><?xml version="1.0" encoding="utf-8"?>
<p:tagLst xmlns:p="http://schemas.openxmlformats.org/presentationml/2006/main">
  <p:tag name="AS_UNIQUEID" val="98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AS_UNIQUEID" val="6967"/>
  <p:tag name="KSO_WM_BEAUTIFY_FLAG" val=""/>
</p:tagLst>
</file>

<file path=ppt/tags/tag221.xml><?xml version="1.0" encoding="utf-8"?>
<p:tagLst xmlns:p="http://schemas.openxmlformats.org/presentationml/2006/main">
  <p:tag name="AS_UNIQUEID" val="6968"/>
  <p:tag name="KSO_WM_BEAUTIFY_FLAG" val=""/>
</p:tagLst>
</file>

<file path=ppt/tags/tag222.xml><?xml version="1.0" encoding="utf-8"?>
<p:tagLst xmlns:p="http://schemas.openxmlformats.org/presentationml/2006/main">
  <p:tag name="AS_UNIQUEID" val="6969"/>
  <p:tag name="KSO_WM_BEAUTIFY_FLAG" val=""/>
</p:tagLst>
</file>

<file path=ppt/tags/tag223.xml><?xml version="1.0" encoding="utf-8"?>
<p:tagLst xmlns:p="http://schemas.openxmlformats.org/presentationml/2006/main">
  <p:tag name="AS_UNIQUEID" val="6970"/>
  <p:tag name="KSO_WM_BEAUTIFY_FLAG" val=""/>
</p:tagLst>
</file>

<file path=ppt/tags/tag224.xml><?xml version="1.0" encoding="utf-8"?>
<p:tagLst xmlns:p="http://schemas.openxmlformats.org/presentationml/2006/main">
  <p:tag name="AS_UNIQUEID" val="6971"/>
  <p:tag name="KSO_WM_BEAUTIFY_FLAG" val=""/>
</p:tagLst>
</file>

<file path=ppt/tags/tag225.xml><?xml version="1.0" encoding="utf-8"?>
<p:tagLst xmlns:p="http://schemas.openxmlformats.org/presentationml/2006/main">
  <p:tag name="AS_UNIQUEID" val="6972"/>
  <p:tag name="KSO_WM_BEAUTIFY_FLAG" val=""/>
</p:tagLst>
</file>

<file path=ppt/tags/tag226.xml><?xml version="1.0" encoding="utf-8"?>
<p:tagLst xmlns:p="http://schemas.openxmlformats.org/presentationml/2006/main">
  <p:tag name="AS_UNIQUEID" val="6973"/>
  <p:tag name="KSO_WM_BEAUTIFY_FLAG" val=""/>
</p:tagLst>
</file>

<file path=ppt/tags/tag227.xml><?xml version="1.0" encoding="utf-8"?>
<p:tagLst xmlns:p="http://schemas.openxmlformats.org/presentationml/2006/main">
  <p:tag name="AS_UNIQUEID" val="6975"/>
  <p:tag name="KSO_WM_BEAUTIFY_FLAG" val=""/>
</p:tagLst>
</file>

<file path=ppt/tags/tag228.xml><?xml version="1.0" encoding="utf-8"?>
<p:tagLst xmlns:p="http://schemas.openxmlformats.org/presentationml/2006/main">
  <p:tag name="AS_UNIQUEID" val="6976"/>
  <p:tag name="KSO_WM_BEAUTIFY_FLAG" val=""/>
</p:tagLst>
</file>

<file path=ppt/tags/tag229.xml><?xml version="1.0" encoding="utf-8"?>
<p:tagLst xmlns:p="http://schemas.openxmlformats.org/presentationml/2006/main">
  <p:tag name="AS_UNIQUEID" val="6978"/>
  <p:tag name="KSO_WM_BEAUTIFY_FLAG" val=""/>
</p:tagLst>
</file>

<file path=ppt/tags/tag23.xml><?xml version="1.0" encoding="utf-8"?>
<p:tagLst xmlns:p="http://schemas.openxmlformats.org/presentationml/2006/main">
  <p:tag name="AS_UNIQUEID" val="98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6979"/>
  <p:tag name="KSO_WM_BEAUTIFY_FLAG" val=""/>
</p:tagLst>
</file>

<file path=ppt/tags/tag231.xml><?xml version="1.0" encoding="utf-8"?>
<p:tagLst xmlns:p="http://schemas.openxmlformats.org/presentationml/2006/main">
  <p:tag name="AS_UNIQUEID" val="6980"/>
  <p:tag name="KSO_WM_BEAUTIFY_FLAG" val=""/>
</p:tagLst>
</file>

<file path=ppt/tags/tag232.xml><?xml version="1.0" encoding="utf-8"?>
<p:tagLst xmlns:p="http://schemas.openxmlformats.org/presentationml/2006/main">
  <p:tag name="AS_UNIQUEID" val="9182"/>
  <p:tag name="KSO_WM_BEAUTIFY_FLAG" val=""/>
</p:tagLst>
</file>

<file path=ppt/tags/tag233.xml><?xml version="1.0" encoding="utf-8"?>
<p:tagLst xmlns:p="http://schemas.openxmlformats.org/presentationml/2006/main">
  <p:tag name="AS_UNIQUEID" val="9769"/>
  <p:tag name="KSO_WM_BEAUTIFY_FLAG" val=""/>
</p:tagLst>
</file>

<file path=ppt/tags/tag234.xml><?xml version="1.0" encoding="utf-8"?>
<p:tagLst xmlns:p="http://schemas.openxmlformats.org/presentationml/2006/main">
  <p:tag name="AS_UNIQUEID" val="9183"/>
  <p:tag name="KSO_WM_BEAUTIFY_FLAG" val=""/>
</p:tagLst>
</file>

<file path=ppt/tags/tag235.xml><?xml version="1.0" encoding="utf-8"?>
<p:tagLst xmlns:p="http://schemas.openxmlformats.org/presentationml/2006/main">
  <p:tag name="AS_UNIQUEID" val="20"/>
  <p:tag name="KSO_WM_BEAUTIFY_FLAG" val=""/>
</p:tagLst>
</file>

<file path=ppt/tags/tag236.xml><?xml version="1.0" encoding="utf-8"?>
<p:tagLst xmlns:p="http://schemas.openxmlformats.org/presentationml/2006/main">
  <p:tag name="KSO_WM_SPECIAL_SOURCE" val="bdnull"/>
</p:tagLst>
</file>

<file path=ppt/tags/tag237.xml><?xml version="1.0" encoding="utf-8"?>
<p:tagLst xmlns:p="http://schemas.openxmlformats.org/presentationml/2006/main">
  <p:tag name="AS_UNIQUEID" val="1633"/>
</p:tagLst>
</file>

<file path=ppt/tags/tag238.xml><?xml version="1.0" encoding="utf-8"?>
<p:tagLst xmlns:p="http://schemas.openxmlformats.org/presentationml/2006/main">
  <p:tag name="AS_UNIQUEID" val="1634"/>
</p:tagLst>
</file>

<file path=ppt/tags/tag239.xml><?xml version="1.0" encoding="utf-8"?>
<p:tagLst xmlns:p="http://schemas.openxmlformats.org/presentationml/2006/main">
  <p:tag name="AS_UNIQUEID" val="1636"/>
</p:tagLst>
</file>

<file path=ppt/tags/tag24.xml><?xml version="1.0" encoding="utf-8"?>
<p:tagLst xmlns:p="http://schemas.openxmlformats.org/presentationml/2006/main">
  <p:tag name="AS_UNIQUEID" val="98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1637"/>
</p:tagLst>
</file>

<file path=ppt/tags/tag241.xml><?xml version="1.0" encoding="utf-8"?>
<p:tagLst xmlns:p="http://schemas.openxmlformats.org/presentationml/2006/main">
  <p:tag name="AS_UNIQUEID" val="9772"/>
  <p:tag name="KSO_WM_BEAUTIFY_FLAG" val=""/>
</p:tagLst>
</file>

<file path=ppt/tags/tag242.xml><?xml version="1.0" encoding="utf-8"?>
<p:tagLst xmlns:p="http://schemas.openxmlformats.org/presentationml/2006/main">
  <p:tag name="AS_UNIQUEID" val="9199"/>
  <p:tag name="KSO_WM_BEAUTIFY_FLAG" val=""/>
</p:tagLst>
</file>

<file path=ppt/tags/tag243.xml><?xml version="1.0" encoding="utf-8"?>
<p:tagLst xmlns:p="http://schemas.openxmlformats.org/presentationml/2006/main">
  <p:tag name="AS_UNIQUEID" val="1639"/>
</p:tagLst>
</file>

<file path=ppt/tags/tag244.xml><?xml version="1.0" encoding="utf-8"?>
<p:tagLst xmlns:p="http://schemas.openxmlformats.org/presentationml/2006/main">
  <p:tag name="AS_UNIQUEID" val="1080"/>
</p:tagLst>
</file>

<file path=ppt/tags/tag245.xml><?xml version="1.0" encoding="utf-8"?>
<p:tagLst xmlns:p="http://schemas.openxmlformats.org/presentationml/2006/main">
  <p:tag name="AS_UNIQUEID" val="1081"/>
</p:tagLst>
</file>

<file path=ppt/tags/tag246.xml><?xml version="1.0" encoding="utf-8"?>
<p:tagLst xmlns:p="http://schemas.openxmlformats.org/presentationml/2006/main">
  <p:tag name="AS_UNIQUEID" val="1082"/>
</p:tagLst>
</file>

<file path=ppt/tags/tag247.xml><?xml version="1.0" encoding="utf-8"?>
<p:tagLst xmlns:p="http://schemas.openxmlformats.org/presentationml/2006/main">
  <p:tag name="AS_UNIQUEID" val="1083"/>
</p:tagLst>
</file>

<file path=ppt/tags/tag248.xml><?xml version="1.0" encoding="utf-8"?>
<p:tagLst xmlns:p="http://schemas.openxmlformats.org/presentationml/2006/main">
  <p:tag name="AS_UNIQUEID" val="1084"/>
</p:tagLst>
</file>

<file path=ppt/tags/tag249.xml><?xml version="1.0" encoding="utf-8"?>
<p:tagLst xmlns:p="http://schemas.openxmlformats.org/presentationml/2006/main">
  <p:tag name="AS_UNIQUEID" val="1085"/>
</p:tagLst>
</file>

<file path=ppt/tags/tag25.xml><?xml version="1.0" encoding="utf-8"?>
<p:tagLst xmlns:p="http://schemas.openxmlformats.org/presentationml/2006/main">
  <p:tag name="AS_UNIQUEID" val="98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1086"/>
</p:tagLst>
</file>

<file path=ppt/tags/tag251.xml><?xml version="1.0" encoding="utf-8"?>
<p:tagLst xmlns:p="http://schemas.openxmlformats.org/presentationml/2006/main">
  <p:tag name="AS_UNIQUEID" val="1087"/>
</p:tagLst>
</file>

<file path=ppt/tags/tag252.xml><?xml version="1.0" encoding="utf-8"?>
<p:tagLst xmlns:p="http://schemas.openxmlformats.org/presentationml/2006/main">
  <p:tag name="AS_UNIQUEID" val="1088"/>
</p:tagLst>
</file>

<file path=ppt/tags/tag253.xml><?xml version="1.0" encoding="utf-8"?>
<p:tagLst xmlns:p="http://schemas.openxmlformats.org/presentationml/2006/main">
  <p:tag name="AS_UNIQUEID" val="1089"/>
</p:tagLst>
</file>

<file path=ppt/tags/tag254.xml><?xml version="1.0" encoding="utf-8"?>
<p:tagLst xmlns:p="http://schemas.openxmlformats.org/presentationml/2006/main">
  <p:tag name="AS_UNIQUEID" val="1090"/>
</p:tagLst>
</file>

<file path=ppt/tags/tag255.xml><?xml version="1.0" encoding="utf-8"?>
<p:tagLst xmlns:p="http://schemas.openxmlformats.org/presentationml/2006/main">
  <p:tag name="AS_UNIQUEID" val="1091"/>
</p:tagLst>
</file>

<file path=ppt/tags/tag256.xml><?xml version="1.0" encoding="utf-8"?>
<p:tagLst xmlns:p="http://schemas.openxmlformats.org/presentationml/2006/main">
  <p:tag name="AS_UNIQUEID" val="1092"/>
</p:tagLst>
</file>

<file path=ppt/tags/tag257.xml><?xml version="1.0" encoding="utf-8"?>
<p:tagLst xmlns:p="http://schemas.openxmlformats.org/presentationml/2006/main">
  <p:tag name="AS_UNIQUEID" val="1093"/>
</p:tagLst>
</file>

<file path=ppt/tags/tag258.xml><?xml version="1.0" encoding="utf-8"?>
<p:tagLst xmlns:p="http://schemas.openxmlformats.org/presentationml/2006/main">
  <p:tag name="AS_UNIQUEID" val="1094"/>
</p:tagLst>
</file>

<file path=ppt/tags/tag259.xml><?xml version="1.0" encoding="utf-8"?>
<p:tagLst xmlns:p="http://schemas.openxmlformats.org/presentationml/2006/main">
  <p:tag name="AS_UNIQUEID" val="1095"/>
</p:tagLst>
</file>

<file path=ppt/tags/tag26.xml><?xml version="1.0" encoding="utf-8"?>
<p:tagLst xmlns:p="http://schemas.openxmlformats.org/presentationml/2006/main">
  <p:tag name="AS_UNIQUEID" val="98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1640"/>
</p:tagLst>
</file>

<file path=ppt/tags/tag261.xml><?xml version="1.0" encoding="utf-8"?>
<p:tagLst xmlns:p="http://schemas.openxmlformats.org/presentationml/2006/main">
  <p:tag name="AS_UNIQUEID" val="1024"/>
</p:tagLst>
</file>

<file path=ppt/tags/tag262.xml><?xml version="1.0" encoding="utf-8"?>
<p:tagLst xmlns:p="http://schemas.openxmlformats.org/presentationml/2006/main">
  <p:tag name="AS_UNIQUEID" val="1641"/>
</p:tagLst>
</file>

<file path=ppt/tags/tag263.xml><?xml version="1.0" encoding="utf-8"?>
<p:tagLst xmlns:p="http://schemas.openxmlformats.org/presentationml/2006/main">
  <p:tag name="AS_UNIQUEID" val="9774"/>
  <p:tag name="KSO_WM_BEAUTIFY_FLAG" val=""/>
</p:tagLst>
</file>

<file path=ppt/tags/tag264.xml><?xml version="1.0" encoding="utf-8"?>
<p:tagLst xmlns:p="http://schemas.openxmlformats.org/presentationml/2006/main">
  <p:tag name="AS_UNIQUEID" val="1078"/>
</p:tagLst>
</file>

<file path=ppt/tags/tag265.xml><?xml version="1.0" encoding="utf-8"?>
<p:tagLst xmlns:p="http://schemas.openxmlformats.org/presentationml/2006/main">
  <p:tag name="AS_UNIQUEID" val="1115"/>
</p:tagLst>
</file>

<file path=ppt/tags/tag266.xml><?xml version="1.0" encoding="utf-8"?>
<p:tagLst xmlns:p="http://schemas.openxmlformats.org/presentationml/2006/main">
  <p:tag name="AS_UNIQUEID" val="1116"/>
</p:tagLst>
</file>

<file path=ppt/tags/tag267.xml><?xml version="1.0" encoding="utf-8"?>
<p:tagLst xmlns:p="http://schemas.openxmlformats.org/presentationml/2006/main">
  <p:tag name="AS_UNIQUEID" val="1117"/>
</p:tagLst>
</file>

<file path=ppt/tags/tag268.xml><?xml version="1.0" encoding="utf-8"?>
<p:tagLst xmlns:p="http://schemas.openxmlformats.org/presentationml/2006/main">
  <p:tag name="AS_UNIQUEID" val="1118"/>
</p:tagLst>
</file>

<file path=ppt/tags/tag269.xml><?xml version="1.0" encoding="utf-8"?>
<p:tagLst xmlns:p="http://schemas.openxmlformats.org/presentationml/2006/main">
  <p:tag name="AS_UNIQUEID" val="1119"/>
</p:tagLst>
</file>

<file path=ppt/tags/tag27.xml><?xml version="1.0" encoding="utf-8"?>
<p:tagLst xmlns:p="http://schemas.openxmlformats.org/presentationml/2006/main">
  <p:tag name="AS_UNIQUEID" val="98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120"/>
</p:tagLst>
</file>

<file path=ppt/tags/tag271.xml><?xml version="1.0" encoding="utf-8"?>
<p:tagLst xmlns:p="http://schemas.openxmlformats.org/presentationml/2006/main">
  <p:tag name="AS_UNIQUEID" val="1121"/>
</p:tagLst>
</file>

<file path=ppt/tags/tag272.xml><?xml version="1.0" encoding="utf-8"?>
<p:tagLst xmlns:p="http://schemas.openxmlformats.org/presentationml/2006/main">
  <p:tag name="AS_UNIQUEID" val="1122"/>
</p:tagLst>
</file>

<file path=ppt/tags/tag273.xml><?xml version="1.0" encoding="utf-8"?>
<p:tagLst xmlns:p="http://schemas.openxmlformats.org/presentationml/2006/main">
  <p:tag name="AS_UNIQUEID" val="1123"/>
</p:tagLst>
</file>

<file path=ppt/tags/tag274.xml><?xml version="1.0" encoding="utf-8"?>
<p:tagLst xmlns:p="http://schemas.openxmlformats.org/presentationml/2006/main">
  <p:tag name="AS_UNIQUEID" val="1124"/>
</p:tagLst>
</file>

<file path=ppt/tags/tag275.xml><?xml version="1.0" encoding="utf-8"?>
<p:tagLst xmlns:p="http://schemas.openxmlformats.org/presentationml/2006/main">
  <p:tag name="AS_UNIQUEID" val="1126"/>
</p:tagLst>
</file>

<file path=ppt/tags/tag276.xml><?xml version="1.0" encoding="utf-8"?>
<p:tagLst xmlns:p="http://schemas.openxmlformats.org/presentationml/2006/main">
  <p:tag name="AS_UNIQUEID" val="1127"/>
</p:tagLst>
</file>

<file path=ppt/tags/tag277.xml><?xml version="1.0" encoding="utf-8"?>
<p:tagLst xmlns:p="http://schemas.openxmlformats.org/presentationml/2006/main">
  <p:tag name="AS_UNIQUEID" val="1129"/>
</p:tagLst>
</file>

<file path=ppt/tags/tag278.xml><?xml version="1.0" encoding="utf-8"?>
<p:tagLst xmlns:p="http://schemas.openxmlformats.org/presentationml/2006/main">
  <p:tag name="AS_UNIQUEID" val="8017"/>
</p:tagLst>
</file>

<file path=ppt/tags/tag279.xml><?xml version="1.0" encoding="utf-8"?>
<p:tagLst xmlns:p="http://schemas.openxmlformats.org/presentationml/2006/main">
  <p:tag name="AS_UNIQUEID" val="20"/>
  <p:tag name="KSO_WM_BEAUTIFY_FLAG" val=""/>
</p:tagLst>
</file>

<file path=ppt/tags/tag28.xml><?xml version="1.0" encoding="utf-8"?>
<p:tagLst xmlns:p="http://schemas.openxmlformats.org/presentationml/2006/main">
  <p:tag name="AS_UNIQUEID" val="98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8473"/>
  <p:tag name="KSO_WM_UNIT_TABLE_BEAUTIFY" val="smartTable{a6144830-687e-4f0c-aee0-84af774738d7}"/>
</p:tagLst>
</file>

<file path=ppt/tags/tag281.xml><?xml version="1.0" encoding="utf-8"?>
<p:tagLst xmlns:p="http://schemas.openxmlformats.org/presentationml/2006/main">
  <p:tag name="AS_UNIQUEID" val="8472"/>
  <p:tag name="KSO_WM_BEAUTIFY_FLAG" val=""/>
</p:tagLst>
</file>

<file path=ppt/tags/tag282.xml><?xml version="1.0" encoding="utf-8"?>
<p:tagLst xmlns:p="http://schemas.openxmlformats.org/presentationml/2006/main">
  <p:tag name="AS_UNIQUEID" val="9241"/>
  <p:tag name="KSO_WM_BEAUTIFY_FLAG" val=""/>
</p:tagLst>
</file>

<file path=ppt/tags/tag283.xml><?xml version="1.0" encoding="utf-8"?>
<p:tagLst xmlns:p="http://schemas.openxmlformats.org/presentationml/2006/main">
  <p:tag name="AS_UNIQUEID" val="9558"/>
  <p:tag name="KSO_WM_BEAUTIFY_FLAG" val=""/>
</p:tagLst>
</file>

<file path=ppt/tags/tag284.xml><?xml version="1.0" encoding="utf-8"?>
<p:tagLst xmlns:p="http://schemas.openxmlformats.org/presentationml/2006/main">
  <p:tag name="AS_UNIQUEID" val="9778"/>
  <p:tag name="KSO_WM_BEAUTIFY_FLAG" val=""/>
</p:tagLst>
</file>

<file path=ppt/tags/tag285.xml><?xml version="1.0" encoding="utf-8"?>
<p:tagLst xmlns:p="http://schemas.openxmlformats.org/presentationml/2006/main">
  <p:tag name="AS_UNIQUEID" val="8474"/>
</p:tagLst>
</file>

<file path=ppt/tags/tag286.xml><?xml version="1.0" encoding="utf-8"?>
<p:tagLst xmlns:p="http://schemas.openxmlformats.org/presentationml/2006/main">
  <p:tag name="AS_UNIQUEID" val="8475"/>
  <p:tag name="KSO_WM_BEAUTIFY_FLAG" val=""/>
</p:tagLst>
</file>

<file path=ppt/tags/tag287.xml><?xml version="1.0" encoding="utf-8"?>
<p:tagLst xmlns:p="http://schemas.openxmlformats.org/presentationml/2006/main">
  <p:tag name="AS_UNIQUEID" val="8476"/>
  <p:tag name="KSO_WM_BEAUTIFY_FLAG" val=""/>
</p:tagLst>
</file>

<file path=ppt/tags/tag288.xml><?xml version="1.0" encoding="utf-8"?>
<p:tagLst xmlns:p="http://schemas.openxmlformats.org/presentationml/2006/main">
  <p:tag name="AS_UNIQUEID" val="8477"/>
  <p:tag name="KSO_WM_BEAUTIFY_FLAG" val=""/>
</p:tagLst>
</file>

<file path=ppt/tags/tag289.xml><?xml version="1.0" encoding="utf-8"?>
<p:tagLst xmlns:p="http://schemas.openxmlformats.org/presentationml/2006/main">
  <p:tag name="AS_UNIQUEID" val="8479"/>
</p:tagLst>
</file>

<file path=ppt/tags/tag29.xml><?xml version="1.0" encoding="utf-8"?>
<p:tagLst xmlns:p="http://schemas.openxmlformats.org/presentationml/2006/main">
  <p:tag name="AS_UNIQUEID" val="98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8480"/>
</p:tagLst>
</file>

<file path=ppt/tags/tag291.xml><?xml version="1.0" encoding="utf-8"?>
<p:tagLst xmlns:p="http://schemas.openxmlformats.org/presentationml/2006/main">
  <p:tag name="AS_UNIQUEID" val="8481"/>
  <p:tag name="KSO_WM_BEAUTIFY_FLAG" val=""/>
</p:tagLst>
</file>

<file path=ppt/tags/tag292.xml><?xml version="1.0" encoding="utf-8"?>
<p:tagLst xmlns:p="http://schemas.openxmlformats.org/presentationml/2006/main">
  <p:tag name="AS_UNIQUEID" val="8482"/>
  <p:tag name="KSO_WM_BEAUTIFY_FLAG" val=""/>
</p:tagLst>
</file>

<file path=ppt/tags/tag293.xml><?xml version="1.0" encoding="utf-8"?>
<p:tagLst xmlns:p="http://schemas.openxmlformats.org/presentationml/2006/main">
  <p:tag name="AS_UNIQUEID" val="8483"/>
  <p:tag name="KSO_WM_BEAUTIFY_FLAG" val=""/>
</p:tagLst>
</file>

<file path=ppt/tags/tag294.xml><?xml version="1.0" encoding="utf-8"?>
<p:tagLst xmlns:p="http://schemas.openxmlformats.org/presentationml/2006/main">
  <p:tag name="AS_UNIQUEID" val="8484"/>
  <p:tag name="KSO_WM_BEAUTIFY_FLAG" val=""/>
</p:tagLst>
</file>

<file path=ppt/tags/tag295.xml><?xml version="1.0" encoding="utf-8"?>
<p:tagLst xmlns:p="http://schemas.openxmlformats.org/presentationml/2006/main">
  <p:tag name="AS_UNIQUEID" val="8485"/>
  <p:tag name="KSO_WM_BEAUTIFY_FLAG" val=""/>
</p:tagLst>
</file>

<file path=ppt/tags/tag296.xml><?xml version="1.0" encoding="utf-8"?>
<p:tagLst xmlns:p="http://schemas.openxmlformats.org/presentationml/2006/main">
  <p:tag name="AS_UNIQUEID" val="8487"/>
</p:tagLst>
</file>

<file path=ppt/tags/tag297.xml><?xml version="1.0" encoding="utf-8"?>
<p:tagLst xmlns:p="http://schemas.openxmlformats.org/presentationml/2006/main">
  <p:tag name="AS_UNIQUEID" val="8488"/>
</p:tagLst>
</file>

<file path=ppt/tags/tag298.xml><?xml version="1.0" encoding="utf-8"?>
<p:tagLst xmlns:p="http://schemas.openxmlformats.org/presentationml/2006/main">
  <p:tag name="AS_UNIQUEID" val="8489"/>
  <p:tag name="KSO_WM_BEAUTIFY_FLAG" val=""/>
</p:tagLst>
</file>

<file path=ppt/tags/tag299.xml><?xml version="1.0" encoding="utf-8"?>
<p:tagLst xmlns:p="http://schemas.openxmlformats.org/presentationml/2006/main">
  <p:tag name="AS_UNIQUEID" val="8490"/>
  <p:tag name="KSO_WM_BEAUTIFY_FLAG" val=""/>
</p:tagLst>
</file>

<file path=ppt/tags/tag3.xml><?xml version="1.0" encoding="utf-8"?>
<p:tagLst xmlns:p="http://schemas.openxmlformats.org/presentationml/2006/main">
  <p:tag name="AS_UNIQUEID" val="97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98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AS_UNIQUEID" val="8491"/>
  <p:tag name="KSO_WM_BEAUTIFY_FLAG" val=""/>
</p:tagLst>
</file>

<file path=ppt/tags/tag301.xml><?xml version="1.0" encoding="utf-8"?>
<p:tagLst xmlns:p="http://schemas.openxmlformats.org/presentationml/2006/main">
  <p:tag name="AS_UNIQUEID" val="8492"/>
  <p:tag name="KSO_WM_BEAUTIFY_FLAG" val=""/>
</p:tagLst>
</file>

<file path=ppt/tags/tag302.xml><?xml version="1.0" encoding="utf-8"?>
<p:tagLst xmlns:p="http://schemas.openxmlformats.org/presentationml/2006/main">
  <p:tag name="AS_UNIQUEID" val="8493"/>
  <p:tag name="KSO_WM_BEAUTIFY_FLAG" val=""/>
</p:tagLst>
</file>

<file path=ppt/tags/tag303.xml><?xml version="1.0" encoding="utf-8"?>
<p:tagLst xmlns:p="http://schemas.openxmlformats.org/presentationml/2006/main">
  <p:tag name="AS_UNIQUEID" val="8478"/>
  <p:tag name="KSO_WM_BEAUTIFY_FLAG" val=""/>
</p:tagLst>
</file>

<file path=ppt/tags/tag304.xml><?xml version="1.0" encoding="utf-8"?>
<p:tagLst xmlns:p="http://schemas.openxmlformats.org/presentationml/2006/main">
  <p:tag name="AS_UNIQUEID" val="8486"/>
  <p:tag name="KSO_WM_BEAUTIFY_FLAG" val=""/>
</p:tagLst>
</file>

<file path=ppt/tags/tag305.xml><?xml version="1.0" encoding="utf-8"?>
<p:tagLst xmlns:p="http://schemas.openxmlformats.org/presentationml/2006/main">
  <p:tag name="AS_UNIQUEID" val="8494"/>
  <p:tag name="KSO_WM_BEAUTIFY_FLAG" val=""/>
</p:tagLst>
</file>

<file path=ppt/tags/tag306.xml><?xml version="1.0" encoding="utf-8"?>
<p:tagLst xmlns:p="http://schemas.openxmlformats.org/presentationml/2006/main">
  <p:tag name="AS_UNIQUEID" val="8785"/>
</p:tagLst>
</file>

<file path=ppt/tags/tag307.xml><?xml version="1.0" encoding="utf-8"?>
<p:tagLst xmlns:p="http://schemas.openxmlformats.org/presentationml/2006/main">
  <p:tag name="AS_UNIQUEID" val="8786"/>
</p:tagLst>
</file>

<file path=ppt/tags/tag308.xml><?xml version="1.0" encoding="utf-8"?>
<p:tagLst xmlns:p="http://schemas.openxmlformats.org/presentationml/2006/main">
  <p:tag name="AS_UNIQUEID" val="8787"/>
</p:tagLst>
</file>

<file path=ppt/tags/tag309.xml><?xml version="1.0" encoding="utf-8"?>
<p:tagLst xmlns:p="http://schemas.openxmlformats.org/presentationml/2006/main">
  <p:tag name="AS_UNIQUEID" val="9932"/>
</p:tagLst>
</file>

<file path=ppt/tags/tag31.xml><?xml version="1.0" encoding="utf-8"?>
<p:tagLst xmlns:p="http://schemas.openxmlformats.org/presentationml/2006/main">
  <p:tag name="AS_UNIQUEID" val="98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AS_UNIQUEID" val="9933"/>
</p:tagLst>
</file>

<file path=ppt/tags/tag311.xml><?xml version="1.0" encoding="utf-8"?>
<p:tagLst xmlns:p="http://schemas.openxmlformats.org/presentationml/2006/main">
  <p:tag name="AS_UNIQUEID" val="9934"/>
</p:tagLst>
</file>

<file path=ppt/tags/tag312.xml><?xml version="1.0" encoding="utf-8"?>
<p:tagLst xmlns:p="http://schemas.openxmlformats.org/presentationml/2006/main">
  <p:tag name="AS_UNIQUEID" val="9935"/>
</p:tagLst>
</file>

<file path=ppt/tags/tag313.xml><?xml version="1.0" encoding="utf-8"?>
<p:tagLst xmlns:p="http://schemas.openxmlformats.org/presentationml/2006/main">
  <p:tag name="AS_UNIQUEID" val="9936"/>
</p:tagLst>
</file>

<file path=ppt/tags/tag314.xml><?xml version="1.0" encoding="utf-8"?>
<p:tagLst xmlns:p="http://schemas.openxmlformats.org/presentationml/2006/main">
  <p:tag name="AS_UNIQUEID" val="8500"/>
  <p:tag name="KSO_WM_UNIT_TABLE_BEAUTIFY" val="smartTable{a6144830-687e-4f0c-aee0-84af774738d7}"/>
  <p:tag name="TABLE_ENDDRAG_ORIGIN_RECT" val="791*320"/>
  <p:tag name="TABLE_ENDDRAG_RECT" val="52*117*791*320"/>
</p:tagLst>
</file>

<file path=ppt/tags/tag315.xml><?xml version="1.0" encoding="utf-8"?>
<p:tagLst xmlns:p="http://schemas.openxmlformats.org/presentationml/2006/main">
  <p:tag name="AS_UNIQUEID" val="9781"/>
  <p:tag name="KSO_WM_BEAUTIFY_FLAG" val=""/>
</p:tagLst>
</file>

<file path=ppt/tags/tag316.xml><?xml version="1.0" encoding="utf-8"?>
<p:tagLst xmlns:p="http://schemas.openxmlformats.org/presentationml/2006/main">
  <p:tag name="AS_UNIQUEID" val="9244"/>
  <p:tag name="KSO_WM_BEAUTIFY_FLAG" val=""/>
</p:tagLst>
</file>

<file path=ppt/tags/tag317.xml><?xml version="1.0" encoding="utf-8"?>
<p:tagLst xmlns:p="http://schemas.openxmlformats.org/presentationml/2006/main">
  <p:tag name="AS_UNIQUEID" val="9559"/>
  <p:tag name="KSO_WM_BEAUTIFY_FLAG" val=""/>
</p:tagLst>
</file>

<file path=ppt/tags/tag318.xml><?xml version="1.0" encoding="utf-8"?>
<p:tagLst xmlns:p="http://schemas.openxmlformats.org/presentationml/2006/main">
  <p:tag name="AS_UNIQUEID" val="9782"/>
</p:tagLst>
</file>

<file path=ppt/tags/tag319.xml><?xml version="1.0" encoding="utf-8"?>
<p:tagLst xmlns:p="http://schemas.openxmlformats.org/presentationml/2006/main">
  <p:tag name="AS_UNIQUEID" val="8501"/>
  <p:tag name="KSO_WM_BEAUTIFY_FLAG" val=""/>
</p:tagLst>
</file>

<file path=ppt/tags/tag32.xml><?xml version="1.0" encoding="utf-8"?>
<p:tagLst xmlns:p="http://schemas.openxmlformats.org/presentationml/2006/main">
  <p:tag name="AS_UNIQUEID" val="98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AS_UNIQUEID" val="8502"/>
  <p:tag name="KSO_WM_BEAUTIFY_FLAG" val=""/>
</p:tagLst>
</file>

<file path=ppt/tags/tag321.xml><?xml version="1.0" encoding="utf-8"?>
<p:tagLst xmlns:p="http://schemas.openxmlformats.org/presentationml/2006/main">
  <p:tag name="AS_UNIQUEID" val="8507"/>
  <p:tag name="KSO_WM_BEAUTIFY_FLAG" val=""/>
</p:tagLst>
</file>

<file path=ppt/tags/tag322.xml><?xml version="1.0" encoding="utf-8"?>
<p:tagLst xmlns:p="http://schemas.openxmlformats.org/presentationml/2006/main">
  <p:tag name="AS_UNIQUEID" val="8508"/>
  <p:tag name="KSO_WM_BEAUTIFY_FLAG" val=""/>
</p:tagLst>
</file>

<file path=ppt/tags/tag323.xml><?xml version="1.0" encoding="utf-8"?>
<p:tagLst xmlns:p="http://schemas.openxmlformats.org/presentationml/2006/main">
  <p:tag name="AS_UNIQUEID" val="8509"/>
  <p:tag name="KSO_WM_BEAUTIFY_FLAG" val=""/>
</p:tagLst>
</file>

<file path=ppt/tags/tag324.xml><?xml version="1.0" encoding="utf-8"?>
<p:tagLst xmlns:p="http://schemas.openxmlformats.org/presentationml/2006/main">
  <p:tag name="AS_UNIQUEID" val="9783"/>
</p:tagLst>
</file>

<file path=ppt/tags/tag325.xml><?xml version="1.0" encoding="utf-8"?>
<p:tagLst xmlns:p="http://schemas.openxmlformats.org/presentationml/2006/main">
  <p:tag name="AS_UNIQUEID" val="8505"/>
  <p:tag name="KSO_WM_BEAUTIFY_FLAG" val=""/>
</p:tagLst>
</file>

<file path=ppt/tags/tag326.xml><?xml version="1.0" encoding="utf-8"?>
<p:tagLst xmlns:p="http://schemas.openxmlformats.org/presentationml/2006/main">
  <p:tag name="AS_UNIQUEID" val="8506"/>
  <p:tag name="KSO_WM_BEAUTIFY_FLAG" val=""/>
</p:tagLst>
</file>

<file path=ppt/tags/tag327.xml><?xml version="1.0" encoding="utf-8"?>
<p:tagLst xmlns:p="http://schemas.openxmlformats.org/presentationml/2006/main">
  <p:tag name="AS_UNIQUEID" val="8503"/>
  <p:tag name="KSO_WM_BEAUTIFY_FLAG" val=""/>
</p:tagLst>
</file>

<file path=ppt/tags/tag328.xml><?xml version="1.0" encoding="utf-8"?>
<p:tagLst xmlns:p="http://schemas.openxmlformats.org/presentationml/2006/main">
  <p:tag name="AS_UNIQUEID" val="8503"/>
  <p:tag name="KSO_WM_BEAUTIFY_FLAG" val=""/>
</p:tagLst>
</file>

<file path=ppt/tags/tag329.xml><?xml version="1.0" encoding="utf-8"?>
<p:tagLst xmlns:p="http://schemas.openxmlformats.org/presentationml/2006/main">
  <p:tag name="AS_UNIQUEID" val="9784"/>
</p:tagLst>
</file>

<file path=ppt/tags/tag33.xml><?xml version="1.0" encoding="utf-8"?>
<p:tagLst xmlns:p="http://schemas.openxmlformats.org/presentationml/2006/main">
  <p:tag name="AS_UNIQUEID" val="98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AS_UNIQUEID" val="8510"/>
  <p:tag name="KSO_WM_BEAUTIFY_FLAG" val=""/>
</p:tagLst>
</file>

<file path=ppt/tags/tag331.xml><?xml version="1.0" encoding="utf-8"?>
<p:tagLst xmlns:p="http://schemas.openxmlformats.org/presentationml/2006/main">
  <p:tag name="AS_UNIQUEID" val="8511"/>
  <p:tag name="KSO_WM_BEAUTIFY_FLAG" val=""/>
</p:tagLst>
</file>

<file path=ppt/tags/tag332.xml><?xml version="1.0" encoding="utf-8"?>
<p:tagLst xmlns:p="http://schemas.openxmlformats.org/presentationml/2006/main">
  <p:tag name="AS_UNIQUEID" val="8514"/>
  <p:tag name="KSO_WM_BEAUTIFY_FLAG" val=""/>
</p:tagLst>
</file>

<file path=ppt/tags/tag333.xml><?xml version="1.0" encoding="utf-8"?>
<p:tagLst xmlns:p="http://schemas.openxmlformats.org/presentationml/2006/main">
  <p:tag name="AS_UNIQUEID" val="8515"/>
  <p:tag name="KSO_WM_BEAUTIFY_FLAG" val=""/>
</p:tagLst>
</file>

<file path=ppt/tags/tag334.xml><?xml version="1.0" encoding="utf-8"?>
<p:tagLst xmlns:p="http://schemas.openxmlformats.org/presentationml/2006/main">
  <p:tag name="AS_UNIQUEID" val="8516"/>
  <p:tag name="KSO_WM_BEAUTIFY_FLAG" val=""/>
</p:tagLst>
</file>

<file path=ppt/tags/tag335.xml><?xml version="1.0" encoding="utf-8"?>
<p:tagLst xmlns:p="http://schemas.openxmlformats.org/presentationml/2006/main">
  <p:tag name="AS_UNIQUEID" val="8517"/>
  <p:tag name="KSO_WM_BEAUTIFY_FLAG" val=""/>
</p:tagLst>
</file>

<file path=ppt/tags/tag336.xml><?xml version="1.0" encoding="utf-8"?>
<p:tagLst xmlns:p="http://schemas.openxmlformats.org/presentationml/2006/main">
  <p:tag name="AS_UNIQUEID" val="8518"/>
  <p:tag name="KSO_WM_BEAUTIFY_FLAG" val=""/>
</p:tagLst>
</file>

<file path=ppt/tags/tag337.xml><?xml version="1.0" encoding="utf-8"?>
<p:tagLst xmlns:p="http://schemas.openxmlformats.org/presentationml/2006/main">
  <p:tag name="AS_UNIQUEID" val="8512"/>
  <p:tag name="KSO_WM_BEAUTIFY_FLAG" val=""/>
</p:tagLst>
</file>

<file path=ppt/tags/tag338.xml><?xml version="1.0" encoding="utf-8"?>
<p:tagLst xmlns:p="http://schemas.openxmlformats.org/presentationml/2006/main">
  <p:tag name="AS_UNIQUEID" val="8512"/>
  <p:tag name="KSO_WM_BEAUTIFY_FLAG" val=""/>
</p:tagLst>
</file>

<file path=ppt/tags/tag339.xml><?xml version="1.0" encoding="utf-8"?>
<p:tagLst xmlns:p="http://schemas.openxmlformats.org/presentationml/2006/main">
  <p:tag name="AS_UNIQUEID" val="9785"/>
</p:tagLst>
</file>

<file path=ppt/tags/tag34.xml><?xml version="1.0" encoding="utf-8"?>
<p:tagLst xmlns:p="http://schemas.openxmlformats.org/presentationml/2006/main">
  <p:tag name="AS_UNIQUEID" val="98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AS_UNIQUEID" val="8512"/>
  <p:tag name="KSO_WM_BEAUTIFY_FLAG" val=""/>
</p:tagLst>
</file>

<file path=ppt/tags/tag341.xml><?xml version="1.0" encoding="utf-8"?>
<p:tagLst xmlns:p="http://schemas.openxmlformats.org/presentationml/2006/main">
  <p:tag name="AS_UNIQUEID" val="8512"/>
  <p:tag name="KSO_WM_BEAUTIFY_FLAG" val=""/>
</p:tagLst>
</file>

<file path=ppt/tags/tag342.xml><?xml version="1.0" encoding="utf-8"?>
<p:tagLst xmlns:p="http://schemas.openxmlformats.org/presentationml/2006/main">
  <p:tag name="AS_UNIQUEID" val="8519"/>
  <p:tag name="KSO_WM_BEAUTIFY_FLAG" val=""/>
</p:tagLst>
</file>

<file path=ppt/tags/tag343.xml><?xml version="1.0" encoding="utf-8"?>
<p:tagLst xmlns:p="http://schemas.openxmlformats.org/presentationml/2006/main">
  <p:tag name="AS_UNIQUEID" val="8520"/>
  <p:tag name="KSO_WM_BEAUTIFY_FLAG" val=""/>
</p:tagLst>
</file>

<file path=ppt/tags/tag344.xml><?xml version="1.0" encoding="utf-8"?>
<p:tagLst xmlns:p="http://schemas.openxmlformats.org/presentationml/2006/main">
  <p:tag name="AS_UNIQUEID" val="8523"/>
  <p:tag name="KSO_WM_BEAUTIFY_FLAG" val=""/>
</p:tagLst>
</file>

<file path=ppt/tags/tag345.xml><?xml version="1.0" encoding="utf-8"?>
<p:tagLst xmlns:p="http://schemas.openxmlformats.org/presentationml/2006/main">
  <p:tag name="AS_UNIQUEID" val="8524"/>
  <p:tag name="KSO_WM_BEAUTIFY_FLAG" val=""/>
</p:tagLst>
</file>

<file path=ppt/tags/tag346.xml><?xml version="1.0" encoding="utf-8"?>
<p:tagLst xmlns:p="http://schemas.openxmlformats.org/presentationml/2006/main">
  <p:tag name="AS_UNIQUEID" val="8525"/>
  <p:tag name="KSO_WM_BEAUTIFY_FLAG" val=""/>
</p:tagLst>
</file>

<file path=ppt/tags/tag347.xml><?xml version="1.0" encoding="utf-8"?>
<p:tagLst xmlns:p="http://schemas.openxmlformats.org/presentationml/2006/main">
  <p:tag name="AS_UNIQUEID" val="8526"/>
  <p:tag name="KSO_WM_BEAUTIFY_FLAG" val=""/>
</p:tagLst>
</file>

<file path=ppt/tags/tag348.xml><?xml version="1.0" encoding="utf-8"?>
<p:tagLst xmlns:p="http://schemas.openxmlformats.org/presentationml/2006/main">
  <p:tag name="AS_UNIQUEID" val="8527"/>
  <p:tag name="KSO_WM_BEAUTIFY_FLAG" val=""/>
</p:tagLst>
</file>

<file path=ppt/tags/tag349.xml><?xml version="1.0" encoding="utf-8"?>
<p:tagLst xmlns:p="http://schemas.openxmlformats.org/presentationml/2006/main">
  <p:tag name="AS_UNIQUEID" val="8799"/>
</p:tagLst>
</file>

<file path=ppt/tags/tag35.xml><?xml version="1.0" encoding="utf-8"?>
<p:tagLst xmlns:p="http://schemas.openxmlformats.org/presentationml/2006/main">
  <p:tag name="AS_UNIQUEID" val="98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AS_UNIQUEID" val="8800"/>
</p:tagLst>
</file>

<file path=ppt/tags/tag351.xml><?xml version="1.0" encoding="utf-8"?>
<p:tagLst xmlns:p="http://schemas.openxmlformats.org/presentationml/2006/main">
  <p:tag name="AS_UNIQUEID" val="8801"/>
</p:tagLst>
</file>

<file path=ppt/tags/tag352.xml><?xml version="1.0" encoding="utf-8"?>
<p:tagLst xmlns:p="http://schemas.openxmlformats.org/presentationml/2006/main">
  <p:tag name="AS_UNIQUEID" val="8532"/>
</p:tagLst>
</file>

<file path=ppt/tags/tag353.xml><?xml version="1.0" encoding="utf-8"?>
<p:tagLst xmlns:p="http://schemas.openxmlformats.org/presentationml/2006/main">
  <p:tag name="AS_UNIQUEID" val="8182"/>
</p:tagLst>
</file>

<file path=ppt/tags/tag354.xml><?xml version="1.0" encoding="utf-8"?>
<p:tagLst xmlns:p="http://schemas.openxmlformats.org/presentationml/2006/main">
  <p:tag name="AS_UNIQUEID" val="8183"/>
</p:tagLst>
</file>

<file path=ppt/tags/tag355.xml><?xml version="1.0" encoding="utf-8"?>
<p:tagLst xmlns:p="http://schemas.openxmlformats.org/presentationml/2006/main">
  <p:tag name="AS_UNIQUEID" val="8184"/>
</p:tagLst>
</file>

<file path=ppt/tags/tag356.xml><?xml version="1.0" encoding="utf-8"?>
<p:tagLst xmlns:p="http://schemas.openxmlformats.org/presentationml/2006/main">
  <p:tag name="AS_UNIQUEID" val="8185"/>
</p:tagLst>
</file>

<file path=ppt/tags/tag357.xml><?xml version="1.0" encoding="utf-8"?>
<p:tagLst xmlns:p="http://schemas.openxmlformats.org/presentationml/2006/main">
  <p:tag name="AS_UNIQUEID" val="8186"/>
</p:tagLst>
</file>

<file path=ppt/tags/tag358.xml><?xml version="1.0" encoding="utf-8"?>
<p:tagLst xmlns:p="http://schemas.openxmlformats.org/presentationml/2006/main">
  <p:tag name="AS_UNIQUEID" val="8187"/>
</p:tagLst>
</file>

<file path=ppt/tags/tag359.xml><?xml version="1.0" encoding="utf-8"?>
<p:tagLst xmlns:p="http://schemas.openxmlformats.org/presentationml/2006/main">
  <p:tag name="AS_UNIQUEID" val="1646"/>
</p:tagLst>
</file>

<file path=ppt/tags/tag36.xml><?xml version="1.0" encoding="utf-8"?>
<p:tagLst xmlns:p="http://schemas.openxmlformats.org/presentationml/2006/main">
  <p:tag name="AS_UNIQUEID" val="98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AS_UNIQUEID" val="1646"/>
</p:tagLst>
</file>

<file path=ppt/tags/tag361.xml><?xml version="1.0" encoding="utf-8"?>
<p:tagLst xmlns:p="http://schemas.openxmlformats.org/presentationml/2006/main">
  <p:tag name="AS_UNIQUEID" val="1646"/>
</p:tagLst>
</file>

<file path=ppt/tags/tag362.xml><?xml version="1.0" encoding="utf-8"?>
<p:tagLst xmlns:p="http://schemas.openxmlformats.org/presentationml/2006/main">
  <p:tag name="AS_UNIQUEID" val="1646"/>
</p:tagLst>
</file>

<file path=ppt/tags/tag363.xml><?xml version="1.0" encoding="utf-8"?>
<p:tagLst xmlns:p="http://schemas.openxmlformats.org/presentationml/2006/main">
  <p:tag name="AS_UNIQUEID" val="1646"/>
</p:tagLst>
</file>

<file path=ppt/tags/tag364.xml><?xml version="1.0" encoding="utf-8"?>
<p:tagLst xmlns:p="http://schemas.openxmlformats.org/presentationml/2006/main">
  <p:tag name="AS_UNIQUEID" val="1646"/>
</p:tagLst>
</file>

<file path=ppt/tags/tag365.xml><?xml version="1.0" encoding="utf-8"?>
<p:tagLst xmlns:p="http://schemas.openxmlformats.org/presentationml/2006/main">
  <p:tag name="AS_UNIQUEID" val="8188"/>
</p:tagLst>
</file>

<file path=ppt/tags/tag366.xml><?xml version="1.0" encoding="utf-8"?>
<p:tagLst xmlns:p="http://schemas.openxmlformats.org/presentationml/2006/main">
  <p:tag name="AS_UNIQUEID" val="8189"/>
</p:tagLst>
</file>

<file path=ppt/tags/tag367.xml><?xml version="1.0" encoding="utf-8"?>
<p:tagLst xmlns:p="http://schemas.openxmlformats.org/presentationml/2006/main">
  <p:tag name="AS_UNIQUEID" val="8190"/>
</p:tagLst>
</file>

<file path=ppt/tags/tag368.xml><?xml version="1.0" encoding="utf-8"?>
<p:tagLst xmlns:p="http://schemas.openxmlformats.org/presentationml/2006/main">
  <p:tag name="AS_UNIQUEID" val="8191"/>
</p:tagLst>
</file>

<file path=ppt/tags/tag369.xml><?xml version="1.0" encoding="utf-8"?>
<p:tagLst xmlns:p="http://schemas.openxmlformats.org/presentationml/2006/main">
  <p:tag name="AS_UNIQUEID" val="8192"/>
</p:tagLst>
</file>

<file path=ppt/tags/tag37.xml><?xml version="1.0" encoding="utf-8"?>
<p:tagLst xmlns:p="http://schemas.openxmlformats.org/presentationml/2006/main">
  <p:tag name="AS_UNIQUEID" val="98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AS_UNIQUEID" val="8193"/>
</p:tagLst>
</file>

<file path=ppt/tags/tag3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2.xml><?xml version="1.0" encoding="utf-8"?>
<p:tagLst xmlns:p="http://schemas.openxmlformats.org/presentationml/2006/main">
  <p:tag name="AS_UNIQUEID" val="8529"/>
</p:tagLst>
</file>

<file path=ppt/tags/tag373.xml><?xml version="1.0" encoding="utf-8"?>
<p:tagLst xmlns:p="http://schemas.openxmlformats.org/presentationml/2006/main">
  <p:tag name="AS_UNIQUEID" val="8530"/>
</p:tagLst>
</file>

<file path=ppt/tags/tag374.xml><?xml version="1.0" encoding="utf-8"?>
<p:tagLst xmlns:p="http://schemas.openxmlformats.org/presentationml/2006/main">
  <p:tag name="AS_UNIQUEID" val="11973"/>
</p:tagLst>
</file>

<file path=ppt/tags/tag375.xml><?xml version="1.0" encoding="utf-8"?>
<p:tagLst xmlns:p="http://schemas.openxmlformats.org/presentationml/2006/main">
  <p:tag name="AS_UNIQUEID" val="11973"/>
  <p:tag name="KSO_WM_BEAUTIFY_FLAG" val=""/>
</p:tagLst>
</file>

<file path=ppt/tags/tag376.xml><?xml version="1.0" encoding="utf-8"?>
<p:tagLst xmlns:p="http://schemas.openxmlformats.org/presentationml/2006/main">
  <p:tag name="AS_UNIQUEID" val="11973"/>
  <p:tag name="KSO_WM_BEAUTIFY_FLAG" val=""/>
</p:tagLst>
</file>

<file path=ppt/tags/tag377.xml><?xml version="1.0" encoding="utf-8"?>
<p:tagLst xmlns:p="http://schemas.openxmlformats.org/presentationml/2006/main">
  <p:tag name="AS_UNIQUEID" val="11973"/>
  <p:tag name="KSO_WM_BEAUTIFY_FLAG" val=""/>
</p:tagLst>
</file>

<file path=ppt/tags/tag378.xml><?xml version="1.0" encoding="utf-8"?>
<p:tagLst xmlns:p="http://schemas.openxmlformats.org/presentationml/2006/main">
  <p:tag name="AS_UNIQUEID" val="4287"/>
  <p:tag name="KSO_WM_BEAUTIFY_FLAG" val=""/>
</p:tagLst>
</file>

<file path=ppt/tags/tag379.xml><?xml version="1.0" encoding="utf-8"?>
<p:tagLst xmlns:p="http://schemas.openxmlformats.org/presentationml/2006/main">
  <p:tag name="AS_UNIQUEID" val="1666"/>
</p:tagLst>
</file>

<file path=ppt/tags/tag38.xml><?xml version="1.0" encoding="utf-8"?>
<p:tagLst xmlns:p="http://schemas.openxmlformats.org/presentationml/2006/main">
  <p:tag name="AS_UNIQUEID" val="98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AS_UNIQUEID" val="1667"/>
</p:tagLst>
</file>

<file path=ppt/tags/tag381.xml><?xml version="1.0" encoding="utf-8"?>
<p:tagLst xmlns:p="http://schemas.openxmlformats.org/presentationml/2006/main">
  <p:tag name="AS_UNIQUEID" val="1668"/>
</p:tagLst>
</file>

<file path=ppt/tags/tag382.xml><?xml version="1.0" encoding="utf-8"?>
<p:tagLst xmlns:p="http://schemas.openxmlformats.org/presentationml/2006/main">
  <p:tag name="AS_UNIQUEID" val="9787"/>
  <p:tag name="KSO_WM_BEAUTIFY_FLAG" val=""/>
</p:tagLst>
</file>

<file path=ppt/tags/tag383.xml><?xml version="1.0" encoding="utf-8"?>
<p:tagLst xmlns:p="http://schemas.openxmlformats.org/presentationml/2006/main">
  <p:tag name="AS_UNIQUEID" val="9182"/>
</p:tagLst>
</file>

<file path=ppt/tags/tag384.xml><?xml version="1.0" encoding="utf-8"?>
<p:tagLst xmlns:p="http://schemas.openxmlformats.org/presentationml/2006/main">
  <p:tag name="AS_UNIQUEID" val="365"/>
</p:tagLst>
</file>

<file path=ppt/tags/tag385.xml><?xml version="1.0" encoding="utf-8"?>
<p:tagLst xmlns:p="http://schemas.openxmlformats.org/presentationml/2006/main">
  <p:tag name="AS_UNIQUEID" val="367"/>
</p:tagLst>
</file>

<file path=ppt/tags/tag386.xml><?xml version="1.0" encoding="utf-8"?>
<p:tagLst xmlns:p="http://schemas.openxmlformats.org/presentationml/2006/main">
  <p:tag name="AS_UNIQUEID" val="368"/>
</p:tagLst>
</file>

<file path=ppt/tags/tag387.xml><?xml version="1.0" encoding="utf-8"?>
<p:tagLst xmlns:p="http://schemas.openxmlformats.org/presentationml/2006/main">
  <p:tag name="AS_UNIQUEID" val="369"/>
</p:tagLst>
</file>

<file path=ppt/tags/tag388.xml><?xml version="1.0" encoding="utf-8"?>
<p:tagLst xmlns:p="http://schemas.openxmlformats.org/presentationml/2006/main">
  <p:tag name="AS_UNIQUEID" val="370"/>
</p:tagLst>
</file>

<file path=ppt/tags/tag389.xml><?xml version="1.0" encoding="utf-8"?>
<p:tagLst xmlns:p="http://schemas.openxmlformats.org/presentationml/2006/main">
  <p:tag name="AS_UNIQUEID" val="371"/>
</p:tagLst>
</file>

<file path=ppt/tags/tag39.xml><?xml version="1.0" encoding="utf-8"?>
<p:tagLst xmlns:p="http://schemas.openxmlformats.org/presentationml/2006/main">
  <p:tag name="AS_UNIQUEID" val="98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AS_UNIQUEID" val="372"/>
</p:tagLst>
</file>

<file path=ppt/tags/tag391.xml><?xml version="1.0" encoding="utf-8"?>
<p:tagLst xmlns:p="http://schemas.openxmlformats.org/presentationml/2006/main">
  <p:tag name="AS_UNIQUEID" val="373"/>
</p:tagLst>
</file>

<file path=ppt/tags/tag392.xml><?xml version="1.0" encoding="utf-8"?>
<p:tagLst xmlns:p="http://schemas.openxmlformats.org/presentationml/2006/main">
  <p:tag name="AS_UNIQUEID" val="374"/>
</p:tagLst>
</file>

<file path=ppt/tags/tag393.xml><?xml version="1.0" encoding="utf-8"?>
<p:tagLst xmlns:p="http://schemas.openxmlformats.org/presentationml/2006/main">
  <p:tag name="AS_UNIQUEID" val="375"/>
</p:tagLst>
</file>

<file path=ppt/tags/tag394.xml><?xml version="1.0" encoding="utf-8"?>
<p:tagLst xmlns:p="http://schemas.openxmlformats.org/presentationml/2006/main">
  <p:tag name="AS_UNIQUEID" val="376"/>
</p:tagLst>
</file>

<file path=ppt/tags/tag395.xml><?xml version="1.0" encoding="utf-8"?>
<p:tagLst xmlns:p="http://schemas.openxmlformats.org/presentationml/2006/main">
  <p:tag name="AS_UNIQUEID" val="377"/>
</p:tagLst>
</file>

<file path=ppt/tags/tag396.xml><?xml version="1.0" encoding="utf-8"?>
<p:tagLst xmlns:p="http://schemas.openxmlformats.org/presentationml/2006/main">
  <p:tag name="AS_UNIQUEID" val="378"/>
</p:tagLst>
</file>

<file path=ppt/tags/tag397.xml><?xml version="1.0" encoding="utf-8"?>
<p:tagLst xmlns:p="http://schemas.openxmlformats.org/presentationml/2006/main">
  <p:tag name="AS_UNIQUEID" val="379"/>
</p:tagLst>
</file>

<file path=ppt/tags/tag398.xml><?xml version="1.0" encoding="utf-8"?>
<p:tagLst xmlns:p="http://schemas.openxmlformats.org/presentationml/2006/main">
  <p:tag name="AS_UNIQUEID" val="380"/>
</p:tagLst>
</file>

<file path=ppt/tags/tag399.xml><?xml version="1.0" encoding="utf-8"?>
<p:tagLst xmlns:p="http://schemas.openxmlformats.org/presentationml/2006/main">
  <p:tag name="AS_UNIQUEID" val="381"/>
</p:tagLst>
</file>

<file path=ppt/tags/tag4.xml><?xml version="1.0" encoding="utf-8"?>
<p:tagLst xmlns:p="http://schemas.openxmlformats.org/presentationml/2006/main">
  <p:tag name="AS_UNIQUEID" val="97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98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AS_UNIQUEID" val="382"/>
</p:tagLst>
</file>

<file path=ppt/tags/tag401.xml><?xml version="1.0" encoding="utf-8"?>
<p:tagLst xmlns:p="http://schemas.openxmlformats.org/presentationml/2006/main">
  <p:tag name="AS_UNIQUEID" val="383"/>
</p:tagLst>
</file>

<file path=ppt/tags/tag402.xml><?xml version="1.0" encoding="utf-8"?>
<p:tagLst xmlns:p="http://schemas.openxmlformats.org/presentationml/2006/main">
  <p:tag name="AS_UNIQUEID" val="384"/>
</p:tagLst>
</file>

<file path=ppt/tags/tag403.xml><?xml version="1.0" encoding="utf-8"?>
<p:tagLst xmlns:p="http://schemas.openxmlformats.org/presentationml/2006/main">
  <p:tag name="AS_UNIQUEID" val="385"/>
</p:tagLst>
</file>

<file path=ppt/tags/tag404.xml><?xml version="1.0" encoding="utf-8"?>
<p:tagLst xmlns:p="http://schemas.openxmlformats.org/presentationml/2006/main">
  <p:tag name="AS_UNIQUEID" val="386"/>
</p:tagLst>
</file>

<file path=ppt/tags/tag405.xml><?xml version="1.0" encoding="utf-8"?>
<p:tagLst xmlns:p="http://schemas.openxmlformats.org/presentationml/2006/main">
  <p:tag name="AS_UNIQUEID" val="387"/>
</p:tagLst>
</file>

<file path=ppt/tags/tag406.xml><?xml version="1.0" encoding="utf-8"?>
<p:tagLst xmlns:p="http://schemas.openxmlformats.org/presentationml/2006/main">
  <p:tag name="AS_UNIQUEID" val="388"/>
</p:tagLst>
</file>

<file path=ppt/tags/tag407.xml><?xml version="1.0" encoding="utf-8"?>
<p:tagLst xmlns:p="http://schemas.openxmlformats.org/presentationml/2006/main">
  <p:tag name="AS_UNIQUEID" val="389"/>
</p:tagLst>
</file>

<file path=ppt/tags/tag408.xml><?xml version="1.0" encoding="utf-8"?>
<p:tagLst xmlns:p="http://schemas.openxmlformats.org/presentationml/2006/main">
  <p:tag name="AS_UNIQUEID" val="390"/>
</p:tagLst>
</file>

<file path=ppt/tags/tag409.xml><?xml version="1.0" encoding="utf-8"?>
<p:tagLst xmlns:p="http://schemas.openxmlformats.org/presentationml/2006/main">
  <p:tag name="AS_UNIQUEID" val="391"/>
</p:tagLst>
</file>

<file path=ppt/tags/tag41.xml><?xml version="1.0" encoding="utf-8"?>
<p:tagLst xmlns:p="http://schemas.openxmlformats.org/presentationml/2006/main">
  <p:tag name="AS_UNIQUEID" val="98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AS_UNIQUEID" val="392"/>
</p:tagLst>
</file>

<file path=ppt/tags/tag411.xml><?xml version="1.0" encoding="utf-8"?>
<p:tagLst xmlns:p="http://schemas.openxmlformats.org/presentationml/2006/main">
  <p:tag name="AS_UNIQUEID" val="393"/>
</p:tagLst>
</file>

<file path=ppt/tags/tag412.xml><?xml version="1.0" encoding="utf-8"?>
<p:tagLst xmlns:p="http://schemas.openxmlformats.org/presentationml/2006/main">
  <p:tag name="AS_UNIQUEID" val="394"/>
</p:tagLst>
</file>

<file path=ppt/tags/tag413.xml><?xml version="1.0" encoding="utf-8"?>
<p:tagLst xmlns:p="http://schemas.openxmlformats.org/presentationml/2006/main">
  <p:tag name="AS_UNIQUEID" val="449"/>
  <p:tag name="KSO_WM_BEAUTIFY_FLAG" val=""/>
</p:tagLst>
</file>

<file path=ppt/tags/tag414.xml><?xml version="1.0" encoding="utf-8"?>
<p:tagLst xmlns:p="http://schemas.openxmlformats.org/presentationml/2006/main">
  <p:tag name="AS_UNIQUEID" val="9863"/>
</p:tagLst>
</file>

<file path=ppt/tags/tag415.xml><?xml version="1.0" encoding="utf-8"?>
<p:tagLst xmlns:p="http://schemas.openxmlformats.org/presentationml/2006/main">
  <p:tag name="AS_UNIQUEID" val="9864"/>
</p:tagLst>
</file>

<file path=ppt/tags/tag416.xml><?xml version="1.0" encoding="utf-8"?>
<p:tagLst xmlns:p="http://schemas.openxmlformats.org/presentationml/2006/main">
  <p:tag name="AS_UNIQUEID" val="9865"/>
</p:tagLst>
</file>

<file path=ppt/tags/tag417.xml><?xml version="1.0" encoding="utf-8"?>
<p:tagLst xmlns:p="http://schemas.openxmlformats.org/presentationml/2006/main">
  <p:tag name="AS_UNIQUEID" val="9866"/>
</p:tagLst>
</file>

<file path=ppt/tags/tag418.xml><?xml version="1.0" encoding="utf-8"?>
<p:tagLst xmlns:p="http://schemas.openxmlformats.org/presentationml/2006/main">
  <p:tag name="AS_UNIQUEID" val="9867"/>
</p:tagLst>
</file>

<file path=ppt/tags/tag419.xml><?xml version="1.0" encoding="utf-8"?>
<p:tagLst xmlns:p="http://schemas.openxmlformats.org/presentationml/2006/main">
  <p:tag name="AS_UNIQUEID" val="9868"/>
</p:tagLst>
</file>

<file path=ppt/tags/tag42.xml><?xml version="1.0" encoding="utf-8"?>
<p:tagLst xmlns:p="http://schemas.openxmlformats.org/presentationml/2006/main">
  <p:tag name="AS_UNIQUEID" val="98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TA4NzIyN2MxYTlmMzQ1NGE2MjU5NWRkMjhlOGMxYTAifQ=="/>
  <p:tag name="KSO_WPP_MARK_KEY" val="8043ab4c-b663-431b-98be-7a0a364e0f20"/>
  <p:tag name="commondata" val="eyJoZGlkIjoiNTQ0MWU1NTk1ZjM3NGZmNTBlMTdlMzIxYmQwNWRlOWMifQ=="/>
</p:tagLst>
</file>

<file path=ppt/tags/tag43.xml><?xml version="1.0" encoding="utf-8"?>
<p:tagLst xmlns:p="http://schemas.openxmlformats.org/presentationml/2006/main">
  <p:tag name="AS_UNIQUEID" val="98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98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98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98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98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98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98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97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98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98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98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98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98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98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98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985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AS_UNIQUEID" val="9857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AS_UNIQUEID" val="98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AS_UNIQUEID" val="97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98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AS_UNIQUEID" val="98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AS_UNIQUEID" val="9861"/>
</p:tagLst>
</file>

<file path=ppt/tags/tag63.xml><?xml version="1.0" encoding="utf-8"?>
<p:tagLst xmlns:p="http://schemas.openxmlformats.org/presentationml/2006/main">
  <p:tag name="AS_UNIQUEID" val="9898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p="http://schemas.openxmlformats.org/presentationml/2006/main">
  <p:tag name="AS_UNIQUEID" val="8860"/>
</p:tagLst>
</file>

<file path=ppt/tags/tag66.xml><?xml version="1.0" encoding="utf-8"?>
<p:tagLst xmlns:p="http://schemas.openxmlformats.org/presentationml/2006/main">
  <p:tag name="AS_UNIQUEID" val="8861"/>
</p:tagLst>
</file>

<file path=ppt/tags/tag67.xml><?xml version="1.0" encoding="utf-8"?>
<p:tagLst xmlns:p="http://schemas.openxmlformats.org/presentationml/2006/main">
  <p:tag name="AS_UNIQUEID" val="8864"/>
</p:tagLst>
</file>

<file path=ppt/tags/tag68.xml><?xml version="1.0" encoding="utf-8"?>
<p:tagLst xmlns:p="http://schemas.openxmlformats.org/presentationml/2006/main">
  <p:tag name="AS_UNIQUEID" val="9424"/>
</p:tagLst>
</file>

<file path=ppt/tags/tag69.xml><?xml version="1.0" encoding="utf-8"?>
<p:tagLst xmlns:p="http://schemas.openxmlformats.org/presentationml/2006/main">
  <p:tag name="AS_UNIQUEID" val="9425"/>
</p:tagLst>
</file>

<file path=ppt/tags/tag7.xml><?xml version="1.0" encoding="utf-8"?>
<p:tagLst xmlns:p="http://schemas.openxmlformats.org/presentationml/2006/main">
  <p:tag name="AS_UNIQUEID" val="97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9426"/>
</p:tagLst>
</file>

<file path=ppt/tags/tag71.xml><?xml version="1.0" encoding="utf-8"?>
<p:tagLst xmlns:p="http://schemas.openxmlformats.org/presentationml/2006/main">
  <p:tag name="AS_UNIQUEID" val="9903"/>
</p:tagLst>
</file>

<file path=ppt/tags/tag72.xml><?xml version="1.0" encoding="utf-8"?>
<p:tagLst xmlns:p="http://schemas.openxmlformats.org/presentationml/2006/main">
  <p:tag name="AS_UNIQUEID" val="609"/>
</p:tagLst>
</file>

<file path=ppt/tags/tag73.xml><?xml version="1.0" encoding="utf-8"?>
<p:tagLst xmlns:p="http://schemas.openxmlformats.org/presentationml/2006/main">
  <p:tag name="AS_UNIQUEID" val="610"/>
</p:tagLst>
</file>

<file path=ppt/tags/tag74.xml><?xml version="1.0" encoding="utf-8"?>
<p:tagLst xmlns:p="http://schemas.openxmlformats.org/presentationml/2006/main">
  <p:tag name="AS_UNIQUEID" val="611"/>
</p:tagLst>
</file>

<file path=ppt/tags/tag75.xml><?xml version="1.0" encoding="utf-8"?>
<p:tagLst xmlns:p="http://schemas.openxmlformats.org/presentationml/2006/main">
  <p:tag name="AS_UNIQUEID" val="612"/>
</p:tagLst>
</file>

<file path=ppt/tags/tag76.xml><?xml version="1.0" encoding="utf-8"?>
<p:tagLst xmlns:p="http://schemas.openxmlformats.org/presentationml/2006/main">
  <p:tag name="AS_UNIQUEID" val="613"/>
</p:tagLst>
</file>

<file path=ppt/tags/tag77.xml><?xml version="1.0" encoding="utf-8"?>
<p:tagLst xmlns:p="http://schemas.openxmlformats.org/presentationml/2006/main">
  <p:tag name="AS_UNIQUEID" val="614"/>
</p:tagLst>
</file>

<file path=ppt/tags/tag78.xml><?xml version="1.0" encoding="utf-8"?>
<p:tagLst xmlns:p="http://schemas.openxmlformats.org/presentationml/2006/main">
  <p:tag name="AS_UNIQUEID" val="9460"/>
</p:tagLst>
</file>

<file path=ppt/tags/tag79.xml><?xml version="1.0" encoding="utf-8"?>
<p:tagLst xmlns:p="http://schemas.openxmlformats.org/presentationml/2006/main">
  <p:tag name="AS_UNIQUEID" val="8908"/>
</p:tagLst>
</file>

<file path=ppt/tags/tag8.xml><?xml version="1.0" encoding="utf-8"?>
<p:tagLst xmlns:p="http://schemas.openxmlformats.org/presentationml/2006/main">
  <p:tag name="AS_UNIQUEID" val="97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9462"/>
</p:tagLst>
</file>

<file path=ppt/tags/tag81.xml><?xml version="1.0" encoding="utf-8"?>
<p:tagLst xmlns:p="http://schemas.openxmlformats.org/presentationml/2006/main">
  <p:tag name="AS_UNIQUEID" val="8903"/>
</p:tagLst>
</file>

<file path=ppt/tags/tag82.xml><?xml version="1.0" encoding="utf-8"?>
<p:tagLst xmlns:p="http://schemas.openxmlformats.org/presentationml/2006/main">
  <p:tag name="AS_UNIQUEID" val="1555"/>
</p:tagLst>
</file>

<file path=ppt/tags/tag83.xml><?xml version="1.0" encoding="utf-8"?>
<p:tagLst xmlns:p="http://schemas.openxmlformats.org/presentationml/2006/main">
  <p:tag name="AS_UNIQUEID" val="1754"/>
  <p:tag name="KSO_WM_BEAUTIFY_FLAG" val=""/>
</p:tagLst>
</file>

<file path=ppt/tags/tag84.xml><?xml version="1.0" encoding="utf-8"?>
<p:tagLst xmlns:p="http://schemas.openxmlformats.org/presentationml/2006/main">
  <p:tag name="AS_UNIQUEID" val="9747"/>
</p:tagLst>
</file>

<file path=ppt/tags/tag85.xml><?xml version="1.0" encoding="utf-8"?>
<p:tagLst xmlns:p="http://schemas.openxmlformats.org/presentationml/2006/main">
  <p:tag name="AS_UNIQUEID" val="1875"/>
  <p:tag name="KSO_WM_BEAUTIFY_FLAG" val=""/>
</p:tagLst>
</file>

<file path=ppt/tags/tag86.xml><?xml version="1.0" encoding="utf-8"?>
<p:tagLst xmlns:p="http://schemas.openxmlformats.org/presentationml/2006/main">
  <p:tag name="AS_UNIQUEID" val="8896"/>
  <p:tag name="KSO_WM_BEAUTIFY_FLAG" val=""/>
</p:tagLst>
</file>

<file path=ppt/tags/tag87.xml><?xml version="1.0" encoding="utf-8"?>
<p:tagLst xmlns:p="http://schemas.openxmlformats.org/presentationml/2006/main">
  <p:tag name="AS_UNIQUEID" val="9748"/>
</p:tagLst>
</file>

<file path=ppt/tags/tag88.xml><?xml version="1.0" encoding="utf-8"?>
<p:tagLst xmlns:p="http://schemas.openxmlformats.org/presentationml/2006/main">
  <p:tag name="AS_UNIQUEID" val="1875"/>
  <p:tag name="KSO_WM_BEAUTIFY_FLAG" val=""/>
</p:tagLst>
</file>

<file path=ppt/tags/tag89.xml><?xml version="1.0" encoding="utf-8"?>
<p:tagLst xmlns:p="http://schemas.openxmlformats.org/presentationml/2006/main">
  <p:tag name="AS_UNIQUEID" val="8896"/>
  <p:tag name="KSO_WM_BEAUTIFY_FLAG" val=""/>
</p:tagLst>
</file>

<file path=ppt/tags/tag9.xml><?xml version="1.0" encoding="utf-8"?>
<p:tagLst xmlns:p="http://schemas.openxmlformats.org/presentationml/2006/main">
  <p:tag name="AS_UNIQUEID" val="97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9749"/>
  <p:tag name="KSO_WM_BEAUTIFY_FLAG" val=""/>
</p:tagLst>
</file>

<file path=ppt/tags/tag91.xml><?xml version="1.0" encoding="utf-8"?>
<p:tagLst xmlns:p="http://schemas.openxmlformats.org/presentationml/2006/main">
  <p:tag name="AS_UNIQUEID" val="9744"/>
</p:tagLst>
</file>

<file path=ppt/tags/tag92.xml><?xml version="1.0" encoding="utf-8"?>
<p:tagLst xmlns:p="http://schemas.openxmlformats.org/presentationml/2006/main">
  <p:tag name="AS_UNIQUEID" val="9745"/>
</p:tagLst>
</file>

<file path=ppt/tags/tag93.xml><?xml version="1.0" encoding="utf-8"?>
<p:tagLst xmlns:p="http://schemas.openxmlformats.org/presentationml/2006/main">
  <p:tag name="AS_UNIQUEID" val="1018"/>
</p:tagLst>
</file>

<file path=ppt/tags/tag94.xml><?xml version="1.0" encoding="utf-8"?>
<p:tagLst xmlns:p="http://schemas.openxmlformats.org/presentationml/2006/main">
  <p:tag name="AS_UNIQUEID" val="1019"/>
</p:tagLst>
</file>

<file path=ppt/tags/tag95.xml><?xml version="1.0" encoding="utf-8"?>
<p:tagLst xmlns:p="http://schemas.openxmlformats.org/presentationml/2006/main">
  <p:tag name="AS_UNIQUEID" val="1020"/>
</p:tagLst>
</file>

<file path=ppt/tags/tag96.xml><?xml version="1.0" encoding="utf-8"?>
<p:tagLst xmlns:p="http://schemas.openxmlformats.org/presentationml/2006/main">
  <p:tag name="AS_UNIQUEID" val="1021"/>
</p:tagLst>
</file>

<file path=ppt/tags/tag97.xml><?xml version="1.0" encoding="utf-8"?>
<p:tagLst xmlns:p="http://schemas.openxmlformats.org/presentationml/2006/main">
  <p:tag name="AS_UNIQUEID" val="1022"/>
</p:tagLst>
</file>

<file path=ppt/tags/tag98.xml><?xml version="1.0" encoding="utf-8"?>
<p:tagLst xmlns:p="http://schemas.openxmlformats.org/presentationml/2006/main">
  <p:tag name="AS_UNIQUEID" val="1023"/>
</p:tagLst>
</file>

<file path=ppt/tags/tag99.xml><?xml version="1.0" encoding="utf-8"?>
<p:tagLst xmlns:p="http://schemas.openxmlformats.org/presentationml/2006/main">
  <p:tag name="AS_UNIQUEID" val="102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4944</Words>
  <Application>WPS 演示</Application>
  <PresentationFormat/>
  <Paragraphs>657</Paragraphs>
  <Slides>26</Slides>
  <Notes>10</Notes>
  <HiddenSlides>2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Arial</vt:lpstr>
      <vt:lpstr>宋体</vt:lpstr>
      <vt:lpstr>Wingdings</vt:lpstr>
      <vt:lpstr>Wingdings</vt:lpstr>
      <vt:lpstr>黑体</vt:lpstr>
      <vt:lpstr>微软雅黑</vt:lpstr>
      <vt:lpstr>华文中宋</vt:lpstr>
      <vt:lpstr>楷体</vt:lpstr>
      <vt:lpstr>Times New Roman</vt:lpstr>
      <vt:lpstr>华文新魏</vt:lpstr>
      <vt:lpstr>只想和你说晚安</vt:lpstr>
      <vt:lpstr>Segoe Print</vt:lpstr>
      <vt:lpstr>仿宋</vt:lpstr>
      <vt:lpstr>Calibri</vt:lpstr>
      <vt:lpstr>幼圆</vt:lpstr>
      <vt:lpstr>思源黑体 CN Light</vt:lpstr>
      <vt:lpstr>华文楷体</vt:lpstr>
      <vt:lpstr>Arial Unicode MS</vt:lpstr>
      <vt:lpstr>方正字迹-龙吟体 简</vt:lpstr>
      <vt:lpstr>等线</vt:lpstr>
      <vt:lpstr>楷体_GB2312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zephyr</cp:lastModifiedBy>
  <cp:revision>4</cp:revision>
  <cp:lastPrinted>2024-03-26T18:32:00Z</cp:lastPrinted>
  <dcterms:created xsi:type="dcterms:W3CDTF">2024-03-26T18:32:00Z</dcterms:created>
  <dcterms:modified xsi:type="dcterms:W3CDTF">2024-04-26T05:44:51Z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5000429299014497ADFE5FB655950A4A_12</vt:lpwstr>
  </property>
  <property fmtid="{D5CDD505-2E9C-101B-9397-08002B2CF9AE}" pid="7" name="KSOProductBuildVer">
    <vt:lpwstr>2052-12.1.0.16417</vt:lpwstr>
  </property>
</Properties>
</file>