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429" r:id="rId3"/>
    <p:sldId id="461" r:id="rId4"/>
    <p:sldId id="258" r:id="rId5"/>
    <p:sldId id="388" r:id="rId6"/>
    <p:sldId id="392" r:id="rId7"/>
    <p:sldId id="406" r:id="rId8"/>
    <p:sldId id="405" r:id="rId9"/>
    <p:sldId id="407" r:id="rId10"/>
    <p:sldId id="408" r:id="rId11"/>
    <p:sldId id="411" r:id="rId12"/>
    <p:sldId id="413" r:id="rId13"/>
    <p:sldId id="490" r:id="rId14"/>
    <p:sldId id="499" r:id="rId15"/>
    <p:sldId id="491" r:id="rId16"/>
  </p:sldIdLst>
  <p:sldSz cx="12192000" cy="6858000"/>
  <p:notesSz cx="6858000" cy="9144000"/>
  <p:embeddedFontLst>
    <p:embeddedFont>
      <p:font typeface="华文中宋" panose="02010600040101010101" charset="-122"/>
      <p:regular r:id="rId21"/>
    </p:embeddedFont>
    <p:embeddedFont>
      <p:font typeface="华文楷体" panose="02010600040101010101" charset="-122"/>
      <p:regular r:id="rId22"/>
    </p:embeddedFont>
    <p:embeddedFont>
      <p:font typeface="方正风雅楷宋简体" panose="02000600000000000000" charset="-122"/>
      <p:regular r:id="rId23"/>
    </p:embeddedFont>
    <p:embeddedFont>
      <p:font typeface="造字工房刻宋体" charset="-122"/>
      <p:regular r:id="rId24"/>
    </p:embeddedFont>
    <p:embeddedFont>
      <p:font typeface="Calibri Light" panose="020F0302020204030204" charset="0"/>
      <p:regular r:id="rId25"/>
      <p:italic r:id="rId26"/>
    </p:embeddedFont>
    <p:embeddedFont>
      <p:font typeface="Calibri" panose="020F0502020204030204" charset="0"/>
      <p:regular r:id="rId27"/>
      <p:bold r:id="rId28"/>
      <p:italic r:id="rId29"/>
      <p:boldItalic r:id="rId30"/>
    </p:embeddedFont>
    <p:embeddedFont>
      <p:font typeface="兰米雅宋" panose="02000503000000000000" charset="-122"/>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64" d="100"/>
          <a:sy n="64" d="100"/>
        </p:scale>
        <p:origin x="114"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290.xml"/><Relationship Id="rId31" Type="http://schemas.openxmlformats.org/officeDocument/2006/relationships/font" Target="fonts/font11.fntdata"/><Relationship Id="rId30" Type="http://schemas.openxmlformats.org/officeDocument/2006/relationships/font" Target="fonts/font10.fntdata"/><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609600" y="274638"/>
            <a:ext cx="109728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Rectangle 4"/>
          <p:cNvSpPr>
            <a:spLocks noGrp="1" noChangeArrowheads="1"/>
          </p:cNvSpPr>
          <p:nvPr>
            <p:ph type="dt" sz="half" idx="10"/>
            <p:custDataLst>
              <p:tags r:id="rId3"/>
            </p:custDataLst>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custDataLst>
              <p:tags r:id="rId4"/>
            </p:custDataLst>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custDataLst>
              <p:tags r:id="rId5"/>
            </p:custDataLst>
          </p:nvPr>
        </p:nvSpPr>
        <p:spPr/>
        <p:txBody>
          <a:bodyPr/>
          <a:lstStyle>
            <a:lvl1pPr>
              <a:defRPr/>
            </a:lvl1pPr>
          </a:lstStyle>
          <a:p>
            <a:pPr>
              <a:defRPr/>
            </a:pPr>
            <a:fld id="{B2AB22A7-3F5D-432D-9FDC-96F525CB0E02}" type="slidenum">
              <a:rPr lang="en-US" altLang="zh-CN"/>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9.xml"/><Relationship Id="rId20"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tags" Target="../tags/tag68.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custDataLst>
              <p:tags r:id="rId18"/>
            </p:custDataLst>
          </p:nvPr>
        </p:nvPicPr>
        <p:blipFill>
          <a:blip r:embed="rId19" r:link="rId20"/>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21"/>
            </p:custDataLst>
          </p:nvPr>
        </p:nvPicPr>
        <p:blipFill>
          <a:blip r:embed="rId19" r:link="rId20"/>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7" Type="http://schemas.openxmlformats.org/officeDocument/2006/relationships/slideLayout" Target="../slideLayouts/slideLayout2.xml"/><Relationship Id="rId46" Type="http://schemas.openxmlformats.org/officeDocument/2006/relationships/image" Target="../media/image3.png"/><Relationship Id="rId45" Type="http://schemas.openxmlformats.org/officeDocument/2006/relationships/tags" Target="../tags/tag113.xml"/><Relationship Id="rId44" Type="http://schemas.openxmlformats.org/officeDocument/2006/relationships/tags" Target="../tags/tag112.xml"/><Relationship Id="rId43" Type="http://schemas.openxmlformats.org/officeDocument/2006/relationships/tags" Target="../tags/tag111.xml"/><Relationship Id="rId42" Type="http://schemas.openxmlformats.org/officeDocument/2006/relationships/tags" Target="../tags/tag110.xml"/><Relationship Id="rId41" Type="http://schemas.openxmlformats.org/officeDocument/2006/relationships/tags" Target="../tags/tag109.xml"/><Relationship Id="rId40" Type="http://schemas.openxmlformats.org/officeDocument/2006/relationships/tags" Target="../tags/tag108.xml"/><Relationship Id="rId4" Type="http://schemas.openxmlformats.org/officeDocument/2006/relationships/tags" Target="../tags/tag73.xml"/><Relationship Id="rId39" Type="http://schemas.openxmlformats.org/officeDocument/2006/relationships/tags" Target="../tags/tag107.xml"/><Relationship Id="rId38" Type="http://schemas.openxmlformats.org/officeDocument/2006/relationships/tags" Target="../tags/tag106.xml"/><Relationship Id="rId37" Type="http://schemas.openxmlformats.org/officeDocument/2006/relationships/tags" Target="../tags/tag105.xml"/><Relationship Id="rId36" Type="http://schemas.openxmlformats.org/officeDocument/2006/relationships/tags" Target="../tags/tag104.xml"/><Relationship Id="rId35" Type="http://schemas.openxmlformats.org/officeDocument/2006/relationships/tags" Target="../tags/tag103.xml"/><Relationship Id="rId34" Type="http://schemas.openxmlformats.org/officeDocument/2006/relationships/tags" Target="../tags/tag102.xml"/><Relationship Id="rId33" Type="http://schemas.openxmlformats.org/officeDocument/2006/relationships/tags" Target="../tags/tag101.xml"/><Relationship Id="rId32" Type="http://schemas.openxmlformats.org/officeDocument/2006/relationships/tags" Target="../tags/tag100.xml"/><Relationship Id="rId31" Type="http://schemas.openxmlformats.org/officeDocument/2006/relationships/tags" Target="../tags/tag99.xml"/><Relationship Id="rId30" Type="http://schemas.openxmlformats.org/officeDocument/2006/relationships/tags" Target="../tags/tag98.xml"/><Relationship Id="rId3" Type="http://schemas.openxmlformats.org/officeDocument/2006/relationships/tags" Target="../tags/tag72.xml"/><Relationship Id="rId29" Type="http://schemas.openxmlformats.org/officeDocument/2006/relationships/tags" Target="../tags/tag97.xml"/><Relationship Id="rId28" Type="http://schemas.openxmlformats.org/officeDocument/2006/relationships/tags" Target="../tags/tag96.xml"/><Relationship Id="rId27" Type="http://schemas.openxmlformats.org/officeDocument/2006/relationships/tags" Target="../tags/tag95.xml"/><Relationship Id="rId26" Type="http://schemas.openxmlformats.org/officeDocument/2006/relationships/tags" Target="../tags/tag94.xml"/><Relationship Id="rId25" Type="http://schemas.openxmlformats.org/officeDocument/2006/relationships/tags" Target="../tags/tag93.xml"/><Relationship Id="rId24" Type="http://schemas.openxmlformats.org/officeDocument/2006/relationships/image" Target="../media/image2.png"/><Relationship Id="rId23" Type="http://schemas.openxmlformats.org/officeDocument/2006/relationships/tags" Target="../tags/tag92.xml"/><Relationship Id="rId22" Type="http://schemas.openxmlformats.org/officeDocument/2006/relationships/tags" Target="../tags/tag91.xml"/><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tags" Target="../tags/tag71.xml"/><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10.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5" Type="http://schemas.openxmlformats.org/officeDocument/2006/relationships/slideLayout" Target="../slideLayouts/slideLayout2.xml"/><Relationship Id="rId24" Type="http://schemas.openxmlformats.org/officeDocument/2006/relationships/tags" Target="../tags/tag279.xml"/><Relationship Id="rId23" Type="http://schemas.openxmlformats.org/officeDocument/2006/relationships/image" Target="../media/image2.png"/><Relationship Id="rId22" Type="http://schemas.openxmlformats.org/officeDocument/2006/relationships/tags" Target="../tags/tag278.xml"/><Relationship Id="rId21" Type="http://schemas.openxmlformats.org/officeDocument/2006/relationships/tags" Target="../tags/tag277.xml"/><Relationship Id="rId20" Type="http://schemas.openxmlformats.org/officeDocument/2006/relationships/tags" Target="../tags/tag276.xml"/><Relationship Id="rId2" Type="http://schemas.openxmlformats.org/officeDocument/2006/relationships/tags" Target="../tags/tag258.xml"/><Relationship Id="rId19" Type="http://schemas.openxmlformats.org/officeDocument/2006/relationships/tags" Target="../tags/tag275.xml"/><Relationship Id="rId18" Type="http://schemas.openxmlformats.org/officeDocument/2006/relationships/tags" Target="../tags/tag274.xml"/><Relationship Id="rId17" Type="http://schemas.openxmlformats.org/officeDocument/2006/relationships/tags" Target="../tags/tag273.xml"/><Relationship Id="rId16" Type="http://schemas.openxmlformats.org/officeDocument/2006/relationships/tags" Target="../tags/tag272.xml"/><Relationship Id="rId15" Type="http://schemas.openxmlformats.org/officeDocument/2006/relationships/tags" Target="../tags/tag271.xml"/><Relationship Id="rId14" Type="http://schemas.openxmlformats.org/officeDocument/2006/relationships/tags" Target="../tags/tag270.xml"/><Relationship Id="rId13" Type="http://schemas.openxmlformats.org/officeDocument/2006/relationships/tags" Target="../tags/tag269.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tags" Target="../tags/tag25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1.xml"/><Relationship Id="rId1" Type="http://schemas.openxmlformats.org/officeDocument/2006/relationships/tags" Target="../tags/tag28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83.xml"/><Relationship Id="rId2" Type="http://schemas.openxmlformats.org/officeDocument/2006/relationships/image" Target="../media/image2.png"/><Relationship Id="rId1" Type="http://schemas.openxmlformats.org/officeDocument/2006/relationships/tags" Target="../tags/tag28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5" Type="http://schemas.openxmlformats.org/officeDocument/2006/relationships/slideLayout" Target="../slideLayouts/slideLayout2.xml"/><Relationship Id="rId24" Type="http://schemas.openxmlformats.org/officeDocument/2006/relationships/tags" Target="../tags/tag136.xml"/><Relationship Id="rId23" Type="http://schemas.openxmlformats.org/officeDocument/2006/relationships/tags" Target="../tags/tag135.xml"/><Relationship Id="rId22" Type="http://schemas.openxmlformats.org/officeDocument/2006/relationships/image" Target="../media/image2.png"/><Relationship Id="rId21" Type="http://schemas.openxmlformats.org/officeDocument/2006/relationships/tags" Target="../tags/tag134.xml"/><Relationship Id="rId20" Type="http://schemas.openxmlformats.org/officeDocument/2006/relationships/tags" Target="../tags/tag133.xml"/><Relationship Id="rId2" Type="http://schemas.openxmlformats.org/officeDocument/2006/relationships/tags" Target="../tags/tag115.xml"/><Relationship Id="rId19" Type="http://schemas.openxmlformats.org/officeDocument/2006/relationships/tags" Target="../tags/tag132.xml"/><Relationship Id="rId18" Type="http://schemas.openxmlformats.org/officeDocument/2006/relationships/tags" Target="../tags/tag131.xml"/><Relationship Id="rId17" Type="http://schemas.openxmlformats.org/officeDocument/2006/relationships/tags" Target="../tags/tag130.xml"/><Relationship Id="rId16" Type="http://schemas.openxmlformats.org/officeDocument/2006/relationships/tags" Target="../tags/tag129.xml"/><Relationship Id="rId15" Type="http://schemas.openxmlformats.org/officeDocument/2006/relationships/tags" Target="../tags/tag128.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tags" Target="../tags/tag114.xml"/></Relationships>
</file>

<file path=ppt/slides/_rels/slide3.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6" Type="http://schemas.openxmlformats.org/officeDocument/2006/relationships/slideLayout" Target="../slideLayouts/slideLayout2.xml"/><Relationship Id="rId25" Type="http://schemas.openxmlformats.org/officeDocument/2006/relationships/tags" Target="../tags/tag159.xml"/><Relationship Id="rId24" Type="http://schemas.openxmlformats.org/officeDocument/2006/relationships/image" Target="../media/image4.png"/><Relationship Id="rId23" Type="http://schemas.openxmlformats.org/officeDocument/2006/relationships/tags" Target="../tags/tag158.xml"/><Relationship Id="rId22" Type="http://schemas.openxmlformats.org/officeDocument/2006/relationships/image" Target="../media/image2.png"/><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tags" Target="../tags/tag138.xml"/><Relationship Id="rId19" Type="http://schemas.openxmlformats.org/officeDocument/2006/relationships/tags" Target="../tags/tag155.xml"/><Relationship Id="rId18" Type="http://schemas.openxmlformats.org/officeDocument/2006/relationships/tags" Target="../tags/tag154.xml"/><Relationship Id="rId17" Type="http://schemas.openxmlformats.org/officeDocument/2006/relationships/tags" Target="../tags/tag153.xml"/><Relationship Id="rId16" Type="http://schemas.openxmlformats.org/officeDocument/2006/relationships/tags" Target="../tags/tag152.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7.xml"/></Relationships>
</file>

<file path=ppt/slides/_rels/slide4.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6" Type="http://schemas.openxmlformats.org/officeDocument/2006/relationships/slideLayout" Target="../slideLayouts/slideLayout2.xml"/><Relationship Id="rId25" Type="http://schemas.openxmlformats.org/officeDocument/2006/relationships/tags" Target="../tags/tag183.xml"/><Relationship Id="rId24" Type="http://schemas.openxmlformats.org/officeDocument/2006/relationships/image" Target="../media/image2.png"/><Relationship Id="rId23" Type="http://schemas.openxmlformats.org/officeDocument/2006/relationships/tags" Target="../tags/tag182.xml"/><Relationship Id="rId22" Type="http://schemas.openxmlformats.org/officeDocument/2006/relationships/tags" Target="../tags/tag181.xml"/><Relationship Id="rId21" Type="http://schemas.openxmlformats.org/officeDocument/2006/relationships/tags" Target="../tags/tag180.xml"/><Relationship Id="rId20" Type="http://schemas.openxmlformats.org/officeDocument/2006/relationships/tags" Target="../tags/tag179.xml"/><Relationship Id="rId2" Type="http://schemas.openxmlformats.org/officeDocument/2006/relationships/tags" Target="../tags/tag161.xml"/><Relationship Id="rId19" Type="http://schemas.openxmlformats.org/officeDocument/2006/relationships/tags" Target="../tags/tag178.xml"/><Relationship Id="rId18" Type="http://schemas.openxmlformats.org/officeDocument/2006/relationships/tags" Target="../tags/tag177.xml"/><Relationship Id="rId17" Type="http://schemas.openxmlformats.org/officeDocument/2006/relationships/tags" Target="../tags/tag176.xml"/><Relationship Id="rId16" Type="http://schemas.openxmlformats.org/officeDocument/2006/relationships/tags" Target="../tags/tag175.xml"/><Relationship Id="rId15" Type="http://schemas.openxmlformats.org/officeDocument/2006/relationships/tags" Target="../tags/tag174.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0.xml"/></Relationships>
</file>

<file path=ppt/slides/_rels/slide5.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5" Type="http://schemas.openxmlformats.org/officeDocument/2006/relationships/slideLayout" Target="../slideLayouts/slideLayout2.xml"/><Relationship Id="rId24" Type="http://schemas.openxmlformats.org/officeDocument/2006/relationships/tags" Target="../tags/tag206.xml"/><Relationship Id="rId23" Type="http://schemas.openxmlformats.org/officeDocument/2006/relationships/image" Target="../media/image2.png"/><Relationship Id="rId22" Type="http://schemas.openxmlformats.org/officeDocument/2006/relationships/tags" Target="../tags/tag205.xml"/><Relationship Id="rId21" Type="http://schemas.openxmlformats.org/officeDocument/2006/relationships/tags" Target="../tags/tag204.xml"/><Relationship Id="rId20" Type="http://schemas.openxmlformats.org/officeDocument/2006/relationships/tags" Target="../tags/tag203.xml"/><Relationship Id="rId2" Type="http://schemas.openxmlformats.org/officeDocument/2006/relationships/tags" Target="../tags/tag185.xml"/><Relationship Id="rId19" Type="http://schemas.openxmlformats.org/officeDocument/2006/relationships/tags" Target="../tags/tag202.xml"/><Relationship Id="rId18" Type="http://schemas.openxmlformats.org/officeDocument/2006/relationships/tags" Target="../tags/tag201.xml"/><Relationship Id="rId17" Type="http://schemas.openxmlformats.org/officeDocument/2006/relationships/tags" Target="../tags/tag200.xml"/><Relationship Id="rId16" Type="http://schemas.openxmlformats.org/officeDocument/2006/relationships/tags" Target="../tags/tag199.xml"/><Relationship Id="rId15" Type="http://schemas.openxmlformats.org/officeDocument/2006/relationships/tags" Target="../tags/tag198.xml"/><Relationship Id="rId14" Type="http://schemas.openxmlformats.org/officeDocument/2006/relationships/tags" Target="../tags/tag197.xml"/><Relationship Id="rId13" Type="http://schemas.openxmlformats.org/officeDocument/2006/relationships/tags" Target="../tags/tag196.xml"/><Relationship Id="rId12" Type="http://schemas.openxmlformats.org/officeDocument/2006/relationships/tags" Target="../tags/tag195.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tags" Target="../tags/tag18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7.xml"/></Relationships>
</file>

<file path=ppt/slides/_rels/slide7.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5" Type="http://schemas.openxmlformats.org/officeDocument/2006/relationships/slideLayout" Target="../slideLayouts/slideLayout2.xml"/><Relationship Id="rId24" Type="http://schemas.openxmlformats.org/officeDocument/2006/relationships/tags" Target="../tags/tag230.xml"/><Relationship Id="rId23" Type="http://schemas.openxmlformats.org/officeDocument/2006/relationships/image" Target="../media/image2.png"/><Relationship Id="rId22" Type="http://schemas.openxmlformats.org/officeDocument/2006/relationships/tags" Target="../tags/tag229.xml"/><Relationship Id="rId21" Type="http://schemas.openxmlformats.org/officeDocument/2006/relationships/tags" Target="../tags/tag228.xml"/><Relationship Id="rId20" Type="http://schemas.openxmlformats.org/officeDocument/2006/relationships/tags" Target="../tags/tag227.xml"/><Relationship Id="rId2" Type="http://schemas.openxmlformats.org/officeDocument/2006/relationships/tags" Target="../tags/tag209.xml"/><Relationship Id="rId19" Type="http://schemas.openxmlformats.org/officeDocument/2006/relationships/tags" Target="../tags/tag226.xml"/><Relationship Id="rId18" Type="http://schemas.openxmlformats.org/officeDocument/2006/relationships/tags" Target="../tags/tag225.xml"/><Relationship Id="rId17" Type="http://schemas.openxmlformats.org/officeDocument/2006/relationships/tags" Target="../tags/tag224.xml"/><Relationship Id="rId16" Type="http://schemas.openxmlformats.org/officeDocument/2006/relationships/tags" Target="../tags/tag223.xml"/><Relationship Id="rId15" Type="http://schemas.openxmlformats.org/officeDocument/2006/relationships/tags" Target="../tags/tag222.xml"/><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9.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5" Type="http://schemas.openxmlformats.org/officeDocument/2006/relationships/slideLayout" Target="../slideLayouts/slideLayout2.xml"/><Relationship Id="rId24" Type="http://schemas.openxmlformats.org/officeDocument/2006/relationships/tags" Target="../tags/tag256.xml"/><Relationship Id="rId23" Type="http://schemas.openxmlformats.org/officeDocument/2006/relationships/image" Target="../media/image2.png"/><Relationship Id="rId22" Type="http://schemas.openxmlformats.org/officeDocument/2006/relationships/tags" Target="../tags/tag255.xml"/><Relationship Id="rId21" Type="http://schemas.openxmlformats.org/officeDocument/2006/relationships/tags" Target="../tags/tag254.xml"/><Relationship Id="rId20" Type="http://schemas.openxmlformats.org/officeDocument/2006/relationships/tags" Target="../tags/tag253.xml"/><Relationship Id="rId2" Type="http://schemas.openxmlformats.org/officeDocument/2006/relationships/tags" Target="../tags/tag235.xml"/><Relationship Id="rId19" Type="http://schemas.openxmlformats.org/officeDocument/2006/relationships/tags" Target="../tags/tag252.xml"/><Relationship Id="rId18" Type="http://schemas.openxmlformats.org/officeDocument/2006/relationships/tags" Target="../tags/tag251.xml"/><Relationship Id="rId17" Type="http://schemas.openxmlformats.org/officeDocument/2006/relationships/tags" Target="../tags/tag250.xml"/><Relationship Id="rId16" Type="http://schemas.openxmlformats.org/officeDocument/2006/relationships/tags" Target="../tags/tag249.xml"/><Relationship Id="rId15" Type="http://schemas.openxmlformats.org/officeDocument/2006/relationships/tags" Target="../tags/tag248.xml"/><Relationship Id="rId14" Type="http://schemas.openxmlformats.org/officeDocument/2006/relationships/tags" Target="../tags/tag247.xml"/><Relationship Id="rId13" Type="http://schemas.openxmlformats.org/officeDocument/2006/relationships/tags" Target="../tags/tag246.xml"/><Relationship Id="rId12" Type="http://schemas.openxmlformats.org/officeDocument/2006/relationships/tags" Target="../tags/tag245.xml"/><Relationship Id="rId11" Type="http://schemas.openxmlformats.org/officeDocument/2006/relationships/tags" Target="../tags/tag244.xml"/><Relationship Id="rId10" Type="http://schemas.openxmlformats.org/officeDocument/2006/relationships/tags" Target="../tags/tag243.xml"/><Relationship Id="rId1" Type="http://schemas.openxmlformats.org/officeDocument/2006/relationships/tags" Target="../tags/tag2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E9E4"/>
        </a:solidFill>
        <a:effectLst/>
      </p:bgPr>
    </p:bg>
    <p:spTree>
      <p:nvGrpSpPr>
        <p:cNvPr id="1" name=""/>
        <p:cNvGrpSpPr/>
        <p:nvPr/>
      </p:nvGrpSpPr>
      <p:grpSpPr>
        <a:xfrm>
          <a:off x="0" y="0"/>
          <a:ext cx="0" cy="0"/>
          <a:chOff x="0" y="0"/>
          <a:chExt cx="0" cy="0"/>
        </a:xfrm>
      </p:grpSpPr>
      <p:sp>
        <p:nvSpPr>
          <p:cNvPr id="4" name="圆角矩形 3"/>
          <p:cNvSpPr/>
          <p:nvPr>
            <p:custDataLst>
              <p:tags r:id="rId1"/>
            </p:custDataLst>
          </p:nvPr>
        </p:nvSpPr>
        <p:spPr>
          <a:xfrm flipV="1">
            <a:off x="892810" y="433705"/>
            <a:ext cx="10102215" cy="5511800"/>
          </a:xfrm>
          <a:prstGeom prst="roundRect">
            <a:avLst>
              <a:gd name="adj" fmla="val 50000"/>
            </a:avLst>
          </a:prstGeom>
          <a:solidFill>
            <a:srgbClr val="85A599"/>
          </a:solidFill>
          <a:ln w="25400">
            <a:noFill/>
          </a:ln>
          <a:effectLst>
            <a:outerShdw blurRad="190500" dist="101600" dir="2700000" algn="tl" rotWithShape="0">
              <a:prstClr val="black">
                <a:alpha val="4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370" name="组合 369"/>
          <p:cNvGrpSpPr/>
          <p:nvPr>
            <p:custDataLst>
              <p:tags r:id="rId2"/>
            </p:custDataLst>
          </p:nvPr>
        </p:nvGrpSpPr>
        <p:grpSpPr>
          <a:xfrm rot="1495301" flipH="1">
            <a:off x="546100" y="3337560"/>
            <a:ext cx="2672080" cy="2298700"/>
            <a:chOff x="1544638" y="-485775"/>
            <a:chExt cx="9102725" cy="7832726"/>
          </a:xfrm>
          <a:solidFill>
            <a:srgbClr val="FFFFFF">
              <a:alpha val="25000"/>
            </a:srgbClr>
          </a:solidFill>
        </p:grpSpPr>
        <p:sp>
          <p:nvSpPr>
            <p:cNvPr id="371" name="Freeform 5"/>
            <p:cNvSpPr/>
            <p:nvPr>
              <p:custDataLst>
                <p:tags r:id="rId3"/>
              </p:custDataLst>
            </p:nvPr>
          </p:nvSpPr>
          <p:spPr bwMode="auto">
            <a:xfrm>
              <a:off x="7000876" y="404813"/>
              <a:ext cx="2230438" cy="3649663"/>
            </a:xfrm>
            <a:custGeom>
              <a:avLst/>
              <a:gdLst>
                <a:gd name="T0" fmla="*/ 13 w 594"/>
                <a:gd name="T1" fmla="*/ 194 h 972"/>
                <a:gd name="T2" fmla="*/ 9 w 594"/>
                <a:gd name="T3" fmla="*/ 242 h 972"/>
                <a:gd name="T4" fmla="*/ 11 w 594"/>
                <a:gd name="T5" fmla="*/ 333 h 972"/>
                <a:gd name="T6" fmla="*/ 19 w 594"/>
                <a:gd name="T7" fmla="*/ 362 h 972"/>
                <a:gd name="T8" fmla="*/ 26 w 594"/>
                <a:gd name="T9" fmla="*/ 347 h 972"/>
                <a:gd name="T10" fmla="*/ 88 w 594"/>
                <a:gd name="T11" fmla="*/ 269 h 972"/>
                <a:gd name="T12" fmla="*/ 98 w 594"/>
                <a:gd name="T13" fmla="*/ 279 h 972"/>
                <a:gd name="T14" fmla="*/ 40 w 594"/>
                <a:gd name="T15" fmla="*/ 371 h 972"/>
                <a:gd name="T16" fmla="*/ 22 w 594"/>
                <a:gd name="T17" fmla="*/ 441 h 972"/>
                <a:gd name="T18" fmla="*/ 22 w 594"/>
                <a:gd name="T19" fmla="*/ 514 h 972"/>
                <a:gd name="T20" fmla="*/ 35 w 594"/>
                <a:gd name="T21" fmla="*/ 523 h 972"/>
                <a:gd name="T22" fmla="*/ 94 w 594"/>
                <a:gd name="T23" fmla="*/ 435 h 972"/>
                <a:gd name="T24" fmla="*/ 176 w 594"/>
                <a:gd name="T25" fmla="*/ 366 h 972"/>
                <a:gd name="T26" fmla="*/ 222 w 594"/>
                <a:gd name="T27" fmla="*/ 349 h 972"/>
                <a:gd name="T28" fmla="*/ 183 w 594"/>
                <a:gd name="T29" fmla="*/ 382 h 972"/>
                <a:gd name="T30" fmla="*/ 111 w 594"/>
                <a:gd name="T31" fmla="*/ 452 h 972"/>
                <a:gd name="T32" fmla="*/ 52 w 594"/>
                <a:gd name="T33" fmla="*/ 571 h 972"/>
                <a:gd name="T34" fmla="*/ 82 w 594"/>
                <a:gd name="T35" fmla="*/ 574 h 972"/>
                <a:gd name="T36" fmla="*/ 173 w 594"/>
                <a:gd name="T37" fmla="*/ 513 h 972"/>
                <a:gd name="T38" fmla="*/ 281 w 594"/>
                <a:gd name="T39" fmla="*/ 484 h 972"/>
                <a:gd name="T40" fmla="*/ 302 w 594"/>
                <a:gd name="T41" fmla="*/ 481 h 972"/>
                <a:gd name="T42" fmla="*/ 311 w 594"/>
                <a:gd name="T43" fmla="*/ 491 h 972"/>
                <a:gd name="T44" fmla="*/ 246 w 594"/>
                <a:gd name="T45" fmla="*/ 511 h 972"/>
                <a:gd name="T46" fmla="*/ 122 w 594"/>
                <a:gd name="T47" fmla="*/ 604 h 972"/>
                <a:gd name="T48" fmla="*/ 59 w 594"/>
                <a:gd name="T49" fmla="*/ 692 h 972"/>
                <a:gd name="T50" fmla="*/ 46 w 594"/>
                <a:gd name="T51" fmla="*/ 717 h 972"/>
                <a:gd name="T52" fmla="*/ 33 w 594"/>
                <a:gd name="T53" fmla="*/ 779 h 972"/>
                <a:gd name="T54" fmla="*/ 76 w 594"/>
                <a:gd name="T55" fmla="*/ 718 h 972"/>
                <a:gd name="T56" fmla="*/ 163 w 594"/>
                <a:gd name="T57" fmla="*/ 658 h 972"/>
                <a:gd name="T58" fmla="*/ 170 w 594"/>
                <a:gd name="T59" fmla="*/ 661 h 972"/>
                <a:gd name="T60" fmla="*/ 94 w 594"/>
                <a:gd name="T61" fmla="*/ 736 h 972"/>
                <a:gd name="T62" fmla="*/ 34 w 594"/>
                <a:gd name="T63" fmla="*/ 827 h 972"/>
                <a:gd name="T64" fmla="*/ 4 w 594"/>
                <a:gd name="T65" fmla="*/ 916 h 972"/>
                <a:gd name="T66" fmla="*/ 2 w 594"/>
                <a:gd name="T67" fmla="*/ 964 h 972"/>
                <a:gd name="T68" fmla="*/ 63 w 594"/>
                <a:gd name="T69" fmla="*/ 898 h 972"/>
                <a:gd name="T70" fmla="*/ 104 w 594"/>
                <a:gd name="T71" fmla="*/ 887 h 972"/>
                <a:gd name="T72" fmla="*/ 161 w 594"/>
                <a:gd name="T73" fmla="*/ 906 h 972"/>
                <a:gd name="T74" fmla="*/ 241 w 594"/>
                <a:gd name="T75" fmla="*/ 968 h 972"/>
                <a:gd name="T76" fmla="*/ 249 w 594"/>
                <a:gd name="T77" fmla="*/ 972 h 972"/>
                <a:gd name="T78" fmla="*/ 230 w 594"/>
                <a:gd name="T79" fmla="*/ 888 h 972"/>
                <a:gd name="T80" fmla="*/ 200 w 594"/>
                <a:gd name="T81" fmla="*/ 841 h 972"/>
                <a:gd name="T82" fmla="*/ 190 w 594"/>
                <a:gd name="T83" fmla="*/ 814 h 972"/>
                <a:gd name="T84" fmla="*/ 265 w 594"/>
                <a:gd name="T85" fmla="*/ 811 h 972"/>
                <a:gd name="T86" fmla="*/ 340 w 594"/>
                <a:gd name="T87" fmla="*/ 790 h 972"/>
                <a:gd name="T88" fmla="*/ 413 w 594"/>
                <a:gd name="T89" fmla="*/ 743 h 972"/>
                <a:gd name="T90" fmla="*/ 464 w 594"/>
                <a:gd name="T91" fmla="*/ 747 h 972"/>
                <a:gd name="T92" fmla="*/ 436 w 594"/>
                <a:gd name="T93" fmla="*/ 684 h 972"/>
                <a:gd name="T94" fmla="*/ 396 w 594"/>
                <a:gd name="T95" fmla="*/ 652 h 972"/>
                <a:gd name="T96" fmla="*/ 423 w 594"/>
                <a:gd name="T97" fmla="*/ 611 h 972"/>
                <a:gd name="T98" fmla="*/ 496 w 594"/>
                <a:gd name="T99" fmla="*/ 532 h 972"/>
                <a:gd name="T100" fmla="*/ 584 w 594"/>
                <a:gd name="T101" fmla="*/ 475 h 972"/>
                <a:gd name="T102" fmla="*/ 594 w 594"/>
                <a:gd name="T103" fmla="*/ 466 h 972"/>
                <a:gd name="T104" fmla="*/ 548 w 594"/>
                <a:gd name="T105" fmla="*/ 370 h 972"/>
                <a:gd name="T106" fmla="*/ 478 w 594"/>
                <a:gd name="T107" fmla="*/ 288 h 972"/>
                <a:gd name="T108" fmla="*/ 378 w 594"/>
                <a:gd name="T109" fmla="*/ 238 h 972"/>
                <a:gd name="T110" fmla="*/ 358 w 594"/>
                <a:gd name="T111" fmla="*/ 218 h 972"/>
                <a:gd name="T112" fmla="*/ 404 w 594"/>
                <a:gd name="T113" fmla="*/ 131 h 972"/>
                <a:gd name="T114" fmla="*/ 412 w 594"/>
                <a:gd name="T115" fmla="*/ 52 h 972"/>
                <a:gd name="T116" fmla="*/ 301 w 594"/>
                <a:gd name="T117" fmla="*/ 3 h 972"/>
                <a:gd name="T118" fmla="*/ 246 w 594"/>
                <a:gd name="T119" fmla="*/ 1 h 972"/>
                <a:gd name="T120" fmla="*/ 143 w 594"/>
                <a:gd name="T121" fmla="*/ 31 h 972"/>
                <a:gd name="T122" fmla="*/ 78 w 594"/>
                <a:gd name="T123" fmla="*/ 74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972">
                  <a:moveTo>
                    <a:pt x="62" y="91"/>
                  </a:moveTo>
                  <a:cubicBezTo>
                    <a:pt x="53" y="101"/>
                    <a:pt x="45" y="112"/>
                    <a:pt x="38" y="123"/>
                  </a:cubicBezTo>
                  <a:cubicBezTo>
                    <a:pt x="26" y="144"/>
                    <a:pt x="18" y="168"/>
                    <a:pt x="13" y="194"/>
                  </a:cubicBezTo>
                  <a:cubicBezTo>
                    <a:pt x="13" y="196"/>
                    <a:pt x="13" y="199"/>
                    <a:pt x="12" y="201"/>
                  </a:cubicBezTo>
                  <a:cubicBezTo>
                    <a:pt x="12" y="201"/>
                    <a:pt x="12" y="202"/>
                    <a:pt x="12" y="202"/>
                  </a:cubicBezTo>
                  <a:cubicBezTo>
                    <a:pt x="10" y="215"/>
                    <a:pt x="9" y="229"/>
                    <a:pt x="9" y="242"/>
                  </a:cubicBezTo>
                  <a:cubicBezTo>
                    <a:pt x="9" y="259"/>
                    <a:pt x="10" y="276"/>
                    <a:pt x="10" y="293"/>
                  </a:cubicBezTo>
                  <a:cubicBezTo>
                    <a:pt x="10" y="296"/>
                    <a:pt x="10" y="299"/>
                    <a:pt x="10" y="302"/>
                  </a:cubicBezTo>
                  <a:cubicBezTo>
                    <a:pt x="11" y="312"/>
                    <a:pt x="11" y="322"/>
                    <a:pt x="11" y="333"/>
                  </a:cubicBezTo>
                  <a:cubicBezTo>
                    <a:pt x="11" y="336"/>
                    <a:pt x="11" y="340"/>
                    <a:pt x="12" y="343"/>
                  </a:cubicBezTo>
                  <a:cubicBezTo>
                    <a:pt x="12" y="348"/>
                    <a:pt x="14" y="352"/>
                    <a:pt x="16" y="357"/>
                  </a:cubicBezTo>
                  <a:cubicBezTo>
                    <a:pt x="17" y="359"/>
                    <a:pt x="18" y="360"/>
                    <a:pt x="19" y="362"/>
                  </a:cubicBezTo>
                  <a:cubicBezTo>
                    <a:pt x="19" y="361"/>
                    <a:pt x="20" y="361"/>
                    <a:pt x="20" y="360"/>
                  </a:cubicBezTo>
                  <a:cubicBezTo>
                    <a:pt x="21" y="358"/>
                    <a:pt x="22" y="356"/>
                    <a:pt x="23" y="354"/>
                  </a:cubicBezTo>
                  <a:cubicBezTo>
                    <a:pt x="24" y="352"/>
                    <a:pt x="25" y="349"/>
                    <a:pt x="26" y="347"/>
                  </a:cubicBezTo>
                  <a:cubicBezTo>
                    <a:pt x="30" y="331"/>
                    <a:pt x="38" y="319"/>
                    <a:pt x="48" y="308"/>
                  </a:cubicBezTo>
                  <a:cubicBezTo>
                    <a:pt x="60" y="296"/>
                    <a:pt x="71" y="284"/>
                    <a:pt x="84" y="273"/>
                  </a:cubicBezTo>
                  <a:cubicBezTo>
                    <a:pt x="85" y="272"/>
                    <a:pt x="87" y="271"/>
                    <a:pt x="88" y="269"/>
                  </a:cubicBezTo>
                  <a:cubicBezTo>
                    <a:pt x="98" y="261"/>
                    <a:pt x="108" y="254"/>
                    <a:pt x="118" y="247"/>
                  </a:cubicBezTo>
                  <a:cubicBezTo>
                    <a:pt x="125" y="243"/>
                    <a:pt x="133" y="238"/>
                    <a:pt x="143" y="237"/>
                  </a:cubicBezTo>
                  <a:cubicBezTo>
                    <a:pt x="127" y="250"/>
                    <a:pt x="112" y="264"/>
                    <a:pt x="98" y="279"/>
                  </a:cubicBezTo>
                  <a:cubicBezTo>
                    <a:pt x="96" y="280"/>
                    <a:pt x="95" y="282"/>
                    <a:pt x="93" y="283"/>
                  </a:cubicBezTo>
                  <a:cubicBezTo>
                    <a:pt x="76" y="302"/>
                    <a:pt x="61" y="322"/>
                    <a:pt x="50" y="346"/>
                  </a:cubicBezTo>
                  <a:cubicBezTo>
                    <a:pt x="47" y="355"/>
                    <a:pt x="43" y="363"/>
                    <a:pt x="40" y="371"/>
                  </a:cubicBezTo>
                  <a:cubicBezTo>
                    <a:pt x="39" y="374"/>
                    <a:pt x="38" y="376"/>
                    <a:pt x="37" y="378"/>
                  </a:cubicBezTo>
                  <a:cubicBezTo>
                    <a:pt x="32" y="395"/>
                    <a:pt x="27" y="412"/>
                    <a:pt x="24" y="430"/>
                  </a:cubicBezTo>
                  <a:cubicBezTo>
                    <a:pt x="23" y="433"/>
                    <a:pt x="23" y="437"/>
                    <a:pt x="22" y="441"/>
                  </a:cubicBezTo>
                  <a:cubicBezTo>
                    <a:pt x="21" y="449"/>
                    <a:pt x="20" y="458"/>
                    <a:pt x="20" y="467"/>
                  </a:cubicBezTo>
                  <a:cubicBezTo>
                    <a:pt x="19" y="482"/>
                    <a:pt x="20" y="493"/>
                    <a:pt x="21" y="503"/>
                  </a:cubicBezTo>
                  <a:cubicBezTo>
                    <a:pt x="21" y="507"/>
                    <a:pt x="21" y="510"/>
                    <a:pt x="22" y="514"/>
                  </a:cubicBezTo>
                  <a:cubicBezTo>
                    <a:pt x="23" y="520"/>
                    <a:pt x="25" y="526"/>
                    <a:pt x="27" y="532"/>
                  </a:cubicBezTo>
                  <a:cubicBezTo>
                    <a:pt x="29" y="529"/>
                    <a:pt x="32" y="527"/>
                    <a:pt x="34" y="525"/>
                  </a:cubicBezTo>
                  <a:cubicBezTo>
                    <a:pt x="34" y="524"/>
                    <a:pt x="35" y="523"/>
                    <a:pt x="35" y="523"/>
                  </a:cubicBezTo>
                  <a:cubicBezTo>
                    <a:pt x="36" y="522"/>
                    <a:pt x="37" y="521"/>
                    <a:pt x="37" y="520"/>
                  </a:cubicBezTo>
                  <a:cubicBezTo>
                    <a:pt x="41" y="514"/>
                    <a:pt x="45" y="508"/>
                    <a:pt x="48" y="501"/>
                  </a:cubicBezTo>
                  <a:cubicBezTo>
                    <a:pt x="60" y="476"/>
                    <a:pt x="76" y="454"/>
                    <a:pt x="94" y="435"/>
                  </a:cubicBezTo>
                  <a:cubicBezTo>
                    <a:pt x="96" y="433"/>
                    <a:pt x="97" y="431"/>
                    <a:pt x="99" y="430"/>
                  </a:cubicBezTo>
                  <a:cubicBezTo>
                    <a:pt x="119" y="408"/>
                    <a:pt x="143" y="390"/>
                    <a:pt x="167" y="372"/>
                  </a:cubicBezTo>
                  <a:cubicBezTo>
                    <a:pt x="170" y="370"/>
                    <a:pt x="173" y="368"/>
                    <a:pt x="176" y="366"/>
                  </a:cubicBezTo>
                  <a:cubicBezTo>
                    <a:pt x="178" y="365"/>
                    <a:pt x="180" y="363"/>
                    <a:pt x="182" y="362"/>
                  </a:cubicBezTo>
                  <a:cubicBezTo>
                    <a:pt x="196" y="354"/>
                    <a:pt x="211" y="347"/>
                    <a:pt x="228" y="338"/>
                  </a:cubicBezTo>
                  <a:cubicBezTo>
                    <a:pt x="224" y="345"/>
                    <a:pt x="224" y="348"/>
                    <a:pt x="222" y="349"/>
                  </a:cubicBezTo>
                  <a:cubicBezTo>
                    <a:pt x="213" y="358"/>
                    <a:pt x="203" y="365"/>
                    <a:pt x="193" y="373"/>
                  </a:cubicBezTo>
                  <a:cubicBezTo>
                    <a:pt x="192" y="375"/>
                    <a:pt x="190" y="376"/>
                    <a:pt x="188" y="377"/>
                  </a:cubicBezTo>
                  <a:cubicBezTo>
                    <a:pt x="186" y="379"/>
                    <a:pt x="184" y="380"/>
                    <a:pt x="183" y="382"/>
                  </a:cubicBezTo>
                  <a:cubicBezTo>
                    <a:pt x="158" y="402"/>
                    <a:pt x="136" y="423"/>
                    <a:pt x="115" y="447"/>
                  </a:cubicBezTo>
                  <a:cubicBezTo>
                    <a:pt x="115" y="447"/>
                    <a:pt x="114" y="448"/>
                    <a:pt x="114" y="448"/>
                  </a:cubicBezTo>
                  <a:cubicBezTo>
                    <a:pt x="113" y="450"/>
                    <a:pt x="112" y="451"/>
                    <a:pt x="111" y="452"/>
                  </a:cubicBezTo>
                  <a:cubicBezTo>
                    <a:pt x="89" y="479"/>
                    <a:pt x="72" y="509"/>
                    <a:pt x="60" y="542"/>
                  </a:cubicBezTo>
                  <a:cubicBezTo>
                    <a:pt x="58" y="548"/>
                    <a:pt x="57" y="553"/>
                    <a:pt x="55" y="559"/>
                  </a:cubicBezTo>
                  <a:cubicBezTo>
                    <a:pt x="54" y="563"/>
                    <a:pt x="53" y="566"/>
                    <a:pt x="52" y="571"/>
                  </a:cubicBezTo>
                  <a:cubicBezTo>
                    <a:pt x="50" y="581"/>
                    <a:pt x="46" y="590"/>
                    <a:pt x="44" y="600"/>
                  </a:cubicBezTo>
                  <a:cubicBezTo>
                    <a:pt x="43" y="604"/>
                    <a:pt x="41" y="608"/>
                    <a:pt x="46" y="612"/>
                  </a:cubicBezTo>
                  <a:cubicBezTo>
                    <a:pt x="57" y="598"/>
                    <a:pt x="70" y="586"/>
                    <a:pt x="82" y="574"/>
                  </a:cubicBezTo>
                  <a:cubicBezTo>
                    <a:pt x="84" y="572"/>
                    <a:pt x="86" y="571"/>
                    <a:pt x="87" y="570"/>
                  </a:cubicBezTo>
                  <a:cubicBezTo>
                    <a:pt x="109" y="551"/>
                    <a:pt x="132" y="535"/>
                    <a:pt x="156" y="522"/>
                  </a:cubicBezTo>
                  <a:cubicBezTo>
                    <a:pt x="162" y="519"/>
                    <a:pt x="168" y="516"/>
                    <a:pt x="173" y="513"/>
                  </a:cubicBezTo>
                  <a:cubicBezTo>
                    <a:pt x="176" y="512"/>
                    <a:pt x="178" y="512"/>
                    <a:pt x="180" y="511"/>
                  </a:cubicBezTo>
                  <a:cubicBezTo>
                    <a:pt x="209" y="498"/>
                    <a:pt x="239" y="491"/>
                    <a:pt x="270" y="486"/>
                  </a:cubicBezTo>
                  <a:cubicBezTo>
                    <a:pt x="274" y="485"/>
                    <a:pt x="278" y="485"/>
                    <a:pt x="281" y="484"/>
                  </a:cubicBezTo>
                  <a:cubicBezTo>
                    <a:pt x="285" y="483"/>
                    <a:pt x="290" y="483"/>
                    <a:pt x="294" y="482"/>
                  </a:cubicBezTo>
                  <a:cubicBezTo>
                    <a:pt x="296" y="482"/>
                    <a:pt x="297" y="482"/>
                    <a:pt x="299" y="482"/>
                  </a:cubicBezTo>
                  <a:cubicBezTo>
                    <a:pt x="300" y="482"/>
                    <a:pt x="301" y="481"/>
                    <a:pt x="302" y="481"/>
                  </a:cubicBezTo>
                  <a:cubicBezTo>
                    <a:pt x="313" y="480"/>
                    <a:pt x="324" y="478"/>
                    <a:pt x="340" y="483"/>
                  </a:cubicBezTo>
                  <a:cubicBezTo>
                    <a:pt x="328" y="486"/>
                    <a:pt x="322" y="489"/>
                    <a:pt x="315" y="490"/>
                  </a:cubicBezTo>
                  <a:cubicBezTo>
                    <a:pt x="314" y="490"/>
                    <a:pt x="313" y="491"/>
                    <a:pt x="311" y="491"/>
                  </a:cubicBezTo>
                  <a:cubicBezTo>
                    <a:pt x="309" y="491"/>
                    <a:pt x="306" y="492"/>
                    <a:pt x="304" y="492"/>
                  </a:cubicBezTo>
                  <a:cubicBezTo>
                    <a:pt x="289" y="495"/>
                    <a:pt x="275" y="499"/>
                    <a:pt x="261" y="504"/>
                  </a:cubicBezTo>
                  <a:cubicBezTo>
                    <a:pt x="256" y="506"/>
                    <a:pt x="251" y="508"/>
                    <a:pt x="246" y="511"/>
                  </a:cubicBezTo>
                  <a:cubicBezTo>
                    <a:pt x="231" y="517"/>
                    <a:pt x="216" y="525"/>
                    <a:pt x="203" y="534"/>
                  </a:cubicBezTo>
                  <a:cubicBezTo>
                    <a:pt x="201" y="535"/>
                    <a:pt x="199" y="536"/>
                    <a:pt x="197" y="537"/>
                  </a:cubicBezTo>
                  <a:cubicBezTo>
                    <a:pt x="170" y="556"/>
                    <a:pt x="145" y="579"/>
                    <a:pt x="122" y="604"/>
                  </a:cubicBezTo>
                  <a:cubicBezTo>
                    <a:pt x="121" y="606"/>
                    <a:pt x="119" y="608"/>
                    <a:pt x="118" y="609"/>
                  </a:cubicBezTo>
                  <a:cubicBezTo>
                    <a:pt x="116" y="611"/>
                    <a:pt x="115" y="613"/>
                    <a:pt x="113" y="615"/>
                  </a:cubicBezTo>
                  <a:cubicBezTo>
                    <a:pt x="92" y="638"/>
                    <a:pt x="74" y="664"/>
                    <a:pt x="59" y="692"/>
                  </a:cubicBezTo>
                  <a:cubicBezTo>
                    <a:pt x="58" y="694"/>
                    <a:pt x="57" y="696"/>
                    <a:pt x="56" y="698"/>
                  </a:cubicBezTo>
                  <a:cubicBezTo>
                    <a:pt x="55" y="699"/>
                    <a:pt x="55" y="700"/>
                    <a:pt x="54" y="701"/>
                  </a:cubicBezTo>
                  <a:cubicBezTo>
                    <a:pt x="52" y="706"/>
                    <a:pt x="49" y="711"/>
                    <a:pt x="46" y="717"/>
                  </a:cubicBezTo>
                  <a:cubicBezTo>
                    <a:pt x="46" y="717"/>
                    <a:pt x="46" y="718"/>
                    <a:pt x="45" y="719"/>
                  </a:cubicBezTo>
                  <a:cubicBezTo>
                    <a:pt x="39" y="733"/>
                    <a:pt x="33" y="747"/>
                    <a:pt x="32" y="762"/>
                  </a:cubicBezTo>
                  <a:cubicBezTo>
                    <a:pt x="32" y="766"/>
                    <a:pt x="32" y="770"/>
                    <a:pt x="33" y="779"/>
                  </a:cubicBezTo>
                  <a:cubicBezTo>
                    <a:pt x="37" y="774"/>
                    <a:pt x="40" y="772"/>
                    <a:pt x="41" y="770"/>
                  </a:cubicBezTo>
                  <a:cubicBezTo>
                    <a:pt x="47" y="761"/>
                    <a:pt x="54" y="752"/>
                    <a:pt x="59" y="743"/>
                  </a:cubicBezTo>
                  <a:cubicBezTo>
                    <a:pt x="64" y="734"/>
                    <a:pt x="70" y="726"/>
                    <a:pt x="76" y="718"/>
                  </a:cubicBezTo>
                  <a:cubicBezTo>
                    <a:pt x="78" y="717"/>
                    <a:pt x="79" y="715"/>
                    <a:pt x="80" y="713"/>
                  </a:cubicBezTo>
                  <a:cubicBezTo>
                    <a:pt x="99" y="693"/>
                    <a:pt x="123" y="678"/>
                    <a:pt x="148" y="665"/>
                  </a:cubicBezTo>
                  <a:cubicBezTo>
                    <a:pt x="153" y="662"/>
                    <a:pt x="158" y="660"/>
                    <a:pt x="163" y="658"/>
                  </a:cubicBezTo>
                  <a:cubicBezTo>
                    <a:pt x="164" y="658"/>
                    <a:pt x="165" y="657"/>
                    <a:pt x="166" y="657"/>
                  </a:cubicBezTo>
                  <a:cubicBezTo>
                    <a:pt x="168" y="657"/>
                    <a:pt x="169" y="657"/>
                    <a:pt x="170" y="656"/>
                  </a:cubicBezTo>
                  <a:cubicBezTo>
                    <a:pt x="171" y="659"/>
                    <a:pt x="171" y="660"/>
                    <a:pt x="170" y="661"/>
                  </a:cubicBezTo>
                  <a:cubicBezTo>
                    <a:pt x="169" y="663"/>
                    <a:pt x="167" y="664"/>
                    <a:pt x="165" y="665"/>
                  </a:cubicBezTo>
                  <a:cubicBezTo>
                    <a:pt x="140" y="684"/>
                    <a:pt x="118" y="707"/>
                    <a:pt x="98" y="731"/>
                  </a:cubicBezTo>
                  <a:cubicBezTo>
                    <a:pt x="96" y="732"/>
                    <a:pt x="95" y="734"/>
                    <a:pt x="94" y="736"/>
                  </a:cubicBezTo>
                  <a:cubicBezTo>
                    <a:pt x="73" y="762"/>
                    <a:pt x="54" y="790"/>
                    <a:pt x="38" y="820"/>
                  </a:cubicBezTo>
                  <a:cubicBezTo>
                    <a:pt x="37" y="821"/>
                    <a:pt x="37" y="821"/>
                    <a:pt x="37" y="821"/>
                  </a:cubicBezTo>
                  <a:cubicBezTo>
                    <a:pt x="36" y="823"/>
                    <a:pt x="35" y="825"/>
                    <a:pt x="34" y="827"/>
                  </a:cubicBezTo>
                  <a:cubicBezTo>
                    <a:pt x="23" y="849"/>
                    <a:pt x="14" y="873"/>
                    <a:pt x="8" y="898"/>
                  </a:cubicBezTo>
                  <a:cubicBezTo>
                    <a:pt x="7" y="901"/>
                    <a:pt x="6" y="905"/>
                    <a:pt x="6" y="909"/>
                  </a:cubicBezTo>
                  <a:cubicBezTo>
                    <a:pt x="5" y="912"/>
                    <a:pt x="5" y="914"/>
                    <a:pt x="4" y="916"/>
                  </a:cubicBezTo>
                  <a:cubicBezTo>
                    <a:pt x="3" y="922"/>
                    <a:pt x="2" y="929"/>
                    <a:pt x="1" y="936"/>
                  </a:cubicBezTo>
                  <a:cubicBezTo>
                    <a:pt x="1" y="938"/>
                    <a:pt x="0" y="941"/>
                    <a:pt x="0" y="944"/>
                  </a:cubicBezTo>
                  <a:cubicBezTo>
                    <a:pt x="0" y="950"/>
                    <a:pt x="1" y="957"/>
                    <a:pt x="2" y="964"/>
                  </a:cubicBezTo>
                  <a:cubicBezTo>
                    <a:pt x="6" y="961"/>
                    <a:pt x="9" y="959"/>
                    <a:pt x="13" y="957"/>
                  </a:cubicBezTo>
                  <a:cubicBezTo>
                    <a:pt x="15" y="956"/>
                    <a:pt x="17" y="954"/>
                    <a:pt x="19" y="953"/>
                  </a:cubicBezTo>
                  <a:cubicBezTo>
                    <a:pt x="39" y="940"/>
                    <a:pt x="55" y="924"/>
                    <a:pt x="63" y="898"/>
                  </a:cubicBezTo>
                  <a:cubicBezTo>
                    <a:pt x="67" y="886"/>
                    <a:pt x="74" y="882"/>
                    <a:pt x="85" y="884"/>
                  </a:cubicBezTo>
                  <a:cubicBezTo>
                    <a:pt x="88" y="884"/>
                    <a:pt x="90" y="885"/>
                    <a:pt x="92" y="885"/>
                  </a:cubicBezTo>
                  <a:cubicBezTo>
                    <a:pt x="96" y="886"/>
                    <a:pt x="100" y="886"/>
                    <a:pt x="104" y="887"/>
                  </a:cubicBezTo>
                  <a:cubicBezTo>
                    <a:pt x="109" y="888"/>
                    <a:pt x="114" y="889"/>
                    <a:pt x="119" y="891"/>
                  </a:cubicBezTo>
                  <a:cubicBezTo>
                    <a:pt x="131" y="894"/>
                    <a:pt x="143" y="898"/>
                    <a:pt x="154" y="903"/>
                  </a:cubicBezTo>
                  <a:cubicBezTo>
                    <a:pt x="157" y="904"/>
                    <a:pt x="159" y="905"/>
                    <a:pt x="161" y="906"/>
                  </a:cubicBezTo>
                  <a:cubicBezTo>
                    <a:pt x="171" y="911"/>
                    <a:pt x="181" y="916"/>
                    <a:pt x="191" y="922"/>
                  </a:cubicBezTo>
                  <a:cubicBezTo>
                    <a:pt x="210" y="934"/>
                    <a:pt x="228" y="947"/>
                    <a:pt x="240" y="967"/>
                  </a:cubicBezTo>
                  <a:cubicBezTo>
                    <a:pt x="240" y="967"/>
                    <a:pt x="240" y="967"/>
                    <a:pt x="241" y="968"/>
                  </a:cubicBezTo>
                  <a:cubicBezTo>
                    <a:pt x="242" y="969"/>
                    <a:pt x="244" y="970"/>
                    <a:pt x="245" y="971"/>
                  </a:cubicBezTo>
                  <a:cubicBezTo>
                    <a:pt x="245" y="972"/>
                    <a:pt x="246" y="972"/>
                    <a:pt x="246" y="972"/>
                  </a:cubicBezTo>
                  <a:cubicBezTo>
                    <a:pt x="246" y="972"/>
                    <a:pt x="247" y="972"/>
                    <a:pt x="249" y="972"/>
                  </a:cubicBezTo>
                  <a:cubicBezTo>
                    <a:pt x="249" y="971"/>
                    <a:pt x="249" y="969"/>
                    <a:pt x="250" y="968"/>
                  </a:cubicBezTo>
                  <a:cubicBezTo>
                    <a:pt x="250" y="965"/>
                    <a:pt x="250" y="962"/>
                    <a:pt x="250" y="959"/>
                  </a:cubicBezTo>
                  <a:cubicBezTo>
                    <a:pt x="249" y="934"/>
                    <a:pt x="242" y="911"/>
                    <a:pt x="230" y="888"/>
                  </a:cubicBezTo>
                  <a:cubicBezTo>
                    <a:pt x="225" y="876"/>
                    <a:pt x="218" y="866"/>
                    <a:pt x="211" y="856"/>
                  </a:cubicBezTo>
                  <a:cubicBezTo>
                    <a:pt x="210" y="854"/>
                    <a:pt x="208" y="852"/>
                    <a:pt x="207" y="850"/>
                  </a:cubicBezTo>
                  <a:cubicBezTo>
                    <a:pt x="205" y="847"/>
                    <a:pt x="202" y="844"/>
                    <a:pt x="200" y="841"/>
                  </a:cubicBezTo>
                  <a:cubicBezTo>
                    <a:pt x="193" y="833"/>
                    <a:pt x="186" y="826"/>
                    <a:pt x="178" y="818"/>
                  </a:cubicBezTo>
                  <a:cubicBezTo>
                    <a:pt x="180" y="818"/>
                    <a:pt x="182" y="817"/>
                    <a:pt x="184" y="816"/>
                  </a:cubicBezTo>
                  <a:cubicBezTo>
                    <a:pt x="186" y="815"/>
                    <a:pt x="188" y="814"/>
                    <a:pt x="190" y="814"/>
                  </a:cubicBezTo>
                  <a:cubicBezTo>
                    <a:pt x="210" y="812"/>
                    <a:pt x="229" y="809"/>
                    <a:pt x="248" y="810"/>
                  </a:cubicBezTo>
                  <a:cubicBezTo>
                    <a:pt x="251" y="810"/>
                    <a:pt x="254" y="810"/>
                    <a:pt x="256" y="810"/>
                  </a:cubicBezTo>
                  <a:cubicBezTo>
                    <a:pt x="259" y="811"/>
                    <a:pt x="262" y="811"/>
                    <a:pt x="265" y="811"/>
                  </a:cubicBezTo>
                  <a:cubicBezTo>
                    <a:pt x="283" y="814"/>
                    <a:pt x="299" y="811"/>
                    <a:pt x="314" y="804"/>
                  </a:cubicBezTo>
                  <a:cubicBezTo>
                    <a:pt x="316" y="803"/>
                    <a:pt x="318" y="802"/>
                    <a:pt x="320" y="801"/>
                  </a:cubicBezTo>
                  <a:cubicBezTo>
                    <a:pt x="327" y="798"/>
                    <a:pt x="333" y="794"/>
                    <a:pt x="340" y="790"/>
                  </a:cubicBezTo>
                  <a:cubicBezTo>
                    <a:pt x="358" y="779"/>
                    <a:pt x="375" y="767"/>
                    <a:pt x="392" y="754"/>
                  </a:cubicBezTo>
                  <a:cubicBezTo>
                    <a:pt x="396" y="750"/>
                    <a:pt x="401" y="747"/>
                    <a:pt x="406" y="745"/>
                  </a:cubicBezTo>
                  <a:cubicBezTo>
                    <a:pt x="408" y="744"/>
                    <a:pt x="410" y="743"/>
                    <a:pt x="413" y="743"/>
                  </a:cubicBezTo>
                  <a:cubicBezTo>
                    <a:pt x="425" y="738"/>
                    <a:pt x="439" y="739"/>
                    <a:pt x="453" y="745"/>
                  </a:cubicBezTo>
                  <a:cubicBezTo>
                    <a:pt x="456" y="746"/>
                    <a:pt x="459" y="746"/>
                    <a:pt x="463" y="747"/>
                  </a:cubicBezTo>
                  <a:cubicBezTo>
                    <a:pt x="463" y="747"/>
                    <a:pt x="464" y="747"/>
                    <a:pt x="464" y="747"/>
                  </a:cubicBezTo>
                  <a:cubicBezTo>
                    <a:pt x="464" y="746"/>
                    <a:pt x="464" y="746"/>
                    <a:pt x="464" y="746"/>
                  </a:cubicBezTo>
                  <a:cubicBezTo>
                    <a:pt x="463" y="740"/>
                    <a:pt x="464" y="735"/>
                    <a:pt x="463" y="731"/>
                  </a:cubicBezTo>
                  <a:cubicBezTo>
                    <a:pt x="458" y="713"/>
                    <a:pt x="448" y="698"/>
                    <a:pt x="436" y="684"/>
                  </a:cubicBezTo>
                  <a:cubicBezTo>
                    <a:pt x="427" y="675"/>
                    <a:pt x="418" y="666"/>
                    <a:pt x="408" y="659"/>
                  </a:cubicBezTo>
                  <a:cubicBezTo>
                    <a:pt x="406" y="658"/>
                    <a:pt x="404" y="657"/>
                    <a:pt x="403" y="656"/>
                  </a:cubicBezTo>
                  <a:cubicBezTo>
                    <a:pt x="401" y="654"/>
                    <a:pt x="399" y="653"/>
                    <a:pt x="396" y="652"/>
                  </a:cubicBezTo>
                  <a:cubicBezTo>
                    <a:pt x="392" y="649"/>
                    <a:pt x="387" y="646"/>
                    <a:pt x="380" y="641"/>
                  </a:cubicBezTo>
                  <a:cubicBezTo>
                    <a:pt x="385" y="637"/>
                    <a:pt x="389" y="634"/>
                    <a:pt x="393" y="632"/>
                  </a:cubicBezTo>
                  <a:cubicBezTo>
                    <a:pt x="403" y="626"/>
                    <a:pt x="413" y="619"/>
                    <a:pt x="423" y="611"/>
                  </a:cubicBezTo>
                  <a:cubicBezTo>
                    <a:pt x="424" y="609"/>
                    <a:pt x="426" y="608"/>
                    <a:pt x="428" y="607"/>
                  </a:cubicBezTo>
                  <a:cubicBezTo>
                    <a:pt x="438" y="598"/>
                    <a:pt x="448" y="588"/>
                    <a:pt x="457" y="577"/>
                  </a:cubicBezTo>
                  <a:cubicBezTo>
                    <a:pt x="470" y="562"/>
                    <a:pt x="483" y="547"/>
                    <a:pt x="496" y="532"/>
                  </a:cubicBezTo>
                  <a:cubicBezTo>
                    <a:pt x="497" y="531"/>
                    <a:pt x="498" y="529"/>
                    <a:pt x="500" y="528"/>
                  </a:cubicBezTo>
                  <a:cubicBezTo>
                    <a:pt x="508" y="518"/>
                    <a:pt x="515" y="509"/>
                    <a:pt x="523" y="500"/>
                  </a:cubicBezTo>
                  <a:cubicBezTo>
                    <a:pt x="540" y="480"/>
                    <a:pt x="559" y="471"/>
                    <a:pt x="584" y="475"/>
                  </a:cubicBezTo>
                  <a:cubicBezTo>
                    <a:pt x="585" y="475"/>
                    <a:pt x="586" y="476"/>
                    <a:pt x="587" y="476"/>
                  </a:cubicBezTo>
                  <a:cubicBezTo>
                    <a:pt x="589" y="476"/>
                    <a:pt x="590" y="476"/>
                    <a:pt x="593" y="475"/>
                  </a:cubicBezTo>
                  <a:cubicBezTo>
                    <a:pt x="593" y="472"/>
                    <a:pt x="594" y="469"/>
                    <a:pt x="594" y="466"/>
                  </a:cubicBezTo>
                  <a:cubicBezTo>
                    <a:pt x="594" y="464"/>
                    <a:pt x="594" y="462"/>
                    <a:pt x="593" y="461"/>
                  </a:cubicBezTo>
                  <a:cubicBezTo>
                    <a:pt x="590" y="450"/>
                    <a:pt x="587" y="439"/>
                    <a:pt x="581" y="429"/>
                  </a:cubicBezTo>
                  <a:cubicBezTo>
                    <a:pt x="571" y="409"/>
                    <a:pt x="560" y="389"/>
                    <a:pt x="548" y="370"/>
                  </a:cubicBezTo>
                  <a:cubicBezTo>
                    <a:pt x="547" y="368"/>
                    <a:pt x="546" y="366"/>
                    <a:pt x="545" y="364"/>
                  </a:cubicBezTo>
                  <a:cubicBezTo>
                    <a:pt x="544" y="362"/>
                    <a:pt x="543" y="361"/>
                    <a:pt x="542" y="359"/>
                  </a:cubicBezTo>
                  <a:cubicBezTo>
                    <a:pt x="524" y="331"/>
                    <a:pt x="502" y="307"/>
                    <a:pt x="478" y="288"/>
                  </a:cubicBezTo>
                  <a:cubicBezTo>
                    <a:pt x="477" y="287"/>
                    <a:pt x="475" y="286"/>
                    <a:pt x="473" y="284"/>
                  </a:cubicBezTo>
                  <a:cubicBezTo>
                    <a:pt x="446" y="263"/>
                    <a:pt x="414" y="248"/>
                    <a:pt x="379" y="238"/>
                  </a:cubicBezTo>
                  <a:cubicBezTo>
                    <a:pt x="379" y="238"/>
                    <a:pt x="378" y="238"/>
                    <a:pt x="378" y="238"/>
                  </a:cubicBezTo>
                  <a:cubicBezTo>
                    <a:pt x="375" y="237"/>
                    <a:pt x="373" y="236"/>
                    <a:pt x="370" y="236"/>
                  </a:cubicBezTo>
                  <a:cubicBezTo>
                    <a:pt x="366" y="235"/>
                    <a:pt x="362" y="234"/>
                    <a:pt x="357" y="233"/>
                  </a:cubicBezTo>
                  <a:cubicBezTo>
                    <a:pt x="357" y="227"/>
                    <a:pt x="357" y="222"/>
                    <a:pt x="358" y="218"/>
                  </a:cubicBezTo>
                  <a:cubicBezTo>
                    <a:pt x="366" y="187"/>
                    <a:pt x="381" y="160"/>
                    <a:pt x="400" y="136"/>
                  </a:cubicBezTo>
                  <a:cubicBezTo>
                    <a:pt x="401" y="135"/>
                    <a:pt x="402" y="133"/>
                    <a:pt x="404" y="132"/>
                  </a:cubicBezTo>
                  <a:cubicBezTo>
                    <a:pt x="404" y="131"/>
                    <a:pt x="404" y="131"/>
                    <a:pt x="404" y="131"/>
                  </a:cubicBezTo>
                  <a:cubicBezTo>
                    <a:pt x="420" y="112"/>
                    <a:pt x="441" y="104"/>
                    <a:pt x="467" y="106"/>
                  </a:cubicBezTo>
                  <a:cubicBezTo>
                    <a:pt x="466" y="102"/>
                    <a:pt x="466" y="98"/>
                    <a:pt x="464" y="97"/>
                  </a:cubicBezTo>
                  <a:cubicBezTo>
                    <a:pt x="447" y="80"/>
                    <a:pt x="430" y="65"/>
                    <a:pt x="412" y="52"/>
                  </a:cubicBezTo>
                  <a:cubicBezTo>
                    <a:pt x="411" y="51"/>
                    <a:pt x="409" y="50"/>
                    <a:pt x="407" y="48"/>
                  </a:cubicBezTo>
                  <a:cubicBezTo>
                    <a:pt x="377" y="27"/>
                    <a:pt x="344" y="12"/>
                    <a:pt x="309" y="5"/>
                  </a:cubicBezTo>
                  <a:cubicBezTo>
                    <a:pt x="306" y="4"/>
                    <a:pt x="304" y="4"/>
                    <a:pt x="301" y="3"/>
                  </a:cubicBezTo>
                  <a:cubicBezTo>
                    <a:pt x="292" y="2"/>
                    <a:pt x="282" y="1"/>
                    <a:pt x="273" y="1"/>
                  </a:cubicBezTo>
                  <a:cubicBezTo>
                    <a:pt x="270" y="0"/>
                    <a:pt x="267" y="0"/>
                    <a:pt x="263" y="0"/>
                  </a:cubicBezTo>
                  <a:cubicBezTo>
                    <a:pt x="258" y="0"/>
                    <a:pt x="252" y="0"/>
                    <a:pt x="246" y="1"/>
                  </a:cubicBezTo>
                  <a:cubicBezTo>
                    <a:pt x="226" y="2"/>
                    <a:pt x="206" y="6"/>
                    <a:pt x="187" y="13"/>
                  </a:cubicBezTo>
                  <a:cubicBezTo>
                    <a:pt x="174" y="17"/>
                    <a:pt x="161" y="22"/>
                    <a:pt x="149" y="28"/>
                  </a:cubicBezTo>
                  <a:cubicBezTo>
                    <a:pt x="147" y="29"/>
                    <a:pt x="145" y="30"/>
                    <a:pt x="143" y="31"/>
                  </a:cubicBezTo>
                  <a:cubicBezTo>
                    <a:pt x="133" y="35"/>
                    <a:pt x="124" y="41"/>
                    <a:pt x="115" y="46"/>
                  </a:cubicBezTo>
                  <a:cubicBezTo>
                    <a:pt x="104" y="54"/>
                    <a:pt x="92" y="62"/>
                    <a:pt x="82" y="71"/>
                  </a:cubicBezTo>
                  <a:cubicBezTo>
                    <a:pt x="81" y="72"/>
                    <a:pt x="80" y="73"/>
                    <a:pt x="78" y="74"/>
                  </a:cubicBezTo>
                  <a:cubicBezTo>
                    <a:pt x="72" y="79"/>
                    <a:pt x="67" y="85"/>
                    <a:pt x="6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2" name="Freeform 6"/>
            <p:cNvSpPr/>
            <p:nvPr>
              <p:custDataLst>
                <p:tags r:id="rId4"/>
              </p:custDataLst>
            </p:nvPr>
          </p:nvSpPr>
          <p:spPr bwMode="auto">
            <a:xfrm>
              <a:off x="5006976" y="-485775"/>
              <a:ext cx="2422525" cy="4397375"/>
            </a:xfrm>
            <a:custGeom>
              <a:avLst/>
              <a:gdLst>
                <a:gd name="T0" fmla="*/ 55 w 645"/>
                <a:gd name="T1" fmla="*/ 387 h 1171"/>
                <a:gd name="T2" fmla="*/ 59 w 645"/>
                <a:gd name="T3" fmla="*/ 391 h 1171"/>
                <a:gd name="T4" fmla="*/ 72 w 645"/>
                <a:gd name="T5" fmla="*/ 403 h 1171"/>
                <a:gd name="T6" fmla="*/ 90 w 645"/>
                <a:gd name="T7" fmla="*/ 385 h 1171"/>
                <a:gd name="T8" fmla="*/ 90 w 645"/>
                <a:gd name="T9" fmla="*/ 362 h 1171"/>
                <a:gd name="T10" fmla="*/ 101 w 645"/>
                <a:gd name="T11" fmla="*/ 381 h 1171"/>
                <a:gd name="T12" fmla="*/ 169 w 645"/>
                <a:gd name="T13" fmla="*/ 457 h 1171"/>
                <a:gd name="T14" fmla="*/ 181 w 645"/>
                <a:gd name="T15" fmla="*/ 445 h 1171"/>
                <a:gd name="T16" fmla="*/ 143 w 645"/>
                <a:gd name="T17" fmla="*/ 385 h 1171"/>
                <a:gd name="T18" fmla="*/ 129 w 645"/>
                <a:gd name="T19" fmla="*/ 336 h 1171"/>
                <a:gd name="T20" fmla="*/ 124 w 645"/>
                <a:gd name="T21" fmla="*/ 301 h 1171"/>
                <a:gd name="T22" fmla="*/ 139 w 645"/>
                <a:gd name="T23" fmla="*/ 327 h 1171"/>
                <a:gd name="T24" fmla="*/ 193 w 645"/>
                <a:gd name="T25" fmla="*/ 432 h 1171"/>
                <a:gd name="T26" fmla="*/ 270 w 645"/>
                <a:gd name="T27" fmla="*/ 498 h 1171"/>
                <a:gd name="T28" fmla="*/ 306 w 645"/>
                <a:gd name="T29" fmla="*/ 535 h 1171"/>
                <a:gd name="T30" fmla="*/ 296 w 645"/>
                <a:gd name="T31" fmla="*/ 481 h 1171"/>
                <a:gd name="T32" fmla="*/ 271 w 645"/>
                <a:gd name="T33" fmla="*/ 424 h 1171"/>
                <a:gd name="T34" fmla="*/ 271 w 645"/>
                <a:gd name="T35" fmla="*/ 424 h 1171"/>
                <a:gd name="T36" fmla="*/ 301 w 645"/>
                <a:gd name="T37" fmla="*/ 468 h 1171"/>
                <a:gd name="T38" fmla="*/ 313 w 645"/>
                <a:gd name="T39" fmla="*/ 502 h 1171"/>
                <a:gd name="T40" fmla="*/ 346 w 645"/>
                <a:gd name="T41" fmla="*/ 582 h 1171"/>
                <a:gd name="T42" fmla="*/ 405 w 645"/>
                <a:gd name="T43" fmla="*/ 650 h 1171"/>
                <a:gd name="T44" fmla="*/ 354 w 645"/>
                <a:gd name="T45" fmla="*/ 544 h 1171"/>
                <a:gd name="T46" fmla="*/ 333 w 645"/>
                <a:gd name="T47" fmla="*/ 435 h 1171"/>
                <a:gd name="T48" fmla="*/ 342 w 645"/>
                <a:gd name="T49" fmla="*/ 381 h 1171"/>
                <a:gd name="T50" fmla="*/ 379 w 645"/>
                <a:gd name="T51" fmla="*/ 323 h 1171"/>
                <a:gd name="T52" fmla="*/ 383 w 645"/>
                <a:gd name="T53" fmla="*/ 320 h 1171"/>
                <a:gd name="T54" fmla="*/ 379 w 645"/>
                <a:gd name="T55" fmla="*/ 323 h 1171"/>
                <a:gd name="T56" fmla="*/ 354 w 645"/>
                <a:gd name="T57" fmla="*/ 402 h 1171"/>
                <a:gd name="T58" fmla="*/ 357 w 645"/>
                <a:gd name="T59" fmla="*/ 497 h 1171"/>
                <a:gd name="T60" fmla="*/ 379 w 645"/>
                <a:gd name="T61" fmla="*/ 568 h 1171"/>
                <a:gd name="T62" fmla="*/ 413 w 645"/>
                <a:gd name="T63" fmla="*/ 633 h 1171"/>
                <a:gd name="T64" fmla="*/ 445 w 645"/>
                <a:gd name="T65" fmla="*/ 724 h 1171"/>
                <a:gd name="T66" fmla="*/ 451 w 645"/>
                <a:gd name="T67" fmla="*/ 791 h 1171"/>
                <a:gd name="T68" fmla="*/ 444 w 645"/>
                <a:gd name="T69" fmla="*/ 928 h 1171"/>
                <a:gd name="T70" fmla="*/ 445 w 645"/>
                <a:gd name="T71" fmla="*/ 936 h 1171"/>
                <a:gd name="T72" fmla="*/ 462 w 645"/>
                <a:gd name="T73" fmla="*/ 1007 h 1171"/>
                <a:gd name="T74" fmla="*/ 453 w 645"/>
                <a:gd name="T75" fmla="*/ 1079 h 1171"/>
                <a:gd name="T76" fmla="*/ 500 w 645"/>
                <a:gd name="T77" fmla="*/ 1171 h 1171"/>
                <a:gd name="T78" fmla="*/ 508 w 645"/>
                <a:gd name="T79" fmla="*/ 1166 h 1171"/>
                <a:gd name="T80" fmla="*/ 506 w 645"/>
                <a:gd name="T81" fmla="*/ 1147 h 1171"/>
                <a:gd name="T82" fmla="*/ 540 w 645"/>
                <a:gd name="T83" fmla="*/ 1030 h 1171"/>
                <a:gd name="T84" fmla="*/ 559 w 645"/>
                <a:gd name="T85" fmla="*/ 964 h 1171"/>
                <a:gd name="T86" fmla="*/ 557 w 645"/>
                <a:gd name="T87" fmla="*/ 825 h 1171"/>
                <a:gd name="T88" fmla="*/ 532 w 645"/>
                <a:gd name="T89" fmla="*/ 745 h 1171"/>
                <a:gd name="T90" fmla="*/ 528 w 645"/>
                <a:gd name="T91" fmla="*/ 702 h 1171"/>
                <a:gd name="T92" fmla="*/ 532 w 645"/>
                <a:gd name="T93" fmla="*/ 586 h 1171"/>
                <a:gd name="T94" fmla="*/ 524 w 645"/>
                <a:gd name="T95" fmla="*/ 556 h 1171"/>
                <a:gd name="T96" fmla="*/ 509 w 645"/>
                <a:gd name="T97" fmla="*/ 420 h 1171"/>
                <a:gd name="T98" fmla="*/ 511 w 645"/>
                <a:gd name="T99" fmla="*/ 398 h 1171"/>
                <a:gd name="T100" fmla="*/ 545 w 645"/>
                <a:gd name="T101" fmla="*/ 279 h 1171"/>
                <a:gd name="T102" fmla="*/ 636 w 645"/>
                <a:gd name="T103" fmla="*/ 182 h 1171"/>
                <a:gd name="T104" fmla="*/ 626 w 645"/>
                <a:gd name="T105" fmla="*/ 153 h 1171"/>
                <a:gd name="T106" fmla="*/ 527 w 645"/>
                <a:gd name="T107" fmla="*/ 112 h 1171"/>
                <a:gd name="T108" fmla="*/ 394 w 645"/>
                <a:gd name="T109" fmla="*/ 131 h 1171"/>
                <a:gd name="T110" fmla="*/ 300 w 645"/>
                <a:gd name="T111" fmla="*/ 188 h 1171"/>
                <a:gd name="T112" fmla="*/ 273 w 645"/>
                <a:gd name="T113" fmla="*/ 202 h 1171"/>
                <a:gd name="T114" fmla="*/ 259 w 645"/>
                <a:gd name="T115" fmla="*/ 153 h 1171"/>
                <a:gd name="T116" fmla="*/ 231 w 645"/>
                <a:gd name="T117" fmla="*/ 85 h 1171"/>
                <a:gd name="T118" fmla="*/ 131 w 645"/>
                <a:gd name="T119" fmla="*/ 33 h 1171"/>
                <a:gd name="T120" fmla="*/ 50 w 645"/>
                <a:gd name="T121" fmla="*/ 100 h 1171"/>
                <a:gd name="T122" fmla="*/ 9 w 645"/>
                <a:gd name="T123" fmla="*/ 200 h 1171"/>
                <a:gd name="T124" fmla="*/ 6 w 645"/>
                <a:gd name="T125" fmla="*/ 308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5" h="1171">
                  <a:moveTo>
                    <a:pt x="6" y="308"/>
                  </a:moveTo>
                  <a:cubicBezTo>
                    <a:pt x="7" y="310"/>
                    <a:pt x="8" y="313"/>
                    <a:pt x="8" y="315"/>
                  </a:cubicBezTo>
                  <a:cubicBezTo>
                    <a:pt x="15" y="343"/>
                    <a:pt x="30" y="368"/>
                    <a:pt x="55" y="387"/>
                  </a:cubicBezTo>
                  <a:cubicBezTo>
                    <a:pt x="55" y="388"/>
                    <a:pt x="56" y="389"/>
                    <a:pt x="57" y="390"/>
                  </a:cubicBezTo>
                  <a:cubicBezTo>
                    <a:pt x="57" y="390"/>
                    <a:pt x="57" y="391"/>
                    <a:pt x="57" y="391"/>
                  </a:cubicBezTo>
                  <a:cubicBezTo>
                    <a:pt x="59" y="391"/>
                    <a:pt x="59" y="391"/>
                    <a:pt x="59" y="391"/>
                  </a:cubicBezTo>
                  <a:cubicBezTo>
                    <a:pt x="62" y="394"/>
                    <a:pt x="64" y="396"/>
                    <a:pt x="67" y="399"/>
                  </a:cubicBezTo>
                  <a:cubicBezTo>
                    <a:pt x="69" y="400"/>
                    <a:pt x="70" y="401"/>
                    <a:pt x="72" y="403"/>
                  </a:cubicBezTo>
                  <a:cubicBezTo>
                    <a:pt x="72" y="403"/>
                    <a:pt x="72" y="403"/>
                    <a:pt x="72" y="403"/>
                  </a:cubicBezTo>
                  <a:cubicBezTo>
                    <a:pt x="81" y="411"/>
                    <a:pt x="92" y="419"/>
                    <a:pt x="101" y="428"/>
                  </a:cubicBezTo>
                  <a:cubicBezTo>
                    <a:pt x="112" y="438"/>
                    <a:pt x="101" y="416"/>
                    <a:pt x="99" y="413"/>
                  </a:cubicBezTo>
                  <a:cubicBezTo>
                    <a:pt x="96" y="403"/>
                    <a:pt x="92" y="394"/>
                    <a:pt x="90" y="385"/>
                  </a:cubicBezTo>
                  <a:cubicBezTo>
                    <a:pt x="89" y="382"/>
                    <a:pt x="89" y="380"/>
                    <a:pt x="89" y="377"/>
                  </a:cubicBezTo>
                  <a:cubicBezTo>
                    <a:pt x="88" y="376"/>
                    <a:pt x="88" y="374"/>
                    <a:pt x="88" y="373"/>
                  </a:cubicBezTo>
                  <a:cubicBezTo>
                    <a:pt x="88" y="370"/>
                    <a:pt x="89" y="367"/>
                    <a:pt x="90" y="362"/>
                  </a:cubicBezTo>
                  <a:cubicBezTo>
                    <a:pt x="93" y="363"/>
                    <a:pt x="95" y="366"/>
                    <a:pt x="96" y="369"/>
                  </a:cubicBezTo>
                  <a:cubicBezTo>
                    <a:pt x="97" y="371"/>
                    <a:pt x="98" y="374"/>
                    <a:pt x="99" y="376"/>
                  </a:cubicBezTo>
                  <a:cubicBezTo>
                    <a:pt x="100" y="378"/>
                    <a:pt x="100" y="379"/>
                    <a:pt x="101" y="381"/>
                  </a:cubicBezTo>
                  <a:cubicBezTo>
                    <a:pt x="110" y="403"/>
                    <a:pt x="124" y="423"/>
                    <a:pt x="141" y="440"/>
                  </a:cubicBezTo>
                  <a:cubicBezTo>
                    <a:pt x="148" y="446"/>
                    <a:pt x="155" y="451"/>
                    <a:pt x="163" y="454"/>
                  </a:cubicBezTo>
                  <a:cubicBezTo>
                    <a:pt x="165" y="455"/>
                    <a:pt x="167" y="456"/>
                    <a:pt x="169" y="457"/>
                  </a:cubicBezTo>
                  <a:cubicBezTo>
                    <a:pt x="171" y="457"/>
                    <a:pt x="172" y="457"/>
                    <a:pt x="174" y="458"/>
                  </a:cubicBezTo>
                  <a:cubicBezTo>
                    <a:pt x="178" y="459"/>
                    <a:pt x="183" y="458"/>
                    <a:pt x="190" y="458"/>
                  </a:cubicBezTo>
                  <a:cubicBezTo>
                    <a:pt x="187" y="453"/>
                    <a:pt x="184" y="448"/>
                    <a:pt x="181" y="445"/>
                  </a:cubicBezTo>
                  <a:cubicBezTo>
                    <a:pt x="180" y="443"/>
                    <a:pt x="178" y="441"/>
                    <a:pt x="177" y="440"/>
                  </a:cubicBezTo>
                  <a:cubicBezTo>
                    <a:pt x="171" y="434"/>
                    <a:pt x="166" y="429"/>
                    <a:pt x="162" y="422"/>
                  </a:cubicBezTo>
                  <a:cubicBezTo>
                    <a:pt x="156" y="409"/>
                    <a:pt x="148" y="398"/>
                    <a:pt x="143" y="385"/>
                  </a:cubicBezTo>
                  <a:cubicBezTo>
                    <a:pt x="138" y="372"/>
                    <a:pt x="134" y="358"/>
                    <a:pt x="131" y="344"/>
                  </a:cubicBezTo>
                  <a:cubicBezTo>
                    <a:pt x="131" y="343"/>
                    <a:pt x="131" y="343"/>
                    <a:pt x="130" y="342"/>
                  </a:cubicBezTo>
                  <a:cubicBezTo>
                    <a:pt x="130" y="340"/>
                    <a:pt x="130" y="338"/>
                    <a:pt x="129" y="336"/>
                  </a:cubicBezTo>
                  <a:cubicBezTo>
                    <a:pt x="129" y="333"/>
                    <a:pt x="128" y="330"/>
                    <a:pt x="128" y="327"/>
                  </a:cubicBezTo>
                  <a:cubicBezTo>
                    <a:pt x="127" y="324"/>
                    <a:pt x="126" y="320"/>
                    <a:pt x="126" y="317"/>
                  </a:cubicBezTo>
                  <a:cubicBezTo>
                    <a:pt x="125" y="311"/>
                    <a:pt x="125" y="306"/>
                    <a:pt x="124" y="301"/>
                  </a:cubicBezTo>
                  <a:cubicBezTo>
                    <a:pt x="122" y="287"/>
                    <a:pt x="121" y="272"/>
                    <a:pt x="128" y="252"/>
                  </a:cubicBezTo>
                  <a:cubicBezTo>
                    <a:pt x="129" y="266"/>
                    <a:pt x="130" y="273"/>
                    <a:pt x="131" y="281"/>
                  </a:cubicBezTo>
                  <a:cubicBezTo>
                    <a:pt x="132" y="297"/>
                    <a:pt x="135" y="312"/>
                    <a:pt x="139" y="327"/>
                  </a:cubicBezTo>
                  <a:cubicBezTo>
                    <a:pt x="140" y="333"/>
                    <a:pt x="142" y="338"/>
                    <a:pt x="144" y="343"/>
                  </a:cubicBezTo>
                  <a:cubicBezTo>
                    <a:pt x="154" y="374"/>
                    <a:pt x="169" y="402"/>
                    <a:pt x="189" y="427"/>
                  </a:cubicBezTo>
                  <a:cubicBezTo>
                    <a:pt x="191" y="429"/>
                    <a:pt x="192" y="431"/>
                    <a:pt x="193" y="432"/>
                  </a:cubicBezTo>
                  <a:cubicBezTo>
                    <a:pt x="200" y="440"/>
                    <a:pt x="207" y="448"/>
                    <a:pt x="214" y="456"/>
                  </a:cubicBezTo>
                  <a:cubicBezTo>
                    <a:pt x="224" y="467"/>
                    <a:pt x="238" y="475"/>
                    <a:pt x="250" y="483"/>
                  </a:cubicBezTo>
                  <a:cubicBezTo>
                    <a:pt x="257" y="488"/>
                    <a:pt x="263" y="493"/>
                    <a:pt x="270" y="498"/>
                  </a:cubicBezTo>
                  <a:cubicBezTo>
                    <a:pt x="271" y="500"/>
                    <a:pt x="273" y="501"/>
                    <a:pt x="274" y="503"/>
                  </a:cubicBezTo>
                  <a:cubicBezTo>
                    <a:pt x="285" y="513"/>
                    <a:pt x="295" y="525"/>
                    <a:pt x="302" y="539"/>
                  </a:cubicBezTo>
                  <a:cubicBezTo>
                    <a:pt x="304" y="537"/>
                    <a:pt x="306" y="536"/>
                    <a:pt x="306" y="535"/>
                  </a:cubicBezTo>
                  <a:cubicBezTo>
                    <a:pt x="304" y="523"/>
                    <a:pt x="303" y="511"/>
                    <a:pt x="300" y="499"/>
                  </a:cubicBezTo>
                  <a:cubicBezTo>
                    <a:pt x="299" y="495"/>
                    <a:pt x="298" y="491"/>
                    <a:pt x="297" y="487"/>
                  </a:cubicBezTo>
                  <a:cubicBezTo>
                    <a:pt x="297" y="485"/>
                    <a:pt x="296" y="483"/>
                    <a:pt x="296" y="481"/>
                  </a:cubicBezTo>
                  <a:cubicBezTo>
                    <a:pt x="295" y="479"/>
                    <a:pt x="294" y="477"/>
                    <a:pt x="294" y="474"/>
                  </a:cubicBezTo>
                  <a:cubicBezTo>
                    <a:pt x="288" y="457"/>
                    <a:pt x="281" y="441"/>
                    <a:pt x="271" y="425"/>
                  </a:cubicBezTo>
                  <a:cubicBezTo>
                    <a:pt x="271" y="425"/>
                    <a:pt x="271" y="424"/>
                    <a:pt x="271" y="424"/>
                  </a:cubicBezTo>
                  <a:cubicBezTo>
                    <a:pt x="271" y="423"/>
                    <a:pt x="271" y="422"/>
                    <a:pt x="270" y="422"/>
                  </a:cubicBezTo>
                  <a:cubicBezTo>
                    <a:pt x="271" y="422"/>
                    <a:pt x="271" y="422"/>
                    <a:pt x="271" y="423"/>
                  </a:cubicBezTo>
                  <a:cubicBezTo>
                    <a:pt x="271" y="423"/>
                    <a:pt x="271" y="424"/>
                    <a:pt x="271" y="424"/>
                  </a:cubicBezTo>
                  <a:cubicBezTo>
                    <a:pt x="271" y="424"/>
                    <a:pt x="271" y="425"/>
                    <a:pt x="271" y="425"/>
                  </a:cubicBezTo>
                  <a:cubicBezTo>
                    <a:pt x="274" y="426"/>
                    <a:pt x="278" y="427"/>
                    <a:pt x="279" y="429"/>
                  </a:cubicBezTo>
                  <a:cubicBezTo>
                    <a:pt x="289" y="440"/>
                    <a:pt x="295" y="454"/>
                    <a:pt x="301" y="468"/>
                  </a:cubicBezTo>
                  <a:cubicBezTo>
                    <a:pt x="301" y="470"/>
                    <a:pt x="302" y="472"/>
                    <a:pt x="303" y="474"/>
                  </a:cubicBezTo>
                  <a:cubicBezTo>
                    <a:pt x="305" y="480"/>
                    <a:pt x="307" y="486"/>
                    <a:pt x="309" y="492"/>
                  </a:cubicBezTo>
                  <a:cubicBezTo>
                    <a:pt x="310" y="495"/>
                    <a:pt x="311" y="499"/>
                    <a:pt x="313" y="502"/>
                  </a:cubicBezTo>
                  <a:cubicBezTo>
                    <a:pt x="314" y="507"/>
                    <a:pt x="316" y="512"/>
                    <a:pt x="318" y="516"/>
                  </a:cubicBezTo>
                  <a:cubicBezTo>
                    <a:pt x="325" y="537"/>
                    <a:pt x="333" y="557"/>
                    <a:pt x="343" y="576"/>
                  </a:cubicBezTo>
                  <a:cubicBezTo>
                    <a:pt x="344" y="578"/>
                    <a:pt x="345" y="580"/>
                    <a:pt x="346" y="582"/>
                  </a:cubicBezTo>
                  <a:cubicBezTo>
                    <a:pt x="347" y="582"/>
                    <a:pt x="347" y="582"/>
                    <a:pt x="347" y="583"/>
                  </a:cubicBezTo>
                  <a:cubicBezTo>
                    <a:pt x="361" y="606"/>
                    <a:pt x="377" y="627"/>
                    <a:pt x="396" y="645"/>
                  </a:cubicBezTo>
                  <a:cubicBezTo>
                    <a:pt x="398" y="646"/>
                    <a:pt x="400" y="647"/>
                    <a:pt x="405" y="650"/>
                  </a:cubicBezTo>
                  <a:cubicBezTo>
                    <a:pt x="402" y="639"/>
                    <a:pt x="397" y="633"/>
                    <a:pt x="393" y="626"/>
                  </a:cubicBezTo>
                  <a:cubicBezTo>
                    <a:pt x="381" y="607"/>
                    <a:pt x="371" y="586"/>
                    <a:pt x="363" y="565"/>
                  </a:cubicBezTo>
                  <a:cubicBezTo>
                    <a:pt x="360" y="558"/>
                    <a:pt x="357" y="551"/>
                    <a:pt x="354" y="544"/>
                  </a:cubicBezTo>
                  <a:cubicBezTo>
                    <a:pt x="353" y="539"/>
                    <a:pt x="351" y="534"/>
                    <a:pt x="349" y="529"/>
                  </a:cubicBezTo>
                  <a:cubicBezTo>
                    <a:pt x="339" y="502"/>
                    <a:pt x="334" y="473"/>
                    <a:pt x="333" y="444"/>
                  </a:cubicBezTo>
                  <a:cubicBezTo>
                    <a:pt x="333" y="441"/>
                    <a:pt x="333" y="438"/>
                    <a:pt x="333" y="435"/>
                  </a:cubicBezTo>
                  <a:cubicBezTo>
                    <a:pt x="333" y="435"/>
                    <a:pt x="333" y="435"/>
                    <a:pt x="333" y="435"/>
                  </a:cubicBezTo>
                  <a:cubicBezTo>
                    <a:pt x="333" y="419"/>
                    <a:pt x="336" y="403"/>
                    <a:pt x="340" y="388"/>
                  </a:cubicBezTo>
                  <a:cubicBezTo>
                    <a:pt x="341" y="386"/>
                    <a:pt x="342" y="384"/>
                    <a:pt x="342" y="381"/>
                  </a:cubicBezTo>
                  <a:cubicBezTo>
                    <a:pt x="347" y="366"/>
                    <a:pt x="354" y="352"/>
                    <a:pt x="362" y="339"/>
                  </a:cubicBezTo>
                  <a:cubicBezTo>
                    <a:pt x="366" y="332"/>
                    <a:pt x="370" y="325"/>
                    <a:pt x="379" y="323"/>
                  </a:cubicBezTo>
                  <a:cubicBezTo>
                    <a:pt x="379" y="323"/>
                    <a:pt x="379" y="323"/>
                    <a:pt x="379" y="323"/>
                  </a:cubicBezTo>
                  <a:cubicBezTo>
                    <a:pt x="379" y="322"/>
                    <a:pt x="380" y="322"/>
                    <a:pt x="380" y="322"/>
                  </a:cubicBezTo>
                  <a:cubicBezTo>
                    <a:pt x="381" y="321"/>
                    <a:pt x="381" y="319"/>
                    <a:pt x="382" y="318"/>
                  </a:cubicBezTo>
                  <a:cubicBezTo>
                    <a:pt x="382" y="319"/>
                    <a:pt x="383" y="319"/>
                    <a:pt x="383" y="320"/>
                  </a:cubicBezTo>
                  <a:cubicBezTo>
                    <a:pt x="382" y="320"/>
                    <a:pt x="381" y="321"/>
                    <a:pt x="380" y="322"/>
                  </a:cubicBezTo>
                  <a:cubicBezTo>
                    <a:pt x="380" y="322"/>
                    <a:pt x="380" y="323"/>
                    <a:pt x="380" y="323"/>
                  </a:cubicBezTo>
                  <a:cubicBezTo>
                    <a:pt x="379" y="323"/>
                    <a:pt x="379" y="323"/>
                    <a:pt x="379" y="323"/>
                  </a:cubicBezTo>
                  <a:cubicBezTo>
                    <a:pt x="379" y="326"/>
                    <a:pt x="379" y="330"/>
                    <a:pt x="378" y="332"/>
                  </a:cubicBezTo>
                  <a:cubicBezTo>
                    <a:pt x="367" y="352"/>
                    <a:pt x="360" y="373"/>
                    <a:pt x="356" y="395"/>
                  </a:cubicBezTo>
                  <a:cubicBezTo>
                    <a:pt x="355" y="397"/>
                    <a:pt x="355" y="400"/>
                    <a:pt x="354" y="402"/>
                  </a:cubicBezTo>
                  <a:cubicBezTo>
                    <a:pt x="353" y="407"/>
                    <a:pt x="353" y="411"/>
                    <a:pt x="353" y="416"/>
                  </a:cubicBezTo>
                  <a:cubicBezTo>
                    <a:pt x="352" y="419"/>
                    <a:pt x="352" y="422"/>
                    <a:pt x="352" y="425"/>
                  </a:cubicBezTo>
                  <a:cubicBezTo>
                    <a:pt x="351" y="449"/>
                    <a:pt x="353" y="472"/>
                    <a:pt x="357" y="497"/>
                  </a:cubicBezTo>
                  <a:cubicBezTo>
                    <a:pt x="361" y="514"/>
                    <a:pt x="365" y="532"/>
                    <a:pt x="371" y="548"/>
                  </a:cubicBezTo>
                  <a:cubicBezTo>
                    <a:pt x="372" y="550"/>
                    <a:pt x="373" y="553"/>
                    <a:pt x="374" y="555"/>
                  </a:cubicBezTo>
                  <a:cubicBezTo>
                    <a:pt x="375" y="559"/>
                    <a:pt x="377" y="564"/>
                    <a:pt x="379" y="568"/>
                  </a:cubicBezTo>
                  <a:cubicBezTo>
                    <a:pt x="381" y="574"/>
                    <a:pt x="384" y="580"/>
                    <a:pt x="387" y="585"/>
                  </a:cubicBezTo>
                  <a:cubicBezTo>
                    <a:pt x="390" y="591"/>
                    <a:pt x="393" y="596"/>
                    <a:pt x="396" y="601"/>
                  </a:cubicBezTo>
                  <a:cubicBezTo>
                    <a:pt x="402" y="612"/>
                    <a:pt x="407" y="623"/>
                    <a:pt x="413" y="633"/>
                  </a:cubicBezTo>
                  <a:cubicBezTo>
                    <a:pt x="416" y="638"/>
                    <a:pt x="419" y="644"/>
                    <a:pt x="421" y="649"/>
                  </a:cubicBezTo>
                  <a:cubicBezTo>
                    <a:pt x="422" y="651"/>
                    <a:pt x="423" y="653"/>
                    <a:pt x="424" y="655"/>
                  </a:cubicBezTo>
                  <a:cubicBezTo>
                    <a:pt x="434" y="677"/>
                    <a:pt x="440" y="701"/>
                    <a:pt x="445" y="724"/>
                  </a:cubicBezTo>
                  <a:cubicBezTo>
                    <a:pt x="449" y="739"/>
                    <a:pt x="451" y="755"/>
                    <a:pt x="451" y="770"/>
                  </a:cubicBezTo>
                  <a:cubicBezTo>
                    <a:pt x="451" y="773"/>
                    <a:pt x="451" y="776"/>
                    <a:pt x="451" y="779"/>
                  </a:cubicBezTo>
                  <a:cubicBezTo>
                    <a:pt x="451" y="783"/>
                    <a:pt x="451" y="787"/>
                    <a:pt x="451" y="791"/>
                  </a:cubicBezTo>
                  <a:cubicBezTo>
                    <a:pt x="451" y="794"/>
                    <a:pt x="451" y="796"/>
                    <a:pt x="450" y="799"/>
                  </a:cubicBezTo>
                  <a:cubicBezTo>
                    <a:pt x="449" y="809"/>
                    <a:pt x="448" y="818"/>
                    <a:pt x="446" y="827"/>
                  </a:cubicBezTo>
                  <a:cubicBezTo>
                    <a:pt x="439" y="860"/>
                    <a:pt x="441" y="894"/>
                    <a:pt x="444" y="928"/>
                  </a:cubicBezTo>
                  <a:cubicBezTo>
                    <a:pt x="444" y="928"/>
                    <a:pt x="444" y="928"/>
                    <a:pt x="444" y="928"/>
                  </a:cubicBezTo>
                  <a:cubicBezTo>
                    <a:pt x="445" y="930"/>
                    <a:pt x="445" y="933"/>
                    <a:pt x="445" y="936"/>
                  </a:cubicBezTo>
                  <a:cubicBezTo>
                    <a:pt x="445" y="936"/>
                    <a:pt x="445" y="936"/>
                    <a:pt x="445" y="936"/>
                  </a:cubicBezTo>
                  <a:cubicBezTo>
                    <a:pt x="446" y="940"/>
                    <a:pt x="447" y="944"/>
                    <a:pt x="448" y="947"/>
                  </a:cubicBezTo>
                  <a:cubicBezTo>
                    <a:pt x="451" y="960"/>
                    <a:pt x="457" y="972"/>
                    <a:pt x="468" y="983"/>
                  </a:cubicBezTo>
                  <a:cubicBezTo>
                    <a:pt x="466" y="991"/>
                    <a:pt x="464" y="999"/>
                    <a:pt x="462" y="1007"/>
                  </a:cubicBezTo>
                  <a:cubicBezTo>
                    <a:pt x="456" y="1027"/>
                    <a:pt x="452" y="1047"/>
                    <a:pt x="452" y="1068"/>
                  </a:cubicBezTo>
                  <a:cubicBezTo>
                    <a:pt x="452" y="1069"/>
                    <a:pt x="452" y="1069"/>
                    <a:pt x="452" y="1070"/>
                  </a:cubicBezTo>
                  <a:cubicBezTo>
                    <a:pt x="452" y="1073"/>
                    <a:pt x="453" y="1076"/>
                    <a:pt x="453" y="1079"/>
                  </a:cubicBezTo>
                  <a:cubicBezTo>
                    <a:pt x="453" y="1085"/>
                    <a:pt x="454" y="1091"/>
                    <a:pt x="456" y="1097"/>
                  </a:cubicBezTo>
                  <a:cubicBezTo>
                    <a:pt x="456" y="1101"/>
                    <a:pt x="458" y="1105"/>
                    <a:pt x="459" y="1109"/>
                  </a:cubicBezTo>
                  <a:cubicBezTo>
                    <a:pt x="466" y="1133"/>
                    <a:pt x="480" y="1153"/>
                    <a:pt x="500" y="1171"/>
                  </a:cubicBezTo>
                  <a:cubicBezTo>
                    <a:pt x="500" y="1171"/>
                    <a:pt x="501" y="1171"/>
                    <a:pt x="502" y="1171"/>
                  </a:cubicBezTo>
                  <a:cubicBezTo>
                    <a:pt x="503" y="1171"/>
                    <a:pt x="503" y="1171"/>
                    <a:pt x="504" y="1171"/>
                  </a:cubicBezTo>
                  <a:cubicBezTo>
                    <a:pt x="506" y="1170"/>
                    <a:pt x="507" y="1168"/>
                    <a:pt x="508" y="1166"/>
                  </a:cubicBezTo>
                  <a:cubicBezTo>
                    <a:pt x="508" y="1163"/>
                    <a:pt x="507" y="1160"/>
                    <a:pt x="507" y="1157"/>
                  </a:cubicBezTo>
                  <a:cubicBezTo>
                    <a:pt x="507" y="1157"/>
                    <a:pt x="507" y="1157"/>
                    <a:pt x="507" y="1157"/>
                  </a:cubicBezTo>
                  <a:cubicBezTo>
                    <a:pt x="507" y="1154"/>
                    <a:pt x="506" y="1151"/>
                    <a:pt x="506" y="1147"/>
                  </a:cubicBezTo>
                  <a:cubicBezTo>
                    <a:pt x="506" y="1126"/>
                    <a:pt x="510" y="1106"/>
                    <a:pt x="517" y="1087"/>
                  </a:cubicBezTo>
                  <a:cubicBezTo>
                    <a:pt x="523" y="1070"/>
                    <a:pt x="530" y="1053"/>
                    <a:pt x="537" y="1036"/>
                  </a:cubicBezTo>
                  <a:cubicBezTo>
                    <a:pt x="538" y="1034"/>
                    <a:pt x="539" y="1032"/>
                    <a:pt x="540" y="1030"/>
                  </a:cubicBezTo>
                  <a:cubicBezTo>
                    <a:pt x="540" y="1030"/>
                    <a:pt x="540" y="1030"/>
                    <a:pt x="540" y="1030"/>
                  </a:cubicBezTo>
                  <a:cubicBezTo>
                    <a:pt x="547" y="1012"/>
                    <a:pt x="553" y="994"/>
                    <a:pt x="557" y="976"/>
                  </a:cubicBezTo>
                  <a:cubicBezTo>
                    <a:pt x="558" y="972"/>
                    <a:pt x="559" y="968"/>
                    <a:pt x="559" y="964"/>
                  </a:cubicBezTo>
                  <a:cubicBezTo>
                    <a:pt x="562" y="947"/>
                    <a:pt x="564" y="930"/>
                    <a:pt x="565" y="913"/>
                  </a:cubicBezTo>
                  <a:cubicBezTo>
                    <a:pt x="565" y="910"/>
                    <a:pt x="565" y="907"/>
                    <a:pt x="565" y="904"/>
                  </a:cubicBezTo>
                  <a:cubicBezTo>
                    <a:pt x="566" y="878"/>
                    <a:pt x="563" y="851"/>
                    <a:pt x="557" y="825"/>
                  </a:cubicBezTo>
                  <a:cubicBezTo>
                    <a:pt x="557" y="822"/>
                    <a:pt x="556" y="819"/>
                    <a:pt x="555" y="817"/>
                  </a:cubicBezTo>
                  <a:cubicBezTo>
                    <a:pt x="553" y="806"/>
                    <a:pt x="550" y="795"/>
                    <a:pt x="547" y="785"/>
                  </a:cubicBezTo>
                  <a:cubicBezTo>
                    <a:pt x="542" y="771"/>
                    <a:pt x="537" y="758"/>
                    <a:pt x="532" y="745"/>
                  </a:cubicBezTo>
                  <a:cubicBezTo>
                    <a:pt x="530" y="738"/>
                    <a:pt x="528" y="732"/>
                    <a:pt x="527" y="725"/>
                  </a:cubicBezTo>
                  <a:cubicBezTo>
                    <a:pt x="527" y="722"/>
                    <a:pt x="527" y="718"/>
                    <a:pt x="527" y="715"/>
                  </a:cubicBezTo>
                  <a:cubicBezTo>
                    <a:pt x="527" y="711"/>
                    <a:pt x="527" y="707"/>
                    <a:pt x="528" y="702"/>
                  </a:cubicBezTo>
                  <a:cubicBezTo>
                    <a:pt x="529" y="700"/>
                    <a:pt x="530" y="698"/>
                    <a:pt x="530" y="695"/>
                  </a:cubicBezTo>
                  <a:cubicBezTo>
                    <a:pt x="531" y="693"/>
                    <a:pt x="532" y="691"/>
                    <a:pt x="532" y="690"/>
                  </a:cubicBezTo>
                  <a:cubicBezTo>
                    <a:pt x="542" y="656"/>
                    <a:pt x="543" y="620"/>
                    <a:pt x="532" y="586"/>
                  </a:cubicBezTo>
                  <a:cubicBezTo>
                    <a:pt x="531" y="583"/>
                    <a:pt x="531" y="580"/>
                    <a:pt x="530" y="577"/>
                  </a:cubicBezTo>
                  <a:cubicBezTo>
                    <a:pt x="529" y="572"/>
                    <a:pt x="527" y="568"/>
                    <a:pt x="526" y="564"/>
                  </a:cubicBezTo>
                  <a:cubicBezTo>
                    <a:pt x="526" y="561"/>
                    <a:pt x="525" y="558"/>
                    <a:pt x="524" y="556"/>
                  </a:cubicBezTo>
                  <a:cubicBezTo>
                    <a:pt x="524" y="553"/>
                    <a:pt x="523" y="551"/>
                    <a:pt x="523" y="548"/>
                  </a:cubicBezTo>
                  <a:cubicBezTo>
                    <a:pt x="517" y="522"/>
                    <a:pt x="514" y="495"/>
                    <a:pt x="511" y="468"/>
                  </a:cubicBezTo>
                  <a:cubicBezTo>
                    <a:pt x="509" y="451"/>
                    <a:pt x="509" y="435"/>
                    <a:pt x="509" y="420"/>
                  </a:cubicBezTo>
                  <a:cubicBezTo>
                    <a:pt x="509" y="416"/>
                    <a:pt x="510" y="413"/>
                    <a:pt x="510" y="410"/>
                  </a:cubicBezTo>
                  <a:cubicBezTo>
                    <a:pt x="510" y="409"/>
                    <a:pt x="510" y="408"/>
                    <a:pt x="510" y="406"/>
                  </a:cubicBezTo>
                  <a:cubicBezTo>
                    <a:pt x="510" y="404"/>
                    <a:pt x="510" y="401"/>
                    <a:pt x="511" y="398"/>
                  </a:cubicBezTo>
                  <a:cubicBezTo>
                    <a:pt x="515" y="359"/>
                    <a:pt x="525" y="322"/>
                    <a:pt x="542" y="287"/>
                  </a:cubicBezTo>
                  <a:cubicBezTo>
                    <a:pt x="543" y="285"/>
                    <a:pt x="544" y="283"/>
                    <a:pt x="545" y="281"/>
                  </a:cubicBezTo>
                  <a:cubicBezTo>
                    <a:pt x="545" y="280"/>
                    <a:pt x="545" y="279"/>
                    <a:pt x="545" y="279"/>
                  </a:cubicBezTo>
                  <a:cubicBezTo>
                    <a:pt x="561" y="247"/>
                    <a:pt x="580" y="221"/>
                    <a:pt x="606" y="200"/>
                  </a:cubicBezTo>
                  <a:cubicBezTo>
                    <a:pt x="608" y="199"/>
                    <a:pt x="610" y="198"/>
                    <a:pt x="611" y="197"/>
                  </a:cubicBezTo>
                  <a:cubicBezTo>
                    <a:pt x="619" y="191"/>
                    <a:pt x="627" y="186"/>
                    <a:pt x="636" y="182"/>
                  </a:cubicBezTo>
                  <a:cubicBezTo>
                    <a:pt x="639" y="180"/>
                    <a:pt x="642" y="178"/>
                    <a:pt x="644" y="176"/>
                  </a:cubicBezTo>
                  <a:cubicBezTo>
                    <a:pt x="645" y="175"/>
                    <a:pt x="645" y="174"/>
                    <a:pt x="645" y="172"/>
                  </a:cubicBezTo>
                  <a:cubicBezTo>
                    <a:pt x="641" y="164"/>
                    <a:pt x="634" y="158"/>
                    <a:pt x="626" y="153"/>
                  </a:cubicBezTo>
                  <a:cubicBezTo>
                    <a:pt x="625" y="152"/>
                    <a:pt x="624" y="151"/>
                    <a:pt x="623" y="150"/>
                  </a:cubicBezTo>
                  <a:cubicBezTo>
                    <a:pt x="622" y="150"/>
                    <a:pt x="621" y="150"/>
                    <a:pt x="620" y="149"/>
                  </a:cubicBezTo>
                  <a:cubicBezTo>
                    <a:pt x="590" y="131"/>
                    <a:pt x="559" y="117"/>
                    <a:pt x="527" y="112"/>
                  </a:cubicBezTo>
                  <a:cubicBezTo>
                    <a:pt x="521" y="111"/>
                    <a:pt x="514" y="110"/>
                    <a:pt x="508" y="110"/>
                  </a:cubicBezTo>
                  <a:cubicBezTo>
                    <a:pt x="495" y="109"/>
                    <a:pt x="482" y="110"/>
                    <a:pt x="469" y="112"/>
                  </a:cubicBezTo>
                  <a:cubicBezTo>
                    <a:pt x="443" y="115"/>
                    <a:pt x="418" y="121"/>
                    <a:pt x="394" y="131"/>
                  </a:cubicBezTo>
                  <a:cubicBezTo>
                    <a:pt x="391" y="131"/>
                    <a:pt x="389" y="132"/>
                    <a:pt x="387" y="133"/>
                  </a:cubicBezTo>
                  <a:cubicBezTo>
                    <a:pt x="368" y="141"/>
                    <a:pt x="350" y="150"/>
                    <a:pt x="332" y="162"/>
                  </a:cubicBezTo>
                  <a:cubicBezTo>
                    <a:pt x="320" y="170"/>
                    <a:pt x="310" y="179"/>
                    <a:pt x="300" y="188"/>
                  </a:cubicBezTo>
                  <a:cubicBezTo>
                    <a:pt x="299" y="190"/>
                    <a:pt x="297" y="192"/>
                    <a:pt x="296" y="193"/>
                  </a:cubicBezTo>
                  <a:cubicBezTo>
                    <a:pt x="289" y="201"/>
                    <a:pt x="283" y="209"/>
                    <a:pt x="277" y="218"/>
                  </a:cubicBezTo>
                  <a:cubicBezTo>
                    <a:pt x="276" y="213"/>
                    <a:pt x="275" y="207"/>
                    <a:pt x="273" y="202"/>
                  </a:cubicBezTo>
                  <a:cubicBezTo>
                    <a:pt x="273" y="200"/>
                    <a:pt x="272" y="197"/>
                    <a:pt x="272" y="195"/>
                  </a:cubicBezTo>
                  <a:cubicBezTo>
                    <a:pt x="269" y="183"/>
                    <a:pt x="265" y="171"/>
                    <a:pt x="261" y="158"/>
                  </a:cubicBezTo>
                  <a:cubicBezTo>
                    <a:pt x="260" y="157"/>
                    <a:pt x="259" y="155"/>
                    <a:pt x="259" y="153"/>
                  </a:cubicBezTo>
                  <a:cubicBezTo>
                    <a:pt x="258" y="150"/>
                    <a:pt x="256" y="147"/>
                    <a:pt x="255" y="143"/>
                  </a:cubicBezTo>
                  <a:cubicBezTo>
                    <a:pt x="247" y="124"/>
                    <a:pt x="239" y="108"/>
                    <a:pt x="233" y="92"/>
                  </a:cubicBezTo>
                  <a:cubicBezTo>
                    <a:pt x="232" y="89"/>
                    <a:pt x="232" y="87"/>
                    <a:pt x="231" y="85"/>
                  </a:cubicBezTo>
                  <a:cubicBezTo>
                    <a:pt x="223" y="59"/>
                    <a:pt x="222" y="33"/>
                    <a:pt x="238" y="0"/>
                  </a:cubicBezTo>
                  <a:cubicBezTo>
                    <a:pt x="210" y="13"/>
                    <a:pt x="177" y="18"/>
                    <a:pt x="146" y="28"/>
                  </a:cubicBezTo>
                  <a:cubicBezTo>
                    <a:pt x="141" y="29"/>
                    <a:pt x="136" y="31"/>
                    <a:pt x="131" y="33"/>
                  </a:cubicBezTo>
                  <a:cubicBezTo>
                    <a:pt x="121" y="37"/>
                    <a:pt x="110" y="42"/>
                    <a:pt x="101" y="48"/>
                  </a:cubicBezTo>
                  <a:cubicBezTo>
                    <a:pt x="83" y="60"/>
                    <a:pt x="67" y="76"/>
                    <a:pt x="54" y="94"/>
                  </a:cubicBezTo>
                  <a:cubicBezTo>
                    <a:pt x="53" y="96"/>
                    <a:pt x="52" y="98"/>
                    <a:pt x="50" y="100"/>
                  </a:cubicBezTo>
                  <a:cubicBezTo>
                    <a:pt x="44" y="110"/>
                    <a:pt x="38" y="120"/>
                    <a:pt x="33" y="131"/>
                  </a:cubicBezTo>
                  <a:cubicBezTo>
                    <a:pt x="30" y="136"/>
                    <a:pt x="28" y="142"/>
                    <a:pt x="26" y="147"/>
                  </a:cubicBezTo>
                  <a:cubicBezTo>
                    <a:pt x="18" y="165"/>
                    <a:pt x="13" y="183"/>
                    <a:pt x="9" y="200"/>
                  </a:cubicBezTo>
                  <a:cubicBezTo>
                    <a:pt x="9" y="200"/>
                    <a:pt x="9" y="200"/>
                    <a:pt x="9" y="200"/>
                  </a:cubicBezTo>
                  <a:cubicBezTo>
                    <a:pt x="9" y="203"/>
                    <a:pt x="8" y="206"/>
                    <a:pt x="8" y="208"/>
                  </a:cubicBezTo>
                  <a:cubicBezTo>
                    <a:pt x="2" y="241"/>
                    <a:pt x="0" y="276"/>
                    <a:pt x="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3" name="Freeform 7"/>
            <p:cNvSpPr>
              <a:spLocks noEditPoints="1"/>
            </p:cNvSpPr>
            <p:nvPr>
              <p:custDataLst>
                <p:tags r:id="rId5"/>
              </p:custDataLst>
            </p:nvPr>
          </p:nvSpPr>
          <p:spPr bwMode="auto">
            <a:xfrm>
              <a:off x="6989763" y="3779838"/>
              <a:ext cx="2455863" cy="3567113"/>
            </a:xfrm>
            <a:custGeom>
              <a:avLst/>
              <a:gdLst>
                <a:gd name="T0" fmla="*/ 651 w 654"/>
                <a:gd name="T1" fmla="*/ 78 h 950"/>
                <a:gd name="T2" fmla="*/ 639 w 654"/>
                <a:gd name="T3" fmla="*/ 14 h 950"/>
                <a:gd name="T4" fmla="*/ 541 w 654"/>
                <a:gd name="T5" fmla="*/ 74 h 950"/>
                <a:gd name="T6" fmla="*/ 434 w 654"/>
                <a:gd name="T7" fmla="*/ 91 h 950"/>
                <a:gd name="T8" fmla="*/ 339 w 654"/>
                <a:gd name="T9" fmla="*/ 134 h 950"/>
                <a:gd name="T10" fmla="*/ 315 w 654"/>
                <a:gd name="T11" fmla="*/ 113 h 950"/>
                <a:gd name="T12" fmla="*/ 259 w 654"/>
                <a:gd name="T13" fmla="*/ 172 h 950"/>
                <a:gd name="T14" fmla="*/ 219 w 654"/>
                <a:gd name="T15" fmla="*/ 260 h 950"/>
                <a:gd name="T16" fmla="*/ 204 w 654"/>
                <a:gd name="T17" fmla="*/ 409 h 950"/>
                <a:gd name="T18" fmla="*/ 200 w 654"/>
                <a:gd name="T19" fmla="*/ 533 h 950"/>
                <a:gd name="T20" fmla="*/ 198 w 654"/>
                <a:gd name="T21" fmla="*/ 538 h 950"/>
                <a:gd name="T22" fmla="*/ 184 w 654"/>
                <a:gd name="T23" fmla="*/ 467 h 950"/>
                <a:gd name="T24" fmla="*/ 178 w 654"/>
                <a:gd name="T25" fmla="*/ 370 h 950"/>
                <a:gd name="T26" fmla="*/ 182 w 654"/>
                <a:gd name="T27" fmla="*/ 281 h 950"/>
                <a:gd name="T28" fmla="*/ 229 w 654"/>
                <a:gd name="T29" fmla="*/ 132 h 950"/>
                <a:gd name="T30" fmla="*/ 163 w 654"/>
                <a:gd name="T31" fmla="*/ 204 h 950"/>
                <a:gd name="T32" fmla="*/ 138 w 654"/>
                <a:gd name="T33" fmla="*/ 183 h 950"/>
                <a:gd name="T34" fmla="*/ 112 w 654"/>
                <a:gd name="T35" fmla="*/ 49 h 950"/>
                <a:gd name="T36" fmla="*/ 70 w 654"/>
                <a:gd name="T37" fmla="*/ 45 h 950"/>
                <a:gd name="T38" fmla="*/ 5 w 654"/>
                <a:gd name="T39" fmla="*/ 93 h 950"/>
                <a:gd name="T40" fmla="*/ 31 w 654"/>
                <a:gd name="T41" fmla="*/ 174 h 950"/>
                <a:gd name="T42" fmla="*/ 99 w 654"/>
                <a:gd name="T43" fmla="*/ 282 h 950"/>
                <a:gd name="T44" fmla="*/ 118 w 654"/>
                <a:gd name="T45" fmla="*/ 353 h 950"/>
                <a:gd name="T46" fmla="*/ 147 w 654"/>
                <a:gd name="T47" fmla="*/ 480 h 950"/>
                <a:gd name="T48" fmla="*/ 169 w 654"/>
                <a:gd name="T49" fmla="*/ 605 h 950"/>
                <a:gd name="T50" fmla="*/ 164 w 654"/>
                <a:gd name="T51" fmla="*/ 751 h 950"/>
                <a:gd name="T52" fmla="*/ 122 w 654"/>
                <a:gd name="T53" fmla="*/ 909 h 950"/>
                <a:gd name="T54" fmla="*/ 116 w 654"/>
                <a:gd name="T55" fmla="*/ 949 h 950"/>
                <a:gd name="T56" fmla="*/ 144 w 654"/>
                <a:gd name="T57" fmla="*/ 932 h 950"/>
                <a:gd name="T58" fmla="*/ 191 w 654"/>
                <a:gd name="T59" fmla="*/ 854 h 950"/>
                <a:gd name="T60" fmla="*/ 213 w 654"/>
                <a:gd name="T61" fmla="*/ 711 h 950"/>
                <a:gd name="T62" fmla="*/ 230 w 654"/>
                <a:gd name="T63" fmla="*/ 572 h 950"/>
                <a:gd name="T64" fmla="*/ 346 w 654"/>
                <a:gd name="T65" fmla="*/ 528 h 950"/>
                <a:gd name="T66" fmla="*/ 437 w 654"/>
                <a:gd name="T67" fmla="*/ 497 h 950"/>
                <a:gd name="T68" fmla="*/ 533 w 654"/>
                <a:gd name="T69" fmla="*/ 422 h 950"/>
                <a:gd name="T70" fmla="*/ 598 w 654"/>
                <a:gd name="T71" fmla="*/ 320 h 950"/>
                <a:gd name="T72" fmla="*/ 557 w 654"/>
                <a:gd name="T73" fmla="*/ 295 h 950"/>
                <a:gd name="T74" fmla="*/ 554 w 654"/>
                <a:gd name="T75" fmla="*/ 283 h 950"/>
                <a:gd name="T76" fmla="*/ 638 w 654"/>
                <a:gd name="T77" fmla="*/ 134 h 950"/>
                <a:gd name="T78" fmla="*/ 533 w 654"/>
                <a:gd name="T79" fmla="*/ 206 h 950"/>
                <a:gd name="T80" fmla="*/ 397 w 654"/>
                <a:gd name="T81" fmla="*/ 277 h 950"/>
                <a:gd name="T82" fmla="*/ 315 w 654"/>
                <a:gd name="T83" fmla="*/ 355 h 950"/>
                <a:gd name="T84" fmla="*/ 260 w 654"/>
                <a:gd name="T85" fmla="*/ 452 h 950"/>
                <a:gd name="T86" fmla="*/ 247 w 654"/>
                <a:gd name="T87" fmla="*/ 452 h 950"/>
                <a:gd name="T88" fmla="*/ 303 w 654"/>
                <a:gd name="T89" fmla="*/ 334 h 950"/>
                <a:gd name="T90" fmla="*/ 378 w 654"/>
                <a:gd name="T91" fmla="*/ 258 h 950"/>
                <a:gd name="T92" fmla="*/ 523 w 654"/>
                <a:gd name="T93" fmla="*/ 188 h 950"/>
                <a:gd name="T94" fmla="*/ 580 w 654"/>
                <a:gd name="T95" fmla="*/ 1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4" h="950">
                  <a:moveTo>
                    <a:pt x="638" y="134"/>
                  </a:moveTo>
                  <a:cubicBezTo>
                    <a:pt x="639" y="131"/>
                    <a:pt x="640" y="129"/>
                    <a:pt x="641" y="126"/>
                  </a:cubicBezTo>
                  <a:cubicBezTo>
                    <a:pt x="645" y="113"/>
                    <a:pt x="648" y="99"/>
                    <a:pt x="650" y="86"/>
                  </a:cubicBezTo>
                  <a:cubicBezTo>
                    <a:pt x="650" y="83"/>
                    <a:pt x="651" y="80"/>
                    <a:pt x="651" y="78"/>
                  </a:cubicBezTo>
                  <a:cubicBezTo>
                    <a:pt x="654" y="56"/>
                    <a:pt x="654" y="34"/>
                    <a:pt x="652" y="11"/>
                  </a:cubicBezTo>
                  <a:cubicBezTo>
                    <a:pt x="652" y="10"/>
                    <a:pt x="651" y="8"/>
                    <a:pt x="649" y="5"/>
                  </a:cubicBezTo>
                  <a:cubicBezTo>
                    <a:pt x="647" y="7"/>
                    <a:pt x="644" y="9"/>
                    <a:pt x="642" y="11"/>
                  </a:cubicBezTo>
                  <a:cubicBezTo>
                    <a:pt x="641" y="12"/>
                    <a:pt x="640" y="13"/>
                    <a:pt x="639" y="14"/>
                  </a:cubicBezTo>
                  <a:cubicBezTo>
                    <a:pt x="629" y="24"/>
                    <a:pt x="620" y="32"/>
                    <a:pt x="612" y="39"/>
                  </a:cubicBezTo>
                  <a:cubicBezTo>
                    <a:pt x="610" y="40"/>
                    <a:pt x="609" y="41"/>
                    <a:pt x="607" y="43"/>
                  </a:cubicBezTo>
                  <a:cubicBezTo>
                    <a:pt x="588" y="58"/>
                    <a:pt x="573" y="66"/>
                    <a:pt x="553" y="71"/>
                  </a:cubicBezTo>
                  <a:cubicBezTo>
                    <a:pt x="549" y="72"/>
                    <a:pt x="545" y="73"/>
                    <a:pt x="541" y="74"/>
                  </a:cubicBezTo>
                  <a:cubicBezTo>
                    <a:pt x="530" y="77"/>
                    <a:pt x="518" y="79"/>
                    <a:pt x="503" y="81"/>
                  </a:cubicBezTo>
                  <a:cubicBezTo>
                    <a:pt x="503" y="81"/>
                    <a:pt x="503" y="81"/>
                    <a:pt x="503" y="81"/>
                  </a:cubicBezTo>
                  <a:cubicBezTo>
                    <a:pt x="500" y="81"/>
                    <a:pt x="498" y="82"/>
                    <a:pt x="495" y="82"/>
                  </a:cubicBezTo>
                  <a:cubicBezTo>
                    <a:pt x="475" y="85"/>
                    <a:pt x="454" y="88"/>
                    <a:pt x="434" y="91"/>
                  </a:cubicBezTo>
                  <a:cubicBezTo>
                    <a:pt x="415" y="94"/>
                    <a:pt x="397" y="100"/>
                    <a:pt x="380" y="109"/>
                  </a:cubicBezTo>
                  <a:cubicBezTo>
                    <a:pt x="378" y="110"/>
                    <a:pt x="376" y="111"/>
                    <a:pt x="374" y="112"/>
                  </a:cubicBezTo>
                  <a:cubicBezTo>
                    <a:pt x="371" y="114"/>
                    <a:pt x="368" y="116"/>
                    <a:pt x="365" y="118"/>
                  </a:cubicBezTo>
                  <a:cubicBezTo>
                    <a:pt x="356" y="123"/>
                    <a:pt x="348" y="129"/>
                    <a:pt x="339" y="134"/>
                  </a:cubicBezTo>
                  <a:cubicBezTo>
                    <a:pt x="331" y="139"/>
                    <a:pt x="323" y="144"/>
                    <a:pt x="315" y="149"/>
                  </a:cubicBezTo>
                  <a:cubicBezTo>
                    <a:pt x="314" y="150"/>
                    <a:pt x="313" y="150"/>
                    <a:pt x="312" y="151"/>
                  </a:cubicBezTo>
                  <a:cubicBezTo>
                    <a:pt x="314" y="138"/>
                    <a:pt x="315" y="128"/>
                    <a:pt x="317" y="113"/>
                  </a:cubicBezTo>
                  <a:cubicBezTo>
                    <a:pt x="315" y="113"/>
                    <a:pt x="315" y="113"/>
                    <a:pt x="315" y="113"/>
                  </a:cubicBezTo>
                  <a:cubicBezTo>
                    <a:pt x="307" y="118"/>
                    <a:pt x="302" y="122"/>
                    <a:pt x="297" y="126"/>
                  </a:cubicBezTo>
                  <a:cubicBezTo>
                    <a:pt x="289" y="135"/>
                    <a:pt x="280" y="144"/>
                    <a:pt x="273" y="153"/>
                  </a:cubicBezTo>
                  <a:cubicBezTo>
                    <a:pt x="271" y="155"/>
                    <a:pt x="270" y="157"/>
                    <a:pt x="268" y="159"/>
                  </a:cubicBezTo>
                  <a:cubicBezTo>
                    <a:pt x="265" y="163"/>
                    <a:pt x="262" y="167"/>
                    <a:pt x="259" y="172"/>
                  </a:cubicBezTo>
                  <a:cubicBezTo>
                    <a:pt x="246" y="192"/>
                    <a:pt x="235" y="214"/>
                    <a:pt x="226" y="237"/>
                  </a:cubicBezTo>
                  <a:cubicBezTo>
                    <a:pt x="224" y="241"/>
                    <a:pt x="223" y="246"/>
                    <a:pt x="221" y="251"/>
                  </a:cubicBezTo>
                  <a:cubicBezTo>
                    <a:pt x="221" y="251"/>
                    <a:pt x="221" y="252"/>
                    <a:pt x="221" y="252"/>
                  </a:cubicBezTo>
                  <a:cubicBezTo>
                    <a:pt x="220" y="255"/>
                    <a:pt x="219" y="257"/>
                    <a:pt x="219" y="260"/>
                  </a:cubicBezTo>
                  <a:cubicBezTo>
                    <a:pt x="213" y="280"/>
                    <a:pt x="209" y="302"/>
                    <a:pt x="208" y="324"/>
                  </a:cubicBezTo>
                  <a:cubicBezTo>
                    <a:pt x="206" y="345"/>
                    <a:pt x="205" y="366"/>
                    <a:pt x="205" y="387"/>
                  </a:cubicBezTo>
                  <a:cubicBezTo>
                    <a:pt x="205" y="390"/>
                    <a:pt x="205" y="393"/>
                    <a:pt x="204" y="396"/>
                  </a:cubicBezTo>
                  <a:cubicBezTo>
                    <a:pt x="204" y="401"/>
                    <a:pt x="204" y="405"/>
                    <a:pt x="204" y="409"/>
                  </a:cubicBezTo>
                  <a:cubicBezTo>
                    <a:pt x="204" y="413"/>
                    <a:pt x="204" y="416"/>
                    <a:pt x="204" y="419"/>
                  </a:cubicBezTo>
                  <a:cubicBezTo>
                    <a:pt x="204" y="437"/>
                    <a:pt x="204" y="456"/>
                    <a:pt x="205" y="474"/>
                  </a:cubicBezTo>
                  <a:cubicBezTo>
                    <a:pt x="206" y="492"/>
                    <a:pt x="203" y="510"/>
                    <a:pt x="202" y="528"/>
                  </a:cubicBezTo>
                  <a:cubicBezTo>
                    <a:pt x="202" y="530"/>
                    <a:pt x="201" y="531"/>
                    <a:pt x="200" y="533"/>
                  </a:cubicBezTo>
                  <a:cubicBezTo>
                    <a:pt x="199" y="534"/>
                    <a:pt x="198" y="535"/>
                    <a:pt x="197" y="536"/>
                  </a:cubicBezTo>
                  <a:cubicBezTo>
                    <a:pt x="197" y="536"/>
                    <a:pt x="197" y="536"/>
                    <a:pt x="197" y="537"/>
                  </a:cubicBezTo>
                  <a:cubicBezTo>
                    <a:pt x="198" y="538"/>
                    <a:pt x="198" y="538"/>
                    <a:pt x="199" y="539"/>
                  </a:cubicBezTo>
                  <a:cubicBezTo>
                    <a:pt x="199" y="539"/>
                    <a:pt x="198" y="539"/>
                    <a:pt x="198" y="538"/>
                  </a:cubicBezTo>
                  <a:cubicBezTo>
                    <a:pt x="197" y="538"/>
                    <a:pt x="197" y="537"/>
                    <a:pt x="197" y="537"/>
                  </a:cubicBezTo>
                  <a:cubicBezTo>
                    <a:pt x="197" y="537"/>
                    <a:pt x="197" y="536"/>
                    <a:pt x="197" y="536"/>
                  </a:cubicBezTo>
                  <a:cubicBezTo>
                    <a:pt x="197" y="534"/>
                    <a:pt x="196" y="531"/>
                    <a:pt x="196" y="529"/>
                  </a:cubicBezTo>
                  <a:cubicBezTo>
                    <a:pt x="191" y="508"/>
                    <a:pt x="187" y="488"/>
                    <a:pt x="184" y="467"/>
                  </a:cubicBezTo>
                  <a:cubicBezTo>
                    <a:pt x="183" y="459"/>
                    <a:pt x="182" y="450"/>
                    <a:pt x="181" y="442"/>
                  </a:cubicBezTo>
                  <a:cubicBezTo>
                    <a:pt x="181" y="439"/>
                    <a:pt x="181" y="436"/>
                    <a:pt x="181" y="433"/>
                  </a:cubicBezTo>
                  <a:cubicBezTo>
                    <a:pt x="180" y="421"/>
                    <a:pt x="179" y="409"/>
                    <a:pt x="179" y="397"/>
                  </a:cubicBezTo>
                  <a:cubicBezTo>
                    <a:pt x="178" y="388"/>
                    <a:pt x="178" y="379"/>
                    <a:pt x="178" y="370"/>
                  </a:cubicBezTo>
                  <a:cubicBezTo>
                    <a:pt x="178" y="366"/>
                    <a:pt x="178" y="363"/>
                    <a:pt x="178" y="360"/>
                  </a:cubicBezTo>
                  <a:cubicBezTo>
                    <a:pt x="177" y="348"/>
                    <a:pt x="178" y="336"/>
                    <a:pt x="178" y="324"/>
                  </a:cubicBezTo>
                  <a:cubicBezTo>
                    <a:pt x="179" y="313"/>
                    <a:pt x="179" y="303"/>
                    <a:pt x="180" y="292"/>
                  </a:cubicBezTo>
                  <a:cubicBezTo>
                    <a:pt x="181" y="288"/>
                    <a:pt x="181" y="285"/>
                    <a:pt x="182" y="281"/>
                  </a:cubicBezTo>
                  <a:cubicBezTo>
                    <a:pt x="184" y="264"/>
                    <a:pt x="186" y="248"/>
                    <a:pt x="190" y="231"/>
                  </a:cubicBezTo>
                  <a:cubicBezTo>
                    <a:pt x="191" y="229"/>
                    <a:pt x="191" y="226"/>
                    <a:pt x="192" y="224"/>
                  </a:cubicBezTo>
                  <a:cubicBezTo>
                    <a:pt x="197" y="203"/>
                    <a:pt x="203" y="184"/>
                    <a:pt x="211" y="164"/>
                  </a:cubicBezTo>
                  <a:cubicBezTo>
                    <a:pt x="215" y="153"/>
                    <a:pt x="223" y="143"/>
                    <a:pt x="229" y="132"/>
                  </a:cubicBezTo>
                  <a:cubicBezTo>
                    <a:pt x="226" y="128"/>
                    <a:pt x="223" y="131"/>
                    <a:pt x="220" y="131"/>
                  </a:cubicBezTo>
                  <a:cubicBezTo>
                    <a:pt x="208" y="136"/>
                    <a:pt x="199" y="146"/>
                    <a:pt x="191" y="157"/>
                  </a:cubicBezTo>
                  <a:cubicBezTo>
                    <a:pt x="182" y="170"/>
                    <a:pt x="174" y="184"/>
                    <a:pt x="166" y="198"/>
                  </a:cubicBezTo>
                  <a:cubicBezTo>
                    <a:pt x="165" y="200"/>
                    <a:pt x="164" y="202"/>
                    <a:pt x="163" y="204"/>
                  </a:cubicBezTo>
                  <a:cubicBezTo>
                    <a:pt x="160" y="208"/>
                    <a:pt x="158" y="212"/>
                    <a:pt x="155" y="217"/>
                  </a:cubicBezTo>
                  <a:cubicBezTo>
                    <a:pt x="152" y="223"/>
                    <a:pt x="149" y="230"/>
                    <a:pt x="144" y="241"/>
                  </a:cubicBezTo>
                  <a:cubicBezTo>
                    <a:pt x="142" y="233"/>
                    <a:pt x="141" y="229"/>
                    <a:pt x="141" y="225"/>
                  </a:cubicBezTo>
                  <a:cubicBezTo>
                    <a:pt x="140" y="211"/>
                    <a:pt x="139" y="197"/>
                    <a:pt x="138" y="183"/>
                  </a:cubicBezTo>
                  <a:cubicBezTo>
                    <a:pt x="137" y="178"/>
                    <a:pt x="137" y="174"/>
                    <a:pt x="136" y="169"/>
                  </a:cubicBezTo>
                  <a:cubicBezTo>
                    <a:pt x="135" y="151"/>
                    <a:pt x="133" y="134"/>
                    <a:pt x="132" y="116"/>
                  </a:cubicBezTo>
                  <a:cubicBezTo>
                    <a:pt x="129" y="94"/>
                    <a:pt x="124" y="74"/>
                    <a:pt x="115" y="55"/>
                  </a:cubicBezTo>
                  <a:cubicBezTo>
                    <a:pt x="114" y="53"/>
                    <a:pt x="113" y="51"/>
                    <a:pt x="112" y="49"/>
                  </a:cubicBezTo>
                  <a:cubicBezTo>
                    <a:pt x="106" y="35"/>
                    <a:pt x="97" y="22"/>
                    <a:pt x="88" y="9"/>
                  </a:cubicBezTo>
                  <a:cubicBezTo>
                    <a:pt x="85" y="6"/>
                    <a:pt x="82" y="3"/>
                    <a:pt x="79" y="0"/>
                  </a:cubicBezTo>
                  <a:cubicBezTo>
                    <a:pt x="78" y="0"/>
                    <a:pt x="77" y="0"/>
                    <a:pt x="75" y="1"/>
                  </a:cubicBezTo>
                  <a:cubicBezTo>
                    <a:pt x="72" y="15"/>
                    <a:pt x="78" y="31"/>
                    <a:pt x="70" y="45"/>
                  </a:cubicBezTo>
                  <a:cubicBezTo>
                    <a:pt x="63" y="57"/>
                    <a:pt x="56" y="69"/>
                    <a:pt x="46" y="78"/>
                  </a:cubicBezTo>
                  <a:cubicBezTo>
                    <a:pt x="46" y="79"/>
                    <a:pt x="46" y="79"/>
                    <a:pt x="46" y="79"/>
                  </a:cubicBezTo>
                  <a:cubicBezTo>
                    <a:pt x="44" y="80"/>
                    <a:pt x="42" y="81"/>
                    <a:pt x="41" y="82"/>
                  </a:cubicBezTo>
                  <a:cubicBezTo>
                    <a:pt x="30" y="89"/>
                    <a:pt x="18" y="91"/>
                    <a:pt x="5" y="93"/>
                  </a:cubicBezTo>
                  <a:cubicBezTo>
                    <a:pt x="0" y="107"/>
                    <a:pt x="4" y="120"/>
                    <a:pt x="9" y="133"/>
                  </a:cubicBezTo>
                  <a:cubicBezTo>
                    <a:pt x="11" y="137"/>
                    <a:pt x="13" y="141"/>
                    <a:pt x="15" y="146"/>
                  </a:cubicBezTo>
                  <a:cubicBezTo>
                    <a:pt x="16" y="148"/>
                    <a:pt x="17" y="150"/>
                    <a:pt x="18" y="152"/>
                  </a:cubicBezTo>
                  <a:cubicBezTo>
                    <a:pt x="22" y="159"/>
                    <a:pt x="26" y="167"/>
                    <a:pt x="31" y="174"/>
                  </a:cubicBezTo>
                  <a:cubicBezTo>
                    <a:pt x="44" y="195"/>
                    <a:pt x="58" y="216"/>
                    <a:pt x="73" y="236"/>
                  </a:cubicBezTo>
                  <a:cubicBezTo>
                    <a:pt x="73" y="237"/>
                    <a:pt x="74" y="237"/>
                    <a:pt x="74" y="238"/>
                  </a:cubicBezTo>
                  <a:cubicBezTo>
                    <a:pt x="75" y="239"/>
                    <a:pt x="76" y="241"/>
                    <a:pt x="78" y="243"/>
                  </a:cubicBezTo>
                  <a:cubicBezTo>
                    <a:pt x="86" y="255"/>
                    <a:pt x="93" y="268"/>
                    <a:pt x="99" y="282"/>
                  </a:cubicBezTo>
                  <a:cubicBezTo>
                    <a:pt x="100" y="286"/>
                    <a:pt x="101" y="290"/>
                    <a:pt x="102" y="294"/>
                  </a:cubicBezTo>
                  <a:cubicBezTo>
                    <a:pt x="103" y="294"/>
                    <a:pt x="103" y="295"/>
                    <a:pt x="103" y="295"/>
                  </a:cubicBezTo>
                  <a:cubicBezTo>
                    <a:pt x="107" y="312"/>
                    <a:pt x="112" y="329"/>
                    <a:pt x="117" y="346"/>
                  </a:cubicBezTo>
                  <a:cubicBezTo>
                    <a:pt x="117" y="348"/>
                    <a:pt x="118" y="351"/>
                    <a:pt x="118" y="353"/>
                  </a:cubicBezTo>
                  <a:cubicBezTo>
                    <a:pt x="122" y="365"/>
                    <a:pt x="125" y="377"/>
                    <a:pt x="127" y="390"/>
                  </a:cubicBezTo>
                  <a:cubicBezTo>
                    <a:pt x="133" y="416"/>
                    <a:pt x="139" y="443"/>
                    <a:pt x="145" y="469"/>
                  </a:cubicBezTo>
                  <a:cubicBezTo>
                    <a:pt x="145" y="472"/>
                    <a:pt x="146" y="474"/>
                    <a:pt x="146" y="477"/>
                  </a:cubicBezTo>
                  <a:cubicBezTo>
                    <a:pt x="146" y="478"/>
                    <a:pt x="147" y="479"/>
                    <a:pt x="147" y="480"/>
                  </a:cubicBezTo>
                  <a:cubicBezTo>
                    <a:pt x="148" y="484"/>
                    <a:pt x="149" y="488"/>
                    <a:pt x="149" y="492"/>
                  </a:cubicBezTo>
                  <a:cubicBezTo>
                    <a:pt x="153" y="507"/>
                    <a:pt x="156" y="523"/>
                    <a:pt x="159" y="538"/>
                  </a:cubicBezTo>
                  <a:cubicBezTo>
                    <a:pt x="164" y="557"/>
                    <a:pt x="166" y="577"/>
                    <a:pt x="168" y="596"/>
                  </a:cubicBezTo>
                  <a:cubicBezTo>
                    <a:pt x="168" y="599"/>
                    <a:pt x="169" y="602"/>
                    <a:pt x="169" y="605"/>
                  </a:cubicBezTo>
                  <a:cubicBezTo>
                    <a:pt x="170" y="619"/>
                    <a:pt x="171" y="634"/>
                    <a:pt x="171" y="649"/>
                  </a:cubicBezTo>
                  <a:cubicBezTo>
                    <a:pt x="171" y="651"/>
                    <a:pt x="171" y="653"/>
                    <a:pt x="171" y="655"/>
                  </a:cubicBezTo>
                  <a:cubicBezTo>
                    <a:pt x="171" y="658"/>
                    <a:pt x="171" y="661"/>
                    <a:pt x="171" y="664"/>
                  </a:cubicBezTo>
                  <a:cubicBezTo>
                    <a:pt x="170" y="694"/>
                    <a:pt x="168" y="723"/>
                    <a:pt x="164" y="751"/>
                  </a:cubicBezTo>
                  <a:cubicBezTo>
                    <a:pt x="163" y="755"/>
                    <a:pt x="163" y="759"/>
                    <a:pt x="162" y="762"/>
                  </a:cubicBezTo>
                  <a:cubicBezTo>
                    <a:pt x="160" y="772"/>
                    <a:pt x="159" y="782"/>
                    <a:pt x="157" y="792"/>
                  </a:cubicBezTo>
                  <a:cubicBezTo>
                    <a:pt x="156" y="794"/>
                    <a:pt x="156" y="797"/>
                    <a:pt x="155" y="799"/>
                  </a:cubicBezTo>
                  <a:cubicBezTo>
                    <a:pt x="147" y="836"/>
                    <a:pt x="136" y="873"/>
                    <a:pt x="122" y="909"/>
                  </a:cubicBezTo>
                  <a:cubicBezTo>
                    <a:pt x="122" y="909"/>
                    <a:pt x="122" y="909"/>
                    <a:pt x="122" y="910"/>
                  </a:cubicBezTo>
                  <a:cubicBezTo>
                    <a:pt x="121" y="912"/>
                    <a:pt x="121" y="913"/>
                    <a:pt x="120" y="915"/>
                  </a:cubicBezTo>
                  <a:cubicBezTo>
                    <a:pt x="116" y="926"/>
                    <a:pt x="111" y="937"/>
                    <a:pt x="106" y="950"/>
                  </a:cubicBezTo>
                  <a:cubicBezTo>
                    <a:pt x="110" y="950"/>
                    <a:pt x="113" y="950"/>
                    <a:pt x="116" y="949"/>
                  </a:cubicBezTo>
                  <a:cubicBezTo>
                    <a:pt x="117" y="949"/>
                    <a:pt x="119" y="949"/>
                    <a:pt x="120" y="948"/>
                  </a:cubicBezTo>
                  <a:cubicBezTo>
                    <a:pt x="125" y="945"/>
                    <a:pt x="131" y="942"/>
                    <a:pt x="136" y="939"/>
                  </a:cubicBezTo>
                  <a:cubicBezTo>
                    <a:pt x="137" y="938"/>
                    <a:pt x="139" y="936"/>
                    <a:pt x="141" y="935"/>
                  </a:cubicBezTo>
                  <a:cubicBezTo>
                    <a:pt x="142" y="934"/>
                    <a:pt x="143" y="933"/>
                    <a:pt x="144" y="932"/>
                  </a:cubicBezTo>
                  <a:cubicBezTo>
                    <a:pt x="144" y="932"/>
                    <a:pt x="145" y="931"/>
                    <a:pt x="145" y="931"/>
                  </a:cubicBezTo>
                  <a:cubicBezTo>
                    <a:pt x="151" y="926"/>
                    <a:pt x="156" y="920"/>
                    <a:pt x="160" y="915"/>
                  </a:cubicBezTo>
                  <a:cubicBezTo>
                    <a:pt x="167" y="907"/>
                    <a:pt x="172" y="898"/>
                    <a:pt x="177" y="889"/>
                  </a:cubicBezTo>
                  <a:cubicBezTo>
                    <a:pt x="182" y="878"/>
                    <a:pt x="187" y="866"/>
                    <a:pt x="191" y="854"/>
                  </a:cubicBezTo>
                  <a:cubicBezTo>
                    <a:pt x="192" y="849"/>
                    <a:pt x="194" y="844"/>
                    <a:pt x="195" y="839"/>
                  </a:cubicBezTo>
                  <a:cubicBezTo>
                    <a:pt x="196" y="836"/>
                    <a:pt x="196" y="834"/>
                    <a:pt x="197" y="832"/>
                  </a:cubicBezTo>
                  <a:cubicBezTo>
                    <a:pt x="204" y="801"/>
                    <a:pt x="209" y="770"/>
                    <a:pt x="211" y="738"/>
                  </a:cubicBezTo>
                  <a:cubicBezTo>
                    <a:pt x="212" y="729"/>
                    <a:pt x="213" y="720"/>
                    <a:pt x="213" y="711"/>
                  </a:cubicBezTo>
                  <a:cubicBezTo>
                    <a:pt x="213" y="707"/>
                    <a:pt x="213" y="702"/>
                    <a:pt x="213" y="697"/>
                  </a:cubicBezTo>
                  <a:cubicBezTo>
                    <a:pt x="214" y="672"/>
                    <a:pt x="213" y="647"/>
                    <a:pt x="210" y="621"/>
                  </a:cubicBezTo>
                  <a:cubicBezTo>
                    <a:pt x="207" y="602"/>
                    <a:pt x="213" y="589"/>
                    <a:pt x="225" y="577"/>
                  </a:cubicBezTo>
                  <a:cubicBezTo>
                    <a:pt x="226" y="576"/>
                    <a:pt x="228" y="574"/>
                    <a:pt x="230" y="572"/>
                  </a:cubicBezTo>
                  <a:cubicBezTo>
                    <a:pt x="232" y="571"/>
                    <a:pt x="233" y="569"/>
                    <a:pt x="235" y="568"/>
                  </a:cubicBezTo>
                  <a:cubicBezTo>
                    <a:pt x="242" y="563"/>
                    <a:pt x="250" y="558"/>
                    <a:pt x="259" y="555"/>
                  </a:cubicBezTo>
                  <a:cubicBezTo>
                    <a:pt x="286" y="547"/>
                    <a:pt x="312" y="538"/>
                    <a:pt x="339" y="530"/>
                  </a:cubicBezTo>
                  <a:cubicBezTo>
                    <a:pt x="342" y="530"/>
                    <a:pt x="344" y="529"/>
                    <a:pt x="346" y="528"/>
                  </a:cubicBezTo>
                  <a:cubicBezTo>
                    <a:pt x="347" y="528"/>
                    <a:pt x="348" y="528"/>
                    <a:pt x="349" y="528"/>
                  </a:cubicBezTo>
                  <a:cubicBezTo>
                    <a:pt x="368" y="522"/>
                    <a:pt x="388" y="516"/>
                    <a:pt x="407" y="510"/>
                  </a:cubicBezTo>
                  <a:cubicBezTo>
                    <a:pt x="412" y="508"/>
                    <a:pt x="416" y="506"/>
                    <a:pt x="421" y="504"/>
                  </a:cubicBezTo>
                  <a:cubicBezTo>
                    <a:pt x="427" y="502"/>
                    <a:pt x="432" y="500"/>
                    <a:pt x="437" y="497"/>
                  </a:cubicBezTo>
                  <a:cubicBezTo>
                    <a:pt x="442" y="495"/>
                    <a:pt x="446" y="493"/>
                    <a:pt x="451" y="490"/>
                  </a:cubicBezTo>
                  <a:cubicBezTo>
                    <a:pt x="453" y="489"/>
                    <a:pt x="455" y="488"/>
                    <a:pt x="457" y="487"/>
                  </a:cubicBezTo>
                  <a:cubicBezTo>
                    <a:pt x="474" y="477"/>
                    <a:pt x="490" y="465"/>
                    <a:pt x="505" y="451"/>
                  </a:cubicBezTo>
                  <a:cubicBezTo>
                    <a:pt x="515" y="442"/>
                    <a:pt x="524" y="432"/>
                    <a:pt x="533" y="422"/>
                  </a:cubicBezTo>
                  <a:cubicBezTo>
                    <a:pt x="535" y="420"/>
                    <a:pt x="536" y="418"/>
                    <a:pt x="537" y="417"/>
                  </a:cubicBezTo>
                  <a:cubicBezTo>
                    <a:pt x="557" y="393"/>
                    <a:pt x="574" y="366"/>
                    <a:pt x="589" y="337"/>
                  </a:cubicBezTo>
                  <a:cubicBezTo>
                    <a:pt x="590" y="335"/>
                    <a:pt x="591" y="333"/>
                    <a:pt x="592" y="331"/>
                  </a:cubicBezTo>
                  <a:cubicBezTo>
                    <a:pt x="594" y="327"/>
                    <a:pt x="596" y="323"/>
                    <a:pt x="598" y="320"/>
                  </a:cubicBezTo>
                  <a:cubicBezTo>
                    <a:pt x="605" y="306"/>
                    <a:pt x="613" y="292"/>
                    <a:pt x="620" y="278"/>
                  </a:cubicBezTo>
                  <a:cubicBezTo>
                    <a:pt x="621" y="277"/>
                    <a:pt x="620" y="275"/>
                    <a:pt x="620" y="272"/>
                  </a:cubicBezTo>
                  <a:cubicBezTo>
                    <a:pt x="600" y="276"/>
                    <a:pt x="582" y="283"/>
                    <a:pt x="563" y="292"/>
                  </a:cubicBezTo>
                  <a:cubicBezTo>
                    <a:pt x="561" y="293"/>
                    <a:pt x="559" y="294"/>
                    <a:pt x="557" y="295"/>
                  </a:cubicBezTo>
                  <a:cubicBezTo>
                    <a:pt x="553" y="298"/>
                    <a:pt x="548" y="301"/>
                    <a:pt x="543" y="303"/>
                  </a:cubicBezTo>
                  <a:cubicBezTo>
                    <a:pt x="542" y="294"/>
                    <a:pt x="546" y="291"/>
                    <a:pt x="550" y="288"/>
                  </a:cubicBezTo>
                  <a:cubicBezTo>
                    <a:pt x="550" y="287"/>
                    <a:pt x="551" y="287"/>
                    <a:pt x="551" y="286"/>
                  </a:cubicBezTo>
                  <a:cubicBezTo>
                    <a:pt x="552" y="285"/>
                    <a:pt x="553" y="284"/>
                    <a:pt x="554" y="283"/>
                  </a:cubicBezTo>
                  <a:cubicBezTo>
                    <a:pt x="579" y="258"/>
                    <a:pt x="597" y="230"/>
                    <a:pt x="612" y="198"/>
                  </a:cubicBezTo>
                  <a:cubicBezTo>
                    <a:pt x="613" y="196"/>
                    <a:pt x="614" y="194"/>
                    <a:pt x="615" y="192"/>
                  </a:cubicBezTo>
                  <a:cubicBezTo>
                    <a:pt x="623" y="175"/>
                    <a:pt x="630" y="158"/>
                    <a:pt x="636" y="140"/>
                  </a:cubicBezTo>
                  <a:cubicBezTo>
                    <a:pt x="637" y="138"/>
                    <a:pt x="638" y="136"/>
                    <a:pt x="638" y="134"/>
                  </a:cubicBezTo>
                  <a:close/>
                  <a:moveTo>
                    <a:pt x="578" y="156"/>
                  </a:moveTo>
                  <a:cubicBezTo>
                    <a:pt x="578" y="158"/>
                    <a:pt x="578" y="160"/>
                    <a:pt x="577" y="161"/>
                  </a:cubicBezTo>
                  <a:cubicBezTo>
                    <a:pt x="577" y="162"/>
                    <a:pt x="576" y="162"/>
                    <a:pt x="576" y="163"/>
                  </a:cubicBezTo>
                  <a:cubicBezTo>
                    <a:pt x="567" y="183"/>
                    <a:pt x="551" y="196"/>
                    <a:pt x="533" y="206"/>
                  </a:cubicBezTo>
                  <a:cubicBezTo>
                    <a:pt x="521" y="212"/>
                    <a:pt x="508" y="218"/>
                    <a:pt x="496" y="225"/>
                  </a:cubicBezTo>
                  <a:cubicBezTo>
                    <a:pt x="494" y="226"/>
                    <a:pt x="492" y="227"/>
                    <a:pt x="490" y="228"/>
                  </a:cubicBezTo>
                  <a:cubicBezTo>
                    <a:pt x="483" y="231"/>
                    <a:pt x="477" y="234"/>
                    <a:pt x="471" y="237"/>
                  </a:cubicBezTo>
                  <a:cubicBezTo>
                    <a:pt x="446" y="250"/>
                    <a:pt x="421" y="262"/>
                    <a:pt x="397" y="277"/>
                  </a:cubicBezTo>
                  <a:cubicBezTo>
                    <a:pt x="396" y="278"/>
                    <a:pt x="395" y="278"/>
                    <a:pt x="395" y="279"/>
                  </a:cubicBezTo>
                  <a:cubicBezTo>
                    <a:pt x="394" y="279"/>
                    <a:pt x="393" y="280"/>
                    <a:pt x="392" y="281"/>
                  </a:cubicBezTo>
                  <a:cubicBezTo>
                    <a:pt x="364" y="299"/>
                    <a:pt x="340" y="324"/>
                    <a:pt x="319" y="350"/>
                  </a:cubicBezTo>
                  <a:cubicBezTo>
                    <a:pt x="317" y="351"/>
                    <a:pt x="316" y="353"/>
                    <a:pt x="315" y="355"/>
                  </a:cubicBezTo>
                  <a:cubicBezTo>
                    <a:pt x="308" y="362"/>
                    <a:pt x="303" y="370"/>
                    <a:pt x="297" y="377"/>
                  </a:cubicBezTo>
                  <a:cubicBezTo>
                    <a:pt x="282" y="397"/>
                    <a:pt x="270" y="418"/>
                    <a:pt x="263" y="442"/>
                  </a:cubicBezTo>
                  <a:cubicBezTo>
                    <a:pt x="263" y="443"/>
                    <a:pt x="263" y="444"/>
                    <a:pt x="262" y="445"/>
                  </a:cubicBezTo>
                  <a:cubicBezTo>
                    <a:pt x="262" y="447"/>
                    <a:pt x="261" y="449"/>
                    <a:pt x="260" y="452"/>
                  </a:cubicBezTo>
                  <a:cubicBezTo>
                    <a:pt x="256" y="465"/>
                    <a:pt x="253" y="477"/>
                    <a:pt x="249" y="490"/>
                  </a:cubicBezTo>
                  <a:cubicBezTo>
                    <a:pt x="248" y="494"/>
                    <a:pt x="246" y="498"/>
                    <a:pt x="243" y="506"/>
                  </a:cubicBezTo>
                  <a:cubicBezTo>
                    <a:pt x="241" y="498"/>
                    <a:pt x="239" y="495"/>
                    <a:pt x="239" y="492"/>
                  </a:cubicBezTo>
                  <a:cubicBezTo>
                    <a:pt x="241" y="479"/>
                    <a:pt x="243" y="465"/>
                    <a:pt x="247" y="452"/>
                  </a:cubicBezTo>
                  <a:cubicBezTo>
                    <a:pt x="248" y="448"/>
                    <a:pt x="249" y="445"/>
                    <a:pt x="250" y="442"/>
                  </a:cubicBezTo>
                  <a:cubicBezTo>
                    <a:pt x="251" y="439"/>
                    <a:pt x="251" y="437"/>
                    <a:pt x="252" y="435"/>
                  </a:cubicBezTo>
                  <a:cubicBezTo>
                    <a:pt x="264" y="401"/>
                    <a:pt x="280" y="369"/>
                    <a:pt x="300" y="340"/>
                  </a:cubicBezTo>
                  <a:cubicBezTo>
                    <a:pt x="301" y="338"/>
                    <a:pt x="302" y="336"/>
                    <a:pt x="303" y="334"/>
                  </a:cubicBezTo>
                  <a:cubicBezTo>
                    <a:pt x="304" y="334"/>
                    <a:pt x="304" y="333"/>
                    <a:pt x="305" y="333"/>
                  </a:cubicBezTo>
                  <a:cubicBezTo>
                    <a:pt x="321" y="309"/>
                    <a:pt x="338" y="288"/>
                    <a:pt x="360" y="271"/>
                  </a:cubicBezTo>
                  <a:cubicBezTo>
                    <a:pt x="364" y="268"/>
                    <a:pt x="368" y="265"/>
                    <a:pt x="372" y="262"/>
                  </a:cubicBezTo>
                  <a:cubicBezTo>
                    <a:pt x="374" y="260"/>
                    <a:pt x="376" y="259"/>
                    <a:pt x="378" y="258"/>
                  </a:cubicBezTo>
                  <a:cubicBezTo>
                    <a:pt x="401" y="241"/>
                    <a:pt x="427" y="226"/>
                    <a:pt x="454" y="215"/>
                  </a:cubicBezTo>
                  <a:cubicBezTo>
                    <a:pt x="459" y="213"/>
                    <a:pt x="465" y="211"/>
                    <a:pt x="471" y="209"/>
                  </a:cubicBezTo>
                  <a:cubicBezTo>
                    <a:pt x="473" y="208"/>
                    <a:pt x="475" y="207"/>
                    <a:pt x="477" y="206"/>
                  </a:cubicBezTo>
                  <a:cubicBezTo>
                    <a:pt x="492" y="200"/>
                    <a:pt x="508" y="194"/>
                    <a:pt x="523" y="188"/>
                  </a:cubicBezTo>
                  <a:cubicBezTo>
                    <a:pt x="540" y="180"/>
                    <a:pt x="557" y="171"/>
                    <a:pt x="570" y="157"/>
                  </a:cubicBezTo>
                  <a:cubicBezTo>
                    <a:pt x="571" y="156"/>
                    <a:pt x="572" y="155"/>
                    <a:pt x="572" y="154"/>
                  </a:cubicBezTo>
                  <a:cubicBezTo>
                    <a:pt x="573" y="153"/>
                    <a:pt x="574" y="153"/>
                    <a:pt x="575" y="153"/>
                  </a:cubicBezTo>
                  <a:cubicBezTo>
                    <a:pt x="576" y="152"/>
                    <a:pt x="578" y="151"/>
                    <a:pt x="580" y="150"/>
                  </a:cubicBezTo>
                  <a:cubicBezTo>
                    <a:pt x="579" y="153"/>
                    <a:pt x="579" y="155"/>
                    <a:pt x="578"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4" name="Freeform 8"/>
            <p:cNvSpPr/>
            <p:nvPr>
              <p:custDataLst>
                <p:tags r:id="rId6"/>
              </p:custDataLst>
            </p:nvPr>
          </p:nvSpPr>
          <p:spPr bwMode="auto">
            <a:xfrm>
              <a:off x="4718051" y="4008438"/>
              <a:ext cx="2436813" cy="2384425"/>
            </a:xfrm>
            <a:custGeom>
              <a:avLst/>
              <a:gdLst>
                <a:gd name="T0" fmla="*/ 639 w 649"/>
                <a:gd name="T1" fmla="*/ 165 h 635"/>
                <a:gd name="T2" fmla="*/ 609 w 649"/>
                <a:gd name="T3" fmla="*/ 105 h 635"/>
                <a:gd name="T4" fmla="*/ 585 w 649"/>
                <a:gd name="T5" fmla="*/ 52 h 635"/>
                <a:gd name="T6" fmla="*/ 552 w 649"/>
                <a:gd name="T7" fmla="*/ 11 h 635"/>
                <a:gd name="T8" fmla="*/ 525 w 649"/>
                <a:gd name="T9" fmla="*/ 43 h 635"/>
                <a:gd name="T10" fmla="*/ 504 w 649"/>
                <a:gd name="T11" fmla="*/ 165 h 635"/>
                <a:gd name="T12" fmla="*/ 506 w 649"/>
                <a:gd name="T13" fmla="*/ 191 h 635"/>
                <a:gd name="T14" fmla="*/ 430 w 649"/>
                <a:gd name="T15" fmla="*/ 122 h 635"/>
                <a:gd name="T16" fmla="*/ 387 w 649"/>
                <a:gd name="T17" fmla="*/ 112 h 635"/>
                <a:gd name="T18" fmla="*/ 352 w 649"/>
                <a:gd name="T19" fmla="*/ 208 h 635"/>
                <a:gd name="T20" fmla="*/ 313 w 649"/>
                <a:gd name="T21" fmla="*/ 284 h 635"/>
                <a:gd name="T22" fmla="*/ 303 w 649"/>
                <a:gd name="T23" fmla="*/ 400 h 635"/>
                <a:gd name="T24" fmla="*/ 310 w 649"/>
                <a:gd name="T25" fmla="*/ 441 h 635"/>
                <a:gd name="T26" fmla="*/ 317 w 649"/>
                <a:gd name="T27" fmla="*/ 497 h 635"/>
                <a:gd name="T28" fmla="*/ 279 w 649"/>
                <a:gd name="T29" fmla="*/ 314 h 635"/>
                <a:gd name="T30" fmla="*/ 285 w 649"/>
                <a:gd name="T31" fmla="*/ 266 h 635"/>
                <a:gd name="T32" fmla="*/ 324 w 649"/>
                <a:gd name="T33" fmla="*/ 153 h 635"/>
                <a:gd name="T34" fmla="*/ 340 w 649"/>
                <a:gd name="T35" fmla="*/ 116 h 635"/>
                <a:gd name="T36" fmla="*/ 242 w 649"/>
                <a:gd name="T37" fmla="*/ 196 h 635"/>
                <a:gd name="T38" fmla="*/ 203 w 649"/>
                <a:gd name="T39" fmla="*/ 326 h 635"/>
                <a:gd name="T40" fmla="*/ 204 w 649"/>
                <a:gd name="T41" fmla="*/ 348 h 635"/>
                <a:gd name="T42" fmla="*/ 202 w 649"/>
                <a:gd name="T43" fmla="*/ 359 h 635"/>
                <a:gd name="T44" fmla="*/ 193 w 649"/>
                <a:gd name="T45" fmla="*/ 319 h 635"/>
                <a:gd name="T46" fmla="*/ 215 w 649"/>
                <a:gd name="T47" fmla="*/ 196 h 635"/>
                <a:gd name="T48" fmla="*/ 263 w 649"/>
                <a:gd name="T49" fmla="*/ 138 h 635"/>
                <a:gd name="T50" fmla="*/ 197 w 649"/>
                <a:gd name="T51" fmla="*/ 139 h 635"/>
                <a:gd name="T52" fmla="*/ 166 w 649"/>
                <a:gd name="T53" fmla="*/ 147 h 635"/>
                <a:gd name="T54" fmla="*/ 64 w 649"/>
                <a:gd name="T55" fmla="*/ 197 h 635"/>
                <a:gd name="T56" fmla="*/ 7 w 649"/>
                <a:gd name="T57" fmla="*/ 291 h 635"/>
                <a:gd name="T58" fmla="*/ 7 w 649"/>
                <a:gd name="T59" fmla="*/ 393 h 635"/>
                <a:gd name="T60" fmla="*/ 18 w 649"/>
                <a:gd name="T61" fmla="*/ 428 h 635"/>
                <a:gd name="T62" fmla="*/ 110 w 649"/>
                <a:gd name="T63" fmla="*/ 387 h 635"/>
                <a:gd name="T64" fmla="*/ 123 w 649"/>
                <a:gd name="T65" fmla="*/ 428 h 635"/>
                <a:gd name="T66" fmla="*/ 187 w 649"/>
                <a:gd name="T67" fmla="*/ 516 h 635"/>
                <a:gd name="T68" fmla="*/ 272 w 649"/>
                <a:gd name="T69" fmla="*/ 590 h 635"/>
                <a:gd name="T70" fmla="*/ 336 w 649"/>
                <a:gd name="T71" fmla="*/ 618 h 635"/>
                <a:gd name="T72" fmla="*/ 381 w 649"/>
                <a:gd name="T73" fmla="*/ 633 h 635"/>
                <a:gd name="T74" fmla="*/ 387 w 649"/>
                <a:gd name="T75" fmla="*/ 618 h 635"/>
                <a:gd name="T76" fmla="*/ 395 w 649"/>
                <a:gd name="T77" fmla="*/ 526 h 635"/>
                <a:gd name="T78" fmla="*/ 433 w 649"/>
                <a:gd name="T79" fmla="*/ 489 h 635"/>
                <a:gd name="T80" fmla="*/ 492 w 649"/>
                <a:gd name="T81" fmla="*/ 372 h 635"/>
                <a:gd name="T82" fmla="*/ 492 w 649"/>
                <a:gd name="T83" fmla="*/ 330 h 635"/>
                <a:gd name="T84" fmla="*/ 512 w 649"/>
                <a:gd name="T85" fmla="*/ 343 h 635"/>
                <a:gd name="T86" fmla="*/ 537 w 649"/>
                <a:gd name="T87" fmla="*/ 357 h 635"/>
                <a:gd name="T88" fmla="*/ 621 w 649"/>
                <a:gd name="T89" fmla="*/ 358 h 635"/>
                <a:gd name="T90" fmla="*/ 629 w 649"/>
                <a:gd name="T91" fmla="*/ 2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635">
                  <a:moveTo>
                    <a:pt x="649" y="215"/>
                  </a:moveTo>
                  <a:cubicBezTo>
                    <a:pt x="649" y="212"/>
                    <a:pt x="649" y="209"/>
                    <a:pt x="649" y="206"/>
                  </a:cubicBezTo>
                  <a:cubicBezTo>
                    <a:pt x="648" y="193"/>
                    <a:pt x="644" y="179"/>
                    <a:pt x="639" y="165"/>
                  </a:cubicBezTo>
                  <a:cubicBezTo>
                    <a:pt x="638" y="163"/>
                    <a:pt x="637" y="160"/>
                    <a:pt x="635" y="158"/>
                  </a:cubicBezTo>
                  <a:cubicBezTo>
                    <a:pt x="634" y="154"/>
                    <a:pt x="632" y="151"/>
                    <a:pt x="630" y="148"/>
                  </a:cubicBezTo>
                  <a:cubicBezTo>
                    <a:pt x="623" y="133"/>
                    <a:pt x="616" y="119"/>
                    <a:pt x="609" y="105"/>
                  </a:cubicBezTo>
                  <a:cubicBezTo>
                    <a:pt x="608" y="103"/>
                    <a:pt x="607" y="101"/>
                    <a:pt x="606" y="98"/>
                  </a:cubicBezTo>
                  <a:cubicBezTo>
                    <a:pt x="604" y="95"/>
                    <a:pt x="603" y="91"/>
                    <a:pt x="601" y="88"/>
                  </a:cubicBezTo>
                  <a:cubicBezTo>
                    <a:pt x="595" y="76"/>
                    <a:pt x="590" y="64"/>
                    <a:pt x="585" y="52"/>
                  </a:cubicBezTo>
                  <a:cubicBezTo>
                    <a:pt x="579" y="39"/>
                    <a:pt x="576" y="26"/>
                    <a:pt x="578" y="12"/>
                  </a:cubicBezTo>
                  <a:cubicBezTo>
                    <a:pt x="578" y="8"/>
                    <a:pt x="577" y="5"/>
                    <a:pt x="576" y="1"/>
                  </a:cubicBezTo>
                  <a:cubicBezTo>
                    <a:pt x="566" y="0"/>
                    <a:pt x="559" y="6"/>
                    <a:pt x="552" y="11"/>
                  </a:cubicBezTo>
                  <a:cubicBezTo>
                    <a:pt x="550" y="13"/>
                    <a:pt x="548" y="15"/>
                    <a:pt x="546" y="17"/>
                  </a:cubicBezTo>
                  <a:cubicBezTo>
                    <a:pt x="545" y="18"/>
                    <a:pt x="544" y="18"/>
                    <a:pt x="543" y="19"/>
                  </a:cubicBezTo>
                  <a:cubicBezTo>
                    <a:pt x="536" y="26"/>
                    <a:pt x="530" y="34"/>
                    <a:pt x="525" y="43"/>
                  </a:cubicBezTo>
                  <a:cubicBezTo>
                    <a:pt x="524" y="45"/>
                    <a:pt x="523" y="47"/>
                    <a:pt x="522" y="49"/>
                  </a:cubicBezTo>
                  <a:cubicBezTo>
                    <a:pt x="518" y="56"/>
                    <a:pt x="515" y="64"/>
                    <a:pt x="512" y="73"/>
                  </a:cubicBezTo>
                  <a:cubicBezTo>
                    <a:pt x="503" y="102"/>
                    <a:pt x="501" y="133"/>
                    <a:pt x="504" y="165"/>
                  </a:cubicBezTo>
                  <a:cubicBezTo>
                    <a:pt x="504" y="168"/>
                    <a:pt x="504" y="170"/>
                    <a:pt x="504" y="173"/>
                  </a:cubicBezTo>
                  <a:cubicBezTo>
                    <a:pt x="505" y="176"/>
                    <a:pt x="505" y="180"/>
                    <a:pt x="505" y="183"/>
                  </a:cubicBezTo>
                  <a:cubicBezTo>
                    <a:pt x="506" y="186"/>
                    <a:pt x="506" y="189"/>
                    <a:pt x="506" y="191"/>
                  </a:cubicBezTo>
                  <a:cubicBezTo>
                    <a:pt x="500" y="186"/>
                    <a:pt x="496" y="183"/>
                    <a:pt x="493" y="179"/>
                  </a:cubicBezTo>
                  <a:cubicBezTo>
                    <a:pt x="476" y="158"/>
                    <a:pt x="457" y="140"/>
                    <a:pt x="436" y="126"/>
                  </a:cubicBezTo>
                  <a:cubicBezTo>
                    <a:pt x="434" y="125"/>
                    <a:pt x="432" y="123"/>
                    <a:pt x="430" y="122"/>
                  </a:cubicBezTo>
                  <a:cubicBezTo>
                    <a:pt x="424" y="118"/>
                    <a:pt x="417" y="114"/>
                    <a:pt x="409" y="110"/>
                  </a:cubicBezTo>
                  <a:cubicBezTo>
                    <a:pt x="403" y="107"/>
                    <a:pt x="396" y="102"/>
                    <a:pt x="388" y="105"/>
                  </a:cubicBezTo>
                  <a:cubicBezTo>
                    <a:pt x="388" y="107"/>
                    <a:pt x="387" y="110"/>
                    <a:pt x="387" y="112"/>
                  </a:cubicBezTo>
                  <a:cubicBezTo>
                    <a:pt x="390" y="130"/>
                    <a:pt x="385" y="147"/>
                    <a:pt x="377" y="162"/>
                  </a:cubicBezTo>
                  <a:cubicBezTo>
                    <a:pt x="374" y="170"/>
                    <a:pt x="369" y="178"/>
                    <a:pt x="365" y="185"/>
                  </a:cubicBezTo>
                  <a:cubicBezTo>
                    <a:pt x="361" y="193"/>
                    <a:pt x="356" y="200"/>
                    <a:pt x="352" y="208"/>
                  </a:cubicBezTo>
                  <a:cubicBezTo>
                    <a:pt x="351" y="209"/>
                    <a:pt x="350" y="210"/>
                    <a:pt x="350" y="212"/>
                  </a:cubicBezTo>
                  <a:cubicBezTo>
                    <a:pt x="340" y="229"/>
                    <a:pt x="330" y="247"/>
                    <a:pt x="321" y="265"/>
                  </a:cubicBezTo>
                  <a:cubicBezTo>
                    <a:pt x="318" y="272"/>
                    <a:pt x="316" y="278"/>
                    <a:pt x="313" y="284"/>
                  </a:cubicBezTo>
                  <a:cubicBezTo>
                    <a:pt x="313" y="287"/>
                    <a:pt x="312" y="289"/>
                    <a:pt x="311" y="291"/>
                  </a:cubicBezTo>
                  <a:cubicBezTo>
                    <a:pt x="302" y="321"/>
                    <a:pt x="299" y="353"/>
                    <a:pt x="302" y="386"/>
                  </a:cubicBezTo>
                  <a:cubicBezTo>
                    <a:pt x="302" y="390"/>
                    <a:pt x="302" y="395"/>
                    <a:pt x="303" y="400"/>
                  </a:cubicBezTo>
                  <a:cubicBezTo>
                    <a:pt x="303" y="403"/>
                    <a:pt x="304" y="405"/>
                    <a:pt x="304" y="408"/>
                  </a:cubicBezTo>
                  <a:cubicBezTo>
                    <a:pt x="305" y="415"/>
                    <a:pt x="306" y="422"/>
                    <a:pt x="308" y="429"/>
                  </a:cubicBezTo>
                  <a:cubicBezTo>
                    <a:pt x="308" y="433"/>
                    <a:pt x="309" y="437"/>
                    <a:pt x="310" y="441"/>
                  </a:cubicBezTo>
                  <a:cubicBezTo>
                    <a:pt x="313" y="458"/>
                    <a:pt x="318" y="476"/>
                    <a:pt x="323" y="493"/>
                  </a:cubicBezTo>
                  <a:cubicBezTo>
                    <a:pt x="324" y="498"/>
                    <a:pt x="325" y="503"/>
                    <a:pt x="324" y="509"/>
                  </a:cubicBezTo>
                  <a:cubicBezTo>
                    <a:pt x="322" y="505"/>
                    <a:pt x="319" y="501"/>
                    <a:pt x="317" y="497"/>
                  </a:cubicBezTo>
                  <a:cubicBezTo>
                    <a:pt x="308" y="474"/>
                    <a:pt x="300" y="449"/>
                    <a:pt x="294" y="425"/>
                  </a:cubicBezTo>
                  <a:cubicBezTo>
                    <a:pt x="293" y="421"/>
                    <a:pt x="292" y="416"/>
                    <a:pt x="291" y="412"/>
                  </a:cubicBezTo>
                  <a:cubicBezTo>
                    <a:pt x="284" y="380"/>
                    <a:pt x="280" y="348"/>
                    <a:pt x="279" y="314"/>
                  </a:cubicBezTo>
                  <a:cubicBezTo>
                    <a:pt x="279" y="302"/>
                    <a:pt x="280" y="290"/>
                    <a:pt x="282" y="279"/>
                  </a:cubicBezTo>
                  <a:cubicBezTo>
                    <a:pt x="283" y="275"/>
                    <a:pt x="284" y="271"/>
                    <a:pt x="285" y="267"/>
                  </a:cubicBezTo>
                  <a:cubicBezTo>
                    <a:pt x="285" y="267"/>
                    <a:pt x="285" y="266"/>
                    <a:pt x="285" y="266"/>
                  </a:cubicBezTo>
                  <a:cubicBezTo>
                    <a:pt x="285" y="263"/>
                    <a:pt x="286" y="261"/>
                    <a:pt x="287" y="258"/>
                  </a:cubicBezTo>
                  <a:cubicBezTo>
                    <a:pt x="289" y="250"/>
                    <a:pt x="291" y="242"/>
                    <a:pt x="294" y="234"/>
                  </a:cubicBezTo>
                  <a:cubicBezTo>
                    <a:pt x="302" y="206"/>
                    <a:pt x="312" y="179"/>
                    <a:pt x="324" y="153"/>
                  </a:cubicBezTo>
                  <a:cubicBezTo>
                    <a:pt x="325" y="151"/>
                    <a:pt x="326" y="149"/>
                    <a:pt x="327" y="147"/>
                  </a:cubicBezTo>
                  <a:cubicBezTo>
                    <a:pt x="329" y="143"/>
                    <a:pt x="332" y="138"/>
                    <a:pt x="334" y="133"/>
                  </a:cubicBezTo>
                  <a:cubicBezTo>
                    <a:pt x="337" y="128"/>
                    <a:pt x="338" y="123"/>
                    <a:pt x="340" y="116"/>
                  </a:cubicBezTo>
                  <a:cubicBezTo>
                    <a:pt x="330" y="121"/>
                    <a:pt x="320" y="126"/>
                    <a:pt x="311" y="132"/>
                  </a:cubicBezTo>
                  <a:cubicBezTo>
                    <a:pt x="309" y="133"/>
                    <a:pt x="307" y="134"/>
                    <a:pt x="306" y="135"/>
                  </a:cubicBezTo>
                  <a:cubicBezTo>
                    <a:pt x="281" y="151"/>
                    <a:pt x="259" y="171"/>
                    <a:pt x="242" y="196"/>
                  </a:cubicBezTo>
                  <a:cubicBezTo>
                    <a:pt x="239" y="200"/>
                    <a:pt x="237" y="203"/>
                    <a:pt x="235" y="206"/>
                  </a:cubicBezTo>
                  <a:cubicBezTo>
                    <a:pt x="234" y="208"/>
                    <a:pt x="232" y="210"/>
                    <a:pt x="231" y="212"/>
                  </a:cubicBezTo>
                  <a:cubicBezTo>
                    <a:pt x="211" y="247"/>
                    <a:pt x="203" y="284"/>
                    <a:pt x="203" y="326"/>
                  </a:cubicBezTo>
                  <a:cubicBezTo>
                    <a:pt x="203" y="327"/>
                    <a:pt x="203" y="327"/>
                    <a:pt x="203" y="328"/>
                  </a:cubicBezTo>
                  <a:cubicBezTo>
                    <a:pt x="203" y="331"/>
                    <a:pt x="204" y="333"/>
                    <a:pt x="204" y="335"/>
                  </a:cubicBezTo>
                  <a:cubicBezTo>
                    <a:pt x="204" y="340"/>
                    <a:pt x="204" y="344"/>
                    <a:pt x="204" y="348"/>
                  </a:cubicBezTo>
                  <a:cubicBezTo>
                    <a:pt x="204" y="351"/>
                    <a:pt x="204" y="354"/>
                    <a:pt x="203" y="357"/>
                  </a:cubicBezTo>
                  <a:cubicBezTo>
                    <a:pt x="203" y="359"/>
                    <a:pt x="203" y="360"/>
                    <a:pt x="203" y="361"/>
                  </a:cubicBezTo>
                  <a:cubicBezTo>
                    <a:pt x="203" y="361"/>
                    <a:pt x="202" y="360"/>
                    <a:pt x="202" y="359"/>
                  </a:cubicBezTo>
                  <a:cubicBezTo>
                    <a:pt x="201" y="357"/>
                    <a:pt x="200" y="355"/>
                    <a:pt x="199" y="352"/>
                  </a:cubicBezTo>
                  <a:cubicBezTo>
                    <a:pt x="196" y="344"/>
                    <a:pt x="194" y="335"/>
                    <a:pt x="194" y="325"/>
                  </a:cubicBezTo>
                  <a:cubicBezTo>
                    <a:pt x="193" y="323"/>
                    <a:pt x="193" y="321"/>
                    <a:pt x="193" y="319"/>
                  </a:cubicBezTo>
                  <a:cubicBezTo>
                    <a:pt x="193" y="318"/>
                    <a:pt x="193" y="317"/>
                    <a:pt x="193" y="315"/>
                  </a:cubicBezTo>
                  <a:cubicBezTo>
                    <a:pt x="191" y="284"/>
                    <a:pt x="195" y="254"/>
                    <a:pt x="203" y="225"/>
                  </a:cubicBezTo>
                  <a:cubicBezTo>
                    <a:pt x="206" y="214"/>
                    <a:pt x="210" y="205"/>
                    <a:pt x="215" y="196"/>
                  </a:cubicBezTo>
                  <a:cubicBezTo>
                    <a:pt x="220" y="189"/>
                    <a:pt x="224" y="183"/>
                    <a:pt x="230" y="177"/>
                  </a:cubicBezTo>
                  <a:cubicBezTo>
                    <a:pt x="239" y="167"/>
                    <a:pt x="248" y="158"/>
                    <a:pt x="256" y="148"/>
                  </a:cubicBezTo>
                  <a:cubicBezTo>
                    <a:pt x="259" y="145"/>
                    <a:pt x="261" y="141"/>
                    <a:pt x="263" y="138"/>
                  </a:cubicBezTo>
                  <a:cubicBezTo>
                    <a:pt x="263" y="138"/>
                    <a:pt x="263" y="138"/>
                    <a:pt x="263" y="138"/>
                  </a:cubicBezTo>
                  <a:cubicBezTo>
                    <a:pt x="260" y="132"/>
                    <a:pt x="256" y="135"/>
                    <a:pt x="252" y="135"/>
                  </a:cubicBezTo>
                  <a:cubicBezTo>
                    <a:pt x="234" y="136"/>
                    <a:pt x="216" y="138"/>
                    <a:pt x="197" y="139"/>
                  </a:cubicBezTo>
                  <a:cubicBezTo>
                    <a:pt x="192" y="140"/>
                    <a:pt x="187" y="140"/>
                    <a:pt x="183" y="142"/>
                  </a:cubicBezTo>
                  <a:cubicBezTo>
                    <a:pt x="180" y="143"/>
                    <a:pt x="176" y="144"/>
                    <a:pt x="173" y="145"/>
                  </a:cubicBezTo>
                  <a:cubicBezTo>
                    <a:pt x="171" y="146"/>
                    <a:pt x="168" y="146"/>
                    <a:pt x="166" y="147"/>
                  </a:cubicBezTo>
                  <a:cubicBezTo>
                    <a:pt x="143" y="155"/>
                    <a:pt x="119" y="162"/>
                    <a:pt x="97" y="174"/>
                  </a:cubicBezTo>
                  <a:cubicBezTo>
                    <a:pt x="87" y="179"/>
                    <a:pt x="78" y="185"/>
                    <a:pt x="69" y="192"/>
                  </a:cubicBezTo>
                  <a:cubicBezTo>
                    <a:pt x="67" y="194"/>
                    <a:pt x="66" y="195"/>
                    <a:pt x="64" y="197"/>
                  </a:cubicBezTo>
                  <a:cubicBezTo>
                    <a:pt x="52" y="208"/>
                    <a:pt x="41" y="220"/>
                    <a:pt x="32" y="235"/>
                  </a:cubicBezTo>
                  <a:cubicBezTo>
                    <a:pt x="23" y="250"/>
                    <a:pt x="15" y="267"/>
                    <a:pt x="10" y="284"/>
                  </a:cubicBezTo>
                  <a:cubicBezTo>
                    <a:pt x="9" y="286"/>
                    <a:pt x="8" y="288"/>
                    <a:pt x="7" y="291"/>
                  </a:cubicBezTo>
                  <a:cubicBezTo>
                    <a:pt x="6" y="294"/>
                    <a:pt x="5" y="297"/>
                    <a:pt x="4" y="300"/>
                  </a:cubicBezTo>
                  <a:cubicBezTo>
                    <a:pt x="2" y="308"/>
                    <a:pt x="1" y="317"/>
                    <a:pt x="1" y="325"/>
                  </a:cubicBezTo>
                  <a:cubicBezTo>
                    <a:pt x="0" y="348"/>
                    <a:pt x="3" y="371"/>
                    <a:pt x="7" y="393"/>
                  </a:cubicBezTo>
                  <a:cubicBezTo>
                    <a:pt x="8" y="396"/>
                    <a:pt x="8" y="398"/>
                    <a:pt x="9" y="401"/>
                  </a:cubicBezTo>
                  <a:cubicBezTo>
                    <a:pt x="10" y="407"/>
                    <a:pt x="12" y="414"/>
                    <a:pt x="13" y="420"/>
                  </a:cubicBezTo>
                  <a:cubicBezTo>
                    <a:pt x="14" y="423"/>
                    <a:pt x="16" y="425"/>
                    <a:pt x="18" y="428"/>
                  </a:cubicBezTo>
                  <a:cubicBezTo>
                    <a:pt x="32" y="413"/>
                    <a:pt x="49" y="408"/>
                    <a:pt x="67" y="404"/>
                  </a:cubicBezTo>
                  <a:cubicBezTo>
                    <a:pt x="80" y="401"/>
                    <a:pt x="93" y="394"/>
                    <a:pt x="106" y="389"/>
                  </a:cubicBezTo>
                  <a:cubicBezTo>
                    <a:pt x="107" y="388"/>
                    <a:pt x="109" y="388"/>
                    <a:pt x="110" y="387"/>
                  </a:cubicBezTo>
                  <a:cubicBezTo>
                    <a:pt x="111" y="389"/>
                    <a:pt x="113" y="391"/>
                    <a:pt x="114" y="393"/>
                  </a:cubicBezTo>
                  <a:cubicBezTo>
                    <a:pt x="114" y="394"/>
                    <a:pt x="114" y="396"/>
                    <a:pt x="114" y="397"/>
                  </a:cubicBezTo>
                  <a:cubicBezTo>
                    <a:pt x="116" y="408"/>
                    <a:pt x="119" y="418"/>
                    <a:pt x="123" y="428"/>
                  </a:cubicBezTo>
                  <a:cubicBezTo>
                    <a:pt x="124" y="430"/>
                    <a:pt x="125" y="432"/>
                    <a:pt x="126" y="434"/>
                  </a:cubicBezTo>
                  <a:cubicBezTo>
                    <a:pt x="130" y="441"/>
                    <a:pt x="135" y="448"/>
                    <a:pt x="139" y="455"/>
                  </a:cubicBezTo>
                  <a:cubicBezTo>
                    <a:pt x="153" y="477"/>
                    <a:pt x="169" y="497"/>
                    <a:pt x="187" y="516"/>
                  </a:cubicBezTo>
                  <a:cubicBezTo>
                    <a:pt x="188" y="517"/>
                    <a:pt x="190" y="519"/>
                    <a:pt x="191" y="520"/>
                  </a:cubicBezTo>
                  <a:cubicBezTo>
                    <a:pt x="214" y="545"/>
                    <a:pt x="240" y="567"/>
                    <a:pt x="267" y="586"/>
                  </a:cubicBezTo>
                  <a:cubicBezTo>
                    <a:pt x="269" y="588"/>
                    <a:pt x="271" y="589"/>
                    <a:pt x="272" y="590"/>
                  </a:cubicBezTo>
                  <a:cubicBezTo>
                    <a:pt x="275" y="592"/>
                    <a:pt x="278" y="594"/>
                    <a:pt x="281" y="596"/>
                  </a:cubicBezTo>
                  <a:cubicBezTo>
                    <a:pt x="287" y="600"/>
                    <a:pt x="293" y="603"/>
                    <a:pt x="299" y="605"/>
                  </a:cubicBezTo>
                  <a:cubicBezTo>
                    <a:pt x="311" y="609"/>
                    <a:pt x="324" y="614"/>
                    <a:pt x="336" y="618"/>
                  </a:cubicBezTo>
                  <a:cubicBezTo>
                    <a:pt x="340" y="619"/>
                    <a:pt x="345" y="621"/>
                    <a:pt x="350" y="622"/>
                  </a:cubicBezTo>
                  <a:cubicBezTo>
                    <a:pt x="358" y="625"/>
                    <a:pt x="366" y="628"/>
                    <a:pt x="374" y="630"/>
                  </a:cubicBezTo>
                  <a:cubicBezTo>
                    <a:pt x="377" y="631"/>
                    <a:pt x="379" y="632"/>
                    <a:pt x="381" y="633"/>
                  </a:cubicBezTo>
                  <a:cubicBezTo>
                    <a:pt x="384" y="633"/>
                    <a:pt x="386" y="634"/>
                    <a:pt x="388" y="635"/>
                  </a:cubicBezTo>
                  <a:cubicBezTo>
                    <a:pt x="388" y="632"/>
                    <a:pt x="388" y="629"/>
                    <a:pt x="387" y="627"/>
                  </a:cubicBezTo>
                  <a:cubicBezTo>
                    <a:pt x="387" y="624"/>
                    <a:pt x="387" y="621"/>
                    <a:pt x="387" y="618"/>
                  </a:cubicBezTo>
                  <a:cubicBezTo>
                    <a:pt x="386" y="611"/>
                    <a:pt x="385" y="603"/>
                    <a:pt x="385" y="596"/>
                  </a:cubicBezTo>
                  <a:cubicBezTo>
                    <a:pt x="384" y="586"/>
                    <a:pt x="384" y="577"/>
                    <a:pt x="384" y="567"/>
                  </a:cubicBezTo>
                  <a:cubicBezTo>
                    <a:pt x="384" y="551"/>
                    <a:pt x="387" y="537"/>
                    <a:pt x="395" y="526"/>
                  </a:cubicBezTo>
                  <a:cubicBezTo>
                    <a:pt x="396" y="524"/>
                    <a:pt x="397" y="522"/>
                    <a:pt x="398" y="520"/>
                  </a:cubicBezTo>
                  <a:cubicBezTo>
                    <a:pt x="402" y="516"/>
                    <a:pt x="406" y="511"/>
                    <a:pt x="411" y="507"/>
                  </a:cubicBezTo>
                  <a:cubicBezTo>
                    <a:pt x="418" y="501"/>
                    <a:pt x="425" y="495"/>
                    <a:pt x="433" y="489"/>
                  </a:cubicBezTo>
                  <a:cubicBezTo>
                    <a:pt x="448" y="477"/>
                    <a:pt x="460" y="463"/>
                    <a:pt x="469" y="448"/>
                  </a:cubicBezTo>
                  <a:cubicBezTo>
                    <a:pt x="470" y="447"/>
                    <a:pt x="471" y="445"/>
                    <a:pt x="472" y="443"/>
                  </a:cubicBezTo>
                  <a:cubicBezTo>
                    <a:pt x="484" y="422"/>
                    <a:pt x="490" y="398"/>
                    <a:pt x="492" y="372"/>
                  </a:cubicBezTo>
                  <a:cubicBezTo>
                    <a:pt x="492" y="369"/>
                    <a:pt x="492" y="365"/>
                    <a:pt x="493" y="362"/>
                  </a:cubicBezTo>
                  <a:cubicBezTo>
                    <a:pt x="493" y="357"/>
                    <a:pt x="493" y="353"/>
                    <a:pt x="493" y="348"/>
                  </a:cubicBezTo>
                  <a:cubicBezTo>
                    <a:pt x="493" y="342"/>
                    <a:pt x="492" y="336"/>
                    <a:pt x="492" y="330"/>
                  </a:cubicBezTo>
                  <a:cubicBezTo>
                    <a:pt x="492" y="329"/>
                    <a:pt x="493" y="328"/>
                    <a:pt x="493" y="326"/>
                  </a:cubicBezTo>
                  <a:cubicBezTo>
                    <a:pt x="497" y="329"/>
                    <a:pt x="501" y="332"/>
                    <a:pt x="504" y="335"/>
                  </a:cubicBezTo>
                  <a:cubicBezTo>
                    <a:pt x="507" y="338"/>
                    <a:pt x="509" y="340"/>
                    <a:pt x="512" y="343"/>
                  </a:cubicBezTo>
                  <a:cubicBezTo>
                    <a:pt x="514" y="344"/>
                    <a:pt x="516" y="345"/>
                    <a:pt x="517" y="347"/>
                  </a:cubicBezTo>
                  <a:cubicBezTo>
                    <a:pt x="518" y="347"/>
                    <a:pt x="519" y="348"/>
                    <a:pt x="519" y="348"/>
                  </a:cubicBezTo>
                  <a:cubicBezTo>
                    <a:pt x="525" y="352"/>
                    <a:pt x="531" y="355"/>
                    <a:pt x="537" y="357"/>
                  </a:cubicBezTo>
                  <a:cubicBezTo>
                    <a:pt x="543" y="359"/>
                    <a:pt x="548" y="360"/>
                    <a:pt x="554" y="361"/>
                  </a:cubicBezTo>
                  <a:cubicBezTo>
                    <a:pt x="576" y="364"/>
                    <a:pt x="597" y="367"/>
                    <a:pt x="621" y="370"/>
                  </a:cubicBezTo>
                  <a:cubicBezTo>
                    <a:pt x="621" y="366"/>
                    <a:pt x="621" y="362"/>
                    <a:pt x="621" y="358"/>
                  </a:cubicBezTo>
                  <a:cubicBezTo>
                    <a:pt x="619" y="339"/>
                    <a:pt x="621" y="321"/>
                    <a:pt x="627" y="304"/>
                  </a:cubicBezTo>
                  <a:cubicBezTo>
                    <a:pt x="627" y="303"/>
                    <a:pt x="627" y="303"/>
                    <a:pt x="627" y="302"/>
                  </a:cubicBezTo>
                  <a:cubicBezTo>
                    <a:pt x="628" y="300"/>
                    <a:pt x="628" y="299"/>
                    <a:pt x="629" y="297"/>
                  </a:cubicBezTo>
                  <a:cubicBezTo>
                    <a:pt x="633" y="284"/>
                    <a:pt x="638" y="271"/>
                    <a:pt x="642" y="259"/>
                  </a:cubicBezTo>
                  <a:cubicBezTo>
                    <a:pt x="647" y="244"/>
                    <a:pt x="649" y="230"/>
                    <a:pt x="649"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5" name="Freeform 9"/>
            <p:cNvSpPr/>
            <p:nvPr>
              <p:custDataLst>
                <p:tags r:id="rId7"/>
              </p:custDataLst>
            </p:nvPr>
          </p:nvSpPr>
          <p:spPr bwMode="auto">
            <a:xfrm>
              <a:off x="3298826" y="3111500"/>
              <a:ext cx="3517900" cy="1352550"/>
            </a:xfrm>
            <a:custGeom>
              <a:avLst/>
              <a:gdLst>
                <a:gd name="T0" fmla="*/ 937 w 937"/>
                <a:gd name="T1" fmla="*/ 228 h 360"/>
                <a:gd name="T2" fmla="*/ 898 w 937"/>
                <a:gd name="T3" fmla="*/ 187 h 360"/>
                <a:gd name="T4" fmla="*/ 850 w 937"/>
                <a:gd name="T5" fmla="*/ 178 h 360"/>
                <a:gd name="T6" fmla="*/ 799 w 937"/>
                <a:gd name="T7" fmla="*/ 179 h 360"/>
                <a:gd name="T8" fmla="*/ 735 w 937"/>
                <a:gd name="T9" fmla="*/ 189 h 360"/>
                <a:gd name="T10" fmla="*/ 663 w 937"/>
                <a:gd name="T11" fmla="*/ 204 h 360"/>
                <a:gd name="T12" fmla="*/ 521 w 937"/>
                <a:gd name="T13" fmla="*/ 212 h 360"/>
                <a:gd name="T14" fmla="*/ 505 w 937"/>
                <a:gd name="T15" fmla="*/ 211 h 360"/>
                <a:gd name="T16" fmla="*/ 400 w 937"/>
                <a:gd name="T17" fmla="*/ 190 h 360"/>
                <a:gd name="T18" fmla="*/ 382 w 937"/>
                <a:gd name="T19" fmla="*/ 183 h 360"/>
                <a:gd name="T20" fmla="*/ 270 w 937"/>
                <a:gd name="T21" fmla="*/ 108 h 360"/>
                <a:gd name="T22" fmla="*/ 198 w 937"/>
                <a:gd name="T23" fmla="*/ 38 h 360"/>
                <a:gd name="T24" fmla="*/ 119 w 937"/>
                <a:gd name="T25" fmla="*/ 1 h 360"/>
                <a:gd name="T26" fmla="*/ 89 w 937"/>
                <a:gd name="T27" fmla="*/ 0 h 360"/>
                <a:gd name="T28" fmla="*/ 25 w 937"/>
                <a:gd name="T29" fmla="*/ 12 h 360"/>
                <a:gd name="T30" fmla="*/ 0 w 937"/>
                <a:gd name="T31" fmla="*/ 33 h 360"/>
                <a:gd name="T32" fmla="*/ 22 w 937"/>
                <a:gd name="T33" fmla="*/ 98 h 360"/>
                <a:gd name="T34" fmla="*/ 84 w 937"/>
                <a:gd name="T35" fmla="*/ 178 h 360"/>
                <a:gd name="T36" fmla="*/ 112 w 937"/>
                <a:gd name="T37" fmla="*/ 194 h 360"/>
                <a:gd name="T38" fmla="*/ 151 w 937"/>
                <a:gd name="T39" fmla="*/ 146 h 360"/>
                <a:gd name="T40" fmla="*/ 203 w 937"/>
                <a:gd name="T41" fmla="*/ 169 h 360"/>
                <a:gd name="T42" fmla="*/ 217 w 937"/>
                <a:gd name="T43" fmla="*/ 197 h 360"/>
                <a:gd name="T44" fmla="*/ 223 w 937"/>
                <a:gd name="T45" fmla="*/ 209 h 360"/>
                <a:gd name="T46" fmla="*/ 249 w 937"/>
                <a:gd name="T47" fmla="*/ 234 h 360"/>
                <a:gd name="T48" fmla="*/ 294 w 937"/>
                <a:gd name="T49" fmla="*/ 228 h 360"/>
                <a:gd name="T50" fmla="*/ 307 w 937"/>
                <a:gd name="T51" fmla="*/ 257 h 360"/>
                <a:gd name="T52" fmla="*/ 321 w 937"/>
                <a:gd name="T53" fmla="*/ 284 h 360"/>
                <a:gd name="T54" fmla="*/ 403 w 937"/>
                <a:gd name="T55" fmla="*/ 287 h 360"/>
                <a:gd name="T56" fmla="*/ 436 w 937"/>
                <a:gd name="T57" fmla="*/ 273 h 360"/>
                <a:gd name="T58" fmla="*/ 445 w 937"/>
                <a:gd name="T59" fmla="*/ 271 h 360"/>
                <a:gd name="T60" fmla="*/ 467 w 937"/>
                <a:gd name="T61" fmla="*/ 270 h 360"/>
                <a:gd name="T62" fmla="*/ 520 w 937"/>
                <a:gd name="T63" fmla="*/ 310 h 360"/>
                <a:gd name="T64" fmla="*/ 545 w 937"/>
                <a:gd name="T65" fmla="*/ 332 h 360"/>
                <a:gd name="T66" fmla="*/ 647 w 937"/>
                <a:gd name="T67" fmla="*/ 338 h 360"/>
                <a:gd name="T68" fmla="*/ 662 w 937"/>
                <a:gd name="T69" fmla="*/ 324 h 360"/>
                <a:gd name="T70" fmla="*/ 683 w 937"/>
                <a:gd name="T71" fmla="*/ 320 h 360"/>
                <a:gd name="T72" fmla="*/ 699 w 937"/>
                <a:gd name="T73" fmla="*/ 329 h 360"/>
                <a:gd name="T74" fmla="*/ 783 w 937"/>
                <a:gd name="T75" fmla="*/ 323 h 360"/>
                <a:gd name="T76" fmla="*/ 822 w 937"/>
                <a:gd name="T77" fmla="*/ 298 h 360"/>
                <a:gd name="T78" fmla="*/ 864 w 937"/>
                <a:gd name="T79" fmla="*/ 252 h 360"/>
                <a:gd name="T80" fmla="*/ 871 w 937"/>
                <a:gd name="T81" fmla="*/ 2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7" h="360">
                  <a:moveTo>
                    <a:pt x="923" y="229"/>
                  </a:moveTo>
                  <a:cubicBezTo>
                    <a:pt x="927" y="229"/>
                    <a:pt x="932" y="228"/>
                    <a:pt x="937" y="228"/>
                  </a:cubicBezTo>
                  <a:cubicBezTo>
                    <a:pt x="937" y="217"/>
                    <a:pt x="931" y="212"/>
                    <a:pt x="926" y="207"/>
                  </a:cubicBezTo>
                  <a:cubicBezTo>
                    <a:pt x="918" y="198"/>
                    <a:pt x="909" y="190"/>
                    <a:pt x="898" y="187"/>
                  </a:cubicBezTo>
                  <a:cubicBezTo>
                    <a:pt x="883" y="183"/>
                    <a:pt x="869" y="179"/>
                    <a:pt x="854" y="179"/>
                  </a:cubicBezTo>
                  <a:cubicBezTo>
                    <a:pt x="853" y="178"/>
                    <a:pt x="852" y="178"/>
                    <a:pt x="850" y="178"/>
                  </a:cubicBezTo>
                  <a:cubicBezTo>
                    <a:pt x="847" y="178"/>
                    <a:pt x="844" y="178"/>
                    <a:pt x="841" y="178"/>
                  </a:cubicBezTo>
                  <a:cubicBezTo>
                    <a:pt x="827" y="177"/>
                    <a:pt x="813" y="178"/>
                    <a:pt x="799" y="179"/>
                  </a:cubicBezTo>
                  <a:cubicBezTo>
                    <a:pt x="796" y="179"/>
                    <a:pt x="793" y="179"/>
                    <a:pt x="790" y="179"/>
                  </a:cubicBezTo>
                  <a:cubicBezTo>
                    <a:pt x="772" y="181"/>
                    <a:pt x="753" y="184"/>
                    <a:pt x="735" y="189"/>
                  </a:cubicBezTo>
                  <a:cubicBezTo>
                    <a:pt x="715" y="194"/>
                    <a:pt x="695" y="198"/>
                    <a:pt x="675" y="202"/>
                  </a:cubicBezTo>
                  <a:cubicBezTo>
                    <a:pt x="671" y="202"/>
                    <a:pt x="667" y="203"/>
                    <a:pt x="663" y="204"/>
                  </a:cubicBezTo>
                  <a:cubicBezTo>
                    <a:pt x="619" y="211"/>
                    <a:pt x="575" y="214"/>
                    <a:pt x="530" y="212"/>
                  </a:cubicBezTo>
                  <a:cubicBezTo>
                    <a:pt x="527" y="212"/>
                    <a:pt x="524" y="212"/>
                    <a:pt x="521" y="212"/>
                  </a:cubicBezTo>
                  <a:cubicBezTo>
                    <a:pt x="518" y="212"/>
                    <a:pt x="516" y="212"/>
                    <a:pt x="513" y="212"/>
                  </a:cubicBezTo>
                  <a:cubicBezTo>
                    <a:pt x="511" y="211"/>
                    <a:pt x="508" y="211"/>
                    <a:pt x="505" y="211"/>
                  </a:cubicBezTo>
                  <a:cubicBezTo>
                    <a:pt x="505" y="211"/>
                    <a:pt x="505" y="211"/>
                    <a:pt x="505" y="211"/>
                  </a:cubicBezTo>
                  <a:cubicBezTo>
                    <a:pt x="469" y="209"/>
                    <a:pt x="434" y="202"/>
                    <a:pt x="400" y="190"/>
                  </a:cubicBezTo>
                  <a:cubicBezTo>
                    <a:pt x="396" y="189"/>
                    <a:pt x="392" y="187"/>
                    <a:pt x="388" y="186"/>
                  </a:cubicBezTo>
                  <a:cubicBezTo>
                    <a:pt x="386" y="185"/>
                    <a:pt x="384" y="184"/>
                    <a:pt x="382" y="183"/>
                  </a:cubicBezTo>
                  <a:cubicBezTo>
                    <a:pt x="355" y="172"/>
                    <a:pt x="330" y="159"/>
                    <a:pt x="307" y="141"/>
                  </a:cubicBezTo>
                  <a:cubicBezTo>
                    <a:pt x="294" y="131"/>
                    <a:pt x="281" y="120"/>
                    <a:pt x="270" y="108"/>
                  </a:cubicBezTo>
                  <a:cubicBezTo>
                    <a:pt x="258" y="95"/>
                    <a:pt x="246" y="83"/>
                    <a:pt x="234" y="71"/>
                  </a:cubicBezTo>
                  <a:cubicBezTo>
                    <a:pt x="222" y="60"/>
                    <a:pt x="210" y="49"/>
                    <a:pt x="198" y="38"/>
                  </a:cubicBezTo>
                  <a:cubicBezTo>
                    <a:pt x="193" y="34"/>
                    <a:pt x="188" y="30"/>
                    <a:pt x="182" y="26"/>
                  </a:cubicBezTo>
                  <a:cubicBezTo>
                    <a:pt x="162" y="13"/>
                    <a:pt x="141" y="5"/>
                    <a:pt x="119" y="1"/>
                  </a:cubicBezTo>
                  <a:cubicBezTo>
                    <a:pt x="116" y="1"/>
                    <a:pt x="113" y="1"/>
                    <a:pt x="111" y="0"/>
                  </a:cubicBezTo>
                  <a:cubicBezTo>
                    <a:pt x="104" y="0"/>
                    <a:pt x="96" y="0"/>
                    <a:pt x="89" y="0"/>
                  </a:cubicBezTo>
                  <a:cubicBezTo>
                    <a:pt x="82" y="0"/>
                    <a:pt x="76" y="0"/>
                    <a:pt x="70" y="0"/>
                  </a:cubicBezTo>
                  <a:cubicBezTo>
                    <a:pt x="53" y="1"/>
                    <a:pt x="38" y="4"/>
                    <a:pt x="25" y="12"/>
                  </a:cubicBezTo>
                  <a:cubicBezTo>
                    <a:pt x="23" y="13"/>
                    <a:pt x="21" y="14"/>
                    <a:pt x="19" y="15"/>
                  </a:cubicBezTo>
                  <a:cubicBezTo>
                    <a:pt x="12" y="20"/>
                    <a:pt x="6" y="26"/>
                    <a:pt x="0" y="33"/>
                  </a:cubicBezTo>
                  <a:cubicBezTo>
                    <a:pt x="3" y="50"/>
                    <a:pt x="10" y="71"/>
                    <a:pt x="19" y="91"/>
                  </a:cubicBezTo>
                  <a:cubicBezTo>
                    <a:pt x="20" y="93"/>
                    <a:pt x="21" y="95"/>
                    <a:pt x="22" y="98"/>
                  </a:cubicBezTo>
                  <a:cubicBezTo>
                    <a:pt x="32" y="119"/>
                    <a:pt x="44" y="139"/>
                    <a:pt x="55" y="152"/>
                  </a:cubicBezTo>
                  <a:cubicBezTo>
                    <a:pt x="63" y="161"/>
                    <a:pt x="73" y="170"/>
                    <a:pt x="84" y="178"/>
                  </a:cubicBezTo>
                  <a:cubicBezTo>
                    <a:pt x="86" y="179"/>
                    <a:pt x="88" y="180"/>
                    <a:pt x="89" y="182"/>
                  </a:cubicBezTo>
                  <a:cubicBezTo>
                    <a:pt x="97" y="186"/>
                    <a:pt x="104" y="191"/>
                    <a:pt x="112" y="194"/>
                  </a:cubicBezTo>
                  <a:cubicBezTo>
                    <a:pt x="116" y="179"/>
                    <a:pt x="123" y="166"/>
                    <a:pt x="135" y="156"/>
                  </a:cubicBezTo>
                  <a:cubicBezTo>
                    <a:pt x="140" y="151"/>
                    <a:pt x="146" y="148"/>
                    <a:pt x="151" y="146"/>
                  </a:cubicBezTo>
                  <a:cubicBezTo>
                    <a:pt x="154" y="145"/>
                    <a:pt x="156" y="145"/>
                    <a:pt x="158" y="144"/>
                  </a:cubicBezTo>
                  <a:cubicBezTo>
                    <a:pt x="175" y="142"/>
                    <a:pt x="192" y="150"/>
                    <a:pt x="203" y="169"/>
                  </a:cubicBezTo>
                  <a:cubicBezTo>
                    <a:pt x="208" y="178"/>
                    <a:pt x="212" y="187"/>
                    <a:pt x="217" y="196"/>
                  </a:cubicBezTo>
                  <a:cubicBezTo>
                    <a:pt x="217" y="197"/>
                    <a:pt x="217" y="197"/>
                    <a:pt x="217" y="197"/>
                  </a:cubicBezTo>
                  <a:cubicBezTo>
                    <a:pt x="218" y="199"/>
                    <a:pt x="219" y="201"/>
                    <a:pt x="220" y="202"/>
                  </a:cubicBezTo>
                  <a:cubicBezTo>
                    <a:pt x="221" y="205"/>
                    <a:pt x="222" y="207"/>
                    <a:pt x="223" y="209"/>
                  </a:cubicBezTo>
                  <a:cubicBezTo>
                    <a:pt x="224" y="210"/>
                    <a:pt x="225" y="212"/>
                    <a:pt x="226" y="213"/>
                  </a:cubicBezTo>
                  <a:cubicBezTo>
                    <a:pt x="234" y="224"/>
                    <a:pt x="241" y="231"/>
                    <a:pt x="249" y="234"/>
                  </a:cubicBezTo>
                  <a:cubicBezTo>
                    <a:pt x="256" y="236"/>
                    <a:pt x="264" y="235"/>
                    <a:pt x="277" y="232"/>
                  </a:cubicBezTo>
                  <a:cubicBezTo>
                    <a:pt x="282" y="231"/>
                    <a:pt x="287" y="230"/>
                    <a:pt x="294" y="228"/>
                  </a:cubicBezTo>
                  <a:cubicBezTo>
                    <a:pt x="297" y="236"/>
                    <a:pt x="300" y="243"/>
                    <a:pt x="303" y="250"/>
                  </a:cubicBezTo>
                  <a:cubicBezTo>
                    <a:pt x="304" y="252"/>
                    <a:pt x="306" y="255"/>
                    <a:pt x="307" y="257"/>
                  </a:cubicBezTo>
                  <a:cubicBezTo>
                    <a:pt x="308" y="260"/>
                    <a:pt x="309" y="262"/>
                    <a:pt x="310" y="264"/>
                  </a:cubicBezTo>
                  <a:cubicBezTo>
                    <a:pt x="313" y="271"/>
                    <a:pt x="317" y="278"/>
                    <a:pt x="321" y="284"/>
                  </a:cubicBezTo>
                  <a:cubicBezTo>
                    <a:pt x="336" y="306"/>
                    <a:pt x="350" y="310"/>
                    <a:pt x="372" y="302"/>
                  </a:cubicBezTo>
                  <a:cubicBezTo>
                    <a:pt x="383" y="298"/>
                    <a:pt x="392" y="292"/>
                    <a:pt x="403" y="287"/>
                  </a:cubicBezTo>
                  <a:cubicBezTo>
                    <a:pt x="412" y="283"/>
                    <a:pt x="421" y="278"/>
                    <a:pt x="431" y="274"/>
                  </a:cubicBezTo>
                  <a:cubicBezTo>
                    <a:pt x="433" y="274"/>
                    <a:pt x="434" y="273"/>
                    <a:pt x="436" y="273"/>
                  </a:cubicBezTo>
                  <a:cubicBezTo>
                    <a:pt x="437" y="273"/>
                    <a:pt x="438" y="272"/>
                    <a:pt x="438" y="272"/>
                  </a:cubicBezTo>
                  <a:cubicBezTo>
                    <a:pt x="441" y="272"/>
                    <a:pt x="443" y="271"/>
                    <a:pt x="445" y="271"/>
                  </a:cubicBezTo>
                  <a:cubicBezTo>
                    <a:pt x="448" y="270"/>
                    <a:pt x="452" y="270"/>
                    <a:pt x="455" y="270"/>
                  </a:cubicBezTo>
                  <a:cubicBezTo>
                    <a:pt x="459" y="270"/>
                    <a:pt x="463" y="270"/>
                    <a:pt x="467" y="270"/>
                  </a:cubicBezTo>
                  <a:cubicBezTo>
                    <a:pt x="475" y="269"/>
                    <a:pt x="482" y="273"/>
                    <a:pt x="489" y="279"/>
                  </a:cubicBezTo>
                  <a:cubicBezTo>
                    <a:pt x="499" y="290"/>
                    <a:pt x="509" y="300"/>
                    <a:pt x="520" y="310"/>
                  </a:cubicBezTo>
                  <a:cubicBezTo>
                    <a:pt x="526" y="316"/>
                    <a:pt x="533" y="322"/>
                    <a:pt x="540" y="328"/>
                  </a:cubicBezTo>
                  <a:cubicBezTo>
                    <a:pt x="541" y="329"/>
                    <a:pt x="543" y="330"/>
                    <a:pt x="545" y="332"/>
                  </a:cubicBezTo>
                  <a:cubicBezTo>
                    <a:pt x="548" y="334"/>
                    <a:pt x="551" y="337"/>
                    <a:pt x="555" y="339"/>
                  </a:cubicBezTo>
                  <a:cubicBezTo>
                    <a:pt x="587" y="360"/>
                    <a:pt x="620" y="359"/>
                    <a:pt x="647" y="338"/>
                  </a:cubicBezTo>
                  <a:cubicBezTo>
                    <a:pt x="649" y="337"/>
                    <a:pt x="650" y="336"/>
                    <a:pt x="652" y="334"/>
                  </a:cubicBezTo>
                  <a:cubicBezTo>
                    <a:pt x="655" y="331"/>
                    <a:pt x="659" y="328"/>
                    <a:pt x="662" y="324"/>
                  </a:cubicBezTo>
                  <a:cubicBezTo>
                    <a:pt x="664" y="321"/>
                    <a:pt x="667" y="318"/>
                    <a:pt x="670" y="314"/>
                  </a:cubicBezTo>
                  <a:cubicBezTo>
                    <a:pt x="674" y="316"/>
                    <a:pt x="679" y="317"/>
                    <a:pt x="683" y="320"/>
                  </a:cubicBezTo>
                  <a:cubicBezTo>
                    <a:pt x="686" y="322"/>
                    <a:pt x="689" y="324"/>
                    <a:pt x="693" y="326"/>
                  </a:cubicBezTo>
                  <a:cubicBezTo>
                    <a:pt x="695" y="327"/>
                    <a:pt x="697" y="328"/>
                    <a:pt x="699" y="329"/>
                  </a:cubicBezTo>
                  <a:cubicBezTo>
                    <a:pt x="723" y="340"/>
                    <a:pt x="748" y="340"/>
                    <a:pt x="773" y="328"/>
                  </a:cubicBezTo>
                  <a:cubicBezTo>
                    <a:pt x="777" y="327"/>
                    <a:pt x="780" y="325"/>
                    <a:pt x="783" y="323"/>
                  </a:cubicBezTo>
                  <a:cubicBezTo>
                    <a:pt x="785" y="322"/>
                    <a:pt x="787" y="321"/>
                    <a:pt x="789" y="320"/>
                  </a:cubicBezTo>
                  <a:cubicBezTo>
                    <a:pt x="801" y="313"/>
                    <a:pt x="812" y="306"/>
                    <a:pt x="822" y="298"/>
                  </a:cubicBezTo>
                  <a:cubicBezTo>
                    <a:pt x="827" y="294"/>
                    <a:pt x="831" y="288"/>
                    <a:pt x="835" y="283"/>
                  </a:cubicBezTo>
                  <a:cubicBezTo>
                    <a:pt x="844" y="272"/>
                    <a:pt x="853" y="261"/>
                    <a:pt x="864" y="252"/>
                  </a:cubicBezTo>
                  <a:cubicBezTo>
                    <a:pt x="866" y="251"/>
                    <a:pt x="868" y="250"/>
                    <a:pt x="869" y="248"/>
                  </a:cubicBezTo>
                  <a:cubicBezTo>
                    <a:pt x="870" y="248"/>
                    <a:pt x="871" y="247"/>
                    <a:pt x="871" y="247"/>
                  </a:cubicBezTo>
                  <a:cubicBezTo>
                    <a:pt x="887" y="236"/>
                    <a:pt x="904" y="229"/>
                    <a:pt x="92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6" name="Freeform 10"/>
            <p:cNvSpPr/>
            <p:nvPr>
              <p:custDataLst>
                <p:tags r:id="rId8"/>
              </p:custDataLst>
            </p:nvPr>
          </p:nvSpPr>
          <p:spPr bwMode="auto">
            <a:xfrm>
              <a:off x="3114676" y="268288"/>
              <a:ext cx="1895475" cy="2859088"/>
            </a:xfrm>
            <a:custGeom>
              <a:avLst/>
              <a:gdLst>
                <a:gd name="T0" fmla="*/ 34 w 505"/>
                <a:gd name="T1" fmla="*/ 185 h 761"/>
                <a:gd name="T2" fmla="*/ 5 w 505"/>
                <a:gd name="T3" fmla="*/ 257 h 761"/>
                <a:gd name="T4" fmla="*/ 6 w 505"/>
                <a:gd name="T5" fmla="*/ 307 h 761"/>
                <a:gd name="T6" fmla="*/ 37 w 505"/>
                <a:gd name="T7" fmla="*/ 408 h 761"/>
                <a:gd name="T8" fmla="*/ 29 w 505"/>
                <a:gd name="T9" fmla="*/ 422 h 761"/>
                <a:gd name="T10" fmla="*/ 0 w 505"/>
                <a:gd name="T11" fmla="*/ 436 h 761"/>
                <a:gd name="T12" fmla="*/ 10 w 505"/>
                <a:gd name="T13" fmla="*/ 454 h 761"/>
                <a:gd name="T14" fmla="*/ 19 w 505"/>
                <a:gd name="T15" fmla="*/ 473 h 761"/>
                <a:gd name="T16" fmla="*/ 48 w 505"/>
                <a:gd name="T17" fmla="*/ 567 h 761"/>
                <a:gd name="T18" fmla="*/ 84 w 505"/>
                <a:gd name="T19" fmla="*/ 620 h 761"/>
                <a:gd name="T20" fmla="*/ 119 w 505"/>
                <a:gd name="T21" fmla="*/ 656 h 761"/>
                <a:gd name="T22" fmla="*/ 179 w 505"/>
                <a:gd name="T23" fmla="*/ 705 h 761"/>
                <a:gd name="T24" fmla="*/ 202 w 505"/>
                <a:gd name="T25" fmla="*/ 724 h 761"/>
                <a:gd name="T26" fmla="*/ 255 w 505"/>
                <a:gd name="T27" fmla="*/ 761 h 761"/>
                <a:gd name="T28" fmla="*/ 220 w 505"/>
                <a:gd name="T29" fmla="*/ 706 h 761"/>
                <a:gd name="T30" fmla="*/ 207 w 505"/>
                <a:gd name="T31" fmla="*/ 684 h 761"/>
                <a:gd name="T32" fmla="*/ 176 w 505"/>
                <a:gd name="T33" fmla="*/ 599 h 761"/>
                <a:gd name="T34" fmla="*/ 168 w 505"/>
                <a:gd name="T35" fmla="*/ 570 h 761"/>
                <a:gd name="T36" fmla="*/ 158 w 505"/>
                <a:gd name="T37" fmla="*/ 523 h 761"/>
                <a:gd name="T38" fmla="*/ 145 w 505"/>
                <a:gd name="T39" fmla="*/ 480 h 761"/>
                <a:gd name="T40" fmla="*/ 136 w 505"/>
                <a:gd name="T41" fmla="*/ 460 h 761"/>
                <a:gd name="T42" fmla="*/ 157 w 505"/>
                <a:gd name="T43" fmla="*/ 468 h 761"/>
                <a:gd name="T44" fmla="*/ 172 w 505"/>
                <a:gd name="T45" fmla="*/ 466 h 761"/>
                <a:gd name="T46" fmla="*/ 164 w 505"/>
                <a:gd name="T47" fmla="*/ 451 h 761"/>
                <a:gd name="T48" fmla="*/ 149 w 505"/>
                <a:gd name="T49" fmla="*/ 391 h 761"/>
                <a:gd name="T50" fmla="*/ 150 w 505"/>
                <a:gd name="T51" fmla="*/ 349 h 761"/>
                <a:gd name="T52" fmla="*/ 147 w 505"/>
                <a:gd name="T53" fmla="*/ 317 h 761"/>
                <a:gd name="T54" fmla="*/ 131 w 505"/>
                <a:gd name="T55" fmla="*/ 281 h 761"/>
                <a:gd name="T56" fmla="*/ 167 w 505"/>
                <a:gd name="T57" fmla="*/ 267 h 761"/>
                <a:gd name="T58" fmla="*/ 175 w 505"/>
                <a:gd name="T59" fmla="*/ 262 h 761"/>
                <a:gd name="T60" fmla="*/ 207 w 505"/>
                <a:gd name="T61" fmla="*/ 202 h 761"/>
                <a:gd name="T62" fmla="*/ 223 w 505"/>
                <a:gd name="T63" fmla="*/ 202 h 761"/>
                <a:gd name="T64" fmla="*/ 258 w 505"/>
                <a:gd name="T65" fmla="*/ 207 h 761"/>
                <a:gd name="T66" fmla="*/ 297 w 505"/>
                <a:gd name="T67" fmla="*/ 195 h 761"/>
                <a:gd name="T68" fmla="*/ 362 w 505"/>
                <a:gd name="T69" fmla="*/ 160 h 761"/>
                <a:gd name="T70" fmla="*/ 433 w 505"/>
                <a:gd name="T71" fmla="*/ 156 h 761"/>
                <a:gd name="T72" fmla="*/ 461 w 505"/>
                <a:gd name="T73" fmla="*/ 166 h 761"/>
                <a:gd name="T74" fmla="*/ 486 w 505"/>
                <a:gd name="T75" fmla="*/ 188 h 761"/>
                <a:gd name="T76" fmla="*/ 504 w 505"/>
                <a:gd name="T77" fmla="*/ 150 h 761"/>
                <a:gd name="T78" fmla="*/ 503 w 505"/>
                <a:gd name="T79" fmla="*/ 124 h 761"/>
                <a:gd name="T80" fmla="*/ 486 w 505"/>
                <a:gd name="T81" fmla="*/ 88 h 761"/>
                <a:gd name="T82" fmla="*/ 430 w 505"/>
                <a:gd name="T83" fmla="*/ 37 h 761"/>
                <a:gd name="T84" fmla="*/ 379 w 505"/>
                <a:gd name="T85" fmla="*/ 19 h 761"/>
                <a:gd name="T86" fmla="*/ 341 w 505"/>
                <a:gd name="T87" fmla="*/ 0 h 761"/>
                <a:gd name="T88" fmla="*/ 278 w 505"/>
                <a:gd name="T89" fmla="*/ 66 h 761"/>
                <a:gd name="T90" fmla="*/ 271 w 505"/>
                <a:gd name="T91" fmla="*/ 90 h 761"/>
                <a:gd name="T92" fmla="*/ 248 w 505"/>
                <a:gd name="T93" fmla="*/ 94 h 761"/>
                <a:gd name="T94" fmla="*/ 225 w 505"/>
                <a:gd name="T95" fmla="*/ 89 h 761"/>
                <a:gd name="T96" fmla="*/ 158 w 505"/>
                <a:gd name="T97" fmla="*/ 99 h 761"/>
                <a:gd name="T98" fmla="*/ 121 w 505"/>
                <a:gd name="T99" fmla="*/ 131 h 761"/>
                <a:gd name="T100" fmla="*/ 88 w 505"/>
                <a:gd name="T101" fmla="*/ 179 h 761"/>
                <a:gd name="T102" fmla="*/ 84 w 505"/>
                <a:gd name="T103" fmla="*/ 18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761">
                  <a:moveTo>
                    <a:pt x="56" y="190"/>
                  </a:moveTo>
                  <a:cubicBezTo>
                    <a:pt x="49" y="188"/>
                    <a:pt x="42" y="187"/>
                    <a:pt x="34" y="185"/>
                  </a:cubicBezTo>
                  <a:cubicBezTo>
                    <a:pt x="18" y="204"/>
                    <a:pt x="9" y="225"/>
                    <a:pt x="6" y="249"/>
                  </a:cubicBezTo>
                  <a:cubicBezTo>
                    <a:pt x="6" y="251"/>
                    <a:pt x="6" y="254"/>
                    <a:pt x="5" y="257"/>
                  </a:cubicBezTo>
                  <a:cubicBezTo>
                    <a:pt x="5" y="261"/>
                    <a:pt x="5" y="264"/>
                    <a:pt x="5" y="268"/>
                  </a:cubicBezTo>
                  <a:cubicBezTo>
                    <a:pt x="5" y="281"/>
                    <a:pt x="5" y="294"/>
                    <a:pt x="6" y="307"/>
                  </a:cubicBezTo>
                  <a:cubicBezTo>
                    <a:pt x="6" y="310"/>
                    <a:pt x="7" y="313"/>
                    <a:pt x="7" y="315"/>
                  </a:cubicBezTo>
                  <a:cubicBezTo>
                    <a:pt x="11" y="348"/>
                    <a:pt x="19" y="379"/>
                    <a:pt x="37" y="408"/>
                  </a:cubicBezTo>
                  <a:cubicBezTo>
                    <a:pt x="38" y="410"/>
                    <a:pt x="38" y="413"/>
                    <a:pt x="39" y="418"/>
                  </a:cubicBezTo>
                  <a:cubicBezTo>
                    <a:pt x="36" y="419"/>
                    <a:pt x="33" y="421"/>
                    <a:pt x="29" y="422"/>
                  </a:cubicBezTo>
                  <a:cubicBezTo>
                    <a:pt x="27" y="423"/>
                    <a:pt x="25" y="424"/>
                    <a:pt x="23" y="425"/>
                  </a:cubicBezTo>
                  <a:cubicBezTo>
                    <a:pt x="15" y="429"/>
                    <a:pt x="8" y="432"/>
                    <a:pt x="0" y="436"/>
                  </a:cubicBezTo>
                  <a:cubicBezTo>
                    <a:pt x="3" y="442"/>
                    <a:pt x="6" y="446"/>
                    <a:pt x="9" y="451"/>
                  </a:cubicBezTo>
                  <a:cubicBezTo>
                    <a:pt x="9" y="452"/>
                    <a:pt x="10" y="453"/>
                    <a:pt x="10" y="454"/>
                  </a:cubicBezTo>
                  <a:cubicBezTo>
                    <a:pt x="11" y="456"/>
                    <a:pt x="12" y="458"/>
                    <a:pt x="13" y="460"/>
                  </a:cubicBezTo>
                  <a:cubicBezTo>
                    <a:pt x="16" y="464"/>
                    <a:pt x="18" y="469"/>
                    <a:pt x="19" y="473"/>
                  </a:cubicBezTo>
                  <a:cubicBezTo>
                    <a:pt x="25" y="492"/>
                    <a:pt x="30" y="511"/>
                    <a:pt x="34" y="530"/>
                  </a:cubicBezTo>
                  <a:cubicBezTo>
                    <a:pt x="38" y="543"/>
                    <a:pt x="42" y="555"/>
                    <a:pt x="48" y="567"/>
                  </a:cubicBezTo>
                  <a:cubicBezTo>
                    <a:pt x="49" y="569"/>
                    <a:pt x="50" y="571"/>
                    <a:pt x="51" y="574"/>
                  </a:cubicBezTo>
                  <a:cubicBezTo>
                    <a:pt x="59" y="591"/>
                    <a:pt x="70" y="606"/>
                    <a:pt x="84" y="620"/>
                  </a:cubicBezTo>
                  <a:cubicBezTo>
                    <a:pt x="94" y="631"/>
                    <a:pt x="104" y="642"/>
                    <a:pt x="114" y="652"/>
                  </a:cubicBezTo>
                  <a:cubicBezTo>
                    <a:pt x="116" y="653"/>
                    <a:pt x="118" y="655"/>
                    <a:pt x="119" y="656"/>
                  </a:cubicBezTo>
                  <a:cubicBezTo>
                    <a:pt x="132" y="669"/>
                    <a:pt x="146" y="680"/>
                    <a:pt x="161" y="689"/>
                  </a:cubicBezTo>
                  <a:cubicBezTo>
                    <a:pt x="168" y="693"/>
                    <a:pt x="173" y="699"/>
                    <a:pt x="179" y="705"/>
                  </a:cubicBezTo>
                  <a:cubicBezTo>
                    <a:pt x="185" y="710"/>
                    <a:pt x="191" y="715"/>
                    <a:pt x="197" y="720"/>
                  </a:cubicBezTo>
                  <a:cubicBezTo>
                    <a:pt x="199" y="722"/>
                    <a:pt x="200" y="723"/>
                    <a:pt x="202" y="724"/>
                  </a:cubicBezTo>
                  <a:cubicBezTo>
                    <a:pt x="211" y="732"/>
                    <a:pt x="220" y="740"/>
                    <a:pt x="229" y="748"/>
                  </a:cubicBezTo>
                  <a:cubicBezTo>
                    <a:pt x="237" y="754"/>
                    <a:pt x="245" y="759"/>
                    <a:pt x="255" y="761"/>
                  </a:cubicBezTo>
                  <a:cubicBezTo>
                    <a:pt x="253" y="757"/>
                    <a:pt x="251" y="753"/>
                    <a:pt x="248" y="749"/>
                  </a:cubicBezTo>
                  <a:cubicBezTo>
                    <a:pt x="239" y="735"/>
                    <a:pt x="229" y="721"/>
                    <a:pt x="220" y="706"/>
                  </a:cubicBezTo>
                  <a:cubicBezTo>
                    <a:pt x="219" y="704"/>
                    <a:pt x="218" y="703"/>
                    <a:pt x="217" y="701"/>
                  </a:cubicBezTo>
                  <a:cubicBezTo>
                    <a:pt x="213" y="695"/>
                    <a:pt x="210" y="690"/>
                    <a:pt x="207" y="684"/>
                  </a:cubicBezTo>
                  <a:cubicBezTo>
                    <a:pt x="199" y="669"/>
                    <a:pt x="192" y="653"/>
                    <a:pt x="187" y="636"/>
                  </a:cubicBezTo>
                  <a:cubicBezTo>
                    <a:pt x="183" y="624"/>
                    <a:pt x="180" y="612"/>
                    <a:pt x="176" y="599"/>
                  </a:cubicBezTo>
                  <a:cubicBezTo>
                    <a:pt x="175" y="597"/>
                    <a:pt x="175" y="595"/>
                    <a:pt x="174" y="592"/>
                  </a:cubicBezTo>
                  <a:cubicBezTo>
                    <a:pt x="172" y="585"/>
                    <a:pt x="170" y="577"/>
                    <a:pt x="168" y="570"/>
                  </a:cubicBezTo>
                  <a:cubicBezTo>
                    <a:pt x="167" y="566"/>
                    <a:pt x="166" y="562"/>
                    <a:pt x="165" y="558"/>
                  </a:cubicBezTo>
                  <a:cubicBezTo>
                    <a:pt x="162" y="546"/>
                    <a:pt x="160" y="535"/>
                    <a:pt x="158" y="523"/>
                  </a:cubicBezTo>
                  <a:cubicBezTo>
                    <a:pt x="156" y="513"/>
                    <a:pt x="153" y="502"/>
                    <a:pt x="150" y="491"/>
                  </a:cubicBezTo>
                  <a:cubicBezTo>
                    <a:pt x="148" y="487"/>
                    <a:pt x="147" y="483"/>
                    <a:pt x="145" y="480"/>
                  </a:cubicBezTo>
                  <a:cubicBezTo>
                    <a:pt x="144" y="478"/>
                    <a:pt x="143" y="475"/>
                    <a:pt x="142" y="473"/>
                  </a:cubicBezTo>
                  <a:cubicBezTo>
                    <a:pt x="140" y="469"/>
                    <a:pt x="138" y="465"/>
                    <a:pt x="136" y="460"/>
                  </a:cubicBezTo>
                  <a:cubicBezTo>
                    <a:pt x="142" y="460"/>
                    <a:pt x="146" y="462"/>
                    <a:pt x="151" y="465"/>
                  </a:cubicBezTo>
                  <a:cubicBezTo>
                    <a:pt x="153" y="466"/>
                    <a:pt x="155" y="467"/>
                    <a:pt x="157" y="468"/>
                  </a:cubicBezTo>
                  <a:cubicBezTo>
                    <a:pt x="163" y="472"/>
                    <a:pt x="169" y="476"/>
                    <a:pt x="176" y="477"/>
                  </a:cubicBezTo>
                  <a:cubicBezTo>
                    <a:pt x="174" y="472"/>
                    <a:pt x="174" y="469"/>
                    <a:pt x="172" y="466"/>
                  </a:cubicBezTo>
                  <a:cubicBezTo>
                    <a:pt x="170" y="463"/>
                    <a:pt x="169" y="460"/>
                    <a:pt x="167" y="457"/>
                  </a:cubicBezTo>
                  <a:cubicBezTo>
                    <a:pt x="166" y="455"/>
                    <a:pt x="165" y="453"/>
                    <a:pt x="164" y="451"/>
                  </a:cubicBezTo>
                  <a:cubicBezTo>
                    <a:pt x="157" y="435"/>
                    <a:pt x="152" y="418"/>
                    <a:pt x="150" y="401"/>
                  </a:cubicBezTo>
                  <a:cubicBezTo>
                    <a:pt x="149" y="397"/>
                    <a:pt x="149" y="394"/>
                    <a:pt x="149" y="391"/>
                  </a:cubicBezTo>
                  <a:cubicBezTo>
                    <a:pt x="148" y="382"/>
                    <a:pt x="148" y="374"/>
                    <a:pt x="149" y="366"/>
                  </a:cubicBezTo>
                  <a:cubicBezTo>
                    <a:pt x="149" y="360"/>
                    <a:pt x="149" y="355"/>
                    <a:pt x="150" y="349"/>
                  </a:cubicBezTo>
                  <a:cubicBezTo>
                    <a:pt x="151" y="341"/>
                    <a:pt x="150" y="333"/>
                    <a:pt x="149" y="325"/>
                  </a:cubicBezTo>
                  <a:cubicBezTo>
                    <a:pt x="149" y="322"/>
                    <a:pt x="148" y="320"/>
                    <a:pt x="147" y="317"/>
                  </a:cubicBezTo>
                  <a:cubicBezTo>
                    <a:pt x="145" y="309"/>
                    <a:pt x="142" y="301"/>
                    <a:pt x="138" y="294"/>
                  </a:cubicBezTo>
                  <a:cubicBezTo>
                    <a:pt x="136" y="290"/>
                    <a:pt x="134" y="286"/>
                    <a:pt x="131" y="281"/>
                  </a:cubicBezTo>
                  <a:cubicBezTo>
                    <a:pt x="139" y="278"/>
                    <a:pt x="147" y="276"/>
                    <a:pt x="154" y="273"/>
                  </a:cubicBezTo>
                  <a:cubicBezTo>
                    <a:pt x="159" y="272"/>
                    <a:pt x="163" y="269"/>
                    <a:pt x="167" y="267"/>
                  </a:cubicBezTo>
                  <a:cubicBezTo>
                    <a:pt x="169" y="266"/>
                    <a:pt x="171" y="265"/>
                    <a:pt x="173" y="264"/>
                  </a:cubicBezTo>
                  <a:cubicBezTo>
                    <a:pt x="174" y="263"/>
                    <a:pt x="175" y="263"/>
                    <a:pt x="175" y="262"/>
                  </a:cubicBezTo>
                  <a:cubicBezTo>
                    <a:pt x="195" y="252"/>
                    <a:pt x="206" y="235"/>
                    <a:pt x="206" y="210"/>
                  </a:cubicBezTo>
                  <a:cubicBezTo>
                    <a:pt x="206" y="207"/>
                    <a:pt x="207" y="205"/>
                    <a:pt x="207" y="202"/>
                  </a:cubicBezTo>
                  <a:cubicBezTo>
                    <a:pt x="207" y="201"/>
                    <a:pt x="208" y="201"/>
                    <a:pt x="210" y="199"/>
                  </a:cubicBezTo>
                  <a:cubicBezTo>
                    <a:pt x="214" y="200"/>
                    <a:pt x="218" y="201"/>
                    <a:pt x="223" y="202"/>
                  </a:cubicBezTo>
                  <a:cubicBezTo>
                    <a:pt x="234" y="204"/>
                    <a:pt x="246" y="206"/>
                    <a:pt x="257" y="207"/>
                  </a:cubicBezTo>
                  <a:cubicBezTo>
                    <a:pt x="257" y="207"/>
                    <a:pt x="257" y="207"/>
                    <a:pt x="258" y="207"/>
                  </a:cubicBezTo>
                  <a:cubicBezTo>
                    <a:pt x="261" y="208"/>
                    <a:pt x="265" y="208"/>
                    <a:pt x="268" y="208"/>
                  </a:cubicBezTo>
                  <a:cubicBezTo>
                    <a:pt x="279" y="207"/>
                    <a:pt x="289" y="204"/>
                    <a:pt x="297" y="195"/>
                  </a:cubicBezTo>
                  <a:cubicBezTo>
                    <a:pt x="298" y="194"/>
                    <a:pt x="300" y="193"/>
                    <a:pt x="301" y="192"/>
                  </a:cubicBezTo>
                  <a:cubicBezTo>
                    <a:pt x="320" y="175"/>
                    <a:pt x="340" y="165"/>
                    <a:pt x="362" y="160"/>
                  </a:cubicBezTo>
                  <a:cubicBezTo>
                    <a:pt x="365" y="159"/>
                    <a:pt x="367" y="159"/>
                    <a:pt x="370" y="158"/>
                  </a:cubicBezTo>
                  <a:cubicBezTo>
                    <a:pt x="390" y="154"/>
                    <a:pt x="411" y="154"/>
                    <a:pt x="433" y="156"/>
                  </a:cubicBezTo>
                  <a:cubicBezTo>
                    <a:pt x="441" y="157"/>
                    <a:pt x="448" y="159"/>
                    <a:pt x="455" y="162"/>
                  </a:cubicBezTo>
                  <a:cubicBezTo>
                    <a:pt x="457" y="163"/>
                    <a:pt x="459" y="164"/>
                    <a:pt x="461" y="166"/>
                  </a:cubicBezTo>
                  <a:cubicBezTo>
                    <a:pt x="465" y="168"/>
                    <a:pt x="470" y="172"/>
                    <a:pt x="474" y="175"/>
                  </a:cubicBezTo>
                  <a:cubicBezTo>
                    <a:pt x="478" y="179"/>
                    <a:pt x="481" y="183"/>
                    <a:pt x="486" y="188"/>
                  </a:cubicBezTo>
                  <a:cubicBezTo>
                    <a:pt x="489" y="185"/>
                    <a:pt x="492" y="183"/>
                    <a:pt x="494" y="179"/>
                  </a:cubicBezTo>
                  <a:cubicBezTo>
                    <a:pt x="499" y="170"/>
                    <a:pt x="503" y="160"/>
                    <a:pt x="504" y="150"/>
                  </a:cubicBezTo>
                  <a:cubicBezTo>
                    <a:pt x="504" y="147"/>
                    <a:pt x="504" y="144"/>
                    <a:pt x="504" y="141"/>
                  </a:cubicBezTo>
                  <a:cubicBezTo>
                    <a:pt x="505" y="136"/>
                    <a:pt x="504" y="130"/>
                    <a:pt x="503" y="124"/>
                  </a:cubicBezTo>
                  <a:cubicBezTo>
                    <a:pt x="502" y="121"/>
                    <a:pt x="502" y="119"/>
                    <a:pt x="501" y="116"/>
                  </a:cubicBezTo>
                  <a:cubicBezTo>
                    <a:pt x="498" y="106"/>
                    <a:pt x="493" y="97"/>
                    <a:pt x="486" y="88"/>
                  </a:cubicBezTo>
                  <a:cubicBezTo>
                    <a:pt x="470" y="69"/>
                    <a:pt x="454" y="53"/>
                    <a:pt x="435" y="40"/>
                  </a:cubicBezTo>
                  <a:cubicBezTo>
                    <a:pt x="433" y="39"/>
                    <a:pt x="431" y="38"/>
                    <a:pt x="430" y="37"/>
                  </a:cubicBezTo>
                  <a:cubicBezTo>
                    <a:pt x="415" y="28"/>
                    <a:pt x="399" y="22"/>
                    <a:pt x="382" y="19"/>
                  </a:cubicBezTo>
                  <a:cubicBezTo>
                    <a:pt x="381" y="19"/>
                    <a:pt x="380" y="19"/>
                    <a:pt x="379" y="19"/>
                  </a:cubicBezTo>
                  <a:cubicBezTo>
                    <a:pt x="376" y="19"/>
                    <a:pt x="373" y="18"/>
                    <a:pt x="370" y="17"/>
                  </a:cubicBezTo>
                  <a:cubicBezTo>
                    <a:pt x="360" y="15"/>
                    <a:pt x="350" y="10"/>
                    <a:pt x="341" y="0"/>
                  </a:cubicBezTo>
                  <a:cubicBezTo>
                    <a:pt x="327" y="12"/>
                    <a:pt x="315" y="22"/>
                    <a:pt x="303" y="33"/>
                  </a:cubicBezTo>
                  <a:cubicBezTo>
                    <a:pt x="292" y="42"/>
                    <a:pt x="283" y="53"/>
                    <a:pt x="278" y="66"/>
                  </a:cubicBezTo>
                  <a:cubicBezTo>
                    <a:pt x="277" y="68"/>
                    <a:pt x="276" y="71"/>
                    <a:pt x="275" y="73"/>
                  </a:cubicBezTo>
                  <a:cubicBezTo>
                    <a:pt x="273" y="78"/>
                    <a:pt x="272" y="84"/>
                    <a:pt x="271" y="90"/>
                  </a:cubicBezTo>
                  <a:cubicBezTo>
                    <a:pt x="270" y="93"/>
                    <a:pt x="269" y="96"/>
                    <a:pt x="268" y="101"/>
                  </a:cubicBezTo>
                  <a:cubicBezTo>
                    <a:pt x="261" y="98"/>
                    <a:pt x="254" y="96"/>
                    <a:pt x="248" y="94"/>
                  </a:cubicBezTo>
                  <a:cubicBezTo>
                    <a:pt x="243" y="93"/>
                    <a:pt x="238" y="91"/>
                    <a:pt x="233" y="90"/>
                  </a:cubicBezTo>
                  <a:cubicBezTo>
                    <a:pt x="230" y="90"/>
                    <a:pt x="228" y="89"/>
                    <a:pt x="225" y="89"/>
                  </a:cubicBezTo>
                  <a:cubicBezTo>
                    <a:pt x="216" y="88"/>
                    <a:pt x="206" y="88"/>
                    <a:pt x="197" y="89"/>
                  </a:cubicBezTo>
                  <a:cubicBezTo>
                    <a:pt x="183" y="90"/>
                    <a:pt x="170" y="93"/>
                    <a:pt x="158" y="99"/>
                  </a:cubicBezTo>
                  <a:cubicBezTo>
                    <a:pt x="156" y="100"/>
                    <a:pt x="154" y="101"/>
                    <a:pt x="152" y="102"/>
                  </a:cubicBezTo>
                  <a:cubicBezTo>
                    <a:pt x="140" y="109"/>
                    <a:pt x="130" y="118"/>
                    <a:pt x="121" y="131"/>
                  </a:cubicBezTo>
                  <a:cubicBezTo>
                    <a:pt x="115" y="141"/>
                    <a:pt x="108" y="151"/>
                    <a:pt x="101" y="160"/>
                  </a:cubicBezTo>
                  <a:cubicBezTo>
                    <a:pt x="97" y="167"/>
                    <a:pt x="93" y="173"/>
                    <a:pt x="88" y="179"/>
                  </a:cubicBezTo>
                  <a:cubicBezTo>
                    <a:pt x="88" y="179"/>
                    <a:pt x="88" y="179"/>
                    <a:pt x="88" y="180"/>
                  </a:cubicBezTo>
                  <a:cubicBezTo>
                    <a:pt x="87" y="181"/>
                    <a:pt x="85" y="183"/>
                    <a:pt x="84" y="184"/>
                  </a:cubicBezTo>
                  <a:cubicBezTo>
                    <a:pt x="76" y="191"/>
                    <a:pt x="67" y="193"/>
                    <a:pt x="5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7" name="Freeform 11"/>
            <p:cNvSpPr/>
            <p:nvPr>
              <p:custDataLst>
                <p:tags r:id="rId9"/>
              </p:custDataLst>
            </p:nvPr>
          </p:nvSpPr>
          <p:spPr bwMode="auto">
            <a:xfrm>
              <a:off x="5595938" y="2135188"/>
              <a:ext cx="1071563" cy="1697038"/>
            </a:xfrm>
            <a:custGeom>
              <a:avLst/>
              <a:gdLst>
                <a:gd name="T0" fmla="*/ 193 w 285"/>
                <a:gd name="T1" fmla="*/ 95 h 452"/>
                <a:gd name="T2" fmla="*/ 158 w 285"/>
                <a:gd name="T3" fmla="*/ 66 h 452"/>
                <a:gd name="T4" fmla="*/ 152 w 285"/>
                <a:gd name="T5" fmla="*/ 62 h 452"/>
                <a:gd name="T6" fmla="*/ 143 w 285"/>
                <a:gd name="T7" fmla="*/ 56 h 452"/>
                <a:gd name="T8" fmla="*/ 84 w 285"/>
                <a:gd name="T9" fmla="*/ 9 h 452"/>
                <a:gd name="T10" fmla="*/ 71 w 285"/>
                <a:gd name="T11" fmla="*/ 2 h 452"/>
                <a:gd name="T12" fmla="*/ 74 w 285"/>
                <a:gd name="T13" fmla="*/ 24 h 452"/>
                <a:gd name="T14" fmla="*/ 75 w 285"/>
                <a:gd name="T15" fmla="*/ 34 h 452"/>
                <a:gd name="T16" fmla="*/ 76 w 285"/>
                <a:gd name="T17" fmla="*/ 43 h 452"/>
                <a:gd name="T18" fmla="*/ 76 w 285"/>
                <a:gd name="T19" fmla="*/ 115 h 452"/>
                <a:gd name="T20" fmla="*/ 71 w 285"/>
                <a:gd name="T21" fmla="*/ 143 h 452"/>
                <a:gd name="T22" fmla="*/ 70 w 285"/>
                <a:gd name="T23" fmla="*/ 154 h 452"/>
                <a:gd name="T24" fmla="*/ 68 w 285"/>
                <a:gd name="T25" fmla="*/ 169 h 452"/>
                <a:gd name="T26" fmla="*/ 66 w 285"/>
                <a:gd name="T27" fmla="*/ 177 h 452"/>
                <a:gd name="T28" fmla="*/ 64 w 285"/>
                <a:gd name="T29" fmla="*/ 194 h 452"/>
                <a:gd name="T30" fmla="*/ 37 w 285"/>
                <a:gd name="T31" fmla="*/ 276 h 452"/>
                <a:gd name="T32" fmla="*/ 32 w 285"/>
                <a:gd name="T33" fmla="*/ 285 h 452"/>
                <a:gd name="T34" fmla="*/ 29 w 285"/>
                <a:gd name="T35" fmla="*/ 291 h 452"/>
                <a:gd name="T36" fmla="*/ 10 w 285"/>
                <a:gd name="T37" fmla="*/ 336 h 452"/>
                <a:gd name="T38" fmla="*/ 3 w 285"/>
                <a:gd name="T39" fmla="*/ 362 h 452"/>
                <a:gd name="T40" fmla="*/ 1 w 285"/>
                <a:gd name="T41" fmla="*/ 372 h 452"/>
                <a:gd name="T42" fmla="*/ 1 w 285"/>
                <a:gd name="T43" fmla="*/ 381 h 452"/>
                <a:gd name="T44" fmla="*/ 3 w 285"/>
                <a:gd name="T45" fmla="*/ 406 h 452"/>
                <a:gd name="T46" fmla="*/ 9 w 285"/>
                <a:gd name="T47" fmla="*/ 421 h 452"/>
                <a:gd name="T48" fmla="*/ 31 w 285"/>
                <a:gd name="T49" fmla="*/ 443 h 452"/>
                <a:gd name="T50" fmla="*/ 46 w 285"/>
                <a:gd name="T51" fmla="*/ 449 h 452"/>
                <a:gd name="T52" fmla="*/ 63 w 285"/>
                <a:gd name="T53" fmla="*/ 451 h 452"/>
                <a:gd name="T54" fmla="*/ 64 w 285"/>
                <a:gd name="T55" fmla="*/ 451 h 452"/>
                <a:gd name="T56" fmla="*/ 73 w 285"/>
                <a:gd name="T57" fmla="*/ 451 h 452"/>
                <a:gd name="T58" fmla="*/ 74 w 285"/>
                <a:gd name="T59" fmla="*/ 451 h 452"/>
                <a:gd name="T60" fmla="*/ 156 w 285"/>
                <a:gd name="T61" fmla="*/ 430 h 452"/>
                <a:gd name="T62" fmla="*/ 166 w 285"/>
                <a:gd name="T63" fmla="*/ 427 h 452"/>
                <a:gd name="T64" fmla="*/ 172 w 285"/>
                <a:gd name="T65" fmla="*/ 424 h 452"/>
                <a:gd name="T66" fmla="*/ 179 w 285"/>
                <a:gd name="T67" fmla="*/ 422 h 452"/>
                <a:gd name="T68" fmla="*/ 224 w 285"/>
                <a:gd name="T69" fmla="*/ 419 h 452"/>
                <a:gd name="T70" fmla="*/ 250 w 285"/>
                <a:gd name="T71" fmla="*/ 417 h 452"/>
                <a:gd name="T72" fmla="*/ 261 w 285"/>
                <a:gd name="T73" fmla="*/ 406 h 452"/>
                <a:gd name="T74" fmla="*/ 266 w 285"/>
                <a:gd name="T75" fmla="*/ 399 h 452"/>
                <a:gd name="T76" fmla="*/ 273 w 285"/>
                <a:gd name="T77" fmla="*/ 382 h 452"/>
                <a:gd name="T78" fmla="*/ 275 w 285"/>
                <a:gd name="T79" fmla="*/ 375 h 452"/>
                <a:gd name="T80" fmla="*/ 280 w 285"/>
                <a:gd name="T81" fmla="*/ 353 h 452"/>
                <a:gd name="T82" fmla="*/ 278 w 285"/>
                <a:gd name="T83" fmla="*/ 248 h 452"/>
                <a:gd name="T84" fmla="*/ 276 w 285"/>
                <a:gd name="T85" fmla="*/ 240 h 452"/>
                <a:gd name="T86" fmla="*/ 275 w 285"/>
                <a:gd name="T87" fmla="*/ 233 h 452"/>
                <a:gd name="T88" fmla="*/ 271 w 285"/>
                <a:gd name="T89" fmla="*/ 221 h 452"/>
                <a:gd name="T90" fmla="*/ 233 w 285"/>
                <a:gd name="T91" fmla="*/ 142 h 452"/>
                <a:gd name="T92" fmla="*/ 229 w 285"/>
                <a:gd name="T93" fmla="*/ 137 h 452"/>
                <a:gd name="T94" fmla="*/ 193 w 285"/>
                <a:gd name="T95" fmla="*/ 9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452">
                  <a:moveTo>
                    <a:pt x="193" y="95"/>
                  </a:moveTo>
                  <a:cubicBezTo>
                    <a:pt x="182" y="84"/>
                    <a:pt x="170" y="75"/>
                    <a:pt x="158" y="66"/>
                  </a:cubicBezTo>
                  <a:cubicBezTo>
                    <a:pt x="156" y="65"/>
                    <a:pt x="154" y="63"/>
                    <a:pt x="152" y="62"/>
                  </a:cubicBezTo>
                  <a:cubicBezTo>
                    <a:pt x="149" y="60"/>
                    <a:pt x="146" y="58"/>
                    <a:pt x="143" y="56"/>
                  </a:cubicBezTo>
                  <a:cubicBezTo>
                    <a:pt x="123" y="42"/>
                    <a:pt x="102" y="28"/>
                    <a:pt x="84" y="9"/>
                  </a:cubicBezTo>
                  <a:cubicBezTo>
                    <a:pt x="80" y="6"/>
                    <a:pt x="78" y="0"/>
                    <a:pt x="71" y="2"/>
                  </a:cubicBezTo>
                  <a:cubicBezTo>
                    <a:pt x="72" y="9"/>
                    <a:pt x="73" y="17"/>
                    <a:pt x="74" y="24"/>
                  </a:cubicBezTo>
                  <a:cubicBezTo>
                    <a:pt x="74" y="27"/>
                    <a:pt x="74" y="31"/>
                    <a:pt x="75" y="34"/>
                  </a:cubicBezTo>
                  <a:cubicBezTo>
                    <a:pt x="75" y="37"/>
                    <a:pt x="76" y="40"/>
                    <a:pt x="76" y="43"/>
                  </a:cubicBezTo>
                  <a:cubicBezTo>
                    <a:pt x="79" y="67"/>
                    <a:pt x="79" y="91"/>
                    <a:pt x="76" y="115"/>
                  </a:cubicBezTo>
                  <a:cubicBezTo>
                    <a:pt x="74" y="124"/>
                    <a:pt x="73" y="134"/>
                    <a:pt x="71" y="143"/>
                  </a:cubicBezTo>
                  <a:cubicBezTo>
                    <a:pt x="71" y="147"/>
                    <a:pt x="70" y="150"/>
                    <a:pt x="70" y="154"/>
                  </a:cubicBezTo>
                  <a:cubicBezTo>
                    <a:pt x="69" y="159"/>
                    <a:pt x="68" y="164"/>
                    <a:pt x="68" y="169"/>
                  </a:cubicBezTo>
                  <a:cubicBezTo>
                    <a:pt x="67" y="171"/>
                    <a:pt x="67" y="174"/>
                    <a:pt x="66" y="177"/>
                  </a:cubicBezTo>
                  <a:cubicBezTo>
                    <a:pt x="65" y="182"/>
                    <a:pt x="65" y="188"/>
                    <a:pt x="64" y="194"/>
                  </a:cubicBezTo>
                  <a:cubicBezTo>
                    <a:pt x="59" y="223"/>
                    <a:pt x="49" y="250"/>
                    <a:pt x="37" y="276"/>
                  </a:cubicBezTo>
                  <a:cubicBezTo>
                    <a:pt x="35" y="279"/>
                    <a:pt x="34" y="282"/>
                    <a:pt x="32" y="285"/>
                  </a:cubicBezTo>
                  <a:cubicBezTo>
                    <a:pt x="31" y="287"/>
                    <a:pt x="30" y="289"/>
                    <a:pt x="29" y="291"/>
                  </a:cubicBezTo>
                  <a:cubicBezTo>
                    <a:pt x="22" y="306"/>
                    <a:pt x="16" y="320"/>
                    <a:pt x="10" y="336"/>
                  </a:cubicBezTo>
                  <a:cubicBezTo>
                    <a:pt x="7" y="344"/>
                    <a:pt x="5" y="353"/>
                    <a:pt x="3" y="362"/>
                  </a:cubicBezTo>
                  <a:cubicBezTo>
                    <a:pt x="2" y="365"/>
                    <a:pt x="2" y="369"/>
                    <a:pt x="1" y="372"/>
                  </a:cubicBezTo>
                  <a:cubicBezTo>
                    <a:pt x="1" y="375"/>
                    <a:pt x="1" y="378"/>
                    <a:pt x="1" y="381"/>
                  </a:cubicBezTo>
                  <a:cubicBezTo>
                    <a:pt x="0" y="390"/>
                    <a:pt x="1" y="398"/>
                    <a:pt x="3" y="406"/>
                  </a:cubicBezTo>
                  <a:cubicBezTo>
                    <a:pt x="4" y="412"/>
                    <a:pt x="6" y="417"/>
                    <a:pt x="9" y="421"/>
                  </a:cubicBezTo>
                  <a:cubicBezTo>
                    <a:pt x="14" y="430"/>
                    <a:pt x="21" y="438"/>
                    <a:pt x="31" y="443"/>
                  </a:cubicBezTo>
                  <a:cubicBezTo>
                    <a:pt x="35" y="446"/>
                    <a:pt x="40" y="447"/>
                    <a:pt x="46" y="449"/>
                  </a:cubicBezTo>
                  <a:cubicBezTo>
                    <a:pt x="51" y="450"/>
                    <a:pt x="57" y="451"/>
                    <a:pt x="63" y="451"/>
                  </a:cubicBezTo>
                  <a:cubicBezTo>
                    <a:pt x="63" y="451"/>
                    <a:pt x="64" y="451"/>
                    <a:pt x="64" y="451"/>
                  </a:cubicBezTo>
                  <a:cubicBezTo>
                    <a:pt x="67" y="452"/>
                    <a:pt x="70" y="452"/>
                    <a:pt x="73" y="451"/>
                  </a:cubicBezTo>
                  <a:cubicBezTo>
                    <a:pt x="73" y="451"/>
                    <a:pt x="74" y="451"/>
                    <a:pt x="74" y="451"/>
                  </a:cubicBezTo>
                  <a:cubicBezTo>
                    <a:pt x="102" y="444"/>
                    <a:pt x="130" y="442"/>
                    <a:pt x="156" y="430"/>
                  </a:cubicBezTo>
                  <a:cubicBezTo>
                    <a:pt x="160" y="429"/>
                    <a:pt x="163" y="428"/>
                    <a:pt x="166" y="427"/>
                  </a:cubicBezTo>
                  <a:cubicBezTo>
                    <a:pt x="168" y="426"/>
                    <a:pt x="170" y="425"/>
                    <a:pt x="172" y="424"/>
                  </a:cubicBezTo>
                  <a:cubicBezTo>
                    <a:pt x="175" y="423"/>
                    <a:pt x="177" y="423"/>
                    <a:pt x="179" y="422"/>
                  </a:cubicBezTo>
                  <a:cubicBezTo>
                    <a:pt x="194" y="417"/>
                    <a:pt x="208" y="415"/>
                    <a:pt x="224" y="419"/>
                  </a:cubicBezTo>
                  <a:cubicBezTo>
                    <a:pt x="236" y="421"/>
                    <a:pt x="244" y="421"/>
                    <a:pt x="250" y="417"/>
                  </a:cubicBezTo>
                  <a:cubicBezTo>
                    <a:pt x="254" y="415"/>
                    <a:pt x="258" y="411"/>
                    <a:pt x="261" y="406"/>
                  </a:cubicBezTo>
                  <a:cubicBezTo>
                    <a:pt x="263" y="404"/>
                    <a:pt x="264" y="402"/>
                    <a:pt x="266" y="399"/>
                  </a:cubicBezTo>
                  <a:cubicBezTo>
                    <a:pt x="269" y="394"/>
                    <a:pt x="271" y="388"/>
                    <a:pt x="273" y="382"/>
                  </a:cubicBezTo>
                  <a:cubicBezTo>
                    <a:pt x="274" y="380"/>
                    <a:pt x="274" y="378"/>
                    <a:pt x="275" y="375"/>
                  </a:cubicBezTo>
                  <a:cubicBezTo>
                    <a:pt x="277" y="368"/>
                    <a:pt x="279" y="360"/>
                    <a:pt x="280" y="353"/>
                  </a:cubicBezTo>
                  <a:cubicBezTo>
                    <a:pt x="285" y="316"/>
                    <a:pt x="284" y="281"/>
                    <a:pt x="278" y="248"/>
                  </a:cubicBezTo>
                  <a:cubicBezTo>
                    <a:pt x="277" y="245"/>
                    <a:pt x="277" y="243"/>
                    <a:pt x="276" y="240"/>
                  </a:cubicBezTo>
                  <a:cubicBezTo>
                    <a:pt x="276" y="238"/>
                    <a:pt x="275" y="236"/>
                    <a:pt x="275" y="233"/>
                  </a:cubicBezTo>
                  <a:cubicBezTo>
                    <a:pt x="274" y="229"/>
                    <a:pt x="273" y="225"/>
                    <a:pt x="271" y="221"/>
                  </a:cubicBezTo>
                  <a:cubicBezTo>
                    <a:pt x="263" y="193"/>
                    <a:pt x="250" y="167"/>
                    <a:pt x="233" y="142"/>
                  </a:cubicBezTo>
                  <a:cubicBezTo>
                    <a:pt x="232" y="140"/>
                    <a:pt x="230" y="139"/>
                    <a:pt x="229" y="137"/>
                  </a:cubicBezTo>
                  <a:cubicBezTo>
                    <a:pt x="219" y="122"/>
                    <a:pt x="207" y="108"/>
                    <a:pt x="19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8" name="Freeform 12"/>
            <p:cNvSpPr/>
            <p:nvPr>
              <p:custDataLst>
                <p:tags r:id="rId10"/>
              </p:custDataLst>
            </p:nvPr>
          </p:nvSpPr>
          <p:spPr bwMode="auto">
            <a:xfrm>
              <a:off x="3749676" y="933450"/>
              <a:ext cx="1122363" cy="2744788"/>
            </a:xfrm>
            <a:custGeom>
              <a:avLst/>
              <a:gdLst>
                <a:gd name="T0" fmla="*/ 240 w 299"/>
                <a:gd name="T1" fmla="*/ 717 h 731"/>
                <a:gd name="T2" fmla="*/ 210 w 299"/>
                <a:gd name="T3" fmla="*/ 663 h 731"/>
                <a:gd name="T4" fmla="*/ 165 w 299"/>
                <a:gd name="T5" fmla="*/ 549 h 731"/>
                <a:gd name="T6" fmla="*/ 147 w 299"/>
                <a:gd name="T7" fmla="*/ 434 h 731"/>
                <a:gd name="T8" fmla="*/ 147 w 299"/>
                <a:gd name="T9" fmla="*/ 424 h 731"/>
                <a:gd name="T10" fmla="*/ 147 w 299"/>
                <a:gd name="T11" fmla="*/ 389 h 731"/>
                <a:gd name="T12" fmla="*/ 124 w 299"/>
                <a:gd name="T13" fmla="*/ 320 h 731"/>
                <a:gd name="T14" fmla="*/ 117 w 299"/>
                <a:gd name="T15" fmla="*/ 304 h 731"/>
                <a:gd name="T16" fmla="*/ 124 w 299"/>
                <a:gd name="T17" fmla="*/ 206 h 731"/>
                <a:gd name="T18" fmla="*/ 159 w 299"/>
                <a:gd name="T19" fmla="*/ 172 h 731"/>
                <a:gd name="T20" fmla="*/ 187 w 299"/>
                <a:gd name="T21" fmla="*/ 127 h 731"/>
                <a:gd name="T22" fmla="*/ 199 w 299"/>
                <a:gd name="T23" fmla="*/ 100 h 731"/>
                <a:gd name="T24" fmla="*/ 260 w 299"/>
                <a:gd name="T25" fmla="*/ 50 h 731"/>
                <a:gd name="T26" fmla="*/ 289 w 299"/>
                <a:gd name="T27" fmla="*/ 52 h 731"/>
                <a:gd name="T28" fmla="*/ 288 w 299"/>
                <a:gd name="T29" fmla="*/ 29 h 731"/>
                <a:gd name="T30" fmla="*/ 261 w 299"/>
                <a:gd name="T31" fmla="*/ 10 h 731"/>
                <a:gd name="T32" fmla="*/ 220 w 299"/>
                <a:gd name="T33" fmla="*/ 2 h 731"/>
                <a:gd name="T34" fmla="*/ 130 w 299"/>
                <a:gd name="T35" fmla="*/ 50 h 731"/>
                <a:gd name="T36" fmla="*/ 120 w 299"/>
                <a:gd name="T37" fmla="*/ 61 h 731"/>
                <a:gd name="T38" fmla="*/ 65 w 299"/>
                <a:gd name="T39" fmla="*/ 63 h 731"/>
                <a:gd name="T40" fmla="*/ 41 w 299"/>
                <a:gd name="T41" fmla="*/ 73 h 731"/>
                <a:gd name="T42" fmla="*/ 40 w 299"/>
                <a:gd name="T43" fmla="*/ 88 h 731"/>
                <a:gd name="T44" fmla="*/ 33 w 299"/>
                <a:gd name="T45" fmla="*/ 115 h 731"/>
                <a:gd name="T46" fmla="*/ 26 w 299"/>
                <a:gd name="T47" fmla="*/ 127 h 731"/>
                <a:gd name="T48" fmla="*/ 15 w 299"/>
                <a:gd name="T49" fmla="*/ 250 h 731"/>
                <a:gd name="T50" fmla="*/ 34 w 299"/>
                <a:gd name="T51" fmla="*/ 300 h 731"/>
                <a:gd name="T52" fmla="*/ 22 w 299"/>
                <a:gd name="T53" fmla="*/ 399 h 731"/>
                <a:gd name="T54" fmla="*/ 23 w 299"/>
                <a:gd name="T55" fmla="*/ 407 h 731"/>
                <a:gd name="T56" fmla="*/ 48 w 299"/>
                <a:gd name="T57" fmla="*/ 487 h 731"/>
                <a:gd name="T58" fmla="*/ 64 w 299"/>
                <a:gd name="T59" fmla="*/ 516 h 731"/>
                <a:gd name="T60" fmla="*/ 114 w 299"/>
                <a:gd name="T61" fmla="*/ 589 h 731"/>
                <a:gd name="T62" fmla="*/ 124 w 299"/>
                <a:gd name="T63" fmla="*/ 608 h 731"/>
                <a:gd name="T64" fmla="*/ 188 w 299"/>
                <a:gd name="T65" fmla="*/ 686 h 731"/>
                <a:gd name="T66" fmla="*/ 219 w 299"/>
                <a:gd name="T6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731">
                  <a:moveTo>
                    <a:pt x="245" y="731"/>
                  </a:moveTo>
                  <a:cubicBezTo>
                    <a:pt x="243" y="725"/>
                    <a:pt x="242" y="720"/>
                    <a:pt x="240" y="717"/>
                  </a:cubicBezTo>
                  <a:cubicBezTo>
                    <a:pt x="230" y="701"/>
                    <a:pt x="221" y="686"/>
                    <a:pt x="213" y="670"/>
                  </a:cubicBezTo>
                  <a:cubicBezTo>
                    <a:pt x="212" y="667"/>
                    <a:pt x="211" y="665"/>
                    <a:pt x="210" y="663"/>
                  </a:cubicBezTo>
                  <a:cubicBezTo>
                    <a:pt x="194" y="631"/>
                    <a:pt x="181" y="597"/>
                    <a:pt x="169" y="562"/>
                  </a:cubicBezTo>
                  <a:cubicBezTo>
                    <a:pt x="168" y="558"/>
                    <a:pt x="166" y="553"/>
                    <a:pt x="165" y="549"/>
                  </a:cubicBezTo>
                  <a:cubicBezTo>
                    <a:pt x="163" y="543"/>
                    <a:pt x="161" y="537"/>
                    <a:pt x="160" y="532"/>
                  </a:cubicBezTo>
                  <a:cubicBezTo>
                    <a:pt x="150" y="500"/>
                    <a:pt x="143" y="467"/>
                    <a:pt x="147" y="434"/>
                  </a:cubicBezTo>
                  <a:cubicBezTo>
                    <a:pt x="147" y="434"/>
                    <a:pt x="147" y="433"/>
                    <a:pt x="147" y="432"/>
                  </a:cubicBezTo>
                  <a:cubicBezTo>
                    <a:pt x="147" y="430"/>
                    <a:pt x="147" y="427"/>
                    <a:pt x="147" y="424"/>
                  </a:cubicBezTo>
                  <a:cubicBezTo>
                    <a:pt x="147" y="424"/>
                    <a:pt x="147" y="424"/>
                    <a:pt x="147" y="424"/>
                  </a:cubicBezTo>
                  <a:cubicBezTo>
                    <a:pt x="149" y="412"/>
                    <a:pt x="149" y="401"/>
                    <a:pt x="147" y="389"/>
                  </a:cubicBezTo>
                  <a:cubicBezTo>
                    <a:pt x="147" y="386"/>
                    <a:pt x="146" y="382"/>
                    <a:pt x="146" y="379"/>
                  </a:cubicBezTo>
                  <a:cubicBezTo>
                    <a:pt x="142" y="358"/>
                    <a:pt x="135" y="339"/>
                    <a:pt x="124" y="320"/>
                  </a:cubicBezTo>
                  <a:cubicBezTo>
                    <a:pt x="123" y="317"/>
                    <a:pt x="121" y="314"/>
                    <a:pt x="120" y="310"/>
                  </a:cubicBezTo>
                  <a:cubicBezTo>
                    <a:pt x="119" y="308"/>
                    <a:pt x="118" y="306"/>
                    <a:pt x="117" y="304"/>
                  </a:cubicBezTo>
                  <a:cubicBezTo>
                    <a:pt x="108" y="275"/>
                    <a:pt x="109" y="239"/>
                    <a:pt x="121" y="212"/>
                  </a:cubicBezTo>
                  <a:cubicBezTo>
                    <a:pt x="122" y="210"/>
                    <a:pt x="123" y="208"/>
                    <a:pt x="124" y="206"/>
                  </a:cubicBezTo>
                  <a:cubicBezTo>
                    <a:pt x="126" y="202"/>
                    <a:pt x="128" y="198"/>
                    <a:pt x="130" y="195"/>
                  </a:cubicBezTo>
                  <a:cubicBezTo>
                    <a:pt x="138" y="185"/>
                    <a:pt x="148" y="177"/>
                    <a:pt x="159" y="172"/>
                  </a:cubicBezTo>
                  <a:cubicBezTo>
                    <a:pt x="176" y="165"/>
                    <a:pt x="186" y="152"/>
                    <a:pt x="187" y="131"/>
                  </a:cubicBezTo>
                  <a:cubicBezTo>
                    <a:pt x="187" y="130"/>
                    <a:pt x="187" y="129"/>
                    <a:pt x="187" y="127"/>
                  </a:cubicBezTo>
                  <a:cubicBezTo>
                    <a:pt x="187" y="125"/>
                    <a:pt x="188" y="122"/>
                    <a:pt x="189" y="120"/>
                  </a:cubicBezTo>
                  <a:cubicBezTo>
                    <a:pt x="191" y="112"/>
                    <a:pt x="194" y="106"/>
                    <a:pt x="199" y="100"/>
                  </a:cubicBezTo>
                  <a:cubicBezTo>
                    <a:pt x="208" y="90"/>
                    <a:pt x="216" y="79"/>
                    <a:pt x="225" y="70"/>
                  </a:cubicBezTo>
                  <a:cubicBezTo>
                    <a:pt x="236" y="59"/>
                    <a:pt x="247" y="52"/>
                    <a:pt x="260" y="50"/>
                  </a:cubicBezTo>
                  <a:cubicBezTo>
                    <a:pt x="263" y="49"/>
                    <a:pt x="266" y="49"/>
                    <a:pt x="269" y="49"/>
                  </a:cubicBezTo>
                  <a:cubicBezTo>
                    <a:pt x="275" y="49"/>
                    <a:pt x="282" y="50"/>
                    <a:pt x="289" y="52"/>
                  </a:cubicBezTo>
                  <a:cubicBezTo>
                    <a:pt x="291" y="53"/>
                    <a:pt x="294" y="52"/>
                    <a:pt x="298" y="52"/>
                  </a:cubicBezTo>
                  <a:cubicBezTo>
                    <a:pt x="299" y="41"/>
                    <a:pt x="294" y="34"/>
                    <a:pt x="288" y="29"/>
                  </a:cubicBezTo>
                  <a:cubicBezTo>
                    <a:pt x="281" y="23"/>
                    <a:pt x="275" y="17"/>
                    <a:pt x="267" y="13"/>
                  </a:cubicBezTo>
                  <a:cubicBezTo>
                    <a:pt x="265" y="12"/>
                    <a:pt x="263" y="11"/>
                    <a:pt x="261" y="10"/>
                  </a:cubicBezTo>
                  <a:cubicBezTo>
                    <a:pt x="249" y="3"/>
                    <a:pt x="236" y="0"/>
                    <a:pt x="222" y="2"/>
                  </a:cubicBezTo>
                  <a:cubicBezTo>
                    <a:pt x="221" y="2"/>
                    <a:pt x="221" y="2"/>
                    <a:pt x="220" y="2"/>
                  </a:cubicBezTo>
                  <a:cubicBezTo>
                    <a:pt x="218" y="2"/>
                    <a:pt x="216" y="3"/>
                    <a:pt x="214" y="3"/>
                  </a:cubicBezTo>
                  <a:cubicBezTo>
                    <a:pt x="181" y="9"/>
                    <a:pt x="154" y="26"/>
                    <a:pt x="130" y="50"/>
                  </a:cubicBezTo>
                  <a:cubicBezTo>
                    <a:pt x="128" y="52"/>
                    <a:pt x="126" y="54"/>
                    <a:pt x="124" y="56"/>
                  </a:cubicBezTo>
                  <a:cubicBezTo>
                    <a:pt x="123" y="57"/>
                    <a:pt x="121" y="59"/>
                    <a:pt x="120" y="61"/>
                  </a:cubicBezTo>
                  <a:cubicBezTo>
                    <a:pt x="117" y="64"/>
                    <a:pt x="114" y="67"/>
                    <a:pt x="111" y="70"/>
                  </a:cubicBezTo>
                  <a:cubicBezTo>
                    <a:pt x="95" y="63"/>
                    <a:pt x="80" y="61"/>
                    <a:pt x="65" y="63"/>
                  </a:cubicBezTo>
                  <a:cubicBezTo>
                    <a:pt x="61" y="64"/>
                    <a:pt x="56" y="65"/>
                    <a:pt x="52" y="67"/>
                  </a:cubicBezTo>
                  <a:cubicBezTo>
                    <a:pt x="48" y="68"/>
                    <a:pt x="45" y="70"/>
                    <a:pt x="41" y="73"/>
                  </a:cubicBezTo>
                  <a:cubicBezTo>
                    <a:pt x="41" y="75"/>
                    <a:pt x="41" y="77"/>
                    <a:pt x="40" y="79"/>
                  </a:cubicBezTo>
                  <a:cubicBezTo>
                    <a:pt x="40" y="82"/>
                    <a:pt x="40" y="85"/>
                    <a:pt x="40" y="88"/>
                  </a:cubicBezTo>
                  <a:cubicBezTo>
                    <a:pt x="39" y="93"/>
                    <a:pt x="39" y="97"/>
                    <a:pt x="38" y="102"/>
                  </a:cubicBezTo>
                  <a:cubicBezTo>
                    <a:pt x="36" y="106"/>
                    <a:pt x="35" y="111"/>
                    <a:pt x="33" y="115"/>
                  </a:cubicBezTo>
                  <a:cubicBezTo>
                    <a:pt x="32" y="117"/>
                    <a:pt x="30" y="119"/>
                    <a:pt x="29" y="121"/>
                  </a:cubicBezTo>
                  <a:cubicBezTo>
                    <a:pt x="28" y="123"/>
                    <a:pt x="27" y="125"/>
                    <a:pt x="26" y="127"/>
                  </a:cubicBezTo>
                  <a:cubicBezTo>
                    <a:pt x="0" y="163"/>
                    <a:pt x="2" y="205"/>
                    <a:pt x="14" y="248"/>
                  </a:cubicBezTo>
                  <a:cubicBezTo>
                    <a:pt x="14" y="248"/>
                    <a:pt x="14" y="249"/>
                    <a:pt x="15" y="250"/>
                  </a:cubicBezTo>
                  <a:cubicBezTo>
                    <a:pt x="16" y="254"/>
                    <a:pt x="17" y="257"/>
                    <a:pt x="18" y="261"/>
                  </a:cubicBezTo>
                  <a:cubicBezTo>
                    <a:pt x="23" y="274"/>
                    <a:pt x="29" y="286"/>
                    <a:pt x="34" y="300"/>
                  </a:cubicBezTo>
                  <a:cubicBezTo>
                    <a:pt x="34" y="302"/>
                    <a:pt x="33" y="305"/>
                    <a:pt x="32" y="308"/>
                  </a:cubicBezTo>
                  <a:cubicBezTo>
                    <a:pt x="22" y="339"/>
                    <a:pt x="19" y="369"/>
                    <a:pt x="22" y="399"/>
                  </a:cubicBezTo>
                  <a:cubicBezTo>
                    <a:pt x="22" y="401"/>
                    <a:pt x="22" y="404"/>
                    <a:pt x="23" y="407"/>
                  </a:cubicBezTo>
                  <a:cubicBezTo>
                    <a:pt x="23" y="407"/>
                    <a:pt x="23" y="407"/>
                    <a:pt x="23" y="407"/>
                  </a:cubicBezTo>
                  <a:cubicBezTo>
                    <a:pt x="23" y="411"/>
                    <a:pt x="24" y="415"/>
                    <a:pt x="25" y="418"/>
                  </a:cubicBezTo>
                  <a:cubicBezTo>
                    <a:pt x="29" y="441"/>
                    <a:pt x="37" y="464"/>
                    <a:pt x="48" y="487"/>
                  </a:cubicBezTo>
                  <a:cubicBezTo>
                    <a:pt x="52" y="495"/>
                    <a:pt x="56" y="503"/>
                    <a:pt x="61" y="510"/>
                  </a:cubicBezTo>
                  <a:cubicBezTo>
                    <a:pt x="62" y="512"/>
                    <a:pt x="63" y="514"/>
                    <a:pt x="64" y="516"/>
                  </a:cubicBezTo>
                  <a:cubicBezTo>
                    <a:pt x="72" y="528"/>
                    <a:pt x="80" y="539"/>
                    <a:pt x="89" y="551"/>
                  </a:cubicBezTo>
                  <a:cubicBezTo>
                    <a:pt x="98" y="563"/>
                    <a:pt x="107" y="576"/>
                    <a:pt x="114" y="589"/>
                  </a:cubicBezTo>
                  <a:cubicBezTo>
                    <a:pt x="116" y="594"/>
                    <a:pt x="118" y="598"/>
                    <a:pt x="120" y="602"/>
                  </a:cubicBezTo>
                  <a:cubicBezTo>
                    <a:pt x="122" y="604"/>
                    <a:pt x="123" y="606"/>
                    <a:pt x="124" y="608"/>
                  </a:cubicBezTo>
                  <a:cubicBezTo>
                    <a:pt x="134" y="625"/>
                    <a:pt x="145" y="642"/>
                    <a:pt x="159" y="656"/>
                  </a:cubicBezTo>
                  <a:cubicBezTo>
                    <a:pt x="169" y="666"/>
                    <a:pt x="178" y="676"/>
                    <a:pt x="188" y="686"/>
                  </a:cubicBezTo>
                  <a:cubicBezTo>
                    <a:pt x="189" y="687"/>
                    <a:pt x="191" y="689"/>
                    <a:pt x="192" y="690"/>
                  </a:cubicBezTo>
                  <a:cubicBezTo>
                    <a:pt x="201" y="699"/>
                    <a:pt x="210" y="708"/>
                    <a:pt x="219" y="716"/>
                  </a:cubicBezTo>
                  <a:cubicBezTo>
                    <a:pt x="226" y="723"/>
                    <a:pt x="233" y="730"/>
                    <a:pt x="245" y="7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9" name="Freeform 13"/>
            <p:cNvSpPr/>
            <p:nvPr>
              <p:custDataLst>
                <p:tags r:id="rId11"/>
              </p:custDataLst>
            </p:nvPr>
          </p:nvSpPr>
          <p:spPr bwMode="auto">
            <a:xfrm>
              <a:off x="4383088" y="2473325"/>
              <a:ext cx="1058863" cy="1336675"/>
            </a:xfrm>
            <a:custGeom>
              <a:avLst/>
              <a:gdLst>
                <a:gd name="T0" fmla="*/ 175 w 282"/>
                <a:gd name="T1" fmla="*/ 352 h 356"/>
                <a:gd name="T2" fmla="*/ 205 w 282"/>
                <a:gd name="T3" fmla="*/ 356 h 356"/>
                <a:gd name="T4" fmla="*/ 214 w 282"/>
                <a:gd name="T5" fmla="*/ 356 h 356"/>
                <a:gd name="T6" fmla="*/ 243 w 282"/>
                <a:gd name="T7" fmla="*/ 355 h 356"/>
                <a:gd name="T8" fmla="*/ 253 w 282"/>
                <a:gd name="T9" fmla="*/ 354 h 356"/>
                <a:gd name="T10" fmla="*/ 257 w 282"/>
                <a:gd name="T11" fmla="*/ 353 h 356"/>
                <a:gd name="T12" fmla="*/ 282 w 282"/>
                <a:gd name="T13" fmla="*/ 349 h 356"/>
                <a:gd name="T14" fmla="*/ 278 w 282"/>
                <a:gd name="T15" fmla="*/ 337 h 356"/>
                <a:gd name="T16" fmla="*/ 275 w 282"/>
                <a:gd name="T17" fmla="*/ 331 h 356"/>
                <a:gd name="T18" fmla="*/ 273 w 282"/>
                <a:gd name="T19" fmla="*/ 325 h 356"/>
                <a:gd name="T20" fmla="*/ 253 w 282"/>
                <a:gd name="T21" fmla="*/ 252 h 356"/>
                <a:gd name="T22" fmla="*/ 252 w 282"/>
                <a:gd name="T23" fmla="*/ 242 h 356"/>
                <a:gd name="T24" fmla="*/ 252 w 282"/>
                <a:gd name="T25" fmla="*/ 204 h 356"/>
                <a:gd name="T26" fmla="*/ 253 w 282"/>
                <a:gd name="T27" fmla="*/ 193 h 356"/>
                <a:gd name="T28" fmla="*/ 255 w 282"/>
                <a:gd name="T29" fmla="*/ 183 h 356"/>
                <a:gd name="T30" fmla="*/ 263 w 282"/>
                <a:gd name="T31" fmla="*/ 140 h 356"/>
                <a:gd name="T32" fmla="*/ 266 w 282"/>
                <a:gd name="T33" fmla="*/ 115 h 356"/>
                <a:gd name="T34" fmla="*/ 267 w 282"/>
                <a:gd name="T35" fmla="*/ 110 h 356"/>
                <a:gd name="T36" fmla="*/ 267 w 282"/>
                <a:gd name="T37" fmla="*/ 106 h 356"/>
                <a:gd name="T38" fmla="*/ 240 w 282"/>
                <a:gd name="T39" fmla="*/ 65 h 356"/>
                <a:gd name="T40" fmla="*/ 232 w 282"/>
                <a:gd name="T41" fmla="*/ 64 h 356"/>
                <a:gd name="T42" fmla="*/ 226 w 282"/>
                <a:gd name="T43" fmla="*/ 64 h 356"/>
                <a:gd name="T44" fmla="*/ 224 w 282"/>
                <a:gd name="T45" fmla="*/ 64 h 356"/>
                <a:gd name="T46" fmla="*/ 215 w 282"/>
                <a:gd name="T47" fmla="*/ 65 h 356"/>
                <a:gd name="T48" fmla="*/ 181 w 282"/>
                <a:gd name="T49" fmla="*/ 70 h 356"/>
                <a:gd name="T50" fmla="*/ 141 w 282"/>
                <a:gd name="T51" fmla="*/ 80 h 356"/>
                <a:gd name="T52" fmla="*/ 85 w 282"/>
                <a:gd name="T53" fmla="*/ 76 h 356"/>
                <a:gd name="T54" fmla="*/ 67 w 282"/>
                <a:gd name="T55" fmla="*/ 68 h 356"/>
                <a:gd name="T56" fmla="*/ 23 w 282"/>
                <a:gd name="T57" fmla="*/ 24 h 356"/>
                <a:gd name="T58" fmla="*/ 22 w 282"/>
                <a:gd name="T59" fmla="*/ 22 h 356"/>
                <a:gd name="T60" fmla="*/ 10 w 282"/>
                <a:gd name="T61" fmla="*/ 2 h 356"/>
                <a:gd name="T62" fmla="*/ 9 w 282"/>
                <a:gd name="T63" fmla="*/ 0 h 356"/>
                <a:gd name="T64" fmla="*/ 9 w 282"/>
                <a:gd name="T65" fmla="*/ 1 h 356"/>
                <a:gd name="T66" fmla="*/ 6 w 282"/>
                <a:gd name="T67" fmla="*/ 7 h 356"/>
                <a:gd name="T68" fmla="*/ 0 w 282"/>
                <a:gd name="T69" fmla="*/ 46 h 356"/>
                <a:gd name="T70" fmla="*/ 13 w 282"/>
                <a:gd name="T71" fmla="*/ 125 h 356"/>
                <a:gd name="T72" fmla="*/ 14 w 282"/>
                <a:gd name="T73" fmla="*/ 129 h 356"/>
                <a:gd name="T74" fmla="*/ 17 w 282"/>
                <a:gd name="T75" fmla="*/ 136 h 356"/>
                <a:gd name="T76" fmla="*/ 28 w 282"/>
                <a:gd name="T77" fmla="*/ 170 h 356"/>
                <a:gd name="T78" fmla="*/ 28 w 282"/>
                <a:gd name="T79" fmla="*/ 173 h 356"/>
                <a:gd name="T80" fmla="*/ 32 w 282"/>
                <a:gd name="T81" fmla="*/ 184 h 356"/>
                <a:gd name="T82" fmla="*/ 55 w 282"/>
                <a:gd name="T83" fmla="*/ 240 h 356"/>
                <a:gd name="T84" fmla="*/ 58 w 282"/>
                <a:gd name="T85" fmla="*/ 246 h 356"/>
                <a:gd name="T86" fmla="*/ 75 w 282"/>
                <a:gd name="T87" fmla="*/ 277 h 356"/>
                <a:gd name="T88" fmla="*/ 95 w 282"/>
                <a:gd name="T89" fmla="*/ 304 h 356"/>
                <a:gd name="T90" fmla="*/ 119 w 282"/>
                <a:gd name="T91" fmla="*/ 327 h 356"/>
                <a:gd name="T92" fmla="*/ 124 w 282"/>
                <a:gd name="T93" fmla="*/ 331 h 356"/>
                <a:gd name="T94" fmla="*/ 175 w 282"/>
                <a:gd name="T95" fmla="*/ 35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356">
                  <a:moveTo>
                    <a:pt x="175" y="352"/>
                  </a:moveTo>
                  <a:cubicBezTo>
                    <a:pt x="185" y="354"/>
                    <a:pt x="195" y="355"/>
                    <a:pt x="205" y="356"/>
                  </a:cubicBezTo>
                  <a:cubicBezTo>
                    <a:pt x="208" y="356"/>
                    <a:pt x="211" y="356"/>
                    <a:pt x="214" y="356"/>
                  </a:cubicBezTo>
                  <a:cubicBezTo>
                    <a:pt x="224" y="356"/>
                    <a:pt x="233" y="355"/>
                    <a:pt x="243" y="355"/>
                  </a:cubicBezTo>
                  <a:cubicBezTo>
                    <a:pt x="246" y="354"/>
                    <a:pt x="250" y="354"/>
                    <a:pt x="253" y="354"/>
                  </a:cubicBezTo>
                  <a:cubicBezTo>
                    <a:pt x="254" y="353"/>
                    <a:pt x="256" y="353"/>
                    <a:pt x="257" y="353"/>
                  </a:cubicBezTo>
                  <a:cubicBezTo>
                    <a:pt x="265" y="352"/>
                    <a:pt x="273" y="351"/>
                    <a:pt x="282" y="349"/>
                  </a:cubicBezTo>
                  <a:cubicBezTo>
                    <a:pt x="281" y="345"/>
                    <a:pt x="280" y="341"/>
                    <a:pt x="278" y="337"/>
                  </a:cubicBezTo>
                  <a:cubicBezTo>
                    <a:pt x="277" y="335"/>
                    <a:pt x="276" y="333"/>
                    <a:pt x="275" y="331"/>
                  </a:cubicBezTo>
                  <a:cubicBezTo>
                    <a:pt x="274" y="329"/>
                    <a:pt x="273" y="327"/>
                    <a:pt x="273" y="325"/>
                  </a:cubicBezTo>
                  <a:cubicBezTo>
                    <a:pt x="263" y="301"/>
                    <a:pt x="256" y="277"/>
                    <a:pt x="253" y="252"/>
                  </a:cubicBezTo>
                  <a:cubicBezTo>
                    <a:pt x="252" y="249"/>
                    <a:pt x="252" y="245"/>
                    <a:pt x="252" y="242"/>
                  </a:cubicBezTo>
                  <a:cubicBezTo>
                    <a:pt x="251" y="229"/>
                    <a:pt x="251" y="217"/>
                    <a:pt x="252" y="204"/>
                  </a:cubicBezTo>
                  <a:cubicBezTo>
                    <a:pt x="252" y="200"/>
                    <a:pt x="253" y="197"/>
                    <a:pt x="253" y="193"/>
                  </a:cubicBezTo>
                  <a:cubicBezTo>
                    <a:pt x="254" y="190"/>
                    <a:pt x="254" y="187"/>
                    <a:pt x="255" y="183"/>
                  </a:cubicBezTo>
                  <a:cubicBezTo>
                    <a:pt x="258" y="169"/>
                    <a:pt x="260" y="155"/>
                    <a:pt x="263" y="140"/>
                  </a:cubicBezTo>
                  <a:cubicBezTo>
                    <a:pt x="264" y="132"/>
                    <a:pt x="265" y="123"/>
                    <a:pt x="266" y="115"/>
                  </a:cubicBezTo>
                  <a:cubicBezTo>
                    <a:pt x="266" y="113"/>
                    <a:pt x="266" y="111"/>
                    <a:pt x="267" y="110"/>
                  </a:cubicBezTo>
                  <a:cubicBezTo>
                    <a:pt x="267" y="108"/>
                    <a:pt x="267" y="107"/>
                    <a:pt x="267" y="106"/>
                  </a:cubicBezTo>
                  <a:cubicBezTo>
                    <a:pt x="269" y="75"/>
                    <a:pt x="263" y="67"/>
                    <a:pt x="240" y="65"/>
                  </a:cubicBezTo>
                  <a:cubicBezTo>
                    <a:pt x="238" y="65"/>
                    <a:pt x="235" y="64"/>
                    <a:pt x="232" y="64"/>
                  </a:cubicBezTo>
                  <a:cubicBezTo>
                    <a:pt x="230" y="64"/>
                    <a:pt x="228" y="64"/>
                    <a:pt x="226" y="64"/>
                  </a:cubicBezTo>
                  <a:cubicBezTo>
                    <a:pt x="225" y="64"/>
                    <a:pt x="225" y="64"/>
                    <a:pt x="224" y="64"/>
                  </a:cubicBezTo>
                  <a:cubicBezTo>
                    <a:pt x="221" y="64"/>
                    <a:pt x="218" y="64"/>
                    <a:pt x="215" y="65"/>
                  </a:cubicBezTo>
                  <a:cubicBezTo>
                    <a:pt x="204" y="66"/>
                    <a:pt x="192" y="68"/>
                    <a:pt x="181" y="70"/>
                  </a:cubicBezTo>
                  <a:cubicBezTo>
                    <a:pt x="167" y="73"/>
                    <a:pt x="154" y="77"/>
                    <a:pt x="141" y="80"/>
                  </a:cubicBezTo>
                  <a:cubicBezTo>
                    <a:pt x="122" y="84"/>
                    <a:pt x="103" y="82"/>
                    <a:pt x="85" y="76"/>
                  </a:cubicBezTo>
                  <a:cubicBezTo>
                    <a:pt x="79" y="74"/>
                    <a:pt x="73" y="71"/>
                    <a:pt x="67" y="68"/>
                  </a:cubicBezTo>
                  <a:cubicBezTo>
                    <a:pt x="49" y="58"/>
                    <a:pt x="34" y="43"/>
                    <a:pt x="23" y="24"/>
                  </a:cubicBezTo>
                  <a:cubicBezTo>
                    <a:pt x="23" y="23"/>
                    <a:pt x="22" y="23"/>
                    <a:pt x="22" y="22"/>
                  </a:cubicBezTo>
                  <a:cubicBezTo>
                    <a:pt x="18" y="15"/>
                    <a:pt x="14" y="9"/>
                    <a:pt x="10" y="2"/>
                  </a:cubicBezTo>
                  <a:cubicBezTo>
                    <a:pt x="10" y="1"/>
                    <a:pt x="9" y="1"/>
                    <a:pt x="9" y="0"/>
                  </a:cubicBezTo>
                  <a:cubicBezTo>
                    <a:pt x="9" y="0"/>
                    <a:pt x="9" y="0"/>
                    <a:pt x="9" y="1"/>
                  </a:cubicBezTo>
                  <a:cubicBezTo>
                    <a:pt x="8" y="3"/>
                    <a:pt x="7" y="5"/>
                    <a:pt x="6" y="7"/>
                  </a:cubicBezTo>
                  <a:cubicBezTo>
                    <a:pt x="1" y="20"/>
                    <a:pt x="0" y="33"/>
                    <a:pt x="0" y="46"/>
                  </a:cubicBezTo>
                  <a:cubicBezTo>
                    <a:pt x="1" y="73"/>
                    <a:pt x="4" y="100"/>
                    <a:pt x="13" y="125"/>
                  </a:cubicBezTo>
                  <a:cubicBezTo>
                    <a:pt x="14" y="127"/>
                    <a:pt x="14" y="128"/>
                    <a:pt x="14" y="129"/>
                  </a:cubicBezTo>
                  <a:cubicBezTo>
                    <a:pt x="15" y="132"/>
                    <a:pt x="16" y="134"/>
                    <a:pt x="17" y="136"/>
                  </a:cubicBezTo>
                  <a:cubicBezTo>
                    <a:pt x="21" y="147"/>
                    <a:pt x="24" y="159"/>
                    <a:pt x="28" y="170"/>
                  </a:cubicBezTo>
                  <a:cubicBezTo>
                    <a:pt x="28" y="171"/>
                    <a:pt x="28" y="172"/>
                    <a:pt x="28" y="173"/>
                  </a:cubicBezTo>
                  <a:cubicBezTo>
                    <a:pt x="30" y="176"/>
                    <a:pt x="31" y="180"/>
                    <a:pt x="32" y="184"/>
                  </a:cubicBezTo>
                  <a:cubicBezTo>
                    <a:pt x="39" y="203"/>
                    <a:pt x="46" y="222"/>
                    <a:pt x="55" y="240"/>
                  </a:cubicBezTo>
                  <a:cubicBezTo>
                    <a:pt x="56" y="242"/>
                    <a:pt x="57" y="244"/>
                    <a:pt x="58" y="246"/>
                  </a:cubicBezTo>
                  <a:cubicBezTo>
                    <a:pt x="63" y="256"/>
                    <a:pt x="69" y="267"/>
                    <a:pt x="75" y="277"/>
                  </a:cubicBezTo>
                  <a:cubicBezTo>
                    <a:pt x="81" y="286"/>
                    <a:pt x="88" y="295"/>
                    <a:pt x="95" y="304"/>
                  </a:cubicBezTo>
                  <a:cubicBezTo>
                    <a:pt x="102" y="313"/>
                    <a:pt x="110" y="321"/>
                    <a:pt x="119" y="327"/>
                  </a:cubicBezTo>
                  <a:cubicBezTo>
                    <a:pt x="121" y="328"/>
                    <a:pt x="122" y="330"/>
                    <a:pt x="124" y="331"/>
                  </a:cubicBezTo>
                  <a:cubicBezTo>
                    <a:pt x="139" y="341"/>
                    <a:pt x="156" y="348"/>
                    <a:pt x="175"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0" name="Freeform 14"/>
            <p:cNvSpPr/>
            <p:nvPr>
              <p:custDataLst>
                <p:tags r:id="rId12"/>
              </p:custDataLst>
            </p:nvPr>
          </p:nvSpPr>
          <p:spPr bwMode="auto">
            <a:xfrm>
              <a:off x="5438776" y="1181100"/>
              <a:ext cx="1198563" cy="1638300"/>
            </a:xfrm>
            <a:custGeom>
              <a:avLst/>
              <a:gdLst>
                <a:gd name="T0" fmla="*/ 12 w 319"/>
                <a:gd name="T1" fmla="*/ 45 h 436"/>
                <a:gd name="T2" fmla="*/ 15 w 319"/>
                <a:gd name="T3" fmla="*/ 51 h 436"/>
                <a:gd name="T4" fmla="*/ 21 w 319"/>
                <a:gd name="T5" fmla="*/ 62 h 436"/>
                <a:gd name="T6" fmla="*/ 54 w 319"/>
                <a:gd name="T7" fmla="*/ 109 h 436"/>
                <a:gd name="T8" fmla="*/ 73 w 319"/>
                <a:gd name="T9" fmla="*/ 136 h 436"/>
                <a:gd name="T10" fmla="*/ 76 w 319"/>
                <a:gd name="T11" fmla="*/ 141 h 436"/>
                <a:gd name="T12" fmla="*/ 96 w 319"/>
                <a:gd name="T13" fmla="*/ 189 h 436"/>
                <a:gd name="T14" fmla="*/ 124 w 319"/>
                <a:gd name="T15" fmla="*/ 236 h 436"/>
                <a:gd name="T16" fmla="*/ 128 w 319"/>
                <a:gd name="T17" fmla="*/ 241 h 436"/>
                <a:gd name="T18" fmla="*/ 138 w 319"/>
                <a:gd name="T19" fmla="*/ 250 h 436"/>
                <a:gd name="T20" fmla="*/ 138 w 319"/>
                <a:gd name="T21" fmla="*/ 231 h 436"/>
                <a:gd name="T22" fmla="*/ 136 w 319"/>
                <a:gd name="T23" fmla="*/ 224 h 436"/>
                <a:gd name="T24" fmla="*/ 137 w 319"/>
                <a:gd name="T25" fmla="*/ 214 h 436"/>
                <a:gd name="T26" fmla="*/ 142 w 319"/>
                <a:gd name="T27" fmla="*/ 217 h 436"/>
                <a:gd name="T28" fmla="*/ 143 w 319"/>
                <a:gd name="T29" fmla="*/ 219 h 436"/>
                <a:gd name="T30" fmla="*/ 145 w 319"/>
                <a:gd name="T31" fmla="*/ 224 h 436"/>
                <a:gd name="T32" fmla="*/ 204 w 319"/>
                <a:gd name="T33" fmla="*/ 307 h 436"/>
                <a:gd name="T34" fmla="*/ 209 w 319"/>
                <a:gd name="T35" fmla="*/ 311 h 436"/>
                <a:gd name="T36" fmla="*/ 216 w 319"/>
                <a:gd name="T37" fmla="*/ 318 h 436"/>
                <a:gd name="T38" fmla="*/ 242 w 319"/>
                <a:gd name="T39" fmla="*/ 338 h 436"/>
                <a:gd name="T40" fmla="*/ 281 w 319"/>
                <a:gd name="T41" fmla="*/ 380 h 436"/>
                <a:gd name="T42" fmla="*/ 285 w 319"/>
                <a:gd name="T43" fmla="*/ 386 h 436"/>
                <a:gd name="T44" fmla="*/ 298 w 319"/>
                <a:gd name="T45" fmla="*/ 411 h 436"/>
                <a:gd name="T46" fmla="*/ 314 w 319"/>
                <a:gd name="T47" fmla="*/ 436 h 436"/>
                <a:gd name="T48" fmla="*/ 316 w 319"/>
                <a:gd name="T49" fmla="*/ 420 h 436"/>
                <a:gd name="T50" fmla="*/ 316 w 319"/>
                <a:gd name="T51" fmla="*/ 374 h 436"/>
                <a:gd name="T52" fmla="*/ 319 w 319"/>
                <a:gd name="T53" fmla="*/ 353 h 436"/>
                <a:gd name="T54" fmla="*/ 318 w 319"/>
                <a:gd name="T55" fmla="*/ 344 h 436"/>
                <a:gd name="T56" fmla="*/ 318 w 319"/>
                <a:gd name="T57" fmla="*/ 338 h 436"/>
                <a:gd name="T58" fmla="*/ 317 w 319"/>
                <a:gd name="T59" fmla="*/ 328 h 436"/>
                <a:gd name="T60" fmla="*/ 304 w 319"/>
                <a:gd name="T61" fmla="*/ 285 h 436"/>
                <a:gd name="T62" fmla="*/ 281 w 319"/>
                <a:gd name="T63" fmla="*/ 239 h 436"/>
                <a:gd name="T64" fmla="*/ 278 w 319"/>
                <a:gd name="T65" fmla="*/ 233 h 436"/>
                <a:gd name="T66" fmla="*/ 219 w 319"/>
                <a:gd name="T67" fmla="*/ 150 h 436"/>
                <a:gd name="T68" fmla="*/ 215 w 319"/>
                <a:gd name="T69" fmla="*/ 145 h 436"/>
                <a:gd name="T70" fmla="*/ 214 w 319"/>
                <a:gd name="T71" fmla="*/ 144 h 436"/>
                <a:gd name="T72" fmla="*/ 184 w 319"/>
                <a:gd name="T73" fmla="*/ 108 h 436"/>
                <a:gd name="T74" fmla="*/ 147 w 319"/>
                <a:gd name="T75" fmla="*/ 71 h 436"/>
                <a:gd name="T76" fmla="*/ 143 w 319"/>
                <a:gd name="T77" fmla="*/ 66 h 436"/>
                <a:gd name="T78" fmla="*/ 99 w 319"/>
                <a:gd name="T79" fmla="*/ 37 h 436"/>
                <a:gd name="T80" fmla="*/ 50 w 319"/>
                <a:gd name="T81" fmla="*/ 21 h 436"/>
                <a:gd name="T82" fmla="*/ 46 w 319"/>
                <a:gd name="T83" fmla="*/ 20 h 436"/>
                <a:gd name="T84" fmla="*/ 39 w 319"/>
                <a:gd name="T85" fmla="*/ 19 h 436"/>
                <a:gd name="T86" fmla="*/ 0 w 319"/>
                <a:gd name="T87" fmla="*/ 0 h 436"/>
                <a:gd name="T88" fmla="*/ 2 w 319"/>
                <a:gd name="T89" fmla="*/ 15 h 436"/>
                <a:gd name="T90" fmla="*/ 6 w 319"/>
                <a:gd name="T91" fmla="*/ 27 h 436"/>
                <a:gd name="T92" fmla="*/ 12 w 319"/>
                <a:gd name="T93" fmla="*/ 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436">
                  <a:moveTo>
                    <a:pt x="12" y="45"/>
                  </a:moveTo>
                  <a:cubicBezTo>
                    <a:pt x="13" y="47"/>
                    <a:pt x="14" y="49"/>
                    <a:pt x="15" y="51"/>
                  </a:cubicBezTo>
                  <a:cubicBezTo>
                    <a:pt x="17" y="55"/>
                    <a:pt x="19" y="59"/>
                    <a:pt x="21" y="62"/>
                  </a:cubicBezTo>
                  <a:cubicBezTo>
                    <a:pt x="32" y="78"/>
                    <a:pt x="42" y="94"/>
                    <a:pt x="54" y="109"/>
                  </a:cubicBezTo>
                  <a:cubicBezTo>
                    <a:pt x="61" y="118"/>
                    <a:pt x="67" y="126"/>
                    <a:pt x="73" y="136"/>
                  </a:cubicBezTo>
                  <a:cubicBezTo>
                    <a:pt x="74" y="138"/>
                    <a:pt x="75" y="139"/>
                    <a:pt x="76" y="141"/>
                  </a:cubicBezTo>
                  <a:cubicBezTo>
                    <a:pt x="85" y="156"/>
                    <a:pt x="91" y="172"/>
                    <a:pt x="96" y="189"/>
                  </a:cubicBezTo>
                  <a:cubicBezTo>
                    <a:pt x="101" y="207"/>
                    <a:pt x="111" y="222"/>
                    <a:pt x="124" y="236"/>
                  </a:cubicBezTo>
                  <a:cubicBezTo>
                    <a:pt x="125" y="238"/>
                    <a:pt x="127" y="239"/>
                    <a:pt x="128" y="241"/>
                  </a:cubicBezTo>
                  <a:cubicBezTo>
                    <a:pt x="131" y="244"/>
                    <a:pt x="135" y="247"/>
                    <a:pt x="138" y="250"/>
                  </a:cubicBezTo>
                  <a:cubicBezTo>
                    <a:pt x="141" y="243"/>
                    <a:pt x="139" y="237"/>
                    <a:pt x="138" y="231"/>
                  </a:cubicBezTo>
                  <a:cubicBezTo>
                    <a:pt x="137" y="229"/>
                    <a:pt x="136" y="226"/>
                    <a:pt x="136" y="224"/>
                  </a:cubicBezTo>
                  <a:cubicBezTo>
                    <a:pt x="136" y="220"/>
                    <a:pt x="136" y="217"/>
                    <a:pt x="137" y="214"/>
                  </a:cubicBezTo>
                  <a:cubicBezTo>
                    <a:pt x="141" y="212"/>
                    <a:pt x="142" y="215"/>
                    <a:pt x="142" y="217"/>
                  </a:cubicBezTo>
                  <a:cubicBezTo>
                    <a:pt x="143" y="218"/>
                    <a:pt x="143" y="219"/>
                    <a:pt x="143" y="219"/>
                  </a:cubicBezTo>
                  <a:cubicBezTo>
                    <a:pt x="144" y="221"/>
                    <a:pt x="144" y="222"/>
                    <a:pt x="145" y="224"/>
                  </a:cubicBezTo>
                  <a:cubicBezTo>
                    <a:pt x="159" y="257"/>
                    <a:pt x="179" y="284"/>
                    <a:pt x="204" y="307"/>
                  </a:cubicBezTo>
                  <a:cubicBezTo>
                    <a:pt x="205" y="308"/>
                    <a:pt x="207" y="310"/>
                    <a:pt x="209" y="311"/>
                  </a:cubicBezTo>
                  <a:cubicBezTo>
                    <a:pt x="211" y="313"/>
                    <a:pt x="214" y="315"/>
                    <a:pt x="216" y="318"/>
                  </a:cubicBezTo>
                  <a:cubicBezTo>
                    <a:pt x="225" y="325"/>
                    <a:pt x="233" y="332"/>
                    <a:pt x="242" y="338"/>
                  </a:cubicBezTo>
                  <a:cubicBezTo>
                    <a:pt x="258" y="350"/>
                    <a:pt x="271" y="364"/>
                    <a:pt x="281" y="380"/>
                  </a:cubicBezTo>
                  <a:cubicBezTo>
                    <a:pt x="283" y="382"/>
                    <a:pt x="284" y="384"/>
                    <a:pt x="285" y="386"/>
                  </a:cubicBezTo>
                  <a:cubicBezTo>
                    <a:pt x="290" y="394"/>
                    <a:pt x="294" y="402"/>
                    <a:pt x="298" y="411"/>
                  </a:cubicBezTo>
                  <a:cubicBezTo>
                    <a:pt x="302" y="419"/>
                    <a:pt x="305" y="428"/>
                    <a:pt x="314" y="436"/>
                  </a:cubicBezTo>
                  <a:cubicBezTo>
                    <a:pt x="315" y="430"/>
                    <a:pt x="316" y="425"/>
                    <a:pt x="316" y="420"/>
                  </a:cubicBezTo>
                  <a:cubicBezTo>
                    <a:pt x="314" y="405"/>
                    <a:pt x="314" y="389"/>
                    <a:pt x="316" y="374"/>
                  </a:cubicBezTo>
                  <a:cubicBezTo>
                    <a:pt x="318" y="367"/>
                    <a:pt x="318" y="360"/>
                    <a:pt x="319" y="353"/>
                  </a:cubicBezTo>
                  <a:cubicBezTo>
                    <a:pt x="319" y="350"/>
                    <a:pt x="319" y="347"/>
                    <a:pt x="318" y="344"/>
                  </a:cubicBezTo>
                  <a:cubicBezTo>
                    <a:pt x="318" y="342"/>
                    <a:pt x="318" y="340"/>
                    <a:pt x="318" y="338"/>
                  </a:cubicBezTo>
                  <a:cubicBezTo>
                    <a:pt x="318" y="335"/>
                    <a:pt x="317" y="331"/>
                    <a:pt x="317" y="328"/>
                  </a:cubicBezTo>
                  <a:cubicBezTo>
                    <a:pt x="314" y="313"/>
                    <a:pt x="310" y="299"/>
                    <a:pt x="304" y="285"/>
                  </a:cubicBezTo>
                  <a:cubicBezTo>
                    <a:pt x="297" y="269"/>
                    <a:pt x="290" y="254"/>
                    <a:pt x="281" y="239"/>
                  </a:cubicBezTo>
                  <a:cubicBezTo>
                    <a:pt x="280" y="237"/>
                    <a:pt x="279" y="235"/>
                    <a:pt x="278" y="233"/>
                  </a:cubicBezTo>
                  <a:cubicBezTo>
                    <a:pt x="261" y="203"/>
                    <a:pt x="242" y="176"/>
                    <a:pt x="219" y="150"/>
                  </a:cubicBezTo>
                  <a:cubicBezTo>
                    <a:pt x="218" y="148"/>
                    <a:pt x="217" y="146"/>
                    <a:pt x="215" y="145"/>
                  </a:cubicBezTo>
                  <a:cubicBezTo>
                    <a:pt x="215" y="144"/>
                    <a:pt x="215" y="144"/>
                    <a:pt x="214" y="144"/>
                  </a:cubicBezTo>
                  <a:cubicBezTo>
                    <a:pt x="204" y="132"/>
                    <a:pt x="194" y="120"/>
                    <a:pt x="184" y="108"/>
                  </a:cubicBezTo>
                  <a:cubicBezTo>
                    <a:pt x="173" y="95"/>
                    <a:pt x="160" y="82"/>
                    <a:pt x="147" y="71"/>
                  </a:cubicBezTo>
                  <a:cubicBezTo>
                    <a:pt x="146" y="69"/>
                    <a:pt x="144" y="68"/>
                    <a:pt x="143" y="66"/>
                  </a:cubicBezTo>
                  <a:cubicBezTo>
                    <a:pt x="129" y="55"/>
                    <a:pt x="115" y="45"/>
                    <a:pt x="99" y="37"/>
                  </a:cubicBezTo>
                  <a:cubicBezTo>
                    <a:pt x="83" y="29"/>
                    <a:pt x="68" y="23"/>
                    <a:pt x="50" y="21"/>
                  </a:cubicBezTo>
                  <a:cubicBezTo>
                    <a:pt x="49" y="21"/>
                    <a:pt x="48" y="21"/>
                    <a:pt x="46" y="20"/>
                  </a:cubicBezTo>
                  <a:cubicBezTo>
                    <a:pt x="44" y="20"/>
                    <a:pt x="41" y="19"/>
                    <a:pt x="39" y="19"/>
                  </a:cubicBezTo>
                  <a:cubicBezTo>
                    <a:pt x="26" y="16"/>
                    <a:pt x="13" y="10"/>
                    <a:pt x="0" y="0"/>
                  </a:cubicBezTo>
                  <a:cubicBezTo>
                    <a:pt x="0" y="5"/>
                    <a:pt x="1" y="10"/>
                    <a:pt x="2" y="15"/>
                  </a:cubicBezTo>
                  <a:cubicBezTo>
                    <a:pt x="3" y="19"/>
                    <a:pt x="5" y="23"/>
                    <a:pt x="6" y="27"/>
                  </a:cubicBezTo>
                  <a:cubicBezTo>
                    <a:pt x="8" y="34"/>
                    <a:pt x="10" y="39"/>
                    <a:pt x="1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1" name="Freeform 15"/>
            <p:cNvSpPr/>
            <p:nvPr>
              <p:custDataLst>
                <p:tags r:id="rId13"/>
              </p:custDataLst>
            </p:nvPr>
          </p:nvSpPr>
          <p:spPr bwMode="auto">
            <a:xfrm>
              <a:off x="4275138" y="963613"/>
              <a:ext cx="1208088" cy="1760538"/>
            </a:xfrm>
            <a:custGeom>
              <a:avLst/>
              <a:gdLst>
                <a:gd name="T0" fmla="*/ 122 w 322"/>
                <a:gd name="T1" fmla="*/ 74 h 469"/>
                <a:gd name="T2" fmla="*/ 65 w 322"/>
                <a:gd name="T3" fmla="*/ 138 h 469"/>
                <a:gd name="T4" fmla="*/ 52 w 322"/>
                <a:gd name="T5" fmla="*/ 173 h 469"/>
                <a:gd name="T6" fmla="*/ 5 w 322"/>
                <a:gd name="T7" fmla="*/ 219 h 469"/>
                <a:gd name="T8" fmla="*/ 1 w 322"/>
                <a:gd name="T9" fmla="*/ 242 h 469"/>
                <a:gd name="T10" fmla="*/ 2 w 322"/>
                <a:gd name="T11" fmla="*/ 280 h 469"/>
                <a:gd name="T12" fmla="*/ 45 w 322"/>
                <a:gd name="T13" fmla="*/ 379 h 469"/>
                <a:gd name="T14" fmla="*/ 53 w 322"/>
                <a:gd name="T15" fmla="*/ 390 h 469"/>
                <a:gd name="T16" fmla="*/ 123 w 322"/>
                <a:gd name="T17" fmla="*/ 453 h 469"/>
                <a:gd name="T18" fmla="*/ 172 w 322"/>
                <a:gd name="T19" fmla="*/ 456 h 469"/>
                <a:gd name="T20" fmla="*/ 231 w 322"/>
                <a:gd name="T21" fmla="*/ 445 h 469"/>
                <a:gd name="T22" fmla="*/ 272 w 322"/>
                <a:gd name="T23" fmla="*/ 444 h 469"/>
                <a:gd name="T24" fmla="*/ 289 w 322"/>
                <a:gd name="T25" fmla="*/ 447 h 469"/>
                <a:gd name="T26" fmla="*/ 322 w 322"/>
                <a:gd name="T27" fmla="*/ 469 h 469"/>
                <a:gd name="T28" fmla="*/ 296 w 322"/>
                <a:gd name="T29" fmla="*/ 431 h 469"/>
                <a:gd name="T30" fmla="*/ 265 w 322"/>
                <a:gd name="T31" fmla="*/ 420 h 469"/>
                <a:gd name="T32" fmla="*/ 202 w 322"/>
                <a:gd name="T33" fmla="*/ 416 h 469"/>
                <a:gd name="T34" fmla="*/ 173 w 322"/>
                <a:gd name="T35" fmla="*/ 412 h 469"/>
                <a:gd name="T36" fmla="*/ 160 w 322"/>
                <a:gd name="T37" fmla="*/ 409 h 469"/>
                <a:gd name="T38" fmla="*/ 82 w 322"/>
                <a:gd name="T39" fmla="*/ 342 h 469"/>
                <a:gd name="T40" fmla="*/ 71 w 322"/>
                <a:gd name="T41" fmla="*/ 294 h 469"/>
                <a:gd name="T42" fmla="*/ 89 w 322"/>
                <a:gd name="T43" fmla="*/ 193 h 469"/>
                <a:gd name="T44" fmla="*/ 105 w 322"/>
                <a:gd name="T45" fmla="*/ 168 h 469"/>
                <a:gd name="T46" fmla="*/ 123 w 322"/>
                <a:gd name="T47" fmla="*/ 156 h 469"/>
                <a:gd name="T48" fmla="*/ 138 w 322"/>
                <a:gd name="T49" fmla="*/ 149 h 469"/>
                <a:gd name="T50" fmla="*/ 173 w 322"/>
                <a:gd name="T51" fmla="*/ 115 h 469"/>
                <a:gd name="T52" fmla="*/ 190 w 322"/>
                <a:gd name="T53" fmla="*/ 102 h 469"/>
                <a:gd name="T54" fmla="*/ 258 w 322"/>
                <a:gd name="T55" fmla="*/ 110 h 469"/>
                <a:gd name="T56" fmla="*/ 307 w 322"/>
                <a:gd name="T57" fmla="*/ 119 h 469"/>
                <a:gd name="T58" fmla="*/ 311 w 322"/>
                <a:gd name="T59" fmla="*/ 114 h 469"/>
                <a:gd name="T60" fmla="*/ 296 w 322"/>
                <a:gd name="T61" fmla="*/ 65 h 469"/>
                <a:gd name="T62" fmla="*/ 267 w 322"/>
                <a:gd name="T63" fmla="*/ 25 h 469"/>
                <a:gd name="T64" fmla="*/ 258 w 322"/>
                <a:gd name="T65" fmla="*/ 17 h 469"/>
                <a:gd name="T66" fmla="*/ 246 w 322"/>
                <a:gd name="T67" fmla="*/ 9 h 469"/>
                <a:gd name="T68" fmla="*/ 193 w 322"/>
                <a:gd name="T69" fmla="*/ 15 h 469"/>
                <a:gd name="T70" fmla="*/ 163 w 322"/>
                <a:gd name="T71" fmla="*/ 59 h 469"/>
                <a:gd name="T72" fmla="*/ 145 w 322"/>
                <a:gd name="T7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469">
                  <a:moveTo>
                    <a:pt x="143" y="67"/>
                  </a:moveTo>
                  <a:cubicBezTo>
                    <a:pt x="136" y="69"/>
                    <a:pt x="129" y="72"/>
                    <a:pt x="122" y="74"/>
                  </a:cubicBezTo>
                  <a:cubicBezTo>
                    <a:pt x="92" y="82"/>
                    <a:pt x="74" y="100"/>
                    <a:pt x="67" y="130"/>
                  </a:cubicBezTo>
                  <a:cubicBezTo>
                    <a:pt x="66" y="133"/>
                    <a:pt x="66" y="135"/>
                    <a:pt x="65" y="138"/>
                  </a:cubicBezTo>
                  <a:cubicBezTo>
                    <a:pt x="65" y="142"/>
                    <a:pt x="64" y="145"/>
                    <a:pt x="64" y="149"/>
                  </a:cubicBezTo>
                  <a:cubicBezTo>
                    <a:pt x="64" y="160"/>
                    <a:pt x="60" y="167"/>
                    <a:pt x="52" y="173"/>
                  </a:cubicBezTo>
                  <a:cubicBezTo>
                    <a:pt x="42" y="180"/>
                    <a:pt x="33" y="188"/>
                    <a:pt x="23" y="196"/>
                  </a:cubicBezTo>
                  <a:cubicBezTo>
                    <a:pt x="15" y="202"/>
                    <a:pt x="9" y="210"/>
                    <a:pt x="5" y="219"/>
                  </a:cubicBezTo>
                  <a:cubicBezTo>
                    <a:pt x="4" y="222"/>
                    <a:pt x="4" y="224"/>
                    <a:pt x="3" y="226"/>
                  </a:cubicBezTo>
                  <a:cubicBezTo>
                    <a:pt x="2" y="231"/>
                    <a:pt x="1" y="237"/>
                    <a:pt x="1" y="242"/>
                  </a:cubicBezTo>
                  <a:cubicBezTo>
                    <a:pt x="0" y="252"/>
                    <a:pt x="1" y="262"/>
                    <a:pt x="1" y="272"/>
                  </a:cubicBezTo>
                  <a:cubicBezTo>
                    <a:pt x="2" y="275"/>
                    <a:pt x="2" y="277"/>
                    <a:pt x="2" y="280"/>
                  </a:cubicBezTo>
                  <a:cubicBezTo>
                    <a:pt x="6" y="314"/>
                    <a:pt x="17" y="345"/>
                    <a:pt x="41" y="373"/>
                  </a:cubicBezTo>
                  <a:cubicBezTo>
                    <a:pt x="43" y="374"/>
                    <a:pt x="44" y="376"/>
                    <a:pt x="45" y="379"/>
                  </a:cubicBezTo>
                  <a:cubicBezTo>
                    <a:pt x="47" y="380"/>
                    <a:pt x="48" y="382"/>
                    <a:pt x="49" y="384"/>
                  </a:cubicBezTo>
                  <a:cubicBezTo>
                    <a:pt x="50" y="386"/>
                    <a:pt x="52" y="388"/>
                    <a:pt x="53" y="390"/>
                  </a:cubicBezTo>
                  <a:cubicBezTo>
                    <a:pt x="57" y="396"/>
                    <a:pt x="61" y="402"/>
                    <a:pt x="65" y="408"/>
                  </a:cubicBezTo>
                  <a:cubicBezTo>
                    <a:pt x="82" y="430"/>
                    <a:pt x="101" y="446"/>
                    <a:pt x="123" y="453"/>
                  </a:cubicBezTo>
                  <a:cubicBezTo>
                    <a:pt x="125" y="453"/>
                    <a:pt x="127" y="454"/>
                    <a:pt x="130" y="455"/>
                  </a:cubicBezTo>
                  <a:cubicBezTo>
                    <a:pt x="143" y="458"/>
                    <a:pt x="157" y="458"/>
                    <a:pt x="172" y="456"/>
                  </a:cubicBezTo>
                  <a:cubicBezTo>
                    <a:pt x="189" y="453"/>
                    <a:pt x="206" y="449"/>
                    <a:pt x="223" y="446"/>
                  </a:cubicBezTo>
                  <a:cubicBezTo>
                    <a:pt x="226" y="445"/>
                    <a:pt x="228" y="445"/>
                    <a:pt x="231" y="445"/>
                  </a:cubicBezTo>
                  <a:cubicBezTo>
                    <a:pt x="231" y="445"/>
                    <a:pt x="231" y="445"/>
                    <a:pt x="231" y="445"/>
                  </a:cubicBezTo>
                  <a:cubicBezTo>
                    <a:pt x="245" y="443"/>
                    <a:pt x="258" y="443"/>
                    <a:pt x="272" y="444"/>
                  </a:cubicBezTo>
                  <a:cubicBezTo>
                    <a:pt x="275" y="444"/>
                    <a:pt x="278" y="444"/>
                    <a:pt x="282" y="445"/>
                  </a:cubicBezTo>
                  <a:cubicBezTo>
                    <a:pt x="284" y="446"/>
                    <a:pt x="286" y="446"/>
                    <a:pt x="289" y="447"/>
                  </a:cubicBezTo>
                  <a:cubicBezTo>
                    <a:pt x="297" y="450"/>
                    <a:pt x="305" y="455"/>
                    <a:pt x="312" y="463"/>
                  </a:cubicBezTo>
                  <a:cubicBezTo>
                    <a:pt x="314" y="465"/>
                    <a:pt x="316" y="465"/>
                    <a:pt x="322" y="469"/>
                  </a:cubicBezTo>
                  <a:cubicBezTo>
                    <a:pt x="319" y="452"/>
                    <a:pt x="311" y="442"/>
                    <a:pt x="302" y="435"/>
                  </a:cubicBezTo>
                  <a:cubicBezTo>
                    <a:pt x="300" y="433"/>
                    <a:pt x="298" y="432"/>
                    <a:pt x="296" y="431"/>
                  </a:cubicBezTo>
                  <a:cubicBezTo>
                    <a:pt x="294" y="429"/>
                    <a:pt x="291" y="428"/>
                    <a:pt x="288" y="427"/>
                  </a:cubicBezTo>
                  <a:cubicBezTo>
                    <a:pt x="281" y="423"/>
                    <a:pt x="273" y="421"/>
                    <a:pt x="265" y="420"/>
                  </a:cubicBezTo>
                  <a:cubicBezTo>
                    <a:pt x="247" y="418"/>
                    <a:pt x="229" y="418"/>
                    <a:pt x="211" y="416"/>
                  </a:cubicBezTo>
                  <a:cubicBezTo>
                    <a:pt x="208" y="416"/>
                    <a:pt x="205" y="416"/>
                    <a:pt x="202" y="416"/>
                  </a:cubicBezTo>
                  <a:cubicBezTo>
                    <a:pt x="199" y="415"/>
                    <a:pt x="195" y="415"/>
                    <a:pt x="192" y="414"/>
                  </a:cubicBezTo>
                  <a:cubicBezTo>
                    <a:pt x="186" y="414"/>
                    <a:pt x="179" y="413"/>
                    <a:pt x="173" y="412"/>
                  </a:cubicBezTo>
                  <a:cubicBezTo>
                    <a:pt x="170" y="411"/>
                    <a:pt x="168" y="411"/>
                    <a:pt x="165" y="410"/>
                  </a:cubicBezTo>
                  <a:cubicBezTo>
                    <a:pt x="163" y="410"/>
                    <a:pt x="162" y="410"/>
                    <a:pt x="160" y="409"/>
                  </a:cubicBezTo>
                  <a:cubicBezTo>
                    <a:pt x="125" y="400"/>
                    <a:pt x="99" y="379"/>
                    <a:pt x="85" y="349"/>
                  </a:cubicBezTo>
                  <a:cubicBezTo>
                    <a:pt x="84" y="346"/>
                    <a:pt x="83" y="344"/>
                    <a:pt x="82" y="342"/>
                  </a:cubicBezTo>
                  <a:cubicBezTo>
                    <a:pt x="77" y="330"/>
                    <a:pt x="73" y="316"/>
                    <a:pt x="72" y="301"/>
                  </a:cubicBezTo>
                  <a:cubicBezTo>
                    <a:pt x="71" y="299"/>
                    <a:pt x="71" y="296"/>
                    <a:pt x="71" y="294"/>
                  </a:cubicBezTo>
                  <a:cubicBezTo>
                    <a:pt x="71" y="291"/>
                    <a:pt x="70" y="288"/>
                    <a:pt x="70" y="284"/>
                  </a:cubicBezTo>
                  <a:cubicBezTo>
                    <a:pt x="69" y="252"/>
                    <a:pt x="75" y="221"/>
                    <a:pt x="89" y="193"/>
                  </a:cubicBezTo>
                  <a:cubicBezTo>
                    <a:pt x="92" y="188"/>
                    <a:pt x="94" y="183"/>
                    <a:pt x="97" y="178"/>
                  </a:cubicBezTo>
                  <a:cubicBezTo>
                    <a:pt x="100" y="174"/>
                    <a:pt x="102" y="171"/>
                    <a:pt x="105" y="168"/>
                  </a:cubicBezTo>
                  <a:cubicBezTo>
                    <a:pt x="108" y="165"/>
                    <a:pt x="111" y="162"/>
                    <a:pt x="114" y="159"/>
                  </a:cubicBezTo>
                  <a:cubicBezTo>
                    <a:pt x="117" y="158"/>
                    <a:pt x="120" y="157"/>
                    <a:pt x="123" y="156"/>
                  </a:cubicBezTo>
                  <a:cubicBezTo>
                    <a:pt x="126" y="155"/>
                    <a:pt x="128" y="153"/>
                    <a:pt x="131" y="152"/>
                  </a:cubicBezTo>
                  <a:cubicBezTo>
                    <a:pt x="133" y="151"/>
                    <a:pt x="136" y="150"/>
                    <a:pt x="138" y="149"/>
                  </a:cubicBezTo>
                  <a:cubicBezTo>
                    <a:pt x="150" y="144"/>
                    <a:pt x="161" y="136"/>
                    <a:pt x="167" y="124"/>
                  </a:cubicBezTo>
                  <a:cubicBezTo>
                    <a:pt x="169" y="121"/>
                    <a:pt x="171" y="118"/>
                    <a:pt x="173" y="115"/>
                  </a:cubicBezTo>
                  <a:cubicBezTo>
                    <a:pt x="176" y="110"/>
                    <a:pt x="179" y="106"/>
                    <a:pt x="183" y="104"/>
                  </a:cubicBezTo>
                  <a:cubicBezTo>
                    <a:pt x="185" y="103"/>
                    <a:pt x="188" y="102"/>
                    <a:pt x="190" y="102"/>
                  </a:cubicBezTo>
                  <a:cubicBezTo>
                    <a:pt x="194" y="102"/>
                    <a:pt x="199" y="103"/>
                    <a:pt x="204" y="106"/>
                  </a:cubicBezTo>
                  <a:cubicBezTo>
                    <a:pt x="222" y="115"/>
                    <a:pt x="240" y="115"/>
                    <a:pt x="258" y="110"/>
                  </a:cubicBezTo>
                  <a:cubicBezTo>
                    <a:pt x="274" y="105"/>
                    <a:pt x="289" y="107"/>
                    <a:pt x="303" y="117"/>
                  </a:cubicBezTo>
                  <a:cubicBezTo>
                    <a:pt x="304" y="118"/>
                    <a:pt x="305" y="118"/>
                    <a:pt x="307" y="119"/>
                  </a:cubicBezTo>
                  <a:cubicBezTo>
                    <a:pt x="308" y="119"/>
                    <a:pt x="309" y="119"/>
                    <a:pt x="310" y="120"/>
                  </a:cubicBezTo>
                  <a:cubicBezTo>
                    <a:pt x="311" y="118"/>
                    <a:pt x="311" y="116"/>
                    <a:pt x="311" y="114"/>
                  </a:cubicBezTo>
                  <a:cubicBezTo>
                    <a:pt x="311" y="114"/>
                    <a:pt x="311" y="113"/>
                    <a:pt x="311" y="112"/>
                  </a:cubicBezTo>
                  <a:cubicBezTo>
                    <a:pt x="308" y="95"/>
                    <a:pt x="303" y="79"/>
                    <a:pt x="296" y="65"/>
                  </a:cubicBezTo>
                  <a:cubicBezTo>
                    <a:pt x="291" y="56"/>
                    <a:pt x="286" y="48"/>
                    <a:pt x="280" y="40"/>
                  </a:cubicBezTo>
                  <a:cubicBezTo>
                    <a:pt x="276" y="35"/>
                    <a:pt x="272" y="30"/>
                    <a:pt x="267" y="25"/>
                  </a:cubicBezTo>
                  <a:cubicBezTo>
                    <a:pt x="266" y="24"/>
                    <a:pt x="265" y="22"/>
                    <a:pt x="263" y="21"/>
                  </a:cubicBezTo>
                  <a:cubicBezTo>
                    <a:pt x="261" y="20"/>
                    <a:pt x="259" y="18"/>
                    <a:pt x="258" y="17"/>
                  </a:cubicBezTo>
                  <a:cubicBezTo>
                    <a:pt x="256" y="16"/>
                    <a:pt x="254" y="14"/>
                    <a:pt x="252" y="13"/>
                  </a:cubicBezTo>
                  <a:cubicBezTo>
                    <a:pt x="250" y="12"/>
                    <a:pt x="247" y="10"/>
                    <a:pt x="246" y="9"/>
                  </a:cubicBezTo>
                  <a:cubicBezTo>
                    <a:pt x="242" y="8"/>
                    <a:pt x="239" y="6"/>
                    <a:pt x="235" y="5"/>
                  </a:cubicBezTo>
                  <a:cubicBezTo>
                    <a:pt x="219" y="0"/>
                    <a:pt x="203" y="1"/>
                    <a:pt x="193" y="15"/>
                  </a:cubicBezTo>
                  <a:cubicBezTo>
                    <a:pt x="190" y="22"/>
                    <a:pt x="187" y="29"/>
                    <a:pt x="184" y="36"/>
                  </a:cubicBezTo>
                  <a:cubicBezTo>
                    <a:pt x="180" y="47"/>
                    <a:pt x="173" y="55"/>
                    <a:pt x="163" y="59"/>
                  </a:cubicBezTo>
                  <a:cubicBezTo>
                    <a:pt x="159" y="60"/>
                    <a:pt x="155" y="62"/>
                    <a:pt x="152" y="63"/>
                  </a:cubicBezTo>
                  <a:cubicBezTo>
                    <a:pt x="149" y="64"/>
                    <a:pt x="147" y="65"/>
                    <a:pt x="145" y="66"/>
                  </a:cubicBezTo>
                  <a:cubicBezTo>
                    <a:pt x="144" y="66"/>
                    <a:pt x="143" y="67"/>
                    <a:pt x="1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2" name="Freeform 16"/>
            <p:cNvSpPr/>
            <p:nvPr>
              <p:custDataLst>
                <p:tags r:id="rId14"/>
              </p:custDataLst>
            </p:nvPr>
          </p:nvSpPr>
          <p:spPr bwMode="auto">
            <a:xfrm>
              <a:off x="5322888" y="1477963"/>
              <a:ext cx="506413" cy="2346325"/>
            </a:xfrm>
            <a:custGeom>
              <a:avLst/>
              <a:gdLst>
                <a:gd name="T0" fmla="*/ 59 w 135"/>
                <a:gd name="T1" fmla="*/ 564 h 625"/>
                <a:gd name="T2" fmla="*/ 59 w 135"/>
                <a:gd name="T3" fmla="*/ 563 h 625"/>
                <a:gd name="T4" fmla="*/ 60 w 135"/>
                <a:gd name="T5" fmla="*/ 552 h 625"/>
                <a:gd name="T6" fmla="*/ 62 w 135"/>
                <a:gd name="T7" fmla="*/ 546 h 625"/>
                <a:gd name="T8" fmla="*/ 78 w 135"/>
                <a:gd name="T9" fmla="*/ 490 h 625"/>
                <a:gd name="T10" fmla="*/ 91 w 135"/>
                <a:gd name="T11" fmla="*/ 454 h 625"/>
                <a:gd name="T12" fmla="*/ 93 w 135"/>
                <a:gd name="T13" fmla="*/ 448 h 625"/>
                <a:gd name="T14" fmla="*/ 110 w 135"/>
                <a:gd name="T15" fmla="*/ 399 h 625"/>
                <a:gd name="T16" fmla="*/ 122 w 135"/>
                <a:gd name="T17" fmla="*/ 349 h 625"/>
                <a:gd name="T18" fmla="*/ 124 w 135"/>
                <a:gd name="T19" fmla="*/ 338 h 625"/>
                <a:gd name="T20" fmla="*/ 124 w 135"/>
                <a:gd name="T21" fmla="*/ 337 h 625"/>
                <a:gd name="T22" fmla="*/ 125 w 135"/>
                <a:gd name="T23" fmla="*/ 329 h 625"/>
                <a:gd name="T24" fmla="*/ 133 w 135"/>
                <a:gd name="T25" fmla="*/ 267 h 625"/>
                <a:gd name="T26" fmla="*/ 129 w 135"/>
                <a:gd name="T27" fmla="*/ 191 h 625"/>
                <a:gd name="T28" fmla="*/ 128 w 135"/>
                <a:gd name="T29" fmla="*/ 181 h 625"/>
                <a:gd name="T30" fmla="*/ 90 w 135"/>
                <a:gd name="T31" fmla="*/ 79 h 625"/>
                <a:gd name="T32" fmla="*/ 87 w 135"/>
                <a:gd name="T33" fmla="*/ 73 h 625"/>
                <a:gd name="T34" fmla="*/ 77 w 135"/>
                <a:gd name="T35" fmla="*/ 57 h 625"/>
                <a:gd name="T36" fmla="*/ 28 w 135"/>
                <a:gd name="T37" fmla="*/ 6 h 625"/>
                <a:gd name="T38" fmla="*/ 18 w 135"/>
                <a:gd name="T39" fmla="*/ 0 h 625"/>
                <a:gd name="T40" fmla="*/ 9 w 135"/>
                <a:gd name="T41" fmla="*/ 0 h 625"/>
                <a:gd name="T42" fmla="*/ 0 w 135"/>
                <a:gd name="T43" fmla="*/ 2 h 625"/>
                <a:gd name="T44" fmla="*/ 3 w 135"/>
                <a:gd name="T45" fmla="*/ 6 h 625"/>
                <a:gd name="T46" fmla="*/ 7 w 135"/>
                <a:gd name="T47" fmla="*/ 11 h 625"/>
                <a:gd name="T48" fmla="*/ 17 w 135"/>
                <a:gd name="T49" fmla="*/ 22 h 625"/>
                <a:gd name="T50" fmla="*/ 62 w 135"/>
                <a:gd name="T51" fmla="*/ 98 h 625"/>
                <a:gd name="T52" fmla="*/ 65 w 135"/>
                <a:gd name="T53" fmla="*/ 105 h 625"/>
                <a:gd name="T54" fmla="*/ 68 w 135"/>
                <a:gd name="T55" fmla="*/ 119 h 625"/>
                <a:gd name="T56" fmla="*/ 69 w 135"/>
                <a:gd name="T57" fmla="*/ 122 h 625"/>
                <a:gd name="T58" fmla="*/ 70 w 135"/>
                <a:gd name="T59" fmla="*/ 132 h 625"/>
                <a:gd name="T60" fmla="*/ 70 w 135"/>
                <a:gd name="T61" fmla="*/ 147 h 625"/>
                <a:gd name="T62" fmla="*/ 67 w 135"/>
                <a:gd name="T63" fmla="*/ 244 h 625"/>
                <a:gd name="T64" fmla="*/ 66 w 135"/>
                <a:gd name="T65" fmla="*/ 254 h 625"/>
                <a:gd name="T66" fmla="*/ 64 w 135"/>
                <a:gd name="T67" fmla="*/ 268 h 625"/>
                <a:gd name="T68" fmla="*/ 63 w 135"/>
                <a:gd name="T69" fmla="*/ 276 h 625"/>
                <a:gd name="T70" fmla="*/ 62 w 135"/>
                <a:gd name="T71" fmla="*/ 286 h 625"/>
                <a:gd name="T72" fmla="*/ 46 w 135"/>
                <a:gd name="T73" fmla="*/ 359 h 625"/>
                <a:gd name="T74" fmla="*/ 37 w 135"/>
                <a:gd name="T75" fmla="*/ 391 h 625"/>
                <a:gd name="T76" fmla="*/ 35 w 135"/>
                <a:gd name="T77" fmla="*/ 399 h 625"/>
                <a:gd name="T78" fmla="*/ 31 w 135"/>
                <a:gd name="T79" fmla="*/ 416 h 625"/>
                <a:gd name="T80" fmla="*/ 27 w 135"/>
                <a:gd name="T81" fmla="*/ 435 h 625"/>
                <a:gd name="T82" fmla="*/ 25 w 135"/>
                <a:gd name="T83" fmla="*/ 446 h 625"/>
                <a:gd name="T84" fmla="*/ 21 w 135"/>
                <a:gd name="T85" fmla="*/ 471 h 625"/>
                <a:gd name="T86" fmla="*/ 23 w 135"/>
                <a:gd name="T87" fmla="*/ 529 h 625"/>
                <a:gd name="T88" fmla="*/ 26 w 135"/>
                <a:gd name="T89" fmla="*/ 540 h 625"/>
                <a:gd name="T90" fmla="*/ 37 w 135"/>
                <a:gd name="T91" fmla="*/ 576 h 625"/>
                <a:gd name="T92" fmla="*/ 39 w 135"/>
                <a:gd name="T93" fmla="*/ 582 h 625"/>
                <a:gd name="T94" fmla="*/ 50 w 135"/>
                <a:gd name="T95" fmla="*/ 607 h 625"/>
                <a:gd name="T96" fmla="*/ 72 w 135"/>
                <a:gd name="T97" fmla="*/ 625 h 625"/>
                <a:gd name="T98" fmla="*/ 68 w 135"/>
                <a:gd name="T99" fmla="*/ 612 h 625"/>
                <a:gd name="T100" fmla="*/ 59 w 135"/>
                <a:gd name="T101" fmla="*/ 573 h 625"/>
                <a:gd name="T102" fmla="*/ 59 w 135"/>
                <a:gd name="T103" fmla="*/ 5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625">
                  <a:moveTo>
                    <a:pt x="59" y="564"/>
                  </a:moveTo>
                  <a:cubicBezTo>
                    <a:pt x="59" y="564"/>
                    <a:pt x="59" y="563"/>
                    <a:pt x="59" y="563"/>
                  </a:cubicBezTo>
                  <a:cubicBezTo>
                    <a:pt x="59" y="559"/>
                    <a:pt x="60" y="556"/>
                    <a:pt x="60" y="552"/>
                  </a:cubicBezTo>
                  <a:cubicBezTo>
                    <a:pt x="61" y="550"/>
                    <a:pt x="61" y="548"/>
                    <a:pt x="62" y="546"/>
                  </a:cubicBezTo>
                  <a:cubicBezTo>
                    <a:pt x="66" y="527"/>
                    <a:pt x="72" y="508"/>
                    <a:pt x="78" y="490"/>
                  </a:cubicBezTo>
                  <a:cubicBezTo>
                    <a:pt x="82" y="478"/>
                    <a:pt x="86" y="466"/>
                    <a:pt x="91" y="454"/>
                  </a:cubicBezTo>
                  <a:cubicBezTo>
                    <a:pt x="91" y="452"/>
                    <a:pt x="92" y="450"/>
                    <a:pt x="93" y="448"/>
                  </a:cubicBezTo>
                  <a:cubicBezTo>
                    <a:pt x="99" y="431"/>
                    <a:pt x="105" y="415"/>
                    <a:pt x="110" y="399"/>
                  </a:cubicBezTo>
                  <a:cubicBezTo>
                    <a:pt x="114" y="382"/>
                    <a:pt x="119" y="366"/>
                    <a:pt x="122" y="349"/>
                  </a:cubicBezTo>
                  <a:cubicBezTo>
                    <a:pt x="123" y="345"/>
                    <a:pt x="123" y="342"/>
                    <a:pt x="124" y="338"/>
                  </a:cubicBezTo>
                  <a:cubicBezTo>
                    <a:pt x="124" y="338"/>
                    <a:pt x="124" y="337"/>
                    <a:pt x="124" y="337"/>
                  </a:cubicBezTo>
                  <a:cubicBezTo>
                    <a:pt x="125" y="334"/>
                    <a:pt x="125" y="332"/>
                    <a:pt x="125" y="329"/>
                  </a:cubicBezTo>
                  <a:cubicBezTo>
                    <a:pt x="129" y="309"/>
                    <a:pt x="131" y="288"/>
                    <a:pt x="133" y="267"/>
                  </a:cubicBezTo>
                  <a:cubicBezTo>
                    <a:pt x="135" y="241"/>
                    <a:pt x="133" y="216"/>
                    <a:pt x="129" y="191"/>
                  </a:cubicBezTo>
                  <a:cubicBezTo>
                    <a:pt x="129" y="188"/>
                    <a:pt x="128" y="184"/>
                    <a:pt x="128" y="181"/>
                  </a:cubicBezTo>
                  <a:cubicBezTo>
                    <a:pt x="121" y="145"/>
                    <a:pt x="108" y="111"/>
                    <a:pt x="90" y="79"/>
                  </a:cubicBezTo>
                  <a:cubicBezTo>
                    <a:pt x="89" y="77"/>
                    <a:pt x="88" y="75"/>
                    <a:pt x="87" y="73"/>
                  </a:cubicBezTo>
                  <a:cubicBezTo>
                    <a:pt x="84" y="68"/>
                    <a:pt x="81" y="62"/>
                    <a:pt x="77" y="57"/>
                  </a:cubicBezTo>
                  <a:cubicBezTo>
                    <a:pt x="64" y="36"/>
                    <a:pt x="47" y="20"/>
                    <a:pt x="28" y="6"/>
                  </a:cubicBezTo>
                  <a:cubicBezTo>
                    <a:pt x="24" y="3"/>
                    <a:pt x="21" y="1"/>
                    <a:pt x="18" y="0"/>
                  </a:cubicBezTo>
                  <a:cubicBezTo>
                    <a:pt x="16" y="0"/>
                    <a:pt x="13" y="0"/>
                    <a:pt x="9" y="0"/>
                  </a:cubicBezTo>
                  <a:cubicBezTo>
                    <a:pt x="7" y="1"/>
                    <a:pt x="4" y="1"/>
                    <a:pt x="0" y="2"/>
                  </a:cubicBezTo>
                  <a:cubicBezTo>
                    <a:pt x="1" y="3"/>
                    <a:pt x="2" y="5"/>
                    <a:pt x="3" y="6"/>
                  </a:cubicBezTo>
                  <a:cubicBezTo>
                    <a:pt x="5" y="8"/>
                    <a:pt x="6" y="10"/>
                    <a:pt x="7" y="11"/>
                  </a:cubicBezTo>
                  <a:cubicBezTo>
                    <a:pt x="11" y="15"/>
                    <a:pt x="14" y="19"/>
                    <a:pt x="17" y="22"/>
                  </a:cubicBezTo>
                  <a:cubicBezTo>
                    <a:pt x="40" y="42"/>
                    <a:pt x="53" y="69"/>
                    <a:pt x="62" y="98"/>
                  </a:cubicBezTo>
                  <a:cubicBezTo>
                    <a:pt x="63" y="100"/>
                    <a:pt x="64" y="102"/>
                    <a:pt x="65" y="105"/>
                  </a:cubicBezTo>
                  <a:cubicBezTo>
                    <a:pt x="66" y="109"/>
                    <a:pt x="67" y="114"/>
                    <a:pt x="68" y="119"/>
                  </a:cubicBezTo>
                  <a:cubicBezTo>
                    <a:pt x="69" y="120"/>
                    <a:pt x="69" y="121"/>
                    <a:pt x="69" y="122"/>
                  </a:cubicBezTo>
                  <a:cubicBezTo>
                    <a:pt x="70" y="125"/>
                    <a:pt x="70" y="128"/>
                    <a:pt x="70" y="132"/>
                  </a:cubicBezTo>
                  <a:cubicBezTo>
                    <a:pt x="70" y="137"/>
                    <a:pt x="69" y="142"/>
                    <a:pt x="70" y="147"/>
                  </a:cubicBezTo>
                  <a:cubicBezTo>
                    <a:pt x="73" y="180"/>
                    <a:pt x="71" y="212"/>
                    <a:pt x="67" y="244"/>
                  </a:cubicBezTo>
                  <a:cubicBezTo>
                    <a:pt x="67" y="247"/>
                    <a:pt x="67" y="251"/>
                    <a:pt x="66" y="254"/>
                  </a:cubicBezTo>
                  <a:cubicBezTo>
                    <a:pt x="66" y="259"/>
                    <a:pt x="65" y="263"/>
                    <a:pt x="64" y="268"/>
                  </a:cubicBezTo>
                  <a:cubicBezTo>
                    <a:pt x="64" y="271"/>
                    <a:pt x="64" y="273"/>
                    <a:pt x="63" y="276"/>
                  </a:cubicBezTo>
                  <a:cubicBezTo>
                    <a:pt x="63" y="279"/>
                    <a:pt x="62" y="283"/>
                    <a:pt x="62" y="286"/>
                  </a:cubicBezTo>
                  <a:cubicBezTo>
                    <a:pt x="57" y="311"/>
                    <a:pt x="51" y="335"/>
                    <a:pt x="46" y="359"/>
                  </a:cubicBezTo>
                  <a:cubicBezTo>
                    <a:pt x="43" y="370"/>
                    <a:pt x="40" y="381"/>
                    <a:pt x="37" y="391"/>
                  </a:cubicBezTo>
                  <a:cubicBezTo>
                    <a:pt x="36" y="394"/>
                    <a:pt x="35" y="396"/>
                    <a:pt x="35" y="399"/>
                  </a:cubicBezTo>
                  <a:cubicBezTo>
                    <a:pt x="33" y="404"/>
                    <a:pt x="32" y="410"/>
                    <a:pt x="31" y="416"/>
                  </a:cubicBezTo>
                  <a:cubicBezTo>
                    <a:pt x="29" y="422"/>
                    <a:pt x="28" y="428"/>
                    <a:pt x="27" y="435"/>
                  </a:cubicBezTo>
                  <a:cubicBezTo>
                    <a:pt x="26" y="439"/>
                    <a:pt x="25" y="442"/>
                    <a:pt x="25" y="446"/>
                  </a:cubicBezTo>
                  <a:cubicBezTo>
                    <a:pt x="23" y="454"/>
                    <a:pt x="22" y="463"/>
                    <a:pt x="21" y="471"/>
                  </a:cubicBezTo>
                  <a:cubicBezTo>
                    <a:pt x="19" y="491"/>
                    <a:pt x="20" y="510"/>
                    <a:pt x="23" y="529"/>
                  </a:cubicBezTo>
                  <a:cubicBezTo>
                    <a:pt x="24" y="532"/>
                    <a:pt x="25" y="536"/>
                    <a:pt x="26" y="540"/>
                  </a:cubicBezTo>
                  <a:cubicBezTo>
                    <a:pt x="29" y="552"/>
                    <a:pt x="32" y="564"/>
                    <a:pt x="37" y="576"/>
                  </a:cubicBezTo>
                  <a:cubicBezTo>
                    <a:pt x="38" y="578"/>
                    <a:pt x="39" y="580"/>
                    <a:pt x="39" y="582"/>
                  </a:cubicBezTo>
                  <a:cubicBezTo>
                    <a:pt x="43" y="590"/>
                    <a:pt x="46" y="599"/>
                    <a:pt x="50" y="607"/>
                  </a:cubicBezTo>
                  <a:cubicBezTo>
                    <a:pt x="54" y="615"/>
                    <a:pt x="59" y="624"/>
                    <a:pt x="72" y="625"/>
                  </a:cubicBezTo>
                  <a:cubicBezTo>
                    <a:pt x="70" y="620"/>
                    <a:pt x="70" y="615"/>
                    <a:pt x="68" y="612"/>
                  </a:cubicBezTo>
                  <a:cubicBezTo>
                    <a:pt x="62" y="599"/>
                    <a:pt x="59" y="586"/>
                    <a:pt x="59" y="573"/>
                  </a:cubicBezTo>
                  <a:cubicBezTo>
                    <a:pt x="59" y="570"/>
                    <a:pt x="59" y="567"/>
                    <a:pt x="59"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3" name="Freeform 17"/>
            <p:cNvSpPr/>
            <p:nvPr>
              <p:custDataLst>
                <p:tags r:id="rId15"/>
              </p:custDataLst>
            </p:nvPr>
          </p:nvSpPr>
          <p:spPr bwMode="auto">
            <a:xfrm>
              <a:off x="4583113" y="1647825"/>
              <a:ext cx="960438" cy="885825"/>
            </a:xfrm>
            <a:custGeom>
              <a:avLst/>
              <a:gdLst>
                <a:gd name="T0" fmla="*/ 250 w 256"/>
                <a:gd name="T1" fmla="*/ 212 h 236"/>
                <a:gd name="T2" fmla="*/ 249 w 256"/>
                <a:gd name="T3" fmla="*/ 72 h 236"/>
                <a:gd name="T4" fmla="*/ 246 w 256"/>
                <a:gd name="T5" fmla="*/ 57 h 236"/>
                <a:gd name="T6" fmla="*/ 246 w 256"/>
                <a:gd name="T7" fmla="*/ 54 h 236"/>
                <a:gd name="T8" fmla="*/ 210 w 256"/>
                <a:gd name="T9" fmla="*/ 0 h 236"/>
                <a:gd name="T10" fmla="*/ 207 w 256"/>
                <a:gd name="T11" fmla="*/ 11 h 236"/>
                <a:gd name="T12" fmla="*/ 207 w 256"/>
                <a:gd name="T13" fmla="*/ 19 h 236"/>
                <a:gd name="T14" fmla="*/ 207 w 256"/>
                <a:gd name="T15" fmla="*/ 27 h 236"/>
                <a:gd name="T16" fmla="*/ 188 w 256"/>
                <a:gd name="T17" fmla="*/ 87 h 236"/>
                <a:gd name="T18" fmla="*/ 159 w 256"/>
                <a:gd name="T19" fmla="*/ 121 h 236"/>
                <a:gd name="T20" fmla="*/ 154 w 256"/>
                <a:gd name="T21" fmla="*/ 125 h 236"/>
                <a:gd name="T22" fmla="*/ 127 w 256"/>
                <a:gd name="T23" fmla="*/ 137 h 236"/>
                <a:gd name="T24" fmla="*/ 70 w 256"/>
                <a:gd name="T25" fmla="*/ 143 h 236"/>
                <a:gd name="T26" fmla="*/ 37 w 256"/>
                <a:gd name="T27" fmla="*/ 133 h 236"/>
                <a:gd name="T28" fmla="*/ 31 w 256"/>
                <a:gd name="T29" fmla="*/ 129 h 236"/>
                <a:gd name="T30" fmla="*/ 19 w 256"/>
                <a:gd name="T31" fmla="*/ 119 h 236"/>
                <a:gd name="T32" fmla="*/ 5 w 256"/>
                <a:gd name="T33" fmla="*/ 109 h 236"/>
                <a:gd name="T34" fmla="*/ 2 w 256"/>
                <a:gd name="T35" fmla="*/ 110 h 236"/>
                <a:gd name="T36" fmla="*/ 1 w 256"/>
                <a:gd name="T37" fmla="*/ 115 h 236"/>
                <a:gd name="T38" fmla="*/ 1 w 256"/>
                <a:gd name="T39" fmla="*/ 119 h 236"/>
                <a:gd name="T40" fmla="*/ 4 w 256"/>
                <a:gd name="T41" fmla="*/ 127 h 236"/>
                <a:gd name="T42" fmla="*/ 11 w 256"/>
                <a:gd name="T43" fmla="*/ 142 h 236"/>
                <a:gd name="T44" fmla="*/ 14 w 256"/>
                <a:gd name="T45" fmla="*/ 146 h 236"/>
                <a:gd name="T46" fmla="*/ 17 w 256"/>
                <a:gd name="T47" fmla="*/ 152 h 236"/>
                <a:gd name="T48" fmla="*/ 40 w 256"/>
                <a:gd name="T49" fmla="*/ 182 h 236"/>
                <a:gd name="T50" fmla="*/ 94 w 256"/>
                <a:gd name="T51" fmla="*/ 218 h 236"/>
                <a:gd name="T52" fmla="*/ 96 w 256"/>
                <a:gd name="T53" fmla="*/ 218 h 236"/>
                <a:gd name="T54" fmla="*/ 107 w 256"/>
                <a:gd name="T55" fmla="*/ 220 h 236"/>
                <a:gd name="T56" fmla="*/ 139 w 256"/>
                <a:gd name="T57" fmla="*/ 224 h 236"/>
                <a:gd name="T58" fmla="*/ 200 w 256"/>
                <a:gd name="T59" fmla="*/ 228 h 236"/>
                <a:gd name="T60" fmla="*/ 229 w 256"/>
                <a:gd name="T61" fmla="*/ 234 h 236"/>
                <a:gd name="T62" fmla="*/ 233 w 256"/>
                <a:gd name="T63" fmla="*/ 235 h 236"/>
                <a:gd name="T64" fmla="*/ 236 w 256"/>
                <a:gd name="T65" fmla="*/ 236 h 236"/>
                <a:gd name="T66" fmla="*/ 248 w 256"/>
                <a:gd name="T67" fmla="*/ 226 h 236"/>
                <a:gd name="T68" fmla="*/ 248 w 256"/>
                <a:gd name="T69" fmla="*/ 224 h 236"/>
                <a:gd name="T70" fmla="*/ 249 w 256"/>
                <a:gd name="T71" fmla="*/ 219 h 236"/>
                <a:gd name="T72" fmla="*/ 250 w 256"/>
                <a:gd name="T73"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36">
                  <a:moveTo>
                    <a:pt x="250" y="212"/>
                  </a:moveTo>
                  <a:cubicBezTo>
                    <a:pt x="256" y="166"/>
                    <a:pt x="256" y="119"/>
                    <a:pt x="249" y="72"/>
                  </a:cubicBezTo>
                  <a:cubicBezTo>
                    <a:pt x="248" y="67"/>
                    <a:pt x="247" y="62"/>
                    <a:pt x="246" y="57"/>
                  </a:cubicBezTo>
                  <a:cubicBezTo>
                    <a:pt x="246" y="56"/>
                    <a:pt x="246" y="55"/>
                    <a:pt x="246" y="54"/>
                  </a:cubicBezTo>
                  <a:cubicBezTo>
                    <a:pt x="240" y="28"/>
                    <a:pt x="232" y="15"/>
                    <a:pt x="210" y="0"/>
                  </a:cubicBezTo>
                  <a:cubicBezTo>
                    <a:pt x="209" y="4"/>
                    <a:pt x="207" y="8"/>
                    <a:pt x="207" y="11"/>
                  </a:cubicBezTo>
                  <a:cubicBezTo>
                    <a:pt x="207" y="14"/>
                    <a:pt x="207" y="16"/>
                    <a:pt x="207" y="19"/>
                  </a:cubicBezTo>
                  <a:cubicBezTo>
                    <a:pt x="207" y="22"/>
                    <a:pt x="207" y="24"/>
                    <a:pt x="207" y="27"/>
                  </a:cubicBezTo>
                  <a:cubicBezTo>
                    <a:pt x="205" y="49"/>
                    <a:pt x="197" y="68"/>
                    <a:pt x="188" y="87"/>
                  </a:cubicBezTo>
                  <a:cubicBezTo>
                    <a:pt x="180" y="102"/>
                    <a:pt x="171" y="113"/>
                    <a:pt x="159" y="121"/>
                  </a:cubicBezTo>
                  <a:cubicBezTo>
                    <a:pt x="157" y="123"/>
                    <a:pt x="155" y="124"/>
                    <a:pt x="154" y="125"/>
                  </a:cubicBezTo>
                  <a:cubicBezTo>
                    <a:pt x="146" y="130"/>
                    <a:pt x="137" y="134"/>
                    <a:pt x="127" y="137"/>
                  </a:cubicBezTo>
                  <a:cubicBezTo>
                    <a:pt x="109" y="142"/>
                    <a:pt x="89" y="144"/>
                    <a:pt x="70" y="143"/>
                  </a:cubicBezTo>
                  <a:cubicBezTo>
                    <a:pt x="58" y="142"/>
                    <a:pt x="47" y="138"/>
                    <a:pt x="37" y="133"/>
                  </a:cubicBezTo>
                  <a:cubicBezTo>
                    <a:pt x="35" y="132"/>
                    <a:pt x="33" y="131"/>
                    <a:pt x="31" y="129"/>
                  </a:cubicBezTo>
                  <a:cubicBezTo>
                    <a:pt x="27" y="127"/>
                    <a:pt x="23" y="123"/>
                    <a:pt x="19" y="119"/>
                  </a:cubicBezTo>
                  <a:cubicBezTo>
                    <a:pt x="15" y="115"/>
                    <a:pt x="10" y="112"/>
                    <a:pt x="5" y="109"/>
                  </a:cubicBezTo>
                  <a:cubicBezTo>
                    <a:pt x="5" y="109"/>
                    <a:pt x="4" y="109"/>
                    <a:pt x="2" y="110"/>
                  </a:cubicBezTo>
                  <a:cubicBezTo>
                    <a:pt x="1" y="111"/>
                    <a:pt x="1" y="113"/>
                    <a:pt x="1" y="115"/>
                  </a:cubicBezTo>
                  <a:cubicBezTo>
                    <a:pt x="0" y="116"/>
                    <a:pt x="0" y="117"/>
                    <a:pt x="1" y="119"/>
                  </a:cubicBezTo>
                  <a:cubicBezTo>
                    <a:pt x="2" y="121"/>
                    <a:pt x="3" y="124"/>
                    <a:pt x="4" y="127"/>
                  </a:cubicBezTo>
                  <a:cubicBezTo>
                    <a:pt x="6" y="132"/>
                    <a:pt x="8" y="138"/>
                    <a:pt x="11" y="142"/>
                  </a:cubicBezTo>
                  <a:cubicBezTo>
                    <a:pt x="12" y="144"/>
                    <a:pt x="13" y="145"/>
                    <a:pt x="14" y="146"/>
                  </a:cubicBezTo>
                  <a:cubicBezTo>
                    <a:pt x="15" y="148"/>
                    <a:pt x="16" y="150"/>
                    <a:pt x="17" y="152"/>
                  </a:cubicBezTo>
                  <a:cubicBezTo>
                    <a:pt x="25" y="162"/>
                    <a:pt x="32" y="172"/>
                    <a:pt x="40" y="182"/>
                  </a:cubicBezTo>
                  <a:cubicBezTo>
                    <a:pt x="54" y="201"/>
                    <a:pt x="72" y="213"/>
                    <a:pt x="94" y="218"/>
                  </a:cubicBezTo>
                  <a:cubicBezTo>
                    <a:pt x="94" y="218"/>
                    <a:pt x="95" y="218"/>
                    <a:pt x="96" y="218"/>
                  </a:cubicBezTo>
                  <a:cubicBezTo>
                    <a:pt x="99" y="219"/>
                    <a:pt x="103" y="220"/>
                    <a:pt x="107" y="220"/>
                  </a:cubicBezTo>
                  <a:cubicBezTo>
                    <a:pt x="118" y="222"/>
                    <a:pt x="128" y="223"/>
                    <a:pt x="139" y="224"/>
                  </a:cubicBezTo>
                  <a:cubicBezTo>
                    <a:pt x="159" y="226"/>
                    <a:pt x="179" y="226"/>
                    <a:pt x="200" y="228"/>
                  </a:cubicBezTo>
                  <a:cubicBezTo>
                    <a:pt x="209" y="230"/>
                    <a:pt x="219" y="232"/>
                    <a:pt x="229" y="234"/>
                  </a:cubicBezTo>
                  <a:cubicBezTo>
                    <a:pt x="230" y="235"/>
                    <a:pt x="231" y="235"/>
                    <a:pt x="233" y="235"/>
                  </a:cubicBezTo>
                  <a:cubicBezTo>
                    <a:pt x="234" y="235"/>
                    <a:pt x="235" y="236"/>
                    <a:pt x="236" y="236"/>
                  </a:cubicBezTo>
                  <a:cubicBezTo>
                    <a:pt x="242" y="236"/>
                    <a:pt x="246" y="233"/>
                    <a:pt x="248" y="226"/>
                  </a:cubicBezTo>
                  <a:cubicBezTo>
                    <a:pt x="248" y="225"/>
                    <a:pt x="248" y="225"/>
                    <a:pt x="248" y="224"/>
                  </a:cubicBezTo>
                  <a:cubicBezTo>
                    <a:pt x="249" y="222"/>
                    <a:pt x="249" y="220"/>
                    <a:pt x="249" y="219"/>
                  </a:cubicBezTo>
                  <a:cubicBezTo>
                    <a:pt x="250" y="217"/>
                    <a:pt x="250" y="214"/>
                    <a:pt x="25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4" name="Freeform 18"/>
            <p:cNvSpPr/>
            <p:nvPr>
              <p:custDataLst>
                <p:tags r:id="rId16"/>
              </p:custDataLst>
            </p:nvPr>
          </p:nvSpPr>
          <p:spPr bwMode="auto">
            <a:xfrm>
              <a:off x="4635501" y="1466850"/>
              <a:ext cx="668338" cy="627063"/>
            </a:xfrm>
            <a:custGeom>
              <a:avLst/>
              <a:gdLst>
                <a:gd name="T0" fmla="*/ 38 w 178"/>
                <a:gd name="T1" fmla="*/ 167 h 167"/>
                <a:gd name="T2" fmla="*/ 44 w 178"/>
                <a:gd name="T3" fmla="*/ 159 h 167"/>
                <a:gd name="T4" fmla="*/ 44 w 178"/>
                <a:gd name="T5" fmla="*/ 150 h 167"/>
                <a:gd name="T6" fmla="*/ 44 w 178"/>
                <a:gd name="T7" fmla="*/ 148 h 167"/>
                <a:gd name="T8" fmla="*/ 49 w 178"/>
                <a:gd name="T9" fmla="*/ 105 h 167"/>
                <a:gd name="T10" fmla="*/ 56 w 178"/>
                <a:gd name="T11" fmla="*/ 90 h 167"/>
                <a:gd name="T12" fmla="*/ 60 w 178"/>
                <a:gd name="T13" fmla="*/ 85 h 167"/>
                <a:gd name="T14" fmla="*/ 86 w 178"/>
                <a:gd name="T15" fmla="*/ 79 h 167"/>
                <a:gd name="T16" fmla="*/ 89 w 178"/>
                <a:gd name="T17" fmla="*/ 80 h 167"/>
                <a:gd name="T18" fmla="*/ 115 w 178"/>
                <a:gd name="T19" fmla="*/ 80 h 167"/>
                <a:gd name="T20" fmla="*/ 140 w 178"/>
                <a:gd name="T21" fmla="*/ 63 h 167"/>
                <a:gd name="T22" fmla="*/ 141 w 178"/>
                <a:gd name="T23" fmla="*/ 63 h 167"/>
                <a:gd name="T24" fmla="*/ 149 w 178"/>
                <a:gd name="T25" fmla="*/ 73 h 167"/>
                <a:gd name="T26" fmla="*/ 160 w 178"/>
                <a:gd name="T27" fmla="*/ 99 h 167"/>
                <a:gd name="T28" fmla="*/ 176 w 178"/>
                <a:gd name="T29" fmla="*/ 81 h 167"/>
                <a:gd name="T30" fmla="*/ 178 w 178"/>
                <a:gd name="T31" fmla="*/ 60 h 167"/>
                <a:gd name="T32" fmla="*/ 177 w 178"/>
                <a:gd name="T33" fmla="*/ 50 h 167"/>
                <a:gd name="T34" fmla="*/ 172 w 178"/>
                <a:gd name="T35" fmla="*/ 33 h 167"/>
                <a:gd name="T36" fmla="*/ 169 w 178"/>
                <a:gd name="T37" fmla="*/ 26 h 167"/>
                <a:gd name="T38" fmla="*/ 167 w 178"/>
                <a:gd name="T39" fmla="*/ 23 h 167"/>
                <a:gd name="T40" fmla="*/ 128 w 178"/>
                <a:gd name="T41" fmla="*/ 1 h 167"/>
                <a:gd name="T42" fmla="*/ 127 w 178"/>
                <a:gd name="T43" fmla="*/ 1 h 167"/>
                <a:gd name="T44" fmla="*/ 119 w 178"/>
                <a:gd name="T45" fmla="*/ 2 h 167"/>
                <a:gd name="T46" fmla="*/ 80 w 178"/>
                <a:gd name="T47" fmla="*/ 28 h 167"/>
                <a:gd name="T48" fmla="*/ 55 w 178"/>
                <a:gd name="T49" fmla="*/ 47 h 167"/>
                <a:gd name="T50" fmla="*/ 34 w 178"/>
                <a:gd name="T51" fmla="*/ 57 h 167"/>
                <a:gd name="T52" fmla="*/ 33 w 178"/>
                <a:gd name="T53" fmla="*/ 58 h 167"/>
                <a:gd name="T54" fmla="*/ 28 w 178"/>
                <a:gd name="T55" fmla="*/ 61 h 167"/>
                <a:gd name="T56" fmla="*/ 10 w 178"/>
                <a:gd name="T57" fmla="*/ 129 h 167"/>
                <a:gd name="T58" fmla="*/ 32 w 178"/>
                <a:gd name="T59" fmla="*/ 163 h 167"/>
                <a:gd name="T60" fmla="*/ 38 w 178"/>
                <a:gd name="T61" fmla="*/ 166 h 167"/>
                <a:gd name="T62" fmla="*/ 38 w 178"/>
                <a:gd name="T6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7">
                  <a:moveTo>
                    <a:pt x="38" y="167"/>
                  </a:moveTo>
                  <a:cubicBezTo>
                    <a:pt x="42" y="165"/>
                    <a:pt x="44" y="162"/>
                    <a:pt x="44" y="159"/>
                  </a:cubicBezTo>
                  <a:cubicBezTo>
                    <a:pt x="45" y="156"/>
                    <a:pt x="45" y="153"/>
                    <a:pt x="44" y="150"/>
                  </a:cubicBezTo>
                  <a:cubicBezTo>
                    <a:pt x="44" y="150"/>
                    <a:pt x="44" y="149"/>
                    <a:pt x="44" y="148"/>
                  </a:cubicBezTo>
                  <a:cubicBezTo>
                    <a:pt x="42" y="133"/>
                    <a:pt x="44" y="119"/>
                    <a:pt x="49" y="105"/>
                  </a:cubicBezTo>
                  <a:cubicBezTo>
                    <a:pt x="51" y="99"/>
                    <a:pt x="53" y="94"/>
                    <a:pt x="56" y="90"/>
                  </a:cubicBezTo>
                  <a:cubicBezTo>
                    <a:pt x="57" y="88"/>
                    <a:pt x="59" y="86"/>
                    <a:pt x="60" y="85"/>
                  </a:cubicBezTo>
                  <a:cubicBezTo>
                    <a:pt x="66" y="80"/>
                    <a:pt x="74" y="78"/>
                    <a:pt x="86" y="79"/>
                  </a:cubicBezTo>
                  <a:cubicBezTo>
                    <a:pt x="87" y="79"/>
                    <a:pt x="88" y="79"/>
                    <a:pt x="89" y="80"/>
                  </a:cubicBezTo>
                  <a:cubicBezTo>
                    <a:pt x="102" y="81"/>
                    <a:pt x="109" y="81"/>
                    <a:pt x="115" y="80"/>
                  </a:cubicBezTo>
                  <a:cubicBezTo>
                    <a:pt x="122" y="78"/>
                    <a:pt x="128" y="74"/>
                    <a:pt x="140" y="63"/>
                  </a:cubicBezTo>
                  <a:cubicBezTo>
                    <a:pt x="140" y="63"/>
                    <a:pt x="140" y="63"/>
                    <a:pt x="141" y="63"/>
                  </a:cubicBezTo>
                  <a:cubicBezTo>
                    <a:pt x="144" y="66"/>
                    <a:pt x="148" y="69"/>
                    <a:pt x="149" y="73"/>
                  </a:cubicBezTo>
                  <a:cubicBezTo>
                    <a:pt x="153" y="81"/>
                    <a:pt x="151" y="92"/>
                    <a:pt x="160" y="99"/>
                  </a:cubicBezTo>
                  <a:cubicBezTo>
                    <a:pt x="170" y="98"/>
                    <a:pt x="174" y="90"/>
                    <a:pt x="176" y="81"/>
                  </a:cubicBezTo>
                  <a:cubicBezTo>
                    <a:pt x="178" y="74"/>
                    <a:pt x="178" y="67"/>
                    <a:pt x="178" y="60"/>
                  </a:cubicBezTo>
                  <a:cubicBezTo>
                    <a:pt x="178" y="57"/>
                    <a:pt x="177" y="53"/>
                    <a:pt x="177" y="50"/>
                  </a:cubicBezTo>
                  <a:cubicBezTo>
                    <a:pt x="176" y="44"/>
                    <a:pt x="174" y="38"/>
                    <a:pt x="172" y="33"/>
                  </a:cubicBezTo>
                  <a:cubicBezTo>
                    <a:pt x="171" y="31"/>
                    <a:pt x="170" y="28"/>
                    <a:pt x="169" y="26"/>
                  </a:cubicBezTo>
                  <a:cubicBezTo>
                    <a:pt x="168" y="25"/>
                    <a:pt x="168" y="24"/>
                    <a:pt x="167" y="23"/>
                  </a:cubicBezTo>
                  <a:cubicBezTo>
                    <a:pt x="158" y="8"/>
                    <a:pt x="146" y="0"/>
                    <a:pt x="128" y="1"/>
                  </a:cubicBezTo>
                  <a:cubicBezTo>
                    <a:pt x="128" y="1"/>
                    <a:pt x="128" y="1"/>
                    <a:pt x="127" y="1"/>
                  </a:cubicBezTo>
                  <a:cubicBezTo>
                    <a:pt x="125" y="1"/>
                    <a:pt x="122" y="2"/>
                    <a:pt x="119" y="2"/>
                  </a:cubicBezTo>
                  <a:cubicBezTo>
                    <a:pt x="103" y="5"/>
                    <a:pt x="89" y="12"/>
                    <a:pt x="80" y="28"/>
                  </a:cubicBezTo>
                  <a:cubicBezTo>
                    <a:pt x="74" y="38"/>
                    <a:pt x="65" y="43"/>
                    <a:pt x="55" y="47"/>
                  </a:cubicBezTo>
                  <a:cubicBezTo>
                    <a:pt x="48" y="50"/>
                    <a:pt x="41" y="53"/>
                    <a:pt x="34" y="57"/>
                  </a:cubicBezTo>
                  <a:cubicBezTo>
                    <a:pt x="33" y="57"/>
                    <a:pt x="33" y="57"/>
                    <a:pt x="33" y="58"/>
                  </a:cubicBezTo>
                  <a:cubicBezTo>
                    <a:pt x="31" y="59"/>
                    <a:pt x="29" y="60"/>
                    <a:pt x="28" y="61"/>
                  </a:cubicBezTo>
                  <a:cubicBezTo>
                    <a:pt x="6" y="78"/>
                    <a:pt x="0" y="101"/>
                    <a:pt x="10" y="129"/>
                  </a:cubicBezTo>
                  <a:cubicBezTo>
                    <a:pt x="15" y="142"/>
                    <a:pt x="20" y="155"/>
                    <a:pt x="32" y="163"/>
                  </a:cubicBezTo>
                  <a:cubicBezTo>
                    <a:pt x="33" y="164"/>
                    <a:pt x="35" y="165"/>
                    <a:pt x="38" y="166"/>
                  </a:cubicBezTo>
                  <a:cubicBezTo>
                    <a:pt x="38" y="166"/>
                    <a:pt x="38" y="166"/>
                    <a:pt x="38"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5" name="Freeform 19"/>
            <p:cNvSpPr/>
            <p:nvPr>
              <p:custDataLst>
                <p:tags r:id="rId17"/>
              </p:custDataLst>
            </p:nvPr>
          </p:nvSpPr>
          <p:spPr bwMode="auto">
            <a:xfrm>
              <a:off x="4852988" y="1816100"/>
              <a:ext cx="357188" cy="319088"/>
            </a:xfrm>
            <a:custGeom>
              <a:avLst/>
              <a:gdLst>
                <a:gd name="T0" fmla="*/ 39 w 95"/>
                <a:gd name="T1" fmla="*/ 4 h 85"/>
                <a:gd name="T2" fmla="*/ 24 w 95"/>
                <a:gd name="T3" fmla="*/ 11 h 85"/>
                <a:gd name="T4" fmla="*/ 22 w 95"/>
                <a:gd name="T5" fmla="*/ 12 h 85"/>
                <a:gd name="T6" fmla="*/ 17 w 95"/>
                <a:gd name="T7" fmla="*/ 16 h 85"/>
                <a:gd name="T8" fmla="*/ 1 w 95"/>
                <a:gd name="T9" fmla="*/ 43 h 85"/>
                <a:gd name="T10" fmla="*/ 0 w 95"/>
                <a:gd name="T11" fmla="*/ 53 h 85"/>
                <a:gd name="T12" fmla="*/ 1 w 95"/>
                <a:gd name="T13" fmla="*/ 70 h 85"/>
                <a:gd name="T14" fmla="*/ 16 w 95"/>
                <a:gd name="T15" fmla="*/ 85 h 85"/>
                <a:gd name="T16" fmla="*/ 23 w 95"/>
                <a:gd name="T17" fmla="*/ 58 h 85"/>
                <a:gd name="T18" fmla="*/ 50 w 95"/>
                <a:gd name="T19" fmla="*/ 65 h 85"/>
                <a:gd name="T20" fmla="*/ 56 w 95"/>
                <a:gd name="T21" fmla="*/ 54 h 85"/>
                <a:gd name="T22" fmla="*/ 58 w 95"/>
                <a:gd name="T23" fmla="*/ 48 h 85"/>
                <a:gd name="T24" fmla="*/ 59 w 95"/>
                <a:gd name="T25" fmla="*/ 46 h 85"/>
                <a:gd name="T26" fmla="*/ 93 w 95"/>
                <a:gd name="T27" fmla="*/ 57 h 85"/>
                <a:gd name="T28" fmla="*/ 95 w 95"/>
                <a:gd name="T29" fmla="*/ 43 h 85"/>
                <a:gd name="T30" fmla="*/ 52 w 95"/>
                <a:gd name="T31" fmla="*/ 1 h 85"/>
                <a:gd name="T32" fmla="*/ 41 w 95"/>
                <a:gd name="T33" fmla="*/ 3 h 85"/>
                <a:gd name="T34" fmla="*/ 39 w 95"/>
                <a:gd name="T35"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85">
                  <a:moveTo>
                    <a:pt x="39" y="4"/>
                  </a:moveTo>
                  <a:cubicBezTo>
                    <a:pt x="34" y="5"/>
                    <a:pt x="29" y="8"/>
                    <a:pt x="24" y="11"/>
                  </a:cubicBezTo>
                  <a:cubicBezTo>
                    <a:pt x="24" y="11"/>
                    <a:pt x="23" y="12"/>
                    <a:pt x="22" y="12"/>
                  </a:cubicBezTo>
                  <a:cubicBezTo>
                    <a:pt x="21" y="13"/>
                    <a:pt x="19" y="15"/>
                    <a:pt x="17" y="16"/>
                  </a:cubicBezTo>
                  <a:cubicBezTo>
                    <a:pt x="8" y="23"/>
                    <a:pt x="3" y="32"/>
                    <a:pt x="1" y="43"/>
                  </a:cubicBezTo>
                  <a:cubicBezTo>
                    <a:pt x="0" y="46"/>
                    <a:pt x="0" y="49"/>
                    <a:pt x="0" y="53"/>
                  </a:cubicBezTo>
                  <a:cubicBezTo>
                    <a:pt x="0" y="58"/>
                    <a:pt x="0" y="64"/>
                    <a:pt x="1" y="70"/>
                  </a:cubicBezTo>
                  <a:cubicBezTo>
                    <a:pt x="2" y="77"/>
                    <a:pt x="5" y="83"/>
                    <a:pt x="16" y="85"/>
                  </a:cubicBezTo>
                  <a:cubicBezTo>
                    <a:pt x="18" y="76"/>
                    <a:pt x="21" y="68"/>
                    <a:pt x="23" y="58"/>
                  </a:cubicBezTo>
                  <a:cubicBezTo>
                    <a:pt x="32" y="61"/>
                    <a:pt x="41" y="63"/>
                    <a:pt x="50" y="65"/>
                  </a:cubicBezTo>
                  <a:cubicBezTo>
                    <a:pt x="52" y="62"/>
                    <a:pt x="54" y="58"/>
                    <a:pt x="56" y="54"/>
                  </a:cubicBezTo>
                  <a:cubicBezTo>
                    <a:pt x="56" y="52"/>
                    <a:pt x="57" y="50"/>
                    <a:pt x="58" y="48"/>
                  </a:cubicBezTo>
                  <a:cubicBezTo>
                    <a:pt x="59" y="47"/>
                    <a:pt x="59" y="46"/>
                    <a:pt x="59" y="46"/>
                  </a:cubicBezTo>
                  <a:cubicBezTo>
                    <a:pt x="72" y="42"/>
                    <a:pt x="80" y="57"/>
                    <a:pt x="93" y="57"/>
                  </a:cubicBezTo>
                  <a:cubicBezTo>
                    <a:pt x="93" y="53"/>
                    <a:pt x="95" y="48"/>
                    <a:pt x="95" y="43"/>
                  </a:cubicBezTo>
                  <a:cubicBezTo>
                    <a:pt x="93" y="17"/>
                    <a:pt x="74" y="0"/>
                    <a:pt x="52" y="1"/>
                  </a:cubicBezTo>
                  <a:cubicBezTo>
                    <a:pt x="48" y="1"/>
                    <a:pt x="44" y="2"/>
                    <a:pt x="41" y="3"/>
                  </a:cubicBezTo>
                  <a:cubicBezTo>
                    <a:pt x="40" y="3"/>
                    <a:pt x="40" y="3"/>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6" name="Freeform 20"/>
            <p:cNvSpPr/>
            <p:nvPr>
              <p:custDataLst>
                <p:tags r:id="rId18"/>
              </p:custDataLst>
            </p:nvPr>
          </p:nvSpPr>
          <p:spPr bwMode="auto">
            <a:xfrm>
              <a:off x="2212976" y="2652713"/>
              <a:ext cx="3200400" cy="2622550"/>
            </a:xfrm>
            <a:custGeom>
              <a:avLst/>
              <a:gdLst>
                <a:gd name="T0" fmla="*/ 852 w 852"/>
                <a:gd name="T1" fmla="*/ 485 h 698"/>
                <a:gd name="T2" fmla="*/ 815 w 852"/>
                <a:gd name="T3" fmla="*/ 463 h 698"/>
                <a:gd name="T4" fmla="*/ 769 w 852"/>
                <a:gd name="T5" fmla="*/ 445 h 698"/>
                <a:gd name="T6" fmla="*/ 664 w 852"/>
                <a:gd name="T7" fmla="*/ 452 h 698"/>
                <a:gd name="T8" fmla="*/ 573 w 852"/>
                <a:gd name="T9" fmla="*/ 497 h 698"/>
                <a:gd name="T10" fmla="*/ 605 w 852"/>
                <a:gd name="T11" fmla="*/ 452 h 698"/>
                <a:gd name="T12" fmla="*/ 607 w 852"/>
                <a:gd name="T13" fmla="*/ 435 h 698"/>
                <a:gd name="T14" fmla="*/ 543 w 852"/>
                <a:gd name="T15" fmla="*/ 432 h 698"/>
                <a:gd name="T16" fmla="*/ 468 w 852"/>
                <a:gd name="T17" fmla="*/ 447 h 698"/>
                <a:gd name="T18" fmla="*/ 368 w 852"/>
                <a:gd name="T19" fmla="*/ 491 h 698"/>
                <a:gd name="T20" fmla="*/ 450 w 852"/>
                <a:gd name="T21" fmla="*/ 429 h 698"/>
                <a:gd name="T22" fmla="*/ 574 w 852"/>
                <a:gd name="T23" fmla="*/ 402 h 698"/>
                <a:gd name="T24" fmla="*/ 587 w 852"/>
                <a:gd name="T25" fmla="*/ 397 h 698"/>
                <a:gd name="T26" fmla="*/ 576 w 852"/>
                <a:gd name="T27" fmla="*/ 388 h 698"/>
                <a:gd name="T28" fmla="*/ 486 w 852"/>
                <a:gd name="T29" fmla="*/ 347 h 698"/>
                <a:gd name="T30" fmla="*/ 364 w 852"/>
                <a:gd name="T31" fmla="*/ 334 h 698"/>
                <a:gd name="T32" fmla="*/ 331 w 852"/>
                <a:gd name="T33" fmla="*/ 341 h 698"/>
                <a:gd name="T34" fmla="*/ 253 w 852"/>
                <a:gd name="T35" fmla="*/ 383 h 698"/>
                <a:gd name="T36" fmla="*/ 226 w 852"/>
                <a:gd name="T37" fmla="*/ 400 h 698"/>
                <a:gd name="T38" fmla="*/ 265 w 852"/>
                <a:gd name="T39" fmla="*/ 360 h 698"/>
                <a:gd name="T40" fmla="*/ 361 w 852"/>
                <a:gd name="T41" fmla="*/ 321 h 698"/>
                <a:gd name="T42" fmla="*/ 361 w 852"/>
                <a:gd name="T43" fmla="*/ 312 h 698"/>
                <a:gd name="T44" fmla="*/ 296 w 852"/>
                <a:gd name="T45" fmla="*/ 225 h 698"/>
                <a:gd name="T46" fmla="*/ 249 w 852"/>
                <a:gd name="T47" fmla="*/ 140 h 698"/>
                <a:gd name="T48" fmla="*/ 330 w 852"/>
                <a:gd name="T49" fmla="*/ 110 h 698"/>
                <a:gd name="T50" fmla="*/ 425 w 852"/>
                <a:gd name="T51" fmla="*/ 104 h 698"/>
                <a:gd name="T52" fmla="*/ 368 w 852"/>
                <a:gd name="T53" fmla="*/ 56 h 698"/>
                <a:gd name="T54" fmla="*/ 254 w 852"/>
                <a:gd name="T55" fmla="*/ 7 h 698"/>
                <a:gd name="T56" fmla="*/ 180 w 852"/>
                <a:gd name="T57" fmla="*/ 1 h 698"/>
                <a:gd name="T58" fmla="*/ 59 w 852"/>
                <a:gd name="T59" fmla="*/ 39 h 698"/>
                <a:gd name="T60" fmla="*/ 2 w 852"/>
                <a:gd name="T61" fmla="*/ 75 h 698"/>
                <a:gd name="T62" fmla="*/ 89 w 852"/>
                <a:gd name="T63" fmla="*/ 161 h 698"/>
                <a:gd name="T64" fmla="*/ 141 w 852"/>
                <a:gd name="T65" fmla="*/ 241 h 698"/>
                <a:gd name="T66" fmla="*/ 125 w 852"/>
                <a:gd name="T67" fmla="*/ 256 h 698"/>
                <a:gd name="T68" fmla="*/ 38 w 852"/>
                <a:gd name="T69" fmla="*/ 421 h 698"/>
                <a:gd name="T70" fmla="*/ 31 w 852"/>
                <a:gd name="T71" fmla="*/ 489 h 698"/>
                <a:gd name="T72" fmla="*/ 45 w 852"/>
                <a:gd name="T73" fmla="*/ 620 h 698"/>
                <a:gd name="T74" fmla="*/ 82 w 852"/>
                <a:gd name="T75" fmla="*/ 615 h 698"/>
                <a:gd name="T76" fmla="*/ 193 w 852"/>
                <a:gd name="T77" fmla="*/ 629 h 698"/>
                <a:gd name="T78" fmla="*/ 303 w 852"/>
                <a:gd name="T79" fmla="*/ 671 h 698"/>
                <a:gd name="T80" fmla="*/ 384 w 852"/>
                <a:gd name="T81" fmla="*/ 664 h 698"/>
                <a:gd name="T82" fmla="*/ 452 w 852"/>
                <a:gd name="T83" fmla="*/ 630 h 698"/>
                <a:gd name="T84" fmla="*/ 460 w 852"/>
                <a:gd name="T85" fmla="*/ 675 h 698"/>
                <a:gd name="T86" fmla="*/ 557 w 852"/>
                <a:gd name="T87" fmla="*/ 686 h 698"/>
                <a:gd name="T88" fmla="*/ 618 w 852"/>
                <a:gd name="T89" fmla="*/ 645 h 698"/>
                <a:gd name="T90" fmla="*/ 689 w 852"/>
                <a:gd name="T91" fmla="*/ 578 h 698"/>
                <a:gd name="T92" fmla="*/ 760 w 852"/>
                <a:gd name="T93" fmla="*/ 518 h 698"/>
                <a:gd name="T94" fmla="*/ 814 w 852"/>
                <a:gd name="T95" fmla="*/ 49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2" h="698">
                  <a:moveTo>
                    <a:pt x="817" y="492"/>
                  </a:moveTo>
                  <a:cubicBezTo>
                    <a:pt x="820" y="492"/>
                    <a:pt x="822" y="492"/>
                    <a:pt x="825" y="491"/>
                  </a:cubicBezTo>
                  <a:cubicBezTo>
                    <a:pt x="833" y="489"/>
                    <a:pt x="842" y="487"/>
                    <a:pt x="852" y="485"/>
                  </a:cubicBezTo>
                  <a:cubicBezTo>
                    <a:pt x="847" y="481"/>
                    <a:pt x="844" y="477"/>
                    <a:pt x="841" y="476"/>
                  </a:cubicBezTo>
                  <a:cubicBezTo>
                    <a:pt x="835" y="472"/>
                    <a:pt x="828" y="469"/>
                    <a:pt x="821" y="466"/>
                  </a:cubicBezTo>
                  <a:cubicBezTo>
                    <a:pt x="819" y="465"/>
                    <a:pt x="817" y="464"/>
                    <a:pt x="815" y="463"/>
                  </a:cubicBezTo>
                  <a:cubicBezTo>
                    <a:pt x="809" y="460"/>
                    <a:pt x="803" y="457"/>
                    <a:pt x="796" y="454"/>
                  </a:cubicBezTo>
                  <a:cubicBezTo>
                    <a:pt x="791" y="452"/>
                    <a:pt x="787" y="450"/>
                    <a:pt x="782" y="448"/>
                  </a:cubicBezTo>
                  <a:cubicBezTo>
                    <a:pt x="778" y="447"/>
                    <a:pt x="773" y="446"/>
                    <a:pt x="769" y="445"/>
                  </a:cubicBezTo>
                  <a:cubicBezTo>
                    <a:pt x="743" y="438"/>
                    <a:pt x="717" y="439"/>
                    <a:pt x="691" y="445"/>
                  </a:cubicBezTo>
                  <a:cubicBezTo>
                    <a:pt x="687" y="445"/>
                    <a:pt x="683" y="446"/>
                    <a:pt x="679" y="447"/>
                  </a:cubicBezTo>
                  <a:cubicBezTo>
                    <a:pt x="674" y="449"/>
                    <a:pt x="669" y="450"/>
                    <a:pt x="664" y="452"/>
                  </a:cubicBezTo>
                  <a:cubicBezTo>
                    <a:pt x="656" y="454"/>
                    <a:pt x="649" y="457"/>
                    <a:pt x="642" y="460"/>
                  </a:cubicBezTo>
                  <a:cubicBezTo>
                    <a:pt x="640" y="461"/>
                    <a:pt x="637" y="462"/>
                    <a:pt x="635" y="462"/>
                  </a:cubicBezTo>
                  <a:cubicBezTo>
                    <a:pt x="613" y="472"/>
                    <a:pt x="593" y="483"/>
                    <a:pt x="573" y="497"/>
                  </a:cubicBezTo>
                  <a:cubicBezTo>
                    <a:pt x="567" y="501"/>
                    <a:pt x="561" y="505"/>
                    <a:pt x="553" y="511"/>
                  </a:cubicBezTo>
                  <a:cubicBezTo>
                    <a:pt x="557" y="494"/>
                    <a:pt x="565" y="485"/>
                    <a:pt x="575" y="477"/>
                  </a:cubicBezTo>
                  <a:cubicBezTo>
                    <a:pt x="584" y="468"/>
                    <a:pt x="595" y="460"/>
                    <a:pt x="605" y="452"/>
                  </a:cubicBezTo>
                  <a:cubicBezTo>
                    <a:pt x="608" y="449"/>
                    <a:pt x="611" y="446"/>
                    <a:pt x="615" y="442"/>
                  </a:cubicBezTo>
                  <a:cubicBezTo>
                    <a:pt x="617" y="441"/>
                    <a:pt x="618" y="440"/>
                    <a:pt x="619" y="439"/>
                  </a:cubicBezTo>
                  <a:cubicBezTo>
                    <a:pt x="615" y="437"/>
                    <a:pt x="611" y="436"/>
                    <a:pt x="607" y="435"/>
                  </a:cubicBezTo>
                  <a:cubicBezTo>
                    <a:pt x="606" y="434"/>
                    <a:pt x="604" y="434"/>
                    <a:pt x="602" y="433"/>
                  </a:cubicBezTo>
                  <a:cubicBezTo>
                    <a:pt x="585" y="431"/>
                    <a:pt x="569" y="431"/>
                    <a:pt x="553" y="432"/>
                  </a:cubicBezTo>
                  <a:cubicBezTo>
                    <a:pt x="549" y="432"/>
                    <a:pt x="546" y="432"/>
                    <a:pt x="543" y="432"/>
                  </a:cubicBezTo>
                  <a:cubicBezTo>
                    <a:pt x="523" y="434"/>
                    <a:pt x="502" y="438"/>
                    <a:pt x="483" y="443"/>
                  </a:cubicBezTo>
                  <a:cubicBezTo>
                    <a:pt x="480" y="444"/>
                    <a:pt x="478" y="444"/>
                    <a:pt x="476" y="445"/>
                  </a:cubicBezTo>
                  <a:cubicBezTo>
                    <a:pt x="473" y="446"/>
                    <a:pt x="471" y="446"/>
                    <a:pt x="468" y="447"/>
                  </a:cubicBezTo>
                  <a:cubicBezTo>
                    <a:pt x="435" y="457"/>
                    <a:pt x="404" y="471"/>
                    <a:pt x="375" y="490"/>
                  </a:cubicBezTo>
                  <a:cubicBezTo>
                    <a:pt x="374" y="491"/>
                    <a:pt x="372" y="491"/>
                    <a:pt x="371" y="491"/>
                  </a:cubicBezTo>
                  <a:cubicBezTo>
                    <a:pt x="370" y="491"/>
                    <a:pt x="369" y="491"/>
                    <a:pt x="368" y="491"/>
                  </a:cubicBezTo>
                  <a:cubicBezTo>
                    <a:pt x="368" y="491"/>
                    <a:pt x="369" y="490"/>
                    <a:pt x="369" y="489"/>
                  </a:cubicBezTo>
                  <a:cubicBezTo>
                    <a:pt x="377" y="474"/>
                    <a:pt x="389" y="460"/>
                    <a:pt x="402" y="453"/>
                  </a:cubicBezTo>
                  <a:cubicBezTo>
                    <a:pt x="417" y="444"/>
                    <a:pt x="434" y="436"/>
                    <a:pt x="450" y="429"/>
                  </a:cubicBezTo>
                  <a:cubicBezTo>
                    <a:pt x="452" y="428"/>
                    <a:pt x="454" y="427"/>
                    <a:pt x="457" y="426"/>
                  </a:cubicBezTo>
                  <a:cubicBezTo>
                    <a:pt x="480" y="417"/>
                    <a:pt x="504" y="409"/>
                    <a:pt x="529" y="404"/>
                  </a:cubicBezTo>
                  <a:cubicBezTo>
                    <a:pt x="544" y="401"/>
                    <a:pt x="559" y="400"/>
                    <a:pt x="574" y="402"/>
                  </a:cubicBezTo>
                  <a:cubicBezTo>
                    <a:pt x="578" y="402"/>
                    <a:pt x="582" y="403"/>
                    <a:pt x="585" y="403"/>
                  </a:cubicBezTo>
                  <a:cubicBezTo>
                    <a:pt x="586" y="404"/>
                    <a:pt x="586" y="404"/>
                    <a:pt x="586" y="404"/>
                  </a:cubicBezTo>
                  <a:cubicBezTo>
                    <a:pt x="588" y="401"/>
                    <a:pt x="588" y="399"/>
                    <a:pt x="587" y="397"/>
                  </a:cubicBezTo>
                  <a:cubicBezTo>
                    <a:pt x="586" y="396"/>
                    <a:pt x="585" y="395"/>
                    <a:pt x="584" y="394"/>
                  </a:cubicBezTo>
                  <a:cubicBezTo>
                    <a:pt x="584" y="394"/>
                    <a:pt x="583" y="393"/>
                    <a:pt x="583" y="393"/>
                  </a:cubicBezTo>
                  <a:cubicBezTo>
                    <a:pt x="581" y="391"/>
                    <a:pt x="578" y="389"/>
                    <a:pt x="576" y="388"/>
                  </a:cubicBezTo>
                  <a:cubicBezTo>
                    <a:pt x="571" y="385"/>
                    <a:pt x="566" y="382"/>
                    <a:pt x="561" y="379"/>
                  </a:cubicBezTo>
                  <a:cubicBezTo>
                    <a:pt x="555" y="376"/>
                    <a:pt x="548" y="372"/>
                    <a:pt x="542" y="369"/>
                  </a:cubicBezTo>
                  <a:cubicBezTo>
                    <a:pt x="524" y="360"/>
                    <a:pt x="505" y="352"/>
                    <a:pt x="486" y="347"/>
                  </a:cubicBezTo>
                  <a:cubicBezTo>
                    <a:pt x="484" y="346"/>
                    <a:pt x="482" y="345"/>
                    <a:pt x="479" y="344"/>
                  </a:cubicBezTo>
                  <a:cubicBezTo>
                    <a:pt x="444" y="334"/>
                    <a:pt x="408" y="330"/>
                    <a:pt x="371" y="333"/>
                  </a:cubicBezTo>
                  <a:cubicBezTo>
                    <a:pt x="368" y="333"/>
                    <a:pt x="366" y="334"/>
                    <a:pt x="364" y="334"/>
                  </a:cubicBezTo>
                  <a:cubicBezTo>
                    <a:pt x="362" y="334"/>
                    <a:pt x="359" y="335"/>
                    <a:pt x="356" y="335"/>
                  </a:cubicBezTo>
                  <a:cubicBezTo>
                    <a:pt x="352" y="336"/>
                    <a:pt x="348" y="337"/>
                    <a:pt x="344" y="338"/>
                  </a:cubicBezTo>
                  <a:cubicBezTo>
                    <a:pt x="339" y="339"/>
                    <a:pt x="335" y="340"/>
                    <a:pt x="331" y="341"/>
                  </a:cubicBezTo>
                  <a:cubicBezTo>
                    <a:pt x="322" y="344"/>
                    <a:pt x="314" y="348"/>
                    <a:pt x="306" y="352"/>
                  </a:cubicBezTo>
                  <a:cubicBezTo>
                    <a:pt x="290" y="360"/>
                    <a:pt x="273" y="369"/>
                    <a:pt x="258" y="379"/>
                  </a:cubicBezTo>
                  <a:cubicBezTo>
                    <a:pt x="256" y="381"/>
                    <a:pt x="255" y="382"/>
                    <a:pt x="253" y="383"/>
                  </a:cubicBezTo>
                  <a:cubicBezTo>
                    <a:pt x="247" y="387"/>
                    <a:pt x="242" y="392"/>
                    <a:pt x="237" y="396"/>
                  </a:cubicBezTo>
                  <a:cubicBezTo>
                    <a:pt x="235" y="398"/>
                    <a:pt x="232" y="399"/>
                    <a:pt x="229" y="401"/>
                  </a:cubicBezTo>
                  <a:cubicBezTo>
                    <a:pt x="228" y="401"/>
                    <a:pt x="227" y="400"/>
                    <a:pt x="226" y="400"/>
                  </a:cubicBezTo>
                  <a:cubicBezTo>
                    <a:pt x="231" y="390"/>
                    <a:pt x="238" y="383"/>
                    <a:pt x="246" y="376"/>
                  </a:cubicBezTo>
                  <a:cubicBezTo>
                    <a:pt x="247" y="374"/>
                    <a:pt x="249" y="373"/>
                    <a:pt x="250" y="372"/>
                  </a:cubicBezTo>
                  <a:cubicBezTo>
                    <a:pt x="255" y="368"/>
                    <a:pt x="260" y="364"/>
                    <a:pt x="265" y="360"/>
                  </a:cubicBezTo>
                  <a:cubicBezTo>
                    <a:pt x="279" y="348"/>
                    <a:pt x="294" y="337"/>
                    <a:pt x="312" y="330"/>
                  </a:cubicBezTo>
                  <a:cubicBezTo>
                    <a:pt x="322" y="326"/>
                    <a:pt x="333" y="325"/>
                    <a:pt x="344" y="323"/>
                  </a:cubicBezTo>
                  <a:cubicBezTo>
                    <a:pt x="349" y="323"/>
                    <a:pt x="355" y="322"/>
                    <a:pt x="361" y="321"/>
                  </a:cubicBezTo>
                  <a:cubicBezTo>
                    <a:pt x="363" y="321"/>
                    <a:pt x="365" y="321"/>
                    <a:pt x="367" y="320"/>
                  </a:cubicBezTo>
                  <a:cubicBezTo>
                    <a:pt x="366" y="319"/>
                    <a:pt x="366" y="318"/>
                    <a:pt x="365" y="317"/>
                  </a:cubicBezTo>
                  <a:cubicBezTo>
                    <a:pt x="364" y="315"/>
                    <a:pt x="363" y="313"/>
                    <a:pt x="361" y="312"/>
                  </a:cubicBezTo>
                  <a:cubicBezTo>
                    <a:pt x="358" y="307"/>
                    <a:pt x="353" y="303"/>
                    <a:pt x="349" y="300"/>
                  </a:cubicBezTo>
                  <a:cubicBezTo>
                    <a:pt x="326" y="282"/>
                    <a:pt x="311" y="259"/>
                    <a:pt x="299" y="232"/>
                  </a:cubicBezTo>
                  <a:cubicBezTo>
                    <a:pt x="298" y="230"/>
                    <a:pt x="297" y="228"/>
                    <a:pt x="296" y="225"/>
                  </a:cubicBezTo>
                  <a:cubicBezTo>
                    <a:pt x="296" y="225"/>
                    <a:pt x="296" y="225"/>
                    <a:pt x="296" y="225"/>
                  </a:cubicBezTo>
                  <a:cubicBezTo>
                    <a:pt x="284" y="197"/>
                    <a:pt x="271" y="168"/>
                    <a:pt x="250" y="144"/>
                  </a:cubicBezTo>
                  <a:cubicBezTo>
                    <a:pt x="249" y="143"/>
                    <a:pt x="249" y="141"/>
                    <a:pt x="249" y="140"/>
                  </a:cubicBezTo>
                  <a:cubicBezTo>
                    <a:pt x="264" y="134"/>
                    <a:pt x="279" y="128"/>
                    <a:pt x="294" y="123"/>
                  </a:cubicBezTo>
                  <a:cubicBezTo>
                    <a:pt x="296" y="122"/>
                    <a:pt x="298" y="121"/>
                    <a:pt x="301" y="120"/>
                  </a:cubicBezTo>
                  <a:cubicBezTo>
                    <a:pt x="310" y="117"/>
                    <a:pt x="320" y="113"/>
                    <a:pt x="330" y="110"/>
                  </a:cubicBezTo>
                  <a:cubicBezTo>
                    <a:pt x="355" y="101"/>
                    <a:pt x="381" y="99"/>
                    <a:pt x="408" y="108"/>
                  </a:cubicBezTo>
                  <a:cubicBezTo>
                    <a:pt x="410" y="109"/>
                    <a:pt x="412" y="109"/>
                    <a:pt x="413" y="109"/>
                  </a:cubicBezTo>
                  <a:cubicBezTo>
                    <a:pt x="417" y="110"/>
                    <a:pt x="419" y="109"/>
                    <a:pt x="425" y="104"/>
                  </a:cubicBezTo>
                  <a:cubicBezTo>
                    <a:pt x="418" y="91"/>
                    <a:pt x="408" y="82"/>
                    <a:pt x="397" y="74"/>
                  </a:cubicBezTo>
                  <a:cubicBezTo>
                    <a:pt x="396" y="74"/>
                    <a:pt x="396" y="73"/>
                    <a:pt x="395" y="73"/>
                  </a:cubicBezTo>
                  <a:cubicBezTo>
                    <a:pt x="386" y="67"/>
                    <a:pt x="377" y="61"/>
                    <a:pt x="368" y="56"/>
                  </a:cubicBezTo>
                  <a:cubicBezTo>
                    <a:pt x="360" y="50"/>
                    <a:pt x="350" y="44"/>
                    <a:pt x="341" y="39"/>
                  </a:cubicBezTo>
                  <a:cubicBezTo>
                    <a:pt x="339" y="38"/>
                    <a:pt x="337" y="37"/>
                    <a:pt x="335" y="36"/>
                  </a:cubicBezTo>
                  <a:cubicBezTo>
                    <a:pt x="308" y="22"/>
                    <a:pt x="278" y="12"/>
                    <a:pt x="254" y="7"/>
                  </a:cubicBezTo>
                  <a:cubicBezTo>
                    <a:pt x="245" y="4"/>
                    <a:pt x="236" y="3"/>
                    <a:pt x="227" y="2"/>
                  </a:cubicBezTo>
                  <a:cubicBezTo>
                    <a:pt x="224" y="1"/>
                    <a:pt x="222" y="1"/>
                    <a:pt x="219" y="1"/>
                  </a:cubicBezTo>
                  <a:cubicBezTo>
                    <a:pt x="206" y="0"/>
                    <a:pt x="193" y="0"/>
                    <a:pt x="180" y="1"/>
                  </a:cubicBezTo>
                  <a:cubicBezTo>
                    <a:pt x="178" y="1"/>
                    <a:pt x="175" y="1"/>
                    <a:pt x="172" y="1"/>
                  </a:cubicBezTo>
                  <a:cubicBezTo>
                    <a:pt x="134" y="6"/>
                    <a:pt x="99" y="19"/>
                    <a:pt x="65" y="36"/>
                  </a:cubicBezTo>
                  <a:cubicBezTo>
                    <a:pt x="63" y="37"/>
                    <a:pt x="61" y="38"/>
                    <a:pt x="59" y="39"/>
                  </a:cubicBezTo>
                  <a:cubicBezTo>
                    <a:pt x="41" y="49"/>
                    <a:pt x="24" y="59"/>
                    <a:pt x="6" y="70"/>
                  </a:cubicBezTo>
                  <a:cubicBezTo>
                    <a:pt x="4" y="72"/>
                    <a:pt x="2" y="73"/>
                    <a:pt x="0" y="75"/>
                  </a:cubicBezTo>
                  <a:cubicBezTo>
                    <a:pt x="0" y="75"/>
                    <a:pt x="1" y="75"/>
                    <a:pt x="2" y="75"/>
                  </a:cubicBezTo>
                  <a:cubicBezTo>
                    <a:pt x="45" y="77"/>
                    <a:pt x="64" y="105"/>
                    <a:pt x="80" y="139"/>
                  </a:cubicBezTo>
                  <a:cubicBezTo>
                    <a:pt x="81" y="142"/>
                    <a:pt x="82" y="144"/>
                    <a:pt x="82" y="146"/>
                  </a:cubicBezTo>
                  <a:cubicBezTo>
                    <a:pt x="85" y="151"/>
                    <a:pt x="87" y="156"/>
                    <a:pt x="89" y="161"/>
                  </a:cubicBezTo>
                  <a:cubicBezTo>
                    <a:pt x="97" y="182"/>
                    <a:pt x="109" y="224"/>
                    <a:pt x="132" y="238"/>
                  </a:cubicBezTo>
                  <a:cubicBezTo>
                    <a:pt x="134" y="239"/>
                    <a:pt x="136" y="240"/>
                    <a:pt x="139" y="241"/>
                  </a:cubicBezTo>
                  <a:cubicBezTo>
                    <a:pt x="139" y="241"/>
                    <a:pt x="140" y="241"/>
                    <a:pt x="141" y="241"/>
                  </a:cubicBezTo>
                  <a:cubicBezTo>
                    <a:pt x="139" y="244"/>
                    <a:pt x="137" y="246"/>
                    <a:pt x="135" y="248"/>
                  </a:cubicBezTo>
                  <a:cubicBezTo>
                    <a:pt x="133" y="249"/>
                    <a:pt x="132" y="251"/>
                    <a:pt x="130" y="252"/>
                  </a:cubicBezTo>
                  <a:cubicBezTo>
                    <a:pt x="129" y="253"/>
                    <a:pt x="127" y="255"/>
                    <a:pt x="125" y="256"/>
                  </a:cubicBezTo>
                  <a:cubicBezTo>
                    <a:pt x="100" y="280"/>
                    <a:pt x="80" y="307"/>
                    <a:pt x="65" y="337"/>
                  </a:cubicBezTo>
                  <a:cubicBezTo>
                    <a:pt x="64" y="339"/>
                    <a:pt x="63" y="342"/>
                    <a:pt x="62" y="344"/>
                  </a:cubicBezTo>
                  <a:cubicBezTo>
                    <a:pt x="51" y="367"/>
                    <a:pt x="42" y="393"/>
                    <a:pt x="38" y="421"/>
                  </a:cubicBezTo>
                  <a:cubicBezTo>
                    <a:pt x="36" y="433"/>
                    <a:pt x="34" y="445"/>
                    <a:pt x="33" y="457"/>
                  </a:cubicBezTo>
                  <a:cubicBezTo>
                    <a:pt x="33" y="460"/>
                    <a:pt x="32" y="463"/>
                    <a:pt x="32" y="465"/>
                  </a:cubicBezTo>
                  <a:cubicBezTo>
                    <a:pt x="32" y="473"/>
                    <a:pt x="31" y="481"/>
                    <a:pt x="31" y="489"/>
                  </a:cubicBezTo>
                  <a:cubicBezTo>
                    <a:pt x="31" y="492"/>
                    <a:pt x="31" y="495"/>
                    <a:pt x="31" y="498"/>
                  </a:cubicBezTo>
                  <a:cubicBezTo>
                    <a:pt x="31" y="534"/>
                    <a:pt x="35" y="571"/>
                    <a:pt x="41" y="607"/>
                  </a:cubicBezTo>
                  <a:cubicBezTo>
                    <a:pt x="42" y="611"/>
                    <a:pt x="44" y="615"/>
                    <a:pt x="45" y="620"/>
                  </a:cubicBezTo>
                  <a:cubicBezTo>
                    <a:pt x="46" y="623"/>
                    <a:pt x="47" y="625"/>
                    <a:pt x="48" y="629"/>
                  </a:cubicBezTo>
                  <a:cubicBezTo>
                    <a:pt x="50" y="628"/>
                    <a:pt x="52" y="627"/>
                    <a:pt x="54" y="626"/>
                  </a:cubicBezTo>
                  <a:cubicBezTo>
                    <a:pt x="65" y="622"/>
                    <a:pt x="74" y="619"/>
                    <a:pt x="82" y="615"/>
                  </a:cubicBezTo>
                  <a:cubicBezTo>
                    <a:pt x="101" y="605"/>
                    <a:pt x="121" y="603"/>
                    <a:pt x="141" y="610"/>
                  </a:cubicBezTo>
                  <a:cubicBezTo>
                    <a:pt x="157" y="615"/>
                    <a:pt x="172" y="620"/>
                    <a:pt x="187" y="626"/>
                  </a:cubicBezTo>
                  <a:cubicBezTo>
                    <a:pt x="189" y="627"/>
                    <a:pt x="191" y="628"/>
                    <a:pt x="193" y="629"/>
                  </a:cubicBezTo>
                  <a:cubicBezTo>
                    <a:pt x="201" y="632"/>
                    <a:pt x="209" y="636"/>
                    <a:pt x="217" y="639"/>
                  </a:cubicBezTo>
                  <a:cubicBezTo>
                    <a:pt x="227" y="644"/>
                    <a:pt x="238" y="649"/>
                    <a:pt x="249" y="653"/>
                  </a:cubicBezTo>
                  <a:cubicBezTo>
                    <a:pt x="266" y="660"/>
                    <a:pt x="285" y="666"/>
                    <a:pt x="303" y="671"/>
                  </a:cubicBezTo>
                  <a:cubicBezTo>
                    <a:pt x="304" y="671"/>
                    <a:pt x="306" y="672"/>
                    <a:pt x="307" y="672"/>
                  </a:cubicBezTo>
                  <a:cubicBezTo>
                    <a:pt x="308" y="672"/>
                    <a:pt x="309" y="672"/>
                    <a:pt x="310" y="672"/>
                  </a:cubicBezTo>
                  <a:cubicBezTo>
                    <a:pt x="336" y="677"/>
                    <a:pt x="360" y="674"/>
                    <a:pt x="384" y="664"/>
                  </a:cubicBezTo>
                  <a:cubicBezTo>
                    <a:pt x="386" y="663"/>
                    <a:pt x="388" y="662"/>
                    <a:pt x="390" y="661"/>
                  </a:cubicBezTo>
                  <a:cubicBezTo>
                    <a:pt x="391" y="661"/>
                    <a:pt x="393" y="660"/>
                    <a:pt x="394" y="659"/>
                  </a:cubicBezTo>
                  <a:cubicBezTo>
                    <a:pt x="413" y="650"/>
                    <a:pt x="431" y="641"/>
                    <a:pt x="452" y="630"/>
                  </a:cubicBezTo>
                  <a:cubicBezTo>
                    <a:pt x="452" y="637"/>
                    <a:pt x="452" y="642"/>
                    <a:pt x="451" y="646"/>
                  </a:cubicBezTo>
                  <a:cubicBezTo>
                    <a:pt x="450" y="655"/>
                    <a:pt x="452" y="663"/>
                    <a:pt x="456" y="670"/>
                  </a:cubicBezTo>
                  <a:cubicBezTo>
                    <a:pt x="457" y="671"/>
                    <a:pt x="458" y="673"/>
                    <a:pt x="460" y="675"/>
                  </a:cubicBezTo>
                  <a:cubicBezTo>
                    <a:pt x="461" y="676"/>
                    <a:pt x="462" y="678"/>
                    <a:pt x="463" y="679"/>
                  </a:cubicBezTo>
                  <a:cubicBezTo>
                    <a:pt x="474" y="689"/>
                    <a:pt x="486" y="693"/>
                    <a:pt x="499" y="695"/>
                  </a:cubicBezTo>
                  <a:cubicBezTo>
                    <a:pt x="519" y="698"/>
                    <a:pt x="538" y="694"/>
                    <a:pt x="557" y="686"/>
                  </a:cubicBezTo>
                  <a:cubicBezTo>
                    <a:pt x="558" y="685"/>
                    <a:pt x="559" y="685"/>
                    <a:pt x="560" y="684"/>
                  </a:cubicBezTo>
                  <a:cubicBezTo>
                    <a:pt x="561" y="684"/>
                    <a:pt x="562" y="683"/>
                    <a:pt x="563" y="683"/>
                  </a:cubicBezTo>
                  <a:cubicBezTo>
                    <a:pt x="583" y="673"/>
                    <a:pt x="601" y="660"/>
                    <a:pt x="618" y="645"/>
                  </a:cubicBezTo>
                  <a:cubicBezTo>
                    <a:pt x="626" y="637"/>
                    <a:pt x="635" y="629"/>
                    <a:pt x="643" y="621"/>
                  </a:cubicBezTo>
                  <a:cubicBezTo>
                    <a:pt x="645" y="620"/>
                    <a:pt x="647" y="618"/>
                    <a:pt x="648" y="617"/>
                  </a:cubicBezTo>
                  <a:cubicBezTo>
                    <a:pt x="662" y="604"/>
                    <a:pt x="676" y="591"/>
                    <a:pt x="689" y="578"/>
                  </a:cubicBezTo>
                  <a:cubicBezTo>
                    <a:pt x="700" y="568"/>
                    <a:pt x="711" y="558"/>
                    <a:pt x="722" y="548"/>
                  </a:cubicBezTo>
                  <a:cubicBezTo>
                    <a:pt x="723" y="547"/>
                    <a:pt x="725" y="545"/>
                    <a:pt x="727" y="544"/>
                  </a:cubicBezTo>
                  <a:cubicBezTo>
                    <a:pt x="737" y="535"/>
                    <a:pt x="748" y="526"/>
                    <a:pt x="760" y="518"/>
                  </a:cubicBezTo>
                  <a:cubicBezTo>
                    <a:pt x="765" y="514"/>
                    <a:pt x="770" y="511"/>
                    <a:pt x="776" y="507"/>
                  </a:cubicBezTo>
                  <a:cubicBezTo>
                    <a:pt x="779" y="505"/>
                    <a:pt x="781" y="504"/>
                    <a:pt x="784" y="502"/>
                  </a:cubicBezTo>
                  <a:cubicBezTo>
                    <a:pt x="794" y="498"/>
                    <a:pt x="803" y="494"/>
                    <a:pt x="814" y="493"/>
                  </a:cubicBezTo>
                  <a:cubicBezTo>
                    <a:pt x="815" y="493"/>
                    <a:pt x="816" y="493"/>
                    <a:pt x="817" y="4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7" name="Freeform 21"/>
            <p:cNvSpPr/>
            <p:nvPr>
              <p:custDataLst>
                <p:tags r:id="rId19"/>
              </p:custDataLst>
            </p:nvPr>
          </p:nvSpPr>
          <p:spPr bwMode="auto">
            <a:xfrm>
              <a:off x="8164513" y="3014663"/>
              <a:ext cx="2482850" cy="1689100"/>
            </a:xfrm>
            <a:custGeom>
              <a:avLst/>
              <a:gdLst>
                <a:gd name="T0" fmla="*/ 590 w 661"/>
                <a:gd name="T1" fmla="*/ 69 h 450"/>
                <a:gd name="T2" fmla="*/ 539 w 661"/>
                <a:gd name="T3" fmla="*/ 31 h 450"/>
                <a:gd name="T4" fmla="*/ 502 w 661"/>
                <a:gd name="T5" fmla="*/ 15 h 450"/>
                <a:gd name="T6" fmla="*/ 433 w 661"/>
                <a:gd name="T7" fmla="*/ 1 h 450"/>
                <a:gd name="T8" fmla="*/ 350 w 661"/>
                <a:gd name="T9" fmla="*/ 6 h 450"/>
                <a:gd name="T10" fmla="*/ 273 w 661"/>
                <a:gd name="T11" fmla="*/ 51 h 450"/>
                <a:gd name="T12" fmla="*/ 205 w 661"/>
                <a:gd name="T13" fmla="*/ 72 h 450"/>
                <a:gd name="T14" fmla="*/ 221 w 661"/>
                <a:gd name="T15" fmla="*/ 59 h 450"/>
                <a:gd name="T16" fmla="*/ 246 w 661"/>
                <a:gd name="T17" fmla="*/ 40 h 450"/>
                <a:gd name="T18" fmla="*/ 153 w 661"/>
                <a:gd name="T19" fmla="*/ 97 h 450"/>
                <a:gd name="T20" fmla="*/ 77 w 661"/>
                <a:gd name="T21" fmla="*/ 173 h 450"/>
                <a:gd name="T22" fmla="*/ 38 w 661"/>
                <a:gd name="T23" fmla="*/ 228 h 450"/>
                <a:gd name="T24" fmla="*/ 16 w 661"/>
                <a:gd name="T25" fmla="*/ 272 h 450"/>
                <a:gd name="T26" fmla="*/ 0 w 661"/>
                <a:gd name="T27" fmla="*/ 316 h 450"/>
                <a:gd name="T28" fmla="*/ 7 w 661"/>
                <a:gd name="T29" fmla="*/ 319 h 450"/>
                <a:gd name="T30" fmla="*/ 25 w 661"/>
                <a:gd name="T31" fmla="*/ 281 h 450"/>
                <a:gd name="T32" fmla="*/ 76 w 661"/>
                <a:gd name="T33" fmla="*/ 208 h 450"/>
                <a:gd name="T34" fmla="*/ 140 w 661"/>
                <a:gd name="T35" fmla="*/ 146 h 450"/>
                <a:gd name="T36" fmla="*/ 229 w 661"/>
                <a:gd name="T37" fmla="*/ 90 h 450"/>
                <a:gd name="T38" fmla="*/ 289 w 661"/>
                <a:gd name="T39" fmla="*/ 67 h 450"/>
                <a:gd name="T40" fmla="*/ 400 w 661"/>
                <a:gd name="T41" fmla="*/ 51 h 450"/>
                <a:gd name="T42" fmla="*/ 457 w 661"/>
                <a:gd name="T43" fmla="*/ 59 h 450"/>
                <a:gd name="T44" fmla="*/ 550 w 661"/>
                <a:gd name="T45" fmla="*/ 118 h 450"/>
                <a:gd name="T46" fmla="*/ 571 w 661"/>
                <a:gd name="T47" fmla="*/ 150 h 450"/>
                <a:gd name="T48" fmla="*/ 578 w 661"/>
                <a:gd name="T49" fmla="*/ 168 h 450"/>
                <a:gd name="T50" fmla="*/ 586 w 661"/>
                <a:gd name="T51" fmla="*/ 236 h 450"/>
                <a:gd name="T52" fmla="*/ 554 w 661"/>
                <a:gd name="T53" fmla="*/ 345 h 450"/>
                <a:gd name="T54" fmla="*/ 507 w 661"/>
                <a:gd name="T55" fmla="*/ 371 h 450"/>
                <a:gd name="T56" fmla="*/ 498 w 661"/>
                <a:gd name="T57" fmla="*/ 371 h 450"/>
                <a:gd name="T58" fmla="*/ 498 w 661"/>
                <a:gd name="T59" fmla="*/ 371 h 450"/>
                <a:gd name="T60" fmla="*/ 493 w 661"/>
                <a:gd name="T61" fmla="*/ 370 h 450"/>
                <a:gd name="T62" fmla="*/ 490 w 661"/>
                <a:gd name="T63" fmla="*/ 369 h 450"/>
                <a:gd name="T64" fmla="*/ 460 w 661"/>
                <a:gd name="T65" fmla="*/ 349 h 450"/>
                <a:gd name="T66" fmla="*/ 439 w 661"/>
                <a:gd name="T67" fmla="*/ 301 h 450"/>
                <a:gd name="T68" fmla="*/ 448 w 661"/>
                <a:gd name="T69" fmla="*/ 243 h 450"/>
                <a:gd name="T70" fmla="*/ 489 w 661"/>
                <a:gd name="T71" fmla="*/ 228 h 450"/>
                <a:gd name="T72" fmla="*/ 522 w 661"/>
                <a:gd name="T73" fmla="*/ 235 h 450"/>
                <a:gd name="T74" fmla="*/ 513 w 661"/>
                <a:gd name="T75" fmla="*/ 218 h 450"/>
                <a:gd name="T76" fmla="*/ 464 w 661"/>
                <a:gd name="T77" fmla="*/ 201 h 450"/>
                <a:gd name="T78" fmla="*/ 422 w 661"/>
                <a:gd name="T79" fmla="*/ 214 h 450"/>
                <a:gd name="T80" fmla="*/ 393 w 661"/>
                <a:gd name="T81" fmla="*/ 252 h 450"/>
                <a:gd name="T82" fmla="*/ 382 w 661"/>
                <a:gd name="T83" fmla="*/ 305 h 450"/>
                <a:gd name="T84" fmla="*/ 392 w 661"/>
                <a:gd name="T85" fmla="*/ 363 h 450"/>
                <a:gd name="T86" fmla="*/ 414 w 661"/>
                <a:gd name="T87" fmla="*/ 403 h 450"/>
                <a:gd name="T88" fmla="*/ 483 w 661"/>
                <a:gd name="T89" fmla="*/ 446 h 450"/>
                <a:gd name="T90" fmla="*/ 486 w 661"/>
                <a:gd name="T91" fmla="*/ 447 h 450"/>
                <a:gd name="T92" fmla="*/ 497 w 661"/>
                <a:gd name="T93" fmla="*/ 449 h 450"/>
                <a:gd name="T94" fmla="*/ 510 w 661"/>
                <a:gd name="T95" fmla="*/ 450 h 450"/>
                <a:gd name="T96" fmla="*/ 564 w 661"/>
                <a:gd name="T97" fmla="*/ 440 h 450"/>
                <a:gd name="T98" fmla="*/ 609 w 661"/>
                <a:gd name="T99" fmla="*/ 409 h 450"/>
                <a:gd name="T100" fmla="*/ 637 w 661"/>
                <a:gd name="T101" fmla="*/ 367 h 450"/>
                <a:gd name="T102" fmla="*/ 658 w 661"/>
                <a:gd name="T103" fmla="*/ 294 h 450"/>
                <a:gd name="T104" fmla="*/ 647 w 661"/>
                <a:gd name="T105" fmla="*/ 163 h 450"/>
                <a:gd name="T106" fmla="*/ 638 w 661"/>
                <a:gd name="T107" fmla="*/ 136 h 450"/>
                <a:gd name="T108" fmla="*/ 628 w 661"/>
                <a:gd name="T109" fmla="*/ 11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1" h="450">
                  <a:moveTo>
                    <a:pt x="600" y="79"/>
                  </a:moveTo>
                  <a:cubicBezTo>
                    <a:pt x="598" y="77"/>
                    <a:pt x="596" y="76"/>
                    <a:pt x="595" y="74"/>
                  </a:cubicBezTo>
                  <a:cubicBezTo>
                    <a:pt x="593" y="72"/>
                    <a:pt x="592" y="71"/>
                    <a:pt x="590" y="69"/>
                  </a:cubicBezTo>
                  <a:cubicBezTo>
                    <a:pt x="584" y="63"/>
                    <a:pt x="578" y="58"/>
                    <a:pt x="572" y="52"/>
                  </a:cubicBezTo>
                  <a:cubicBezTo>
                    <a:pt x="562" y="45"/>
                    <a:pt x="553" y="39"/>
                    <a:pt x="542" y="33"/>
                  </a:cubicBezTo>
                  <a:cubicBezTo>
                    <a:pt x="541" y="32"/>
                    <a:pt x="540" y="32"/>
                    <a:pt x="539" y="31"/>
                  </a:cubicBezTo>
                  <a:cubicBezTo>
                    <a:pt x="534" y="28"/>
                    <a:pt x="529" y="25"/>
                    <a:pt x="523" y="23"/>
                  </a:cubicBezTo>
                  <a:cubicBezTo>
                    <a:pt x="517" y="20"/>
                    <a:pt x="511" y="18"/>
                    <a:pt x="505" y="15"/>
                  </a:cubicBezTo>
                  <a:cubicBezTo>
                    <a:pt x="504" y="15"/>
                    <a:pt x="503" y="15"/>
                    <a:pt x="502" y="15"/>
                  </a:cubicBezTo>
                  <a:cubicBezTo>
                    <a:pt x="500" y="14"/>
                    <a:pt x="498" y="13"/>
                    <a:pt x="495" y="12"/>
                  </a:cubicBezTo>
                  <a:cubicBezTo>
                    <a:pt x="487" y="9"/>
                    <a:pt x="478" y="7"/>
                    <a:pt x="469" y="5"/>
                  </a:cubicBezTo>
                  <a:cubicBezTo>
                    <a:pt x="457" y="3"/>
                    <a:pt x="445" y="1"/>
                    <a:pt x="433" y="1"/>
                  </a:cubicBezTo>
                  <a:cubicBezTo>
                    <a:pt x="421" y="0"/>
                    <a:pt x="409" y="0"/>
                    <a:pt x="397" y="0"/>
                  </a:cubicBezTo>
                  <a:cubicBezTo>
                    <a:pt x="385" y="1"/>
                    <a:pt x="374" y="2"/>
                    <a:pt x="362" y="4"/>
                  </a:cubicBezTo>
                  <a:cubicBezTo>
                    <a:pt x="358" y="4"/>
                    <a:pt x="354" y="5"/>
                    <a:pt x="350" y="6"/>
                  </a:cubicBezTo>
                  <a:cubicBezTo>
                    <a:pt x="349" y="6"/>
                    <a:pt x="347" y="6"/>
                    <a:pt x="346" y="7"/>
                  </a:cubicBezTo>
                  <a:cubicBezTo>
                    <a:pt x="345" y="7"/>
                    <a:pt x="344" y="8"/>
                    <a:pt x="344" y="8"/>
                  </a:cubicBezTo>
                  <a:cubicBezTo>
                    <a:pt x="318" y="27"/>
                    <a:pt x="294" y="41"/>
                    <a:pt x="273" y="51"/>
                  </a:cubicBezTo>
                  <a:cubicBezTo>
                    <a:pt x="253" y="60"/>
                    <a:pt x="235" y="66"/>
                    <a:pt x="223" y="68"/>
                  </a:cubicBezTo>
                  <a:cubicBezTo>
                    <a:pt x="217" y="70"/>
                    <a:pt x="213" y="71"/>
                    <a:pt x="210" y="71"/>
                  </a:cubicBezTo>
                  <a:cubicBezTo>
                    <a:pt x="207" y="72"/>
                    <a:pt x="205" y="72"/>
                    <a:pt x="205" y="72"/>
                  </a:cubicBezTo>
                  <a:cubicBezTo>
                    <a:pt x="203" y="64"/>
                    <a:pt x="203" y="64"/>
                    <a:pt x="203" y="64"/>
                  </a:cubicBezTo>
                  <a:cubicBezTo>
                    <a:pt x="203" y="64"/>
                    <a:pt x="205" y="64"/>
                    <a:pt x="208" y="63"/>
                  </a:cubicBezTo>
                  <a:cubicBezTo>
                    <a:pt x="211" y="62"/>
                    <a:pt x="215" y="61"/>
                    <a:pt x="221" y="59"/>
                  </a:cubicBezTo>
                  <a:cubicBezTo>
                    <a:pt x="232" y="55"/>
                    <a:pt x="248" y="49"/>
                    <a:pt x="267" y="38"/>
                  </a:cubicBezTo>
                  <a:cubicBezTo>
                    <a:pt x="276" y="33"/>
                    <a:pt x="285" y="27"/>
                    <a:pt x="295" y="20"/>
                  </a:cubicBezTo>
                  <a:cubicBezTo>
                    <a:pt x="278" y="26"/>
                    <a:pt x="262" y="32"/>
                    <a:pt x="246" y="40"/>
                  </a:cubicBezTo>
                  <a:cubicBezTo>
                    <a:pt x="244" y="41"/>
                    <a:pt x="242" y="42"/>
                    <a:pt x="240" y="43"/>
                  </a:cubicBezTo>
                  <a:cubicBezTo>
                    <a:pt x="230" y="47"/>
                    <a:pt x="221" y="52"/>
                    <a:pt x="212" y="58"/>
                  </a:cubicBezTo>
                  <a:cubicBezTo>
                    <a:pt x="190" y="70"/>
                    <a:pt x="171" y="83"/>
                    <a:pt x="153" y="97"/>
                  </a:cubicBezTo>
                  <a:cubicBezTo>
                    <a:pt x="151" y="99"/>
                    <a:pt x="150" y="100"/>
                    <a:pt x="148" y="102"/>
                  </a:cubicBezTo>
                  <a:cubicBezTo>
                    <a:pt x="139" y="109"/>
                    <a:pt x="130" y="117"/>
                    <a:pt x="122" y="125"/>
                  </a:cubicBezTo>
                  <a:cubicBezTo>
                    <a:pt x="105" y="141"/>
                    <a:pt x="90" y="157"/>
                    <a:pt x="77" y="173"/>
                  </a:cubicBezTo>
                  <a:cubicBezTo>
                    <a:pt x="76" y="174"/>
                    <a:pt x="74" y="176"/>
                    <a:pt x="73" y="178"/>
                  </a:cubicBezTo>
                  <a:cubicBezTo>
                    <a:pt x="68" y="184"/>
                    <a:pt x="64" y="190"/>
                    <a:pt x="60" y="195"/>
                  </a:cubicBezTo>
                  <a:cubicBezTo>
                    <a:pt x="51" y="207"/>
                    <a:pt x="44" y="218"/>
                    <a:pt x="38" y="228"/>
                  </a:cubicBezTo>
                  <a:cubicBezTo>
                    <a:pt x="32" y="239"/>
                    <a:pt x="27" y="249"/>
                    <a:pt x="23" y="258"/>
                  </a:cubicBezTo>
                  <a:cubicBezTo>
                    <a:pt x="21" y="260"/>
                    <a:pt x="20" y="263"/>
                    <a:pt x="19" y="266"/>
                  </a:cubicBezTo>
                  <a:cubicBezTo>
                    <a:pt x="18" y="268"/>
                    <a:pt x="17" y="270"/>
                    <a:pt x="16" y="272"/>
                  </a:cubicBezTo>
                  <a:cubicBezTo>
                    <a:pt x="11" y="283"/>
                    <a:pt x="7" y="293"/>
                    <a:pt x="5" y="300"/>
                  </a:cubicBezTo>
                  <a:cubicBezTo>
                    <a:pt x="3" y="305"/>
                    <a:pt x="2" y="309"/>
                    <a:pt x="1" y="312"/>
                  </a:cubicBezTo>
                  <a:cubicBezTo>
                    <a:pt x="0" y="314"/>
                    <a:pt x="0" y="316"/>
                    <a:pt x="0" y="316"/>
                  </a:cubicBezTo>
                  <a:cubicBezTo>
                    <a:pt x="2" y="317"/>
                    <a:pt x="2" y="317"/>
                    <a:pt x="2" y="317"/>
                  </a:cubicBezTo>
                  <a:cubicBezTo>
                    <a:pt x="4" y="317"/>
                    <a:pt x="4" y="317"/>
                    <a:pt x="4" y="317"/>
                  </a:cubicBezTo>
                  <a:cubicBezTo>
                    <a:pt x="7" y="319"/>
                    <a:pt x="7" y="319"/>
                    <a:pt x="7" y="319"/>
                  </a:cubicBezTo>
                  <a:cubicBezTo>
                    <a:pt x="7" y="319"/>
                    <a:pt x="8" y="317"/>
                    <a:pt x="9" y="315"/>
                  </a:cubicBezTo>
                  <a:cubicBezTo>
                    <a:pt x="10" y="312"/>
                    <a:pt x="12" y="309"/>
                    <a:pt x="14" y="304"/>
                  </a:cubicBezTo>
                  <a:cubicBezTo>
                    <a:pt x="17" y="298"/>
                    <a:pt x="20" y="290"/>
                    <a:pt x="25" y="281"/>
                  </a:cubicBezTo>
                  <a:cubicBezTo>
                    <a:pt x="26" y="279"/>
                    <a:pt x="27" y="277"/>
                    <a:pt x="29" y="275"/>
                  </a:cubicBezTo>
                  <a:cubicBezTo>
                    <a:pt x="31" y="272"/>
                    <a:pt x="33" y="268"/>
                    <a:pt x="35" y="264"/>
                  </a:cubicBezTo>
                  <a:cubicBezTo>
                    <a:pt x="45" y="248"/>
                    <a:pt x="58" y="228"/>
                    <a:pt x="76" y="208"/>
                  </a:cubicBezTo>
                  <a:cubicBezTo>
                    <a:pt x="80" y="203"/>
                    <a:pt x="84" y="198"/>
                    <a:pt x="89" y="193"/>
                  </a:cubicBezTo>
                  <a:cubicBezTo>
                    <a:pt x="90" y="192"/>
                    <a:pt x="92" y="190"/>
                    <a:pt x="93" y="189"/>
                  </a:cubicBezTo>
                  <a:cubicBezTo>
                    <a:pt x="107" y="174"/>
                    <a:pt x="122" y="160"/>
                    <a:pt x="140" y="146"/>
                  </a:cubicBezTo>
                  <a:cubicBezTo>
                    <a:pt x="150" y="138"/>
                    <a:pt x="160" y="131"/>
                    <a:pt x="170" y="124"/>
                  </a:cubicBezTo>
                  <a:cubicBezTo>
                    <a:pt x="172" y="123"/>
                    <a:pt x="174" y="121"/>
                    <a:pt x="176" y="120"/>
                  </a:cubicBezTo>
                  <a:cubicBezTo>
                    <a:pt x="192" y="110"/>
                    <a:pt x="210" y="99"/>
                    <a:pt x="229" y="90"/>
                  </a:cubicBezTo>
                  <a:cubicBezTo>
                    <a:pt x="242" y="84"/>
                    <a:pt x="256" y="78"/>
                    <a:pt x="271" y="73"/>
                  </a:cubicBezTo>
                  <a:cubicBezTo>
                    <a:pt x="273" y="72"/>
                    <a:pt x="275" y="72"/>
                    <a:pt x="277" y="71"/>
                  </a:cubicBezTo>
                  <a:cubicBezTo>
                    <a:pt x="281" y="69"/>
                    <a:pt x="285" y="68"/>
                    <a:pt x="289" y="67"/>
                  </a:cubicBezTo>
                  <a:cubicBezTo>
                    <a:pt x="293" y="66"/>
                    <a:pt x="298" y="64"/>
                    <a:pt x="302" y="63"/>
                  </a:cubicBezTo>
                  <a:cubicBezTo>
                    <a:pt x="314" y="60"/>
                    <a:pt x="326" y="57"/>
                    <a:pt x="339" y="55"/>
                  </a:cubicBezTo>
                  <a:cubicBezTo>
                    <a:pt x="359" y="52"/>
                    <a:pt x="379" y="50"/>
                    <a:pt x="400" y="51"/>
                  </a:cubicBezTo>
                  <a:cubicBezTo>
                    <a:pt x="403" y="51"/>
                    <a:pt x="406" y="51"/>
                    <a:pt x="409" y="51"/>
                  </a:cubicBezTo>
                  <a:cubicBezTo>
                    <a:pt x="423" y="52"/>
                    <a:pt x="437" y="54"/>
                    <a:pt x="450" y="57"/>
                  </a:cubicBezTo>
                  <a:cubicBezTo>
                    <a:pt x="452" y="58"/>
                    <a:pt x="455" y="58"/>
                    <a:pt x="457" y="59"/>
                  </a:cubicBezTo>
                  <a:cubicBezTo>
                    <a:pt x="457" y="59"/>
                    <a:pt x="457" y="59"/>
                    <a:pt x="458" y="59"/>
                  </a:cubicBezTo>
                  <a:cubicBezTo>
                    <a:pt x="492" y="68"/>
                    <a:pt x="523" y="87"/>
                    <a:pt x="546" y="113"/>
                  </a:cubicBezTo>
                  <a:cubicBezTo>
                    <a:pt x="548" y="114"/>
                    <a:pt x="549" y="116"/>
                    <a:pt x="550" y="118"/>
                  </a:cubicBezTo>
                  <a:cubicBezTo>
                    <a:pt x="551" y="118"/>
                    <a:pt x="551" y="119"/>
                    <a:pt x="552" y="120"/>
                  </a:cubicBezTo>
                  <a:cubicBezTo>
                    <a:pt x="558" y="127"/>
                    <a:pt x="563" y="135"/>
                    <a:pt x="568" y="143"/>
                  </a:cubicBezTo>
                  <a:cubicBezTo>
                    <a:pt x="571" y="150"/>
                    <a:pt x="571" y="150"/>
                    <a:pt x="571" y="150"/>
                  </a:cubicBezTo>
                  <a:cubicBezTo>
                    <a:pt x="572" y="150"/>
                    <a:pt x="574" y="155"/>
                    <a:pt x="574" y="156"/>
                  </a:cubicBezTo>
                  <a:cubicBezTo>
                    <a:pt x="575" y="157"/>
                    <a:pt x="576" y="160"/>
                    <a:pt x="576" y="162"/>
                  </a:cubicBezTo>
                  <a:cubicBezTo>
                    <a:pt x="577" y="164"/>
                    <a:pt x="578" y="166"/>
                    <a:pt x="578" y="168"/>
                  </a:cubicBezTo>
                  <a:cubicBezTo>
                    <a:pt x="584" y="185"/>
                    <a:pt x="586" y="205"/>
                    <a:pt x="586" y="224"/>
                  </a:cubicBezTo>
                  <a:cubicBezTo>
                    <a:pt x="586" y="224"/>
                    <a:pt x="586" y="224"/>
                    <a:pt x="586" y="224"/>
                  </a:cubicBezTo>
                  <a:cubicBezTo>
                    <a:pt x="586" y="228"/>
                    <a:pt x="586" y="232"/>
                    <a:pt x="586" y="236"/>
                  </a:cubicBezTo>
                  <a:cubicBezTo>
                    <a:pt x="585" y="251"/>
                    <a:pt x="583" y="267"/>
                    <a:pt x="580" y="281"/>
                  </a:cubicBezTo>
                  <a:cubicBezTo>
                    <a:pt x="576" y="299"/>
                    <a:pt x="570" y="316"/>
                    <a:pt x="563" y="330"/>
                  </a:cubicBezTo>
                  <a:cubicBezTo>
                    <a:pt x="560" y="336"/>
                    <a:pt x="557" y="341"/>
                    <a:pt x="554" y="345"/>
                  </a:cubicBezTo>
                  <a:cubicBezTo>
                    <a:pt x="552" y="347"/>
                    <a:pt x="551" y="349"/>
                    <a:pt x="550" y="351"/>
                  </a:cubicBezTo>
                  <a:cubicBezTo>
                    <a:pt x="546" y="355"/>
                    <a:pt x="542" y="358"/>
                    <a:pt x="538" y="361"/>
                  </a:cubicBezTo>
                  <a:cubicBezTo>
                    <a:pt x="529" y="368"/>
                    <a:pt x="520" y="371"/>
                    <a:pt x="507" y="371"/>
                  </a:cubicBezTo>
                  <a:cubicBezTo>
                    <a:pt x="505" y="371"/>
                    <a:pt x="504" y="371"/>
                    <a:pt x="502" y="371"/>
                  </a:cubicBezTo>
                  <a:cubicBezTo>
                    <a:pt x="500" y="371"/>
                    <a:pt x="500" y="371"/>
                    <a:pt x="500" y="371"/>
                  </a:cubicBezTo>
                  <a:cubicBezTo>
                    <a:pt x="498" y="371"/>
                    <a:pt x="498" y="371"/>
                    <a:pt x="498" y="371"/>
                  </a:cubicBezTo>
                  <a:cubicBezTo>
                    <a:pt x="498" y="370"/>
                    <a:pt x="498" y="370"/>
                    <a:pt x="498" y="370"/>
                  </a:cubicBezTo>
                  <a:cubicBezTo>
                    <a:pt x="500" y="371"/>
                    <a:pt x="498" y="371"/>
                    <a:pt x="499" y="371"/>
                  </a:cubicBezTo>
                  <a:cubicBezTo>
                    <a:pt x="498" y="371"/>
                    <a:pt x="498" y="371"/>
                    <a:pt x="498" y="371"/>
                  </a:cubicBezTo>
                  <a:cubicBezTo>
                    <a:pt x="495" y="370"/>
                    <a:pt x="495" y="370"/>
                    <a:pt x="495" y="370"/>
                  </a:cubicBezTo>
                  <a:cubicBezTo>
                    <a:pt x="494" y="370"/>
                    <a:pt x="494" y="370"/>
                    <a:pt x="494" y="370"/>
                  </a:cubicBezTo>
                  <a:cubicBezTo>
                    <a:pt x="493" y="370"/>
                    <a:pt x="494" y="370"/>
                    <a:pt x="493" y="370"/>
                  </a:cubicBezTo>
                  <a:cubicBezTo>
                    <a:pt x="493" y="370"/>
                    <a:pt x="493" y="370"/>
                    <a:pt x="493" y="370"/>
                  </a:cubicBezTo>
                  <a:cubicBezTo>
                    <a:pt x="492" y="370"/>
                    <a:pt x="492" y="370"/>
                    <a:pt x="492" y="369"/>
                  </a:cubicBezTo>
                  <a:cubicBezTo>
                    <a:pt x="491" y="369"/>
                    <a:pt x="490" y="369"/>
                    <a:pt x="490" y="369"/>
                  </a:cubicBezTo>
                  <a:cubicBezTo>
                    <a:pt x="485" y="368"/>
                    <a:pt x="480" y="366"/>
                    <a:pt x="475" y="363"/>
                  </a:cubicBezTo>
                  <a:cubicBezTo>
                    <a:pt x="472" y="360"/>
                    <a:pt x="468" y="357"/>
                    <a:pt x="465" y="354"/>
                  </a:cubicBezTo>
                  <a:cubicBezTo>
                    <a:pt x="463" y="352"/>
                    <a:pt x="462" y="351"/>
                    <a:pt x="460" y="349"/>
                  </a:cubicBezTo>
                  <a:cubicBezTo>
                    <a:pt x="457" y="345"/>
                    <a:pt x="454" y="341"/>
                    <a:pt x="452" y="337"/>
                  </a:cubicBezTo>
                  <a:cubicBezTo>
                    <a:pt x="449" y="331"/>
                    <a:pt x="446" y="325"/>
                    <a:pt x="444" y="319"/>
                  </a:cubicBezTo>
                  <a:cubicBezTo>
                    <a:pt x="442" y="313"/>
                    <a:pt x="440" y="307"/>
                    <a:pt x="439" y="301"/>
                  </a:cubicBezTo>
                  <a:cubicBezTo>
                    <a:pt x="437" y="289"/>
                    <a:pt x="437" y="277"/>
                    <a:pt x="438" y="267"/>
                  </a:cubicBezTo>
                  <a:cubicBezTo>
                    <a:pt x="440" y="259"/>
                    <a:pt x="442" y="252"/>
                    <a:pt x="446" y="247"/>
                  </a:cubicBezTo>
                  <a:cubicBezTo>
                    <a:pt x="446" y="245"/>
                    <a:pt x="447" y="244"/>
                    <a:pt x="448" y="243"/>
                  </a:cubicBezTo>
                  <a:cubicBezTo>
                    <a:pt x="449" y="242"/>
                    <a:pt x="449" y="242"/>
                    <a:pt x="449" y="241"/>
                  </a:cubicBezTo>
                  <a:cubicBezTo>
                    <a:pt x="454" y="236"/>
                    <a:pt x="460" y="232"/>
                    <a:pt x="467" y="230"/>
                  </a:cubicBezTo>
                  <a:cubicBezTo>
                    <a:pt x="474" y="228"/>
                    <a:pt x="482" y="228"/>
                    <a:pt x="489" y="228"/>
                  </a:cubicBezTo>
                  <a:cubicBezTo>
                    <a:pt x="496" y="229"/>
                    <a:pt x="502" y="230"/>
                    <a:pt x="507" y="231"/>
                  </a:cubicBezTo>
                  <a:cubicBezTo>
                    <a:pt x="512" y="232"/>
                    <a:pt x="516" y="233"/>
                    <a:pt x="518" y="234"/>
                  </a:cubicBezTo>
                  <a:cubicBezTo>
                    <a:pt x="521" y="235"/>
                    <a:pt x="522" y="235"/>
                    <a:pt x="522" y="235"/>
                  </a:cubicBezTo>
                  <a:cubicBezTo>
                    <a:pt x="526" y="228"/>
                    <a:pt x="526" y="228"/>
                    <a:pt x="526" y="228"/>
                  </a:cubicBezTo>
                  <a:cubicBezTo>
                    <a:pt x="526" y="228"/>
                    <a:pt x="525" y="227"/>
                    <a:pt x="523" y="226"/>
                  </a:cubicBezTo>
                  <a:cubicBezTo>
                    <a:pt x="521" y="224"/>
                    <a:pt x="517" y="221"/>
                    <a:pt x="513" y="218"/>
                  </a:cubicBezTo>
                  <a:cubicBezTo>
                    <a:pt x="508" y="215"/>
                    <a:pt x="502" y="211"/>
                    <a:pt x="494" y="208"/>
                  </a:cubicBezTo>
                  <a:cubicBezTo>
                    <a:pt x="487" y="205"/>
                    <a:pt x="478" y="202"/>
                    <a:pt x="466" y="201"/>
                  </a:cubicBezTo>
                  <a:cubicBezTo>
                    <a:pt x="466" y="201"/>
                    <a:pt x="465" y="201"/>
                    <a:pt x="464" y="201"/>
                  </a:cubicBezTo>
                  <a:cubicBezTo>
                    <a:pt x="462" y="201"/>
                    <a:pt x="460" y="201"/>
                    <a:pt x="457" y="201"/>
                  </a:cubicBezTo>
                  <a:cubicBezTo>
                    <a:pt x="447" y="202"/>
                    <a:pt x="434" y="205"/>
                    <a:pt x="423" y="213"/>
                  </a:cubicBezTo>
                  <a:cubicBezTo>
                    <a:pt x="423" y="214"/>
                    <a:pt x="422" y="214"/>
                    <a:pt x="422" y="214"/>
                  </a:cubicBezTo>
                  <a:cubicBezTo>
                    <a:pt x="420" y="216"/>
                    <a:pt x="418" y="217"/>
                    <a:pt x="417" y="219"/>
                  </a:cubicBezTo>
                  <a:cubicBezTo>
                    <a:pt x="413" y="222"/>
                    <a:pt x="409" y="226"/>
                    <a:pt x="406" y="230"/>
                  </a:cubicBezTo>
                  <a:cubicBezTo>
                    <a:pt x="401" y="237"/>
                    <a:pt x="396" y="245"/>
                    <a:pt x="393" y="252"/>
                  </a:cubicBezTo>
                  <a:cubicBezTo>
                    <a:pt x="390" y="259"/>
                    <a:pt x="388" y="265"/>
                    <a:pt x="387" y="271"/>
                  </a:cubicBezTo>
                  <a:cubicBezTo>
                    <a:pt x="386" y="275"/>
                    <a:pt x="385" y="279"/>
                    <a:pt x="384" y="283"/>
                  </a:cubicBezTo>
                  <a:cubicBezTo>
                    <a:pt x="383" y="290"/>
                    <a:pt x="382" y="297"/>
                    <a:pt x="382" y="305"/>
                  </a:cubicBezTo>
                  <a:cubicBezTo>
                    <a:pt x="382" y="312"/>
                    <a:pt x="382" y="319"/>
                    <a:pt x="383" y="327"/>
                  </a:cubicBezTo>
                  <a:cubicBezTo>
                    <a:pt x="384" y="330"/>
                    <a:pt x="384" y="334"/>
                    <a:pt x="385" y="337"/>
                  </a:cubicBezTo>
                  <a:cubicBezTo>
                    <a:pt x="386" y="346"/>
                    <a:pt x="389" y="354"/>
                    <a:pt x="392" y="363"/>
                  </a:cubicBezTo>
                  <a:cubicBezTo>
                    <a:pt x="395" y="373"/>
                    <a:pt x="400" y="383"/>
                    <a:pt x="406" y="392"/>
                  </a:cubicBezTo>
                  <a:cubicBezTo>
                    <a:pt x="408" y="394"/>
                    <a:pt x="409" y="396"/>
                    <a:pt x="410" y="398"/>
                  </a:cubicBezTo>
                  <a:cubicBezTo>
                    <a:pt x="412" y="400"/>
                    <a:pt x="413" y="402"/>
                    <a:pt x="414" y="403"/>
                  </a:cubicBezTo>
                  <a:cubicBezTo>
                    <a:pt x="419" y="409"/>
                    <a:pt x="424" y="415"/>
                    <a:pt x="430" y="420"/>
                  </a:cubicBezTo>
                  <a:cubicBezTo>
                    <a:pt x="440" y="428"/>
                    <a:pt x="451" y="435"/>
                    <a:pt x="464" y="441"/>
                  </a:cubicBezTo>
                  <a:cubicBezTo>
                    <a:pt x="469" y="443"/>
                    <a:pt x="480" y="446"/>
                    <a:pt x="483" y="446"/>
                  </a:cubicBezTo>
                  <a:cubicBezTo>
                    <a:pt x="483" y="447"/>
                    <a:pt x="483" y="447"/>
                    <a:pt x="483" y="447"/>
                  </a:cubicBezTo>
                  <a:cubicBezTo>
                    <a:pt x="484" y="447"/>
                    <a:pt x="482" y="446"/>
                    <a:pt x="485" y="447"/>
                  </a:cubicBezTo>
                  <a:cubicBezTo>
                    <a:pt x="486" y="447"/>
                    <a:pt x="486" y="447"/>
                    <a:pt x="486" y="447"/>
                  </a:cubicBezTo>
                  <a:cubicBezTo>
                    <a:pt x="488" y="448"/>
                    <a:pt x="488" y="448"/>
                    <a:pt x="488" y="448"/>
                  </a:cubicBezTo>
                  <a:cubicBezTo>
                    <a:pt x="493" y="448"/>
                    <a:pt x="493" y="448"/>
                    <a:pt x="493" y="448"/>
                  </a:cubicBezTo>
                  <a:cubicBezTo>
                    <a:pt x="494" y="449"/>
                    <a:pt x="496" y="449"/>
                    <a:pt x="497" y="449"/>
                  </a:cubicBezTo>
                  <a:cubicBezTo>
                    <a:pt x="499" y="449"/>
                    <a:pt x="501" y="449"/>
                    <a:pt x="502" y="450"/>
                  </a:cubicBezTo>
                  <a:cubicBezTo>
                    <a:pt x="504" y="450"/>
                    <a:pt x="506" y="450"/>
                    <a:pt x="507" y="450"/>
                  </a:cubicBezTo>
                  <a:cubicBezTo>
                    <a:pt x="508" y="450"/>
                    <a:pt x="509" y="450"/>
                    <a:pt x="510" y="450"/>
                  </a:cubicBezTo>
                  <a:cubicBezTo>
                    <a:pt x="513" y="450"/>
                    <a:pt x="516" y="450"/>
                    <a:pt x="519" y="450"/>
                  </a:cubicBezTo>
                  <a:cubicBezTo>
                    <a:pt x="527" y="450"/>
                    <a:pt x="535" y="449"/>
                    <a:pt x="544" y="447"/>
                  </a:cubicBezTo>
                  <a:cubicBezTo>
                    <a:pt x="551" y="446"/>
                    <a:pt x="558" y="443"/>
                    <a:pt x="564" y="440"/>
                  </a:cubicBezTo>
                  <a:cubicBezTo>
                    <a:pt x="571" y="438"/>
                    <a:pt x="578" y="434"/>
                    <a:pt x="584" y="430"/>
                  </a:cubicBezTo>
                  <a:cubicBezTo>
                    <a:pt x="590" y="426"/>
                    <a:pt x="596" y="422"/>
                    <a:pt x="601" y="417"/>
                  </a:cubicBezTo>
                  <a:cubicBezTo>
                    <a:pt x="604" y="414"/>
                    <a:pt x="606" y="412"/>
                    <a:pt x="609" y="409"/>
                  </a:cubicBezTo>
                  <a:cubicBezTo>
                    <a:pt x="610" y="408"/>
                    <a:pt x="612" y="406"/>
                    <a:pt x="613" y="404"/>
                  </a:cubicBezTo>
                  <a:cubicBezTo>
                    <a:pt x="614" y="403"/>
                    <a:pt x="615" y="402"/>
                    <a:pt x="616" y="401"/>
                  </a:cubicBezTo>
                  <a:cubicBezTo>
                    <a:pt x="625" y="390"/>
                    <a:pt x="632" y="379"/>
                    <a:pt x="637" y="367"/>
                  </a:cubicBezTo>
                  <a:cubicBezTo>
                    <a:pt x="646" y="350"/>
                    <a:pt x="651" y="333"/>
                    <a:pt x="655" y="315"/>
                  </a:cubicBezTo>
                  <a:cubicBezTo>
                    <a:pt x="656" y="310"/>
                    <a:pt x="657" y="304"/>
                    <a:pt x="658" y="298"/>
                  </a:cubicBezTo>
                  <a:cubicBezTo>
                    <a:pt x="658" y="297"/>
                    <a:pt x="658" y="295"/>
                    <a:pt x="658" y="294"/>
                  </a:cubicBezTo>
                  <a:cubicBezTo>
                    <a:pt x="661" y="269"/>
                    <a:pt x="661" y="245"/>
                    <a:pt x="659" y="220"/>
                  </a:cubicBezTo>
                  <a:cubicBezTo>
                    <a:pt x="657" y="203"/>
                    <a:pt x="654" y="186"/>
                    <a:pt x="649" y="170"/>
                  </a:cubicBezTo>
                  <a:cubicBezTo>
                    <a:pt x="649" y="167"/>
                    <a:pt x="648" y="165"/>
                    <a:pt x="647" y="163"/>
                  </a:cubicBezTo>
                  <a:cubicBezTo>
                    <a:pt x="646" y="157"/>
                    <a:pt x="644" y="151"/>
                    <a:pt x="641" y="146"/>
                  </a:cubicBezTo>
                  <a:cubicBezTo>
                    <a:pt x="640" y="143"/>
                    <a:pt x="639" y="140"/>
                    <a:pt x="638" y="137"/>
                  </a:cubicBezTo>
                  <a:cubicBezTo>
                    <a:pt x="638" y="137"/>
                    <a:pt x="638" y="136"/>
                    <a:pt x="638" y="136"/>
                  </a:cubicBezTo>
                  <a:cubicBezTo>
                    <a:pt x="636" y="133"/>
                    <a:pt x="635" y="130"/>
                    <a:pt x="633" y="127"/>
                  </a:cubicBezTo>
                  <a:cubicBezTo>
                    <a:pt x="631" y="123"/>
                    <a:pt x="631" y="122"/>
                    <a:pt x="628" y="118"/>
                  </a:cubicBezTo>
                  <a:cubicBezTo>
                    <a:pt x="628" y="117"/>
                    <a:pt x="628" y="117"/>
                    <a:pt x="628" y="117"/>
                  </a:cubicBezTo>
                  <a:cubicBezTo>
                    <a:pt x="623" y="110"/>
                    <a:pt x="623" y="110"/>
                    <a:pt x="623" y="110"/>
                  </a:cubicBezTo>
                  <a:cubicBezTo>
                    <a:pt x="616" y="99"/>
                    <a:pt x="608" y="89"/>
                    <a:pt x="60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8" name="Freeform 22"/>
            <p:cNvSpPr/>
            <p:nvPr>
              <p:custDataLst>
                <p:tags r:id="rId20"/>
              </p:custDataLst>
            </p:nvPr>
          </p:nvSpPr>
          <p:spPr bwMode="auto">
            <a:xfrm>
              <a:off x="8848726" y="257175"/>
              <a:ext cx="1600200" cy="3027363"/>
            </a:xfrm>
            <a:custGeom>
              <a:avLst/>
              <a:gdLst>
                <a:gd name="T0" fmla="*/ 270 w 426"/>
                <a:gd name="T1" fmla="*/ 639 h 806"/>
                <a:gd name="T2" fmla="*/ 370 w 426"/>
                <a:gd name="T3" fmla="*/ 484 h 806"/>
                <a:gd name="T4" fmla="*/ 413 w 426"/>
                <a:gd name="T5" fmla="*/ 367 h 806"/>
                <a:gd name="T6" fmla="*/ 426 w 426"/>
                <a:gd name="T7" fmla="*/ 257 h 806"/>
                <a:gd name="T8" fmla="*/ 419 w 426"/>
                <a:gd name="T9" fmla="*/ 198 h 806"/>
                <a:gd name="T10" fmla="*/ 397 w 426"/>
                <a:gd name="T11" fmla="*/ 133 h 806"/>
                <a:gd name="T12" fmla="*/ 327 w 426"/>
                <a:gd name="T13" fmla="*/ 49 h 806"/>
                <a:gd name="T14" fmla="*/ 307 w 426"/>
                <a:gd name="T15" fmla="*/ 34 h 806"/>
                <a:gd name="T16" fmla="*/ 296 w 426"/>
                <a:gd name="T17" fmla="*/ 27 h 806"/>
                <a:gd name="T18" fmla="*/ 285 w 426"/>
                <a:gd name="T19" fmla="*/ 21 h 806"/>
                <a:gd name="T20" fmla="*/ 187 w 426"/>
                <a:gd name="T21" fmla="*/ 1 h 806"/>
                <a:gd name="T22" fmla="*/ 94 w 426"/>
                <a:gd name="T23" fmla="*/ 26 h 806"/>
                <a:gd name="T24" fmla="*/ 28 w 426"/>
                <a:gd name="T25" fmla="*/ 85 h 806"/>
                <a:gd name="T26" fmla="*/ 2 w 426"/>
                <a:gd name="T27" fmla="*/ 151 h 806"/>
                <a:gd name="T28" fmla="*/ 3 w 426"/>
                <a:gd name="T29" fmla="*/ 213 h 806"/>
                <a:gd name="T30" fmla="*/ 4 w 426"/>
                <a:gd name="T31" fmla="*/ 219 h 806"/>
                <a:gd name="T32" fmla="*/ 9 w 426"/>
                <a:gd name="T33" fmla="*/ 236 h 806"/>
                <a:gd name="T34" fmla="*/ 58 w 426"/>
                <a:gd name="T35" fmla="*/ 307 h 806"/>
                <a:gd name="T36" fmla="*/ 138 w 426"/>
                <a:gd name="T37" fmla="*/ 336 h 806"/>
                <a:gd name="T38" fmla="*/ 182 w 426"/>
                <a:gd name="T39" fmla="*/ 330 h 806"/>
                <a:gd name="T40" fmla="*/ 254 w 426"/>
                <a:gd name="T41" fmla="*/ 270 h 806"/>
                <a:gd name="T42" fmla="*/ 266 w 426"/>
                <a:gd name="T43" fmla="*/ 230 h 806"/>
                <a:gd name="T44" fmla="*/ 267 w 426"/>
                <a:gd name="T45" fmla="*/ 201 h 806"/>
                <a:gd name="T46" fmla="*/ 258 w 426"/>
                <a:gd name="T47" fmla="*/ 196 h 806"/>
                <a:gd name="T48" fmla="*/ 252 w 426"/>
                <a:gd name="T49" fmla="*/ 216 h 806"/>
                <a:gd name="T50" fmla="*/ 230 w 426"/>
                <a:gd name="T51" fmla="*/ 254 h 806"/>
                <a:gd name="T52" fmla="*/ 169 w 426"/>
                <a:gd name="T53" fmla="*/ 284 h 806"/>
                <a:gd name="T54" fmla="*/ 112 w 426"/>
                <a:gd name="T55" fmla="*/ 269 h 806"/>
                <a:gd name="T56" fmla="*/ 81 w 426"/>
                <a:gd name="T57" fmla="*/ 224 h 806"/>
                <a:gd name="T58" fmla="*/ 79 w 426"/>
                <a:gd name="T59" fmla="*/ 214 h 806"/>
                <a:gd name="T60" fmla="*/ 77 w 426"/>
                <a:gd name="T61" fmla="*/ 201 h 806"/>
                <a:gd name="T62" fmla="*/ 76 w 426"/>
                <a:gd name="T63" fmla="*/ 193 h 806"/>
                <a:gd name="T64" fmla="*/ 77 w 426"/>
                <a:gd name="T65" fmla="*/ 181 h 806"/>
                <a:gd name="T66" fmla="*/ 134 w 426"/>
                <a:gd name="T67" fmla="*/ 99 h 806"/>
                <a:gd name="T68" fmla="*/ 232 w 426"/>
                <a:gd name="T69" fmla="*/ 82 h 806"/>
                <a:gd name="T70" fmla="*/ 259 w 426"/>
                <a:gd name="T71" fmla="*/ 90 h 806"/>
                <a:gd name="T72" fmla="*/ 269 w 426"/>
                <a:gd name="T73" fmla="*/ 95 h 806"/>
                <a:gd name="T74" fmla="*/ 279 w 426"/>
                <a:gd name="T75" fmla="*/ 101 h 806"/>
                <a:gd name="T76" fmla="*/ 322 w 426"/>
                <a:gd name="T77" fmla="*/ 137 h 806"/>
                <a:gd name="T78" fmla="*/ 367 w 426"/>
                <a:gd name="T79" fmla="*/ 249 h 806"/>
                <a:gd name="T80" fmla="*/ 349 w 426"/>
                <a:gd name="T81" fmla="*/ 409 h 806"/>
                <a:gd name="T82" fmla="*/ 336 w 426"/>
                <a:gd name="T83" fmla="*/ 450 h 806"/>
                <a:gd name="T84" fmla="*/ 231 w 426"/>
                <a:gd name="T85" fmla="*/ 638 h 806"/>
                <a:gd name="T86" fmla="*/ 159 w 426"/>
                <a:gd name="T87" fmla="*/ 717 h 806"/>
                <a:gd name="T88" fmla="*/ 113 w 426"/>
                <a:gd name="T89" fmla="*/ 754 h 806"/>
                <a:gd name="T90" fmla="*/ 21 w 426"/>
                <a:gd name="T91" fmla="*/ 798 h 806"/>
                <a:gd name="T92" fmla="*/ 91 w 426"/>
                <a:gd name="T93" fmla="*/ 785 h 806"/>
                <a:gd name="T94" fmla="*/ 175 w 426"/>
                <a:gd name="T95" fmla="*/ 73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805">
                  <a:moveTo>
                    <a:pt x="175" y="733"/>
                  </a:moveTo>
                  <a:cubicBezTo>
                    <a:pt x="177" y="731"/>
                    <a:pt x="179" y="729"/>
                    <a:pt x="181" y="728"/>
                  </a:cubicBezTo>
                  <a:cubicBezTo>
                    <a:pt x="201" y="712"/>
                    <a:pt x="221" y="693"/>
                    <a:pt x="241" y="671"/>
                  </a:cubicBezTo>
                  <a:cubicBezTo>
                    <a:pt x="251" y="661"/>
                    <a:pt x="260" y="651"/>
                    <a:pt x="270" y="639"/>
                  </a:cubicBezTo>
                  <a:cubicBezTo>
                    <a:pt x="285" y="621"/>
                    <a:pt x="300" y="601"/>
                    <a:pt x="315" y="580"/>
                  </a:cubicBezTo>
                  <a:cubicBezTo>
                    <a:pt x="316" y="578"/>
                    <a:pt x="317" y="576"/>
                    <a:pt x="319" y="574"/>
                  </a:cubicBezTo>
                  <a:cubicBezTo>
                    <a:pt x="319" y="574"/>
                    <a:pt x="319" y="573"/>
                    <a:pt x="320" y="573"/>
                  </a:cubicBezTo>
                  <a:cubicBezTo>
                    <a:pt x="338" y="545"/>
                    <a:pt x="355" y="516"/>
                    <a:pt x="370" y="484"/>
                  </a:cubicBezTo>
                  <a:cubicBezTo>
                    <a:pt x="371" y="482"/>
                    <a:pt x="372" y="480"/>
                    <a:pt x="373" y="478"/>
                  </a:cubicBezTo>
                  <a:cubicBezTo>
                    <a:pt x="378" y="468"/>
                    <a:pt x="382" y="458"/>
                    <a:pt x="387" y="447"/>
                  </a:cubicBezTo>
                  <a:cubicBezTo>
                    <a:pt x="396" y="424"/>
                    <a:pt x="405" y="400"/>
                    <a:pt x="411" y="374"/>
                  </a:cubicBezTo>
                  <a:cubicBezTo>
                    <a:pt x="412" y="372"/>
                    <a:pt x="413" y="369"/>
                    <a:pt x="413" y="367"/>
                  </a:cubicBezTo>
                  <a:cubicBezTo>
                    <a:pt x="415" y="362"/>
                    <a:pt x="416" y="357"/>
                    <a:pt x="417" y="351"/>
                  </a:cubicBezTo>
                  <a:cubicBezTo>
                    <a:pt x="418" y="348"/>
                    <a:pt x="418" y="344"/>
                    <a:pt x="419" y="340"/>
                  </a:cubicBezTo>
                  <a:cubicBezTo>
                    <a:pt x="422" y="326"/>
                    <a:pt x="424" y="312"/>
                    <a:pt x="425" y="298"/>
                  </a:cubicBezTo>
                  <a:cubicBezTo>
                    <a:pt x="426" y="284"/>
                    <a:pt x="426" y="271"/>
                    <a:pt x="426" y="257"/>
                  </a:cubicBezTo>
                  <a:cubicBezTo>
                    <a:pt x="426" y="250"/>
                    <a:pt x="426" y="244"/>
                    <a:pt x="425" y="237"/>
                  </a:cubicBezTo>
                  <a:cubicBezTo>
                    <a:pt x="425" y="234"/>
                    <a:pt x="425" y="230"/>
                    <a:pt x="424" y="227"/>
                  </a:cubicBezTo>
                  <a:cubicBezTo>
                    <a:pt x="424" y="223"/>
                    <a:pt x="423" y="219"/>
                    <a:pt x="423" y="215"/>
                  </a:cubicBezTo>
                  <a:cubicBezTo>
                    <a:pt x="422" y="209"/>
                    <a:pt x="421" y="204"/>
                    <a:pt x="419" y="198"/>
                  </a:cubicBezTo>
                  <a:cubicBezTo>
                    <a:pt x="419" y="195"/>
                    <a:pt x="418" y="193"/>
                    <a:pt x="418" y="191"/>
                  </a:cubicBezTo>
                  <a:cubicBezTo>
                    <a:pt x="416" y="185"/>
                    <a:pt x="415" y="179"/>
                    <a:pt x="413" y="174"/>
                  </a:cubicBezTo>
                  <a:cubicBezTo>
                    <a:pt x="411" y="167"/>
                    <a:pt x="408" y="160"/>
                    <a:pt x="406" y="153"/>
                  </a:cubicBezTo>
                  <a:cubicBezTo>
                    <a:pt x="403" y="146"/>
                    <a:pt x="400" y="140"/>
                    <a:pt x="397" y="133"/>
                  </a:cubicBezTo>
                  <a:cubicBezTo>
                    <a:pt x="390" y="119"/>
                    <a:pt x="381" y="106"/>
                    <a:pt x="372" y="94"/>
                  </a:cubicBezTo>
                  <a:cubicBezTo>
                    <a:pt x="371" y="92"/>
                    <a:pt x="369" y="91"/>
                    <a:pt x="368" y="89"/>
                  </a:cubicBezTo>
                  <a:cubicBezTo>
                    <a:pt x="360" y="80"/>
                    <a:pt x="352" y="71"/>
                    <a:pt x="344" y="63"/>
                  </a:cubicBezTo>
                  <a:cubicBezTo>
                    <a:pt x="338" y="58"/>
                    <a:pt x="333" y="53"/>
                    <a:pt x="327" y="49"/>
                  </a:cubicBezTo>
                  <a:cubicBezTo>
                    <a:pt x="324" y="47"/>
                    <a:pt x="322" y="44"/>
                    <a:pt x="319" y="42"/>
                  </a:cubicBezTo>
                  <a:cubicBezTo>
                    <a:pt x="310" y="36"/>
                    <a:pt x="310" y="36"/>
                    <a:pt x="310" y="36"/>
                  </a:cubicBezTo>
                  <a:cubicBezTo>
                    <a:pt x="308" y="34"/>
                    <a:pt x="308" y="34"/>
                    <a:pt x="308" y="34"/>
                  </a:cubicBezTo>
                  <a:cubicBezTo>
                    <a:pt x="307" y="34"/>
                    <a:pt x="307" y="34"/>
                    <a:pt x="307" y="34"/>
                  </a:cubicBezTo>
                  <a:cubicBezTo>
                    <a:pt x="306" y="33"/>
                    <a:pt x="306" y="33"/>
                    <a:pt x="306" y="33"/>
                  </a:cubicBezTo>
                  <a:cubicBezTo>
                    <a:pt x="305" y="33"/>
                    <a:pt x="307" y="34"/>
                    <a:pt x="304" y="32"/>
                  </a:cubicBezTo>
                  <a:cubicBezTo>
                    <a:pt x="300" y="30"/>
                    <a:pt x="300" y="30"/>
                    <a:pt x="300" y="30"/>
                  </a:cubicBezTo>
                  <a:cubicBezTo>
                    <a:pt x="296" y="27"/>
                    <a:pt x="296" y="27"/>
                    <a:pt x="296" y="27"/>
                  </a:cubicBezTo>
                  <a:cubicBezTo>
                    <a:pt x="295" y="27"/>
                    <a:pt x="295" y="27"/>
                    <a:pt x="294" y="26"/>
                  </a:cubicBezTo>
                  <a:cubicBezTo>
                    <a:pt x="291" y="25"/>
                    <a:pt x="291" y="25"/>
                    <a:pt x="291" y="25"/>
                  </a:cubicBezTo>
                  <a:cubicBezTo>
                    <a:pt x="291" y="24"/>
                    <a:pt x="291" y="24"/>
                    <a:pt x="291" y="24"/>
                  </a:cubicBezTo>
                  <a:cubicBezTo>
                    <a:pt x="289" y="23"/>
                    <a:pt x="287" y="22"/>
                    <a:pt x="285" y="21"/>
                  </a:cubicBezTo>
                  <a:cubicBezTo>
                    <a:pt x="283" y="20"/>
                    <a:pt x="282" y="20"/>
                    <a:pt x="280" y="19"/>
                  </a:cubicBezTo>
                  <a:cubicBezTo>
                    <a:pt x="269" y="14"/>
                    <a:pt x="269" y="14"/>
                    <a:pt x="269" y="14"/>
                  </a:cubicBezTo>
                  <a:cubicBezTo>
                    <a:pt x="246" y="5"/>
                    <a:pt x="221" y="1"/>
                    <a:pt x="196" y="0"/>
                  </a:cubicBezTo>
                  <a:cubicBezTo>
                    <a:pt x="193" y="0"/>
                    <a:pt x="190" y="0"/>
                    <a:pt x="187" y="1"/>
                  </a:cubicBezTo>
                  <a:cubicBezTo>
                    <a:pt x="185" y="1"/>
                    <a:pt x="182" y="1"/>
                    <a:pt x="180" y="1"/>
                  </a:cubicBezTo>
                  <a:cubicBezTo>
                    <a:pt x="173" y="1"/>
                    <a:pt x="167" y="2"/>
                    <a:pt x="161" y="3"/>
                  </a:cubicBezTo>
                  <a:cubicBezTo>
                    <a:pt x="157" y="4"/>
                    <a:pt x="153" y="4"/>
                    <a:pt x="149" y="5"/>
                  </a:cubicBezTo>
                  <a:cubicBezTo>
                    <a:pt x="130" y="9"/>
                    <a:pt x="111" y="16"/>
                    <a:pt x="94" y="26"/>
                  </a:cubicBezTo>
                  <a:cubicBezTo>
                    <a:pt x="89" y="28"/>
                    <a:pt x="84" y="31"/>
                    <a:pt x="79" y="35"/>
                  </a:cubicBezTo>
                  <a:cubicBezTo>
                    <a:pt x="77" y="36"/>
                    <a:pt x="75" y="37"/>
                    <a:pt x="74" y="38"/>
                  </a:cubicBezTo>
                  <a:cubicBezTo>
                    <a:pt x="68" y="42"/>
                    <a:pt x="63" y="47"/>
                    <a:pt x="58" y="51"/>
                  </a:cubicBezTo>
                  <a:cubicBezTo>
                    <a:pt x="46" y="61"/>
                    <a:pt x="36" y="73"/>
                    <a:pt x="28" y="85"/>
                  </a:cubicBezTo>
                  <a:cubicBezTo>
                    <a:pt x="21" y="95"/>
                    <a:pt x="16" y="106"/>
                    <a:pt x="11" y="118"/>
                  </a:cubicBezTo>
                  <a:cubicBezTo>
                    <a:pt x="10" y="120"/>
                    <a:pt x="10" y="122"/>
                    <a:pt x="9" y="124"/>
                  </a:cubicBezTo>
                  <a:cubicBezTo>
                    <a:pt x="9" y="125"/>
                    <a:pt x="9" y="125"/>
                    <a:pt x="9" y="125"/>
                  </a:cubicBezTo>
                  <a:cubicBezTo>
                    <a:pt x="6" y="134"/>
                    <a:pt x="4" y="143"/>
                    <a:pt x="2" y="151"/>
                  </a:cubicBezTo>
                  <a:cubicBezTo>
                    <a:pt x="2" y="155"/>
                    <a:pt x="1" y="158"/>
                    <a:pt x="1" y="162"/>
                  </a:cubicBezTo>
                  <a:cubicBezTo>
                    <a:pt x="1" y="164"/>
                    <a:pt x="0" y="166"/>
                    <a:pt x="0" y="167"/>
                  </a:cubicBezTo>
                  <a:cubicBezTo>
                    <a:pt x="0" y="181"/>
                    <a:pt x="0" y="195"/>
                    <a:pt x="2" y="208"/>
                  </a:cubicBezTo>
                  <a:cubicBezTo>
                    <a:pt x="3" y="213"/>
                    <a:pt x="3" y="213"/>
                    <a:pt x="3" y="213"/>
                  </a:cubicBezTo>
                  <a:cubicBezTo>
                    <a:pt x="3" y="214"/>
                    <a:pt x="3" y="214"/>
                    <a:pt x="3" y="214"/>
                  </a:cubicBezTo>
                  <a:cubicBezTo>
                    <a:pt x="3" y="213"/>
                    <a:pt x="4" y="216"/>
                    <a:pt x="4" y="216"/>
                  </a:cubicBezTo>
                  <a:cubicBezTo>
                    <a:pt x="4" y="217"/>
                    <a:pt x="4" y="217"/>
                    <a:pt x="4" y="217"/>
                  </a:cubicBezTo>
                  <a:cubicBezTo>
                    <a:pt x="4" y="219"/>
                    <a:pt x="4" y="219"/>
                    <a:pt x="4" y="219"/>
                  </a:cubicBezTo>
                  <a:cubicBezTo>
                    <a:pt x="5" y="221"/>
                    <a:pt x="6" y="224"/>
                    <a:pt x="6" y="226"/>
                  </a:cubicBezTo>
                  <a:cubicBezTo>
                    <a:pt x="7" y="228"/>
                    <a:pt x="7" y="228"/>
                    <a:pt x="7" y="228"/>
                  </a:cubicBezTo>
                  <a:cubicBezTo>
                    <a:pt x="7" y="229"/>
                    <a:pt x="7" y="230"/>
                    <a:pt x="8" y="231"/>
                  </a:cubicBezTo>
                  <a:cubicBezTo>
                    <a:pt x="9" y="236"/>
                    <a:pt x="9" y="236"/>
                    <a:pt x="9" y="236"/>
                  </a:cubicBezTo>
                  <a:cubicBezTo>
                    <a:pt x="10" y="239"/>
                    <a:pt x="12" y="243"/>
                    <a:pt x="13" y="246"/>
                  </a:cubicBezTo>
                  <a:cubicBezTo>
                    <a:pt x="17" y="256"/>
                    <a:pt x="23" y="266"/>
                    <a:pt x="29" y="276"/>
                  </a:cubicBezTo>
                  <a:cubicBezTo>
                    <a:pt x="30" y="278"/>
                    <a:pt x="31" y="279"/>
                    <a:pt x="33" y="281"/>
                  </a:cubicBezTo>
                  <a:cubicBezTo>
                    <a:pt x="40" y="291"/>
                    <a:pt x="49" y="300"/>
                    <a:pt x="58" y="307"/>
                  </a:cubicBezTo>
                  <a:cubicBezTo>
                    <a:pt x="78" y="323"/>
                    <a:pt x="100" y="331"/>
                    <a:pt x="121" y="335"/>
                  </a:cubicBezTo>
                  <a:cubicBezTo>
                    <a:pt x="122" y="335"/>
                    <a:pt x="122" y="335"/>
                    <a:pt x="122" y="335"/>
                  </a:cubicBezTo>
                  <a:cubicBezTo>
                    <a:pt x="125" y="335"/>
                    <a:pt x="127" y="335"/>
                    <a:pt x="130" y="336"/>
                  </a:cubicBezTo>
                  <a:cubicBezTo>
                    <a:pt x="132" y="336"/>
                    <a:pt x="135" y="336"/>
                    <a:pt x="138" y="336"/>
                  </a:cubicBezTo>
                  <a:cubicBezTo>
                    <a:pt x="141" y="336"/>
                    <a:pt x="143" y="336"/>
                    <a:pt x="146" y="336"/>
                  </a:cubicBezTo>
                  <a:cubicBezTo>
                    <a:pt x="148" y="336"/>
                    <a:pt x="151" y="336"/>
                    <a:pt x="154" y="336"/>
                  </a:cubicBezTo>
                  <a:cubicBezTo>
                    <a:pt x="159" y="335"/>
                    <a:pt x="164" y="334"/>
                    <a:pt x="168" y="334"/>
                  </a:cubicBezTo>
                  <a:cubicBezTo>
                    <a:pt x="173" y="332"/>
                    <a:pt x="178" y="331"/>
                    <a:pt x="182" y="330"/>
                  </a:cubicBezTo>
                  <a:cubicBezTo>
                    <a:pt x="191" y="327"/>
                    <a:pt x="198" y="324"/>
                    <a:pt x="205" y="320"/>
                  </a:cubicBezTo>
                  <a:cubicBezTo>
                    <a:pt x="207" y="319"/>
                    <a:pt x="209" y="318"/>
                    <a:pt x="211" y="317"/>
                  </a:cubicBezTo>
                  <a:cubicBezTo>
                    <a:pt x="217" y="313"/>
                    <a:pt x="223" y="309"/>
                    <a:pt x="228" y="304"/>
                  </a:cubicBezTo>
                  <a:cubicBezTo>
                    <a:pt x="239" y="294"/>
                    <a:pt x="248" y="282"/>
                    <a:pt x="254" y="270"/>
                  </a:cubicBezTo>
                  <a:cubicBezTo>
                    <a:pt x="255" y="268"/>
                    <a:pt x="256" y="265"/>
                    <a:pt x="258" y="262"/>
                  </a:cubicBezTo>
                  <a:cubicBezTo>
                    <a:pt x="259" y="259"/>
                    <a:pt x="260" y="257"/>
                    <a:pt x="261" y="254"/>
                  </a:cubicBezTo>
                  <a:cubicBezTo>
                    <a:pt x="263" y="249"/>
                    <a:pt x="263" y="244"/>
                    <a:pt x="265" y="239"/>
                  </a:cubicBezTo>
                  <a:cubicBezTo>
                    <a:pt x="265" y="236"/>
                    <a:pt x="266" y="233"/>
                    <a:pt x="266" y="230"/>
                  </a:cubicBezTo>
                  <a:cubicBezTo>
                    <a:pt x="266" y="228"/>
                    <a:pt x="266" y="227"/>
                    <a:pt x="267" y="226"/>
                  </a:cubicBezTo>
                  <a:cubicBezTo>
                    <a:pt x="267" y="225"/>
                    <a:pt x="267" y="223"/>
                    <a:pt x="267" y="221"/>
                  </a:cubicBezTo>
                  <a:cubicBezTo>
                    <a:pt x="267" y="219"/>
                    <a:pt x="267" y="217"/>
                    <a:pt x="267" y="216"/>
                  </a:cubicBezTo>
                  <a:cubicBezTo>
                    <a:pt x="267" y="209"/>
                    <a:pt x="267" y="205"/>
                    <a:pt x="267" y="201"/>
                  </a:cubicBezTo>
                  <a:cubicBezTo>
                    <a:pt x="267" y="201"/>
                    <a:pt x="267" y="200"/>
                    <a:pt x="267" y="199"/>
                  </a:cubicBezTo>
                  <a:cubicBezTo>
                    <a:pt x="266" y="197"/>
                    <a:pt x="266" y="197"/>
                    <a:pt x="266" y="197"/>
                  </a:cubicBezTo>
                  <a:cubicBezTo>
                    <a:pt x="261" y="196"/>
                    <a:pt x="261" y="196"/>
                    <a:pt x="261" y="196"/>
                  </a:cubicBezTo>
                  <a:cubicBezTo>
                    <a:pt x="258" y="196"/>
                    <a:pt x="258" y="196"/>
                    <a:pt x="258" y="196"/>
                  </a:cubicBezTo>
                  <a:cubicBezTo>
                    <a:pt x="258" y="196"/>
                    <a:pt x="258" y="197"/>
                    <a:pt x="257" y="199"/>
                  </a:cubicBezTo>
                  <a:cubicBezTo>
                    <a:pt x="257" y="200"/>
                    <a:pt x="257" y="200"/>
                    <a:pt x="257" y="201"/>
                  </a:cubicBezTo>
                  <a:cubicBezTo>
                    <a:pt x="256" y="203"/>
                    <a:pt x="255" y="208"/>
                    <a:pt x="253" y="213"/>
                  </a:cubicBezTo>
                  <a:cubicBezTo>
                    <a:pt x="253" y="214"/>
                    <a:pt x="253" y="215"/>
                    <a:pt x="252" y="216"/>
                  </a:cubicBezTo>
                  <a:cubicBezTo>
                    <a:pt x="251" y="221"/>
                    <a:pt x="248" y="226"/>
                    <a:pt x="245" y="232"/>
                  </a:cubicBezTo>
                  <a:cubicBezTo>
                    <a:pt x="243" y="236"/>
                    <a:pt x="241" y="240"/>
                    <a:pt x="238" y="243"/>
                  </a:cubicBezTo>
                  <a:cubicBezTo>
                    <a:pt x="237" y="245"/>
                    <a:pt x="236" y="247"/>
                    <a:pt x="234" y="249"/>
                  </a:cubicBezTo>
                  <a:cubicBezTo>
                    <a:pt x="233" y="251"/>
                    <a:pt x="231" y="253"/>
                    <a:pt x="230" y="254"/>
                  </a:cubicBezTo>
                  <a:cubicBezTo>
                    <a:pt x="223" y="262"/>
                    <a:pt x="215" y="269"/>
                    <a:pt x="205" y="274"/>
                  </a:cubicBezTo>
                  <a:cubicBezTo>
                    <a:pt x="199" y="277"/>
                    <a:pt x="191" y="280"/>
                    <a:pt x="183" y="282"/>
                  </a:cubicBezTo>
                  <a:cubicBezTo>
                    <a:pt x="179" y="283"/>
                    <a:pt x="176" y="284"/>
                    <a:pt x="172" y="284"/>
                  </a:cubicBezTo>
                  <a:cubicBezTo>
                    <a:pt x="171" y="284"/>
                    <a:pt x="170" y="284"/>
                    <a:pt x="169" y="284"/>
                  </a:cubicBezTo>
                  <a:cubicBezTo>
                    <a:pt x="158" y="285"/>
                    <a:pt x="146" y="284"/>
                    <a:pt x="134" y="280"/>
                  </a:cubicBezTo>
                  <a:cubicBezTo>
                    <a:pt x="128" y="278"/>
                    <a:pt x="122" y="275"/>
                    <a:pt x="116" y="271"/>
                  </a:cubicBezTo>
                  <a:cubicBezTo>
                    <a:pt x="114" y="270"/>
                    <a:pt x="114" y="270"/>
                    <a:pt x="114" y="270"/>
                  </a:cubicBezTo>
                  <a:cubicBezTo>
                    <a:pt x="112" y="269"/>
                    <a:pt x="112" y="269"/>
                    <a:pt x="112" y="269"/>
                  </a:cubicBezTo>
                  <a:cubicBezTo>
                    <a:pt x="111" y="268"/>
                    <a:pt x="109" y="267"/>
                    <a:pt x="108" y="266"/>
                  </a:cubicBezTo>
                  <a:cubicBezTo>
                    <a:pt x="105" y="263"/>
                    <a:pt x="103" y="261"/>
                    <a:pt x="101" y="259"/>
                  </a:cubicBezTo>
                  <a:cubicBezTo>
                    <a:pt x="93" y="251"/>
                    <a:pt x="87" y="241"/>
                    <a:pt x="83" y="231"/>
                  </a:cubicBezTo>
                  <a:cubicBezTo>
                    <a:pt x="82" y="228"/>
                    <a:pt x="82" y="226"/>
                    <a:pt x="81" y="224"/>
                  </a:cubicBezTo>
                  <a:cubicBezTo>
                    <a:pt x="81" y="223"/>
                    <a:pt x="81" y="223"/>
                    <a:pt x="80" y="222"/>
                  </a:cubicBezTo>
                  <a:cubicBezTo>
                    <a:pt x="80" y="220"/>
                    <a:pt x="80" y="219"/>
                    <a:pt x="79" y="217"/>
                  </a:cubicBezTo>
                  <a:cubicBezTo>
                    <a:pt x="79" y="215"/>
                    <a:pt x="79" y="215"/>
                    <a:pt x="79" y="215"/>
                  </a:cubicBezTo>
                  <a:cubicBezTo>
                    <a:pt x="79" y="215"/>
                    <a:pt x="79" y="214"/>
                    <a:pt x="79" y="214"/>
                  </a:cubicBezTo>
                  <a:cubicBezTo>
                    <a:pt x="78" y="212"/>
                    <a:pt x="78" y="212"/>
                    <a:pt x="78" y="212"/>
                  </a:cubicBezTo>
                  <a:cubicBezTo>
                    <a:pt x="78" y="209"/>
                    <a:pt x="77" y="207"/>
                    <a:pt x="77" y="204"/>
                  </a:cubicBezTo>
                  <a:cubicBezTo>
                    <a:pt x="77" y="202"/>
                    <a:pt x="77" y="202"/>
                    <a:pt x="77" y="202"/>
                  </a:cubicBezTo>
                  <a:cubicBezTo>
                    <a:pt x="77" y="201"/>
                    <a:pt x="77" y="201"/>
                    <a:pt x="77" y="201"/>
                  </a:cubicBezTo>
                  <a:cubicBezTo>
                    <a:pt x="77" y="201"/>
                    <a:pt x="77" y="204"/>
                    <a:pt x="77" y="203"/>
                  </a:cubicBezTo>
                  <a:cubicBezTo>
                    <a:pt x="77" y="202"/>
                    <a:pt x="77" y="202"/>
                    <a:pt x="77" y="202"/>
                  </a:cubicBezTo>
                  <a:cubicBezTo>
                    <a:pt x="77" y="199"/>
                    <a:pt x="77" y="199"/>
                    <a:pt x="77" y="199"/>
                  </a:cubicBezTo>
                  <a:cubicBezTo>
                    <a:pt x="77" y="197"/>
                    <a:pt x="76" y="195"/>
                    <a:pt x="76" y="193"/>
                  </a:cubicBezTo>
                  <a:cubicBezTo>
                    <a:pt x="76" y="192"/>
                    <a:pt x="76" y="192"/>
                    <a:pt x="76" y="192"/>
                  </a:cubicBezTo>
                  <a:cubicBezTo>
                    <a:pt x="77" y="190"/>
                    <a:pt x="77" y="188"/>
                    <a:pt x="77" y="187"/>
                  </a:cubicBezTo>
                  <a:cubicBezTo>
                    <a:pt x="77" y="185"/>
                    <a:pt x="77" y="184"/>
                    <a:pt x="77" y="183"/>
                  </a:cubicBezTo>
                  <a:cubicBezTo>
                    <a:pt x="77" y="182"/>
                    <a:pt x="77" y="182"/>
                    <a:pt x="77" y="181"/>
                  </a:cubicBezTo>
                  <a:cubicBezTo>
                    <a:pt x="77" y="179"/>
                    <a:pt x="77" y="177"/>
                    <a:pt x="78" y="175"/>
                  </a:cubicBezTo>
                  <a:cubicBezTo>
                    <a:pt x="79" y="167"/>
                    <a:pt x="81" y="160"/>
                    <a:pt x="84" y="152"/>
                  </a:cubicBezTo>
                  <a:cubicBezTo>
                    <a:pt x="87" y="145"/>
                    <a:pt x="91" y="138"/>
                    <a:pt x="96" y="132"/>
                  </a:cubicBezTo>
                  <a:cubicBezTo>
                    <a:pt x="105" y="119"/>
                    <a:pt x="119" y="107"/>
                    <a:pt x="134" y="99"/>
                  </a:cubicBezTo>
                  <a:cubicBezTo>
                    <a:pt x="134" y="99"/>
                    <a:pt x="134" y="99"/>
                    <a:pt x="134" y="99"/>
                  </a:cubicBezTo>
                  <a:cubicBezTo>
                    <a:pt x="136" y="97"/>
                    <a:pt x="138" y="96"/>
                    <a:pt x="140" y="95"/>
                  </a:cubicBezTo>
                  <a:cubicBezTo>
                    <a:pt x="165" y="83"/>
                    <a:pt x="195" y="77"/>
                    <a:pt x="224" y="81"/>
                  </a:cubicBezTo>
                  <a:cubicBezTo>
                    <a:pt x="227" y="81"/>
                    <a:pt x="230" y="82"/>
                    <a:pt x="232" y="82"/>
                  </a:cubicBezTo>
                  <a:cubicBezTo>
                    <a:pt x="236" y="83"/>
                    <a:pt x="240" y="84"/>
                    <a:pt x="244" y="85"/>
                  </a:cubicBezTo>
                  <a:cubicBezTo>
                    <a:pt x="251" y="87"/>
                    <a:pt x="251" y="87"/>
                    <a:pt x="251" y="87"/>
                  </a:cubicBezTo>
                  <a:cubicBezTo>
                    <a:pt x="257" y="90"/>
                    <a:pt x="257" y="90"/>
                    <a:pt x="257" y="90"/>
                  </a:cubicBezTo>
                  <a:cubicBezTo>
                    <a:pt x="259" y="90"/>
                    <a:pt x="259" y="90"/>
                    <a:pt x="259" y="90"/>
                  </a:cubicBezTo>
                  <a:cubicBezTo>
                    <a:pt x="259" y="90"/>
                    <a:pt x="260" y="91"/>
                    <a:pt x="261" y="91"/>
                  </a:cubicBezTo>
                  <a:cubicBezTo>
                    <a:pt x="265" y="93"/>
                    <a:pt x="265" y="93"/>
                    <a:pt x="265" y="93"/>
                  </a:cubicBezTo>
                  <a:cubicBezTo>
                    <a:pt x="269" y="95"/>
                    <a:pt x="269" y="95"/>
                    <a:pt x="269" y="95"/>
                  </a:cubicBezTo>
                  <a:cubicBezTo>
                    <a:pt x="269" y="95"/>
                    <a:pt x="269" y="95"/>
                    <a:pt x="269" y="95"/>
                  </a:cubicBezTo>
                  <a:cubicBezTo>
                    <a:pt x="269" y="95"/>
                    <a:pt x="269" y="95"/>
                    <a:pt x="269" y="95"/>
                  </a:cubicBezTo>
                  <a:cubicBezTo>
                    <a:pt x="270" y="96"/>
                    <a:pt x="270" y="96"/>
                    <a:pt x="270" y="96"/>
                  </a:cubicBezTo>
                  <a:cubicBezTo>
                    <a:pt x="272" y="97"/>
                    <a:pt x="272" y="97"/>
                    <a:pt x="272" y="97"/>
                  </a:cubicBezTo>
                  <a:cubicBezTo>
                    <a:pt x="279" y="101"/>
                    <a:pt x="279" y="101"/>
                    <a:pt x="279" y="101"/>
                  </a:cubicBezTo>
                  <a:cubicBezTo>
                    <a:pt x="281" y="102"/>
                    <a:pt x="283" y="104"/>
                    <a:pt x="285" y="105"/>
                  </a:cubicBezTo>
                  <a:cubicBezTo>
                    <a:pt x="290" y="108"/>
                    <a:pt x="294" y="112"/>
                    <a:pt x="298" y="115"/>
                  </a:cubicBezTo>
                  <a:cubicBezTo>
                    <a:pt x="306" y="121"/>
                    <a:pt x="314" y="128"/>
                    <a:pt x="321" y="136"/>
                  </a:cubicBezTo>
                  <a:cubicBezTo>
                    <a:pt x="321" y="137"/>
                    <a:pt x="321" y="137"/>
                    <a:pt x="322" y="137"/>
                  </a:cubicBezTo>
                  <a:cubicBezTo>
                    <a:pt x="323" y="139"/>
                    <a:pt x="324" y="140"/>
                    <a:pt x="325" y="141"/>
                  </a:cubicBezTo>
                  <a:cubicBezTo>
                    <a:pt x="330" y="148"/>
                    <a:pt x="336" y="156"/>
                    <a:pt x="340" y="164"/>
                  </a:cubicBezTo>
                  <a:cubicBezTo>
                    <a:pt x="354" y="187"/>
                    <a:pt x="362" y="213"/>
                    <a:pt x="366" y="241"/>
                  </a:cubicBezTo>
                  <a:cubicBezTo>
                    <a:pt x="367" y="244"/>
                    <a:pt x="367" y="247"/>
                    <a:pt x="367" y="249"/>
                  </a:cubicBezTo>
                  <a:cubicBezTo>
                    <a:pt x="369" y="264"/>
                    <a:pt x="370" y="279"/>
                    <a:pt x="369" y="294"/>
                  </a:cubicBezTo>
                  <a:cubicBezTo>
                    <a:pt x="369" y="303"/>
                    <a:pt x="368" y="312"/>
                    <a:pt x="367" y="321"/>
                  </a:cubicBezTo>
                  <a:cubicBezTo>
                    <a:pt x="367" y="324"/>
                    <a:pt x="367" y="327"/>
                    <a:pt x="366" y="329"/>
                  </a:cubicBezTo>
                  <a:cubicBezTo>
                    <a:pt x="363" y="356"/>
                    <a:pt x="357" y="383"/>
                    <a:pt x="349" y="409"/>
                  </a:cubicBezTo>
                  <a:cubicBezTo>
                    <a:pt x="348" y="413"/>
                    <a:pt x="347" y="418"/>
                    <a:pt x="345" y="422"/>
                  </a:cubicBezTo>
                  <a:cubicBezTo>
                    <a:pt x="344" y="425"/>
                    <a:pt x="343" y="428"/>
                    <a:pt x="343" y="431"/>
                  </a:cubicBezTo>
                  <a:cubicBezTo>
                    <a:pt x="341" y="435"/>
                    <a:pt x="340" y="439"/>
                    <a:pt x="338" y="443"/>
                  </a:cubicBezTo>
                  <a:cubicBezTo>
                    <a:pt x="337" y="445"/>
                    <a:pt x="337" y="448"/>
                    <a:pt x="336" y="450"/>
                  </a:cubicBezTo>
                  <a:cubicBezTo>
                    <a:pt x="323" y="484"/>
                    <a:pt x="308" y="516"/>
                    <a:pt x="291" y="547"/>
                  </a:cubicBezTo>
                  <a:cubicBezTo>
                    <a:pt x="290" y="549"/>
                    <a:pt x="289" y="551"/>
                    <a:pt x="288" y="552"/>
                  </a:cubicBezTo>
                  <a:cubicBezTo>
                    <a:pt x="288" y="553"/>
                    <a:pt x="287" y="553"/>
                    <a:pt x="287" y="553"/>
                  </a:cubicBezTo>
                  <a:cubicBezTo>
                    <a:pt x="270" y="584"/>
                    <a:pt x="251" y="612"/>
                    <a:pt x="231" y="638"/>
                  </a:cubicBezTo>
                  <a:cubicBezTo>
                    <a:pt x="229" y="640"/>
                    <a:pt x="228" y="641"/>
                    <a:pt x="227" y="643"/>
                  </a:cubicBezTo>
                  <a:cubicBezTo>
                    <a:pt x="224" y="646"/>
                    <a:pt x="222" y="649"/>
                    <a:pt x="219" y="652"/>
                  </a:cubicBezTo>
                  <a:cubicBezTo>
                    <a:pt x="208" y="667"/>
                    <a:pt x="196" y="680"/>
                    <a:pt x="184" y="693"/>
                  </a:cubicBezTo>
                  <a:cubicBezTo>
                    <a:pt x="175" y="701"/>
                    <a:pt x="167" y="709"/>
                    <a:pt x="159" y="717"/>
                  </a:cubicBezTo>
                  <a:cubicBezTo>
                    <a:pt x="157" y="718"/>
                    <a:pt x="156" y="720"/>
                    <a:pt x="154" y="721"/>
                  </a:cubicBezTo>
                  <a:cubicBezTo>
                    <a:pt x="152" y="723"/>
                    <a:pt x="150" y="725"/>
                    <a:pt x="149" y="726"/>
                  </a:cubicBezTo>
                  <a:cubicBezTo>
                    <a:pt x="137" y="736"/>
                    <a:pt x="126" y="745"/>
                    <a:pt x="115" y="753"/>
                  </a:cubicBezTo>
                  <a:cubicBezTo>
                    <a:pt x="114" y="753"/>
                    <a:pt x="114" y="754"/>
                    <a:pt x="113" y="754"/>
                  </a:cubicBezTo>
                  <a:cubicBezTo>
                    <a:pt x="103" y="761"/>
                    <a:pt x="94" y="767"/>
                    <a:pt x="85" y="772"/>
                  </a:cubicBezTo>
                  <a:cubicBezTo>
                    <a:pt x="66" y="783"/>
                    <a:pt x="50" y="789"/>
                    <a:pt x="39" y="793"/>
                  </a:cubicBezTo>
                  <a:cubicBezTo>
                    <a:pt x="33" y="795"/>
                    <a:pt x="29" y="796"/>
                    <a:pt x="26" y="797"/>
                  </a:cubicBezTo>
                  <a:cubicBezTo>
                    <a:pt x="23" y="798"/>
                    <a:pt x="21" y="798"/>
                    <a:pt x="21" y="798"/>
                  </a:cubicBezTo>
                  <a:cubicBezTo>
                    <a:pt x="23" y="806"/>
                    <a:pt x="23" y="806"/>
                    <a:pt x="23" y="806"/>
                  </a:cubicBezTo>
                  <a:cubicBezTo>
                    <a:pt x="23" y="806"/>
                    <a:pt x="25" y="806"/>
                    <a:pt x="28" y="805"/>
                  </a:cubicBezTo>
                  <a:cubicBezTo>
                    <a:pt x="31" y="805"/>
                    <a:pt x="35" y="804"/>
                    <a:pt x="41" y="802"/>
                  </a:cubicBezTo>
                  <a:cubicBezTo>
                    <a:pt x="53" y="800"/>
                    <a:pt x="71" y="794"/>
                    <a:pt x="91" y="785"/>
                  </a:cubicBezTo>
                  <a:cubicBezTo>
                    <a:pt x="112" y="775"/>
                    <a:pt x="136" y="761"/>
                    <a:pt x="162" y="742"/>
                  </a:cubicBezTo>
                  <a:cubicBezTo>
                    <a:pt x="162" y="742"/>
                    <a:pt x="163" y="741"/>
                    <a:pt x="164" y="741"/>
                  </a:cubicBezTo>
                  <a:cubicBezTo>
                    <a:pt x="166" y="739"/>
                    <a:pt x="168" y="738"/>
                    <a:pt x="169" y="737"/>
                  </a:cubicBezTo>
                  <a:cubicBezTo>
                    <a:pt x="171" y="735"/>
                    <a:pt x="173" y="734"/>
                    <a:pt x="175" y="7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9" name="Freeform 23"/>
            <p:cNvSpPr/>
            <p:nvPr>
              <p:custDataLst>
                <p:tags r:id="rId21"/>
              </p:custDataLst>
            </p:nvPr>
          </p:nvSpPr>
          <p:spPr bwMode="auto">
            <a:xfrm>
              <a:off x="1544638" y="268288"/>
              <a:ext cx="1773238" cy="2366963"/>
            </a:xfrm>
            <a:custGeom>
              <a:avLst/>
              <a:gdLst>
                <a:gd name="T0" fmla="*/ 433 w 472"/>
                <a:gd name="T1" fmla="*/ 623 h 630"/>
                <a:gd name="T2" fmla="*/ 456 w 472"/>
                <a:gd name="T3" fmla="*/ 618 h 630"/>
                <a:gd name="T4" fmla="*/ 410 w 472"/>
                <a:gd name="T5" fmla="*/ 604 h 630"/>
                <a:gd name="T6" fmla="*/ 320 w 472"/>
                <a:gd name="T7" fmla="*/ 570 h 630"/>
                <a:gd name="T8" fmla="*/ 244 w 472"/>
                <a:gd name="T9" fmla="*/ 531 h 630"/>
                <a:gd name="T10" fmla="*/ 141 w 472"/>
                <a:gd name="T11" fmla="*/ 447 h 630"/>
                <a:gd name="T12" fmla="*/ 105 w 472"/>
                <a:gd name="T13" fmla="*/ 403 h 630"/>
                <a:gd name="T14" fmla="*/ 93 w 472"/>
                <a:gd name="T15" fmla="*/ 383 h 630"/>
                <a:gd name="T16" fmla="*/ 81 w 472"/>
                <a:gd name="T17" fmla="*/ 357 h 630"/>
                <a:gd name="T18" fmla="*/ 60 w 472"/>
                <a:gd name="T19" fmla="*/ 217 h 630"/>
                <a:gd name="T20" fmla="*/ 109 w 472"/>
                <a:gd name="T21" fmla="*/ 117 h 630"/>
                <a:gd name="T22" fmla="*/ 135 w 472"/>
                <a:gd name="T23" fmla="*/ 99 h 630"/>
                <a:gd name="T24" fmla="*/ 155 w 472"/>
                <a:gd name="T25" fmla="*/ 89 h 630"/>
                <a:gd name="T26" fmla="*/ 158 w 472"/>
                <a:gd name="T27" fmla="*/ 88 h 630"/>
                <a:gd name="T28" fmla="*/ 186 w 472"/>
                <a:gd name="T29" fmla="*/ 82 h 630"/>
                <a:gd name="T30" fmla="*/ 270 w 472"/>
                <a:gd name="T31" fmla="*/ 95 h 630"/>
                <a:gd name="T32" fmla="*/ 327 w 472"/>
                <a:gd name="T33" fmla="*/ 152 h 630"/>
                <a:gd name="T34" fmla="*/ 338 w 472"/>
                <a:gd name="T35" fmla="*/ 192 h 630"/>
                <a:gd name="T36" fmla="*/ 338 w 472"/>
                <a:gd name="T37" fmla="*/ 209 h 630"/>
                <a:gd name="T38" fmla="*/ 337 w 472"/>
                <a:gd name="T39" fmla="*/ 219 h 630"/>
                <a:gd name="T40" fmla="*/ 335 w 472"/>
                <a:gd name="T41" fmla="*/ 228 h 630"/>
                <a:gd name="T42" fmla="*/ 331 w 472"/>
                <a:gd name="T43" fmla="*/ 242 h 630"/>
                <a:gd name="T44" fmla="*/ 323 w 472"/>
                <a:gd name="T45" fmla="*/ 255 h 630"/>
                <a:gd name="T46" fmla="*/ 293 w 472"/>
                <a:gd name="T47" fmla="*/ 275 h 630"/>
                <a:gd name="T48" fmla="*/ 212 w 472"/>
                <a:gd name="T49" fmla="*/ 240 h 630"/>
                <a:gd name="T50" fmla="*/ 205 w 472"/>
                <a:gd name="T51" fmla="*/ 226 h 630"/>
                <a:gd name="T52" fmla="*/ 200 w 472"/>
                <a:gd name="T53" fmla="*/ 207 h 630"/>
                <a:gd name="T54" fmla="*/ 197 w 472"/>
                <a:gd name="T55" fmla="*/ 182 h 630"/>
                <a:gd name="T56" fmla="*/ 186 w 472"/>
                <a:gd name="T57" fmla="*/ 190 h 630"/>
                <a:gd name="T58" fmla="*/ 182 w 472"/>
                <a:gd name="T59" fmla="*/ 227 h 630"/>
                <a:gd name="T60" fmla="*/ 184 w 472"/>
                <a:gd name="T61" fmla="*/ 245 h 630"/>
                <a:gd name="T62" fmla="*/ 242 w 472"/>
                <a:gd name="T63" fmla="*/ 319 h 630"/>
                <a:gd name="T64" fmla="*/ 269 w 472"/>
                <a:gd name="T65" fmla="*/ 328 h 630"/>
                <a:gd name="T66" fmla="*/ 343 w 472"/>
                <a:gd name="T67" fmla="*/ 319 h 630"/>
                <a:gd name="T68" fmla="*/ 383 w 472"/>
                <a:gd name="T69" fmla="*/ 287 h 630"/>
                <a:gd name="T70" fmla="*/ 398 w 472"/>
                <a:gd name="T71" fmla="*/ 263 h 630"/>
                <a:gd name="T72" fmla="*/ 406 w 472"/>
                <a:gd name="T73" fmla="*/ 240 h 630"/>
                <a:gd name="T74" fmla="*/ 409 w 472"/>
                <a:gd name="T75" fmla="*/ 231 h 630"/>
                <a:gd name="T76" fmla="*/ 411 w 472"/>
                <a:gd name="T77" fmla="*/ 221 h 630"/>
                <a:gd name="T78" fmla="*/ 414 w 472"/>
                <a:gd name="T79" fmla="*/ 191 h 630"/>
                <a:gd name="T80" fmla="*/ 413 w 472"/>
                <a:gd name="T81" fmla="*/ 168 h 630"/>
                <a:gd name="T82" fmla="*/ 406 w 472"/>
                <a:gd name="T83" fmla="*/ 133 h 630"/>
                <a:gd name="T84" fmla="*/ 365 w 472"/>
                <a:gd name="T85" fmla="*/ 63 h 630"/>
                <a:gd name="T86" fmla="*/ 180 w 472"/>
                <a:gd name="T87" fmla="*/ 6 h 630"/>
                <a:gd name="T88" fmla="*/ 150 w 472"/>
                <a:gd name="T89" fmla="*/ 14 h 630"/>
                <a:gd name="T90" fmla="*/ 129 w 472"/>
                <a:gd name="T91" fmla="*/ 23 h 630"/>
                <a:gd name="T92" fmla="*/ 112 w 472"/>
                <a:gd name="T93" fmla="*/ 31 h 630"/>
                <a:gd name="T94" fmla="*/ 90 w 472"/>
                <a:gd name="T95" fmla="*/ 46 h 630"/>
                <a:gd name="T96" fmla="*/ 46 w 472"/>
                <a:gd name="T97" fmla="*/ 89 h 630"/>
                <a:gd name="T98" fmla="*/ 14 w 472"/>
                <a:gd name="T99" fmla="*/ 151 h 630"/>
                <a:gd name="T100" fmla="*/ 4 w 472"/>
                <a:gd name="T101" fmla="*/ 273 h 630"/>
                <a:gd name="T102" fmla="*/ 41 w 472"/>
                <a:gd name="T103" fmla="*/ 387 h 630"/>
                <a:gd name="T104" fmla="*/ 58 w 472"/>
                <a:gd name="T105" fmla="*/ 415 h 630"/>
                <a:gd name="T106" fmla="*/ 69 w 472"/>
                <a:gd name="T107" fmla="*/ 429 h 630"/>
                <a:gd name="T108" fmla="*/ 74 w 472"/>
                <a:gd name="T109" fmla="*/ 435 h 630"/>
                <a:gd name="T110" fmla="*/ 108 w 472"/>
                <a:gd name="T111" fmla="*/ 471 h 630"/>
                <a:gd name="T112" fmla="*/ 139 w 472"/>
                <a:gd name="T113" fmla="*/ 499 h 630"/>
                <a:gd name="T114" fmla="*/ 296 w 472"/>
                <a:gd name="T115" fmla="*/ 58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630">
                  <a:moveTo>
                    <a:pt x="406" y="617"/>
                  </a:moveTo>
                  <a:cubicBezTo>
                    <a:pt x="408" y="618"/>
                    <a:pt x="411" y="619"/>
                    <a:pt x="414" y="619"/>
                  </a:cubicBezTo>
                  <a:cubicBezTo>
                    <a:pt x="416" y="620"/>
                    <a:pt x="419" y="620"/>
                    <a:pt x="421" y="621"/>
                  </a:cubicBezTo>
                  <a:cubicBezTo>
                    <a:pt x="425" y="622"/>
                    <a:pt x="429" y="622"/>
                    <a:pt x="433" y="623"/>
                  </a:cubicBezTo>
                  <a:cubicBezTo>
                    <a:pt x="441" y="625"/>
                    <a:pt x="448" y="626"/>
                    <a:pt x="453" y="627"/>
                  </a:cubicBezTo>
                  <a:cubicBezTo>
                    <a:pt x="464" y="629"/>
                    <a:pt x="470" y="630"/>
                    <a:pt x="470" y="630"/>
                  </a:cubicBezTo>
                  <a:cubicBezTo>
                    <a:pt x="472" y="622"/>
                    <a:pt x="472" y="622"/>
                    <a:pt x="472" y="622"/>
                  </a:cubicBezTo>
                  <a:cubicBezTo>
                    <a:pt x="472" y="622"/>
                    <a:pt x="466" y="621"/>
                    <a:pt x="456" y="618"/>
                  </a:cubicBezTo>
                  <a:cubicBezTo>
                    <a:pt x="450" y="616"/>
                    <a:pt x="444" y="614"/>
                    <a:pt x="436" y="612"/>
                  </a:cubicBezTo>
                  <a:cubicBezTo>
                    <a:pt x="434" y="612"/>
                    <a:pt x="433" y="611"/>
                    <a:pt x="431" y="611"/>
                  </a:cubicBezTo>
                  <a:cubicBezTo>
                    <a:pt x="429" y="610"/>
                    <a:pt x="427" y="609"/>
                    <a:pt x="424" y="608"/>
                  </a:cubicBezTo>
                  <a:cubicBezTo>
                    <a:pt x="420" y="607"/>
                    <a:pt x="415" y="606"/>
                    <a:pt x="410" y="604"/>
                  </a:cubicBezTo>
                  <a:cubicBezTo>
                    <a:pt x="405" y="602"/>
                    <a:pt x="399" y="600"/>
                    <a:pt x="394" y="599"/>
                  </a:cubicBezTo>
                  <a:cubicBezTo>
                    <a:pt x="389" y="597"/>
                    <a:pt x="383" y="595"/>
                    <a:pt x="377" y="593"/>
                  </a:cubicBezTo>
                  <a:cubicBezTo>
                    <a:pt x="365" y="589"/>
                    <a:pt x="353" y="584"/>
                    <a:pt x="340" y="578"/>
                  </a:cubicBezTo>
                  <a:cubicBezTo>
                    <a:pt x="333" y="576"/>
                    <a:pt x="327" y="573"/>
                    <a:pt x="320" y="570"/>
                  </a:cubicBezTo>
                  <a:cubicBezTo>
                    <a:pt x="318" y="569"/>
                    <a:pt x="316" y="568"/>
                    <a:pt x="314" y="567"/>
                  </a:cubicBezTo>
                  <a:cubicBezTo>
                    <a:pt x="299" y="560"/>
                    <a:pt x="282" y="552"/>
                    <a:pt x="266" y="543"/>
                  </a:cubicBezTo>
                  <a:cubicBezTo>
                    <a:pt x="262" y="541"/>
                    <a:pt x="258" y="539"/>
                    <a:pt x="254" y="536"/>
                  </a:cubicBezTo>
                  <a:cubicBezTo>
                    <a:pt x="250" y="535"/>
                    <a:pt x="247" y="533"/>
                    <a:pt x="244" y="531"/>
                  </a:cubicBezTo>
                  <a:cubicBezTo>
                    <a:pt x="237" y="526"/>
                    <a:pt x="230" y="522"/>
                    <a:pt x="222" y="517"/>
                  </a:cubicBezTo>
                  <a:cubicBezTo>
                    <a:pt x="221" y="516"/>
                    <a:pt x="219" y="514"/>
                    <a:pt x="217" y="513"/>
                  </a:cubicBezTo>
                  <a:cubicBezTo>
                    <a:pt x="199" y="501"/>
                    <a:pt x="181" y="487"/>
                    <a:pt x="164" y="471"/>
                  </a:cubicBezTo>
                  <a:cubicBezTo>
                    <a:pt x="156" y="463"/>
                    <a:pt x="148" y="455"/>
                    <a:pt x="141" y="447"/>
                  </a:cubicBezTo>
                  <a:cubicBezTo>
                    <a:pt x="140" y="446"/>
                    <a:pt x="138" y="444"/>
                    <a:pt x="137" y="442"/>
                  </a:cubicBezTo>
                  <a:cubicBezTo>
                    <a:pt x="132" y="437"/>
                    <a:pt x="128" y="432"/>
                    <a:pt x="123" y="427"/>
                  </a:cubicBezTo>
                  <a:cubicBezTo>
                    <a:pt x="120" y="423"/>
                    <a:pt x="117" y="419"/>
                    <a:pt x="114" y="415"/>
                  </a:cubicBezTo>
                  <a:cubicBezTo>
                    <a:pt x="111" y="411"/>
                    <a:pt x="108" y="407"/>
                    <a:pt x="105" y="403"/>
                  </a:cubicBezTo>
                  <a:cubicBezTo>
                    <a:pt x="101" y="396"/>
                    <a:pt x="101" y="396"/>
                    <a:pt x="101" y="396"/>
                  </a:cubicBezTo>
                  <a:cubicBezTo>
                    <a:pt x="98" y="392"/>
                    <a:pt x="98" y="392"/>
                    <a:pt x="98" y="392"/>
                  </a:cubicBezTo>
                  <a:cubicBezTo>
                    <a:pt x="97" y="389"/>
                    <a:pt x="97" y="389"/>
                    <a:pt x="97" y="389"/>
                  </a:cubicBezTo>
                  <a:cubicBezTo>
                    <a:pt x="93" y="383"/>
                    <a:pt x="93" y="383"/>
                    <a:pt x="93" y="383"/>
                  </a:cubicBezTo>
                  <a:cubicBezTo>
                    <a:pt x="90" y="378"/>
                    <a:pt x="90" y="378"/>
                    <a:pt x="90" y="378"/>
                  </a:cubicBezTo>
                  <a:cubicBezTo>
                    <a:pt x="89" y="376"/>
                    <a:pt x="89" y="376"/>
                    <a:pt x="89" y="376"/>
                  </a:cubicBezTo>
                  <a:cubicBezTo>
                    <a:pt x="87" y="371"/>
                    <a:pt x="84" y="366"/>
                    <a:pt x="82" y="360"/>
                  </a:cubicBezTo>
                  <a:cubicBezTo>
                    <a:pt x="81" y="359"/>
                    <a:pt x="81" y="358"/>
                    <a:pt x="81" y="357"/>
                  </a:cubicBezTo>
                  <a:cubicBezTo>
                    <a:pt x="80" y="355"/>
                    <a:pt x="79" y="353"/>
                    <a:pt x="78" y="350"/>
                  </a:cubicBezTo>
                  <a:cubicBezTo>
                    <a:pt x="66" y="320"/>
                    <a:pt x="59" y="288"/>
                    <a:pt x="58" y="255"/>
                  </a:cubicBezTo>
                  <a:cubicBezTo>
                    <a:pt x="58" y="246"/>
                    <a:pt x="58" y="236"/>
                    <a:pt x="59" y="227"/>
                  </a:cubicBezTo>
                  <a:cubicBezTo>
                    <a:pt x="59" y="224"/>
                    <a:pt x="60" y="220"/>
                    <a:pt x="60" y="217"/>
                  </a:cubicBezTo>
                  <a:cubicBezTo>
                    <a:pt x="61" y="211"/>
                    <a:pt x="62" y="206"/>
                    <a:pt x="63" y="200"/>
                  </a:cubicBezTo>
                  <a:cubicBezTo>
                    <a:pt x="64" y="198"/>
                    <a:pt x="64" y="195"/>
                    <a:pt x="65" y="193"/>
                  </a:cubicBezTo>
                  <a:cubicBezTo>
                    <a:pt x="70" y="173"/>
                    <a:pt x="78" y="155"/>
                    <a:pt x="90" y="139"/>
                  </a:cubicBezTo>
                  <a:cubicBezTo>
                    <a:pt x="95" y="131"/>
                    <a:pt x="102" y="124"/>
                    <a:pt x="109" y="117"/>
                  </a:cubicBezTo>
                  <a:cubicBezTo>
                    <a:pt x="113" y="114"/>
                    <a:pt x="117" y="110"/>
                    <a:pt x="121" y="107"/>
                  </a:cubicBezTo>
                  <a:cubicBezTo>
                    <a:pt x="123" y="106"/>
                    <a:pt x="125" y="105"/>
                    <a:pt x="127" y="103"/>
                  </a:cubicBezTo>
                  <a:cubicBezTo>
                    <a:pt x="128" y="102"/>
                    <a:pt x="130" y="101"/>
                    <a:pt x="132" y="100"/>
                  </a:cubicBezTo>
                  <a:cubicBezTo>
                    <a:pt x="133" y="100"/>
                    <a:pt x="134" y="99"/>
                    <a:pt x="135" y="99"/>
                  </a:cubicBezTo>
                  <a:cubicBezTo>
                    <a:pt x="138" y="97"/>
                    <a:pt x="138" y="97"/>
                    <a:pt x="138" y="97"/>
                  </a:cubicBezTo>
                  <a:cubicBezTo>
                    <a:pt x="145" y="94"/>
                    <a:pt x="145" y="94"/>
                    <a:pt x="145" y="94"/>
                  </a:cubicBezTo>
                  <a:cubicBezTo>
                    <a:pt x="152" y="91"/>
                    <a:pt x="152" y="91"/>
                    <a:pt x="152" y="91"/>
                  </a:cubicBezTo>
                  <a:cubicBezTo>
                    <a:pt x="155" y="89"/>
                    <a:pt x="155" y="89"/>
                    <a:pt x="155" y="89"/>
                  </a:cubicBezTo>
                  <a:cubicBezTo>
                    <a:pt x="155" y="89"/>
                    <a:pt x="155" y="89"/>
                    <a:pt x="155" y="89"/>
                  </a:cubicBezTo>
                  <a:cubicBezTo>
                    <a:pt x="155" y="89"/>
                    <a:pt x="155" y="89"/>
                    <a:pt x="155" y="89"/>
                  </a:cubicBezTo>
                  <a:cubicBezTo>
                    <a:pt x="156" y="89"/>
                    <a:pt x="156" y="89"/>
                    <a:pt x="156" y="89"/>
                  </a:cubicBezTo>
                  <a:cubicBezTo>
                    <a:pt x="158" y="88"/>
                    <a:pt x="158" y="88"/>
                    <a:pt x="158" y="88"/>
                  </a:cubicBezTo>
                  <a:cubicBezTo>
                    <a:pt x="166" y="86"/>
                    <a:pt x="166" y="86"/>
                    <a:pt x="166" y="86"/>
                  </a:cubicBezTo>
                  <a:cubicBezTo>
                    <a:pt x="172" y="84"/>
                    <a:pt x="172" y="84"/>
                    <a:pt x="172" y="84"/>
                  </a:cubicBezTo>
                  <a:cubicBezTo>
                    <a:pt x="174" y="84"/>
                    <a:pt x="177" y="83"/>
                    <a:pt x="179" y="83"/>
                  </a:cubicBezTo>
                  <a:cubicBezTo>
                    <a:pt x="181" y="82"/>
                    <a:pt x="183" y="82"/>
                    <a:pt x="186" y="82"/>
                  </a:cubicBezTo>
                  <a:cubicBezTo>
                    <a:pt x="190" y="81"/>
                    <a:pt x="193" y="81"/>
                    <a:pt x="197" y="80"/>
                  </a:cubicBezTo>
                  <a:cubicBezTo>
                    <a:pt x="200" y="80"/>
                    <a:pt x="204" y="80"/>
                    <a:pt x="207" y="80"/>
                  </a:cubicBezTo>
                  <a:cubicBezTo>
                    <a:pt x="223" y="80"/>
                    <a:pt x="239" y="83"/>
                    <a:pt x="254" y="88"/>
                  </a:cubicBezTo>
                  <a:cubicBezTo>
                    <a:pt x="259" y="90"/>
                    <a:pt x="265" y="92"/>
                    <a:pt x="270" y="95"/>
                  </a:cubicBezTo>
                  <a:cubicBezTo>
                    <a:pt x="276" y="98"/>
                    <a:pt x="281" y="101"/>
                    <a:pt x="286" y="105"/>
                  </a:cubicBezTo>
                  <a:cubicBezTo>
                    <a:pt x="294" y="110"/>
                    <a:pt x="301" y="116"/>
                    <a:pt x="307" y="122"/>
                  </a:cubicBezTo>
                  <a:cubicBezTo>
                    <a:pt x="308" y="124"/>
                    <a:pt x="310" y="126"/>
                    <a:pt x="311" y="127"/>
                  </a:cubicBezTo>
                  <a:cubicBezTo>
                    <a:pt x="318" y="135"/>
                    <a:pt x="323" y="143"/>
                    <a:pt x="327" y="152"/>
                  </a:cubicBezTo>
                  <a:cubicBezTo>
                    <a:pt x="329" y="157"/>
                    <a:pt x="331" y="162"/>
                    <a:pt x="333" y="167"/>
                  </a:cubicBezTo>
                  <a:cubicBezTo>
                    <a:pt x="334" y="172"/>
                    <a:pt x="335" y="176"/>
                    <a:pt x="336" y="181"/>
                  </a:cubicBezTo>
                  <a:cubicBezTo>
                    <a:pt x="337" y="183"/>
                    <a:pt x="337" y="185"/>
                    <a:pt x="337" y="186"/>
                  </a:cubicBezTo>
                  <a:cubicBezTo>
                    <a:pt x="337" y="188"/>
                    <a:pt x="337" y="190"/>
                    <a:pt x="338" y="192"/>
                  </a:cubicBezTo>
                  <a:cubicBezTo>
                    <a:pt x="338" y="196"/>
                    <a:pt x="338" y="200"/>
                    <a:pt x="338" y="204"/>
                  </a:cubicBezTo>
                  <a:cubicBezTo>
                    <a:pt x="338" y="206"/>
                    <a:pt x="338" y="208"/>
                    <a:pt x="338" y="210"/>
                  </a:cubicBezTo>
                  <a:cubicBezTo>
                    <a:pt x="338" y="209"/>
                    <a:pt x="338" y="211"/>
                    <a:pt x="338" y="208"/>
                  </a:cubicBezTo>
                  <a:cubicBezTo>
                    <a:pt x="338" y="209"/>
                    <a:pt x="338" y="209"/>
                    <a:pt x="338" y="209"/>
                  </a:cubicBezTo>
                  <a:cubicBezTo>
                    <a:pt x="338" y="210"/>
                    <a:pt x="338" y="210"/>
                    <a:pt x="338" y="210"/>
                  </a:cubicBezTo>
                  <a:cubicBezTo>
                    <a:pt x="338" y="212"/>
                    <a:pt x="338" y="212"/>
                    <a:pt x="338" y="212"/>
                  </a:cubicBezTo>
                  <a:cubicBezTo>
                    <a:pt x="337" y="215"/>
                    <a:pt x="337" y="215"/>
                    <a:pt x="337" y="215"/>
                  </a:cubicBezTo>
                  <a:cubicBezTo>
                    <a:pt x="337" y="219"/>
                    <a:pt x="337" y="219"/>
                    <a:pt x="337" y="219"/>
                  </a:cubicBezTo>
                  <a:cubicBezTo>
                    <a:pt x="337" y="221"/>
                    <a:pt x="337" y="221"/>
                    <a:pt x="337" y="221"/>
                  </a:cubicBezTo>
                  <a:cubicBezTo>
                    <a:pt x="337" y="221"/>
                    <a:pt x="337" y="221"/>
                    <a:pt x="336" y="222"/>
                  </a:cubicBezTo>
                  <a:cubicBezTo>
                    <a:pt x="336" y="223"/>
                    <a:pt x="336" y="225"/>
                    <a:pt x="336" y="226"/>
                  </a:cubicBezTo>
                  <a:cubicBezTo>
                    <a:pt x="336" y="227"/>
                    <a:pt x="336" y="227"/>
                    <a:pt x="335" y="228"/>
                  </a:cubicBezTo>
                  <a:cubicBezTo>
                    <a:pt x="335" y="231"/>
                    <a:pt x="335" y="231"/>
                    <a:pt x="335" y="231"/>
                  </a:cubicBezTo>
                  <a:cubicBezTo>
                    <a:pt x="334" y="232"/>
                    <a:pt x="334" y="234"/>
                    <a:pt x="333" y="235"/>
                  </a:cubicBezTo>
                  <a:cubicBezTo>
                    <a:pt x="332" y="240"/>
                    <a:pt x="332" y="240"/>
                    <a:pt x="332" y="240"/>
                  </a:cubicBezTo>
                  <a:cubicBezTo>
                    <a:pt x="331" y="242"/>
                    <a:pt x="331" y="242"/>
                    <a:pt x="331" y="242"/>
                  </a:cubicBezTo>
                  <a:cubicBezTo>
                    <a:pt x="330" y="244"/>
                    <a:pt x="330" y="244"/>
                    <a:pt x="330" y="244"/>
                  </a:cubicBezTo>
                  <a:cubicBezTo>
                    <a:pt x="328" y="248"/>
                    <a:pt x="328" y="248"/>
                    <a:pt x="328" y="248"/>
                  </a:cubicBezTo>
                  <a:cubicBezTo>
                    <a:pt x="327" y="249"/>
                    <a:pt x="326" y="250"/>
                    <a:pt x="326" y="252"/>
                  </a:cubicBezTo>
                  <a:cubicBezTo>
                    <a:pt x="325" y="253"/>
                    <a:pt x="324" y="254"/>
                    <a:pt x="323" y="255"/>
                  </a:cubicBezTo>
                  <a:cubicBezTo>
                    <a:pt x="322" y="256"/>
                    <a:pt x="322" y="257"/>
                    <a:pt x="321" y="258"/>
                  </a:cubicBezTo>
                  <a:cubicBezTo>
                    <a:pt x="317" y="263"/>
                    <a:pt x="313" y="266"/>
                    <a:pt x="308" y="269"/>
                  </a:cubicBezTo>
                  <a:cubicBezTo>
                    <a:pt x="305" y="271"/>
                    <a:pt x="301" y="272"/>
                    <a:pt x="298" y="274"/>
                  </a:cubicBezTo>
                  <a:cubicBezTo>
                    <a:pt x="296" y="274"/>
                    <a:pt x="294" y="275"/>
                    <a:pt x="293" y="275"/>
                  </a:cubicBezTo>
                  <a:cubicBezTo>
                    <a:pt x="292" y="275"/>
                    <a:pt x="291" y="275"/>
                    <a:pt x="290" y="276"/>
                  </a:cubicBezTo>
                  <a:cubicBezTo>
                    <a:pt x="280" y="278"/>
                    <a:pt x="269" y="278"/>
                    <a:pt x="259" y="275"/>
                  </a:cubicBezTo>
                  <a:cubicBezTo>
                    <a:pt x="249" y="272"/>
                    <a:pt x="239" y="268"/>
                    <a:pt x="231" y="261"/>
                  </a:cubicBezTo>
                  <a:cubicBezTo>
                    <a:pt x="223" y="255"/>
                    <a:pt x="217" y="248"/>
                    <a:pt x="212" y="240"/>
                  </a:cubicBezTo>
                  <a:cubicBezTo>
                    <a:pt x="211" y="238"/>
                    <a:pt x="210" y="236"/>
                    <a:pt x="209" y="234"/>
                  </a:cubicBezTo>
                  <a:cubicBezTo>
                    <a:pt x="208" y="233"/>
                    <a:pt x="208" y="232"/>
                    <a:pt x="207" y="231"/>
                  </a:cubicBezTo>
                  <a:cubicBezTo>
                    <a:pt x="207" y="230"/>
                    <a:pt x="207" y="229"/>
                    <a:pt x="206" y="229"/>
                  </a:cubicBezTo>
                  <a:cubicBezTo>
                    <a:pt x="206" y="228"/>
                    <a:pt x="205" y="227"/>
                    <a:pt x="205" y="226"/>
                  </a:cubicBezTo>
                  <a:cubicBezTo>
                    <a:pt x="205" y="225"/>
                    <a:pt x="205" y="225"/>
                    <a:pt x="204" y="224"/>
                  </a:cubicBezTo>
                  <a:cubicBezTo>
                    <a:pt x="204" y="224"/>
                    <a:pt x="204" y="223"/>
                    <a:pt x="204" y="223"/>
                  </a:cubicBezTo>
                  <a:cubicBezTo>
                    <a:pt x="203" y="221"/>
                    <a:pt x="203" y="219"/>
                    <a:pt x="202" y="218"/>
                  </a:cubicBezTo>
                  <a:cubicBezTo>
                    <a:pt x="201" y="214"/>
                    <a:pt x="201" y="211"/>
                    <a:pt x="200" y="207"/>
                  </a:cubicBezTo>
                  <a:cubicBezTo>
                    <a:pt x="199" y="204"/>
                    <a:pt x="199" y="201"/>
                    <a:pt x="198" y="199"/>
                  </a:cubicBezTo>
                  <a:cubicBezTo>
                    <a:pt x="197" y="193"/>
                    <a:pt x="198" y="189"/>
                    <a:pt x="197" y="186"/>
                  </a:cubicBezTo>
                  <a:cubicBezTo>
                    <a:pt x="197" y="185"/>
                    <a:pt x="197" y="183"/>
                    <a:pt x="197" y="183"/>
                  </a:cubicBezTo>
                  <a:cubicBezTo>
                    <a:pt x="197" y="182"/>
                    <a:pt x="197" y="182"/>
                    <a:pt x="197" y="182"/>
                  </a:cubicBezTo>
                  <a:cubicBezTo>
                    <a:pt x="196" y="182"/>
                    <a:pt x="196" y="182"/>
                    <a:pt x="196" y="182"/>
                  </a:cubicBezTo>
                  <a:cubicBezTo>
                    <a:pt x="189" y="181"/>
                    <a:pt x="189" y="181"/>
                    <a:pt x="189" y="181"/>
                  </a:cubicBezTo>
                  <a:cubicBezTo>
                    <a:pt x="189" y="181"/>
                    <a:pt x="189" y="182"/>
                    <a:pt x="188" y="185"/>
                  </a:cubicBezTo>
                  <a:cubicBezTo>
                    <a:pt x="187" y="186"/>
                    <a:pt x="187" y="188"/>
                    <a:pt x="186" y="190"/>
                  </a:cubicBezTo>
                  <a:cubicBezTo>
                    <a:pt x="185" y="193"/>
                    <a:pt x="185" y="195"/>
                    <a:pt x="184" y="198"/>
                  </a:cubicBezTo>
                  <a:cubicBezTo>
                    <a:pt x="184" y="201"/>
                    <a:pt x="183" y="204"/>
                    <a:pt x="183" y="208"/>
                  </a:cubicBezTo>
                  <a:cubicBezTo>
                    <a:pt x="182" y="212"/>
                    <a:pt x="182" y="216"/>
                    <a:pt x="182" y="220"/>
                  </a:cubicBezTo>
                  <a:cubicBezTo>
                    <a:pt x="182" y="222"/>
                    <a:pt x="182" y="225"/>
                    <a:pt x="182" y="227"/>
                  </a:cubicBezTo>
                  <a:cubicBezTo>
                    <a:pt x="182" y="228"/>
                    <a:pt x="182" y="229"/>
                    <a:pt x="182" y="231"/>
                  </a:cubicBezTo>
                  <a:cubicBezTo>
                    <a:pt x="182" y="232"/>
                    <a:pt x="182" y="233"/>
                    <a:pt x="182" y="235"/>
                  </a:cubicBezTo>
                  <a:cubicBezTo>
                    <a:pt x="183" y="237"/>
                    <a:pt x="183" y="240"/>
                    <a:pt x="183" y="243"/>
                  </a:cubicBezTo>
                  <a:cubicBezTo>
                    <a:pt x="184" y="243"/>
                    <a:pt x="184" y="244"/>
                    <a:pt x="184" y="245"/>
                  </a:cubicBezTo>
                  <a:cubicBezTo>
                    <a:pt x="184" y="247"/>
                    <a:pt x="185" y="249"/>
                    <a:pt x="185" y="251"/>
                  </a:cubicBezTo>
                  <a:cubicBezTo>
                    <a:pt x="186" y="251"/>
                    <a:pt x="186" y="252"/>
                    <a:pt x="186" y="252"/>
                  </a:cubicBezTo>
                  <a:cubicBezTo>
                    <a:pt x="189" y="263"/>
                    <a:pt x="195" y="276"/>
                    <a:pt x="204" y="287"/>
                  </a:cubicBezTo>
                  <a:cubicBezTo>
                    <a:pt x="213" y="299"/>
                    <a:pt x="226" y="311"/>
                    <a:pt x="242" y="319"/>
                  </a:cubicBezTo>
                  <a:cubicBezTo>
                    <a:pt x="246" y="321"/>
                    <a:pt x="250" y="323"/>
                    <a:pt x="255" y="324"/>
                  </a:cubicBezTo>
                  <a:cubicBezTo>
                    <a:pt x="255" y="324"/>
                    <a:pt x="255" y="324"/>
                    <a:pt x="255" y="324"/>
                  </a:cubicBezTo>
                  <a:cubicBezTo>
                    <a:pt x="258" y="325"/>
                    <a:pt x="260" y="326"/>
                    <a:pt x="262" y="327"/>
                  </a:cubicBezTo>
                  <a:cubicBezTo>
                    <a:pt x="264" y="327"/>
                    <a:pt x="267" y="328"/>
                    <a:pt x="269" y="328"/>
                  </a:cubicBezTo>
                  <a:cubicBezTo>
                    <a:pt x="278" y="330"/>
                    <a:pt x="289" y="331"/>
                    <a:pt x="299" y="331"/>
                  </a:cubicBezTo>
                  <a:cubicBezTo>
                    <a:pt x="310" y="330"/>
                    <a:pt x="321" y="328"/>
                    <a:pt x="332" y="324"/>
                  </a:cubicBezTo>
                  <a:cubicBezTo>
                    <a:pt x="334" y="323"/>
                    <a:pt x="335" y="323"/>
                    <a:pt x="337" y="322"/>
                  </a:cubicBezTo>
                  <a:cubicBezTo>
                    <a:pt x="339" y="321"/>
                    <a:pt x="341" y="320"/>
                    <a:pt x="343" y="319"/>
                  </a:cubicBezTo>
                  <a:cubicBezTo>
                    <a:pt x="350" y="316"/>
                    <a:pt x="357" y="311"/>
                    <a:pt x="363" y="306"/>
                  </a:cubicBezTo>
                  <a:cubicBezTo>
                    <a:pt x="366" y="305"/>
                    <a:pt x="368" y="302"/>
                    <a:pt x="370" y="300"/>
                  </a:cubicBezTo>
                  <a:cubicBezTo>
                    <a:pt x="373" y="298"/>
                    <a:pt x="375" y="296"/>
                    <a:pt x="377" y="294"/>
                  </a:cubicBezTo>
                  <a:cubicBezTo>
                    <a:pt x="379" y="291"/>
                    <a:pt x="381" y="289"/>
                    <a:pt x="383" y="287"/>
                  </a:cubicBezTo>
                  <a:cubicBezTo>
                    <a:pt x="385" y="284"/>
                    <a:pt x="387" y="281"/>
                    <a:pt x="388" y="279"/>
                  </a:cubicBezTo>
                  <a:cubicBezTo>
                    <a:pt x="389" y="278"/>
                    <a:pt x="390" y="276"/>
                    <a:pt x="391" y="275"/>
                  </a:cubicBezTo>
                  <a:cubicBezTo>
                    <a:pt x="393" y="271"/>
                    <a:pt x="393" y="271"/>
                    <a:pt x="393" y="271"/>
                  </a:cubicBezTo>
                  <a:cubicBezTo>
                    <a:pt x="395" y="268"/>
                    <a:pt x="396" y="265"/>
                    <a:pt x="398" y="263"/>
                  </a:cubicBezTo>
                  <a:cubicBezTo>
                    <a:pt x="399" y="260"/>
                    <a:pt x="400" y="257"/>
                    <a:pt x="402" y="254"/>
                  </a:cubicBezTo>
                  <a:cubicBezTo>
                    <a:pt x="403" y="250"/>
                    <a:pt x="403" y="250"/>
                    <a:pt x="403" y="250"/>
                  </a:cubicBezTo>
                  <a:cubicBezTo>
                    <a:pt x="404" y="248"/>
                    <a:pt x="404" y="246"/>
                    <a:pt x="405" y="245"/>
                  </a:cubicBezTo>
                  <a:cubicBezTo>
                    <a:pt x="405" y="243"/>
                    <a:pt x="406" y="242"/>
                    <a:pt x="406" y="240"/>
                  </a:cubicBezTo>
                  <a:cubicBezTo>
                    <a:pt x="407" y="238"/>
                    <a:pt x="407" y="237"/>
                    <a:pt x="408" y="235"/>
                  </a:cubicBezTo>
                  <a:cubicBezTo>
                    <a:pt x="408" y="233"/>
                    <a:pt x="408" y="233"/>
                    <a:pt x="408" y="233"/>
                  </a:cubicBezTo>
                  <a:cubicBezTo>
                    <a:pt x="408" y="233"/>
                    <a:pt x="408" y="233"/>
                    <a:pt x="408" y="233"/>
                  </a:cubicBezTo>
                  <a:cubicBezTo>
                    <a:pt x="409" y="231"/>
                    <a:pt x="409" y="231"/>
                    <a:pt x="409" y="231"/>
                  </a:cubicBezTo>
                  <a:cubicBezTo>
                    <a:pt x="410" y="227"/>
                    <a:pt x="410" y="227"/>
                    <a:pt x="410" y="227"/>
                  </a:cubicBezTo>
                  <a:cubicBezTo>
                    <a:pt x="410" y="224"/>
                    <a:pt x="410" y="224"/>
                    <a:pt x="410" y="224"/>
                  </a:cubicBezTo>
                  <a:cubicBezTo>
                    <a:pt x="411" y="222"/>
                    <a:pt x="411" y="222"/>
                    <a:pt x="411" y="222"/>
                  </a:cubicBezTo>
                  <a:cubicBezTo>
                    <a:pt x="411" y="221"/>
                    <a:pt x="411" y="221"/>
                    <a:pt x="411" y="221"/>
                  </a:cubicBezTo>
                  <a:cubicBezTo>
                    <a:pt x="411" y="220"/>
                    <a:pt x="411" y="220"/>
                    <a:pt x="411" y="220"/>
                  </a:cubicBezTo>
                  <a:cubicBezTo>
                    <a:pt x="411" y="218"/>
                    <a:pt x="411" y="218"/>
                    <a:pt x="411" y="218"/>
                  </a:cubicBezTo>
                  <a:cubicBezTo>
                    <a:pt x="412" y="215"/>
                    <a:pt x="412" y="212"/>
                    <a:pt x="413" y="209"/>
                  </a:cubicBezTo>
                  <a:cubicBezTo>
                    <a:pt x="413" y="203"/>
                    <a:pt x="414" y="197"/>
                    <a:pt x="414" y="191"/>
                  </a:cubicBezTo>
                  <a:cubicBezTo>
                    <a:pt x="414" y="188"/>
                    <a:pt x="414" y="185"/>
                    <a:pt x="414" y="182"/>
                  </a:cubicBezTo>
                  <a:cubicBezTo>
                    <a:pt x="414" y="180"/>
                    <a:pt x="414" y="178"/>
                    <a:pt x="414" y="176"/>
                  </a:cubicBezTo>
                  <a:cubicBezTo>
                    <a:pt x="414" y="175"/>
                    <a:pt x="413" y="173"/>
                    <a:pt x="413" y="172"/>
                  </a:cubicBezTo>
                  <a:cubicBezTo>
                    <a:pt x="413" y="171"/>
                    <a:pt x="413" y="169"/>
                    <a:pt x="413" y="168"/>
                  </a:cubicBezTo>
                  <a:cubicBezTo>
                    <a:pt x="413" y="166"/>
                    <a:pt x="413" y="164"/>
                    <a:pt x="412" y="162"/>
                  </a:cubicBezTo>
                  <a:cubicBezTo>
                    <a:pt x="412" y="159"/>
                    <a:pt x="411" y="156"/>
                    <a:pt x="411" y="153"/>
                  </a:cubicBezTo>
                  <a:cubicBezTo>
                    <a:pt x="410" y="150"/>
                    <a:pt x="410" y="146"/>
                    <a:pt x="409" y="143"/>
                  </a:cubicBezTo>
                  <a:cubicBezTo>
                    <a:pt x="408" y="140"/>
                    <a:pt x="407" y="137"/>
                    <a:pt x="406" y="133"/>
                  </a:cubicBezTo>
                  <a:cubicBezTo>
                    <a:pt x="402" y="121"/>
                    <a:pt x="397" y="108"/>
                    <a:pt x="390" y="96"/>
                  </a:cubicBezTo>
                  <a:cubicBezTo>
                    <a:pt x="384" y="86"/>
                    <a:pt x="378" y="77"/>
                    <a:pt x="370" y="68"/>
                  </a:cubicBezTo>
                  <a:cubicBezTo>
                    <a:pt x="369" y="67"/>
                    <a:pt x="367" y="65"/>
                    <a:pt x="366" y="64"/>
                  </a:cubicBezTo>
                  <a:cubicBezTo>
                    <a:pt x="365" y="63"/>
                    <a:pt x="365" y="63"/>
                    <a:pt x="365" y="63"/>
                  </a:cubicBezTo>
                  <a:cubicBezTo>
                    <a:pt x="356" y="53"/>
                    <a:pt x="345" y="44"/>
                    <a:pt x="333" y="36"/>
                  </a:cubicBezTo>
                  <a:cubicBezTo>
                    <a:pt x="316" y="24"/>
                    <a:pt x="297" y="16"/>
                    <a:pt x="277" y="10"/>
                  </a:cubicBezTo>
                  <a:cubicBezTo>
                    <a:pt x="275" y="9"/>
                    <a:pt x="273" y="9"/>
                    <a:pt x="270" y="8"/>
                  </a:cubicBezTo>
                  <a:cubicBezTo>
                    <a:pt x="241" y="1"/>
                    <a:pt x="210" y="0"/>
                    <a:pt x="180" y="6"/>
                  </a:cubicBezTo>
                  <a:cubicBezTo>
                    <a:pt x="178" y="7"/>
                    <a:pt x="175" y="7"/>
                    <a:pt x="173" y="8"/>
                  </a:cubicBezTo>
                  <a:cubicBezTo>
                    <a:pt x="172" y="8"/>
                    <a:pt x="171" y="8"/>
                    <a:pt x="171" y="8"/>
                  </a:cubicBezTo>
                  <a:cubicBezTo>
                    <a:pt x="167" y="9"/>
                    <a:pt x="164" y="10"/>
                    <a:pt x="161" y="11"/>
                  </a:cubicBezTo>
                  <a:cubicBezTo>
                    <a:pt x="157" y="12"/>
                    <a:pt x="154" y="13"/>
                    <a:pt x="150" y="14"/>
                  </a:cubicBezTo>
                  <a:cubicBezTo>
                    <a:pt x="140" y="18"/>
                    <a:pt x="140" y="18"/>
                    <a:pt x="140" y="18"/>
                  </a:cubicBezTo>
                  <a:cubicBezTo>
                    <a:pt x="131" y="22"/>
                    <a:pt x="131" y="22"/>
                    <a:pt x="131" y="22"/>
                  </a:cubicBezTo>
                  <a:cubicBezTo>
                    <a:pt x="129" y="23"/>
                    <a:pt x="129" y="23"/>
                    <a:pt x="129" y="23"/>
                  </a:cubicBezTo>
                  <a:cubicBezTo>
                    <a:pt x="129" y="23"/>
                    <a:pt x="129" y="23"/>
                    <a:pt x="129" y="23"/>
                  </a:cubicBezTo>
                  <a:cubicBezTo>
                    <a:pt x="129" y="23"/>
                    <a:pt x="127" y="24"/>
                    <a:pt x="127" y="23"/>
                  </a:cubicBezTo>
                  <a:cubicBezTo>
                    <a:pt x="126" y="24"/>
                    <a:pt x="126" y="24"/>
                    <a:pt x="126" y="24"/>
                  </a:cubicBezTo>
                  <a:cubicBezTo>
                    <a:pt x="122" y="26"/>
                    <a:pt x="122" y="26"/>
                    <a:pt x="122" y="26"/>
                  </a:cubicBezTo>
                  <a:cubicBezTo>
                    <a:pt x="112" y="31"/>
                    <a:pt x="112" y="31"/>
                    <a:pt x="112" y="31"/>
                  </a:cubicBezTo>
                  <a:cubicBezTo>
                    <a:pt x="103" y="37"/>
                    <a:pt x="103" y="37"/>
                    <a:pt x="103" y="37"/>
                  </a:cubicBezTo>
                  <a:cubicBezTo>
                    <a:pt x="99" y="40"/>
                    <a:pt x="99" y="40"/>
                    <a:pt x="99" y="40"/>
                  </a:cubicBezTo>
                  <a:cubicBezTo>
                    <a:pt x="97" y="40"/>
                    <a:pt x="96" y="42"/>
                    <a:pt x="95" y="43"/>
                  </a:cubicBezTo>
                  <a:cubicBezTo>
                    <a:pt x="90" y="46"/>
                    <a:pt x="90" y="46"/>
                    <a:pt x="90" y="46"/>
                  </a:cubicBezTo>
                  <a:cubicBezTo>
                    <a:pt x="86" y="49"/>
                    <a:pt x="86" y="49"/>
                    <a:pt x="86" y="49"/>
                  </a:cubicBezTo>
                  <a:cubicBezTo>
                    <a:pt x="83" y="51"/>
                    <a:pt x="80" y="53"/>
                    <a:pt x="78" y="56"/>
                  </a:cubicBezTo>
                  <a:cubicBezTo>
                    <a:pt x="72" y="60"/>
                    <a:pt x="67" y="65"/>
                    <a:pt x="62" y="70"/>
                  </a:cubicBezTo>
                  <a:cubicBezTo>
                    <a:pt x="56" y="76"/>
                    <a:pt x="51" y="83"/>
                    <a:pt x="46" y="89"/>
                  </a:cubicBezTo>
                  <a:cubicBezTo>
                    <a:pt x="43" y="94"/>
                    <a:pt x="39" y="99"/>
                    <a:pt x="36" y="103"/>
                  </a:cubicBezTo>
                  <a:cubicBezTo>
                    <a:pt x="29" y="115"/>
                    <a:pt x="22" y="128"/>
                    <a:pt x="18" y="141"/>
                  </a:cubicBezTo>
                  <a:cubicBezTo>
                    <a:pt x="17" y="142"/>
                    <a:pt x="17" y="143"/>
                    <a:pt x="16" y="144"/>
                  </a:cubicBezTo>
                  <a:cubicBezTo>
                    <a:pt x="15" y="147"/>
                    <a:pt x="15" y="149"/>
                    <a:pt x="14" y="151"/>
                  </a:cubicBezTo>
                  <a:cubicBezTo>
                    <a:pt x="13" y="154"/>
                    <a:pt x="12" y="157"/>
                    <a:pt x="11" y="160"/>
                  </a:cubicBezTo>
                  <a:cubicBezTo>
                    <a:pt x="9" y="167"/>
                    <a:pt x="8" y="173"/>
                    <a:pt x="6" y="180"/>
                  </a:cubicBezTo>
                  <a:cubicBezTo>
                    <a:pt x="1" y="206"/>
                    <a:pt x="0" y="233"/>
                    <a:pt x="2" y="258"/>
                  </a:cubicBezTo>
                  <a:cubicBezTo>
                    <a:pt x="3" y="263"/>
                    <a:pt x="3" y="268"/>
                    <a:pt x="4" y="273"/>
                  </a:cubicBezTo>
                  <a:cubicBezTo>
                    <a:pt x="4" y="276"/>
                    <a:pt x="5" y="278"/>
                    <a:pt x="5" y="281"/>
                  </a:cubicBezTo>
                  <a:cubicBezTo>
                    <a:pt x="5" y="282"/>
                    <a:pt x="6" y="283"/>
                    <a:pt x="6" y="285"/>
                  </a:cubicBezTo>
                  <a:cubicBezTo>
                    <a:pt x="6" y="288"/>
                    <a:pt x="7" y="292"/>
                    <a:pt x="8" y="296"/>
                  </a:cubicBezTo>
                  <a:cubicBezTo>
                    <a:pt x="15" y="328"/>
                    <a:pt x="26" y="359"/>
                    <a:pt x="41" y="387"/>
                  </a:cubicBezTo>
                  <a:cubicBezTo>
                    <a:pt x="42" y="388"/>
                    <a:pt x="43" y="390"/>
                    <a:pt x="44" y="392"/>
                  </a:cubicBezTo>
                  <a:cubicBezTo>
                    <a:pt x="46" y="395"/>
                    <a:pt x="47" y="397"/>
                    <a:pt x="48" y="399"/>
                  </a:cubicBezTo>
                  <a:cubicBezTo>
                    <a:pt x="53" y="407"/>
                    <a:pt x="53" y="407"/>
                    <a:pt x="53" y="407"/>
                  </a:cubicBezTo>
                  <a:cubicBezTo>
                    <a:pt x="58" y="415"/>
                    <a:pt x="58" y="415"/>
                    <a:pt x="58" y="415"/>
                  </a:cubicBezTo>
                  <a:cubicBezTo>
                    <a:pt x="61" y="418"/>
                    <a:pt x="61" y="418"/>
                    <a:pt x="61" y="418"/>
                  </a:cubicBezTo>
                  <a:cubicBezTo>
                    <a:pt x="64" y="422"/>
                    <a:pt x="64" y="422"/>
                    <a:pt x="64" y="422"/>
                  </a:cubicBezTo>
                  <a:cubicBezTo>
                    <a:pt x="68" y="428"/>
                    <a:pt x="68" y="428"/>
                    <a:pt x="68" y="428"/>
                  </a:cubicBezTo>
                  <a:cubicBezTo>
                    <a:pt x="69" y="429"/>
                    <a:pt x="69" y="429"/>
                    <a:pt x="69" y="429"/>
                  </a:cubicBezTo>
                  <a:cubicBezTo>
                    <a:pt x="70" y="430"/>
                    <a:pt x="69" y="429"/>
                    <a:pt x="69" y="430"/>
                  </a:cubicBezTo>
                  <a:cubicBezTo>
                    <a:pt x="70" y="430"/>
                    <a:pt x="70" y="430"/>
                    <a:pt x="70" y="430"/>
                  </a:cubicBezTo>
                  <a:cubicBezTo>
                    <a:pt x="72" y="432"/>
                    <a:pt x="72" y="432"/>
                    <a:pt x="72" y="432"/>
                  </a:cubicBezTo>
                  <a:cubicBezTo>
                    <a:pt x="74" y="435"/>
                    <a:pt x="74" y="435"/>
                    <a:pt x="74" y="435"/>
                  </a:cubicBezTo>
                  <a:cubicBezTo>
                    <a:pt x="80" y="442"/>
                    <a:pt x="80" y="442"/>
                    <a:pt x="80" y="442"/>
                  </a:cubicBezTo>
                  <a:cubicBezTo>
                    <a:pt x="84" y="446"/>
                    <a:pt x="87" y="451"/>
                    <a:pt x="91" y="455"/>
                  </a:cubicBezTo>
                  <a:cubicBezTo>
                    <a:pt x="95" y="459"/>
                    <a:pt x="99" y="463"/>
                    <a:pt x="103" y="467"/>
                  </a:cubicBezTo>
                  <a:cubicBezTo>
                    <a:pt x="104" y="468"/>
                    <a:pt x="106" y="470"/>
                    <a:pt x="108" y="471"/>
                  </a:cubicBezTo>
                  <a:cubicBezTo>
                    <a:pt x="109" y="473"/>
                    <a:pt x="111" y="474"/>
                    <a:pt x="112" y="476"/>
                  </a:cubicBezTo>
                  <a:cubicBezTo>
                    <a:pt x="113" y="477"/>
                    <a:pt x="114" y="477"/>
                    <a:pt x="115" y="478"/>
                  </a:cubicBezTo>
                  <a:cubicBezTo>
                    <a:pt x="119" y="482"/>
                    <a:pt x="123" y="485"/>
                    <a:pt x="127" y="489"/>
                  </a:cubicBezTo>
                  <a:cubicBezTo>
                    <a:pt x="131" y="493"/>
                    <a:pt x="135" y="496"/>
                    <a:pt x="139" y="499"/>
                  </a:cubicBezTo>
                  <a:cubicBezTo>
                    <a:pt x="157" y="514"/>
                    <a:pt x="175" y="526"/>
                    <a:pt x="193" y="537"/>
                  </a:cubicBezTo>
                  <a:cubicBezTo>
                    <a:pt x="195" y="538"/>
                    <a:pt x="197" y="539"/>
                    <a:pt x="199" y="540"/>
                  </a:cubicBezTo>
                  <a:cubicBezTo>
                    <a:pt x="213" y="548"/>
                    <a:pt x="227" y="556"/>
                    <a:pt x="240" y="562"/>
                  </a:cubicBezTo>
                  <a:cubicBezTo>
                    <a:pt x="259" y="571"/>
                    <a:pt x="278" y="579"/>
                    <a:pt x="296" y="585"/>
                  </a:cubicBezTo>
                  <a:cubicBezTo>
                    <a:pt x="302" y="588"/>
                    <a:pt x="309" y="590"/>
                    <a:pt x="315" y="592"/>
                  </a:cubicBezTo>
                  <a:cubicBezTo>
                    <a:pt x="321" y="594"/>
                    <a:pt x="327" y="596"/>
                    <a:pt x="333" y="598"/>
                  </a:cubicBezTo>
                  <a:cubicBezTo>
                    <a:pt x="361" y="607"/>
                    <a:pt x="385" y="613"/>
                    <a:pt x="406" y="6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sp>
        <p:nvSpPr>
          <p:cNvPr id="5" name="文本框 4"/>
          <p:cNvSpPr txBox="1"/>
          <p:nvPr>
            <p:custDataLst>
              <p:tags r:id="rId22"/>
            </p:custDataLst>
          </p:nvPr>
        </p:nvSpPr>
        <p:spPr>
          <a:xfrm>
            <a:off x="1467485" y="1946910"/>
            <a:ext cx="9159875" cy="2872105"/>
          </a:xfrm>
          <a:prstGeom prst="rect">
            <a:avLst/>
          </a:prstGeom>
          <a:noFill/>
        </p:spPr>
        <p:txBody>
          <a:bodyPr wrap="square" rtlCol="0">
            <a:spAutoFit/>
          </a:bodyPr>
          <a:lstStyle/>
          <a:p>
            <a:pPr algn="ctr">
              <a:lnSpc>
                <a:spcPct val="120000"/>
              </a:lnSpc>
            </a:pPr>
            <a:r>
              <a:rPr lang="zh-CN" altLang="en-US" sz="6600">
                <a:solidFill>
                  <a:schemeClr val="bg1"/>
                </a:solidFill>
                <a:latin typeface="华文中宋" panose="02010600040101010101" charset="-122"/>
                <a:ea typeface="华文中宋" panose="02010600040101010101" charset="-122"/>
                <a:cs typeface="华文中宋" panose="02010600040101010101" charset="-122"/>
              </a:rPr>
              <a:t>五代史伶官传序</a:t>
            </a:r>
            <a:endParaRPr lang="zh-CN" altLang="en-US" sz="6600">
              <a:solidFill>
                <a:schemeClr val="bg1"/>
              </a:solidFill>
              <a:latin typeface="华文中宋" panose="02010600040101010101" charset="-122"/>
              <a:ea typeface="华文中宋" panose="02010600040101010101" charset="-122"/>
              <a:cs typeface="华文中宋" panose="02010600040101010101" charset="-122"/>
            </a:endParaRPr>
          </a:p>
          <a:p>
            <a:pPr algn="ctr">
              <a:lnSpc>
                <a:spcPct val="120000"/>
              </a:lnSpc>
            </a:pPr>
            <a:endParaRPr lang="zh-CN" altLang="en-US" sz="6600">
              <a:solidFill>
                <a:schemeClr val="bg1"/>
              </a:solidFill>
              <a:latin typeface="华文中宋" panose="02010600040101010101" charset="-122"/>
              <a:ea typeface="华文中宋" panose="02010600040101010101" charset="-122"/>
              <a:cs typeface="华文中宋" panose="02010600040101010101" charset="-122"/>
            </a:endParaRPr>
          </a:p>
          <a:p>
            <a:pPr algn="ctr">
              <a:lnSpc>
                <a:spcPct val="70000"/>
              </a:lnSpc>
            </a:pPr>
            <a:r>
              <a:rPr lang="zh-CN" altLang="en-US" sz="3200">
                <a:solidFill>
                  <a:schemeClr val="bg1"/>
                </a:solidFill>
                <a:latin typeface="华文中宋" panose="02010600040101010101" charset="-122"/>
                <a:ea typeface="华文中宋" panose="02010600040101010101" charset="-122"/>
                <a:cs typeface="华文中宋" panose="02010600040101010101" charset="-122"/>
              </a:rPr>
              <a:t>欧阳修</a:t>
            </a:r>
            <a:endParaRPr lang="zh-CN" altLang="en-US" sz="3200">
              <a:solidFill>
                <a:schemeClr val="bg1"/>
              </a:solidFill>
              <a:latin typeface="华文中宋" panose="02010600040101010101" charset="-122"/>
              <a:ea typeface="华文中宋" panose="02010600040101010101" charset="-122"/>
              <a:cs typeface="华文中宋" panose="02010600040101010101" charset="-122"/>
            </a:endParaRPr>
          </a:p>
        </p:txBody>
      </p:sp>
      <p:pic>
        <p:nvPicPr>
          <p:cNvPr id="17" name="图形 16"/>
          <p:cNvPicPr>
            <a:picLocks noChangeAspect="1"/>
          </p:cNvPicPr>
          <p:nvPr>
            <p:custDataLst>
              <p:tags r:id="rId23"/>
            </p:custDataLst>
          </p:nvPr>
        </p:nvPicPr>
        <p:blipFill>
          <a:blip r:embed="rId24">
            <a:lum bright="42000"/>
          </a:blip>
          <a:srcRect b="19007"/>
          <a:stretch>
            <a:fillRect/>
          </a:stretch>
        </p:blipFill>
        <p:spPr>
          <a:xfrm>
            <a:off x="5080" y="5680075"/>
            <a:ext cx="12192000" cy="1149985"/>
          </a:xfrm>
          <a:prstGeom prst="rect">
            <a:avLst/>
          </a:prstGeom>
        </p:spPr>
      </p:pic>
      <p:grpSp>
        <p:nvGrpSpPr>
          <p:cNvPr id="3" name="组合 2"/>
          <p:cNvGrpSpPr/>
          <p:nvPr>
            <p:custDataLst>
              <p:tags r:id="rId25"/>
            </p:custDataLst>
          </p:nvPr>
        </p:nvGrpSpPr>
        <p:grpSpPr>
          <a:xfrm rot="17095300" flipH="1">
            <a:off x="8204835" y="3541395"/>
            <a:ext cx="2672080" cy="2298700"/>
            <a:chOff x="1544638" y="-485775"/>
            <a:chExt cx="9102725" cy="7832726"/>
          </a:xfrm>
          <a:solidFill>
            <a:srgbClr val="FFFFFF">
              <a:alpha val="25000"/>
            </a:srgbClr>
          </a:solidFill>
        </p:grpSpPr>
        <p:sp>
          <p:nvSpPr>
            <p:cNvPr id="6" name="Freeform 5"/>
            <p:cNvSpPr/>
            <p:nvPr>
              <p:custDataLst>
                <p:tags r:id="rId26"/>
              </p:custDataLst>
            </p:nvPr>
          </p:nvSpPr>
          <p:spPr bwMode="auto">
            <a:xfrm>
              <a:off x="7000876" y="404813"/>
              <a:ext cx="2230438" cy="3649663"/>
            </a:xfrm>
            <a:custGeom>
              <a:avLst/>
              <a:gdLst>
                <a:gd name="T0" fmla="*/ 13 w 594"/>
                <a:gd name="T1" fmla="*/ 194 h 972"/>
                <a:gd name="T2" fmla="*/ 9 w 594"/>
                <a:gd name="T3" fmla="*/ 242 h 972"/>
                <a:gd name="T4" fmla="*/ 11 w 594"/>
                <a:gd name="T5" fmla="*/ 333 h 972"/>
                <a:gd name="T6" fmla="*/ 19 w 594"/>
                <a:gd name="T7" fmla="*/ 362 h 972"/>
                <a:gd name="T8" fmla="*/ 26 w 594"/>
                <a:gd name="T9" fmla="*/ 347 h 972"/>
                <a:gd name="T10" fmla="*/ 88 w 594"/>
                <a:gd name="T11" fmla="*/ 269 h 972"/>
                <a:gd name="T12" fmla="*/ 98 w 594"/>
                <a:gd name="T13" fmla="*/ 279 h 972"/>
                <a:gd name="T14" fmla="*/ 40 w 594"/>
                <a:gd name="T15" fmla="*/ 371 h 972"/>
                <a:gd name="T16" fmla="*/ 22 w 594"/>
                <a:gd name="T17" fmla="*/ 441 h 972"/>
                <a:gd name="T18" fmla="*/ 22 w 594"/>
                <a:gd name="T19" fmla="*/ 514 h 972"/>
                <a:gd name="T20" fmla="*/ 35 w 594"/>
                <a:gd name="T21" fmla="*/ 523 h 972"/>
                <a:gd name="T22" fmla="*/ 94 w 594"/>
                <a:gd name="T23" fmla="*/ 435 h 972"/>
                <a:gd name="T24" fmla="*/ 176 w 594"/>
                <a:gd name="T25" fmla="*/ 366 h 972"/>
                <a:gd name="T26" fmla="*/ 222 w 594"/>
                <a:gd name="T27" fmla="*/ 349 h 972"/>
                <a:gd name="T28" fmla="*/ 183 w 594"/>
                <a:gd name="T29" fmla="*/ 382 h 972"/>
                <a:gd name="T30" fmla="*/ 111 w 594"/>
                <a:gd name="T31" fmla="*/ 452 h 972"/>
                <a:gd name="T32" fmla="*/ 52 w 594"/>
                <a:gd name="T33" fmla="*/ 571 h 972"/>
                <a:gd name="T34" fmla="*/ 82 w 594"/>
                <a:gd name="T35" fmla="*/ 574 h 972"/>
                <a:gd name="T36" fmla="*/ 173 w 594"/>
                <a:gd name="T37" fmla="*/ 513 h 972"/>
                <a:gd name="T38" fmla="*/ 281 w 594"/>
                <a:gd name="T39" fmla="*/ 484 h 972"/>
                <a:gd name="T40" fmla="*/ 302 w 594"/>
                <a:gd name="T41" fmla="*/ 481 h 972"/>
                <a:gd name="T42" fmla="*/ 311 w 594"/>
                <a:gd name="T43" fmla="*/ 491 h 972"/>
                <a:gd name="T44" fmla="*/ 246 w 594"/>
                <a:gd name="T45" fmla="*/ 511 h 972"/>
                <a:gd name="T46" fmla="*/ 122 w 594"/>
                <a:gd name="T47" fmla="*/ 604 h 972"/>
                <a:gd name="T48" fmla="*/ 59 w 594"/>
                <a:gd name="T49" fmla="*/ 692 h 972"/>
                <a:gd name="T50" fmla="*/ 46 w 594"/>
                <a:gd name="T51" fmla="*/ 717 h 972"/>
                <a:gd name="T52" fmla="*/ 33 w 594"/>
                <a:gd name="T53" fmla="*/ 779 h 972"/>
                <a:gd name="T54" fmla="*/ 76 w 594"/>
                <a:gd name="T55" fmla="*/ 718 h 972"/>
                <a:gd name="T56" fmla="*/ 163 w 594"/>
                <a:gd name="T57" fmla="*/ 658 h 972"/>
                <a:gd name="T58" fmla="*/ 170 w 594"/>
                <a:gd name="T59" fmla="*/ 661 h 972"/>
                <a:gd name="T60" fmla="*/ 94 w 594"/>
                <a:gd name="T61" fmla="*/ 736 h 972"/>
                <a:gd name="T62" fmla="*/ 34 w 594"/>
                <a:gd name="T63" fmla="*/ 827 h 972"/>
                <a:gd name="T64" fmla="*/ 4 w 594"/>
                <a:gd name="T65" fmla="*/ 916 h 972"/>
                <a:gd name="T66" fmla="*/ 2 w 594"/>
                <a:gd name="T67" fmla="*/ 964 h 972"/>
                <a:gd name="T68" fmla="*/ 63 w 594"/>
                <a:gd name="T69" fmla="*/ 898 h 972"/>
                <a:gd name="T70" fmla="*/ 104 w 594"/>
                <a:gd name="T71" fmla="*/ 887 h 972"/>
                <a:gd name="T72" fmla="*/ 161 w 594"/>
                <a:gd name="T73" fmla="*/ 906 h 972"/>
                <a:gd name="T74" fmla="*/ 241 w 594"/>
                <a:gd name="T75" fmla="*/ 968 h 972"/>
                <a:gd name="T76" fmla="*/ 249 w 594"/>
                <a:gd name="T77" fmla="*/ 972 h 972"/>
                <a:gd name="T78" fmla="*/ 230 w 594"/>
                <a:gd name="T79" fmla="*/ 888 h 972"/>
                <a:gd name="T80" fmla="*/ 200 w 594"/>
                <a:gd name="T81" fmla="*/ 841 h 972"/>
                <a:gd name="T82" fmla="*/ 190 w 594"/>
                <a:gd name="T83" fmla="*/ 814 h 972"/>
                <a:gd name="T84" fmla="*/ 265 w 594"/>
                <a:gd name="T85" fmla="*/ 811 h 972"/>
                <a:gd name="T86" fmla="*/ 340 w 594"/>
                <a:gd name="T87" fmla="*/ 790 h 972"/>
                <a:gd name="T88" fmla="*/ 413 w 594"/>
                <a:gd name="T89" fmla="*/ 743 h 972"/>
                <a:gd name="T90" fmla="*/ 464 w 594"/>
                <a:gd name="T91" fmla="*/ 747 h 972"/>
                <a:gd name="T92" fmla="*/ 436 w 594"/>
                <a:gd name="T93" fmla="*/ 684 h 972"/>
                <a:gd name="T94" fmla="*/ 396 w 594"/>
                <a:gd name="T95" fmla="*/ 652 h 972"/>
                <a:gd name="T96" fmla="*/ 423 w 594"/>
                <a:gd name="T97" fmla="*/ 611 h 972"/>
                <a:gd name="T98" fmla="*/ 496 w 594"/>
                <a:gd name="T99" fmla="*/ 532 h 972"/>
                <a:gd name="T100" fmla="*/ 584 w 594"/>
                <a:gd name="T101" fmla="*/ 475 h 972"/>
                <a:gd name="T102" fmla="*/ 594 w 594"/>
                <a:gd name="T103" fmla="*/ 466 h 972"/>
                <a:gd name="T104" fmla="*/ 548 w 594"/>
                <a:gd name="T105" fmla="*/ 370 h 972"/>
                <a:gd name="T106" fmla="*/ 478 w 594"/>
                <a:gd name="T107" fmla="*/ 288 h 972"/>
                <a:gd name="T108" fmla="*/ 378 w 594"/>
                <a:gd name="T109" fmla="*/ 238 h 972"/>
                <a:gd name="T110" fmla="*/ 358 w 594"/>
                <a:gd name="T111" fmla="*/ 218 h 972"/>
                <a:gd name="T112" fmla="*/ 404 w 594"/>
                <a:gd name="T113" fmla="*/ 131 h 972"/>
                <a:gd name="T114" fmla="*/ 412 w 594"/>
                <a:gd name="T115" fmla="*/ 52 h 972"/>
                <a:gd name="T116" fmla="*/ 301 w 594"/>
                <a:gd name="T117" fmla="*/ 3 h 972"/>
                <a:gd name="T118" fmla="*/ 246 w 594"/>
                <a:gd name="T119" fmla="*/ 1 h 972"/>
                <a:gd name="T120" fmla="*/ 143 w 594"/>
                <a:gd name="T121" fmla="*/ 31 h 972"/>
                <a:gd name="T122" fmla="*/ 78 w 594"/>
                <a:gd name="T123" fmla="*/ 74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972">
                  <a:moveTo>
                    <a:pt x="62" y="91"/>
                  </a:moveTo>
                  <a:cubicBezTo>
                    <a:pt x="53" y="101"/>
                    <a:pt x="45" y="112"/>
                    <a:pt x="38" y="123"/>
                  </a:cubicBezTo>
                  <a:cubicBezTo>
                    <a:pt x="26" y="144"/>
                    <a:pt x="18" y="168"/>
                    <a:pt x="13" y="194"/>
                  </a:cubicBezTo>
                  <a:cubicBezTo>
                    <a:pt x="13" y="196"/>
                    <a:pt x="13" y="199"/>
                    <a:pt x="12" y="201"/>
                  </a:cubicBezTo>
                  <a:cubicBezTo>
                    <a:pt x="12" y="201"/>
                    <a:pt x="12" y="202"/>
                    <a:pt x="12" y="202"/>
                  </a:cubicBezTo>
                  <a:cubicBezTo>
                    <a:pt x="10" y="215"/>
                    <a:pt x="9" y="229"/>
                    <a:pt x="9" y="242"/>
                  </a:cubicBezTo>
                  <a:cubicBezTo>
                    <a:pt x="9" y="259"/>
                    <a:pt x="10" y="276"/>
                    <a:pt x="10" y="293"/>
                  </a:cubicBezTo>
                  <a:cubicBezTo>
                    <a:pt x="10" y="296"/>
                    <a:pt x="10" y="299"/>
                    <a:pt x="10" y="302"/>
                  </a:cubicBezTo>
                  <a:cubicBezTo>
                    <a:pt x="11" y="312"/>
                    <a:pt x="11" y="322"/>
                    <a:pt x="11" y="333"/>
                  </a:cubicBezTo>
                  <a:cubicBezTo>
                    <a:pt x="11" y="336"/>
                    <a:pt x="11" y="340"/>
                    <a:pt x="12" y="343"/>
                  </a:cubicBezTo>
                  <a:cubicBezTo>
                    <a:pt x="12" y="348"/>
                    <a:pt x="14" y="352"/>
                    <a:pt x="16" y="357"/>
                  </a:cubicBezTo>
                  <a:cubicBezTo>
                    <a:pt x="17" y="359"/>
                    <a:pt x="18" y="360"/>
                    <a:pt x="19" y="362"/>
                  </a:cubicBezTo>
                  <a:cubicBezTo>
                    <a:pt x="19" y="361"/>
                    <a:pt x="20" y="361"/>
                    <a:pt x="20" y="360"/>
                  </a:cubicBezTo>
                  <a:cubicBezTo>
                    <a:pt x="21" y="358"/>
                    <a:pt x="22" y="356"/>
                    <a:pt x="23" y="354"/>
                  </a:cubicBezTo>
                  <a:cubicBezTo>
                    <a:pt x="24" y="352"/>
                    <a:pt x="25" y="349"/>
                    <a:pt x="26" y="347"/>
                  </a:cubicBezTo>
                  <a:cubicBezTo>
                    <a:pt x="30" y="331"/>
                    <a:pt x="38" y="319"/>
                    <a:pt x="48" y="308"/>
                  </a:cubicBezTo>
                  <a:cubicBezTo>
                    <a:pt x="60" y="296"/>
                    <a:pt x="71" y="284"/>
                    <a:pt x="84" y="273"/>
                  </a:cubicBezTo>
                  <a:cubicBezTo>
                    <a:pt x="85" y="272"/>
                    <a:pt x="87" y="271"/>
                    <a:pt x="88" y="269"/>
                  </a:cubicBezTo>
                  <a:cubicBezTo>
                    <a:pt x="98" y="261"/>
                    <a:pt x="108" y="254"/>
                    <a:pt x="118" y="247"/>
                  </a:cubicBezTo>
                  <a:cubicBezTo>
                    <a:pt x="125" y="243"/>
                    <a:pt x="133" y="238"/>
                    <a:pt x="143" y="237"/>
                  </a:cubicBezTo>
                  <a:cubicBezTo>
                    <a:pt x="127" y="250"/>
                    <a:pt x="112" y="264"/>
                    <a:pt x="98" y="279"/>
                  </a:cubicBezTo>
                  <a:cubicBezTo>
                    <a:pt x="96" y="280"/>
                    <a:pt x="95" y="282"/>
                    <a:pt x="93" y="283"/>
                  </a:cubicBezTo>
                  <a:cubicBezTo>
                    <a:pt x="76" y="302"/>
                    <a:pt x="61" y="322"/>
                    <a:pt x="50" y="346"/>
                  </a:cubicBezTo>
                  <a:cubicBezTo>
                    <a:pt x="47" y="355"/>
                    <a:pt x="43" y="363"/>
                    <a:pt x="40" y="371"/>
                  </a:cubicBezTo>
                  <a:cubicBezTo>
                    <a:pt x="39" y="374"/>
                    <a:pt x="38" y="376"/>
                    <a:pt x="37" y="378"/>
                  </a:cubicBezTo>
                  <a:cubicBezTo>
                    <a:pt x="32" y="395"/>
                    <a:pt x="27" y="412"/>
                    <a:pt x="24" y="430"/>
                  </a:cubicBezTo>
                  <a:cubicBezTo>
                    <a:pt x="23" y="433"/>
                    <a:pt x="23" y="437"/>
                    <a:pt x="22" y="441"/>
                  </a:cubicBezTo>
                  <a:cubicBezTo>
                    <a:pt x="21" y="449"/>
                    <a:pt x="20" y="458"/>
                    <a:pt x="20" y="467"/>
                  </a:cubicBezTo>
                  <a:cubicBezTo>
                    <a:pt x="19" y="482"/>
                    <a:pt x="20" y="493"/>
                    <a:pt x="21" y="503"/>
                  </a:cubicBezTo>
                  <a:cubicBezTo>
                    <a:pt x="21" y="507"/>
                    <a:pt x="21" y="510"/>
                    <a:pt x="22" y="514"/>
                  </a:cubicBezTo>
                  <a:cubicBezTo>
                    <a:pt x="23" y="520"/>
                    <a:pt x="25" y="526"/>
                    <a:pt x="27" y="532"/>
                  </a:cubicBezTo>
                  <a:cubicBezTo>
                    <a:pt x="29" y="529"/>
                    <a:pt x="32" y="527"/>
                    <a:pt x="34" y="525"/>
                  </a:cubicBezTo>
                  <a:cubicBezTo>
                    <a:pt x="34" y="524"/>
                    <a:pt x="35" y="523"/>
                    <a:pt x="35" y="523"/>
                  </a:cubicBezTo>
                  <a:cubicBezTo>
                    <a:pt x="36" y="522"/>
                    <a:pt x="37" y="521"/>
                    <a:pt x="37" y="520"/>
                  </a:cubicBezTo>
                  <a:cubicBezTo>
                    <a:pt x="41" y="514"/>
                    <a:pt x="45" y="508"/>
                    <a:pt x="48" y="501"/>
                  </a:cubicBezTo>
                  <a:cubicBezTo>
                    <a:pt x="60" y="476"/>
                    <a:pt x="76" y="454"/>
                    <a:pt x="94" y="435"/>
                  </a:cubicBezTo>
                  <a:cubicBezTo>
                    <a:pt x="96" y="433"/>
                    <a:pt x="97" y="431"/>
                    <a:pt x="99" y="430"/>
                  </a:cubicBezTo>
                  <a:cubicBezTo>
                    <a:pt x="119" y="408"/>
                    <a:pt x="143" y="390"/>
                    <a:pt x="167" y="372"/>
                  </a:cubicBezTo>
                  <a:cubicBezTo>
                    <a:pt x="170" y="370"/>
                    <a:pt x="173" y="368"/>
                    <a:pt x="176" y="366"/>
                  </a:cubicBezTo>
                  <a:cubicBezTo>
                    <a:pt x="178" y="365"/>
                    <a:pt x="180" y="363"/>
                    <a:pt x="182" y="362"/>
                  </a:cubicBezTo>
                  <a:cubicBezTo>
                    <a:pt x="196" y="354"/>
                    <a:pt x="211" y="347"/>
                    <a:pt x="228" y="338"/>
                  </a:cubicBezTo>
                  <a:cubicBezTo>
                    <a:pt x="224" y="345"/>
                    <a:pt x="224" y="348"/>
                    <a:pt x="222" y="349"/>
                  </a:cubicBezTo>
                  <a:cubicBezTo>
                    <a:pt x="213" y="358"/>
                    <a:pt x="203" y="365"/>
                    <a:pt x="193" y="373"/>
                  </a:cubicBezTo>
                  <a:cubicBezTo>
                    <a:pt x="192" y="375"/>
                    <a:pt x="190" y="376"/>
                    <a:pt x="188" y="377"/>
                  </a:cubicBezTo>
                  <a:cubicBezTo>
                    <a:pt x="186" y="379"/>
                    <a:pt x="184" y="380"/>
                    <a:pt x="183" y="382"/>
                  </a:cubicBezTo>
                  <a:cubicBezTo>
                    <a:pt x="158" y="402"/>
                    <a:pt x="136" y="423"/>
                    <a:pt x="115" y="447"/>
                  </a:cubicBezTo>
                  <a:cubicBezTo>
                    <a:pt x="115" y="447"/>
                    <a:pt x="114" y="448"/>
                    <a:pt x="114" y="448"/>
                  </a:cubicBezTo>
                  <a:cubicBezTo>
                    <a:pt x="113" y="450"/>
                    <a:pt x="112" y="451"/>
                    <a:pt x="111" y="452"/>
                  </a:cubicBezTo>
                  <a:cubicBezTo>
                    <a:pt x="89" y="479"/>
                    <a:pt x="72" y="509"/>
                    <a:pt x="60" y="542"/>
                  </a:cubicBezTo>
                  <a:cubicBezTo>
                    <a:pt x="58" y="548"/>
                    <a:pt x="57" y="553"/>
                    <a:pt x="55" y="559"/>
                  </a:cubicBezTo>
                  <a:cubicBezTo>
                    <a:pt x="54" y="563"/>
                    <a:pt x="53" y="566"/>
                    <a:pt x="52" y="571"/>
                  </a:cubicBezTo>
                  <a:cubicBezTo>
                    <a:pt x="50" y="581"/>
                    <a:pt x="46" y="590"/>
                    <a:pt x="44" y="600"/>
                  </a:cubicBezTo>
                  <a:cubicBezTo>
                    <a:pt x="43" y="604"/>
                    <a:pt x="41" y="608"/>
                    <a:pt x="46" y="612"/>
                  </a:cubicBezTo>
                  <a:cubicBezTo>
                    <a:pt x="57" y="598"/>
                    <a:pt x="70" y="586"/>
                    <a:pt x="82" y="574"/>
                  </a:cubicBezTo>
                  <a:cubicBezTo>
                    <a:pt x="84" y="572"/>
                    <a:pt x="86" y="571"/>
                    <a:pt x="87" y="570"/>
                  </a:cubicBezTo>
                  <a:cubicBezTo>
                    <a:pt x="109" y="551"/>
                    <a:pt x="132" y="535"/>
                    <a:pt x="156" y="522"/>
                  </a:cubicBezTo>
                  <a:cubicBezTo>
                    <a:pt x="162" y="519"/>
                    <a:pt x="168" y="516"/>
                    <a:pt x="173" y="513"/>
                  </a:cubicBezTo>
                  <a:cubicBezTo>
                    <a:pt x="176" y="512"/>
                    <a:pt x="178" y="512"/>
                    <a:pt x="180" y="511"/>
                  </a:cubicBezTo>
                  <a:cubicBezTo>
                    <a:pt x="209" y="498"/>
                    <a:pt x="239" y="491"/>
                    <a:pt x="270" y="486"/>
                  </a:cubicBezTo>
                  <a:cubicBezTo>
                    <a:pt x="274" y="485"/>
                    <a:pt x="278" y="485"/>
                    <a:pt x="281" y="484"/>
                  </a:cubicBezTo>
                  <a:cubicBezTo>
                    <a:pt x="285" y="483"/>
                    <a:pt x="290" y="483"/>
                    <a:pt x="294" y="482"/>
                  </a:cubicBezTo>
                  <a:cubicBezTo>
                    <a:pt x="296" y="482"/>
                    <a:pt x="297" y="482"/>
                    <a:pt x="299" y="482"/>
                  </a:cubicBezTo>
                  <a:cubicBezTo>
                    <a:pt x="300" y="482"/>
                    <a:pt x="301" y="481"/>
                    <a:pt x="302" y="481"/>
                  </a:cubicBezTo>
                  <a:cubicBezTo>
                    <a:pt x="313" y="480"/>
                    <a:pt x="324" y="478"/>
                    <a:pt x="340" y="483"/>
                  </a:cubicBezTo>
                  <a:cubicBezTo>
                    <a:pt x="328" y="486"/>
                    <a:pt x="322" y="489"/>
                    <a:pt x="315" y="490"/>
                  </a:cubicBezTo>
                  <a:cubicBezTo>
                    <a:pt x="314" y="490"/>
                    <a:pt x="313" y="491"/>
                    <a:pt x="311" y="491"/>
                  </a:cubicBezTo>
                  <a:cubicBezTo>
                    <a:pt x="309" y="491"/>
                    <a:pt x="306" y="492"/>
                    <a:pt x="304" y="492"/>
                  </a:cubicBezTo>
                  <a:cubicBezTo>
                    <a:pt x="289" y="495"/>
                    <a:pt x="275" y="499"/>
                    <a:pt x="261" y="504"/>
                  </a:cubicBezTo>
                  <a:cubicBezTo>
                    <a:pt x="256" y="506"/>
                    <a:pt x="251" y="508"/>
                    <a:pt x="246" y="511"/>
                  </a:cubicBezTo>
                  <a:cubicBezTo>
                    <a:pt x="231" y="517"/>
                    <a:pt x="216" y="525"/>
                    <a:pt x="203" y="534"/>
                  </a:cubicBezTo>
                  <a:cubicBezTo>
                    <a:pt x="201" y="535"/>
                    <a:pt x="199" y="536"/>
                    <a:pt x="197" y="537"/>
                  </a:cubicBezTo>
                  <a:cubicBezTo>
                    <a:pt x="170" y="556"/>
                    <a:pt x="145" y="579"/>
                    <a:pt x="122" y="604"/>
                  </a:cubicBezTo>
                  <a:cubicBezTo>
                    <a:pt x="121" y="606"/>
                    <a:pt x="119" y="608"/>
                    <a:pt x="118" y="609"/>
                  </a:cubicBezTo>
                  <a:cubicBezTo>
                    <a:pt x="116" y="611"/>
                    <a:pt x="115" y="613"/>
                    <a:pt x="113" y="615"/>
                  </a:cubicBezTo>
                  <a:cubicBezTo>
                    <a:pt x="92" y="638"/>
                    <a:pt x="74" y="664"/>
                    <a:pt x="59" y="692"/>
                  </a:cubicBezTo>
                  <a:cubicBezTo>
                    <a:pt x="58" y="694"/>
                    <a:pt x="57" y="696"/>
                    <a:pt x="56" y="698"/>
                  </a:cubicBezTo>
                  <a:cubicBezTo>
                    <a:pt x="55" y="699"/>
                    <a:pt x="55" y="700"/>
                    <a:pt x="54" y="701"/>
                  </a:cubicBezTo>
                  <a:cubicBezTo>
                    <a:pt x="52" y="706"/>
                    <a:pt x="49" y="711"/>
                    <a:pt x="46" y="717"/>
                  </a:cubicBezTo>
                  <a:cubicBezTo>
                    <a:pt x="46" y="717"/>
                    <a:pt x="46" y="718"/>
                    <a:pt x="45" y="719"/>
                  </a:cubicBezTo>
                  <a:cubicBezTo>
                    <a:pt x="39" y="733"/>
                    <a:pt x="33" y="747"/>
                    <a:pt x="32" y="762"/>
                  </a:cubicBezTo>
                  <a:cubicBezTo>
                    <a:pt x="32" y="766"/>
                    <a:pt x="32" y="770"/>
                    <a:pt x="33" y="779"/>
                  </a:cubicBezTo>
                  <a:cubicBezTo>
                    <a:pt x="37" y="774"/>
                    <a:pt x="40" y="772"/>
                    <a:pt x="41" y="770"/>
                  </a:cubicBezTo>
                  <a:cubicBezTo>
                    <a:pt x="47" y="761"/>
                    <a:pt x="54" y="752"/>
                    <a:pt x="59" y="743"/>
                  </a:cubicBezTo>
                  <a:cubicBezTo>
                    <a:pt x="64" y="734"/>
                    <a:pt x="70" y="726"/>
                    <a:pt x="76" y="718"/>
                  </a:cubicBezTo>
                  <a:cubicBezTo>
                    <a:pt x="78" y="717"/>
                    <a:pt x="79" y="715"/>
                    <a:pt x="80" y="713"/>
                  </a:cubicBezTo>
                  <a:cubicBezTo>
                    <a:pt x="99" y="693"/>
                    <a:pt x="123" y="678"/>
                    <a:pt x="148" y="665"/>
                  </a:cubicBezTo>
                  <a:cubicBezTo>
                    <a:pt x="153" y="662"/>
                    <a:pt x="158" y="660"/>
                    <a:pt x="163" y="658"/>
                  </a:cubicBezTo>
                  <a:cubicBezTo>
                    <a:pt x="164" y="658"/>
                    <a:pt x="165" y="657"/>
                    <a:pt x="166" y="657"/>
                  </a:cubicBezTo>
                  <a:cubicBezTo>
                    <a:pt x="168" y="657"/>
                    <a:pt x="169" y="657"/>
                    <a:pt x="170" y="656"/>
                  </a:cubicBezTo>
                  <a:cubicBezTo>
                    <a:pt x="171" y="659"/>
                    <a:pt x="171" y="660"/>
                    <a:pt x="170" y="661"/>
                  </a:cubicBezTo>
                  <a:cubicBezTo>
                    <a:pt x="169" y="663"/>
                    <a:pt x="167" y="664"/>
                    <a:pt x="165" y="665"/>
                  </a:cubicBezTo>
                  <a:cubicBezTo>
                    <a:pt x="140" y="684"/>
                    <a:pt x="118" y="707"/>
                    <a:pt x="98" y="731"/>
                  </a:cubicBezTo>
                  <a:cubicBezTo>
                    <a:pt x="96" y="732"/>
                    <a:pt x="95" y="734"/>
                    <a:pt x="94" y="736"/>
                  </a:cubicBezTo>
                  <a:cubicBezTo>
                    <a:pt x="73" y="762"/>
                    <a:pt x="54" y="790"/>
                    <a:pt x="38" y="820"/>
                  </a:cubicBezTo>
                  <a:cubicBezTo>
                    <a:pt x="37" y="821"/>
                    <a:pt x="37" y="821"/>
                    <a:pt x="37" y="821"/>
                  </a:cubicBezTo>
                  <a:cubicBezTo>
                    <a:pt x="36" y="823"/>
                    <a:pt x="35" y="825"/>
                    <a:pt x="34" y="827"/>
                  </a:cubicBezTo>
                  <a:cubicBezTo>
                    <a:pt x="23" y="849"/>
                    <a:pt x="14" y="873"/>
                    <a:pt x="8" y="898"/>
                  </a:cubicBezTo>
                  <a:cubicBezTo>
                    <a:pt x="7" y="901"/>
                    <a:pt x="6" y="905"/>
                    <a:pt x="6" y="909"/>
                  </a:cubicBezTo>
                  <a:cubicBezTo>
                    <a:pt x="5" y="912"/>
                    <a:pt x="5" y="914"/>
                    <a:pt x="4" y="916"/>
                  </a:cubicBezTo>
                  <a:cubicBezTo>
                    <a:pt x="3" y="922"/>
                    <a:pt x="2" y="929"/>
                    <a:pt x="1" y="936"/>
                  </a:cubicBezTo>
                  <a:cubicBezTo>
                    <a:pt x="1" y="938"/>
                    <a:pt x="0" y="941"/>
                    <a:pt x="0" y="944"/>
                  </a:cubicBezTo>
                  <a:cubicBezTo>
                    <a:pt x="0" y="950"/>
                    <a:pt x="1" y="957"/>
                    <a:pt x="2" y="964"/>
                  </a:cubicBezTo>
                  <a:cubicBezTo>
                    <a:pt x="6" y="961"/>
                    <a:pt x="9" y="959"/>
                    <a:pt x="13" y="957"/>
                  </a:cubicBezTo>
                  <a:cubicBezTo>
                    <a:pt x="15" y="956"/>
                    <a:pt x="17" y="954"/>
                    <a:pt x="19" y="953"/>
                  </a:cubicBezTo>
                  <a:cubicBezTo>
                    <a:pt x="39" y="940"/>
                    <a:pt x="55" y="924"/>
                    <a:pt x="63" y="898"/>
                  </a:cubicBezTo>
                  <a:cubicBezTo>
                    <a:pt x="67" y="886"/>
                    <a:pt x="74" y="882"/>
                    <a:pt x="85" y="884"/>
                  </a:cubicBezTo>
                  <a:cubicBezTo>
                    <a:pt x="88" y="884"/>
                    <a:pt x="90" y="885"/>
                    <a:pt x="92" y="885"/>
                  </a:cubicBezTo>
                  <a:cubicBezTo>
                    <a:pt x="96" y="886"/>
                    <a:pt x="100" y="886"/>
                    <a:pt x="104" y="887"/>
                  </a:cubicBezTo>
                  <a:cubicBezTo>
                    <a:pt x="109" y="888"/>
                    <a:pt x="114" y="889"/>
                    <a:pt x="119" y="891"/>
                  </a:cubicBezTo>
                  <a:cubicBezTo>
                    <a:pt x="131" y="894"/>
                    <a:pt x="143" y="898"/>
                    <a:pt x="154" y="903"/>
                  </a:cubicBezTo>
                  <a:cubicBezTo>
                    <a:pt x="157" y="904"/>
                    <a:pt x="159" y="905"/>
                    <a:pt x="161" y="906"/>
                  </a:cubicBezTo>
                  <a:cubicBezTo>
                    <a:pt x="171" y="911"/>
                    <a:pt x="181" y="916"/>
                    <a:pt x="191" y="922"/>
                  </a:cubicBezTo>
                  <a:cubicBezTo>
                    <a:pt x="210" y="934"/>
                    <a:pt x="228" y="947"/>
                    <a:pt x="240" y="967"/>
                  </a:cubicBezTo>
                  <a:cubicBezTo>
                    <a:pt x="240" y="967"/>
                    <a:pt x="240" y="967"/>
                    <a:pt x="241" y="968"/>
                  </a:cubicBezTo>
                  <a:cubicBezTo>
                    <a:pt x="242" y="969"/>
                    <a:pt x="244" y="970"/>
                    <a:pt x="245" y="971"/>
                  </a:cubicBezTo>
                  <a:cubicBezTo>
                    <a:pt x="245" y="972"/>
                    <a:pt x="246" y="972"/>
                    <a:pt x="246" y="972"/>
                  </a:cubicBezTo>
                  <a:cubicBezTo>
                    <a:pt x="246" y="972"/>
                    <a:pt x="247" y="972"/>
                    <a:pt x="249" y="972"/>
                  </a:cubicBezTo>
                  <a:cubicBezTo>
                    <a:pt x="249" y="971"/>
                    <a:pt x="249" y="969"/>
                    <a:pt x="250" y="968"/>
                  </a:cubicBezTo>
                  <a:cubicBezTo>
                    <a:pt x="250" y="965"/>
                    <a:pt x="250" y="962"/>
                    <a:pt x="250" y="959"/>
                  </a:cubicBezTo>
                  <a:cubicBezTo>
                    <a:pt x="249" y="934"/>
                    <a:pt x="242" y="911"/>
                    <a:pt x="230" y="888"/>
                  </a:cubicBezTo>
                  <a:cubicBezTo>
                    <a:pt x="225" y="876"/>
                    <a:pt x="218" y="866"/>
                    <a:pt x="211" y="856"/>
                  </a:cubicBezTo>
                  <a:cubicBezTo>
                    <a:pt x="210" y="854"/>
                    <a:pt x="208" y="852"/>
                    <a:pt x="207" y="850"/>
                  </a:cubicBezTo>
                  <a:cubicBezTo>
                    <a:pt x="205" y="847"/>
                    <a:pt x="202" y="844"/>
                    <a:pt x="200" y="841"/>
                  </a:cubicBezTo>
                  <a:cubicBezTo>
                    <a:pt x="193" y="833"/>
                    <a:pt x="186" y="826"/>
                    <a:pt x="178" y="818"/>
                  </a:cubicBezTo>
                  <a:cubicBezTo>
                    <a:pt x="180" y="818"/>
                    <a:pt x="182" y="817"/>
                    <a:pt x="184" y="816"/>
                  </a:cubicBezTo>
                  <a:cubicBezTo>
                    <a:pt x="186" y="815"/>
                    <a:pt x="188" y="814"/>
                    <a:pt x="190" y="814"/>
                  </a:cubicBezTo>
                  <a:cubicBezTo>
                    <a:pt x="210" y="812"/>
                    <a:pt x="229" y="809"/>
                    <a:pt x="248" y="810"/>
                  </a:cubicBezTo>
                  <a:cubicBezTo>
                    <a:pt x="251" y="810"/>
                    <a:pt x="254" y="810"/>
                    <a:pt x="256" y="810"/>
                  </a:cubicBezTo>
                  <a:cubicBezTo>
                    <a:pt x="259" y="811"/>
                    <a:pt x="262" y="811"/>
                    <a:pt x="265" y="811"/>
                  </a:cubicBezTo>
                  <a:cubicBezTo>
                    <a:pt x="283" y="814"/>
                    <a:pt x="299" y="811"/>
                    <a:pt x="314" y="804"/>
                  </a:cubicBezTo>
                  <a:cubicBezTo>
                    <a:pt x="316" y="803"/>
                    <a:pt x="318" y="802"/>
                    <a:pt x="320" y="801"/>
                  </a:cubicBezTo>
                  <a:cubicBezTo>
                    <a:pt x="327" y="798"/>
                    <a:pt x="333" y="794"/>
                    <a:pt x="340" y="790"/>
                  </a:cubicBezTo>
                  <a:cubicBezTo>
                    <a:pt x="358" y="779"/>
                    <a:pt x="375" y="767"/>
                    <a:pt x="392" y="754"/>
                  </a:cubicBezTo>
                  <a:cubicBezTo>
                    <a:pt x="396" y="750"/>
                    <a:pt x="401" y="747"/>
                    <a:pt x="406" y="745"/>
                  </a:cubicBezTo>
                  <a:cubicBezTo>
                    <a:pt x="408" y="744"/>
                    <a:pt x="410" y="743"/>
                    <a:pt x="413" y="743"/>
                  </a:cubicBezTo>
                  <a:cubicBezTo>
                    <a:pt x="425" y="738"/>
                    <a:pt x="439" y="739"/>
                    <a:pt x="453" y="745"/>
                  </a:cubicBezTo>
                  <a:cubicBezTo>
                    <a:pt x="456" y="746"/>
                    <a:pt x="459" y="746"/>
                    <a:pt x="463" y="747"/>
                  </a:cubicBezTo>
                  <a:cubicBezTo>
                    <a:pt x="463" y="747"/>
                    <a:pt x="464" y="747"/>
                    <a:pt x="464" y="747"/>
                  </a:cubicBezTo>
                  <a:cubicBezTo>
                    <a:pt x="464" y="746"/>
                    <a:pt x="464" y="746"/>
                    <a:pt x="464" y="746"/>
                  </a:cubicBezTo>
                  <a:cubicBezTo>
                    <a:pt x="463" y="740"/>
                    <a:pt x="464" y="735"/>
                    <a:pt x="463" y="731"/>
                  </a:cubicBezTo>
                  <a:cubicBezTo>
                    <a:pt x="458" y="713"/>
                    <a:pt x="448" y="698"/>
                    <a:pt x="436" y="684"/>
                  </a:cubicBezTo>
                  <a:cubicBezTo>
                    <a:pt x="427" y="675"/>
                    <a:pt x="418" y="666"/>
                    <a:pt x="408" y="659"/>
                  </a:cubicBezTo>
                  <a:cubicBezTo>
                    <a:pt x="406" y="658"/>
                    <a:pt x="404" y="657"/>
                    <a:pt x="403" y="656"/>
                  </a:cubicBezTo>
                  <a:cubicBezTo>
                    <a:pt x="401" y="654"/>
                    <a:pt x="399" y="653"/>
                    <a:pt x="396" y="652"/>
                  </a:cubicBezTo>
                  <a:cubicBezTo>
                    <a:pt x="392" y="649"/>
                    <a:pt x="387" y="646"/>
                    <a:pt x="380" y="641"/>
                  </a:cubicBezTo>
                  <a:cubicBezTo>
                    <a:pt x="385" y="637"/>
                    <a:pt x="389" y="634"/>
                    <a:pt x="393" y="632"/>
                  </a:cubicBezTo>
                  <a:cubicBezTo>
                    <a:pt x="403" y="626"/>
                    <a:pt x="413" y="619"/>
                    <a:pt x="423" y="611"/>
                  </a:cubicBezTo>
                  <a:cubicBezTo>
                    <a:pt x="424" y="609"/>
                    <a:pt x="426" y="608"/>
                    <a:pt x="428" y="607"/>
                  </a:cubicBezTo>
                  <a:cubicBezTo>
                    <a:pt x="438" y="598"/>
                    <a:pt x="448" y="588"/>
                    <a:pt x="457" y="577"/>
                  </a:cubicBezTo>
                  <a:cubicBezTo>
                    <a:pt x="470" y="562"/>
                    <a:pt x="483" y="547"/>
                    <a:pt x="496" y="532"/>
                  </a:cubicBezTo>
                  <a:cubicBezTo>
                    <a:pt x="497" y="531"/>
                    <a:pt x="498" y="529"/>
                    <a:pt x="500" y="528"/>
                  </a:cubicBezTo>
                  <a:cubicBezTo>
                    <a:pt x="508" y="518"/>
                    <a:pt x="515" y="509"/>
                    <a:pt x="523" y="500"/>
                  </a:cubicBezTo>
                  <a:cubicBezTo>
                    <a:pt x="540" y="480"/>
                    <a:pt x="559" y="471"/>
                    <a:pt x="584" y="475"/>
                  </a:cubicBezTo>
                  <a:cubicBezTo>
                    <a:pt x="585" y="475"/>
                    <a:pt x="586" y="476"/>
                    <a:pt x="587" y="476"/>
                  </a:cubicBezTo>
                  <a:cubicBezTo>
                    <a:pt x="589" y="476"/>
                    <a:pt x="590" y="476"/>
                    <a:pt x="593" y="475"/>
                  </a:cubicBezTo>
                  <a:cubicBezTo>
                    <a:pt x="593" y="472"/>
                    <a:pt x="594" y="469"/>
                    <a:pt x="594" y="466"/>
                  </a:cubicBezTo>
                  <a:cubicBezTo>
                    <a:pt x="594" y="464"/>
                    <a:pt x="594" y="462"/>
                    <a:pt x="593" y="461"/>
                  </a:cubicBezTo>
                  <a:cubicBezTo>
                    <a:pt x="590" y="450"/>
                    <a:pt x="587" y="439"/>
                    <a:pt x="581" y="429"/>
                  </a:cubicBezTo>
                  <a:cubicBezTo>
                    <a:pt x="571" y="409"/>
                    <a:pt x="560" y="389"/>
                    <a:pt x="548" y="370"/>
                  </a:cubicBezTo>
                  <a:cubicBezTo>
                    <a:pt x="547" y="368"/>
                    <a:pt x="546" y="366"/>
                    <a:pt x="545" y="364"/>
                  </a:cubicBezTo>
                  <a:cubicBezTo>
                    <a:pt x="544" y="362"/>
                    <a:pt x="543" y="361"/>
                    <a:pt x="542" y="359"/>
                  </a:cubicBezTo>
                  <a:cubicBezTo>
                    <a:pt x="524" y="331"/>
                    <a:pt x="502" y="307"/>
                    <a:pt x="478" y="288"/>
                  </a:cubicBezTo>
                  <a:cubicBezTo>
                    <a:pt x="477" y="287"/>
                    <a:pt x="475" y="286"/>
                    <a:pt x="473" y="284"/>
                  </a:cubicBezTo>
                  <a:cubicBezTo>
                    <a:pt x="446" y="263"/>
                    <a:pt x="414" y="248"/>
                    <a:pt x="379" y="238"/>
                  </a:cubicBezTo>
                  <a:cubicBezTo>
                    <a:pt x="379" y="238"/>
                    <a:pt x="378" y="238"/>
                    <a:pt x="378" y="238"/>
                  </a:cubicBezTo>
                  <a:cubicBezTo>
                    <a:pt x="375" y="237"/>
                    <a:pt x="373" y="236"/>
                    <a:pt x="370" y="236"/>
                  </a:cubicBezTo>
                  <a:cubicBezTo>
                    <a:pt x="366" y="235"/>
                    <a:pt x="362" y="234"/>
                    <a:pt x="357" y="233"/>
                  </a:cubicBezTo>
                  <a:cubicBezTo>
                    <a:pt x="357" y="227"/>
                    <a:pt x="357" y="222"/>
                    <a:pt x="358" y="218"/>
                  </a:cubicBezTo>
                  <a:cubicBezTo>
                    <a:pt x="366" y="187"/>
                    <a:pt x="381" y="160"/>
                    <a:pt x="400" y="136"/>
                  </a:cubicBezTo>
                  <a:cubicBezTo>
                    <a:pt x="401" y="135"/>
                    <a:pt x="402" y="133"/>
                    <a:pt x="404" y="132"/>
                  </a:cubicBezTo>
                  <a:cubicBezTo>
                    <a:pt x="404" y="131"/>
                    <a:pt x="404" y="131"/>
                    <a:pt x="404" y="131"/>
                  </a:cubicBezTo>
                  <a:cubicBezTo>
                    <a:pt x="420" y="112"/>
                    <a:pt x="441" y="104"/>
                    <a:pt x="467" y="106"/>
                  </a:cubicBezTo>
                  <a:cubicBezTo>
                    <a:pt x="466" y="102"/>
                    <a:pt x="466" y="98"/>
                    <a:pt x="464" y="97"/>
                  </a:cubicBezTo>
                  <a:cubicBezTo>
                    <a:pt x="447" y="80"/>
                    <a:pt x="430" y="65"/>
                    <a:pt x="412" y="52"/>
                  </a:cubicBezTo>
                  <a:cubicBezTo>
                    <a:pt x="411" y="51"/>
                    <a:pt x="409" y="50"/>
                    <a:pt x="407" y="48"/>
                  </a:cubicBezTo>
                  <a:cubicBezTo>
                    <a:pt x="377" y="27"/>
                    <a:pt x="344" y="12"/>
                    <a:pt x="309" y="5"/>
                  </a:cubicBezTo>
                  <a:cubicBezTo>
                    <a:pt x="306" y="4"/>
                    <a:pt x="304" y="4"/>
                    <a:pt x="301" y="3"/>
                  </a:cubicBezTo>
                  <a:cubicBezTo>
                    <a:pt x="292" y="2"/>
                    <a:pt x="282" y="1"/>
                    <a:pt x="273" y="1"/>
                  </a:cubicBezTo>
                  <a:cubicBezTo>
                    <a:pt x="270" y="0"/>
                    <a:pt x="267" y="0"/>
                    <a:pt x="263" y="0"/>
                  </a:cubicBezTo>
                  <a:cubicBezTo>
                    <a:pt x="258" y="0"/>
                    <a:pt x="252" y="0"/>
                    <a:pt x="246" y="1"/>
                  </a:cubicBezTo>
                  <a:cubicBezTo>
                    <a:pt x="226" y="2"/>
                    <a:pt x="206" y="6"/>
                    <a:pt x="187" y="13"/>
                  </a:cubicBezTo>
                  <a:cubicBezTo>
                    <a:pt x="174" y="17"/>
                    <a:pt x="161" y="22"/>
                    <a:pt x="149" y="28"/>
                  </a:cubicBezTo>
                  <a:cubicBezTo>
                    <a:pt x="147" y="29"/>
                    <a:pt x="145" y="30"/>
                    <a:pt x="143" y="31"/>
                  </a:cubicBezTo>
                  <a:cubicBezTo>
                    <a:pt x="133" y="35"/>
                    <a:pt x="124" y="41"/>
                    <a:pt x="115" y="46"/>
                  </a:cubicBezTo>
                  <a:cubicBezTo>
                    <a:pt x="104" y="54"/>
                    <a:pt x="92" y="62"/>
                    <a:pt x="82" y="71"/>
                  </a:cubicBezTo>
                  <a:cubicBezTo>
                    <a:pt x="81" y="72"/>
                    <a:pt x="80" y="73"/>
                    <a:pt x="78" y="74"/>
                  </a:cubicBezTo>
                  <a:cubicBezTo>
                    <a:pt x="72" y="79"/>
                    <a:pt x="67" y="85"/>
                    <a:pt x="6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 name="Freeform 6"/>
            <p:cNvSpPr/>
            <p:nvPr>
              <p:custDataLst>
                <p:tags r:id="rId27"/>
              </p:custDataLst>
            </p:nvPr>
          </p:nvSpPr>
          <p:spPr bwMode="auto">
            <a:xfrm>
              <a:off x="5006976" y="-485775"/>
              <a:ext cx="2422525" cy="4397375"/>
            </a:xfrm>
            <a:custGeom>
              <a:avLst/>
              <a:gdLst>
                <a:gd name="T0" fmla="*/ 55 w 645"/>
                <a:gd name="T1" fmla="*/ 387 h 1171"/>
                <a:gd name="T2" fmla="*/ 59 w 645"/>
                <a:gd name="T3" fmla="*/ 391 h 1171"/>
                <a:gd name="T4" fmla="*/ 72 w 645"/>
                <a:gd name="T5" fmla="*/ 403 h 1171"/>
                <a:gd name="T6" fmla="*/ 90 w 645"/>
                <a:gd name="T7" fmla="*/ 385 h 1171"/>
                <a:gd name="T8" fmla="*/ 90 w 645"/>
                <a:gd name="T9" fmla="*/ 362 h 1171"/>
                <a:gd name="T10" fmla="*/ 101 w 645"/>
                <a:gd name="T11" fmla="*/ 381 h 1171"/>
                <a:gd name="T12" fmla="*/ 169 w 645"/>
                <a:gd name="T13" fmla="*/ 457 h 1171"/>
                <a:gd name="T14" fmla="*/ 181 w 645"/>
                <a:gd name="T15" fmla="*/ 445 h 1171"/>
                <a:gd name="T16" fmla="*/ 143 w 645"/>
                <a:gd name="T17" fmla="*/ 385 h 1171"/>
                <a:gd name="T18" fmla="*/ 129 w 645"/>
                <a:gd name="T19" fmla="*/ 336 h 1171"/>
                <a:gd name="T20" fmla="*/ 124 w 645"/>
                <a:gd name="T21" fmla="*/ 301 h 1171"/>
                <a:gd name="T22" fmla="*/ 139 w 645"/>
                <a:gd name="T23" fmla="*/ 327 h 1171"/>
                <a:gd name="T24" fmla="*/ 193 w 645"/>
                <a:gd name="T25" fmla="*/ 432 h 1171"/>
                <a:gd name="T26" fmla="*/ 270 w 645"/>
                <a:gd name="T27" fmla="*/ 498 h 1171"/>
                <a:gd name="T28" fmla="*/ 306 w 645"/>
                <a:gd name="T29" fmla="*/ 535 h 1171"/>
                <a:gd name="T30" fmla="*/ 296 w 645"/>
                <a:gd name="T31" fmla="*/ 481 h 1171"/>
                <a:gd name="T32" fmla="*/ 271 w 645"/>
                <a:gd name="T33" fmla="*/ 424 h 1171"/>
                <a:gd name="T34" fmla="*/ 271 w 645"/>
                <a:gd name="T35" fmla="*/ 424 h 1171"/>
                <a:gd name="T36" fmla="*/ 301 w 645"/>
                <a:gd name="T37" fmla="*/ 468 h 1171"/>
                <a:gd name="T38" fmla="*/ 313 w 645"/>
                <a:gd name="T39" fmla="*/ 502 h 1171"/>
                <a:gd name="T40" fmla="*/ 346 w 645"/>
                <a:gd name="T41" fmla="*/ 582 h 1171"/>
                <a:gd name="T42" fmla="*/ 405 w 645"/>
                <a:gd name="T43" fmla="*/ 650 h 1171"/>
                <a:gd name="T44" fmla="*/ 354 w 645"/>
                <a:gd name="T45" fmla="*/ 544 h 1171"/>
                <a:gd name="T46" fmla="*/ 333 w 645"/>
                <a:gd name="T47" fmla="*/ 435 h 1171"/>
                <a:gd name="T48" fmla="*/ 342 w 645"/>
                <a:gd name="T49" fmla="*/ 381 h 1171"/>
                <a:gd name="T50" fmla="*/ 379 w 645"/>
                <a:gd name="T51" fmla="*/ 323 h 1171"/>
                <a:gd name="T52" fmla="*/ 383 w 645"/>
                <a:gd name="T53" fmla="*/ 320 h 1171"/>
                <a:gd name="T54" fmla="*/ 379 w 645"/>
                <a:gd name="T55" fmla="*/ 323 h 1171"/>
                <a:gd name="T56" fmla="*/ 354 w 645"/>
                <a:gd name="T57" fmla="*/ 402 h 1171"/>
                <a:gd name="T58" fmla="*/ 357 w 645"/>
                <a:gd name="T59" fmla="*/ 497 h 1171"/>
                <a:gd name="T60" fmla="*/ 379 w 645"/>
                <a:gd name="T61" fmla="*/ 568 h 1171"/>
                <a:gd name="T62" fmla="*/ 413 w 645"/>
                <a:gd name="T63" fmla="*/ 633 h 1171"/>
                <a:gd name="T64" fmla="*/ 445 w 645"/>
                <a:gd name="T65" fmla="*/ 724 h 1171"/>
                <a:gd name="T66" fmla="*/ 451 w 645"/>
                <a:gd name="T67" fmla="*/ 791 h 1171"/>
                <a:gd name="T68" fmla="*/ 444 w 645"/>
                <a:gd name="T69" fmla="*/ 928 h 1171"/>
                <a:gd name="T70" fmla="*/ 445 w 645"/>
                <a:gd name="T71" fmla="*/ 936 h 1171"/>
                <a:gd name="T72" fmla="*/ 462 w 645"/>
                <a:gd name="T73" fmla="*/ 1007 h 1171"/>
                <a:gd name="T74" fmla="*/ 453 w 645"/>
                <a:gd name="T75" fmla="*/ 1079 h 1171"/>
                <a:gd name="T76" fmla="*/ 500 w 645"/>
                <a:gd name="T77" fmla="*/ 1171 h 1171"/>
                <a:gd name="T78" fmla="*/ 508 w 645"/>
                <a:gd name="T79" fmla="*/ 1166 h 1171"/>
                <a:gd name="T80" fmla="*/ 506 w 645"/>
                <a:gd name="T81" fmla="*/ 1147 h 1171"/>
                <a:gd name="T82" fmla="*/ 540 w 645"/>
                <a:gd name="T83" fmla="*/ 1030 h 1171"/>
                <a:gd name="T84" fmla="*/ 559 w 645"/>
                <a:gd name="T85" fmla="*/ 964 h 1171"/>
                <a:gd name="T86" fmla="*/ 557 w 645"/>
                <a:gd name="T87" fmla="*/ 825 h 1171"/>
                <a:gd name="T88" fmla="*/ 532 w 645"/>
                <a:gd name="T89" fmla="*/ 745 h 1171"/>
                <a:gd name="T90" fmla="*/ 528 w 645"/>
                <a:gd name="T91" fmla="*/ 702 h 1171"/>
                <a:gd name="T92" fmla="*/ 532 w 645"/>
                <a:gd name="T93" fmla="*/ 586 h 1171"/>
                <a:gd name="T94" fmla="*/ 524 w 645"/>
                <a:gd name="T95" fmla="*/ 556 h 1171"/>
                <a:gd name="T96" fmla="*/ 509 w 645"/>
                <a:gd name="T97" fmla="*/ 420 h 1171"/>
                <a:gd name="T98" fmla="*/ 511 w 645"/>
                <a:gd name="T99" fmla="*/ 398 h 1171"/>
                <a:gd name="T100" fmla="*/ 545 w 645"/>
                <a:gd name="T101" fmla="*/ 279 h 1171"/>
                <a:gd name="T102" fmla="*/ 636 w 645"/>
                <a:gd name="T103" fmla="*/ 182 h 1171"/>
                <a:gd name="T104" fmla="*/ 626 w 645"/>
                <a:gd name="T105" fmla="*/ 153 h 1171"/>
                <a:gd name="T106" fmla="*/ 527 w 645"/>
                <a:gd name="T107" fmla="*/ 112 h 1171"/>
                <a:gd name="T108" fmla="*/ 394 w 645"/>
                <a:gd name="T109" fmla="*/ 131 h 1171"/>
                <a:gd name="T110" fmla="*/ 300 w 645"/>
                <a:gd name="T111" fmla="*/ 188 h 1171"/>
                <a:gd name="T112" fmla="*/ 273 w 645"/>
                <a:gd name="T113" fmla="*/ 202 h 1171"/>
                <a:gd name="T114" fmla="*/ 259 w 645"/>
                <a:gd name="T115" fmla="*/ 153 h 1171"/>
                <a:gd name="T116" fmla="*/ 231 w 645"/>
                <a:gd name="T117" fmla="*/ 85 h 1171"/>
                <a:gd name="T118" fmla="*/ 131 w 645"/>
                <a:gd name="T119" fmla="*/ 33 h 1171"/>
                <a:gd name="T120" fmla="*/ 50 w 645"/>
                <a:gd name="T121" fmla="*/ 100 h 1171"/>
                <a:gd name="T122" fmla="*/ 9 w 645"/>
                <a:gd name="T123" fmla="*/ 200 h 1171"/>
                <a:gd name="T124" fmla="*/ 6 w 645"/>
                <a:gd name="T125" fmla="*/ 308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5" h="1171">
                  <a:moveTo>
                    <a:pt x="6" y="308"/>
                  </a:moveTo>
                  <a:cubicBezTo>
                    <a:pt x="7" y="310"/>
                    <a:pt x="8" y="313"/>
                    <a:pt x="8" y="315"/>
                  </a:cubicBezTo>
                  <a:cubicBezTo>
                    <a:pt x="15" y="343"/>
                    <a:pt x="30" y="368"/>
                    <a:pt x="55" y="387"/>
                  </a:cubicBezTo>
                  <a:cubicBezTo>
                    <a:pt x="55" y="388"/>
                    <a:pt x="56" y="389"/>
                    <a:pt x="57" y="390"/>
                  </a:cubicBezTo>
                  <a:cubicBezTo>
                    <a:pt x="57" y="390"/>
                    <a:pt x="57" y="391"/>
                    <a:pt x="57" y="391"/>
                  </a:cubicBezTo>
                  <a:cubicBezTo>
                    <a:pt x="59" y="391"/>
                    <a:pt x="59" y="391"/>
                    <a:pt x="59" y="391"/>
                  </a:cubicBezTo>
                  <a:cubicBezTo>
                    <a:pt x="62" y="394"/>
                    <a:pt x="64" y="396"/>
                    <a:pt x="67" y="399"/>
                  </a:cubicBezTo>
                  <a:cubicBezTo>
                    <a:pt x="69" y="400"/>
                    <a:pt x="70" y="401"/>
                    <a:pt x="72" y="403"/>
                  </a:cubicBezTo>
                  <a:cubicBezTo>
                    <a:pt x="72" y="403"/>
                    <a:pt x="72" y="403"/>
                    <a:pt x="72" y="403"/>
                  </a:cubicBezTo>
                  <a:cubicBezTo>
                    <a:pt x="81" y="411"/>
                    <a:pt x="92" y="419"/>
                    <a:pt x="101" y="428"/>
                  </a:cubicBezTo>
                  <a:cubicBezTo>
                    <a:pt x="112" y="438"/>
                    <a:pt x="101" y="416"/>
                    <a:pt x="99" y="413"/>
                  </a:cubicBezTo>
                  <a:cubicBezTo>
                    <a:pt x="96" y="403"/>
                    <a:pt x="92" y="394"/>
                    <a:pt x="90" y="385"/>
                  </a:cubicBezTo>
                  <a:cubicBezTo>
                    <a:pt x="89" y="382"/>
                    <a:pt x="89" y="380"/>
                    <a:pt x="89" y="377"/>
                  </a:cubicBezTo>
                  <a:cubicBezTo>
                    <a:pt x="88" y="376"/>
                    <a:pt x="88" y="374"/>
                    <a:pt x="88" y="373"/>
                  </a:cubicBezTo>
                  <a:cubicBezTo>
                    <a:pt x="88" y="370"/>
                    <a:pt x="89" y="367"/>
                    <a:pt x="90" y="362"/>
                  </a:cubicBezTo>
                  <a:cubicBezTo>
                    <a:pt x="93" y="363"/>
                    <a:pt x="95" y="366"/>
                    <a:pt x="96" y="369"/>
                  </a:cubicBezTo>
                  <a:cubicBezTo>
                    <a:pt x="97" y="371"/>
                    <a:pt x="98" y="374"/>
                    <a:pt x="99" y="376"/>
                  </a:cubicBezTo>
                  <a:cubicBezTo>
                    <a:pt x="100" y="378"/>
                    <a:pt x="100" y="379"/>
                    <a:pt x="101" y="381"/>
                  </a:cubicBezTo>
                  <a:cubicBezTo>
                    <a:pt x="110" y="403"/>
                    <a:pt x="124" y="423"/>
                    <a:pt x="141" y="440"/>
                  </a:cubicBezTo>
                  <a:cubicBezTo>
                    <a:pt x="148" y="446"/>
                    <a:pt x="155" y="451"/>
                    <a:pt x="163" y="454"/>
                  </a:cubicBezTo>
                  <a:cubicBezTo>
                    <a:pt x="165" y="455"/>
                    <a:pt x="167" y="456"/>
                    <a:pt x="169" y="457"/>
                  </a:cubicBezTo>
                  <a:cubicBezTo>
                    <a:pt x="171" y="457"/>
                    <a:pt x="172" y="457"/>
                    <a:pt x="174" y="458"/>
                  </a:cubicBezTo>
                  <a:cubicBezTo>
                    <a:pt x="178" y="459"/>
                    <a:pt x="183" y="458"/>
                    <a:pt x="190" y="458"/>
                  </a:cubicBezTo>
                  <a:cubicBezTo>
                    <a:pt x="187" y="453"/>
                    <a:pt x="184" y="448"/>
                    <a:pt x="181" y="445"/>
                  </a:cubicBezTo>
                  <a:cubicBezTo>
                    <a:pt x="180" y="443"/>
                    <a:pt x="178" y="441"/>
                    <a:pt x="177" y="440"/>
                  </a:cubicBezTo>
                  <a:cubicBezTo>
                    <a:pt x="171" y="434"/>
                    <a:pt x="166" y="429"/>
                    <a:pt x="162" y="422"/>
                  </a:cubicBezTo>
                  <a:cubicBezTo>
                    <a:pt x="156" y="409"/>
                    <a:pt x="148" y="398"/>
                    <a:pt x="143" y="385"/>
                  </a:cubicBezTo>
                  <a:cubicBezTo>
                    <a:pt x="138" y="372"/>
                    <a:pt x="134" y="358"/>
                    <a:pt x="131" y="344"/>
                  </a:cubicBezTo>
                  <a:cubicBezTo>
                    <a:pt x="131" y="343"/>
                    <a:pt x="131" y="343"/>
                    <a:pt x="130" y="342"/>
                  </a:cubicBezTo>
                  <a:cubicBezTo>
                    <a:pt x="130" y="340"/>
                    <a:pt x="130" y="338"/>
                    <a:pt x="129" y="336"/>
                  </a:cubicBezTo>
                  <a:cubicBezTo>
                    <a:pt x="129" y="333"/>
                    <a:pt x="128" y="330"/>
                    <a:pt x="128" y="327"/>
                  </a:cubicBezTo>
                  <a:cubicBezTo>
                    <a:pt x="127" y="324"/>
                    <a:pt x="126" y="320"/>
                    <a:pt x="126" y="317"/>
                  </a:cubicBezTo>
                  <a:cubicBezTo>
                    <a:pt x="125" y="311"/>
                    <a:pt x="125" y="306"/>
                    <a:pt x="124" y="301"/>
                  </a:cubicBezTo>
                  <a:cubicBezTo>
                    <a:pt x="122" y="287"/>
                    <a:pt x="121" y="272"/>
                    <a:pt x="128" y="252"/>
                  </a:cubicBezTo>
                  <a:cubicBezTo>
                    <a:pt x="129" y="266"/>
                    <a:pt x="130" y="273"/>
                    <a:pt x="131" y="281"/>
                  </a:cubicBezTo>
                  <a:cubicBezTo>
                    <a:pt x="132" y="297"/>
                    <a:pt x="135" y="312"/>
                    <a:pt x="139" y="327"/>
                  </a:cubicBezTo>
                  <a:cubicBezTo>
                    <a:pt x="140" y="333"/>
                    <a:pt x="142" y="338"/>
                    <a:pt x="144" y="343"/>
                  </a:cubicBezTo>
                  <a:cubicBezTo>
                    <a:pt x="154" y="374"/>
                    <a:pt x="169" y="402"/>
                    <a:pt x="189" y="427"/>
                  </a:cubicBezTo>
                  <a:cubicBezTo>
                    <a:pt x="191" y="429"/>
                    <a:pt x="192" y="431"/>
                    <a:pt x="193" y="432"/>
                  </a:cubicBezTo>
                  <a:cubicBezTo>
                    <a:pt x="200" y="440"/>
                    <a:pt x="207" y="448"/>
                    <a:pt x="214" y="456"/>
                  </a:cubicBezTo>
                  <a:cubicBezTo>
                    <a:pt x="224" y="467"/>
                    <a:pt x="238" y="475"/>
                    <a:pt x="250" y="483"/>
                  </a:cubicBezTo>
                  <a:cubicBezTo>
                    <a:pt x="257" y="488"/>
                    <a:pt x="263" y="493"/>
                    <a:pt x="270" y="498"/>
                  </a:cubicBezTo>
                  <a:cubicBezTo>
                    <a:pt x="271" y="500"/>
                    <a:pt x="273" y="501"/>
                    <a:pt x="274" y="503"/>
                  </a:cubicBezTo>
                  <a:cubicBezTo>
                    <a:pt x="285" y="513"/>
                    <a:pt x="295" y="525"/>
                    <a:pt x="302" y="539"/>
                  </a:cubicBezTo>
                  <a:cubicBezTo>
                    <a:pt x="304" y="537"/>
                    <a:pt x="306" y="536"/>
                    <a:pt x="306" y="535"/>
                  </a:cubicBezTo>
                  <a:cubicBezTo>
                    <a:pt x="304" y="523"/>
                    <a:pt x="303" y="511"/>
                    <a:pt x="300" y="499"/>
                  </a:cubicBezTo>
                  <a:cubicBezTo>
                    <a:pt x="299" y="495"/>
                    <a:pt x="298" y="491"/>
                    <a:pt x="297" y="487"/>
                  </a:cubicBezTo>
                  <a:cubicBezTo>
                    <a:pt x="297" y="485"/>
                    <a:pt x="296" y="483"/>
                    <a:pt x="296" y="481"/>
                  </a:cubicBezTo>
                  <a:cubicBezTo>
                    <a:pt x="295" y="479"/>
                    <a:pt x="294" y="477"/>
                    <a:pt x="294" y="474"/>
                  </a:cubicBezTo>
                  <a:cubicBezTo>
                    <a:pt x="288" y="457"/>
                    <a:pt x="281" y="441"/>
                    <a:pt x="271" y="425"/>
                  </a:cubicBezTo>
                  <a:cubicBezTo>
                    <a:pt x="271" y="425"/>
                    <a:pt x="271" y="424"/>
                    <a:pt x="271" y="424"/>
                  </a:cubicBezTo>
                  <a:cubicBezTo>
                    <a:pt x="271" y="423"/>
                    <a:pt x="271" y="422"/>
                    <a:pt x="270" y="422"/>
                  </a:cubicBezTo>
                  <a:cubicBezTo>
                    <a:pt x="271" y="422"/>
                    <a:pt x="271" y="422"/>
                    <a:pt x="271" y="423"/>
                  </a:cubicBezTo>
                  <a:cubicBezTo>
                    <a:pt x="271" y="423"/>
                    <a:pt x="271" y="424"/>
                    <a:pt x="271" y="424"/>
                  </a:cubicBezTo>
                  <a:cubicBezTo>
                    <a:pt x="271" y="424"/>
                    <a:pt x="271" y="425"/>
                    <a:pt x="271" y="425"/>
                  </a:cubicBezTo>
                  <a:cubicBezTo>
                    <a:pt x="274" y="426"/>
                    <a:pt x="278" y="427"/>
                    <a:pt x="279" y="429"/>
                  </a:cubicBezTo>
                  <a:cubicBezTo>
                    <a:pt x="289" y="440"/>
                    <a:pt x="295" y="454"/>
                    <a:pt x="301" y="468"/>
                  </a:cubicBezTo>
                  <a:cubicBezTo>
                    <a:pt x="301" y="470"/>
                    <a:pt x="302" y="472"/>
                    <a:pt x="303" y="474"/>
                  </a:cubicBezTo>
                  <a:cubicBezTo>
                    <a:pt x="305" y="480"/>
                    <a:pt x="307" y="486"/>
                    <a:pt x="309" y="492"/>
                  </a:cubicBezTo>
                  <a:cubicBezTo>
                    <a:pt x="310" y="495"/>
                    <a:pt x="311" y="499"/>
                    <a:pt x="313" y="502"/>
                  </a:cubicBezTo>
                  <a:cubicBezTo>
                    <a:pt x="314" y="507"/>
                    <a:pt x="316" y="512"/>
                    <a:pt x="318" y="516"/>
                  </a:cubicBezTo>
                  <a:cubicBezTo>
                    <a:pt x="325" y="537"/>
                    <a:pt x="333" y="557"/>
                    <a:pt x="343" y="576"/>
                  </a:cubicBezTo>
                  <a:cubicBezTo>
                    <a:pt x="344" y="578"/>
                    <a:pt x="345" y="580"/>
                    <a:pt x="346" y="582"/>
                  </a:cubicBezTo>
                  <a:cubicBezTo>
                    <a:pt x="347" y="582"/>
                    <a:pt x="347" y="582"/>
                    <a:pt x="347" y="583"/>
                  </a:cubicBezTo>
                  <a:cubicBezTo>
                    <a:pt x="361" y="606"/>
                    <a:pt x="377" y="627"/>
                    <a:pt x="396" y="645"/>
                  </a:cubicBezTo>
                  <a:cubicBezTo>
                    <a:pt x="398" y="646"/>
                    <a:pt x="400" y="647"/>
                    <a:pt x="405" y="650"/>
                  </a:cubicBezTo>
                  <a:cubicBezTo>
                    <a:pt x="402" y="639"/>
                    <a:pt x="397" y="633"/>
                    <a:pt x="393" y="626"/>
                  </a:cubicBezTo>
                  <a:cubicBezTo>
                    <a:pt x="381" y="607"/>
                    <a:pt x="371" y="586"/>
                    <a:pt x="363" y="565"/>
                  </a:cubicBezTo>
                  <a:cubicBezTo>
                    <a:pt x="360" y="558"/>
                    <a:pt x="357" y="551"/>
                    <a:pt x="354" y="544"/>
                  </a:cubicBezTo>
                  <a:cubicBezTo>
                    <a:pt x="353" y="539"/>
                    <a:pt x="351" y="534"/>
                    <a:pt x="349" y="529"/>
                  </a:cubicBezTo>
                  <a:cubicBezTo>
                    <a:pt x="339" y="502"/>
                    <a:pt x="334" y="473"/>
                    <a:pt x="333" y="444"/>
                  </a:cubicBezTo>
                  <a:cubicBezTo>
                    <a:pt x="333" y="441"/>
                    <a:pt x="333" y="438"/>
                    <a:pt x="333" y="435"/>
                  </a:cubicBezTo>
                  <a:cubicBezTo>
                    <a:pt x="333" y="435"/>
                    <a:pt x="333" y="435"/>
                    <a:pt x="333" y="435"/>
                  </a:cubicBezTo>
                  <a:cubicBezTo>
                    <a:pt x="333" y="419"/>
                    <a:pt x="336" y="403"/>
                    <a:pt x="340" y="388"/>
                  </a:cubicBezTo>
                  <a:cubicBezTo>
                    <a:pt x="341" y="386"/>
                    <a:pt x="342" y="384"/>
                    <a:pt x="342" y="381"/>
                  </a:cubicBezTo>
                  <a:cubicBezTo>
                    <a:pt x="347" y="366"/>
                    <a:pt x="354" y="352"/>
                    <a:pt x="362" y="339"/>
                  </a:cubicBezTo>
                  <a:cubicBezTo>
                    <a:pt x="366" y="332"/>
                    <a:pt x="370" y="325"/>
                    <a:pt x="379" y="323"/>
                  </a:cubicBezTo>
                  <a:cubicBezTo>
                    <a:pt x="379" y="323"/>
                    <a:pt x="379" y="323"/>
                    <a:pt x="379" y="323"/>
                  </a:cubicBezTo>
                  <a:cubicBezTo>
                    <a:pt x="379" y="322"/>
                    <a:pt x="380" y="322"/>
                    <a:pt x="380" y="322"/>
                  </a:cubicBezTo>
                  <a:cubicBezTo>
                    <a:pt x="381" y="321"/>
                    <a:pt x="381" y="319"/>
                    <a:pt x="382" y="318"/>
                  </a:cubicBezTo>
                  <a:cubicBezTo>
                    <a:pt x="382" y="319"/>
                    <a:pt x="383" y="319"/>
                    <a:pt x="383" y="320"/>
                  </a:cubicBezTo>
                  <a:cubicBezTo>
                    <a:pt x="382" y="320"/>
                    <a:pt x="381" y="321"/>
                    <a:pt x="380" y="322"/>
                  </a:cubicBezTo>
                  <a:cubicBezTo>
                    <a:pt x="380" y="322"/>
                    <a:pt x="380" y="323"/>
                    <a:pt x="380" y="323"/>
                  </a:cubicBezTo>
                  <a:cubicBezTo>
                    <a:pt x="379" y="323"/>
                    <a:pt x="379" y="323"/>
                    <a:pt x="379" y="323"/>
                  </a:cubicBezTo>
                  <a:cubicBezTo>
                    <a:pt x="379" y="326"/>
                    <a:pt x="379" y="330"/>
                    <a:pt x="378" y="332"/>
                  </a:cubicBezTo>
                  <a:cubicBezTo>
                    <a:pt x="367" y="352"/>
                    <a:pt x="360" y="373"/>
                    <a:pt x="356" y="395"/>
                  </a:cubicBezTo>
                  <a:cubicBezTo>
                    <a:pt x="355" y="397"/>
                    <a:pt x="355" y="400"/>
                    <a:pt x="354" y="402"/>
                  </a:cubicBezTo>
                  <a:cubicBezTo>
                    <a:pt x="353" y="407"/>
                    <a:pt x="353" y="411"/>
                    <a:pt x="353" y="416"/>
                  </a:cubicBezTo>
                  <a:cubicBezTo>
                    <a:pt x="352" y="419"/>
                    <a:pt x="352" y="422"/>
                    <a:pt x="352" y="425"/>
                  </a:cubicBezTo>
                  <a:cubicBezTo>
                    <a:pt x="351" y="449"/>
                    <a:pt x="353" y="472"/>
                    <a:pt x="357" y="497"/>
                  </a:cubicBezTo>
                  <a:cubicBezTo>
                    <a:pt x="361" y="514"/>
                    <a:pt x="365" y="532"/>
                    <a:pt x="371" y="548"/>
                  </a:cubicBezTo>
                  <a:cubicBezTo>
                    <a:pt x="372" y="550"/>
                    <a:pt x="373" y="553"/>
                    <a:pt x="374" y="555"/>
                  </a:cubicBezTo>
                  <a:cubicBezTo>
                    <a:pt x="375" y="559"/>
                    <a:pt x="377" y="564"/>
                    <a:pt x="379" y="568"/>
                  </a:cubicBezTo>
                  <a:cubicBezTo>
                    <a:pt x="381" y="574"/>
                    <a:pt x="384" y="580"/>
                    <a:pt x="387" y="585"/>
                  </a:cubicBezTo>
                  <a:cubicBezTo>
                    <a:pt x="390" y="591"/>
                    <a:pt x="393" y="596"/>
                    <a:pt x="396" y="601"/>
                  </a:cubicBezTo>
                  <a:cubicBezTo>
                    <a:pt x="402" y="612"/>
                    <a:pt x="407" y="623"/>
                    <a:pt x="413" y="633"/>
                  </a:cubicBezTo>
                  <a:cubicBezTo>
                    <a:pt x="416" y="638"/>
                    <a:pt x="419" y="644"/>
                    <a:pt x="421" y="649"/>
                  </a:cubicBezTo>
                  <a:cubicBezTo>
                    <a:pt x="422" y="651"/>
                    <a:pt x="423" y="653"/>
                    <a:pt x="424" y="655"/>
                  </a:cubicBezTo>
                  <a:cubicBezTo>
                    <a:pt x="434" y="677"/>
                    <a:pt x="440" y="701"/>
                    <a:pt x="445" y="724"/>
                  </a:cubicBezTo>
                  <a:cubicBezTo>
                    <a:pt x="449" y="739"/>
                    <a:pt x="451" y="755"/>
                    <a:pt x="451" y="770"/>
                  </a:cubicBezTo>
                  <a:cubicBezTo>
                    <a:pt x="451" y="773"/>
                    <a:pt x="451" y="776"/>
                    <a:pt x="451" y="779"/>
                  </a:cubicBezTo>
                  <a:cubicBezTo>
                    <a:pt x="451" y="783"/>
                    <a:pt x="451" y="787"/>
                    <a:pt x="451" y="791"/>
                  </a:cubicBezTo>
                  <a:cubicBezTo>
                    <a:pt x="451" y="794"/>
                    <a:pt x="451" y="796"/>
                    <a:pt x="450" y="799"/>
                  </a:cubicBezTo>
                  <a:cubicBezTo>
                    <a:pt x="449" y="809"/>
                    <a:pt x="448" y="818"/>
                    <a:pt x="446" y="827"/>
                  </a:cubicBezTo>
                  <a:cubicBezTo>
                    <a:pt x="439" y="860"/>
                    <a:pt x="441" y="894"/>
                    <a:pt x="444" y="928"/>
                  </a:cubicBezTo>
                  <a:cubicBezTo>
                    <a:pt x="444" y="928"/>
                    <a:pt x="444" y="928"/>
                    <a:pt x="444" y="928"/>
                  </a:cubicBezTo>
                  <a:cubicBezTo>
                    <a:pt x="445" y="930"/>
                    <a:pt x="445" y="933"/>
                    <a:pt x="445" y="936"/>
                  </a:cubicBezTo>
                  <a:cubicBezTo>
                    <a:pt x="445" y="936"/>
                    <a:pt x="445" y="936"/>
                    <a:pt x="445" y="936"/>
                  </a:cubicBezTo>
                  <a:cubicBezTo>
                    <a:pt x="446" y="940"/>
                    <a:pt x="447" y="944"/>
                    <a:pt x="448" y="947"/>
                  </a:cubicBezTo>
                  <a:cubicBezTo>
                    <a:pt x="451" y="960"/>
                    <a:pt x="457" y="972"/>
                    <a:pt x="468" y="983"/>
                  </a:cubicBezTo>
                  <a:cubicBezTo>
                    <a:pt x="466" y="991"/>
                    <a:pt x="464" y="999"/>
                    <a:pt x="462" y="1007"/>
                  </a:cubicBezTo>
                  <a:cubicBezTo>
                    <a:pt x="456" y="1027"/>
                    <a:pt x="452" y="1047"/>
                    <a:pt x="452" y="1068"/>
                  </a:cubicBezTo>
                  <a:cubicBezTo>
                    <a:pt x="452" y="1069"/>
                    <a:pt x="452" y="1069"/>
                    <a:pt x="452" y="1070"/>
                  </a:cubicBezTo>
                  <a:cubicBezTo>
                    <a:pt x="452" y="1073"/>
                    <a:pt x="453" y="1076"/>
                    <a:pt x="453" y="1079"/>
                  </a:cubicBezTo>
                  <a:cubicBezTo>
                    <a:pt x="453" y="1085"/>
                    <a:pt x="454" y="1091"/>
                    <a:pt x="456" y="1097"/>
                  </a:cubicBezTo>
                  <a:cubicBezTo>
                    <a:pt x="456" y="1101"/>
                    <a:pt x="458" y="1105"/>
                    <a:pt x="459" y="1109"/>
                  </a:cubicBezTo>
                  <a:cubicBezTo>
                    <a:pt x="466" y="1133"/>
                    <a:pt x="480" y="1153"/>
                    <a:pt x="500" y="1171"/>
                  </a:cubicBezTo>
                  <a:cubicBezTo>
                    <a:pt x="500" y="1171"/>
                    <a:pt x="501" y="1171"/>
                    <a:pt x="502" y="1171"/>
                  </a:cubicBezTo>
                  <a:cubicBezTo>
                    <a:pt x="503" y="1171"/>
                    <a:pt x="503" y="1171"/>
                    <a:pt x="504" y="1171"/>
                  </a:cubicBezTo>
                  <a:cubicBezTo>
                    <a:pt x="506" y="1170"/>
                    <a:pt x="507" y="1168"/>
                    <a:pt x="508" y="1166"/>
                  </a:cubicBezTo>
                  <a:cubicBezTo>
                    <a:pt x="508" y="1163"/>
                    <a:pt x="507" y="1160"/>
                    <a:pt x="507" y="1157"/>
                  </a:cubicBezTo>
                  <a:cubicBezTo>
                    <a:pt x="507" y="1157"/>
                    <a:pt x="507" y="1157"/>
                    <a:pt x="507" y="1157"/>
                  </a:cubicBezTo>
                  <a:cubicBezTo>
                    <a:pt x="507" y="1154"/>
                    <a:pt x="506" y="1151"/>
                    <a:pt x="506" y="1147"/>
                  </a:cubicBezTo>
                  <a:cubicBezTo>
                    <a:pt x="506" y="1126"/>
                    <a:pt x="510" y="1106"/>
                    <a:pt x="517" y="1087"/>
                  </a:cubicBezTo>
                  <a:cubicBezTo>
                    <a:pt x="523" y="1070"/>
                    <a:pt x="530" y="1053"/>
                    <a:pt x="537" y="1036"/>
                  </a:cubicBezTo>
                  <a:cubicBezTo>
                    <a:pt x="538" y="1034"/>
                    <a:pt x="539" y="1032"/>
                    <a:pt x="540" y="1030"/>
                  </a:cubicBezTo>
                  <a:cubicBezTo>
                    <a:pt x="540" y="1030"/>
                    <a:pt x="540" y="1030"/>
                    <a:pt x="540" y="1030"/>
                  </a:cubicBezTo>
                  <a:cubicBezTo>
                    <a:pt x="547" y="1012"/>
                    <a:pt x="553" y="994"/>
                    <a:pt x="557" y="976"/>
                  </a:cubicBezTo>
                  <a:cubicBezTo>
                    <a:pt x="558" y="972"/>
                    <a:pt x="559" y="968"/>
                    <a:pt x="559" y="964"/>
                  </a:cubicBezTo>
                  <a:cubicBezTo>
                    <a:pt x="562" y="947"/>
                    <a:pt x="564" y="930"/>
                    <a:pt x="565" y="913"/>
                  </a:cubicBezTo>
                  <a:cubicBezTo>
                    <a:pt x="565" y="910"/>
                    <a:pt x="565" y="907"/>
                    <a:pt x="565" y="904"/>
                  </a:cubicBezTo>
                  <a:cubicBezTo>
                    <a:pt x="566" y="878"/>
                    <a:pt x="563" y="851"/>
                    <a:pt x="557" y="825"/>
                  </a:cubicBezTo>
                  <a:cubicBezTo>
                    <a:pt x="557" y="822"/>
                    <a:pt x="556" y="819"/>
                    <a:pt x="555" y="817"/>
                  </a:cubicBezTo>
                  <a:cubicBezTo>
                    <a:pt x="553" y="806"/>
                    <a:pt x="550" y="795"/>
                    <a:pt x="547" y="785"/>
                  </a:cubicBezTo>
                  <a:cubicBezTo>
                    <a:pt x="542" y="771"/>
                    <a:pt x="537" y="758"/>
                    <a:pt x="532" y="745"/>
                  </a:cubicBezTo>
                  <a:cubicBezTo>
                    <a:pt x="530" y="738"/>
                    <a:pt x="528" y="732"/>
                    <a:pt x="527" y="725"/>
                  </a:cubicBezTo>
                  <a:cubicBezTo>
                    <a:pt x="527" y="722"/>
                    <a:pt x="527" y="718"/>
                    <a:pt x="527" y="715"/>
                  </a:cubicBezTo>
                  <a:cubicBezTo>
                    <a:pt x="527" y="711"/>
                    <a:pt x="527" y="707"/>
                    <a:pt x="528" y="702"/>
                  </a:cubicBezTo>
                  <a:cubicBezTo>
                    <a:pt x="529" y="700"/>
                    <a:pt x="530" y="698"/>
                    <a:pt x="530" y="695"/>
                  </a:cubicBezTo>
                  <a:cubicBezTo>
                    <a:pt x="531" y="693"/>
                    <a:pt x="532" y="691"/>
                    <a:pt x="532" y="690"/>
                  </a:cubicBezTo>
                  <a:cubicBezTo>
                    <a:pt x="542" y="656"/>
                    <a:pt x="543" y="620"/>
                    <a:pt x="532" y="586"/>
                  </a:cubicBezTo>
                  <a:cubicBezTo>
                    <a:pt x="531" y="583"/>
                    <a:pt x="531" y="580"/>
                    <a:pt x="530" y="577"/>
                  </a:cubicBezTo>
                  <a:cubicBezTo>
                    <a:pt x="529" y="572"/>
                    <a:pt x="527" y="568"/>
                    <a:pt x="526" y="564"/>
                  </a:cubicBezTo>
                  <a:cubicBezTo>
                    <a:pt x="526" y="561"/>
                    <a:pt x="525" y="558"/>
                    <a:pt x="524" y="556"/>
                  </a:cubicBezTo>
                  <a:cubicBezTo>
                    <a:pt x="524" y="553"/>
                    <a:pt x="523" y="551"/>
                    <a:pt x="523" y="548"/>
                  </a:cubicBezTo>
                  <a:cubicBezTo>
                    <a:pt x="517" y="522"/>
                    <a:pt x="514" y="495"/>
                    <a:pt x="511" y="468"/>
                  </a:cubicBezTo>
                  <a:cubicBezTo>
                    <a:pt x="509" y="451"/>
                    <a:pt x="509" y="435"/>
                    <a:pt x="509" y="420"/>
                  </a:cubicBezTo>
                  <a:cubicBezTo>
                    <a:pt x="509" y="416"/>
                    <a:pt x="510" y="413"/>
                    <a:pt x="510" y="410"/>
                  </a:cubicBezTo>
                  <a:cubicBezTo>
                    <a:pt x="510" y="409"/>
                    <a:pt x="510" y="408"/>
                    <a:pt x="510" y="406"/>
                  </a:cubicBezTo>
                  <a:cubicBezTo>
                    <a:pt x="510" y="404"/>
                    <a:pt x="510" y="401"/>
                    <a:pt x="511" y="398"/>
                  </a:cubicBezTo>
                  <a:cubicBezTo>
                    <a:pt x="515" y="359"/>
                    <a:pt x="525" y="322"/>
                    <a:pt x="542" y="287"/>
                  </a:cubicBezTo>
                  <a:cubicBezTo>
                    <a:pt x="543" y="285"/>
                    <a:pt x="544" y="283"/>
                    <a:pt x="545" y="281"/>
                  </a:cubicBezTo>
                  <a:cubicBezTo>
                    <a:pt x="545" y="280"/>
                    <a:pt x="545" y="279"/>
                    <a:pt x="545" y="279"/>
                  </a:cubicBezTo>
                  <a:cubicBezTo>
                    <a:pt x="561" y="247"/>
                    <a:pt x="580" y="221"/>
                    <a:pt x="606" y="200"/>
                  </a:cubicBezTo>
                  <a:cubicBezTo>
                    <a:pt x="608" y="199"/>
                    <a:pt x="610" y="198"/>
                    <a:pt x="611" y="197"/>
                  </a:cubicBezTo>
                  <a:cubicBezTo>
                    <a:pt x="619" y="191"/>
                    <a:pt x="627" y="186"/>
                    <a:pt x="636" y="182"/>
                  </a:cubicBezTo>
                  <a:cubicBezTo>
                    <a:pt x="639" y="180"/>
                    <a:pt x="642" y="178"/>
                    <a:pt x="644" y="176"/>
                  </a:cubicBezTo>
                  <a:cubicBezTo>
                    <a:pt x="645" y="175"/>
                    <a:pt x="645" y="174"/>
                    <a:pt x="645" y="172"/>
                  </a:cubicBezTo>
                  <a:cubicBezTo>
                    <a:pt x="641" y="164"/>
                    <a:pt x="634" y="158"/>
                    <a:pt x="626" y="153"/>
                  </a:cubicBezTo>
                  <a:cubicBezTo>
                    <a:pt x="625" y="152"/>
                    <a:pt x="624" y="151"/>
                    <a:pt x="623" y="150"/>
                  </a:cubicBezTo>
                  <a:cubicBezTo>
                    <a:pt x="622" y="150"/>
                    <a:pt x="621" y="150"/>
                    <a:pt x="620" y="149"/>
                  </a:cubicBezTo>
                  <a:cubicBezTo>
                    <a:pt x="590" y="131"/>
                    <a:pt x="559" y="117"/>
                    <a:pt x="527" y="112"/>
                  </a:cubicBezTo>
                  <a:cubicBezTo>
                    <a:pt x="521" y="111"/>
                    <a:pt x="514" y="110"/>
                    <a:pt x="508" y="110"/>
                  </a:cubicBezTo>
                  <a:cubicBezTo>
                    <a:pt x="495" y="109"/>
                    <a:pt x="482" y="110"/>
                    <a:pt x="469" y="112"/>
                  </a:cubicBezTo>
                  <a:cubicBezTo>
                    <a:pt x="443" y="115"/>
                    <a:pt x="418" y="121"/>
                    <a:pt x="394" y="131"/>
                  </a:cubicBezTo>
                  <a:cubicBezTo>
                    <a:pt x="391" y="131"/>
                    <a:pt x="389" y="132"/>
                    <a:pt x="387" y="133"/>
                  </a:cubicBezTo>
                  <a:cubicBezTo>
                    <a:pt x="368" y="141"/>
                    <a:pt x="350" y="150"/>
                    <a:pt x="332" y="162"/>
                  </a:cubicBezTo>
                  <a:cubicBezTo>
                    <a:pt x="320" y="170"/>
                    <a:pt x="310" y="179"/>
                    <a:pt x="300" y="188"/>
                  </a:cubicBezTo>
                  <a:cubicBezTo>
                    <a:pt x="299" y="190"/>
                    <a:pt x="297" y="192"/>
                    <a:pt x="296" y="193"/>
                  </a:cubicBezTo>
                  <a:cubicBezTo>
                    <a:pt x="289" y="201"/>
                    <a:pt x="283" y="209"/>
                    <a:pt x="277" y="218"/>
                  </a:cubicBezTo>
                  <a:cubicBezTo>
                    <a:pt x="276" y="213"/>
                    <a:pt x="275" y="207"/>
                    <a:pt x="273" y="202"/>
                  </a:cubicBezTo>
                  <a:cubicBezTo>
                    <a:pt x="273" y="200"/>
                    <a:pt x="272" y="197"/>
                    <a:pt x="272" y="195"/>
                  </a:cubicBezTo>
                  <a:cubicBezTo>
                    <a:pt x="269" y="183"/>
                    <a:pt x="265" y="171"/>
                    <a:pt x="261" y="158"/>
                  </a:cubicBezTo>
                  <a:cubicBezTo>
                    <a:pt x="260" y="157"/>
                    <a:pt x="259" y="155"/>
                    <a:pt x="259" y="153"/>
                  </a:cubicBezTo>
                  <a:cubicBezTo>
                    <a:pt x="258" y="150"/>
                    <a:pt x="256" y="147"/>
                    <a:pt x="255" y="143"/>
                  </a:cubicBezTo>
                  <a:cubicBezTo>
                    <a:pt x="247" y="124"/>
                    <a:pt x="239" y="108"/>
                    <a:pt x="233" y="92"/>
                  </a:cubicBezTo>
                  <a:cubicBezTo>
                    <a:pt x="232" y="89"/>
                    <a:pt x="232" y="87"/>
                    <a:pt x="231" y="85"/>
                  </a:cubicBezTo>
                  <a:cubicBezTo>
                    <a:pt x="223" y="59"/>
                    <a:pt x="222" y="33"/>
                    <a:pt x="238" y="0"/>
                  </a:cubicBezTo>
                  <a:cubicBezTo>
                    <a:pt x="210" y="13"/>
                    <a:pt x="177" y="18"/>
                    <a:pt x="146" y="28"/>
                  </a:cubicBezTo>
                  <a:cubicBezTo>
                    <a:pt x="141" y="29"/>
                    <a:pt x="136" y="31"/>
                    <a:pt x="131" y="33"/>
                  </a:cubicBezTo>
                  <a:cubicBezTo>
                    <a:pt x="121" y="37"/>
                    <a:pt x="110" y="42"/>
                    <a:pt x="101" y="48"/>
                  </a:cubicBezTo>
                  <a:cubicBezTo>
                    <a:pt x="83" y="60"/>
                    <a:pt x="67" y="76"/>
                    <a:pt x="54" y="94"/>
                  </a:cubicBezTo>
                  <a:cubicBezTo>
                    <a:pt x="53" y="96"/>
                    <a:pt x="52" y="98"/>
                    <a:pt x="50" y="100"/>
                  </a:cubicBezTo>
                  <a:cubicBezTo>
                    <a:pt x="44" y="110"/>
                    <a:pt x="38" y="120"/>
                    <a:pt x="33" y="131"/>
                  </a:cubicBezTo>
                  <a:cubicBezTo>
                    <a:pt x="30" y="136"/>
                    <a:pt x="28" y="142"/>
                    <a:pt x="26" y="147"/>
                  </a:cubicBezTo>
                  <a:cubicBezTo>
                    <a:pt x="18" y="165"/>
                    <a:pt x="13" y="183"/>
                    <a:pt x="9" y="200"/>
                  </a:cubicBezTo>
                  <a:cubicBezTo>
                    <a:pt x="9" y="200"/>
                    <a:pt x="9" y="200"/>
                    <a:pt x="9" y="200"/>
                  </a:cubicBezTo>
                  <a:cubicBezTo>
                    <a:pt x="9" y="203"/>
                    <a:pt x="8" y="206"/>
                    <a:pt x="8" y="208"/>
                  </a:cubicBezTo>
                  <a:cubicBezTo>
                    <a:pt x="2" y="241"/>
                    <a:pt x="0" y="276"/>
                    <a:pt x="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 name="Freeform 7"/>
            <p:cNvSpPr>
              <a:spLocks noEditPoints="1"/>
            </p:cNvSpPr>
            <p:nvPr>
              <p:custDataLst>
                <p:tags r:id="rId28"/>
              </p:custDataLst>
            </p:nvPr>
          </p:nvSpPr>
          <p:spPr bwMode="auto">
            <a:xfrm>
              <a:off x="6989763" y="3779838"/>
              <a:ext cx="2455863" cy="3567113"/>
            </a:xfrm>
            <a:custGeom>
              <a:avLst/>
              <a:gdLst>
                <a:gd name="T0" fmla="*/ 651 w 654"/>
                <a:gd name="T1" fmla="*/ 78 h 950"/>
                <a:gd name="T2" fmla="*/ 639 w 654"/>
                <a:gd name="T3" fmla="*/ 14 h 950"/>
                <a:gd name="T4" fmla="*/ 541 w 654"/>
                <a:gd name="T5" fmla="*/ 74 h 950"/>
                <a:gd name="T6" fmla="*/ 434 w 654"/>
                <a:gd name="T7" fmla="*/ 91 h 950"/>
                <a:gd name="T8" fmla="*/ 339 w 654"/>
                <a:gd name="T9" fmla="*/ 134 h 950"/>
                <a:gd name="T10" fmla="*/ 315 w 654"/>
                <a:gd name="T11" fmla="*/ 113 h 950"/>
                <a:gd name="T12" fmla="*/ 259 w 654"/>
                <a:gd name="T13" fmla="*/ 172 h 950"/>
                <a:gd name="T14" fmla="*/ 219 w 654"/>
                <a:gd name="T15" fmla="*/ 260 h 950"/>
                <a:gd name="T16" fmla="*/ 204 w 654"/>
                <a:gd name="T17" fmla="*/ 409 h 950"/>
                <a:gd name="T18" fmla="*/ 200 w 654"/>
                <a:gd name="T19" fmla="*/ 533 h 950"/>
                <a:gd name="T20" fmla="*/ 198 w 654"/>
                <a:gd name="T21" fmla="*/ 538 h 950"/>
                <a:gd name="T22" fmla="*/ 184 w 654"/>
                <a:gd name="T23" fmla="*/ 467 h 950"/>
                <a:gd name="T24" fmla="*/ 178 w 654"/>
                <a:gd name="T25" fmla="*/ 370 h 950"/>
                <a:gd name="T26" fmla="*/ 182 w 654"/>
                <a:gd name="T27" fmla="*/ 281 h 950"/>
                <a:gd name="T28" fmla="*/ 229 w 654"/>
                <a:gd name="T29" fmla="*/ 132 h 950"/>
                <a:gd name="T30" fmla="*/ 163 w 654"/>
                <a:gd name="T31" fmla="*/ 204 h 950"/>
                <a:gd name="T32" fmla="*/ 138 w 654"/>
                <a:gd name="T33" fmla="*/ 183 h 950"/>
                <a:gd name="T34" fmla="*/ 112 w 654"/>
                <a:gd name="T35" fmla="*/ 49 h 950"/>
                <a:gd name="T36" fmla="*/ 70 w 654"/>
                <a:gd name="T37" fmla="*/ 45 h 950"/>
                <a:gd name="T38" fmla="*/ 5 w 654"/>
                <a:gd name="T39" fmla="*/ 93 h 950"/>
                <a:gd name="T40" fmla="*/ 31 w 654"/>
                <a:gd name="T41" fmla="*/ 174 h 950"/>
                <a:gd name="T42" fmla="*/ 99 w 654"/>
                <a:gd name="T43" fmla="*/ 282 h 950"/>
                <a:gd name="T44" fmla="*/ 118 w 654"/>
                <a:gd name="T45" fmla="*/ 353 h 950"/>
                <a:gd name="T46" fmla="*/ 147 w 654"/>
                <a:gd name="T47" fmla="*/ 480 h 950"/>
                <a:gd name="T48" fmla="*/ 169 w 654"/>
                <a:gd name="T49" fmla="*/ 605 h 950"/>
                <a:gd name="T50" fmla="*/ 164 w 654"/>
                <a:gd name="T51" fmla="*/ 751 h 950"/>
                <a:gd name="T52" fmla="*/ 122 w 654"/>
                <a:gd name="T53" fmla="*/ 909 h 950"/>
                <a:gd name="T54" fmla="*/ 116 w 654"/>
                <a:gd name="T55" fmla="*/ 949 h 950"/>
                <a:gd name="T56" fmla="*/ 144 w 654"/>
                <a:gd name="T57" fmla="*/ 932 h 950"/>
                <a:gd name="T58" fmla="*/ 191 w 654"/>
                <a:gd name="T59" fmla="*/ 854 h 950"/>
                <a:gd name="T60" fmla="*/ 213 w 654"/>
                <a:gd name="T61" fmla="*/ 711 h 950"/>
                <a:gd name="T62" fmla="*/ 230 w 654"/>
                <a:gd name="T63" fmla="*/ 572 h 950"/>
                <a:gd name="T64" fmla="*/ 346 w 654"/>
                <a:gd name="T65" fmla="*/ 528 h 950"/>
                <a:gd name="T66" fmla="*/ 437 w 654"/>
                <a:gd name="T67" fmla="*/ 497 h 950"/>
                <a:gd name="T68" fmla="*/ 533 w 654"/>
                <a:gd name="T69" fmla="*/ 422 h 950"/>
                <a:gd name="T70" fmla="*/ 598 w 654"/>
                <a:gd name="T71" fmla="*/ 320 h 950"/>
                <a:gd name="T72" fmla="*/ 557 w 654"/>
                <a:gd name="T73" fmla="*/ 295 h 950"/>
                <a:gd name="T74" fmla="*/ 554 w 654"/>
                <a:gd name="T75" fmla="*/ 283 h 950"/>
                <a:gd name="T76" fmla="*/ 638 w 654"/>
                <a:gd name="T77" fmla="*/ 134 h 950"/>
                <a:gd name="T78" fmla="*/ 533 w 654"/>
                <a:gd name="T79" fmla="*/ 206 h 950"/>
                <a:gd name="T80" fmla="*/ 397 w 654"/>
                <a:gd name="T81" fmla="*/ 277 h 950"/>
                <a:gd name="T82" fmla="*/ 315 w 654"/>
                <a:gd name="T83" fmla="*/ 355 h 950"/>
                <a:gd name="T84" fmla="*/ 260 w 654"/>
                <a:gd name="T85" fmla="*/ 452 h 950"/>
                <a:gd name="T86" fmla="*/ 247 w 654"/>
                <a:gd name="T87" fmla="*/ 452 h 950"/>
                <a:gd name="T88" fmla="*/ 303 w 654"/>
                <a:gd name="T89" fmla="*/ 334 h 950"/>
                <a:gd name="T90" fmla="*/ 378 w 654"/>
                <a:gd name="T91" fmla="*/ 258 h 950"/>
                <a:gd name="T92" fmla="*/ 523 w 654"/>
                <a:gd name="T93" fmla="*/ 188 h 950"/>
                <a:gd name="T94" fmla="*/ 580 w 654"/>
                <a:gd name="T95" fmla="*/ 1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4" h="950">
                  <a:moveTo>
                    <a:pt x="638" y="134"/>
                  </a:moveTo>
                  <a:cubicBezTo>
                    <a:pt x="639" y="131"/>
                    <a:pt x="640" y="129"/>
                    <a:pt x="641" y="126"/>
                  </a:cubicBezTo>
                  <a:cubicBezTo>
                    <a:pt x="645" y="113"/>
                    <a:pt x="648" y="99"/>
                    <a:pt x="650" y="86"/>
                  </a:cubicBezTo>
                  <a:cubicBezTo>
                    <a:pt x="650" y="83"/>
                    <a:pt x="651" y="80"/>
                    <a:pt x="651" y="78"/>
                  </a:cubicBezTo>
                  <a:cubicBezTo>
                    <a:pt x="654" y="56"/>
                    <a:pt x="654" y="34"/>
                    <a:pt x="652" y="11"/>
                  </a:cubicBezTo>
                  <a:cubicBezTo>
                    <a:pt x="652" y="10"/>
                    <a:pt x="651" y="8"/>
                    <a:pt x="649" y="5"/>
                  </a:cubicBezTo>
                  <a:cubicBezTo>
                    <a:pt x="647" y="7"/>
                    <a:pt x="644" y="9"/>
                    <a:pt x="642" y="11"/>
                  </a:cubicBezTo>
                  <a:cubicBezTo>
                    <a:pt x="641" y="12"/>
                    <a:pt x="640" y="13"/>
                    <a:pt x="639" y="14"/>
                  </a:cubicBezTo>
                  <a:cubicBezTo>
                    <a:pt x="629" y="24"/>
                    <a:pt x="620" y="32"/>
                    <a:pt x="612" y="39"/>
                  </a:cubicBezTo>
                  <a:cubicBezTo>
                    <a:pt x="610" y="40"/>
                    <a:pt x="609" y="41"/>
                    <a:pt x="607" y="43"/>
                  </a:cubicBezTo>
                  <a:cubicBezTo>
                    <a:pt x="588" y="58"/>
                    <a:pt x="573" y="66"/>
                    <a:pt x="553" y="71"/>
                  </a:cubicBezTo>
                  <a:cubicBezTo>
                    <a:pt x="549" y="72"/>
                    <a:pt x="545" y="73"/>
                    <a:pt x="541" y="74"/>
                  </a:cubicBezTo>
                  <a:cubicBezTo>
                    <a:pt x="530" y="77"/>
                    <a:pt x="518" y="79"/>
                    <a:pt x="503" y="81"/>
                  </a:cubicBezTo>
                  <a:cubicBezTo>
                    <a:pt x="503" y="81"/>
                    <a:pt x="503" y="81"/>
                    <a:pt x="503" y="81"/>
                  </a:cubicBezTo>
                  <a:cubicBezTo>
                    <a:pt x="500" y="81"/>
                    <a:pt x="498" y="82"/>
                    <a:pt x="495" y="82"/>
                  </a:cubicBezTo>
                  <a:cubicBezTo>
                    <a:pt x="475" y="85"/>
                    <a:pt x="454" y="88"/>
                    <a:pt x="434" y="91"/>
                  </a:cubicBezTo>
                  <a:cubicBezTo>
                    <a:pt x="415" y="94"/>
                    <a:pt x="397" y="100"/>
                    <a:pt x="380" y="109"/>
                  </a:cubicBezTo>
                  <a:cubicBezTo>
                    <a:pt x="378" y="110"/>
                    <a:pt x="376" y="111"/>
                    <a:pt x="374" y="112"/>
                  </a:cubicBezTo>
                  <a:cubicBezTo>
                    <a:pt x="371" y="114"/>
                    <a:pt x="368" y="116"/>
                    <a:pt x="365" y="118"/>
                  </a:cubicBezTo>
                  <a:cubicBezTo>
                    <a:pt x="356" y="123"/>
                    <a:pt x="348" y="129"/>
                    <a:pt x="339" y="134"/>
                  </a:cubicBezTo>
                  <a:cubicBezTo>
                    <a:pt x="331" y="139"/>
                    <a:pt x="323" y="144"/>
                    <a:pt x="315" y="149"/>
                  </a:cubicBezTo>
                  <a:cubicBezTo>
                    <a:pt x="314" y="150"/>
                    <a:pt x="313" y="150"/>
                    <a:pt x="312" y="151"/>
                  </a:cubicBezTo>
                  <a:cubicBezTo>
                    <a:pt x="314" y="138"/>
                    <a:pt x="315" y="128"/>
                    <a:pt x="317" y="113"/>
                  </a:cubicBezTo>
                  <a:cubicBezTo>
                    <a:pt x="315" y="113"/>
                    <a:pt x="315" y="113"/>
                    <a:pt x="315" y="113"/>
                  </a:cubicBezTo>
                  <a:cubicBezTo>
                    <a:pt x="307" y="118"/>
                    <a:pt x="302" y="122"/>
                    <a:pt x="297" y="126"/>
                  </a:cubicBezTo>
                  <a:cubicBezTo>
                    <a:pt x="289" y="135"/>
                    <a:pt x="280" y="144"/>
                    <a:pt x="273" y="153"/>
                  </a:cubicBezTo>
                  <a:cubicBezTo>
                    <a:pt x="271" y="155"/>
                    <a:pt x="270" y="157"/>
                    <a:pt x="268" y="159"/>
                  </a:cubicBezTo>
                  <a:cubicBezTo>
                    <a:pt x="265" y="163"/>
                    <a:pt x="262" y="167"/>
                    <a:pt x="259" y="172"/>
                  </a:cubicBezTo>
                  <a:cubicBezTo>
                    <a:pt x="246" y="192"/>
                    <a:pt x="235" y="214"/>
                    <a:pt x="226" y="237"/>
                  </a:cubicBezTo>
                  <a:cubicBezTo>
                    <a:pt x="224" y="241"/>
                    <a:pt x="223" y="246"/>
                    <a:pt x="221" y="251"/>
                  </a:cubicBezTo>
                  <a:cubicBezTo>
                    <a:pt x="221" y="251"/>
                    <a:pt x="221" y="252"/>
                    <a:pt x="221" y="252"/>
                  </a:cubicBezTo>
                  <a:cubicBezTo>
                    <a:pt x="220" y="255"/>
                    <a:pt x="219" y="257"/>
                    <a:pt x="219" y="260"/>
                  </a:cubicBezTo>
                  <a:cubicBezTo>
                    <a:pt x="213" y="280"/>
                    <a:pt x="209" y="302"/>
                    <a:pt x="208" y="324"/>
                  </a:cubicBezTo>
                  <a:cubicBezTo>
                    <a:pt x="206" y="345"/>
                    <a:pt x="205" y="366"/>
                    <a:pt x="205" y="387"/>
                  </a:cubicBezTo>
                  <a:cubicBezTo>
                    <a:pt x="205" y="390"/>
                    <a:pt x="205" y="393"/>
                    <a:pt x="204" y="396"/>
                  </a:cubicBezTo>
                  <a:cubicBezTo>
                    <a:pt x="204" y="401"/>
                    <a:pt x="204" y="405"/>
                    <a:pt x="204" y="409"/>
                  </a:cubicBezTo>
                  <a:cubicBezTo>
                    <a:pt x="204" y="413"/>
                    <a:pt x="204" y="416"/>
                    <a:pt x="204" y="419"/>
                  </a:cubicBezTo>
                  <a:cubicBezTo>
                    <a:pt x="204" y="437"/>
                    <a:pt x="204" y="456"/>
                    <a:pt x="205" y="474"/>
                  </a:cubicBezTo>
                  <a:cubicBezTo>
                    <a:pt x="206" y="492"/>
                    <a:pt x="203" y="510"/>
                    <a:pt x="202" y="528"/>
                  </a:cubicBezTo>
                  <a:cubicBezTo>
                    <a:pt x="202" y="530"/>
                    <a:pt x="201" y="531"/>
                    <a:pt x="200" y="533"/>
                  </a:cubicBezTo>
                  <a:cubicBezTo>
                    <a:pt x="199" y="534"/>
                    <a:pt x="198" y="535"/>
                    <a:pt x="197" y="536"/>
                  </a:cubicBezTo>
                  <a:cubicBezTo>
                    <a:pt x="197" y="536"/>
                    <a:pt x="197" y="536"/>
                    <a:pt x="197" y="537"/>
                  </a:cubicBezTo>
                  <a:cubicBezTo>
                    <a:pt x="198" y="538"/>
                    <a:pt x="198" y="538"/>
                    <a:pt x="199" y="539"/>
                  </a:cubicBezTo>
                  <a:cubicBezTo>
                    <a:pt x="199" y="539"/>
                    <a:pt x="198" y="539"/>
                    <a:pt x="198" y="538"/>
                  </a:cubicBezTo>
                  <a:cubicBezTo>
                    <a:pt x="197" y="538"/>
                    <a:pt x="197" y="537"/>
                    <a:pt x="197" y="537"/>
                  </a:cubicBezTo>
                  <a:cubicBezTo>
                    <a:pt x="197" y="537"/>
                    <a:pt x="197" y="536"/>
                    <a:pt x="197" y="536"/>
                  </a:cubicBezTo>
                  <a:cubicBezTo>
                    <a:pt x="197" y="534"/>
                    <a:pt x="196" y="531"/>
                    <a:pt x="196" y="529"/>
                  </a:cubicBezTo>
                  <a:cubicBezTo>
                    <a:pt x="191" y="508"/>
                    <a:pt x="187" y="488"/>
                    <a:pt x="184" y="467"/>
                  </a:cubicBezTo>
                  <a:cubicBezTo>
                    <a:pt x="183" y="459"/>
                    <a:pt x="182" y="450"/>
                    <a:pt x="181" y="442"/>
                  </a:cubicBezTo>
                  <a:cubicBezTo>
                    <a:pt x="181" y="439"/>
                    <a:pt x="181" y="436"/>
                    <a:pt x="181" y="433"/>
                  </a:cubicBezTo>
                  <a:cubicBezTo>
                    <a:pt x="180" y="421"/>
                    <a:pt x="179" y="409"/>
                    <a:pt x="179" y="397"/>
                  </a:cubicBezTo>
                  <a:cubicBezTo>
                    <a:pt x="178" y="388"/>
                    <a:pt x="178" y="379"/>
                    <a:pt x="178" y="370"/>
                  </a:cubicBezTo>
                  <a:cubicBezTo>
                    <a:pt x="178" y="366"/>
                    <a:pt x="178" y="363"/>
                    <a:pt x="178" y="360"/>
                  </a:cubicBezTo>
                  <a:cubicBezTo>
                    <a:pt x="177" y="348"/>
                    <a:pt x="178" y="336"/>
                    <a:pt x="178" y="324"/>
                  </a:cubicBezTo>
                  <a:cubicBezTo>
                    <a:pt x="179" y="313"/>
                    <a:pt x="179" y="303"/>
                    <a:pt x="180" y="292"/>
                  </a:cubicBezTo>
                  <a:cubicBezTo>
                    <a:pt x="181" y="288"/>
                    <a:pt x="181" y="285"/>
                    <a:pt x="182" y="281"/>
                  </a:cubicBezTo>
                  <a:cubicBezTo>
                    <a:pt x="184" y="264"/>
                    <a:pt x="186" y="248"/>
                    <a:pt x="190" y="231"/>
                  </a:cubicBezTo>
                  <a:cubicBezTo>
                    <a:pt x="191" y="229"/>
                    <a:pt x="191" y="226"/>
                    <a:pt x="192" y="224"/>
                  </a:cubicBezTo>
                  <a:cubicBezTo>
                    <a:pt x="197" y="203"/>
                    <a:pt x="203" y="184"/>
                    <a:pt x="211" y="164"/>
                  </a:cubicBezTo>
                  <a:cubicBezTo>
                    <a:pt x="215" y="153"/>
                    <a:pt x="223" y="143"/>
                    <a:pt x="229" y="132"/>
                  </a:cubicBezTo>
                  <a:cubicBezTo>
                    <a:pt x="226" y="128"/>
                    <a:pt x="223" y="131"/>
                    <a:pt x="220" y="131"/>
                  </a:cubicBezTo>
                  <a:cubicBezTo>
                    <a:pt x="208" y="136"/>
                    <a:pt x="199" y="146"/>
                    <a:pt x="191" y="157"/>
                  </a:cubicBezTo>
                  <a:cubicBezTo>
                    <a:pt x="182" y="170"/>
                    <a:pt x="174" y="184"/>
                    <a:pt x="166" y="198"/>
                  </a:cubicBezTo>
                  <a:cubicBezTo>
                    <a:pt x="165" y="200"/>
                    <a:pt x="164" y="202"/>
                    <a:pt x="163" y="204"/>
                  </a:cubicBezTo>
                  <a:cubicBezTo>
                    <a:pt x="160" y="208"/>
                    <a:pt x="158" y="212"/>
                    <a:pt x="155" y="217"/>
                  </a:cubicBezTo>
                  <a:cubicBezTo>
                    <a:pt x="152" y="223"/>
                    <a:pt x="149" y="230"/>
                    <a:pt x="144" y="241"/>
                  </a:cubicBezTo>
                  <a:cubicBezTo>
                    <a:pt x="142" y="233"/>
                    <a:pt x="141" y="229"/>
                    <a:pt x="141" y="225"/>
                  </a:cubicBezTo>
                  <a:cubicBezTo>
                    <a:pt x="140" y="211"/>
                    <a:pt x="139" y="197"/>
                    <a:pt x="138" y="183"/>
                  </a:cubicBezTo>
                  <a:cubicBezTo>
                    <a:pt x="137" y="178"/>
                    <a:pt x="137" y="174"/>
                    <a:pt x="136" y="169"/>
                  </a:cubicBezTo>
                  <a:cubicBezTo>
                    <a:pt x="135" y="151"/>
                    <a:pt x="133" y="134"/>
                    <a:pt x="132" y="116"/>
                  </a:cubicBezTo>
                  <a:cubicBezTo>
                    <a:pt x="129" y="94"/>
                    <a:pt x="124" y="74"/>
                    <a:pt x="115" y="55"/>
                  </a:cubicBezTo>
                  <a:cubicBezTo>
                    <a:pt x="114" y="53"/>
                    <a:pt x="113" y="51"/>
                    <a:pt x="112" y="49"/>
                  </a:cubicBezTo>
                  <a:cubicBezTo>
                    <a:pt x="106" y="35"/>
                    <a:pt x="97" y="22"/>
                    <a:pt x="88" y="9"/>
                  </a:cubicBezTo>
                  <a:cubicBezTo>
                    <a:pt x="85" y="6"/>
                    <a:pt x="82" y="3"/>
                    <a:pt x="79" y="0"/>
                  </a:cubicBezTo>
                  <a:cubicBezTo>
                    <a:pt x="78" y="0"/>
                    <a:pt x="77" y="0"/>
                    <a:pt x="75" y="1"/>
                  </a:cubicBezTo>
                  <a:cubicBezTo>
                    <a:pt x="72" y="15"/>
                    <a:pt x="78" y="31"/>
                    <a:pt x="70" y="45"/>
                  </a:cubicBezTo>
                  <a:cubicBezTo>
                    <a:pt x="63" y="57"/>
                    <a:pt x="56" y="69"/>
                    <a:pt x="46" y="78"/>
                  </a:cubicBezTo>
                  <a:cubicBezTo>
                    <a:pt x="46" y="79"/>
                    <a:pt x="46" y="79"/>
                    <a:pt x="46" y="79"/>
                  </a:cubicBezTo>
                  <a:cubicBezTo>
                    <a:pt x="44" y="80"/>
                    <a:pt x="42" y="81"/>
                    <a:pt x="41" y="82"/>
                  </a:cubicBezTo>
                  <a:cubicBezTo>
                    <a:pt x="30" y="89"/>
                    <a:pt x="18" y="91"/>
                    <a:pt x="5" y="93"/>
                  </a:cubicBezTo>
                  <a:cubicBezTo>
                    <a:pt x="0" y="107"/>
                    <a:pt x="4" y="120"/>
                    <a:pt x="9" y="133"/>
                  </a:cubicBezTo>
                  <a:cubicBezTo>
                    <a:pt x="11" y="137"/>
                    <a:pt x="13" y="141"/>
                    <a:pt x="15" y="146"/>
                  </a:cubicBezTo>
                  <a:cubicBezTo>
                    <a:pt x="16" y="148"/>
                    <a:pt x="17" y="150"/>
                    <a:pt x="18" y="152"/>
                  </a:cubicBezTo>
                  <a:cubicBezTo>
                    <a:pt x="22" y="159"/>
                    <a:pt x="26" y="167"/>
                    <a:pt x="31" y="174"/>
                  </a:cubicBezTo>
                  <a:cubicBezTo>
                    <a:pt x="44" y="195"/>
                    <a:pt x="58" y="216"/>
                    <a:pt x="73" y="236"/>
                  </a:cubicBezTo>
                  <a:cubicBezTo>
                    <a:pt x="73" y="237"/>
                    <a:pt x="74" y="237"/>
                    <a:pt x="74" y="238"/>
                  </a:cubicBezTo>
                  <a:cubicBezTo>
                    <a:pt x="75" y="239"/>
                    <a:pt x="76" y="241"/>
                    <a:pt x="78" y="243"/>
                  </a:cubicBezTo>
                  <a:cubicBezTo>
                    <a:pt x="86" y="255"/>
                    <a:pt x="93" y="268"/>
                    <a:pt x="99" y="282"/>
                  </a:cubicBezTo>
                  <a:cubicBezTo>
                    <a:pt x="100" y="286"/>
                    <a:pt x="101" y="290"/>
                    <a:pt x="102" y="294"/>
                  </a:cubicBezTo>
                  <a:cubicBezTo>
                    <a:pt x="103" y="294"/>
                    <a:pt x="103" y="295"/>
                    <a:pt x="103" y="295"/>
                  </a:cubicBezTo>
                  <a:cubicBezTo>
                    <a:pt x="107" y="312"/>
                    <a:pt x="112" y="329"/>
                    <a:pt x="117" y="346"/>
                  </a:cubicBezTo>
                  <a:cubicBezTo>
                    <a:pt x="117" y="348"/>
                    <a:pt x="118" y="351"/>
                    <a:pt x="118" y="353"/>
                  </a:cubicBezTo>
                  <a:cubicBezTo>
                    <a:pt x="122" y="365"/>
                    <a:pt x="125" y="377"/>
                    <a:pt x="127" y="390"/>
                  </a:cubicBezTo>
                  <a:cubicBezTo>
                    <a:pt x="133" y="416"/>
                    <a:pt x="139" y="443"/>
                    <a:pt x="145" y="469"/>
                  </a:cubicBezTo>
                  <a:cubicBezTo>
                    <a:pt x="145" y="472"/>
                    <a:pt x="146" y="474"/>
                    <a:pt x="146" y="477"/>
                  </a:cubicBezTo>
                  <a:cubicBezTo>
                    <a:pt x="146" y="478"/>
                    <a:pt x="147" y="479"/>
                    <a:pt x="147" y="480"/>
                  </a:cubicBezTo>
                  <a:cubicBezTo>
                    <a:pt x="148" y="484"/>
                    <a:pt x="149" y="488"/>
                    <a:pt x="149" y="492"/>
                  </a:cubicBezTo>
                  <a:cubicBezTo>
                    <a:pt x="153" y="507"/>
                    <a:pt x="156" y="523"/>
                    <a:pt x="159" y="538"/>
                  </a:cubicBezTo>
                  <a:cubicBezTo>
                    <a:pt x="164" y="557"/>
                    <a:pt x="166" y="577"/>
                    <a:pt x="168" y="596"/>
                  </a:cubicBezTo>
                  <a:cubicBezTo>
                    <a:pt x="168" y="599"/>
                    <a:pt x="169" y="602"/>
                    <a:pt x="169" y="605"/>
                  </a:cubicBezTo>
                  <a:cubicBezTo>
                    <a:pt x="170" y="619"/>
                    <a:pt x="171" y="634"/>
                    <a:pt x="171" y="649"/>
                  </a:cubicBezTo>
                  <a:cubicBezTo>
                    <a:pt x="171" y="651"/>
                    <a:pt x="171" y="653"/>
                    <a:pt x="171" y="655"/>
                  </a:cubicBezTo>
                  <a:cubicBezTo>
                    <a:pt x="171" y="658"/>
                    <a:pt x="171" y="661"/>
                    <a:pt x="171" y="664"/>
                  </a:cubicBezTo>
                  <a:cubicBezTo>
                    <a:pt x="170" y="694"/>
                    <a:pt x="168" y="723"/>
                    <a:pt x="164" y="751"/>
                  </a:cubicBezTo>
                  <a:cubicBezTo>
                    <a:pt x="163" y="755"/>
                    <a:pt x="163" y="759"/>
                    <a:pt x="162" y="762"/>
                  </a:cubicBezTo>
                  <a:cubicBezTo>
                    <a:pt x="160" y="772"/>
                    <a:pt x="159" y="782"/>
                    <a:pt x="157" y="792"/>
                  </a:cubicBezTo>
                  <a:cubicBezTo>
                    <a:pt x="156" y="794"/>
                    <a:pt x="156" y="797"/>
                    <a:pt x="155" y="799"/>
                  </a:cubicBezTo>
                  <a:cubicBezTo>
                    <a:pt x="147" y="836"/>
                    <a:pt x="136" y="873"/>
                    <a:pt x="122" y="909"/>
                  </a:cubicBezTo>
                  <a:cubicBezTo>
                    <a:pt x="122" y="909"/>
                    <a:pt x="122" y="909"/>
                    <a:pt x="122" y="910"/>
                  </a:cubicBezTo>
                  <a:cubicBezTo>
                    <a:pt x="121" y="912"/>
                    <a:pt x="121" y="913"/>
                    <a:pt x="120" y="915"/>
                  </a:cubicBezTo>
                  <a:cubicBezTo>
                    <a:pt x="116" y="926"/>
                    <a:pt x="111" y="937"/>
                    <a:pt x="106" y="950"/>
                  </a:cubicBezTo>
                  <a:cubicBezTo>
                    <a:pt x="110" y="950"/>
                    <a:pt x="113" y="950"/>
                    <a:pt x="116" y="949"/>
                  </a:cubicBezTo>
                  <a:cubicBezTo>
                    <a:pt x="117" y="949"/>
                    <a:pt x="119" y="949"/>
                    <a:pt x="120" y="948"/>
                  </a:cubicBezTo>
                  <a:cubicBezTo>
                    <a:pt x="125" y="945"/>
                    <a:pt x="131" y="942"/>
                    <a:pt x="136" y="939"/>
                  </a:cubicBezTo>
                  <a:cubicBezTo>
                    <a:pt x="137" y="938"/>
                    <a:pt x="139" y="936"/>
                    <a:pt x="141" y="935"/>
                  </a:cubicBezTo>
                  <a:cubicBezTo>
                    <a:pt x="142" y="934"/>
                    <a:pt x="143" y="933"/>
                    <a:pt x="144" y="932"/>
                  </a:cubicBezTo>
                  <a:cubicBezTo>
                    <a:pt x="144" y="932"/>
                    <a:pt x="145" y="931"/>
                    <a:pt x="145" y="931"/>
                  </a:cubicBezTo>
                  <a:cubicBezTo>
                    <a:pt x="151" y="926"/>
                    <a:pt x="156" y="920"/>
                    <a:pt x="160" y="915"/>
                  </a:cubicBezTo>
                  <a:cubicBezTo>
                    <a:pt x="167" y="907"/>
                    <a:pt x="172" y="898"/>
                    <a:pt x="177" y="889"/>
                  </a:cubicBezTo>
                  <a:cubicBezTo>
                    <a:pt x="182" y="878"/>
                    <a:pt x="187" y="866"/>
                    <a:pt x="191" y="854"/>
                  </a:cubicBezTo>
                  <a:cubicBezTo>
                    <a:pt x="192" y="849"/>
                    <a:pt x="194" y="844"/>
                    <a:pt x="195" y="839"/>
                  </a:cubicBezTo>
                  <a:cubicBezTo>
                    <a:pt x="196" y="836"/>
                    <a:pt x="196" y="834"/>
                    <a:pt x="197" y="832"/>
                  </a:cubicBezTo>
                  <a:cubicBezTo>
                    <a:pt x="204" y="801"/>
                    <a:pt x="209" y="770"/>
                    <a:pt x="211" y="738"/>
                  </a:cubicBezTo>
                  <a:cubicBezTo>
                    <a:pt x="212" y="729"/>
                    <a:pt x="213" y="720"/>
                    <a:pt x="213" y="711"/>
                  </a:cubicBezTo>
                  <a:cubicBezTo>
                    <a:pt x="213" y="707"/>
                    <a:pt x="213" y="702"/>
                    <a:pt x="213" y="697"/>
                  </a:cubicBezTo>
                  <a:cubicBezTo>
                    <a:pt x="214" y="672"/>
                    <a:pt x="213" y="647"/>
                    <a:pt x="210" y="621"/>
                  </a:cubicBezTo>
                  <a:cubicBezTo>
                    <a:pt x="207" y="602"/>
                    <a:pt x="213" y="589"/>
                    <a:pt x="225" y="577"/>
                  </a:cubicBezTo>
                  <a:cubicBezTo>
                    <a:pt x="226" y="576"/>
                    <a:pt x="228" y="574"/>
                    <a:pt x="230" y="572"/>
                  </a:cubicBezTo>
                  <a:cubicBezTo>
                    <a:pt x="232" y="571"/>
                    <a:pt x="233" y="569"/>
                    <a:pt x="235" y="568"/>
                  </a:cubicBezTo>
                  <a:cubicBezTo>
                    <a:pt x="242" y="563"/>
                    <a:pt x="250" y="558"/>
                    <a:pt x="259" y="555"/>
                  </a:cubicBezTo>
                  <a:cubicBezTo>
                    <a:pt x="286" y="547"/>
                    <a:pt x="312" y="538"/>
                    <a:pt x="339" y="530"/>
                  </a:cubicBezTo>
                  <a:cubicBezTo>
                    <a:pt x="342" y="530"/>
                    <a:pt x="344" y="529"/>
                    <a:pt x="346" y="528"/>
                  </a:cubicBezTo>
                  <a:cubicBezTo>
                    <a:pt x="347" y="528"/>
                    <a:pt x="348" y="528"/>
                    <a:pt x="349" y="528"/>
                  </a:cubicBezTo>
                  <a:cubicBezTo>
                    <a:pt x="368" y="522"/>
                    <a:pt x="388" y="516"/>
                    <a:pt x="407" y="510"/>
                  </a:cubicBezTo>
                  <a:cubicBezTo>
                    <a:pt x="412" y="508"/>
                    <a:pt x="416" y="506"/>
                    <a:pt x="421" y="504"/>
                  </a:cubicBezTo>
                  <a:cubicBezTo>
                    <a:pt x="427" y="502"/>
                    <a:pt x="432" y="500"/>
                    <a:pt x="437" y="497"/>
                  </a:cubicBezTo>
                  <a:cubicBezTo>
                    <a:pt x="442" y="495"/>
                    <a:pt x="446" y="493"/>
                    <a:pt x="451" y="490"/>
                  </a:cubicBezTo>
                  <a:cubicBezTo>
                    <a:pt x="453" y="489"/>
                    <a:pt x="455" y="488"/>
                    <a:pt x="457" y="487"/>
                  </a:cubicBezTo>
                  <a:cubicBezTo>
                    <a:pt x="474" y="477"/>
                    <a:pt x="490" y="465"/>
                    <a:pt x="505" y="451"/>
                  </a:cubicBezTo>
                  <a:cubicBezTo>
                    <a:pt x="515" y="442"/>
                    <a:pt x="524" y="432"/>
                    <a:pt x="533" y="422"/>
                  </a:cubicBezTo>
                  <a:cubicBezTo>
                    <a:pt x="535" y="420"/>
                    <a:pt x="536" y="418"/>
                    <a:pt x="537" y="417"/>
                  </a:cubicBezTo>
                  <a:cubicBezTo>
                    <a:pt x="557" y="393"/>
                    <a:pt x="574" y="366"/>
                    <a:pt x="589" y="337"/>
                  </a:cubicBezTo>
                  <a:cubicBezTo>
                    <a:pt x="590" y="335"/>
                    <a:pt x="591" y="333"/>
                    <a:pt x="592" y="331"/>
                  </a:cubicBezTo>
                  <a:cubicBezTo>
                    <a:pt x="594" y="327"/>
                    <a:pt x="596" y="323"/>
                    <a:pt x="598" y="320"/>
                  </a:cubicBezTo>
                  <a:cubicBezTo>
                    <a:pt x="605" y="306"/>
                    <a:pt x="613" y="292"/>
                    <a:pt x="620" y="278"/>
                  </a:cubicBezTo>
                  <a:cubicBezTo>
                    <a:pt x="621" y="277"/>
                    <a:pt x="620" y="275"/>
                    <a:pt x="620" y="272"/>
                  </a:cubicBezTo>
                  <a:cubicBezTo>
                    <a:pt x="600" y="276"/>
                    <a:pt x="582" y="283"/>
                    <a:pt x="563" y="292"/>
                  </a:cubicBezTo>
                  <a:cubicBezTo>
                    <a:pt x="561" y="293"/>
                    <a:pt x="559" y="294"/>
                    <a:pt x="557" y="295"/>
                  </a:cubicBezTo>
                  <a:cubicBezTo>
                    <a:pt x="553" y="298"/>
                    <a:pt x="548" y="301"/>
                    <a:pt x="543" y="303"/>
                  </a:cubicBezTo>
                  <a:cubicBezTo>
                    <a:pt x="542" y="294"/>
                    <a:pt x="546" y="291"/>
                    <a:pt x="550" y="288"/>
                  </a:cubicBezTo>
                  <a:cubicBezTo>
                    <a:pt x="550" y="287"/>
                    <a:pt x="551" y="287"/>
                    <a:pt x="551" y="286"/>
                  </a:cubicBezTo>
                  <a:cubicBezTo>
                    <a:pt x="552" y="285"/>
                    <a:pt x="553" y="284"/>
                    <a:pt x="554" y="283"/>
                  </a:cubicBezTo>
                  <a:cubicBezTo>
                    <a:pt x="579" y="258"/>
                    <a:pt x="597" y="230"/>
                    <a:pt x="612" y="198"/>
                  </a:cubicBezTo>
                  <a:cubicBezTo>
                    <a:pt x="613" y="196"/>
                    <a:pt x="614" y="194"/>
                    <a:pt x="615" y="192"/>
                  </a:cubicBezTo>
                  <a:cubicBezTo>
                    <a:pt x="623" y="175"/>
                    <a:pt x="630" y="158"/>
                    <a:pt x="636" y="140"/>
                  </a:cubicBezTo>
                  <a:cubicBezTo>
                    <a:pt x="637" y="138"/>
                    <a:pt x="638" y="136"/>
                    <a:pt x="638" y="134"/>
                  </a:cubicBezTo>
                  <a:close/>
                  <a:moveTo>
                    <a:pt x="578" y="156"/>
                  </a:moveTo>
                  <a:cubicBezTo>
                    <a:pt x="578" y="158"/>
                    <a:pt x="578" y="160"/>
                    <a:pt x="577" y="161"/>
                  </a:cubicBezTo>
                  <a:cubicBezTo>
                    <a:pt x="577" y="162"/>
                    <a:pt x="576" y="162"/>
                    <a:pt x="576" y="163"/>
                  </a:cubicBezTo>
                  <a:cubicBezTo>
                    <a:pt x="567" y="183"/>
                    <a:pt x="551" y="196"/>
                    <a:pt x="533" y="206"/>
                  </a:cubicBezTo>
                  <a:cubicBezTo>
                    <a:pt x="521" y="212"/>
                    <a:pt x="508" y="218"/>
                    <a:pt x="496" y="225"/>
                  </a:cubicBezTo>
                  <a:cubicBezTo>
                    <a:pt x="494" y="226"/>
                    <a:pt x="492" y="227"/>
                    <a:pt x="490" y="228"/>
                  </a:cubicBezTo>
                  <a:cubicBezTo>
                    <a:pt x="483" y="231"/>
                    <a:pt x="477" y="234"/>
                    <a:pt x="471" y="237"/>
                  </a:cubicBezTo>
                  <a:cubicBezTo>
                    <a:pt x="446" y="250"/>
                    <a:pt x="421" y="262"/>
                    <a:pt x="397" y="277"/>
                  </a:cubicBezTo>
                  <a:cubicBezTo>
                    <a:pt x="396" y="278"/>
                    <a:pt x="395" y="278"/>
                    <a:pt x="395" y="279"/>
                  </a:cubicBezTo>
                  <a:cubicBezTo>
                    <a:pt x="394" y="279"/>
                    <a:pt x="393" y="280"/>
                    <a:pt x="392" y="281"/>
                  </a:cubicBezTo>
                  <a:cubicBezTo>
                    <a:pt x="364" y="299"/>
                    <a:pt x="340" y="324"/>
                    <a:pt x="319" y="350"/>
                  </a:cubicBezTo>
                  <a:cubicBezTo>
                    <a:pt x="317" y="351"/>
                    <a:pt x="316" y="353"/>
                    <a:pt x="315" y="355"/>
                  </a:cubicBezTo>
                  <a:cubicBezTo>
                    <a:pt x="308" y="362"/>
                    <a:pt x="303" y="370"/>
                    <a:pt x="297" y="377"/>
                  </a:cubicBezTo>
                  <a:cubicBezTo>
                    <a:pt x="282" y="397"/>
                    <a:pt x="270" y="418"/>
                    <a:pt x="263" y="442"/>
                  </a:cubicBezTo>
                  <a:cubicBezTo>
                    <a:pt x="263" y="443"/>
                    <a:pt x="263" y="444"/>
                    <a:pt x="262" y="445"/>
                  </a:cubicBezTo>
                  <a:cubicBezTo>
                    <a:pt x="262" y="447"/>
                    <a:pt x="261" y="449"/>
                    <a:pt x="260" y="452"/>
                  </a:cubicBezTo>
                  <a:cubicBezTo>
                    <a:pt x="256" y="465"/>
                    <a:pt x="253" y="477"/>
                    <a:pt x="249" y="490"/>
                  </a:cubicBezTo>
                  <a:cubicBezTo>
                    <a:pt x="248" y="494"/>
                    <a:pt x="246" y="498"/>
                    <a:pt x="243" y="506"/>
                  </a:cubicBezTo>
                  <a:cubicBezTo>
                    <a:pt x="241" y="498"/>
                    <a:pt x="239" y="495"/>
                    <a:pt x="239" y="492"/>
                  </a:cubicBezTo>
                  <a:cubicBezTo>
                    <a:pt x="241" y="479"/>
                    <a:pt x="243" y="465"/>
                    <a:pt x="247" y="452"/>
                  </a:cubicBezTo>
                  <a:cubicBezTo>
                    <a:pt x="248" y="448"/>
                    <a:pt x="249" y="445"/>
                    <a:pt x="250" y="442"/>
                  </a:cubicBezTo>
                  <a:cubicBezTo>
                    <a:pt x="251" y="439"/>
                    <a:pt x="251" y="437"/>
                    <a:pt x="252" y="435"/>
                  </a:cubicBezTo>
                  <a:cubicBezTo>
                    <a:pt x="264" y="401"/>
                    <a:pt x="280" y="369"/>
                    <a:pt x="300" y="340"/>
                  </a:cubicBezTo>
                  <a:cubicBezTo>
                    <a:pt x="301" y="338"/>
                    <a:pt x="302" y="336"/>
                    <a:pt x="303" y="334"/>
                  </a:cubicBezTo>
                  <a:cubicBezTo>
                    <a:pt x="304" y="334"/>
                    <a:pt x="304" y="333"/>
                    <a:pt x="305" y="333"/>
                  </a:cubicBezTo>
                  <a:cubicBezTo>
                    <a:pt x="321" y="309"/>
                    <a:pt x="338" y="288"/>
                    <a:pt x="360" y="271"/>
                  </a:cubicBezTo>
                  <a:cubicBezTo>
                    <a:pt x="364" y="268"/>
                    <a:pt x="368" y="265"/>
                    <a:pt x="372" y="262"/>
                  </a:cubicBezTo>
                  <a:cubicBezTo>
                    <a:pt x="374" y="260"/>
                    <a:pt x="376" y="259"/>
                    <a:pt x="378" y="258"/>
                  </a:cubicBezTo>
                  <a:cubicBezTo>
                    <a:pt x="401" y="241"/>
                    <a:pt x="427" y="226"/>
                    <a:pt x="454" y="215"/>
                  </a:cubicBezTo>
                  <a:cubicBezTo>
                    <a:pt x="459" y="213"/>
                    <a:pt x="465" y="211"/>
                    <a:pt x="471" y="209"/>
                  </a:cubicBezTo>
                  <a:cubicBezTo>
                    <a:pt x="473" y="208"/>
                    <a:pt x="475" y="207"/>
                    <a:pt x="477" y="206"/>
                  </a:cubicBezTo>
                  <a:cubicBezTo>
                    <a:pt x="492" y="200"/>
                    <a:pt x="508" y="194"/>
                    <a:pt x="523" y="188"/>
                  </a:cubicBezTo>
                  <a:cubicBezTo>
                    <a:pt x="540" y="180"/>
                    <a:pt x="557" y="171"/>
                    <a:pt x="570" y="157"/>
                  </a:cubicBezTo>
                  <a:cubicBezTo>
                    <a:pt x="571" y="156"/>
                    <a:pt x="572" y="155"/>
                    <a:pt x="572" y="154"/>
                  </a:cubicBezTo>
                  <a:cubicBezTo>
                    <a:pt x="573" y="153"/>
                    <a:pt x="574" y="153"/>
                    <a:pt x="575" y="153"/>
                  </a:cubicBezTo>
                  <a:cubicBezTo>
                    <a:pt x="576" y="152"/>
                    <a:pt x="578" y="151"/>
                    <a:pt x="580" y="150"/>
                  </a:cubicBezTo>
                  <a:cubicBezTo>
                    <a:pt x="579" y="153"/>
                    <a:pt x="579" y="155"/>
                    <a:pt x="578"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9" name="Freeform 8"/>
            <p:cNvSpPr/>
            <p:nvPr>
              <p:custDataLst>
                <p:tags r:id="rId29"/>
              </p:custDataLst>
            </p:nvPr>
          </p:nvSpPr>
          <p:spPr bwMode="auto">
            <a:xfrm>
              <a:off x="4718051" y="4008438"/>
              <a:ext cx="2436813" cy="2384425"/>
            </a:xfrm>
            <a:custGeom>
              <a:avLst/>
              <a:gdLst>
                <a:gd name="T0" fmla="*/ 639 w 649"/>
                <a:gd name="T1" fmla="*/ 165 h 635"/>
                <a:gd name="T2" fmla="*/ 609 w 649"/>
                <a:gd name="T3" fmla="*/ 105 h 635"/>
                <a:gd name="T4" fmla="*/ 585 w 649"/>
                <a:gd name="T5" fmla="*/ 52 h 635"/>
                <a:gd name="T6" fmla="*/ 552 w 649"/>
                <a:gd name="T7" fmla="*/ 11 h 635"/>
                <a:gd name="T8" fmla="*/ 525 w 649"/>
                <a:gd name="T9" fmla="*/ 43 h 635"/>
                <a:gd name="T10" fmla="*/ 504 w 649"/>
                <a:gd name="T11" fmla="*/ 165 h 635"/>
                <a:gd name="T12" fmla="*/ 506 w 649"/>
                <a:gd name="T13" fmla="*/ 191 h 635"/>
                <a:gd name="T14" fmla="*/ 430 w 649"/>
                <a:gd name="T15" fmla="*/ 122 h 635"/>
                <a:gd name="T16" fmla="*/ 387 w 649"/>
                <a:gd name="T17" fmla="*/ 112 h 635"/>
                <a:gd name="T18" fmla="*/ 352 w 649"/>
                <a:gd name="T19" fmla="*/ 208 h 635"/>
                <a:gd name="T20" fmla="*/ 313 w 649"/>
                <a:gd name="T21" fmla="*/ 284 h 635"/>
                <a:gd name="T22" fmla="*/ 303 w 649"/>
                <a:gd name="T23" fmla="*/ 400 h 635"/>
                <a:gd name="T24" fmla="*/ 310 w 649"/>
                <a:gd name="T25" fmla="*/ 441 h 635"/>
                <a:gd name="T26" fmla="*/ 317 w 649"/>
                <a:gd name="T27" fmla="*/ 497 h 635"/>
                <a:gd name="T28" fmla="*/ 279 w 649"/>
                <a:gd name="T29" fmla="*/ 314 h 635"/>
                <a:gd name="T30" fmla="*/ 285 w 649"/>
                <a:gd name="T31" fmla="*/ 266 h 635"/>
                <a:gd name="T32" fmla="*/ 324 w 649"/>
                <a:gd name="T33" fmla="*/ 153 h 635"/>
                <a:gd name="T34" fmla="*/ 340 w 649"/>
                <a:gd name="T35" fmla="*/ 116 h 635"/>
                <a:gd name="T36" fmla="*/ 242 w 649"/>
                <a:gd name="T37" fmla="*/ 196 h 635"/>
                <a:gd name="T38" fmla="*/ 203 w 649"/>
                <a:gd name="T39" fmla="*/ 326 h 635"/>
                <a:gd name="T40" fmla="*/ 204 w 649"/>
                <a:gd name="T41" fmla="*/ 348 h 635"/>
                <a:gd name="T42" fmla="*/ 202 w 649"/>
                <a:gd name="T43" fmla="*/ 359 h 635"/>
                <a:gd name="T44" fmla="*/ 193 w 649"/>
                <a:gd name="T45" fmla="*/ 319 h 635"/>
                <a:gd name="T46" fmla="*/ 215 w 649"/>
                <a:gd name="T47" fmla="*/ 196 h 635"/>
                <a:gd name="T48" fmla="*/ 263 w 649"/>
                <a:gd name="T49" fmla="*/ 138 h 635"/>
                <a:gd name="T50" fmla="*/ 197 w 649"/>
                <a:gd name="T51" fmla="*/ 139 h 635"/>
                <a:gd name="T52" fmla="*/ 166 w 649"/>
                <a:gd name="T53" fmla="*/ 147 h 635"/>
                <a:gd name="T54" fmla="*/ 64 w 649"/>
                <a:gd name="T55" fmla="*/ 197 h 635"/>
                <a:gd name="T56" fmla="*/ 7 w 649"/>
                <a:gd name="T57" fmla="*/ 291 h 635"/>
                <a:gd name="T58" fmla="*/ 7 w 649"/>
                <a:gd name="T59" fmla="*/ 393 h 635"/>
                <a:gd name="T60" fmla="*/ 18 w 649"/>
                <a:gd name="T61" fmla="*/ 428 h 635"/>
                <a:gd name="T62" fmla="*/ 110 w 649"/>
                <a:gd name="T63" fmla="*/ 387 h 635"/>
                <a:gd name="T64" fmla="*/ 123 w 649"/>
                <a:gd name="T65" fmla="*/ 428 h 635"/>
                <a:gd name="T66" fmla="*/ 187 w 649"/>
                <a:gd name="T67" fmla="*/ 516 h 635"/>
                <a:gd name="T68" fmla="*/ 272 w 649"/>
                <a:gd name="T69" fmla="*/ 590 h 635"/>
                <a:gd name="T70" fmla="*/ 336 w 649"/>
                <a:gd name="T71" fmla="*/ 618 h 635"/>
                <a:gd name="T72" fmla="*/ 381 w 649"/>
                <a:gd name="T73" fmla="*/ 633 h 635"/>
                <a:gd name="T74" fmla="*/ 387 w 649"/>
                <a:gd name="T75" fmla="*/ 618 h 635"/>
                <a:gd name="T76" fmla="*/ 395 w 649"/>
                <a:gd name="T77" fmla="*/ 526 h 635"/>
                <a:gd name="T78" fmla="*/ 433 w 649"/>
                <a:gd name="T79" fmla="*/ 489 h 635"/>
                <a:gd name="T80" fmla="*/ 492 w 649"/>
                <a:gd name="T81" fmla="*/ 372 h 635"/>
                <a:gd name="T82" fmla="*/ 492 w 649"/>
                <a:gd name="T83" fmla="*/ 330 h 635"/>
                <a:gd name="T84" fmla="*/ 512 w 649"/>
                <a:gd name="T85" fmla="*/ 343 h 635"/>
                <a:gd name="T86" fmla="*/ 537 w 649"/>
                <a:gd name="T87" fmla="*/ 357 h 635"/>
                <a:gd name="T88" fmla="*/ 621 w 649"/>
                <a:gd name="T89" fmla="*/ 358 h 635"/>
                <a:gd name="T90" fmla="*/ 629 w 649"/>
                <a:gd name="T91" fmla="*/ 2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635">
                  <a:moveTo>
                    <a:pt x="649" y="215"/>
                  </a:moveTo>
                  <a:cubicBezTo>
                    <a:pt x="649" y="212"/>
                    <a:pt x="649" y="209"/>
                    <a:pt x="649" y="206"/>
                  </a:cubicBezTo>
                  <a:cubicBezTo>
                    <a:pt x="648" y="193"/>
                    <a:pt x="644" y="179"/>
                    <a:pt x="639" y="165"/>
                  </a:cubicBezTo>
                  <a:cubicBezTo>
                    <a:pt x="638" y="163"/>
                    <a:pt x="637" y="160"/>
                    <a:pt x="635" y="158"/>
                  </a:cubicBezTo>
                  <a:cubicBezTo>
                    <a:pt x="634" y="154"/>
                    <a:pt x="632" y="151"/>
                    <a:pt x="630" y="148"/>
                  </a:cubicBezTo>
                  <a:cubicBezTo>
                    <a:pt x="623" y="133"/>
                    <a:pt x="616" y="119"/>
                    <a:pt x="609" y="105"/>
                  </a:cubicBezTo>
                  <a:cubicBezTo>
                    <a:pt x="608" y="103"/>
                    <a:pt x="607" y="101"/>
                    <a:pt x="606" y="98"/>
                  </a:cubicBezTo>
                  <a:cubicBezTo>
                    <a:pt x="604" y="95"/>
                    <a:pt x="603" y="91"/>
                    <a:pt x="601" y="88"/>
                  </a:cubicBezTo>
                  <a:cubicBezTo>
                    <a:pt x="595" y="76"/>
                    <a:pt x="590" y="64"/>
                    <a:pt x="585" y="52"/>
                  </a:cubicBezTo>
                  <a:cubicBezTo>
                    <a:pt x="579" y="39"/>
                    <a:pt x="576" y="26"/>
                    <a:pt x="578" y="12"/>
                  </a:cubicBezTo>
                  <a:cubicBezTo>
                    <a:pt x="578" y="8"/>
                    <a:pt x="577" y="5"/>
                    <a:pt x="576" y="1"/>
                  </a:cubicBezTo>
                  <a:cubicBezTo>
                    <a:pt x="566" y="0"/>
                    <a:pt x="559" y="6"/>
                    <a:pt x="552" y="11"/>
                  </a:cubicBezTo>
                  <a:cubicBezTo>
                    <a:pt x="550" y="13"/>
                    <a:pt x="548" y="15"/>
                    <a:pt x="546" y="17"/>
                  </a:cubicBezTo>
                  <a:cubicBezTo>
                    <a:pt x="545" y="18"/>
                    <a:pt x="544" y="18"/>
                    <a:pt x="543" y="19"/>
                  </a:cubicBezTo>
                  <a:cubicBezTo>
                    <a:pt x="536" y="26"/>
                    <a:pt x="530" y="34"/>
                    <a:pt x="525" y="43"/>
                  </a:cubicBezTo>
                  <a:cubicBezTo>
                    <a:pt x="524" y="45"/>
                    <a:pt x="523" y="47"/>
                    <a:pt x="522" y="49"/>
                  </a:cubicBezTo>
                  <a:cubicBezTo>
                    <a:pt x="518" y="56"/>
                    <a:pt x="515" y="64"/>
                    <a:pt x="512" y="73"/>
                  </a:cubicBezTo>
                  <a:cubicBezTo>
                    <a:pt x="503" y="102"/>
                    <a:pt x="501" y="133"/>
                    <a:pt x="504" y="165"/>
                  </a:cubicBezTo>
                  <a:cubicBezTo>
                    <a:pt x="504" y="168"/>
                    <a:pt x="504" y="170"/>
                    <a:pt x="504" y="173"/>
                  </a:cubicBezTo>
                  <a:cubicBezTo>
                    <a:pt x="505" y="176"/>
                    <a:pt x="505" y="180"/>
                    <a:pt x="505" y="183"/>
                  </a:cubicBezTo>
                  <a:cubicBezTo>
                    <a:pt x="506" y="186"/>
                    <a:pt x="506" y="189"/>
                    <a:pt x="506" y="191"/>
                  </a:cubicBezTo>
                  <a:cubicBezTo>
                    <a:pt x="500" y="186"/>
                    <a:pt x="496" y="183"/>
                    <a:pt x="493" y="179"/>
                  </a:cubicBezTo>
                  <a:cubicBezTo>
                    <a:pt x="476" y="158"/>
                    <a:pt x="457" y="140"/>
                    <a:pt x="436" y="126"/>
                  </a:cubicBezTo>
                  <a:cubicBezTo>
                    <a:pt x="434" y="125"/>
                    <a:pt x="432" y="123"/>
                    <a:pt x="430" y="122"/>
                  </a:cubicBezTo>
                  <a:cubicBezTo>
                    <a:pt x="424" y="118"/>
                    <a:pt x="417" y="114"/>
                    <a:pt x="409" y="110"/>
                  </a:cubicBezTo>
                  <a:cubicBezTo>
                    <a:pt x="403" y="107"/>
                    <a:pt x="396" y="102"/>
                    <a:pt x="388" y="105"/>
                  </a:cubicBezTo>
                  <a:cubicBezTo>
                    <a:pt x="388" y="107"/>
                    <a:pt x="387" y="110"/>
                    <a:pt x="387" y="112"/>
                  </a:cubicBezTo>
                  <a:cubicBezTo>
                    <a:pt x="390" y="130"/>
                    <a:pt x="385" y="147"/>
                    <a:pt x="377" y="162"/>
                  </a:cubicBezTo>
                  <a:cubicBezTo>
                    <a:pt x="374" y="170"/>
                    <a:pt x="369" y="178"/>
                    <a:pt x="365" y="185"/>
                  </a:cubicBezTo>
                  <a:cubicBezTo>
                    <a:pt x="361" y="193"/>
                    <a:pt x="356" y="200"/>
                    <a:pt x="352" y="208"/>
                  </a:cubicBezTo>
                  <a:cubicBezTo>
                    <a:pt x="351" y="209"/>
                    <a:pt x="350" y="210"/>
                    <a:pt x="350" y="212"/>
                  </a:cubicBezTo>
                  <a:cubicBezTo>
                    <a:pt x="340" y="229"/>
                    <a:pt x="330" y="247"/>
                    <a:pt x="321" y="265"/>
                  </a:cubicBezTo>
                  <a:cubicBezTo>
                    <a:pt x="318" y="272"/>
                    <a:pt x="316" y="278"/>
                    <a:pt x="313" y="284"/>
                  </a:cubicBezTo>
                  <a:cubicBezTo>
                    <a:pt x="313" y="287"/>
                    <a:pt x="312" y="289"/>
                    <a:pt x="311" y="291"/>
                  </a:cubicBezTo>
                  <a:cubicBezTo>
                    <a:pt x="302" y="321"/>
                    <a:pt x="299" y="353"/>
                    <a:pt x="302" y="386"/>
                  </a:cubicBezTo>
                  <a:cubicBezTo>
                    <a:pt x="302" y="390"/>
                    <a:pt x="302" y="395"/>
                    <a:pt x="303" y="400"/>
                  </a:cubicBezTo>
                  <a:cubicBezTo>
                    <a:pt x="303" y="403"/>
                    <a:pt x="304" y="405"/>
                    <a:pt x="304" y="408"/>
                  </a:cubicBezTo>
                  <a:cubicBezTo>
                    <a:pt x="305" y="415"/>
                    <a:pt x="306" y="422"/>
                    <a:pt x="308" y="429"/>
                  </a:cubicBezTo>
                  <a:cubicBezTo>
                    <a:pt x="308" y="433"/>
                    <a:pt x="309" y="437"/>
                    <a:pt x="310" y="441"/>
                  </a:cubicBezTo>
                  <a:cubicBezTo>
                    <a:pt x="313" y="458"/>
                    <a:pt x="318" y="476"/>
                    <a:pt x="323" y="493"/>
                  </a:cubicBezTo>
                  <a:cubicBezTo>
                    <a:pt x="324" y="498"/>
                    <a:pt x="325" y="503"/>
                    <a:pt x="324" y="509"/>
                  </a:cubicBezTo>
                  <a:cubicBezTo>
                    <a:pt x="322" y="505"/>
                    <a:pt x="319" y="501"/>
                    <a:pt x="317" y="497"/>
                  </a:cubicBezTo>
                  <a:cubicBezTo>
                    <a:pt x="308" y="474"/>
                    <a:pt x="300" y="449"/>
                    <a:pt x="294" y="425"/>
                  </a:cubicBezTo>
                  <a:cubicBezTo>
                    <a:pt x="293" y="421"/>
                    <a:pt x="292" y="416"/>
                    <a:pt x="291" y="412"/>
                  </a:cubicBezTo>
                  <a:cubicBezTo>
                    <a:pt x="284" y="380"/>
                    <a:pt x="280" y="348"/>
                    <a:pt x="279" y="314"/>
                  </a:cubicBezTo>
                  <a:cubicBezTo>
                    <a:pt x="279" y="302"/>
                    <a:pt x="280" y="290"/>
                    <a:pt x="282" y="279"/>
                  </a:cubicBezTo>
                  <a:cubicBezTo>
                    <a:pt x="283" y="275"/>
                    <a:pt x="284" y="271"/>
                    <a:pt x="285" y="267"/>
                  </a:cubicBezTo>
                  <a:cubicBezTo>
                    <a:pt x="285" y="267"/>
                    <a:pt x="285" y="266"/>
                    <a:pt x="285" y="266"/>
                  </a:cubicBezTo>
                  <a:cubicBezTo>
                    <a:pt x="285" y="263"/>
                    <a:pt x="286" y="261"/>
                    <a:pt x="287" y="258"/>
                  </a:cubicBezTo>
                  <a:cubicBezTo>
                    <a:pt x="289" y="250"/>
                    <a:pt x="291" y="242"/>
                    <a:pt x="294" y="234"/>
                  </a:cubicBezTo>
                  <a:cubicBezTo>
                    <a:pt x="302" y="206"/>
                    <a:pt x="312" y="179"/>
                    <a:pt x="324" y="153"/>
                  </a:cubicBezTo>
                  <a:cubicBezTo>
                    <a:pt x="325" y="151"/>
                    <a:pt x="326" y="149"/>
                    <a:pt x="327" y="147"/>
                  </a:cubicBezTo>
                  <a:cubicBezTo>
                    <a:pt x="329" y="143"/>
                    <a:pt x="332" y="138"/>
                    <a:pt x="334" y="133"/>
                  </a:cubicBezTo>
                  <a:cubicBezTo>
                    <a:pt x="337" y="128"/>
                    <a:pt x="338" y="123"/>
                    <a:pt x="340" y="116"/>
                  </a:cubicBezTo>
                  <a:cubicBezTo>
                    <a:pt x="330" y="121"/>
                    <a:pt x="320" y="126"/>
                    <a:pt x="311" y="132"/>
                  </a:cubicBezTo>
                  <a:cubicBezTo>
                    <a:pt x="309" y="133"/>
                    <a:pt x="307" y="134"/>
                    <a:pt x="306" y="135"/>
                  </a:cubicBezTo>
                  <a:cubicBezTo>
                    <a:pt x="281" y="151"/>
                    <a:pt x="259" y="171"/>
                    <a:pt x="242" y="196"/>
                  </a:cubicBezTo>
                  <a:cubicBezTo>
                    <a:pt x="239" y="200"/>
                    <a:pt x="237" y="203"/>
                    <a:pt x="235" y="206"/>
                  </a:cubicBezTo>
                  <a:cubicBezTo>
                    <a:pt x="234" y="208"/>
                    <a:pt x="232" y="210"/>
                    <a:pt x="231" y="212"/>
                  </a:cubicBezTo>
                  <a:cubicBezTo>
                    <a:pt x="211" y="247"/>
                    <a:pt x="203" y="284"/>
                    <a:pt x="203" y="326"/>
                  </a:cubicBezTo>
                  <a:cubicBezTo>
                    <a:pt x="203" y="327"/>
                    <a:pt x="203" y="327"/>
                    <a:pt x="203" y="328"/>
                  </a:cubicBezTo>
                  <a:cubicBezTo>
                    <a:pt x="203" y="331"/>
                    <a:pt x="204" y="333"/>
                    <a:pt x="204" y="335"/>
                  </a:cubicBezTo>
                  <a:cubicBezTo>
                    <a:pt x="204" y="340"/>
                    <a:pt x="204" y="344"/>
                    <a:pt x="204" y="348"/>
                  </a:cubicBezTo>
                  <a:cubicBezTo>
                    <a:pt x="204" y="351"/>
                    <a:pt x="204" y="354"/>
                    <a:pt x="203" y="357"/>
                  </a:cubicBezTo>
                  <a:cubicBezTo>
                    <a:pt x="203" y="359"/>
                    <a:pt x="203" y="360"/>
                    <a:pt x="203" y="361"/>
                  </a:cubicBezTo>
                  <a:cubicBezTo>
                    <a:pt x="203" y="361"/>
                    <a:pt x="202" y="360"/>
                    <a:pt x="202" y="359"/>
                  </a:cubicBezTo>
                  <a:cubicBezTo>
                    <a:pt x="201" y="357"/>
                    <a:pt x="200" y="355"/>
                    <a:pt x="199" y="352"/>
                  </a:cubicBezTo>
                  <a:cubicBezTo>
                    <a:pt x="196" y="344"/>
                    <a:pt x="194" y="335"/>
                    <a:pt x="194" y="325"/>
                  </a:cubicBezTo>
                  <a:cubicBezTo>
                    <a:pt x="193" y="323"/>
                    <a:pt x="193" y="321"/>
                    <a:pt x="193" y="319"/>
                  </a:cubicBezTo>
                  <a:cubicBezTo>
                    <a:pt x="193" y="318"/>
                    <a:pt x="193" y="317"/>
                    <a:pt x="193" y="315"/>
                  </a:cubicBezTo>
                  <a:cubicBezTo>
                    <a:pt x="191" y="284"/>
                    <a:pt x="195" y="254"/>
                    <a:pt x="203" y="225"/>
                  </a:cubicBezTo>
                  <a:cubicBezTo>
                    <a:pt x="206" y="214"/>
                    <a:pt x="210" y="205"/>
                    <a:pt x="215" y="196"/>
                  </a:cubicBezTo>
                  <a:cubicBezTo>
                    <a:pt x="220" y="189"/>
                    <a:pt x="224" y="183"/>
                    <a:pt x="230" y="177"/>
                  </a:cubicBezTo>
                  <a:cubicBezTo>
                    <a:pt x="239" y="167"/>
                    <a:pt x="248" y="158"/>
                    <a:pt x="256" y="148"/>
                  </a:cubicBezTo>
                  <a:cubicBezTo>
                    <a:pt x="259" y="145"/>
                    <a:pt x="261" y="141"/>
                    <a:pt x="263" y="138"/>
                  </a:cubicBezTo>
                  <a:cubicBezTo>
                    <a:pt x="263" y="138"/>
                    <a:pt x="263" y="138"/>
                    <a:pt x="263" y="138"/>
                  </a:cubicBezTo>
                  <a:cubicBezTo>
                    <a:pt x="260" y="132"/>
                    <a:pt x="256" y="135"/>
                    <a:pt x="252" y="135"/>
                  </a:cubicBezTo>
                  <a:cubicBezTo>
                    <a:pt x="234" y="136"/>
                    <a:pt x="216" y="138"/>
                    <a:pt x="197" y="139"/>
                  </a:cubicBezTo>
                  <a:cubicBezTo>
                    <a:pt x="192" y="140"/>
                    <a:pt x="187" y="140"/>
                    <a:pt x="183" y="142"/>
                  </a:cubicBezTo>
                  <a:cubicBezTo>
                    <a:pt x="180" y="143"/>
                    <a:pt x="176" y="144"/>
                    <a:pt x="173" y="145"/>
                  </a:cubicBezTo>
                  <a:cubicBezTo>
                    <a:pt x="171" y="146"/>
                    <a:pt x="168" y="146"/>
                    <a:pt x="166" y="147"/>
                  </a:cubicBezTo>
                  <a:cubicBezTo>
                    <a:pt x="143" y="155"/>
                    <a:pt x="119" y="162"/>
                    <a:pt x="97" y="174"/>
                  </a:cubicBezTo>
                  <a:cubicBezTo>
                    <a:pt x="87" y="179"/>
                    <a:pt x="78" y="185"/>
                    <a:pt x="69" y="192"/>
                  </a:cubicBezTo>
                  <a:cubicBezTo>
                    <a:pt x="67" y="194"/>
                    <a:pt x="66" y="195"/>
                    <a:pt x="64" y="197"/>
                  </a:cubicBezTo>
                  <a:cubicBezTo>
                    <a:pt x="52" y="208"/>
                    <a:pt x="41" y="220"/>
                    <a:pt x="32" y="235"/>
                  </a:cubicBezTo>
                  <a:cubicBezTo>
                    <a:pt x="23" y="250"/>
                    <a:pt x="15" y="267"/>
                    <a:pt x="10" y="284"/>
                  </a:cubicBezTo>
                  <a:cubicBezTo>
                    <a:pt x="9" y="286"/>
                    <a:pt x="8" y="288"/>
                    <a:pt x="7" y="291"/>
                  </a:cubicBezTo>
                  <a:cubicBezTo>
                    <a:pt x="6" y="294"/>
                    <a:pt x="5" y="297"/>
                    <a:pt x="4" y="300"/>
                  </a:cubicBezTo>
                  <a:cubicBezTo>
                    <a:pt x="2" y="308"/>
                    <a:pt x="1" y="317"/>
                    <a:pt x="1" y="325"/>
                  </a:cubicBezTo>
                  <a:cubicBezTo>
                    <a:pt x="0" y="348"/>
                    <a:pt x="3" y="371"/>
                    <a:pt x="7" y="393"/>
                  </a:cubicBezTo>
                  <a:cubicBezTo>
                    <a:pt x="8" y="396"/>
                    <a:pt x="8" y="398"/>
                    <a:pt x="9" y="401"/>
                  </a:cubicBezTo>
                  <a:cubicBezTo>
                    <a:pt x="10" y="407"/>
                    <a:pt x="12" y="414"/>
                    <a:pt x="13" y="420"/>
                  </a:cubicBezTo>
                  <a:cubicBezTo>
                    <a:pt x="14" y="423"/>
                    <a:pt x="16" y="425"/>
                    <a:pt x="18" y="428"/>
                  </a:cubicBezTo>
                  <a:cubicBezTo>
                    <a:pt x="32" y="413"/>
                    <a:pt x="49" y="408"/>
                    <a:pt x="67" y="404"/>
                  </a:cubicBezTo>
                  <a:cubicBezTo>
                    <a:pt x="80" y="401"/>
                    <a:pt x="93" y="394"/>
                    <a:pt x="106" y="389"/>
                  </a:cubicBezTo>
                  <a:cubicBezTo>
                    <a:pt x="107" y="388"/>
                    <a:pt x="109" y="388"/>
                    <a:pt x="110" y="387"/>
                  </a:cubicBezTo>
                  <a:cubicBezTo>
                    <a:pt x="111" y="389"/>
                    <a:pt x="113" y="391"/>
                    <a:pt x="114" y="393"/>
                  </a:cubicBezTo>
                  <a:cubicBezTo>
                    <a:pt x="114" y="394"/>
                    <a:pt x="114" y="396"/>
                    <a:pt x="114" y="397"/>
                  </a:cubicBezTo>
                  <a:cubicBezTo>
                    <a:pt x="116" y="408"/>
                    <a:pt x="119" y="418"/>
                    <a:pt x="123" y="428"/>
                  </a:cubicBezTo>
                  <a:cubicBezTo>
                    <a:pt x="124" y="430"/>
                    <a:pt x="125" y="432"/>
                    <a:pt x="126" y="434"/>
                  </a:cubicBezTo>
                  <a:cubicBezTo>
                    <a:pt x="130" y="441"/>
                    <a:pt x="135" y="448"/>
                    <a:pt x="139" y="455"/>
                  </a:cubicBezTo>
                  <a:cubicBezTo>
                    <a:pt x="153" y="477"/>
                    <a:pt x="169" y="497"/>
                    <a:pt x="187" y="516"/>
                  </a:cubicBezTo>
                  <a:cubicBezTo>
                    <a:pt x="188" y="517"/>
                    <a:pt x="190" y="519"/>
                    <a:pt x="191" y="520"/>
                  </a:cubicBezTo>
                  <a:cubicBezTo>
                    <a:pt x="214" y="545"/>
                    <a:pt x="240" y="567"/>
                    <a:pt x="267" y="586"/>
                  </a:cubicBezTo>
                  <a:cubicBezTo>
                    <a:pt x="269" y="588"/>
                    <a:pt x="271" y="589"/>
                    <a:pt x="272" y="590"/>
                  </a:cubicBezTo>
                  <a:cubicBezTo>
                    <a:pt x="275" y="592"/>
                    <a:pt x="278" y="594"/>
                    <a:pt x="281" y="596"/>
                  </a:cubicBezTo>
                  <a:cubicBezTo>
                    <a:pt x="287" y="600"/>
                    <a:pt x="293" y="603"/>
                    <a:pt x="299" y="605"/>
                  </a:cubicBezTo>
                  <a:cubicBezTo>
                    <a:pt x="311" y="609"/>
                    <a:pt x="324" y="614"/>
                    <a:pt x="336" y="618"/>
                  </a:cubicBezTo>
                  <a:cubicBezTo>
                    <a:pt x="340" y="619"/>
                    <a:pt x="345" y="621"/>
                    <a:pt x="350" y="622"/>
                  </a:cubicBezTo>
                  <a:cubicBezTo>
                    <a:pt x="358" y="625"/>
                    <a:pt x="366" y="628"/>
                    <a:pt x="374" y="630"/>
                  </a:cubicBezTo>
                  <a:cubicBezTo>
                    <a:pt x="377" y="631"/>
                    <a:pt x="379" y="632"/>
                    <a:pt x="381" y="633"/>
                  </a:cubicBezTo>
                  <a:cubicBezTo>
                    <a:pt x="384" y="633"/>
                    <a:pt x="386" y="634"/>
                    <a:pt x="388" y="635"/>
                  </a:cubicBezTo>
                  <a:cubicBezTo>
                    <a:pt x="388" y="632"/>
                    <a:pt x="388" y="629"/>
                    <a:pt x="387" y="627"/>
                  </a:cubicBezTo>
                  <a:cubicBezTo>
                    <a:pt x="387" y="624"/>
                    <a:pt x="387" y="621"/>
                    <a:pt x="387" y="618"/>
                  </a:cubicBezTo>
                  <a:cubicBezTo>
                    <a:pt x="386" y="611"/>
                    <a:pt x="385" y="603"/>
                    <a:pt x="385" y="596"/>
                  </a:cubicBezTo>
                  <a:cubicBezTo>
                    <a:pt x="384" y="586"/>
                    <a:pt x="384" y="577"/>
                    <a:pt x="384" y="567"/>
                  </a:cubicBezTo>
                  <a:cubicBezTo>
                    <a:pt x="384" y="551"/>
                    <a:pt x="387" y="537"/>
                    <a:pt x="395" y="526"/>
                  </a:cubicBezTo>
                  <a:cubicBezTo>
                    <a:pt x="396" y="524"/>
                    <a:pt x="397" y="522"/>
                    <a:pt x="398" y="520"/>
                  </a:cubicBezTo>
                  <a:cubicBezTo>
                    <a:pt x="402" y="516"/>
                    <a:pt x="406" y="511"/>
                    <a:pt x="411" y="507"/>
                  </a:cubicBezTo>
                  <a:cubicBezTo>
                    <a:pt x="418" y="501"/>
                    <a:pt x="425" y="495"/>
                    <a:pt x="433" y="489"/>
                  </a:cubicBezTo>
                  <a:cubicBezTo>
                    <a:pt x="448" y="477"/>
                    <a:pt x="460" y="463"/>
                    <a:pt x="469" y="448"/>
                  </a:cubicBezTo>
                  <a:cubicBezTo>
                    <a:pt x="470" y="447"/>
                    <a:pt x="471" y="445"/>
                    <a:pt x="472" y="443"/>
                  </a:cubicBezTo>
                  <a:cubicBezTo>
                    <a:pt x="484" y="422"/>
                    <a:pt x="490" y="398"/>
                    <a:pt x="492" y="372"/>
                  </a:cubicBezTo>
                  <a:cubicBezTo>
                    <a:pt x="492" y="369"/>
                    <a:pt x="492" y="365"/>
                    <a:pt x="493" y="362"/>
                  </a:cubicBezTo>
                  <a:cubicBezTo>
                    <a:pt x="493" y="357"/>
                    <a:pt x="493" y="353"/>
                    <a:pt x="493" y="348"/>
                  </a:cubicBezTo>
                  <a:cubicBezTo>
                    <a:pt x="493" y="342"/>
                    <a:pt x="492" y="336"/>
                    <a:pt x="492" y="330"/>
                  </a:cubicBezTo>
                  <a:cubicBezTo>
                    <a:pt x="492" y="329"/>
                    <a:pt x="493" y="328"/>
                    <a:pt x="493" y="326"/>
                  </a:cubicBezTo>
                  <a:cubicBezTo>
                    <a:pt x="497" y="329"/>
                    <a:pt x="501" y="332"/>
                    <a:pt x="504" y="335"/>
                  </a:cubicBezTo>
                  <a:cubicBezTo>
                    <a:pt x="507" y="338"/>
                    <a:pt x="509" y="340"/>
                    <a:pt x="512" y="343"/>
                  </a:cubicBezTo>
                  <a:cubicBezTo>
                    <a:pt x="514" y="344"/>
                    <a:pt x="516" y="345"/>
                    <a:pt x="517" y="347"/>
                  </a:cubicBezTo>
                  <a:cubicBezTo>
                    <a:pt x="518" y="347"/>
                    <a:pt x="519" y="348"/>
                    <a:pt x="519" y="348"/>
                  </a:cubicBezTo>
                  <a:cubicBezTo>
                    <a:pt x="525" y="352"/>
                    <a:pt x="531" y="355"/>
                    <a:pt x="537" y="357"/>
                  </a:cubicBezTo>
                  <a:cubicBezTo>
                    <a:pt x="543" y="359"/>
                    <a:pt x="548" y="360"/>
                    <a:pt x="554" y="361"/>
                  </a:cubicBezTo>
                  <a:cubicBezTo>
                    <a:pt x="576" y="364"/>
                    <a:pt x="597" y="367"/>
                    <a:pt x="621" y="370"/>
                  </a:cubicBezTo>
                  <a:cubicBezTo>
                    <a:pt x="621" y="366"/>
                    <a:pt x="621" y="362"/>
                    <a:pt x="621" y="358"/>
                  </a:cubicBezTo>
                  <a:cubicBezTo>
                    <a:pt x="619" y="339"/>
                    <a:pt x="621" y="321"/>
                    <a:pt x="627" y="304"/>
                  </a:cubicBezTo>
                  <a:cubicBezTo>
                    <a:pt x="627" y="303"/>
                    <a:pt x="627" y="303"/>
                    <a:pt x="627" y="302"/>
                  </a:cubicBezTo>
                  <a:cubicBezTo>
                    <a:pt x="628" y="300"/>
                    <a:pt x="628" y="299"/>
                    <a:pt x="629" y="297"/>
                  </a:cubicBezTo>
                  <a:cubicBezTo>
                    <a:pt x="633" y="284"/>
                    <a:pt x="638" y="271"/>
                    <a:pt x="642" y="259"/>
                  </a:cubicBezTo>
                  <a:cubicBezTo>
                    <a:pt x="647" y="244"/>
                    <a:pt x="649" y="230"/>
                    <a:pt x="649"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0" name="Freeform 9"/>
            <p:cNvSpPr/>
            <p:nvPr>
              <p:custDataLst>
                <p:tags r:id="rId30"/>
              </p:custDataLst>
            </p:nvPr>
          </p:nvSpPr>
          <p:spPr bwMode="auto">
            <a:xfrm>
              <a:off x="3298826" y="3111500"/>
              <a:ext cx="3517900" cy="1352550"/>
            </a:xfrm>
            <a:custGeom>
              <a:avLst/>
              <a:gdLst>
                <a:gd name="T0" fmla="*/ 937 w 937"/>
                <a:gd name="T1" fmla="*/ 228 h 360"/>
                <a:gd name="T2" fmla="*/ 898 w 937"/>
                <a:gd name="T3" fmla="*/ 187 h 360"/>
                <a:gd name="T4" fmla="*/ 850 w 937"/>
                <a:gd name="T5" fmla="*/ 178 h 360"/>
                <a:gd name="T6" fmla="*/ 799 w 937"/>
                <a:gd name="T7" fmla="*/ 179 h 360"/>
                <a:gd name="T8" fmla="*/ 735 w 937"/>
                <a:gd name="T9" fmla="*/ 189 h 360"/>
                <a:gd name="T10" fmla="*/ 663 w 937"/>
                <a:gd name="T11" fmla="*/ 204 h 360"/>
                <a:gd name="T12" fmla="*/ 521 w 937"/>
                <a:gd name="T13" fmla="*/ 212 h 360"/>
                <a:gd name="T14" fmla="*/ 505 w 937"/>
                <a:gd name="T15" fmla="*/ 211 h 360"/>
                <a:gd name="T16" fmla="*/ 400 w 937"/>
                <a:gd name="T17" fmla="*/ 190 h 360"/>
                <a:gd name="T18" fmla="*/ 382 w 937"/>
                <a:gd name="T19" fmla="*/ 183 h 360"/>
                <a:gd name="T20" fmla="*/ 270 w 937"/>
                <a:gd name="T21" fmla="*/ 108 h 360"/>
                <a:gd name="T22" fmla="*/ 198 w 937"/>
                <a:gd name="T23" fmla="*/ 38 h 360"/>
                <a:gd name="T24" fmla="*/ 119 w 937"/>
                <a:gd name="T25" fmla="*/ 1 h 360"/>
                <a:gd name="T26" fmla="*/ 89 w 937"/>
                <a:gd name="T27" fmla="*/ 0 h 360"/>
                <a:gd name="T28" fmla="*/ 25 w 937"/>
                <a:gd name="T29" fmla="*/ 12 h 360"/>
                <a:gd name="T30" fmla="*/ 0 w 937"/>
                <a:gd name="T31" fmla="*/ 33 h 360"/>
                <a:gd name="T32" fmla="*/ 22 w 937"/>
                <a:gd name="T33" fmla="*/ 98 h 360"/>
                <a:gd name="T34" fmla="*/ 84 w 937"/>
                <a:gd name="T35" fmla="*/ 178 h 360"/>
                <a:gd name="T36" fmla="*/ 112 w 937"/>
                <a:gd name="T37" fmla="*/ 194 h 360"/>
                <a:gd name="T38" fmla="*/ 151 w 937"/>
                <a:gd name="T39" fmla="*/ 146 h 360"/>
                <a:gd name="T40" fmla="*/ 203 w 937"/>
                <a:gd name="T41" fmla="*/ 169 h 360"/>
                <a:gd name="T42" fmla="*/ 217 w 937"/>
                <a:gd name="T43" fmla="*/ 197 h 360"/>
                <a:gd name="T44" fmla="*/ 223 w 937"/>
                <a:gd name="T45" fmla="*/ 209 h 360"/>
                <a:gd name="T46" fmla="*/ 249 w 937"/>
                <a:gd name="T47" fmla="*/ 234 h 360"/>
                <a:gd name="T48" fmla="*/ 294 w 937"/>
                <a:gd name="T49" fmla="*/ 228 h 360"/>
                <a:gd name="T50" fmla="*/ 307 w 937"/>
                <a:gd name="T51" fmla="*/ 257 h 360"/>
                <a:gd name="T52" fmla="*/ 321 w 937"/>
                <a:gd name="T53" fmla="*/ 284 h 360"/>
                <a:gd name="T54" fmla="*/ 403 w 937"/>
                <a:gd name="T55" fmla="*/ 287 h 360"/>
                <a:gd name="T56" fmla="*/ 436 w 937"/>
                <a:gd name="T57" fmla="*/ 273 h 360"/>
                <a:gd name="T58" fmla="*/ 445 w 937"/>
                <a:gd name="T59" fmla="*/ 271 h 360"/>
                <a:gd name="T60" fmla="*/ 467 w 937"/>
                <a:gd name="T61" fmla="*/ 270 h 360"/>
                <a:gd name="T62" fmla="*/ 520 w 937"/>
                <a:gd name="T63" fmla="*/ 310 h 360"/>
                <a:gd name="T64" fmla="*/ 545 w 937"/>
                <a:gd name="T65" fmla="*/ 332 h 360"/>
                <a:gd name="T66" fmla="*/ 647 w 937"/>
                <a:gd name="T67" fmla="*/ 338 h 360"/>
                <a:gd name="T68" fmla="*/ 662 w 937"/>
                <a:gd name="T69" fmla="*/ 324 h 360"/>
                <a:gd name="T70" fmla="*/ 683 w 937"/>
                <a:gd name="T71" fmla="*/ 320 h 360"/>
                <a:gd name="T72" fmla="*/ 699 w 937"/>
                <a:gd name="T73" fmla="*/ 329 h 360"/>
                <a:gd name="T74" fmla="*/ 783 w 937"/>
                <a:gd name="T75" fmla="*/ 323 h 360"/>
                <a:gd name="T76" fmla="*/ 822 w 937"/>
                <a:gd name="T77" fmla="*/ 298 h 360"/>
                <a:gd name="T78" fmla="*/ 864 w 937"/>
                <a:gd name="T79" fmla="*/ 252 h 360"/>
                <a:gd name="T80" fmla="*/ 871 w 937"/>
                <a:gd name="T81" fmla="*/ 2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7" h="360">
                  <a:moveTo>
                    <a:pt x="923" y="229"/>
                  </a:moveTo>
                  <a:cubicBezTo>
                    <a:pt x="927" y="229"/>
                    <a:pt x="932" y="228"/>
                    <a:pt x="937" y="228"/>
                  </a:cubicBezTo>
                  <a:cubicBezTo>
                    <a:pt x="937" y="217"/>
                    <a:pt x="931" y="212"/>
                    <a:pt x="926" y="207"/>
                  </a:cubicBezTo>
                  <a:cubicBezTo>
                    <a:pt x="918" y="198"/>
                    <a:pt x="909" y="190"/>
                    <a:pt x="898" y="187"/>
                  </a:cubicBezTo>
                  <a:cubicBezTo>
                    <a:pt x="883" y="183"/>
                    <a:pt x="869" y="179"/>
                    <a:pt x="854" y="179"/>
                  </a:cubicBezTo>
                  <a:cubicBezTo>
                    <a:pt x="853" y="178"/>
                    <a:pt x="852" y="178"/>
                    <a:pt x="850" y="178"/>
                  </a:cubicBezTo>
                  <a:cubicBezTo>
                    <a:pt x="847" y="178"/>
                    <a:pt x="844" y="178"/>
                    <a:pt x="841" y="178"/>
                  </a:cubicBezTo>
                  <a:cubicBezTo>
                    <a:pt x="827" y="177"/>
                    <a:pt x="813" y="178"/>
                    <a:pt x="799" y="179"/>
                  </a:cubicBezTo>
                  <a:cubicBezTo>
                    <a:pt x="796" y="179"/>
                    <a:pt x="793" y="179"/>
                    <a:pt x="790" y="179"/>
                  </a:cubicBezTo>
                  <a:cubicBezTo>
                    <a:pt x="772" y="181"/>
                    <a:pt x="753" y="184"/>
                    <a:pt x="735" y="189"/>
                  </a:cubicBezTo>
                  <a:cubicBezTo>
                    <a:pt x="715" y="194"/>
                    <a:pt x="695" y="198"/>
                    <a:pt x="675" y="202"/>
                  </a:cubicBezTo>
                  <a:cubicBezTo>
                    <a:pt x="671" y="202"/>
                    <a:pt x="667" y="203"/>
                    <a:pt x="663" y="204"/>
                  </a:cubicBezTo>
                  <a:cubicBezTo>
                    <a:pt x="619" y="211"/>
                    <a:pt x="575" y="214"/>
                    <a:pt x="530" y="212"/>
                  </a:cubicBezTo>
                  <a:cubicBezTo>
                    <a:pt x="527" y="212"/>
                    <a:pt x="524" y="212"/>
                    <a:pt x="521" y="212"/>
                  </a:cubicBezTo>
                  <a:cubicBezTo>
                    <a:pt x="518" y="212"/>
                    <a:pt x="516" y="212"/>
                    <a:pt x="513" y="212"/>
                  </a:cubicBezTo>
                  <a:cubicBezTo>
                    <a:pt x="511" y="211"/>
                    <a:pt x="508" y="211"/>
                    <a:pt x="505" y="211"/>
                  </a:cubicBezTo>
                  <a:cubicBezTo>
                    <a:pt x="505" y="211"/>
                    <a:pt x="505" y="211"/>
                    <a:pt x="505" y="211"/>
                  </a:cubicBezTo>
                  <a:cubicBezTo>
                    <a:pt x="469" y="209"/>
                    <a:pt x="434" y="202"/>
                    <a:pt x="400" y="190"/>
                  </a:cubicBezTo>
                  <a:cubicBezTo>
                    <a:pt x="396" y="189"/>
                    <a:pt x="392" y="187"/>
                    <a:pt x="388" y="186"/>
                  </a:cubicBezTo>
                  <a:cubicBezTo>
                    <a:pt x="386" y="185"/>
                    <a:pt x="384" y="184"/>
                    <a:pt x="382" y="183"/>
                  </a:cubicBezTo>
                  <a:cubicBezTo>
                    <a:pt x="355" y="172"/>
                    <a:pt x="330" y="159"/>
                    <a:pt x="307" y="141"/>
                  </a:cubicBezTo>
                  <a:cubicBezTo>
                    <a:pt x="294" y="131"/>
                    <a:pt x="281" y="120"/>
                    <a:pt x="270" y="108"/>
                  </a:cubicBezTo>
                  <a:cubicBezTo>
                    <a:pt x="258" y="95"/>
                    <a:pt x="246" y="83"/>
                    <a:pt x="234" y="71"/>
                  </a:cubicBezTo>
                  <a:cubicBezTo>
                    <a:pt x="222" y="60"/>
                    <a:pt x="210" y="49"/>
                    <a:pt x="198" y="38"/>
                  </a:cubicBezTo>
                  <a:cubicBezTo>
                    <a:pt x="193" y="34"/>
                    <a:pt x="188" y="30"/>
                    <a:pt x="182" y="26"/>
                  </a:cubicBezTo>
                  <a:cubicBezTo>
                    <a:pt x="162" y="13"/>
                    <a:pt x="141" y="5"/>
                    <a:pt x="119" y="1"/>
                  </a:cubicBezTo>
                  <a:cubicBezTo>
                    <a:pt x="116" y="1"/>
                    <a:pt x="113" y="1"/>
                    <a:pt x="111" y="0"/>
                  </a:cubicBezTo>
                  <a:cubicBezTo>
                    <a:pt x="104" y="0"/>
                    <a:pt x="96" y="0"/>
                    <a:pt x="89" y="0"/>
                  </a:cubicBezTo>
                  <a:cubicBezTo>
                    <a:pt x="82" y="0"/>
                    <a:pt x="76" y="0"/>
                    <a:pt x="70" y="0"/>
                  </a:cubicBezTo>
                  <a:cubicBezTo>
                    <a:pt x="53" y="1"/>
                    <a:pt x="38" y="4"/>
                    <a:pt x="25" y="12"/>
                  </a:cubicBezTo>
                  <a:cubicBezTo>
                    <a:pt x="23" y="13"/>
                    <a:pt x="21" y="14"/>
                    <a:pt x="19" y="15"/>
                  </a:cubicBezTo>
                  <a:cubicBezTo>
                    <a:pt x="12" y="20"/>
                    <a:pt x="6" y="26"/>
                    <a:pt x="0" y="33"/>
                  </a:cubicBezTo>
                  <a:cubicBezTo>
                    <a:pt x="3" y="50"/>
                    <a:pt x="10" y="71"/>
                    <a:pt x="19" y="91"/>
                  </a:cubicBezTo>
                  <a:cubicBezTo>
                    <a:pt x="20" y="93"/>
                    <a:pt x="21" y="95"/>
                    <a:pt x="22" y="98"/>
                  </a:cubicBezTo>
                  <a:cubicBezTo>
                    <a:pt x="32" y="119"/>
                    <a:pt x="44" y="139"/>
                    <a:pt x="55" y="152"/>
                  </a:cubicBezTo>
                  <a:cubicBezTo>
                    <a:pt x="63" y="161"/>
                    <a:pt x="73" y="170"/>
                    <a:pt x="84" y="178"/>
                  </a:cubicBezTo>
                  <a:cubicBezTo>
                    <a:pt x="86" y="179"/>
                    <a:pt x="88" y="180"/>
                    <a:pt x="89" y="182"/>
                  </a:cubicBezTo>
                  <a:cubicBezTo>
                    <a:pt x="97" y="186"/>
                    <a:pt x="104" y="191"/>
                    <a:pt x="112" y="194"/>
                  </a:cubicBezTo>
                  <a:cubicBezTo>
                    <a:pt x="116" y="179"/>
                    <a:pt x="123" y="166"/>
                    <a:pt x="135" y="156"/>
                  </a:cubicBezTo>
                  <a:cubicBezTo>
                    <a:pt x="140" y="151"/>
                    <a:pt x="146" y="148"/>
                    <a:pt x="151" y="146"/>
                  </a:cubicBezTo>
                  <a:cubicBezTo>
                    <a:pt x="154" y="145"/>
                    <a:pt x="156" y="145"/>
                    <a:pt x="158" y="144"/>
                  </a:cubicBezTo>
                  <a:cubicBezTo>
                    <a:pt x="175" y="142"/>
                    <a:pt x="192" y="150"/>
                    <a:pt x="203" y="169"/>
                  </a:cubicBezTo>
                  <a:cubicBezTo>
                    <a:pt x="208" y="178"/>
                    <a:pt x="212" y="187"/>
                    <a:pt x="217" y="196"/>
                  </a:cubicBezTo>
                  <a:cubicBezTo>
                    <a:pt x="217" y="197"/>
                    <a:pt x="217" y="197"/>
                    <a:pt x="217" y="197"/>
                  </a:cubicBezTo>
                  <a:cubicBezTo>
                    <a:pt x="218" y="199"/>
                    <a:pt x="219" y="201"/>
                    <a:pt x="220" y="202"/>
                  </a:cubicBezTo>
                  <a:cubicBezTo>
                    <a:pt x="221" y="205"/>
                    <a:pt x="222" y="207"/>
                    <a:pt x="223" y="209"/>
                  </a:cubicBezTo>
                  <a:cubicBezTo>
                    <a:pt x="224" y="210"/>
                    <a:pt x="225" y="212"/>
                    <a:pt x="226" y="213"/>
                  </a:cubicBezTo>
                  <a:cubicBezTo>
                    <a:pt x="234" y="224"/>
                    <a:pt x="241" y="231"/>
                    <a:pt x="249" y="234"/>
                  </a:cubicBezTo>
                  <a:cubicBezTo>
                    <a:pt x="256" y="236"/>
                    <a:pt x="264" y="235"/>
                    <a:pt x="277" y="232"/>
                  </a:cubicBezTo>
                  <a:cubicBezTo>
                    <a:pt x="282" y="231"/>
                    <a:pt x="287" y="230"/>
                    <a:pt x="294" y="228"/>
                  </a:cubicBezTo>
                  <a:cubicBezTo>
                    <a:pt x="297" y="236"/>
                    <a:pt x="300" y="243"/>
                    <a:pt x="303" y="250"/>
                  </a:cubicBezTo>
                  <a:cubicBezTo>
                    <a:pt x="304" y="252"/>
                    <a:pt x="306" y="255"/>
                    <a:pt x="307" y="257"/>
                  </a:cubicBezTo>
                  <a:cubicBezTo>
                    <a:pt x="308" y="260"/>
                    <a:pt x="309" y="262"/>
                    <a:pt x="310" y="264"/>
                  </a:cubicBezTo>
                  <a:cubicBezTo>
                    <a:pt x="313" y="271"/>
                    <a:pt x="317" y="278"/>
                    <a:pt x="321" y="284"/>
                  </a:cubicBezTo>
                  <a:cubicBezTo>
                    <a:pt x="336" y="306"/>
                    <a:pt x="350" y="310"/>
                    <a:pt x="372" y="302"/>
                  </a:cubicBezTo>
                  <a:cubicBezTo>
                    <a:pt x="383" y="298"/>
                    <a:pt x="392" y="292"/>
                    <a:pt x="403" y="287"/>
                  </a:cubicBezTo>
                  <a:cubicBezTo>
                    <a:pt x="412" y="283"/>
                    <a:pt x="421" y="278"/>
                    <a:pt x="431" y="274"/>
                  </a:cubicBezTo>
                  <a:cubicBezTo>
                    <a:pt x="433" y="274"/>
                    <a:pt x="434" y="273"/>
                    <a:pt x="436" y="273"/>
                  </a:cubicBezTo>
                  <a:cubicBezTo>
                    <a:pt x="437" y="273"/>
                    <a:pt x="438" y="272"/>
                    <a:pt x="438" y="272"/>
                  </a:cubicBezTo>
                  <a:cubicBezTo>
                    <a:pt x="441" y="272"/>
                    <a:pt x="443" y="271"/>
                    <a:pt x="445" y="271"/>
                  </a:cubicBezTo>
                  <a:cubicBezTo>
                    <a:pt x="448" y="270"/>
                    <a:pt x="452" y="270"/>
                    <a:pt x="455" y="270"/>
                  </a:cubicBezTo>
                  <a:cubicBezTo>
                    <a:pt x="459" y="270"/>
                    <a:pt x="463" y="270"/>
                    <a:pt x="467" y="270"/>
                  </a:cubicBezTo>
                  <a:cubicBezTo>
                    <a:pt x="475" y="269"/>
                    <a:pt x="482" y="273"/>
                    <a:pt x="489" y="279"/>
                  </a:cubicBezTo>
                  <a:cubicBezTo>
                    <a:pt x="499" y="290"/>
                    <a:pt x="509" y="300"/>
                    <a:pt x="520" y="310"/>
                  </a:cubicBezTo>
                  <a:cubicBezTo>
                    <a:pt x="526" y="316"/>
                    <a:pt x="533" y="322"/>
                    <a:pt x="540" y="328"/>
                  </a:cubicBezTo>
                  <a:cubicBezTo>
                    <a:pt x="541" y="329"/>
                    <a:pt x="543" y="330"/>
                    <a:pt x="545" y="332"/>
                  </a:cubicBezTo>
                  <a:cubicBezTo>
                    <a:pt x="548" y="334"/>
                    <a:pt x="551" y="337"/>
                    <a:pt x="555" y="339"/>
                  </a:cubicBezTo>
                  <a:cubicBezTo>
                    <a:pt x="587" y="360"/>
                    <a:pt x="620" y="359"/>
                    <a:pt x="647" y="338"/>
                  </a:cubicBezTo>
                  <a:cubicBezTo>
                    <a:pt x="649" y="337"/>
                    <a:pt x="650" y="336"/>
                    <a:pt x="652" y="334"/>
                  </a:cubicBezTo>
                  <a:cubicBezTo>
                    <a:pt x="655" y="331"/>
                    <a:pt x="659" y="328"/>
                    <a:pt x="662" y="324"/>
                  </a:cubicBezTo>
                  <a:cubicBezTo>
                    <a:pt x="664" y="321"/>
                    <a:pt x="667" y="318"/>
                    <a:pt x="670" y="314"/>
                  </a:cubicBezTo>
                  <a:cubicBezTo>
                    <a:pt x="674" y="316"/>
                    <a:pt x="679" y="317"/>
                    <a:pt x="683" y="320"/>
                  </a:cubicBezTo>
                  <a:cubicBezTo>
                    <a:pt x="686" y="322"/>
                    <a:pt x="689" y="324"/>
                    <a:pt x="693" y="326"/>
                  </a:cubicBezTo>
                  <a:cubicBezTo>
                    <a:pt x="695" y="327"/>
                    <a:pt x="697" y="328"/>
                    <a:pt x="699" y="329"/>
                  </a:cubicBezTo>
                  <a:cubicBezTo>
                    <a:pt x="723" y="340"/>
                    <a:pt x="748" y="340"/>
                    <a:pt x="773" y="328"/>
                  </a:cubicBezTo>
                  <a:cubicBezTo>
                    <a:pt x="777" y="327"/>
                    <a:pt x="780" y="325"/>
                    <a:pt x="783" y="323"/>
                  </a:cubicBezTo>
                  <a:cubicBezTo>
                    <a:pt x="785" y="322"/>
                    <a:pt x="787" y="321"/>
                    <a:pt x="789" y="320"/>
                  </a:cubicBezTo>
                  <a:cubicBezTo>
                    <a:pt x="801" y="313"/>
                    <a:pt x="812" y="306"/>
                    <a:pt x="822" y="298"/>
                  </a:cubicBezTo>
                  <a:cubicBezTo>
                    <a:pt x="827" y="294"/>
                    <a:pt x="831" y="288"/>
                    <a:pt x="835" y="283"/>
                  </a:cubicBezTo>
                  <a:cubicBezTo>
                    <a:pt x="844" y="272"/>
                    <a:pt x="853" y="261"/>
                    <a:pt x="864" y="252"/>
                  </a:cubicBezTo>
                  <a:cubicBezTo>
                    <a:pt x="866" y="251"/>
                    <a:pt x="868" y="250"/>
                    <a:pt x="869" y="248"/>
                  </a:cubicBezTo>
                  <a:cubicBezTo>
                    <a:pt x="870" y="248"/>
                    <a:pt x="871" y="247"/>
                    <a:pt x="871" y="247"/>
                  </a:cubicBezTo>
                  <a:cubicBezTo>
                    <a:pt x="887" y="236"/>
                    <a:pt x="904" y="229"/>
                    <a:pt x="92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1" name="Freeform 10"/>
            <p:cNvSpPr/>
            <p:nvPr>
              <p:custDataLst>
                <p:tags r:id="rId31"/>
              </p:custDataLst>
            </p:nvPr>
          </p:nvSpPr>
          <p:spPr bwMode="auto">
            <a:xfrm>
              <a:off x="3114676" y="268288"/>
              <a:ext cx="1895475" cy="2859088"/>
            </a:xfrm>
            <a:custGeom>
              <a:avLst/>
              <a:gdLst>
                <a:gd name="T0" fmla="*/ 34 w 505"/>
                <a:gd name="T1" fmla="*/ 185 h 761"/>
                <a:gd name="T2" fmla="*/ 5 w 505"/>
                <a:gd name="T3" fmla="*/ 257 h 761"/>
                <a:gd name="T4" fmla="*/ 6 w 505"/>
                <a:gd name="T5" fmla="*/ 307 h 761"/>
                <a:gd name="T6" fmla="*/ 37 w 505"/>
                <a:gd name="T7" fmla="*/ 408 h 761"/>
                <a:gd name="T8" fmla="*/ 29 w 505"/>
                <a:gd name="T9" fmla="*/ 422 h 761"/>
                <a:gd name="T10" fmla="*/ 0 w 505"/>
                <a:gd name="T11" fmla="*/ 436 h 761"/>
                <a:gd name="T12" fmla="*/ 10 w 505"/>
                <a:gd name="T13" fmla="*/ 454 h 761"/>
                <a:gd name="T14" fmla="*/ 19 w 505"/>
                <a:gd name="T15" fmla="*/ 473 h 761"/>
                <a:gd name="T16" fmla="*/ 48 w 505"/>
                <a:gd name="T17" fmla="*/ 567 h 761"/>
                <a:gd name="T18" fmla="*/ 84 w 505"/>
                <a:gd name="T19" fmla="*/ 620 h 761"/>
                <a:gd name="T20" fmla="*/ 119 w 505"/>
                <a:gd name="T21" fmla="*/ 656 h 761"/>
                <a:gd name="T22" fmla="*/ 179 w 505"/>
                <a:gd name="T23" fmla="*/ 705 h 761"/>
                <a:gd name="T24" fmla="*/ 202 w 505"/>
                <a:gd name="T25" fmla="*/ 724 h 761"/>
                <a:gd name="T26" fmla="*/ 255 w 505"/>
                <a:gd name="T27" fmla="*/ 761 h 761"/>
                <a:gd name="T28" fmla="*/ 220 w 505"/>
                <a:gd name="T29" fmla="*/ 706 h 761"/>
                <a:gd name="T30" fmla="*/ 207 w 505"/>
                <a:gd name="T31" fmla="*/ 684 h 761"/>
                <a:gd name="T32" fmla="*/ 176 w 505"/>
                <a:gd name="T33" fmla="*/ 599 h 761"/>
                <a:gd name="T34" fmla="*/ 168 w 505"/>
                <a:gd name="T35" fmla="*/ 570 h 761"/>
                <a:gd name="T36" fmla="*/ 158 w 505"/>
                <a:gd name="T37" fmla="*/ 523 h 761"/>
                <a:gd name="T38" fmla="*/ 145 w 505"/>
                <a:gd name="T39" fmla="*/ 480 h 761"/>
                <a:gd name="T40" fmla="*/ 136 w 505"/>
                <a:gd name="T41" fmla="*/ 460 h 761"/>
                <a:gd name="T42" fmla="*/ 157 w 505"/>
                <a:gd name="T43" fmla="*/ 468 h 761"/>
                <a:gd name="T44" fmla="*/ 172 w 505"/>
                <a:gd name="T45" fmla="*/ 466 h 761"/>
                <a:gd name="T46" fmla="*/ 164 w 505"/>
                <a:gd name="T47" fmla="*/ 451 h 761"/>
                <a:gd name="T48" fmla="*/ 149 w 505"/>
                <a:gd name="T49" fmla="*/ 391 h 761"/>
                <a:gd name="T50" fmla="*/ 150 w 505"/>
                <a:gd name="T51" fmla="*/ 349 h 761"/>
                <a:gd name="T52" fmla="*/ 147 w 505"/>
                <a:gd name="T53" fmla="*/ 317 h 761"/>
                <a:gd name="T54" fmla="*/ 131 w 505"/>
                <a:gd name="T55" fmla="*/ 281 h 761"/>
                <a:gd name="T56" fmla="*/ 167 w 505"/>
                <a:gd name="T57" fmla="*/ 267 h 761"/>
                <a:gd name="T58" fmla="*/ 175 w 505"/>
                <a:gd name="T59" fmla="*/ 262 h 761"/>
                <a:gd name="T60" fmla="*/ 207 w 505"/>
                <a:gd name="T61" fmla="*/ 202 h 761"/>
                <a:gd name="T62" fmla="*/ 223 w 505"/>
                <a:gd name="T63" fmla="*/ 202 h 761"/>
                <a:gd name="T64" fmla="*/ 258 w 505"/>
                <a:gd name="T65" fmla="*/ 207 h 761"/>
                <a:gd name="T66" fmla="*/ 297 w 505"/>
                <a:gd name="T67" fmla="*/ 195 h 761"/>
                <a:gd name="T68" fmla="*/ 362 w 505"/>
                <a:gd name="T69" fmla="*/ 160 h 761"/>
                <a:gd name="T70" fmla="*/ 433 w 505"/>
                <a:gd name="T71" fmla="*/ 156 h 761"/>
                <a:gd name="T72" fmla="*/ 461 w 505"/>
                <a:gd name="T73" fmla="*/ 166 h 761"/>
                <a:gd name="T74" fmla="*/ 486 w 505"/>
                <a:gd name="T75" fmla="*/ 188 h 761"/>
                <a:gd name="T76" fmla="*/ 504 w 505"/>
                <a:gd name="T77" fmla="*/ 150 h 761"/>
                <a:gd name="T78" fmla="*/ 503 w 505"/>
                <a:gd name="T79" fmla="*/ 124 h 761"/>
                <a:gd name="T80" fmla="*/ 486 w 505"/>
                <a:gd name="T81" fmla="*/ 88 h 761"/>
                <a:gd name="T82" fmla="*/ 430 w 505"/>
                <a:gd name="T83" fmla="*/ 37 h 761"/>
                <a:gd name="T84" fmla="*/ 379 w 505"/>
                <a:gd name="T85" fmla="*/ 19 h 761"/>
                <a:gd name="T86" fmla="*/ 341 w 505"/>
                <a:gd name="T87" fmla="*/ 0 h 761"/>
                <a:gd name="T88" fmla="*/ 278 w 505"/>
                <a:gd name="T89" fmla="*/ 66 h 761"/>
                <a:gd name="T90" fmla="*/ 271 w 505"/>
                <a:gd name="T91" fmla="*/ 90 h 761"/>
                <a:gd name="T92" fmla="*/ 248 w 505"/>
                <a:gd name="T93" fmla="*/ 94 h 761"/>
                <a:gd name="T94" fmla="*/ 225 w 505"/>
                <a:gd name="T95" fmla="*/ 89 h 761"/>
                <a:gd name="T96" fmla="*/ 158 w 505"/>
                <a:gd name="T97" fmla="*/ 99 h 761"/>
                <a:gd name="T98" fmla="*/ 121 w 505"/>
                <a:gd name="T99" fmla="*/ 131 h 761"/>
                <a:gd name="T100" fmla="*/ 88 w 505"/>
                <a:gd name="T101" fmla="*/ 179 h 761"/>
                <a:gd name="T102" fmla="*/ 84 w 505"/>
                <a:gd name="T103" fmla="*/ 18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761">
                  <a:moveTo>
                    <a:pt x="56" y="190"/>
                  </a:moveTo>
                  <a:cubicBezTo>
                    <a:pt x="49" y="188"/>
                    <a:pt x="42" y="187"/>
                    <a:pt x="34" y="185"/>
                  </a:cubicBezTo>
                  <a:cubicBezTo>
                    <a:pt x="18" y="204"/>
                    <a:pt x="9" y="225"/>
                    <a:pt x="6" y="249"/>
                  </a:cubicBezTo>
                  <a:cubicBezTo>
                    <a:pt x="6" y="251"/>
                    <a:pt x="6" y="254"/>
                    <a:pt x="5" y="257"/>
                  </a:cubicBezTo>
                  <a:cubicBezTo>
                    <a:pt x="5" y="261"/>
                    <a:pt x="5" y="264"/>
                    <a:pt x="5" y="268"/>
                  </a:cubicBezTo>
                  <a:cubicBezTo>
                    <a:pt x="5" y="281"/>
                    <a:pt x="5" y="294"/>
                    <a:pt x="6" y="307"/>
                  </a:cubicBezTo>
                  <a:cubicBezTo>
                    <a:pt x="6" y="310"/>
                    <a:pt x="7" y="313"/>
                    <a:pt x="7" y="315"/>
                  </a:cubicBezTo>
                  <a:cubicBezTo>
                    <a:pt x="11" y="348"/>
                    <a:pt x="19" y="379"/>
                    <a:pt x="37" y="408"/>
                  </a:cubicBezTo>
                  <a:cubicBezTo>
                    <a:pt x="38" y="410"/>
                    <a:pt x="38" y="413"/>
                    <a:pt x="39" y="418"/>
                  </a:cubicBezTo>
                  <a:cubicBezTo>
                    <a:pt x="36" y="419"/>
                    <a:pt x="33" y="421"/>
                    <a:pt x="29" y="422"/>
                  </a:cubicBezTo>
                  <a:cubicBezTo>
                    <a:pt x="27" y="423"/>
                    <a:pt x="25" y="424"/>
                    <a:pt x="23" y="425"/>
                  </a:cubicBezTo>
                  <a:cubicBezTo>
                    <a:pt x="15" y="429"/>
                    <a:pt x="8" y="432"/>
                    <a:pt x="0" y="436"/>
                  </a:cubicBezTo>
                  <a:cubicBezTo>
                    <a:pt x="3" y="442"/>
                    <a:pt x="6" y="446"/>
                    <a:pt x="9" y="451"/>
                  </a:cubicBezTo>
                  <a:cubicBezTo>
                    <a:pt x="9" y="452"/>
                    <a:pt x="10" y="453"/>
                    <a:pt x="10" y="454"/>
                  </a:cubicBezTo>
                  <a:cubicBezTo>
                    <a:pt x="11" y="456"/>
                    <a:pt x="12" y="458"/>
                    <a:pt x="13" y="460"/>
                  </a:cubicBezTo>
                  <a:cubicBezTo>
                    <a:pt x="16" y="464"/>
                    <a:pt x="18" y="469"/>
                    <a:pt x="19" y="473"/>
                  </a:cubicBezTo>
                  <a:cubicBezTo>
                    <a:pt x="25" y="492"/>
                    <a:pt x="30" y="511"/>
                    <a:pt x="34" y="530"/>
                  </a:cubicBezTo>
                  <a:cubicBezTo>
                    <a:pt x="38" y="543"/>
                    <a:pt x="42" y="555"/>
                    <a:pt x="48" y="567"/>
                  </a:cubicBezTo>
                  <a:cubicBezTo>
                    <a:pt x="49" y="569"/>
                    <a:pt x="50" y="571"/>
                    <a:pt x="51" y="574"/>
                  </a:cubicBezTo>
                  <a:cubicBezTo>
                    <a:pt x="59" y="591"/>
                    <a:pt x="70" y="606"/>
                    <a:pt x="84" y="620"/>
                  </a:cubicBezTo>
                  <a:cubicBezTo>
                    <a:pt x="94" y="631"/>
                    <a:pt x="104" y="642"/>
                    <a:pt x="114" y="652"/>
                  </a:cubicBezTo>
                  <a:cubicBezTo>
                    <a:pt x="116" y="653"/>
                    <a:pt x="118" y="655"/>
                    <a:pt x="119" y="656"/>
                  </a:cubicBezTo>
                  <a:cubicBezTo>
                    <a:pt x="132" y="669"/>
                    <a:pt x="146" y="680"/>
                    <a:pt x="161" y="689"/>
                  </a:cubicBezTo>
                  <a:cubicBezTo>
                    <a:pt x="168" y="693"/>
                    <a:pt x="173" y="699"/>
                    <a:pt x="179" y="705"/>
                  </a:cubicBezTo>
                  <a:cubicBezTo>
                    <a:pt x="185" y="710"/>
                    <a:pt x="191" y="715"/>
                    <a:pt x="197" y="720"/>
                  </a:cubicBezTo>
                  <a:cubicBezTo>
                    <a:pt x="199" y="722"/>
                    <a:pt x="200" y="723"/>
                    <a:pt x="202" y="724"/>
                  </a:cubicBezTo>
                  <a:cubicBezTo>
                    <a:pt x="211" y="732"/>
                    <a:pt x="220" y="740"/>
                    <a:pt x="229" y="748"/>
                  </a:cubicBezTo>
                  <a:cubicBezTo>
                    <a:pt x="237" y="754"/>
                    <a:pt x="245" y="759"/>
                    <a:pt x="255" y="761"/>
                  </a:cubicBezTo>
                  <a:cubicBezTo>
                    <a:pt x="253" y="757"/>
                    <a:pt x="251" y="753"/>
                    <a:pt x="248" y="749"/>
                  </a:cubicBezTo>
                  <a:cubicBezTo>
                    <a:pt x="239" y="735"/>
                    <a:pt x="229" y="721"/>
                    <a:pt x="220" y="706"/>
                  </a:cubicBezTo>
                  <a:cubicBezTo>
                    <a:pt x="219" y="704"/>
                    <a:pt x="218" y="703"/>
                    <a:pt x="217" y="701"/>
                  </a:cubicBezTo>
                  <a:cubicBezTo>
                    <a:pt x="213" y="695"/>
                    <a:pt x="210" y="690"/>
                    <a:pt x="207" y="684"/>
                  </a:cubicBezTo>
                  <a:cubicBezTo>
                    <a:pt x="199" y="669"/>
                    <a:pt x="192" y="653"/>
                    <a:pt x="187" y="636"/>
                  </a:cubicBezTo>
                  <a:cubicBezTo>
                    <a:pt x="183" y="624"/>
                    <a:pt x="180" y="612"/>
                    <a:pt x="176" y="599"/>
                  </a:cubicBezTo>
                  <a:cubicBezTo>
                    <a:pt x="175" y="597"/>
                    <a:pt x="175" y="595"/>
                    <a:pt x="174" y="592"/>
                  </a:cubicBezTo>
                  <a:cubicBezTo>
                    <a:pt x="172" y="585"/>
                    <a:pt x="170" y="577"/>
                    <a:pt x="168" y="570"/>
                  </a:cubicBezTo>
                  <a:cubicBezTo>
                    <a:pt x="167" y="566"/>
                    <a:pt x="166" y="562"/>
                    <a:pt x="165" y="558"/>
                  </a:cubicBezTo>
                  <a:cubicBezTo>
                    <a:pt x="162" y="546"/>
                    <a:pt x="160" y="535"/>
                    <a:pt x="158" y="523"/>
                  </a:cubicBezTo>
                  <a:cubicBezTo>
                    <a:pt x="156" y="513"/>
                    <a:pt x="153" y="502"/>
                    <a:pt x="150" y="491"/>
                  </a:cubicBezTo>
                  <a:cubicBezTo>
                    <a:pt x="148" y="487"/>
                    <a:pt x="147" y="483"/>
                    <a:pt x="145" y="480"/>
                  </a:cubicBezTo>
                  <a:cubicBezTo>
                    <a:pt x="144" y="478"/>
                    <a:pt x="143" y="475"/>
                    <a:pt x="142" y="473"/>
                  </a:cubicBezTo>
                  <a:cubicBezTo>
                    <a:pt x="140" y="469"/>
                    <a:pt x="138" y="465"/>
                    <a:pt x="136" y="460"/>
                  </a:cubicBezTo>
                  <a:cubicBezTo>
                    <a:pt x="142" y="460"/>
                    <a:pt x="146" y="462"/>
                    <a:pt x="151" y="465"/>
                  </a:cubicBezTo>
                  <a:cubicBezTo>
                    <a:pt x="153" y="466"/>
                    <a:pt x="155" y="467"/>
                    <a:pt x="157" y="468"/>
                  </a:cubicBezTo>
                  <a:cubicBezTo>
                    <a:pt x="163" y="472"/>
                    <a:pt x="169" y="476"/>
                    <a:pt x="176" y="477"/>
                  </a:cubicBezTo>
                  <a:cubicBezTo>
                    <a:pt x="174" y="472"/>
                    <a:pt x="174" y="469"/>
                    <a:pt x="172" y="466"/>
                  </a:cubicBezTo>
                  <a:cubicBezTo>
                    <a:pt x="170" y="463"/>
                    <a:pt x="169" y="460"/>
                    <a:pt x="167" y="457"/>
                  </a:cubicBezTo>
                  <a:cubicBezTo>
                    <a:pt x="166" y="455"/>
                    <a:pt x="165" y="453"/>
                    <a:pt x="164" y="451"/>
                  </a:cubicBezTo>
                  <a:cubicBezTo>
                    <a:pt x="157" y="435"/>
                    <a:pt x="152" y="418"/>
                    <a:pt x="150" y="401"/>
                  </a:cubicBezTo>
                  <a:cubicBezTo>
                    <a:pt x="149" y="397"/>
                    <a:pt x="149" y="394"/>
                    <a:pt x="149" y="391"/>
                  </a:cubicBezTo>
                  <a:cubicBezTo>
                    <a:pt x="148" y="382"/>
                    <a:pt x="148" y="374"/>
                    <a:pt x="149" y="366"/>
                  </a:cubicBezTo>
                  <a:cubicBezTo>
                    <a:pt x="149" y="360"/>
                    <a:pt x="149" y="355"/>
                    <a:pt x="150" y="349"/>
                  </a:cubicBezTo>
                  <a:cubicBezTo>
                    <a:pt x="151" y="341"/>
                    <a:pt x="150" y="333"/>
                    <a:pt x="149" y="325"/>
                  </a:cubicBezTo>
                  <a:cubicBezTo>
                    <a:pt x="149" y="322"/>
                    <a:pt x="148" y="320"/>
                    <a:pt x="147" y="317"/>
                  </a:cubicBezTo>
                  <a:cubicBezTo>
                    <a:pt x="145" y="309"/>
                    <a:pt x="142" y="301"/>
                    <a:pt x="138" y="294"/>
                  </a:cubicBezTo>
                  <a:cubicBezTo>
                    <a:pt x="136" y="290"/>
                    <a:pt x="134" y="286"/>
                    <a:pt x="131" y="281"/>
                  </a:cubicBezTo>
                  <a:cubicBezTo>
                    <a:pt x="139" y="278"/>
                    <a:pt x="147" y="276"/>
                    <a:pt x="154" y="273"/>
                  </a:cubicBezTo>
                  <a:cubicBezTo>
                    <a:pt x="159" y="272"/>
                    <a:pt x="163" y="269"/>
                    <a:pt x="167" y="267"/>
                  </a:cubicBezTo>
                  <a:cubicBezTo>
                    <a:pt x="169" y="266"/>
                    <a:pt x="171" y="265"/>
                    <a:pt x="173" y="264"/>
                  </a:cubicBezTo>
                  <a:cubicBezTo>
                    <a:pt x="174" y="263"/>
                    <a:pt x="175" y="263"/>
                    <a:pt x="175" y="262"/>
                  </a:cubicBezTo>
                  <a:cubicBezTo>
                    <a:pt x="195" y="252"/>
                    <a:pt x="206" y="235"/>
                    <a:pt x="206" y="210"/>
                  </a:cubicBezTo>
                  <a:cubicBezTo>
                    <a:pt x="206" y="207"/>
                    <a:pt x="207" y="205"/>
                    <a:pt x="207" y="202"/>
                  </a:cubicBezTo>
                  <a:cubicBezTo>
                    <a:pt x="207" y="201"/>
                    <a:pt x="208" y="201"/>
                    <a:pt x="210" y="199"/>
                  </a:cubicBezTo>
                  <a:cubicBezTo>
                    <a:pt x="214" y="200"/>
                    <a:pt x="218" y="201"/>
                    <a:pt x="223" y="202"/>
                  </a:cubicBezTo>
                  <a:cubicBezTo>
                    <a:pt x="234" y="204"/>
                    <a:pt x="246" y="206"/>
                    <a:pt x="257" y="207"/>
                  </a:cubicBezTo>
                  <a:cubicBezTo>
                    <a:pt x="257" y="207"/>
                    <a:pt x="257" y="207"/>
                    <a:pt x="258" y="207"/>
                  </a:cubicBezTo>
                  <a:cubicBezTo>
                    <a:pt x="261" y="208"/>
                    <a:pt x="265" y="208"/>
                    <a:pt x="268" y="208"/>
                  </a:cubicBezTo>
                  <a:cubicBezTo>
                    <a:pt x="279" y="207"/>
                    <a:pt x="289" y="204"/>
                    <a:pt x="297" y="195"/>
                  </a:cubicBezTo>
                  <a:cubicBezTo>
                    <a:pt x="298" y="194"/>
                    <a:pt x="300" y="193"/>
                    <a:pt x="301" y="192"/>
                  </a:cubicBezTo>
                  <a:cubicBezTo>
                    <a:pt x="320" y="175"/>
                    <a:pt x="340" y="165"/>
                    <a:pt x="362" y="160"/>
                  </a:cubicBezTo>
                  <a:cubicBezTo>
                    <a:pt x="365" y="159"/>
                    <a:pt x="367" y="159"/>
                    <a:pt x="370" y="158"/>
                  </a:cubicBezTo>
                  <a:cubicBezTo>
                    <a:pt x="390" y="154"/>
                    <a:pt x="411" y="154"/>
                    <a:pt x="433" y="156"/>
                  </a:cubicBezTo>
                  <a:cubicBezTo>
                    <a:pt x="441" y="157"/>
                    <a:pt x="448" y="159"/>
                    <a:pt x="455" y="162"/>
                  </a:cubicBezTo>
                  <a:cubicBezTo>
                    <a:pt x="457" y="163"/>
                    <a:pt x="459" y="164"/>
                    <a:pt x="461" y="166"/>
                  </a:cubicBezTo>
                  <a:cubicBezTo>
                    <a:pt x="465" y="168"/>
                    <a:pt x="470" y="172"/>
                    <a:pt x="474" y="175"/>
                  </a:cubicBezTo>
                  <a:cubicBezTo>
                    <a:pt x="478" y="179"/>
                    <a:pt x="481" y="183"/>
                    <a:pt x="486" y="188"/>
                  </a:cubicBezTo>
                  <a:cubicBezTo>
                    <a:pt x="489" y="185"/>
                    <a:pt x="492" y="183"/>
                    <a:pt x="494" y="179"/>
                  </a:cubicBezTo>
                  <a:cubicBezTo>
                    <a:pt x="499" y="170"/>
                    <a:pt x="503" y="160"/>
                    <a:pt x="504" y="150"/>
                  </a:cubicBezTo>
                  <a:cubicBezTo>
                    <a:pt x="504" y="147"/>
                    <a:pt x="504" y="144"/>
                    <a:pt x="504" y="141"/>
                  </a:cubicBezTo>
                  <a:cubicBezTo>
                    <a:pt x="505" y="136"/>
                    <a:pt x="504" y="130"/>
                    <a:pt x="503" y="124"/>
                  </a:cubicBezTo>
                  <a:cubicBezTo>
                    <a:pt x="502" y="121"/>
                    <a:pt x="502" y="119"/>
                    <a:pt x="501" y="116"/>
                  </a:cubicBezTo>
                  <a:cubicBezTo>
                    <a:pt x="498" y="106"/>
                    <a:pt x="493" y="97"/>
                    <a:pt x="486" y="88"/>
                  </a:cubicBezTo>
                  <a:cubicBezTo>
                    <a:pt x="470" y="69"/>
                    <a:pt x="454" y="53"/>
                    <a:pt x="435" y="40"/>
                  </a:cubicBezTo>
                  <a:cubicBezTo>
                    <a:pt x="433" y="39"/>
                    <a:pt x="431" y="38"/>
                    <a:pt x="430" y="37"/>
                  </a:cubicBezTo>
                  <a:cubicBezTo>
                    <a:pt x="415" y="28"/>
                    <a:pt x="399" y="22"/>
                    <a:pt x="382" y="19"/>
                  </a:cubicBezTo>
                  <a:cubicBezTo>
                    <a:pt x="381" y="19"/>
                    <a:pt x="380" y="19"/>
                    <a:pt x="379" y="19"/>
                  </a:cubicBezTo>
                  <a:cubicBezTo>
                    <a:pt x="376" y="19"/>
                    <a:pt x="373" y="18"/>
                    <a:pt x="370" y="17"/>
                  </a:cubicBezTo>
                  <a:cubicBezTo>
                    <a:pt x="360" y="15"/>
                    <a:pt x="350" y="10"/>
                    <a:pt x="341" y="0"/>
                  </a:cubicBezTo>
                  <a:cubicBezTo>
                    <a:pt x="327" y="12"/>
                    <a:pt x="315" y="22"/>
                    <a:pt x="303" y="33"/>
                  </a:cubicBezTo>
                  <a:cubicBezTo>
                    <a:pt x="292" y="42"/>
                    <a:pt x="283" y="53"/>
                    <a:pt x="278" y="66"/>
                  </a:cubicBezTo>
                  <a:cubicBezTo>
                    <a:pt x="277" y="68"/>
                    <a:pt x="276" y="71"/>
                    <a:pt x="275" y="73"/>
                  </a:cubicBezTo>
                  <a:cubicBezTo>
                    <a:pt x="273" y="78"/>
                    <a:pt x="272" y="84"/>
                    <a:pt x="271" y="90"/>
                  </a:cubicBezTo>
                  <a:cubicBezTo>
                    <a:pt x="270" y="93"/>
                    <a:pt x="269" y="96"/>
                    <a:pt x="268" y="101"/>
                  </a:cubicBezTo>
                  <a:cubicBezTo>
                    <a:pt x="261" y="98"/>
                    <a:pt x="254" y="96"/>
                    <a:pt x="248" y="94"/>
                  </a:cubicBezTo>
                  <a:cubicBezTo>
                    <a:pt x="243" y="93"/>
                    <a:pt x="238" y="91"/>
                    <a:pt x="233" y="90"/>
                  </a:cubicBezTo>
                  <a:cubicBezTo>
                    <a:pt x="230" y="90"/>
                    <a:pt x="228" y="89"/>
                    <a:pt x="225" y="89"/>
                  </a:cubicBezTo>
                  <a:cubicBezTo>
                    <a:pt x="216" y="88"/>
                    <a:pt x="206" y="88"/>
                    <a:pt x="197" y="89"/>
                  </a:cubicBezTo>
                  <a:cubicBezTo>
                    <a:pt x="183" y="90"/>
                    <a:pt x="170" y="93"/>
                    <a:pt x="158" y="99"/>
                  </a:cubicBezTo>
                  <a:cubicBezTo>
                    <a:pt x="156" y="100"/>
                    <a:pt x="154" y="101"/>
                    <a:pt x="152" y="102"/>
                  </a:cubicBezTo>
                  <a:cubicBezTo>
                    <a:pt x="140" y="109"/>
                    <a:pt x="130" y="118"/>
                    <a:pt x="121" y="131"/>
                  </a:cubicBezTo>
                  <a:cubicBezTo>
                    <a:pt x="115" y="141"/>
                    <a:pt x="108" y="151"/>
                    <a:pt x="101" y="160"/>
                  </a:cubicBezTo>
                  <a:cubicBezTo>
                    <a:pt x="97" y="167"/>
                    <a:pt x="93" y="173"/>
                    <a:pt x="88" y="179"/>
                  </a:cubicBezTo>
                  <a:cubicBezTo>
                    <a:pt x="88" y="179"/>
                    <a:pt x="88" y="179"/>
                    <a:pt x="88" y="180"/>
                  </a:cubicBezTo>
                  <a:cubicBezTo>
                    <a:pt x="87" y="181"/>
                    <a:pt x="85" y="183"/>
                    <a:pt x="84" y="184"/>
                  </a:cubicBezTo>
                  <a:cubicBezTo>
                    <a:pt x="76" y="191"/>
                    <a:pt x="67" y="193"/>
                    <a:pt x="5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 name="Freeform 11"/>
            <p:cNvSpPr/>
            <p:nvPr>
              <p:custDataLst>
                <p:tags r:id="rId32"/>
              </p:custDataLst>
            </p:nvPr>
          </p:nvSpPr>
          <p:spPr bwMode="auto">
            <a:xfrm>
              <a:off x="5595938" y="2135188"/>
              <a:ext cx="1071563" cy="1697038"/>
            </a:xfrm>
            <a:custGeom>
              <a:avLst/>
              <a:gdLst>
                <a:gd name="T0" fmla="*/ 193 w 285"/>
                <a:gd name="T1" fmla="*/ 95 h 452"/>
                <a:gd name="T2" fmla="*/ 158 w 285"/>
                <a:gd name="T3" fmla="*/ 66 h 452"/>
                <a:gd name="T4" fmla="*/ 152 w 285"/>
                <a:gd name="T5" fmla="*/ 62 h 452"/>
                <a:gd name="T6" fmla="*/ 143 w 285"/>
                <a:gd name="T7" fmla="*/ 56 h 452"/>
                <a:gd name="T8" fmla="*/ 84 w 285"/>
                <a:gd name="T9" fmla="*/ 9 h 452"/>
                <a:gd name="T10" fmla="*/ 71 w 285"/>
                <a:gd name="T11" fmla="*/ 2 h 452"/>
                <a:gd name="T12" fmla="*/ 74 w 285"/>
                <a:gd name="T13" fmla="*/ 24 h 452"/>
                <a:gd name="T14" fmla="*/ 75 w 285"/>
                <a:gd name="T15" fmla="*/ 34 h 452"/>
                <a:gd name="T16" fmla="*/ 76 w 285"/>
                <a:gd name="T17" fmla="*/ 43 h 452"/>
                <a:gd name="T18" fmla="*/ 76 w 285"/>
                <a:gd name="T19" fmla="*/ 115 h 452"/>
                <a:gd name="T20" fmla="*/ 71 w 285"/>
                <a:gd name="T21" fmla="*/ 143 h 452"/>
                <a:gd name="T22" fmla="*/ 70 w 285"/>
                <a:gd name="T23" fmla="*/ 154 h 452"/>
                <a:gd name="T24" fmla="*/ 68 w 285"/>
                <a:gd name="T25" fmla="*/ 169 h 452"/>
                <a:gd name="T26" fmla="*/ 66 w 285"/>
                <a:gd name="T27" fmla="*/ 177 h 452"/>
                <a:gd name="T28" fmla="*/ 64 w 285"/>
                <a:gd name="T29" fmla="*/ 194 h 452"/>
                <a:gd name="T30" fmla="*/ 37 w 285"/>
                <a:gd name="T31" fmla="*/ 276 h 452"/>
                <a:gd name="T32" fmla="*/ 32 w 285"/>
                <a:gd name="T33" fmla="*/ 285 h 452"/>
                <a:gd name="T34" fmla="*/ 29 w 285"/>
                <a:gd name="T35" fmla="*/ 291 h 452"/>
                <a:gd name="T36" fmla="*/ 10 w 285"/>
                <a:gd name="T37" fmla="*/ 336 h 452"/>
                <a:gd name="T38" fmla="*/ 3 w 285"/>
                <a:gd name="T39" fmla="*/ 362 h 452"/>
                <a:gd name="T40" fmla="*/ 1 w 285"/>
                <a:gd name="T41" fmla="*/ 372 h 452"/>
                <a:gd name="T42" fmla="*/ 1 w 285"/>
                <a:gd name="T43" fmla="*/ 381 h 452"/>
                <a:gd name="T44" fmla="*/ 3 w 285"/>
                <a:gd name="T45" fmla="*/ 406 h 452"/>
                <a:gd name="T46" fmla="*/ 9 w 285"/>
                <a:gd name="T47" fmla="*/ 421 h 452"/>
                <a:gd name="T48" fmla="*/ 31 w 285"/>
                <a:gd name="T49" fmla="*/ 443 h 452"/>
                <a:gd name="T50" fmla="*/ 46 w 285"/>
                <a:gd name="T51" fmla="*/ 449 h 452"/>
                <a:gd name="T52" fmla="*/ 63 w 285"/>
                <a:gd name="T53" fmla="*/ 451 h 452"/>
                <a:gd name="T54" fmla="*/ 64 w 285"/>
                <a:gd name="T55" fmla="*/ 451 h 452"/>
                <a:gd name="T56" fmla="*/ 73 w 285"/>
                <a:gd name="T57" fmla="*/ 451 h 452"/>
                <a:gd name="T58" fmla="*/ 74 w 285"/>
                <a:gd name="T59" fmla="*/ 451 h 452"/>
                <a:gd name="T60" fmla="*/ 156 w 285"/>
                <a:gd name="T61" fmla="*/ 430 h 452"/>
                <a:gd name="T62" fmla="*/ 166 w 285"/>
                <a:gd name="T63" fmla="*/ 427 h 452"/>
                <a:gd name="T64" fmla="*/ 172 w 285"/>
                <a:gd name="T65" fmla="*/ 424 h 452"/>
                <a:gd name="T66" fmla="*/ 179 w 285"/>
                <a:gd name="T67" fmla="*/ 422 h 452"/>
                <a:gd name="T68" fmla="*/ 224 w 285"/>
                <a:gd name="T69" fmla="*/ 419 h 452"/>
                <a:gd name="T70" fmla="*/ 250 w 285"/>
                <a:gd name="T71" fmla="*/ 417 h 452"/>
                <a:gd name="T72" fmla="*/ 261 w 285"/>
                <a:gd name="T73" fmla="*/ 406 h 452"/>
                <a:gd name="T74" fmla="*/ 266 w 285"/>
                <a:gd name="T75" fmla="*/ 399 h 452"/>
                <a:gd name="T76" fmla="*/ 273 w 285"/>
                <a:gd name="T77" fmla="*/ 382 h 452"/>
                <a:gd name="T78" fmla="*/ 275 w 285"/>
                <a:gd name="T79" fmla="*/ 375 h 452"/>
                <a:gd name="T80" fmla="*/ 280 w 285"/>
                <a:gd name="T81" fmla="*/ 353 h 452"/>
                <a:gd name="T82" fmla="*/ 278 w 285"/>
                <a:gd name="T83" fmla="*/ 248 h 452"/>
                <a:gd name="T84" fmla="*/ 276 w 285"/>
                <a:gd name="T85" fmla="*/ 240 h 452"/>
                <a:gd name="T86" fmla="*/ 275 w 285"/>
                <a:gd name="T87" fmla="*/ 233 h 452"/>
                <a:gd name="T88" fmla="*/ 271 w 285"/>
                <a:gd name="T89" fmla="*/ 221 h 452"/>
                <a:gd name="T90" fmla="*/ 233 w 285"/>
                <a:gd name="T91" fmla="*/ 142 h 452"/>
                <a:gd name="T92" fmla="*/ 229 w 285"/>
                <a:gd name="T93" fmla="*/ 137 h 452"/>
                <a:gd name="T94" fmla="*/ 193 w 285"/>
                <a:gd name="T95" fmla="*/ 9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452">
                  <a:moveTo>
                    <a:pt x="193" y="95"/>
                  </a:moveTo>
                  <a:cubicBezTo>
                    <a:pt x="182" y="84"/>
                    <a:pt x="170" y="75"/>
                    <a:pt x="158" y="66"/>
                  </a:cubicBezTo>
                  <a:cubicBezTo>
                    <a:pt x="156" y="65"/>
                    <a:pt x="154" y="63"/>
                    <a:pt x="152" y="62"/>
                  </a:cubicBezTo>
                  <a:cubicBezTo>
                    <a:pt x="149" y="60"/>
                    <a:pt x="146" y="58"/>
                    <a:pt x="143" y="56"/>
                  </a:cubicBezTo>
                  <a:cubicBezTo>
                    <a:pt x="123" y="42"/>
                    <a:pt x="102" y="28"/>
                    <a:pt x="84" y="9"/>
                  </a:cubicBezTo>
                  <a:cubicBezTo>
                    <a:pt x="80" y="6"/>
                    <a:pt x="78" y="0"/>
                    <a:pt x="71" y="2"/>
                  </a:cubicBezTo>
                  <a:cubicBezTo>
                    <a:pt x="72" y="9"/>
                    <a:pt x="73" y="17"/>
                    <a:pt x="74" y="24"/>
                  </a:cubicBezTo>
                  <a:cubicBezTo>
                    <a:pt x="74" y="27"/>
                    <a:pt x="74" y="31"/>
                    <a:pt x="75" y="34"/>
                  </a:cubicBezTo>
                  <a:cubicBezTo>
                    <a:pt x="75" y="37"/>
                    <a:pt x="76" y="40"/>
                    <a:pt x="76" y="43"/>
                  </a:cubicBezTo>
                  <a:cubicBezTo>
                    <a:pt x="79" y="67"/>
                    <a:pt x="79" y="91"/>
                    <a:pt x="76" y="115"/>
                  </a:cubicBezTo>
                  <a:cubicBezTo>
                    <a:pt x="74" y="124"/>
                    <a:pt x="73" y="134"/>
                    <a:pt x="71" y="143"/>
                  </a:cubicBezTo>
                  <a:cubicBezTo>
                    <a:pt x="71" y="147"/>
                    <a:pt x="70" y="150"/>
                    <a:pt x="70" y="154"/>
                  </a:cubicBezTo>
                  <a:cubicBezTo>
                    <a:pt x="69" y="159"/>
                    <a:pt x="68" y="164"/>
                    <a:pt x="68" y="169"/>
                  </a:cubicBezTo>
                  <a:cubicBezTo>
                    <a:pt x="67" y="171"/>
                    <a:pt x="67" y="174"/>
                    <a:pt x="66" y="177"/>
                  </a:cubicBezTo>
                  <a:cubicBezTo>
                    <a:pt x="65" y="182"/>
                    <a:pt x="65" y="188"/>
                    <a:pt x="64" y="194"/>
                  </a:cubicBezTo>
                  <a:cubicBezTo>
                    <a:pt x="59" y="223"/>
                    <a:pt x="49" y="250"/>
                    <a:pt x="37" y="276"/>
                  </a:cubicBezTo>
                  <a:cubicBezTo>
                    <a:pt x="35" y="279"/>
                    <a:pt x="34" y="282"/>
                    <a:pt x="32" y="285"/>
                  </a:cubicBezTo>
                  <a:cubicBezTo>
                    <a:pt x="31" y="287"/>
                    <a:pt x="30" y="289"/>
                    <a:pt x="29" y="291"/>
                  </a:cubicBezTo>
                  <a:cubicBezTo>
                    <a:pt x="22" y="306"/>
                    <a:pt x="16" y="320"/>
                    <a:pt x="10" y="336"/>
                  </a:cubicBezTo>
                  <a:cubicBezTo>
                    <a:pt x="7" y="344"/>
                    <a:pt x="5" y="353"/>
                    <a:pt x="3" y="362"/>
                  </a:cubicBezTo>
                  <a:cubicBezTo>
                    <a:pt x="2" y="365"/>
                    <a:pt x="2" y="369"/>
                    <a:pt x="1" y="372"/>
                  </a:cubicBezTo>
                  <a:cubicBezTo>
                    <a:pt x="1" y="375"/>
                    <a:pt x="1" y="378"/>
                    <a:pt x="1" y="381"/>
                  </a:cubicBezTo>
                  <a:cubicBezTo>
                    <a:pt x="0" y="390"/>
                    <a:pt x="1" y="398"/>
                    <a:pt x="3" y="406"/>
                  </a:cubicBezTo>
                  <a:cubicBezTo>
                    <a:pt x="4" y="412"/>
                    <a:pt x="6" y="417"/>
                    <a:pt x="9" y="421"/>
                  </a:cubicBezTo>
                  <a:cubicBezTo>
                    <a:pt x="14" y="430"/>
                    <a:pt x="21" y="438"/>
                    <a:pt x="31" y="443"/>
                  </a:cubicBezTo>
                  <a:cubicBezTo>
                    <a:pt x="35" y="446"/>
                    <a:pt x="40" y="447"/>
                    <a:pt x="46" y="449"/>
                  </a:cubicBezTo>
                  <a:cubicBezTo>
                    <a:pt x="51" y="450"/>
                    <a:pt x="57" y="451"/>
                    <a:pt x="63" y="451"/>
                  </a:cubicBezTo>
                  <a:cubicBezTo>
                    <a:pt x="63" y="451"/>
                    <a:pt x="64" y="451"/>
                    <a:pt x="64" y="451"/>
                  </a:cubicBezTo>
                  <a:cubicBezTo>
                    <a:pt x="67" y="452"/>
                    <a:pt x="70" y="452"/>
                    <a:pt x="73" y="451"/>
                  </a:cubicBezTo>
                  <a:cubicBezTo>
                    <a:pt x="73" y="451"/>
                    <a:pt x="74" y="451"/>
                    <a:pt x="74" y="451"/>
                  </a:cubicBezTo>
                  <a:cubicBezTo>
                    <a:pt x="102" y="444"/>
                    <a:pt x="130" y="442"/>
                    <a:pt x="156" y="430"/>
                  </a:cubicBezTo>
                  <a:cubicBezTo>
                    <a:pt x="160" y="429"/>
                    <a:pt x="163" y="428"/>
                    <a:pt x="166" y="427"/>
                  </a:cubicBezTo>
                  <a:cubicBezTo>
                    <a:pt x="168" y="426"/>
                    <a:pt x="170" y="425"/>
                    <a:pt x="172" y="424"/>
                  </a:cubicBezTo>
                  <a:cubicBezTo>
                    <a:pt x="175" y="423"/>
                    <a:pt x="177" y="423"/>
                    <a:pt x="179" y="422"/>
                  </a:cubicBezTo>
                  <a:cubicBezTo>
                    <a:pt x="194" y="417"/>
                    <a:pt x="208" y="415"/>
                    <a:pt x="224" y="419"/>
                  </a:cubicBezTo>
                  <a:cubicBezTo>
                    <a:pt x="236" y="421"/>
                    <a:pt x="244" y="421"/>
                    <a:pt x="250" y="417"/>
                  </a:cubicBezTo>
                  <a:cubicBezTo>
                    <a:pt x="254" y="415"/>
                    <a:pt x="258" y="411"/>
                    <a:pt x="261" y="406"/>
                  </a:cubicBezTo>
                  <a:cubicBezTo>
                    <a:pt x="263" y="404"/>
                    <a:pt x="264" y="402"/>
                    <a:pt x="266" y="399"/>
                  </a:cubicBezTo>
                  <a:cubicBezTo>
                    <a:pt x="269" y="394"/>
                    <a:pt x="271" y="388"/>
                    <a:pt x="273" y="382"/>
                  </a:cubicBezTo>
                  <a:cubicBezTo>
                    <a:pt x="274" y="380"/>
                    <a:pt x="274" y="378"/>
                    <a:pt x="275" y="375"/>
                  </a:cubicBezTo>
                  <a:cubicBezTo>
                    <a:pt x="277" y="368"/>
                    <a:pt x="279" y="360"/>
                    <a:pt x="280" y="353"/>
                  </a:cubicBezTo>
                  <a:cubicBezTo>
                    <a:pt x="285" y="316"/>
                    <a:pt x="284" y="281"/>
                    <a:pt x="278" y="248"/>
                  </a:cubicBezTo>
                  <a:cubicBezTo>
                    <a:pt x="277" y="245"/>
                    <a:pt x="277" y="243"/>
                    <a:pt x="276" y="240"/>
                  </a:cubicBezTo>
                  <a:cubicBezTo>
                    <a:pt x="276" y="238"/>
                    <a:pt x="275" y="236"/>
                    <a:pt x="275" y="233"/>
                  </a:cubicBezTo>
                  <a:cubicBezTo>
                    <a:pt x="274" y="229"/>
                    <a:pt x="273" y="225"/>
                    <a:pt x="271" y="221"/>
                  </a:cubicBezTo>
                  <a:cubicBezTo>
                    <a:pt x="263" y="193"/>
                    <a:pt x="250" y="167"/>
                    <a:pt x="233" y="142"/>
                  </a:cubicBezTo>
                  <a:cubicBezTo>
                    <a:pt x="232" y="140"/>
                    <a:pt x="230" y="139"/>
                    <a:pt x="229" y="137"/>
                  </a:cubicBezTo>
                  <a:cubicBezTo>
                    <a:pt x="219" y="122"/>
                    <a:pt x="207" y="108"/>
                    <a:pt x="19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3" name="Freeform 12"/>
            <p:cNvSpPr/>
            <p:nvPr>
              <p:custDataLst>
                <p:tags r:id="rId33"/>
              </p:custDataLst>
            </p:nvPr>
          </p:nvSpPr>
          <p:spPr bwMode="auto">
            <a:xfrm>
              <a:off x="3749676" y="933450"/>
              <a:ext cx="1122363" cy="2744788"/>
            </a:xfrm>
            <a:custGeom>
              <a:avLst/>
              <a:gdLst>
                <a:gd name="T0" fmla="*/ 240 w 299"/>
                <a:gd name="T1" fmla="*/ 717 h 731"/>
                <a:gd name="T2" fmla="*/ 210 w 299"/>
                <a:gd name="T3" fmla="*/ 663 h 731"/>
                <a:gd name="T4" fmla="*/ 165 w 299"/>
                <a:gd name="T5" fmla="*/ 549 h 731"/>
                <a:gd name="T6" fmla="*/ 147 w 299"/>
                <a:gd name="T7" fmla="*/ 434 h 731"/>
                <a:gd name="T8" fmla="*/ 147 w 299"/>
                <a:gd name="T9" fmla="*/ 424 h 731"/>
                <a:gd name="T10" fmla="*/ 147 w 299"/>
                <a:gd name="T11" fmla="*/ 389 h 731"/>
                <a:gd name="T12" fmla="*/ 124 w 299"/>
                <a:gd name="T13" fmla="*/ 320 h 731"/>
                <a:gd name="T14" fmla="*/ 117 w 299"/>
                <a:gd name="T15" fmla="*/ 304 h 731"/>
                <a:gd name="T16" fmla="*/ 124 w 299"/>
                <a:gd name="T17" fmla="*/ 206 h 731"/>
                <a:gd name="T18" fmla="*/ 159 w 299"/>
                <a:gd name="T19" fmla="*/ 172 h 731"/>
                <a:gd name="T20" fmla="*/ 187 w 299"/>
                <a:gd name="T21" fmla="*/ 127 h 731"/>
                <a:gd name="T22" fmla="*/ 199 w 299"/>
                <a:gd name="T23" fmla="*/ 100 h 731"/>
                <a:gd name="T24" fmla="*/ 260 w 299"/>
                <a:gd name="T25" fmla="*/ 50 h 731"/>
                <a:gd name="T26" fmla="*/ 289 w 299"/>
                <a:gd name="T27" fmla="*/ 52 h 731"/>
                <a:gd name="T28" fmla="*/ 288 w 299"/>
                <a:gd name="T29" fmla="*/ 29 h 731"/>
                <a:gd name="T30" fmla="*/ 261 w 299"/>
                <a:gd name="T31" fmla="*/ 10 h 731"/>
                <a:gd name="T32" fmla="*/ 220 w 299"/>
                <a:gd name="T33" fmla="*/ 2 h 731"/>
                <a:gd name="T34" fmla="*/ 130 w 299"/>
                <a:gd name="T35" fmla="*/ 50 h 731"/>
                <a:gd name="T36" fmla="*/ 120 w 299"/>
                <a:gd name="T37" fmla="*/ 61 h 731"/>
                <a:gd name="T38" fmla="*/ 65 w 299"/>
                <a:gd name="T39" fmla="*/ 63 h 731"/>
                <a:gd name="T40" fmla="*/ 41 w 299"/>
                <a:gd name="T41" fmla="*/ 73 h 731"/>
                <a:gd name="T42" fmla="*/ 40 w 299"/>
                <a:gd name="T43" fmla="*/ 88 h 731"/>
                <a:gd name="T44" fmla="*/ 33 w 299"/>
                <a:gd name="T45" fmla="*/ 115 h 731"/>
                <a:gd name="T46" fmla="*/ 26 w 299"/>
                <a:gd name="T47" fmla="*/ 127 h 731"/>
                <a:gd name="T48" fmla="*/ 15 w 299"/>
                <a:gd name="T49" fmla="*/ 250 h 731"/>
                <a:gd name="T50" fmla="*/ 34 w 299"/>
                <a:gd name="T51" fmla="*/ 300 h 731"/>
                <a:gd name="T52" fmla="*/ 22 w 299"/>
                <a:gd name="T53" fmla="*/ 399 h 731"/>
                <a:gd name="T54" fmla="*/ 23 w 299"/>
                <a:gd name="T55" fmla="*/ 407 h 731"/>
                <a:gd name="T56" fmla="*/ 48 w 299"/>
                <a:gd name="T57" fmla="*/ 487 h 731"/>
                <a:gd name="T58" fmla="*/ 64 w 299"/>
                <a:gd name="T59" fmla="*/ 516 h 731"/>
                <a:gd name="T60" fmla="*/ 114 w 299"/>
                <a:gd name="T61" fmla="*/ 589 h 731"/>
                <a:gd name="T62" fmla="*/ 124 w 299"/>
                <a:gd name="T63" fmla="*/ 608 h 731"/>
                <a:gd name="T64" fmla="*/ 188 w 299"/>
                <a:gd name="T65" fmla="*/ 686 h 731"/>
                <a:gd name="T66" fmla="*/ 219 w 299"/>
                <a:gd name="T6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731">
                  <a:moveTo>
                    <a:pt x="245" y="731"/>
                  </a:moveTo>
                  <a:cubicBezTo>
                    <a:pt x="243" y="725"/>
                    <a:pt x="242" y="720"/>
                    <a:pt x="240" y="717"/>
                  </a:cubicBezTo>
                  <a:cubicBezTo>
                    <a:pt x="230" y="701"/>
                    <a:pt x="221" y="686"/>
                    <a:pt x="213" y="670"/>
                  </a:cubicBezTo>
                  <a:cubicBezTo>
                    <a:pt x="212" y="667"/>
                    <a:pt x="211" y="665"/>
                    <a:pt x="210" y="663"/>
                  </a:cubicBezTo>
                  <a:cubicBezTo>
                    <a:pt x="194" y="631"/>
                    <a:pt x="181" y="597"/>
                    <a:pt x="169" y="562"/>
                  </a:cubicBezTo>
                  <a:cubicBezTo>
                    <a:pt x="168" y="558"/>
                    <a:pt x="166" y="553"/>
                    <a:pt x="165" y="549"/>
                  </a:cubicBezTo>
                  <a:cubicBezTo>
                    <a:pt x="163" y="543"/>
                    <a:pt x="161" y="537"/>
                    <a:pt x="160" y="532"/>
                  </a:cubicBezTo>
                  <a:cubicBezTo>
                    <a:pt x="150" y="500"/>
                    <a:pt x="143" y="467"/>
                    <a:pt x="147" y="434"/>
                  </a:cubicBezTo>
                  <a:cubicBezTo>
                    <a:pt x="147" y="434"/>
                    <a:pt x="147" y="433"/>
                    <a:pt x="147" y="432"/>
                  </a:cubicBezTo>
                  <a:cubicBezTo>
                    <a:pt x="147" y="430"/>
                    <a:pt x="147" y="427"/>
                    <a:pt x="147" y="424"/>
                  </a:cubicBezTo>
                  <a:cubicBezTo>
                    <a:pt x="147" y="424"/>
                    <a:pt x="147" y="424"/>
                    <a:pt x="147" y="424"/>
                  </a:cubicBezTo>
                  <a:cubicBezTo>
                    <a:pt x="149" y="412"/>
                    <a:pt x="149" y="401"/>
                    <a:pt x="147" y="389"/>
                  </a:cubicBezTo>
                  <a:cubicBezTo>
                    <a:pt x="147" y="386"/>
                    <a:pt x="146" y="382"/>
                    <a:pt x="146" y="379"/>
                  </a:cubicBezTo>
                  <a:cubicBezTo>
                    <a:pt x="142" y="358"/>
                    <a:pt x="135" y="339"/>
                    <a:pt x="124" y="320"/>
                  </a:cubicBezTo>
                  <a:cubicBezTo>
                    <a:pt x="123" y="317"/>
                    <a:pt x="121" y="314"/>
                    <a:pt x="120" y="310"/>
                  </a:cubicBezTo>
                  <a:cubicBezTo>
                    <a:pt x="119" y="308"/>
                    <a:pt x="118" y="306"/>
                    <a:pt x="117" y="304"/>
                  </a:cubicBezTo>
                  <a:cubicBezTo>
                    <a:pt x="108" y="275"/>
                    <a:pt x="109" y="239"/>
                    <a:pt x="121" y="212"/>
                  </a:cubicBezTo>
                  <a:cubicBezTo>
                    <a:pt x="122" y="210"/>
                    <a:pt x="123" y="208"/>
                    <a:pt x="124" y="206"/>
                  </a:cubicBezTo>
                  <a:cubicBezTo>
                    <a:pt x="126" y="202"/>
                    <a:pt x="128" y="198"/>
                    <a:pt x="130" y="195"/>
                  </a:cubicBezTo>
                  <a:cubicBezTo>
                    <a:pt x="138" y="185"/>
                    <a:pt x="148" y="177"/>
                    <a:pt x="159" y="172"/>
                  </a:cubicBezTo>
                  <a:cubicBezTo>
                    <a:pt x="176" y="165"/>
                    <a:pt x="186" y="152"/>
                    <a:pt x="187" y="131"/>
                  </a:cubicBezTo>
                  <a:cubicBezTo>
                    <a:pt x="187" y="130"/>
                    <a:pt x="187" y="129"/>
                    <a:pt x="187" y="127"/>
                  </a:cubicBezTo>
                  <a:cubicBezTo>
                    <a:pt x="187" y="125"/>
                    <a:pt x="188" y="122"/>
                    <a:pt x="189" y="120"/>
                  </a:cubicBezTo>
                  <a:cubicBezTo>
                    <a:pt x="191" y="112"/>
                    <a:pt x="194" y="106"/>
                    <a:pt x="199" y="100"/>
                  </a:cubicBezTo>
                  <a:cubicBezTo>
                    <a:pt x="208" y="90"/>
                    <a:pt x="216" y="79"/>
                    <a:pt x="225" y="70"/>
                  </a:cubicBezTo>
                  <a:cubicBezTo>
                    <a:pt x="236" y="59"/>
                    <a:pt x="247" y="52"/>
                    <a:pt x="260" y="50"/>
                  </a:cubicBezTo>
                  <a:cubicBezTo>
                    <a:pt x="263" y="49"/>
                    <a:pt x="266" y="49"/>
                    <a:pt x="269" y="49"/>
                  </a:cubicBezTo>
                  <a:cubicBezTo>
                    <a:pt x="275" y="49"/>
                    <a:pt x="282" y="50"/>
                    <a:pt x="289" y="52"/>
                  </a:cubicBezTo>
                  <a:cubicBezTo>
                    <a:pt x="291" y="53"/>
                    <a:pt x="294" y="52"/>
                    <a:pt x="298" y="52"/>
                  </a:cubicBezTo>
                  <a:cubicBezTo>
                    <a:pt x="299" y="41"/>
                    <a:pt x="294" y="34"/>
                    <a:pt x="288" y="29"/>
                  </a:cubicBezTo>
                  <a:cubicBezTo>
                    <a:pt x="281" y="23"/>
                    <a:pt x="275" y="17"/>
                    <a:pt x="267" y="13"/>
                  </a:cubicBezTo>
                  <a:cubicBezTo>
                    <a:pt x="265" y="12"/>
                    <a:pt x="263" y="11"/>
                    <a:pt x="261" y="10"/>
                  </a:cubicBezTo>
                  <a:cubicBezTo>
                    <a:pt x="249" y="3"/>
                    <a:pt x="236" y="0"/>
                    <a:pt x="222" y="2"/>
                  </a:cubicBezTo>
                  <a:cubicBezTo>
                    <a:pt x="221" y="2"/>
                    <a:pt x="221" y="2"/>
                    <a:pt x="220" y="2"/>
                  </a:cubicBezTo>
                  <a:cubicBezTo>
                    <a:pt x="218" y="2"/>
                    <a:pt x="216" y="3"/>
                    <a:pt x="214" y="3"/>
                  </a:cubicBezTo>
                  <a:cubicBezTo>
                    <a:pt x="181" y="9"/>
                    <a:pt x="154" y="26"/>
                    <a:pt x="130" y="50"/>
                  </a:cubicBezTo>
                  <a:cubicBezTo>
                    <a:pt x="128" y="52"/>
                    <a:pt x="126" y="54"/>
                    <a:pt x="124" y="56"/>
                  </a:cubicBezTo>
                  <a:cubicBezTo>
                    <a:pt x="123" y="57"/>
                    <a:pt x="121" y="59"/>
                    <a:pt x="120" y="61"/>
                  </a:cubicBezTo>
                  <a:cubicBezTo>
                    <a:pt x="117" y="64"/>
                    <a:pt x="114" y="67"/>
                    <a:pt x="111" y="70"/>
                  </a:cubicBezTo>
                  <a:cubicBezTo>
                    <a:pt x="95" y="63"/>
                    <a:pt x="80" y="61"/>
                    <a:pt x="65" y="63"/>
                  </a:cubicBezTo>
                  <a:cubicBezTo>
                    <a:pt x="61" y="64"/>
                    <a:pt x="56" y="65"/>
                    <a:pt x="52" y="67"/>
                  </a:cubicBezTo>
                  <a:cubicBezTo>
                    <a:pt x="48" y="68"/>
                    <a:pt x="45" y="70"/>
                    <a:pt x="41" y="73"/>
                  </a:cubicBezTo>
                  <a:cubicBezTo>
                    <a:pt x="41" y="75"/>
                    <a:pt x="41" y="77"/>
                    <a:pt x="40" y="79"/>
                  </a:cubicBezTo>
                  <a:cubicBezTo>
                    <a:pt x="40" y="82"/>
                    <a:pt x="40" y="85"/>
                    <a:pt x="40" y="88"/>
                  </a:cubicBezTo>
                  <a:cubicBezTo>
                    <a:pt x="39" y="93"/>
                    <a:pt x="39" y="97"/>
                    <a:pt x="38" y="102"/>
                  </a:cubicBezTo>
                  <a:cubicBezTo>
                    <a:pt x="36" y="106"/>
                    <a:pt x="35" y="111"/>
                    <a:pt x="33" y="115"/>
                  </a:cubicBezTo>
                  <a:cubicBezTo>
                    <a:pt x="32" y="117"/>
                    <a:pt x="30" y="119"/>
                    <a:pt x="29" y="121"/>
                  </a:cubicBezTo>
                  <a:cubicBezTo>
                    <a:pt x="28" y="123"/>
                    <a:pt x="27" y="125"/>
                    <a:pt x="26" y="127"/>
                  </a:cubicBezTo>
                  <a:cubicBezTo>
                    <a:pt x="0" y="163"/>
                    <a:pt x="2" y="205"/>
                    <a:pt x="14" y="248"/>
                  </a:cubicBezTo>
                  <a:cubicBezTo>
                    <a:pt x="14" y="248"/>
                    <a:pt x="14" y="249"/>
                    <a:pt x="15" y="250"/>
                  </a:cubicBezTo>
                  <a:cubicBezTo>
                    <a:pt x="16" y="254"/>
                    <a:pt x="17" y="257"/>
                    <a:pt x="18" y="261"/>
                  </a:cubicBezTo>
                  <a:cubicBezTo>
                    <a:pt x="23" y="274"/>
                    <a:pt x="29" y="286"/>
                    <a:pt x="34" y="300"/>
                  </a:cubicBezTo>
                  <a:cubicBezTo>
                    <a:pt x="34" y="302"/>
                    <a:pt x="33" y="305"/>
                    <a:pt x="32" y="308"/>
                  </a:cubicBezTo>
                  <a:cubicBezTo>
                    <a:pt x="22" y="339"/>
                    <a:pt x="19" y="369"/>
                    <a:pt x="22" y="399"/>
                  </a:cubicBezTo>
                  <a:cubicBezTo>
                    <a:pt x="22" y="401"/>
                    <a:pt x="22" y="404"/>
                    <a:pt x="23" y="407"/>
                  </a:cubicBezTo>
                  <a:cubicBezTo>
                    <a:pt x="23" y="407"/>
                    <a:pt x="23" y="407"/>
                    <a:pt x="23" y="407"/>
                  </a:cubicBezTo>
                  <a:cubicBezTo>
                    <a:pt x="23" y="411"/>
                    <a:pt x="24" y="415"/>
                    <a:pt x="25" y="418"/>
                  </a:cubicBezTo>
                  <a:cubicBezTo>
                    <a:pt x="29" y="441"/>
                    <a:pt x="37" y="464"/>
                    <a:pt x="48" y="487"/>
                  </a:cubicBezTo>
                  <a:cubicBezTo>
                    <a:pt x="52" y="495"/>
                    <a:pt x="56" y="503"/>
                    <a:pt x="61" y="510"/>
                  </a:cubicBezTo>
                  <a:cubicBezTo>
                    <a:pt x="62" y="512"/>
                    <a:pt x="63" y="514"/>
                    <a:pt x="64" y="516"/>
                  </a:cubicBezTo>
                  <a:cubicBezTo>
                    <a:pt x="72" y="528"/>
                    <a:pt x="80" y="539"/>
                    <a:pt x="89" y="551"/>
                  </a:cubicBezTo>
                  <a:cubicBezTo>
                    <a:pt x="98" y="563"/>
                    <a:pt x="107" y="576"/>
                    <a:pt x="114" y="589"/>
                  </a:cubicBezTo>
                  <a:cubicBezTo>
                    <a:pt x="116" y="594"/>
                    <a:pt x="118" y="598"/>
                    <a:pt x="120" y="602"/>
                  </a:cubicBezTo>
                  <a:cubicBezTo>
                    <a:pt x="122" y="604"/>
                    <a:pt x="123" y="606"/>
                    <a:pt x="124" y="608"/>
                  </a:cubicBezTo>
                  <a:cubicBezTo>
                    <a:pt x="134" y="625"/>
                    <a:pt x="145" y="642"/>
                    <a:pt x="159" y="656"/>
                  </a:cubicBezTo>
                  <a:cubicBezTo>
                    <a:pt x="169" y="666"/>
                    <a:pt x="178" y="676"/>
                    <a:pt x="188" y="686"/>
                  </a:cubicBezTo>
                  <a:cubicBezTo>
                    <a:pt x="189" y="687"/>
                    <a:pt x="191" y="689"/>
                    <a:pt x="192" y="690"/>
                  </a:cubicBezTo>
                  <a:cubicBezTo>
                    <a:pt x="201" y="699"/>
                    <a:pt x="210" y="708"/>
                    <a:pt x="219" y="716"/>
                  </a:cubicBezTo>
                  <a:cubicBezTo>
                    <a:pt x="226" y="723"/>
                    <a:pt x="233" y="730"/>
                    <a:pt x="245" y="7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4" name="Freeform 13"/>
            <p:cNvSpPr/>
            <p:nvPr>
              <p:custDataLst>
                <p:tags r:id="rId34"/>
              </p:custDataLst>
            </p:nvPr>
          </p:nvSpPr>
          <p:spPr bwMode="auto">
            <a:xfrm>
              <a:off x="4383088" y="2473325"/>
              <a:ext cx="1058863" cy="1336675"/>
            </a:xfrm>
            <a:custGeom>
              <a:avLst/>
              <a:gdLst>
                <a:gd name="T0" fmla="*/ 175 w 282"/>
                <a:gd name="T1" fmla="*/ 352 h 356"/>
                <a:gd name="T2" fmla="*/ 205 w 282"/>
                <a:gd name="T3" fmla="*/ 356 h 356"/>
                <a:gd name="T4" fmla="*/ 214 w 282"/>
                <a:gd name="T5" fmla="*/ 356 h 356"/>
                <a:gd name="T6" fmla="*/ 243 w 282"/>
                <a:gd name="T7" fmla="*/ 355 h 356"/>
                <a:gd name="T8" fmla="*/ 253 w 282"/>
                <a:gd name="T9" fmla="*/ 354 h 356"/>
                <a:gd name="T10" fmla="*/ 257 w 282"/>
                <a:gd name="T11" fmla="*/ 353 h 356"/>
                <a:gd name="T12" fmla="*/ 282 w 282"/>
                <a:gd name="T13" fmla="*/ 349 h 356"/>
                <a:gd name="T14" fmla="*/ 278 w 282"/>
                <a:gd name="T15" fmla="*/ 337 h 356"/>
                <a:gd name="T16" fmla="*/ 275 w 282"/>
                <a:gd name="T17" fmla="*/ 331 h 356"/>
                <a:gd name="T18" fmla="*/ 273 w 282"/>
                <a:gd name="T19" fmla="*/ 325 h 356"/>
                <a:gd name="T20" fmla="*/ 253 w 282"/>
                <a:gd name="T21" fmla="*/ 252 h 356"/>
                <a:gd name="T22" fmla="*/ 252 w 282"/>
                <a:gd name="T23" fmla="*/ 242 h 356"/>
                <a:gd name="T24" fmla="*/ 252 w 282"/>
                <a:gd name="T25" fmla="*/ 204 h 356"/>
                <a:gd name="T26" fmla="*/ 253 w 282"/>
                <a:gd name="T27" fmla="*/ 193 h 356"/>
                <a:gd name="T28" fmla="*/ 255 w 282"/>
                <a:gd name="T29" fmla="*/ 183 h 356"/>
                <a:gd name="T30" fmla="*/ 263 w 282"/>
                <a:gd name="T31" fmla="*/ 140 h 356"/>
                <a:gd name="T32" fmla="*/ 266 w 282"/>
                <a:gd name="T33" fmla="*/ 115 h 356"/>
                <a:gd name="T34" fmla="*/ 267 w 282"/>
                <a:gd name="T35" fmla="*/ 110 h 356"/>
                <a:gd name="T36" fmla="*/ 267 w 282"/>
                <a:gd name="T37" fmla="*/ 106 h 356"/>
                <a:gd name="T38" fmla="*/ 240 w 282"/>
                <a:gd name="T39" fmla="*/ 65 h 356"/>
                <a:gd name="T40" fmla="*/ 232 w 282"/>
                <a:gd name="T41" fmla="*/ 64 h 356"/>
                <a:gd name="T42" fmla="*/ 226 w 282"/>
                <a:gd name="T43" fmla="*/ 64 h 356"/>
                <a:gd name="T44" fmla="*/ 224 w 282"/>
                <a:gd name="T45" fmla="*/ 64 h 356"/>
                <a:gd name="T46" fmla="*/ 215 w 282"/>
                <a:gd name="T47" fmla="*/ 65 h 356"/>
                <a:gd name="T48" fmla="*/ 181 w 282"/>
                <a:gd name="T49" fmla="*/ 70 h 356"/>
                <a:gd name="T50" fmla="*/ 141 w 282"/>
                <a:gd name="T51" fmla="*/ 80 h 356"/>
                <a:gd name="T52" fmla="*/ 85 w 282"/>
                <a:gd name="T53" fmla="*/ 76 h 356"/>
                <a:gd name="T54" fmla="*/ 67 w 282"/>
                <a:gd name="T55" fmla="*/ 68 h 356"/>
                <a:gd name="T56" fmla="*/ 23 w 282"/>
                <a:gd name="T57" fmla="*/ 24 h 356"/>
                <a:gd name="T58" fmla="*/ 22 w 282"/>
                <a:gd name="T59" fmla="*/ 22 h 356"/>
                <a:gd name="T60" fmla="*/ 10 w 282"/>
                <a:gd name="T61" fmla="*/ 2 h 356"/>
                <a:gd name="T62" fmla="*/ 9 w 282"/>
                <a:gd name="T63" fmla="*/ 0 h 356"/>
                <a:gd name="T64" fmla="*/ 9 w 282"/>
                <a:gd name="T65" fmla="*/ 1 h 356"/>
                <a:gd name="T66" fmla="*/ 6 w 282"/>
                <a:gd name="T67" fmla="*/ 7 h 356"/>
                <a:gd name="T68" fmla="*/ 0 w 282"/>
                <a:gd name="T69" fmla="*/ 46 h 356"/>
                <a:gd name="T70" fmla="*/ 13 w 282"/>
                <a:gd name="T71" fmla="*/ 125 h 356"/>
                <a:gd name="T72" fmla="*/ 14 w 282"/>
                <a:gd name="T73" fmla="*/ 129 h 356"/>
                <a:gd name="T74" fmla="*/ 17 w 282"/>
                <a:gd name="T75" fmla="*/ 136 h 356"/>
                <a:gd name="T76" fmla="*/ 28 w 282"/>
                <a:gd name="T77" fmla="*/ 170 h 356"/>
                <a:gd name="T78" fmla="*/ 28 w 282"/>
                <a:gd name="T79" fmla="*/ 173 h 356"/>
                <a:gd name="T80" fmla="*/ 32 w 282"/>
                <a:gd name="T81" fmla="*/ 184 h 356"/>
                <a:gd name="T82" fmla="*/ 55 w 282"/>
                <a:gd name="T83" fmla="*/ 240 h 356"/>
                <a:gd name="T84" fmla="*/ 58 w 282"/>
                <a:gd name="T85" fmla="*/ 246 h 356"/>
                <a:gd name="T86" fmla="*/ 75 w 282"/>
                <a:gd name="T87" fmla="*/ 277 h 356"/>
                <a:gd name="T88" fmla="*/ 95 w 282"/>
                <a:gd name="T89" fmla="*/ 304 h 356"/>
                <a:gd name="T90" fmla="*/ 119 w 282"/>
                <a:gd name="T91" fmla="*/ 327 h 356"/>
                <a:gd name="T92" fmla="*/ 124 w 282"/>
                <a:gd name="T93" fmla="*/ 331 h 356"/>
                <a:gd name="T94" fmla="*/ 175 w 282"/>
                <a:gd name="T95" fmla="*/ 35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356">
                  <a:moveTo>
                    <a:pt x="175" y="352"/>
                  </a:moveTo>
                  <a:cubicBezTo>
                    <a:pt x="185" y="354"/>
                    <a:pt x="195" y="355"/>
                    <a:pt x="205" y="356"/>
                  </a:cubicBezTo>
                  <a:cubicBezTo>
                    <a:pt x="208" y="356"/>
                    <a:pt x="211" y="356"/>
                    <a:pt x="214" y="356"/>
                  </a:cubicBezTo>
                  <a:cubicBezTo>
                    <a:pt x="224" y="356"/>
                    <a:pt x="233" y="355"/>
                    <a:pt x="243" y="355"/>
                  </a:cubicBezTo>
                  <a:cubicBezTo>
                    <a:pt x="246" y="354"/>
                    <a:pt x="250" y="354"/>
                    <a:pt x="253" y="354"/>
                  </a:cubicBezTo>
                  <a:cubicBezTo>
                    <a:pt x="254" y="353"/>
                    <a:pt x="256" y="353"/>
                    <a:pt x="257" y="353"/>
                  </a:cubicBezTo>
                  <a:cubicBezTo>
                    <a:pt x="265" y="352"/>
                    <a:pt x="273" y="351"/>
                    <a:pt x="282" y="349"/>
                  </a:cubicBezTo>
                  <a:cubicBezTo>
                    <a:pt x="281" y="345"/>
                    <a:pt x="280" y="341"/>
                    <a:pt x="278" y="337"/>
                  </a:cubicBezTo>
                  <a:cubicBezTo>
                    <a:pt x="277" y="335"/>
                    <a:pt x="276" y="333"/>
                    <a:pt x="275" y="331"/>
                  </a:cubicBezTo>
                  <a:cubicBezTo>
                    <a:pt x="274" y="329"/>
                    <a:pt x="273" y="327"/>
                    <a:pt x="273" y="325"/>
                  </a:cubicBezTo>
                  <a:cubicBezTo>
                    <a:pt x="263" y="301"/>
                    <a:pt x="256" y="277"/>
                    <a:pt x="253" y="252"/>
                  </a:cubicBezTo>
                  <a:cubicBezTo>
                    <a:pt x="252" y="249"/>
                    <a:pt x="252" y="245"/>
                    <a:pt x="252" y="242"/>
                  </a:cubicBezTo>
                  <a:cubicBezTo>
                    <a:pt x="251" y="229"/>
                    <a:pt x="251" y="217"/>
                    <a:pt x="252" y="204"/>
                  </a:cubicBezTo>
                  <a:cubicBezTo>
                    <a:pt x="252" y="200"/>
                    <a:pt x="253" y="197"/>
                    <a:pt x="253" y="193"/>
                  </a:cubicBezTo>
                  <a:cubicBezTo>
                    <a:pt x="254" y="190"/>
                    <a:pt x="254" y="187"/>
                    <a:pt x="255" y="183"/>
                  </a:cubicBezTo>
                  <a:cubicBezTo>
                    <a:pt x="258" y="169"/>
                    <a:pt x="260" y="155"/>
                    <a:pt x="263" y="140"/>
                  </a:cubicBezTo>
                  <a:cubicBezTo>
                    <a:pt x="264" y="132"/>
                    <a:pt x="265" y="123"/>
                    <a:pt x="266" y="115"/>
                  </a:cubicBezTo>
                  <a:cubicBezTo>
                    <a:pt x="266" y="113"/>
                    <a:pt x="266" y="111"/>
                    <a:pt x="267" y="110"/>
                  </a:cubicBezTo>
                  <a:cubicBezTo>
                    <a:pt x="267" y="108"/>
                    <a:pt x="267" y="107"/>
                    <a:pt x="267" y="106"/>
                  </a:cubicBezTo>
                  <a:cubicBezTo>
                    <a:pt x="269" y="75"/>
                    <a:pt x="263" y="67"/>
                    <a:pt x="240" y="65"/>
                  </a:cubicBezTo>
                  <a:cubicBezTo>
                    <a:pt x="238" y="65"/>
                    <a:pt x="235" y="64"/>
                    <a:pt x="232" y="64"/>
                  </a:cubicBezTo>
                  <a:cubicBezTo>
                    <a:pt x="230" y="64"/>
                    <a:pt x="228" y="64"/>
                    <a:pt x="226" y="64"/>
                  </a:cubicBezTo>
                  <a:cubicBezTo>
                    <a:pt x="225" y="64"/>
                    <a:pt x="225" y="64"/>
                    <a:pt x="224" y="64"/>
                  </a:cubicBezTo>
                  <a:cubicBezTo>
                    <a:pt x="221" y="64"/>
                    <a:pt x="218" y="64"/>
                    <a:pt x="215" y="65"/>
                  </a:cubicBezTo>
                  <a:cubicBezTo>
                    <a:pt x="204" y="66"/>
                    <a:pt x="192" y="68"/>
                    <a:pt x="181" y="70"/>
                  </a:cubicBezTo>
                  <a:cubicBezTo>
                    <a:pt x="167" y="73"/>
                    <a:pt x="154" y="77"/>
                    <a:pt x="141" y="80"/>
                  </a:cubicBezTo>
                  <a:cubicBezTo>
                    <a:pt x="122" y="84"/>
                    <a:pt x="103" y="82"/>
                    <a:pt x="85" y="76"/>
                  </a:cubicBezTo>
                  <a:cubicBezTo>
                    <a:pt x="79" y="74"/>
                    <a:pt x="73" y="71"/>
                    <a:pt x="67" y="68"/>
                  </a:cubicBezTo>
                  <a:cubicBezTo>
                    <a:pt x="49" y="58"/>
                    <a:pt x="34" y="43"/>
                    <a:pt x="23" y="24"/>
                  </a:cubicBezTo>
                  <a:cubicBezTo>
                    <a:pt x="23" y="23"/>
                    <a:pt x="22" y="23"/>
                    <a:pt x="22" y="22"/>
                  </a:cubicBezTo>
                  <a:cubicBezTo>
                    <a:pt x="18" y="15"/>
                    <a:pt x="14" y="9"/>
                    <a:pt x="10" y="2"/>
                  </a:cubicBezTo>
                  <a:cubicBezTo>
                    <a:pt x="10" y="1"/>
                    <a:pt x="9" y="1"/>
                    <a:pt x="9" y="0"/>
                  </a:cubicBezTo>
                  <a:cubicBezTo>
                    <a:pt x="9" y="0"/>
                    <a:pt x="9" y="0"/>
                    <a:pt x="9" y="1"/>
                  </a:cubicBezTo>
                  <a:cubicBezTo>
                    <a:pt x="8" y="3"/>
                    <a:pt x="7" y="5"/>
                    <a:pt x="6" y="7"/>
                  </a:cubicBezTo>
                  <a:cubicBezTo>
                    <a:pt x="1" y="20"/>
                    <a:pt x="0" y="33"/>
                    <a:pt x="0" y="46"/>
                  </a:cubicBezTo>
                  <a:cubicBezTo>
                    <a:pt x="1" y="73"/>
                    <a:pt x="4" y="100"/>
                    <a:pt x="13" y="125"/>
                  </a:cubicBezTo>
                  <a:cubicBezTo>
                    <a:pt x="14" y="127"/>
                    <a:pt x="14" y="128"/>
                    <a:pt x="14" y="129"/>
                  </a:cubicBezTo>
                  <a:cubicBezTo>
                    <a:pt x="15" y="132"/>
                    <a:pt x="16" y="134"/>
                    <a:pt x="17" y="136"/>
                  </a:cubicBezTo>
                  <a:cubicBezTo>
                    <a:pt x="21" y="147"/>
                    <a:pt x="24" y="159"/>
                    <a:pt x="28" y="170"/>
                  </a:cubicBezTo>
                  <a:cubicBezTo>
                    <a:pt x="28" y="171"/>
                    <a:pt x="28" y="172"/>
                    <a:pt x="28" y="173"/>
                  </a:cubicBezTo>
                  <a:cubicBezTo>
                    <a:pt x="30" y="176"/>
                    <a:pt x="31" y="180"/>
                    <a:pt x="32" y="184"/>
                  </a:cubicBezTo>
                  <a:cubicBezTo>
                    <a:pt x="39" y="203"/>
                    <a:pt x="46" y="222"/>
                    <a:pt x="55" y="240"/>
                  </a:cubicBezTo>
                  <a:cubicBezTo>
                    <a:pt x="56" y="242"/>
                    <a:pt x="57" y="244"/>
                    <a:pt x="58" y="246"/>
                  </a:cubicBezTo>
                  <a:cubicBezTo>
                    <a:pt x="63" y="256"/>
                    <a:pt x="69" y="267"/>
                    <a:pt x="75" y="277"/>
                  </a:cubicBezTo>
                  <a:cubicBezTo>
                    <a:pt x="81" y="286"/>
                    <a:pt x="88" y="295"/>
                    <a:pt x="95" y="304"/>
                  </a:cubicBezTo>
                  <a:cubicBezTo>
                    <a:pt x="102" y="313"/>
                    <a:pt x="110" y="321"/>
                    <a:pt x="119" y="327"/>
                  </a:cubicBezTo>
                  <a:cubicBezTo>
                    <a:pt x="121" y="328"/>
                    <a:pt x="122" y="330"/>
                    <a:pt x="124" y="331"/>
                  </a:cubicBezTo>
                  <a:cubicBezTo>
                    <a:pt x="139" y="341"/>
                    <a:pt x="156" y="348"/>
                    <a:pt x="175"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5" name="Freeform 14"/>
            <p:cNvSpPr/>
            <p:nvPr>
              <p:custDataLst>
                <p:tags r:id="rId35"/>
              </p:custDataLst>
            </p:nvPr>
          </p:nvSpPr>
          <p:spPr bwMode="auto">
            <a:xfrm>
              <a:off x="5438776" y="1181100"/>
              <a:ext cx="1198563" cy="1638300"/>
            </a:xfrm>
            <a:custGeom>
              <a:avLst/>
              <a:gdLst>
                <a:gd name="T0" fmla="*/ 12 w 319"/>
                <a:gd name="T1" fmla="*/ 45 h 436"/>
                <a:gd name="T2" fmla="*/ 15 w 319"/>
                <a:gd name="T3" fmla="*/ 51 h 436"/>
                <a:gd name="T4" fmla="*/ 21 w 319"/>
                <a:gd name="T5" fmla="*/ 62 h 436"/>
                <a:gd name="T6" fmla="*/ 54 w 319"/>
                <a:gd name="T7" fmla="*/ 109 h 436"/>
                <a:gd name="T8" fmla="*/ 73 w 319"/>
                <a:gd name="T9" fmla="*/ 136 h 436"/>
                <a:gd name="T10" fmla="*/ 76 w 319"/>
                <a:gd name="T11" fmla="*/ 141 h 436"/>
                <a:gd name="T12" fmla="*/ 96 w 319"/>
                <a:gd name="T13" fmla="*/ 189 h 436"/>
                <a:gd name="T14" fmla="*/ 124 w 319"/>
                <a:gd name="T15" fmla="*/ 236 h 436"/>
                <a:gd name="T16" fmla="*/ 128 w 319"/>
                <a:gd name="T17" fmla="*/ 241 h 436"/>
                <a:gd name="T18" fmla="*/ 138 w 319"/>
                <a:gd name="T19" fmla="*/ 250 h 436"/>
                <a:gd name="T20" fmla="*/ 138 w 319"/>
                <a:gd name="T21" fmla="*/ 231 h 436"/>
                <a:gd name="T22" fmla="*/ 136 w 319"/>
                <a:gd name="T23" fmla="*/ 224 h 436"/>
                <a:gd name="T24" fmla="*/ 137 w 319"/>
                <a:gd name="T25" fmla="*/ 214 h 436"/>
                <a:gd name="T26" fmla="*/ 142 w 319"/>
                <a:gd name="T27" fmla="*/ 217 h 436"/>
                <a:gd name="T28" fmla="*/ 143 w 319"/>
                <a:gd name="T29" fmla="*/ 219 h 436"/>
                <a:gd name="T30" fmla="*/ 145 w 319"/>
                <a:gd name="T31" fmla="*/ 224 h 436"/>
                <a:gd name="T32" fmla="*/ 204 w 319"/>
                <a:gd name="T33" fmla="*/ 307 h 436"/>
                <a:gd name="T34" fmla="*/ 209 w 319"/>
                <a:gd name="T35" fmla="*/ 311 h 436"/>
                <a:gd name="T36" fmla="*/ 216 w 319"/>
                <a:gd name="T37" fmla="*/ 318 h 436"/>
                <a:gd name="T38" fmla="*/ 242 w 319"/>
                <a:gd name="T39" fmla="*/ 338 h 436"/>
                <a:gd name="T40" fmla="*/ 281 w 319"/>
                <a:gd name="T41" fmla="*/ 380 h 436"/>
                <a:gd name="T42" fmla="*/ 285 w 319"/>
                <a:gd name="T43" fmla="*/ 386 h 436"/>
                <a:gd name="T44" fmla="*/ 298 w 319"/>
                <a:gd name="T45" fmla="*/ 411 h 436"/>
                <a:gd name="T46" fmla="*/ 314 w 319"/>
                <a:gd name="T47" fmla="*/ 436 h 436"/>
                <a:gd name="T48" fmla="*/ 316 w 319"/>
                <a:gd name="T49" fmla="*/ 420 h 436"/>
                <a:gd name="T50" fmla="*/ 316 w 319"/>
                <a:gd name="T51" fmla="*/ 374 h 436"/>
                <a:gd name="T52" fmla="*/ 319 w 319"/>
                <a:gd name="T53" fmla="*/ 353 h 436"/>
                <a:gd name="T54" fmla="*/ 318 w 319"/>
                <a:gd name="T55" fmla="*/ 344 h 436"/>
                <a:gd name="T56" fmla="*/ 318 w 319"/>
                <a:gd name="T57" fmla="*/ 338 h 436"/>
                <a:gd name="T58" fmla="*/ 317 w 319"/>
                <a:gd name="T59" fmla="*/ 328 h 436"/>
                <a:gd name="T60" fmla="*/ 304 w 319"/>
                <a:gd name="T61" fmla="*/ 285 h 436"/>
                <a:gd name="T62" fmla="*/ 281 w 319"/>
                <a:gd name="T63" fmla="*/ 239 h 436"/>
                <a:gd name="T64" fmla="*/ 278 w 319"/>
                <a:gd name="T65" fmla="*/ 233 h 436"/>
                <a:gd name="T66" fmla="*/ 219 w 319"/>
                <a:gd name="T67" fmla="*/ 150 h 436"/>
                <a:gd name="T68" fmla="*/ 215 w 319"/>
                <a:gd name="T69" fmla="*/ 145 h 436"/>
                <a:gd name="T70" fmla="*/ 214 w 319"/>
                <a:gd name="T71" fmla="*/ 144 h 436"/>
                <a:gd name="T72" fmla="*/ 184 w 319"/>
                <a:gd name="T73" fmla="*/ 108 h 436"/>
                <a:gd name="T74" fmla="*/ 147 w 319"/>
                <a:gd name="T75" fmla="*/ 71 h 436"/>
                <a:gd name="T76" fmla="*/ 143 w 319"/>
                <a:gd name="T77" fmla="*/ 66 h 436"/>
                <a:gd name="T78" fmla="*/ 99 w 319"/>
                <a:gd name="T79" fmla="*/ 37 h 436"/>
                <a:gd name="T80" fmla="*/ 50 w 319"/>
                <a:gd name="T81" fmla="*/ 21 h 436"/>
                <a:gd name="T82" fmla="*/ 46 w 319"/>
                <a:gd name="T83" fmla="*/ 20 h 436"/>
                <a:gd name="T84" fmla="*/ 39 w 319"/>
                <a:gd name="T85" fmla="*/ 19 h 436"/>
                <a:gd name="T86" fmla="*/ 0 w 319"/>
                <a:gd name="T87" fmla="*/ 0 h 436"/>
                <a:gd name="T88" fmla="*/ 2 w 319"/>
                <a:gd name="T89" fmla="*/ 15 h 436"/>
                <a:gd name="T90" fmla="*/ 6 w 319"/>
                <a:gd name="T91" fmla="*/ 27 h 436"/>
                <a:gd name="T92" fmla="*/ 12 w 319"/>
                <a:gd name="T93" fmla="*/ 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436">
                  <a:moveTo>
                    <a:pt x="12" y="45"/>
                  </a:moveTo>
                  <a:cubicBezTo>
                    <a:pt x="13" y="47"/>
                    <a:pt x="14" y="49"/>
                    <a:pt x="15" y="51"/>
                  </a:cubicBezTo>
                  <a:cubicBezTo>
                    <a:pt x="17" y="55"/>
                    <a:pt x="19" y="59"/>
                    <a:pt x="21" y="62"/>
                  </a:cubicBezTo>
                  <a:cubicBezTo>
                    <a:pt x="32" y="78"/>
                    <a:pt x="42" y="94"/>
                    <a:pt x="54" y="109"/>
                  </a:cubicBezTo>
                  <a:cubicBezTo>
                    <a:pt x="61" y="118"/>
                    <a:pt x="67" y="126"/>
                    <a:pt x="73" y="136"/>
                  </a:cubicBezTo>
                  <a:cubicBezTo>
                    <a:pt x="74" y="138"/>
                    <a:pt x="75" y="139"/>
                    <a:pt x="76" y="141"/>
                  </a:cubicBezTo>
                  <a:cubicBezTo>
                    <a:pt x="85" y="156"/>
                    <a:pt x="91" y="172"/>
                    <a:pt x="96" y="189"/>
                  </a:cubicBezTo>
                  <a:cubicBezTo>
                    <a:pt x="101" y="207"/>
                    <a:pt x="111" y="222"/>
                    <a:pt x="124" y="236"/>
                  </a:cubicBezTo>
                  <a:cubicBezTo>
                    <a:pt x="125" y="238"/>
                    <a:pt x="127" y="239"/>
                    <a:pt x="128" y="241"/>
                  </a:cubicBezTo>
                  <a:cubicBezTo>
                    <a:pt x="131" y="244"/>
                    <a:pt x="135" y="247"/>
                    <a:pt x="138" y="250"/>
                  </a:cubicBezTo>
                  <a:cubicBezTo>
                    <a:pt x="141" y="243"/>
                    <a:pt x="139" y="237"/>
                    <a:pt x="138" y="231"/>
                  </a:cubicBezTo>
                  <a:cubicBezTo>
                    <a:pt x="137" y="229"/>
                    <a:pt x="136" y="226"/>
                    <a:pt x="136" y="224"/>
                  </a:cubicBezTo>
                  <a:cubicBezTo>
                    <a:pt x="136" y="220"/>
                    <a:pt x="136" y="217"/>
                    <a:pt x="137" y="214"/>
                  </a:cubicBezTo>
                  <a:cubicBezTo>
                    <a:pt x="141" y="212"/>
                    <a:pt x="142" y="215"/>
                    <a:pt x="142" y="217"/>
                  </a:cubicBezTo>
                  <a:cubicBezTo>
                    <a:pt x="143" y="218"/>
                    <a:pt x="143" y="219"/>
                    <a:pt x="143" y="219"/>
                  </a:cubicBezTo>
                  <a:cubicBezTo>
                    <a:pt x="144" y="221"/>
                    <a:pt x="144" y="222"/>
                    <a:pt x="145" y="224"/>
                  </a:cubicBezTo>
                  <a:cubicBezTo>
                    <a:pt x="159" y="257"/>
                    <a:pt x="179" y="284"/>
                    <a:pt x="204" y="307"/>
                  </a:cubicBezTo>
                  <a:cubicBezTo>
                    <a:pt x="205" y="308"/>
                    <a:pt x="207" y="310"/>
                    <a:pt x="209" y="311"/>
                  </a:cubicBezTo>
                  <a:cubicBezTo>
                    <a:pt x="211" y="313"/>
                    <a:pt x="214" y="315"/>
                    <a:pt x="216" y="318"/>
                  </a:cubicBezTo>
                  <a:cubicBezTo>
                    <a:pt x="225" y="325"/>
                    <a:pt x="233" y="332"/>
                    <a:pt x="242" y="338"/>
                  </a:cubicBezTo>
                  <a:cubicBezTo>
                    <a:pt x="258" y="350"/>
                    <a:pt x="271" y="364"/>
                    <a:pt x="281" y="380"/>
                  </a:cubicBezTo>
                  <a:cubicBezTo>
                    <a:pt x="283" y="382"/>
                    <a:pt x="284" y="384"/>
                    <a:pt x="285" y="386"/>
                  </a:cubicBezTo>
                  <a:cubicBezTo>
                    <a:pt x="290" y="394"/>
                    <a:pt x="294" y="402"/>
                    <a:pt x="298" y="411"/>
                  </a:cubicBezTo>
                  <a:cubicBezTo>
                    <a:pt x="302" y="419"/>
                    <a:pt x="305" y="428"/>
                    <a:pt x="314" y="436"/>
                  </a:cubicBezTo>
                  <a:cubicBezTo>
                    <a:pt x="315" y="430"/>
                    <a:pt x="316" y="425"/>
                    <a:pt x="316" y="420"/>
                  </a:cubicBezTo>
                  <a:cubicBezTo>
                    <a:pt x="314" y="405"/>
                    <a:pt x="314" y="389"/>
                    <a:pt x="316" y="374"/>
                  </a:cubicBezTo>
                  <a:cubicBezTo>
                    <a:pt x="318" y="367"/>
                    <a:pt x="318" y="360"/>
                    <a:pt x="319" y="353"/>
                  </a:cubicBezTo>
                  <a:cubicBezTo>
                    <a:pt x="319" y="350"/>
                    <a:pt x="319" y="347"/>
                    <a:pt x="318" y="344"/>
                  </a:cubicBezTo>
                  <a:cubicBezTo>
                    <a:pt x="318" y="342"/>
                    <a:pt x="318" y="340"/>
                    <a:pt x="318" y="338"/>
                  </a:cubicBezTo>
                  <a:cubicBezTo>
                    <a:pt x="318" y="335"/>
                    <a:pt x="317" y="331"/>
                    <a:pt x="317" y="328"/>
                  </a:cubicBezTo>
                  <a:cubicBezTo>
                    <a:pt x="314" y="313"/>
                    <a:pt x="310" y="299"/>
                    <a:pt x="304" y="285"/>
                  </a:cubicBezTo>
                  <a:cubicBezTo>
                    <a:pt x="297" y="269"/>
                    <a:pt x="290" y="254"/>
                    <a:pt x="281" y="239"/>
                  </a:cubicBezTo>
                  <a:cubicBezTo>
                    <a:pt x="280" y="237"/>
                    <a:pt x="279" y="235"/>
                    <a:pt x="278" y="233"/>
                  </a:cubicBezTo>
                  <a:cubicBezTo>
                    <a:pt x="261" y="203"/>
                    <a:pt x="242" y="176"/>
                    <a:pt x="219" y="150"/>
                  </a:cubicBezTo>
                  <a:cubicBezTo>
                    <a:pt x="218" y="148"/>
                    <a:pt x="217" y="146"/>
                    <a:pt x="215" y="145"/>
                  </a:cubicBezTo>
                  <a:cubicBezTo>
                    <a:pt x="215" y="144"/>
                    <a:pt x="215" y="144"/>
                    <a:pt x="214" y="144"/>
                  </a:cubicBezTo>
                  <a:cubicBezTo>
                    <a:pt x="204" y="132"/>
                    <a:pt x="194" y="120"/>
                    <a:pt x="184" y="108"/>
                  </a:cubicBezTo>
                  <a:cubicBezTo>
                    <a:pt x="173" y="95"/>
                    <a:pt x="160" y="82"/>
                    <a:pt x="147" y="71"/>
                  </a:cubicBezTo>
                  <a:cubicBezTo>
                    <a:pt x="146" y="69"/>
                    <a:pt x="144" y="68"/>
                    <a:pt x="143" y="66"/>
                  </a:cubicBezTo>
                  <a:cubicBezTo>
                    <a:pt x="129" y="55"/>
                    <a:pt x="115" y="45"/>
                    <a:pt x="99" y="37"/>
                  </a:cubicBezTo>
                  <a:cubicBezTo>
                    <a:pt x="83" y="29"/>
                    <a:pt x="68" y="23"/>
                    <a:pt x="50" y="21"/>
                  </a:cubicBezTo>
                  <a:cubicBezTo>
                    <a:pt x="49" y="21"/>
                    <a:pt x="48" y="21"/>
                    <a:pt x="46" y="20"/>
                  </a:cubicBezTo>
                  <a:cubicBezTo>
                    <a:pt x="44" y="20"/>
                    <a:pt x="41" y="19"/>
                    <a:pt x="39" y="19"/>
                  </a:cubicBezTo>
                  <a:cubicBezTo>
                    <a:pt x="26" y="16"/>
                    <a:pt x="13" y="10"/>
                    <a:pt x="0" y="0"/>
                  </a:cubicBezTo>
                  <a:cubicBezTo>
                    <a:pt x="0" y="5"/>
                    <a:pt x="1" y="10"/>
                    <a:pt x="2" y="15"/>
                  </a:cubicBezTo>
                  <a:cubicBezTo>
                    <a:pt x="3" y="19"/>
                    <a:pt x="5" y="23"/>
                    <a:pt x="6" y="27"/>
                  </a:cubicBezTo>
                  <a:cubicBezTo>
                    <a:pt x="8" y="34"/>
                    <a:pt x="10" y="39"/>
                    <a:pt x="1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6" name="Freeform 15"/>
            <p:cNvSpPr/>
            <p:nvPr>
              <p:custDataLst>
                <p:tags r:id="rId36"/>
              </p:custDataLst>
            </p:nvPr>
          </p:nvSpPr>
          <p:spPr bwMode="auto">
            <a:xfrm>
              <a:off x="4275138" y="963613"/>
              <a:ext cx="1208088" cy="1760538"/>
            </a:xfrm>
            <a:custGeom>
              <a:avLst/>
              <a:gdLst>
                <a:gd name="T0" fmla="*/ 122 w 322"/>
                <a:gd name="T1" fmla="*/ 74 h 469"/>
                <a:gd name="T2" fmla="*/ 65 w 322"/>
                <a:gd name="T3" fmla="*/ 138 h 469"/>
                <a:gd name="T4" fmla="*/ 52 w 322"/>
                <a:gd name="T5" fmla="*/ 173 h 469"/>
                <a:gd name="T6" fmla="*/ 5 w 322"/>
                <a:gd name="T7" fmla="*/ 219 h 469"/>
                <a:gd name="T8" fmla="*/ 1 w 322"/>
                <a:gd name="T9" fmla="*/ 242 h 469"/>
                <a:gd name="T10" fmla="*/ 2 w 322"/>
                <a:gd name="T11" fmla="*/ 280 h 469"/>
                <a:gd name="T12" fmla="*/ 45 w 322"/>
                <a:gd name="T13" fmla="*/ 379 h 469"/>
                <a:gd name="T14" fmla="*/ 53 w 322"/>
                <a:gd name="T15" fmla="*/ 390 h 469"/>
                <a:gd name="T16" fmla="*/ 123 w 322"/>
                <a:gd name="T17" fmla="*/ 453 h 469"/>
                <a:gd name="T18" fmla="*/ 172 w 322"/>
                <a:gd name="T19" fmla="*/ 456 h 469"/>
                <a:gd name="T20" fmla="*/ 231 w 322"/>
                <a:gd name="T21" fmla="*/ 445 h 469"/>
                <a:gd name="T22" fmla="*/ 272 w 322"/>
                <a:gd name="T23" fmla="*/ 444 h 469"/>
                <a:gd name="T24" fmla="*/ 289 w 322"/>
                <a:gd name="T25" fmla="*/ 447 h 469"/>
                <a:gd name="T26" fmla="*/ 322 w 322"/>
                <a:gd name="T27" fmla="*/ 469 h 469"/>
                <a:gd name="T28" fmla="*/ 296 w 322"/>
                <a:gd name="T29" fmla="*/ 431 h 469"/>
                <a:gd name="T30" fmla="*/ 265 w 322"/>
                <a:gd name="T31" fmla="*/ 420 h 469"/>
                <a:gd name="T32" fmla="*/ 202 w 322"/>
                <a:gd name="T33" fmla="*/ 416 h 469"/>
                <a:gd name="T34" fmla="*/ 173 w 322"/>
                <a:gd name="T35" fmla="*/ 412 h 469"/>
                <a:gd name="T36" fmla="*/ 160 w 322"/>
                <a:gd name="T37" fmla="*/ 409 h 469"/>
                <a:gd name="T38" fmla="*/ 82 w 322"/>
                <a:gd name="T39" fmla="*/ 342 h 469"/>
                <a:gd name="T40" fmla="*/ 71 w 322"/>
                <a:gd name="T41" fmla="*/ 294 h 469"/>
                <a:gd name="T42" fmla="*/ 89 w 322"/>
                <a:gd name="T43" fmla="*/ 193 h 469"/>
                <a:gd name="T44" fmla="*/ 105 w 322"/>
                <a:gd name="T45" fmla="*/ 168 h 469"/>
                <a:gd name="T46" fmla="*/ 123 w 322"/>
                <a:gd name="T47" fmla="*/ 156 h 469"/>
                <a:gd name="T48" fmla="*/ 138 w 322"/>
                <a:gd name="T49" fmla="*/ 149 h 469"/>
                <a:gd name="T50" fmla="*/ 173 w 322"/>
                <a:gd name="T51" fmla="*/ 115 h 469"/>
                <a:gd name="T52" fmla="*/ 190 w 322"/>
                <a:gd name="T53" fmla="*/ 102 h 469"/>
                <a:gd name="T54" fmla="*/ 258 w 322"/>
                <a:gd name="T55" fmla="*/ 110 h 469"/>
                <a:gd name="T56" fmla="*/ 307 w 322"/>
                <a:gd name="T57" fmla="*/ 119 h 469"/>
                <a:gd name="T58" fmla="*/ 311 w 322"/>
                <a:gd name="T59" fmla="*/ 114 h 469"/>
                <a:gd name="T60" fmla="*/ 296 w 322"/>
                <a:gd name="T61" fmla="*/ 65 h 469"/>
                <a:gd name="T62" fmla="*/ 267 w 322"/>
                <a:gd name="T63" fmla="*/ 25 h 469"/>
                <a:gd name="T64" fmla="*/ 258 w 322"/>
                <a:gd name="T65" fmla="*/ 17 h 469"/>
                <a:gd name="T66" fmla="*/ 246 w 322"/>
                <a:gd name="T67" fmla="*/ 9 h 469"/>
                <a:gd name="T68" fmla="*/ 193 w 322"/>
                <a:gd name="T69" fmla="*/ 15 h 469"/>
                <a:gd name="T70" fmla="*/ 163 w 322"/>
                <a:gd name="T71" fmla="*/ 59 h 469"/>
                <a:gd name="T72" fmla="*/ 145 w 322"/>
                <a:gd name="T7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469">
                  <a:moveTo>
                    <a:pt x="143" y="67"/>
                  </a:moveTo>
                  <a:cubicBezTo>
                    <a:pt x="136" y="69"/>
                    <a:pt x="129" y="72"/>
                    <a:pt x="122" y="74"/>
                  </a:cubicBezTo>
                  <a:cubicBezTo>
                    <a:pt x="92" y="82"/>
                    <a:pt x="74" y="100"/>
                    <a:pt x="67" y="130"/>
                  </a:cubicBezTo>
                  <a:cubicBezTo>
                    <a:pt x="66" y="133"/>
                    <a:pt x="66" y="135"/>
                    <a:pt x="65" y="138"/>
                  </a:cubicBezTo>
                  <a:cubicBezTo>
                    <a:pt x="65" y="142"/>
                    <a:pt x="64" y="145"/>
                    <a:pt x="64" y="149"/>
                  </a:cubicBezTo>
                  <a:cubicBezTo>
                    <a:pt x="64" y="160"/>
                    <a:pt x="60" y="167"/>
                    <a:pt x="52" y="173"/>
                  </a:cubicBezTo>
                  <a:cubicBezTo>
                    <a:pt x="42" y="180"/>
                    <a:pt x="33" y="188"/>
                    <a:pt x="23" y="196"/>
                  </a:cubicBezTo>
                  <a:cubicBezTo>
                    <a:pt x="15" y="202"/>
                    <a:pt x="9" y="210"/>
                    <a:pt x="5" y="219"/>
                  </a:cubicBezTo>
                  <a:cubicBezTo>
                    <a:pt x="4" y="222"/>
                    <a:pt x="4" y="224"/>
                    <a:pt x="3" y="226"/>
                  </a:cubicBezTo>
                  <a:cubicBezTo>
                    <a:pt x="2" y="231"/>
                    <a:pt x="1" y="237"/>
                    <a:pt x="1" y="242"/>
                  </a:cubicBezTo>
                  <a:cubicBezTo>
                    <a:pt x="0" y="252"/>
                    <a:pt x="1" y="262"/>
                    <a:pt x="1" y="272"/>
                  </a:cubicBezTo>
                  <a:cubicBezTo>
                    <a:pt x="2" y="275"/>
                    <a:pt x="2" y="277"/>
                    <a:pt x="2" y="280"/>
                  </a:cubicBezTo>
                  <a:cubicBezTo>
                    <a:pt x="6" y="314"/>
                    <a:pt x="17" y="345"/>
                    <a:pt x="41" y="373"/>
                  </a:cubicBezTo>
                  <a:cubicBezTo>
                    <a:pt x="43" y="374"/>
                    <a:pt x="44" y="376"/>
                    <a:pt x="45" y="379"/>
                  </a:cubicBezTo>
                  <a:cubicBezTo>
                    <a:pt x="47" y="380"/>
                    <a:pt x="48" y="382"/>
                    <a:pt x="49" y="384"/>
                  </a:cubicBezTo>
                  <a:cubicBezTo>
                    <a:pt x="50" y="386"/>
                    <a:pt x="52" y="388"/>
                    <a:pt x="53" y="390"/>
                  </a:cubicBezTo>
                  <a:cubicBezTo>
                    <a:pt x="57" y="396"/>
                    <a:pt x="61" y="402"/>
                    <a:pt x="65" y="408"/>
                  </a:cubicBezTo>
                  <a:cubicBezTo>
                    <a:pt x="82" y="430"/>
                    <a:pt x="101" y="446"/>
                    <a:pt x="123" y="453"/>
                  </a:cubicBezTo>
                  <a:cubicBezTo>
                    <a:pt x="125" y="453"/>
                    <a:pt x="127" y="454"/>
                    <a:pt x="130" y="455"/>
                  </a:cubicBezTo>
                  <a:cubicBezTo>
                    <a:pt x="143" y="458"/>
                    <a:pt x="157" y="458"/>
                    <a:pt x="172" y="456"/>
                  </a:cubicBezTo>
                  <a:cubicBezTo>
                    <a:pt x="189" y="453"/>
                    <a:pt x="206" y="449"/>
                    <a:pt x="223" y="446"/>
                  </a:cubicBezTo>
                  <a:cubicBezTo>
                    <a:pt x="226" y="445"/>
                    <a:pt x="228" y="445"/>
                    <a:pt x="231" y="445"/>
                  </a:cubicBezTo>
                  <a:cubicBezTo>
                    <a:pt x="231" y="445"/>
                    <a:pt x="231" y="445"/>
                    <a:pt x="231" y="445"/>
                  </a:cubicBezTo>
                  <a:cubicBezTo>
                    <a:pt x="245" y="443"/>
                    <a:pt x="258" y="443"/>
                    <a:pt x="272" y="444"/>
                  </a:cubicBezTo>
                  <a:cubicBezTo>
                    <a:pt x="275" y="444"/>
                    <a:pt x="278" y="444"/>
                    <a:pt x="282" y="445"/>
                  </a:cubicBezTo>
                  <a:cubicBezTo>
                    <a:pt x="284" y="446"/>
                    <a:pt x="286" y="446"/>
                    <a:pt x="289" y="447"/>
                  </a:cubicBezTo>
                  <a:cubicBezTo>
                    <a:pt x="297" y="450"/>
                    <a:pt x="305" y="455"/>
                    <a:pt x="312" y="463"/>
                  </a:cubicBezTo>
                  <a:cubicBezTo>
                    <a:pt x="314" y="465"/>
                    <a:pt x="316" y="465"/>
                    <a:pt x="322" y="469"/>
                  </a:cubicBezTo>
                  <a:cubicBezTo>
                    <a:pt x="319" y="452"/>
                    <a:pt x="311" y="442"/>
                    <a:pt x="302" y="435"/>
                  </a:cubicBezTo>
                  <a:cubicBezTo>
                    <a:pt x="300" y="433"/>
                    <a:pt x="298" y="432"/>
                    <a:pt x="296" y="431"/>
                  </a:cubicBezTo>
                  <a:cubicBezTo>
                    <a:pt x="294" y="429"/>
                    <a:pt x="291" y="428"/>
                    <a:pt x="288" y="427"/>
                  </a:cubicBezTo>
                  <a:cubicBezTo>
                    <a:pt x="281" y="423"/>
                    <a:pt x="273" y="421"/>
                    <a:pt x="265" y="420"/>
                  </a:cubicBezTo>
                  <a:cubicBezTo>
                    <a:pt x="247" y="418"/>
                    <a:pt x="229" y="418"/>
                    <a:pt x="211" y="416"/>
                  </a:cubicBezTo>
                  <a:cubicBezTo>
                    <a:pt x="208" y="416"/>
                    <a:pt x="205" y="416"/>
                    <a:pt x="202" y="416"/>
                  </a:cubicBezTo>
                  <a:cubicBezTo>
                    <a:pt x="199" y="415"/>
                    <a:pt x="195" y="415"/>
                    <a:pt x="192" y="414"/>
                  </a:cubicBezTo>
                  <a:cubicBezTo>
                    <a:pt x="186" y="414"/>
                    <a:pt x="179" y="413"/>
                    <a:pt x="173" y="412"/>
                  </a:cubicBezTo>
                  <a:cubicBezTo>
                    <a:pt x="170" y="411"/>
                    <a:pt x="168" y="411"/>
                    <a:pt x="165" y="410"/>
                  </a:cubicBezTo>
                  <a:cubicBezTo>
                    <a:pt x="163" y="410"/>
                    <a:pt x="162" y="410"/>
                    <a:pt x="160" y="409"/>
                  </a:cubicBezTo>
                  <a:cubicBezTo>
                    <a:pt x="125" y="400"/>
                    <a:pt x="99" y="379"/>
                    <a:pt x="85" y="349"/>
                  </a:cubicBezTo>
                  <a:cubicBezTo>
                    <a:pt x="84" y="346"/>
                    <a:pt x="83" y="344"/>
                    <a:pt x="82" y="342"/>
                  </a:cubicBezTo>
                  <a:cubicBezTo>
                    <a:pt x="77" y="330"/>
                    <a:pt x="73" y="316"/>
                    <a:pt x="72" y="301"/>
                  </a:cubicBezTo>
                  <a:cubicBezTo>
                    <a:pt x="71" y="299"/>
                    <a:pt x="71" y="296"/>
                    <a:pt x="71" y="294"/>
                  </a:cubicBezTo>
                  <a:cubicBezTo>
                    <a:pt x="71" y="291"/>
                    <a:pt x="70" y="288"/>
                    <a:pt x="70" y="284"/>
                  </a:cubicBezTo>
                  <a:cubicBezTo>
                    <a:pt x="69" y="252"/>
                    <a:pt x="75" y="221"/>
                    <a:pt x="89" y="193"/>
                  </a:cubicBezTo>
                  <a:cubicBezTo>
                    <a:pt x="92" y="188"/>
                    <a:pt x="94" y="183"/>
                    <a:pt x="97" y="178"/>
                  </a:cubicBezTo>
                  <a:cubicBezTo>
                    <a:pt x="100" y="174"/>
                    <a:pt x="102" y="171"/>
                    <a:pt x="105" y="168"/>
                  </a:cubicBezTo>
                  <a:cubicBezTo>
                    <a:pt x="108" y="165"/>
                    <a:pt x="111" y="162"/>
                    <a:pt x="114" y="159"/>
                  </a:cubicBezTo>
                  <a:cubicBezTo>
                    <a:pt x="117" y="158"/>
                    <a:pt x="120" y="157"/>
                    <a:pt x="123" y="156"/>
                  </a:cubicBezTo>
                  <a:cubicBezTo>
                    <a:pt x="126" y="155"/>
                    <a:pt x="128" y="153"/>
                    <a:pt x="131" y="152"/>
                  </a:cubicBezTo>
                  <a:cubicBezTo>
                    <a:pt x="133" y="151"/>
                    <a:pt x="136" y="150"/>
                    <a:pt x="138" y="149"/>
                  </a:cubicBezTo>
                  <a:cubicBezTo>
                    <a:pt x="150" y="144"/>
                    <a:pt x="161" y="136"/>
                    <a:pt x="167" y="124"/>
                  </a:cubicBezTo>
                  <a:cubicBezTo>
                    <a:pt x="169" y="121"/>
                    <a:pt x="171" y="118"/>
                    <a:pt x="173" y="115"/>
                  </a:cubicBezTo>
                  <a:cubicBezTo>
                    <a:pt x="176" y="110"/>
                    <a:pt x="179" y="106"/>
                    <a:pt x="183" y="104"/>
                  </a:cubicBezTo>
                  <a:cubicBezTo>
                    <a:pt x="185" y="103"/>
                    <a:pt x="188" y="102"/>
                    <a:pt x="190" y="102"/>
                  </a:cubicBezTo>
                  <a:cubicBezTo>
                    <a:pt x="194" y="102"/>
                    <a:pt x="199" y="103"/>
                    <a:pt x="204" y="106"/>
                  </a:cubicBezTo>
                  <a:cubicBezTo>
                    <a:pt x="222" y="115"/>
                    <a:pt x="240" y="115"/>
                    <a:pt x="258" y="110"/>
                  </a:cubicBezTo>
                  <a:cubicBezTo>
                    <a:pt x="274" y="105"/>
                    <a:pt x="289" y="107"/>
                    <a:pt x="303" y="117"/>
                  </a:cubicBezTo>
                  <a:cubicBezTo>
                    <a:pt x="304" y="118"/>
                    <a:pt x="305" y="118"/>
                    <a:pt x="307" y="119"/>
                  </a:cubicBezTo>
                  <a:cubicBezTo>
                    <a:pt x="308" y="119"/>
                    <a:pt x="309" y="119"/>
                    <a:pt x="310" y="120"/>
                  </a:cubicBezTo>
                  <a:cubicBezTo>
                    <a:pt x="311" y="118"/>
                    <a:pt x="311" y="116"/>
                    <a:pt x="311" y="114"/>
                  </a:cubicBezTo>
                  <a:cubicBezTo>
                    <a:pt x="311" y="114"/>
                    <a:pt x="311" y="113"/>
                    <a:pt x="311" y="112"/>
                  </a:cubicBezTo>
                  <a:cubicBezTo>
                    <a:pt x="308" y="95"/>
                    <a:pt x="303" y="79"/>
                    <a:pt x="296" y="65"/>
                  </a:cubicBezTo>
                  <a:cubicBezTo>
                    <a:pt x="291" y="56"/>
                    <a:pt x="286" y="48"/>
                    <a:pt x="280" y="40"/>
                  </a:cubicBezTo>
                  <a:cubicBezTo>
                    <a:pt x="276" y="35"/>
                    <a:pt x="272" y="30"/>
                    <a:pt x="267" y="25"/>
                  </a:cubicBezTo>
                  <a:cubicBezTo>
                    <a:pt x="266" y="24"/>
                    <a:pt x="265" y="22"/>
                    <a:pt x="263" y="21"/>
                  </a:cubicBezTo>
                  <a:cubicBezTo>
                    <a:pt x="261" y="20"/>
                    <a:pt x="259" y="18"/>
                    <a:pt x="258" y="17"/>
                  </a:cubicBezTo>
                  <a:cubicBezTo>
                    <a:pt x="256" y="16"/>
                    <a:pt x="254" y="14"/>
                    <a:pt x="252" y="13"/>
                  </a:cubicBezTo>
                  <a:cubicBezTo>
                    <a:pt x="250" y="12"/>
                    <a:pt x="247" y="10"/>
                    <a:pt x="246" y="9"/>
                  </a:cubicBezTo>
                  <a:cubicBezTo>
                    <a:pt x="242" y="8"/>
                    <a:pt x="239" y="6"/>
                    <a:pt x="235" y="5"/>
                  </a:cubicBezTo>
                  <a:cubicBezTo>
                    <a:pt x="219" y="0"/>
                    <a:pt x="203" y="1"/>
                    <a:pt x="193" y="15"/>
                  </a:cubicBezTo>
                  <a:cubicBezTo>
                    <a:pt x="190" y="22"/>
                    <a:pt x="187" y="29"/>
                    <a:pt x="184" y="36"/>
                  </a:cubicBezTo>
                  <a:cubicBezTo>
                    <a:pt x="180" y="47"/>
                    <a:pt x="173" y="55"/>
                    <a:pt x="163" y="59"/>
                  </a:cubicBezTo>
                  <a:cubicBezTo>
                    <a:pt x="159" y="60"/>
                    <a:pt x="155" y="62"/>
                    <a:pt x="152" y="63"/>
                  </a:cubicBezTo>
                  <a:cubicBezTo>
                    <a:pt x="149" y="64"/>
                    <a:pt x="147" y="65"/>
                    <a:pt x="145" y="66"/>
                  </a:cubicBezTo>
                  <a:cubicBezTo>
                    <a:pt x="144" y="66"/>
                    <a:pt x="143" y="67"/>
                    <a:pt x="1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8" name="Freeform 16"/>
            <p:cNvSpPr/>
            <p:nvPr>
              <p:custDataLst>
                <p:tags r:id="rId37"/>
              </p:custDataLst>
            </p:nvPr>
          </p:nvSpPr>
          <p:spPr bwMode="auto">
            <a:xfrm>
              <a:off x="5275766" y="1335526"/>
              <a:ext cx="506413" cy="2346325"/>
            </a:xfrm>
            <a:custGeom>
              <a:avLst/>
              <a:gdLst>
                <a:gd name="T0" fmla="*/ 59 w 135"/>
                <a:gd name="T1" fmla="*/ 564 h 625"/>
                <a:gd name="T2" fmla="*/ 59 w 135"/>
                <a:gd name="T3" fmla="*/ 563 h 625"/>
                <a:gd name="T4" fmla="*/ 60 w 135"/>
                <a:gd name="T5" fmla="*/ 552 h 625"/>
                <a:gd name="T6" fmla="*/ 62 w 135"/>
                <a:gd name="T7" fmla="*/ 546 h 625"/>
                <a:gd name="T8" fmla="*/ 78 w 135"/>
                <a:gd name="T9" fmla="*/ 490 h 625"/>
                <a:gd name="T10" fmla="*/ 91 w 135"/>
                <a:gd name="T11" fmla="*/ 454 h 625"/>
                <a:gd name="T12" fmla="*/ 93 w 135"/>
                <a:gd name="T13" fmla="*/ 448 h 625"/>
                <a:gd name="T14" fmla="*/ 110 w 135"/>
                <a:gd name="T15" fmla="*/ 399 h 625"/>
                <a:gd name="T16" fmla="*/ 122 w 135"/>
                <a:gd name="T17" fmla="*/ 349 h 625"/>
                <a:gd name="T18" fmla="*/ 124 w 135"/>
                <a:gd name="T19" fmla="*/ 338 h 625"/>
                <a:gd name="T20" fmla="*/ 124 w 135"/>
                <a:gd name="T21" fmla="*/ 337 h 625"/>
                <a:gd name="T22" fmla="*/ 125 w 135"/>
                <a:gd name="T23" fmla="*/ 329 h 625"/>
                <a:gd name="T24" fmla="*/ 133 w 135"/>
                <a:gd name="T25" fmla="*/ 267 h 625"/>
                <a:gd name="T26" fmla="*/ 129 w 135"/>
                <a:gd name="T27" fmla="*/ 191 h 625"/>
                <a:gd name="T28" fmla="*/ 128 w 135"/>
                <a:gd name="T29" fmla="*/ 181 h 625"/>
                <a:gd name="T30" fmla="*/ 90 w 135"/>
                <a:gd name="T31" fmla="*/ 79 h 625"/>
                <a:gd name="T32" fmla="*/ 87 w 135"/>
                <a:gd name="T33" fmla="*/ 73 h 625"/>
                <a:gd name="T34" fmla="*/ 77 w 135"/>
                <a:gd name="T35" fmla="*/ 57 h 625"/>
                <a:gd name="T36" fmla="*/ 28 w 135"/>
                <a:gd name="T37" fmla="*/ 6 h 625"/>
                <a:gd name="T38" fmla="*/ 18 w 135"/>
                <a:gd name="T39" fmla="*/ 0 h 625"/>
                <a:gd name="T40" fmla="*/ 9 w 135"/>
                <a:gd name="T41" fmla="*/ 0 h 625"/>
                <a:gd name="T42" fmla="*/ 0 w 135"/>
                <a:gd name="T43" fmla="*/ 2 h 625"/>
                <a:gd name="T44" fmla="*/ 3 w 135"/>
                <a:gd name="T45" fmla="*/ 6 h 625"/>
                <a:gd name="T46" fmla="*/ 7 w 135"/>
                <a:gd name="T47" fmla="*/ 11 h 625"/>
                <a:gd name="T48" fmla="*/ 17 w 135"/>
                <a:gd name="T49" fmla="*/ 22 h 625"/>
                <a:gd name="T50" fmla="*/ 62 w 135"/>
                <a:gd name="T51" fmla="*/ 98 h 625"/>
                <a:gd name="T52" fmla="*/ 65 w 135"/>
                <a:gd name="T53" fmla="*/ 105 h 625"/>
                <a:gd name="T54" fmla="*/ 68 w 135"/>
                <a:gd name="T55" fmla="*/ 119 h 625"/>
                <a:gd name="T56" fmla="*/ 69 w 135"/>
                <a:gd name="T57" fmla="*/ 122 h 625"/>
                <a:gd name="T58" fmla="*/ 70 w 135"/>
                <a:gd name="T59" fmla="*/ 132 h 625"/>
                <a:gd name="T60" fmla="*/ 70 w 135"/>
                <a:gd name="T61" fmla="*/ 147 h 625"/>
                <a:gd name="T62" fmla="*/ 67 w 135"/>
                <a:gd name="T63" fmla="*/ 244 h 625"/>
                <a:gd name="T64" fmla="*/ 66 w 135"/>
                <a:gd name="T65" fmla="*/ 254 h 625"/>
                <a:gd name="T66" fmla="*/ 64 w 135"/>
                <a:gd name="T67" fmla="*/ 268 h 625"/>
                <a:gd name="T68" fmla="*/ 63 w 135"/>
                <a:gd name="T69" fmla="*/ 276 h 625"/>
                <a:gd name="T70" fmla="*/ 62 w 135"/>
                <a:gd name="T71" fmla="*/ 286 h 625"/>
                <a:gd name="T72" fmla="*/ 46 w 135"/>
                <a:gd name="T73" fmla="*/ 359 h 625"/>
                <a:gd name="T74" fmla="*/ 37 w 135"/>
                <a:gd name="T75" fmla="*/ 391 h 625"/>
                <a:gd name="T76" fmla="*/ 35 w 135"/>
                <a:gd name="T77" fmla="*/ 399 h 625"/>
                <a:gd name="T78" fmla="*/ 31 w 135"/>
                <a:gd name="T79" fmla="*/ 416 h 625"/>
                <a:gd name="T80" fmla="*/ 27 w 135"/>
                <a:gd name="T81" fmla="*/ 435 h 625"/>
                <a:gd name="T82" fmla="*/ 25 w 135"/>
                <a:gd name="T83" fmla="*/ 446 h 625"/>
                <a:gd name="T84" fmla="*/ 21 w 135"/>
                <a:gd name="T85" fmla="*/ 471 h 625"/>
                <a:gd name="T86" fmla="*/ 23 w 135"/>
                <a:gd name="T87" fmla="*/ 529 h 625"/>
                <a:gd name="T88" fmla="*/ 26 w 135"/>
                <a:gd name="T89" fmla="*/ 540 h 625"/>
                <a:gd name="T90" fmla="*/ 37 w 135"/>
                <a:gd name="T91" fmla="*/ 576 h 625"/>
                <a:gd name="T92" fmla="*/ 39 w 135"/>
                <a:gd name="T93" fmla="*/ 582 h 625"/>
                <a:gd name="T94" fmla="*/ 50 w 135"/>
                <a:gd name="T95" fmla="*/ 607 h 625"/>
                <a:gd name="T96" fmla="*/ 72 w 135"/>
                <a:gd name="T97" fmla="*/ 625 h 625"/>
                <a:gd name="T98" fmla="*/ 68 w 135"/>
                <a:gd name="T99" fmla="*/ 612 h 625"/>
                <a:gd name="T100" fmla="*/ 59 w 135"/>
                <a:gd name="T101" fmla="*/ 573 h 625"/>
                <a:gd name="T102" fmla="*/ 59 w 135"/>
                <a:gd name="T103" fmla="*/ 5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625">
                  <a:moveTo>
                    <a:pt x="59" y="564"/>
                  </a:moveTo>
                  <a:cubicBezTo>
                    <a:pt x="59" y="564"/>
                    <a:pt x="59" y="563"/>
                    <a:pt x="59" y="563"/>
                  </a:cubicBezTo>
                  <a:cubicBezTo>
                    <a:pt x="59" y="559"/>
                    <a:pt x="60" y="556"/>
                    <a:pt x="60" y="552"/>
                  </a:cubicBezTo>
                  <a:cubicBezTo>
                    <a:pt x="61" y="550"/>
                    <a:pt x="61" y="548"/>
                    <a:pt x="62" y="546"/>
                  </a:cubicBezTo>
                  <a:cubicBezTo>
                    <a:pt x="66" y="527"/>
                    <a:pt x="72" y="508"/>
                    <a:pt x="78" y="490"/>
                  </a:cubicBezTo>
                  <a:cubicBezTo>
                    <a:pt x="82" y="478"/>
                    <a:pt x="86" y="466"/>
                    <a:pt x="91" y="454"/>
                  </a:cubicBezTo>
                  <a:cubicBezTo>
                    <a:pt x="91" y="452"/>
                    <a:pt x="92" y="450"/>
                    <a:pt x="93" y="448"/>
                  </a:cubicBezTo>
                  <a:cubicBezTo>
                    <a:pt x="99" y="431"/>
                    <a:pt x="105" y="415"/>
                    <a:pt x="110" y="399"/>
                  </a:cubicBezTo>
                  <a:cubicBezTo>
                    <a:pt x="114" y="382"/>
                    <a:pt x="119" y="366"/>
                    <a:pt x="122" y="349"/>
                  </a:cubicBezTo>
                  <a:cubicBezTo>
                    <a:pt x="123" y="345"/>
                    <a:pt x="123" y="342"/>
                    <a:pt x="124" y="338"/>
                  </a:cubicBezTo>
                  <a:cubicBezTo>
                    <a:pt x="124" y="338"/>
                    <a:pt x="124" y="337"/>
                    <a:pt x="124" y="337"/>
                  </a:cubicBezTo>
                  <a:cubicBezTo>
                    <a:pt x="125" y="334"/>
                    <a:pt x="125" y="332"/>
                    <a:pt x="125" y="329"/>
                  </a:cubicBezTo>
                  <a:cubicBezTo>
                    <a:pt x="129" y="309"/>
                    <a:pt x="131" y="288"/>
                    <a:pt x="133" y="267"/>
                  </a:cubicBezTo>
                  <a:cubicBezTo>
                    <a:pt x="135" y="241"/>
                    <a:pt x="133" y="216"/>
                    <a:pt x="129" y="191"/>
                  </a:cubicBezTo>
                  <a:cubicBezTo>
                    <a:pt x="129" y="188"/>
                    <a:pt x="128" y="184"/>
                    <a:pt x="128" y="181"/>
                  </a:cubicBezTo>
                  <a:cubicBezTo>
                    <a:pt x="121" y="145"/>
                    <a:pt x="108" y="111"/>
                    <a:pt x="90" y="79"/>
                  </a:cubicBezTo>
                  <a:cubicBezTo>
                    <a:pt x="89" y="77"/>
                    <a:pt x="88" y="75"/>
                    <a:pt x="87" y="73"/>
                  </a:cubicBezTo>
                  <a:cubicBezTo>
                    <a:pt x="84" y="68"/>
                    <a:pt x="81" y="62"/>
                    <a:pt x="77" y="57"/>
                  </a:cubicBezTo>
                  <a:cubicBezTo>
                    <a:pt x="64" y="36"/>
                    <a:pt x="47" y="20"/>
                    <a:pt x="28" y="6"/>
                  </a:cubicBezTo>
                  <a:cubicBezTo>
                    <a:pt x="24" y="3"/>
                    <a:pt x="21" y="1"/>
                    <a:pt x="18" y="0"/>
                  </a:cubicBezTo>
                  <a:cubicBezTo>
                    <a:pt x="16" y="0"/>
                    <a:pt x="13" y="0"/>
                    <a:pt x="9" y="0"/>
                  </a:cubicBezTo>
                  <a:cubicBezTo>
                    <a:pt x="7" y="1"/>
                    <a:pt x="4" y="1"/>
                    <a:pt x="0" y="2"/>
                  </a:cubicBezTo>
                  <a:cubicBezTo>
                    <a:pt x="1" y="3"/>
                    <a:pt x="2" y="5"/>
                    <a:pt x="3" y="6"/>
                  </a:cubicBezTo>
                  <a:cubicBezTo>
                    <a:pt x="5" y="8"/>
                    <a:pt x="6" y="10"/>
                    <a:pt x="7" y="11"/>
                  </a:cubicBezTo>
                  <a:cubicBezTo>
                    <a:pt x="11" y="15"/>
                    <a:pt x="14" y="19"/>
                    <a:pt x="17" y="22"/>
                  </a:cubicBezTo>
                  <a:cubicBezTo>
                    <a:pt x="40" y="42"/>
                    <a:pt x="53" y="69"/>
                    <a:pt x="62" y="98"/>
                  </a:cubicBezTo>
                  <a:cubicBezTo>
                    <a:pt x="63" y="100"/>
                    <a:pt x="64" y="102"/>
                    <a:pt x="65" y="105"/>
                  </a:cubicBezTo>
                  <a:cubicBezTo>
                    <a:pt x="66" y="109"/>
                    <a:pt x="67" y="114"/>
                    <a:pt x="68" y="119"/>
                  </a:cubicBezTo>
                  <a:cubicBezTo>
                    <a:pt x="69" y="120"/>
                    <a:pt x="69" y="121"/>
                    <a:pt x="69" y="122"/>
                  </a:cubicBezTo>
                  <a:cubicBezTo>
                    <a:pt x="70" y="125"/>
                    <a:pt x="70" y="128"/>
                    <a:pt x="70" y="132"/>
                  </a:cubicBezTo>
                  <a:cubicBezTo>
                    <a:pt x="70" y="137"/>
                    <a:pt x="69" y="142"/>
                    <a:pt x="70" y="147"/>
                  </a:cubicBezTo>
                  <a:cubicBezTo>
                    <a:pt x="73" y="180"/>
                    <a:pt x="71" y="212"/>
                    <a:pt x="67" y="244"/>
                  </a:cubicBezTo>
                  <a:cubicBezTo>
                    <a:pt x="67" y="247"/>
                    <a:pt x="67" y="251"/>
                    <a:pt x="66" y="254"/>
                  </a:cubicBezTo>
                  <a:cubicBezTo>
                    <a:pt x="66" y="259"/>
                    <a:pt x="65" y="263"/>
                    <a:pt x="64" y="268"/>
                  </a:cubicBezTo>
                  <a:cubicBezTo>
                    <a:pt x="64" y="271"/>
                    <a:pt x="64" y="273"/>
                    <a:pt x="63" y="276"/>
                  </a:cubicBezTo>
                  <a:cubicBezTo>
                    <a:pt x="63" y="279"/>
                    <a:pt x="62" y="283"/>
                    <a:pt x="62" y="286"/>
                  </a:cubicBezTo>
                  <a:cubicBezTo>
                    <a:pt x="57" y="311"/>
                    <a:pt x="51" y="335"/>
                    <a:pt x="46" y="359"/>
                  </a:cubicBezTo>
                  <a:cubicBezTo>
                    <a:pt x="43" y="370"/>
                    <a:pt x="40" y="381"/>
                    <a:pt x="37" y="391"/>
                  </a:cubicBezTo>
                  <a:cubicBezTo>
                    <a:pt x="36" y="394"/>
                    <a:pt x="35" y="396"/>
                    <a:pt x="35" y="399"/>
                  </a:cubicBezTo>
                  <a:cubicBezTo>
                    <a:pt x="33" y="404"/>
                    <a:pt x="32" y="410"/>
                    <a:pt x="31" y="416"/>
                  </a:cubicBezTo>
                  <a:cubicBezTo>
                    <a:pt x="29" y="422"/>
                    <a:pt x="28" y="428"/>
                    <a:pt x="27" y="435"/>
                  </a:cubicBezTo>
                  <a:cubicBezTo>
                    <a:pt x="26" y="439"/>
                    <a:pt x="25" y="442"/>
                    <a:pt x="25" y="446"/>
                  </a:cubicBezTo>
                  <a:cubicBezTo>
                    <a:pt x="23" y="454"/>
                    <a:pt x="22" y="463"/>
                    <a:pt x="21" y="471"/>
                  </a:cubicBezTo>
                  <a:cubicBezTo>
                    <a:pt x="19" y="491"/>
                    <a:pt x="20" y="510"/>
                    <a:pt x="23" y="529"/>
                  </a:cubicBezTo>
                  <a:cubicBezTo>
                    <a:pt x="24" y="532"/>
                    <a:pt x="25" y="536"/>
                    <a:pt x="26" y="540"/>
                  </a:cubicBezTo>
                  <a:cubicBezTo>
                    <a:pt x="29" y="552"/>
                    <a:pt x="32" y="564"/>
                    <a:pt x="37" y="576"/>
                  </a:cubicBezTo>
                  <a:cubicBezTo>
                    <a:pt x="38" y="578"/>
                    <a:pt x="39" y="580"/>
                    <a:pt x="39" y="582"/>
                  </a:cubicBezTo>
                  <a:cubicBezTo>
                    <a:pt x="43" y="590"/>
                    <a:pt x="46" y="599"/>
                    <a:pt x="50" y="607"/>
                  </a:cubicBezTo>
                  <a:cubicBezTo>
                    <a:pt x="54" y="615"/>
                    <a:pt x="59" y="624"/>
                    <a:pt x="72" y="625"/>
                  </a:cubicBezTo>
                  <a:cubicBezTo>
                    <a:pt x="70" y="620"/>
                    <a:pt x="70" y="615"/>
                    <a:pt x="68" y="612"/>
                  </a:cubicBezTo>
                  <a:cubicBezTo>
                    <a:pt x="62" y="599"/>
                    <a:pt x="59" y="586"/>
                    <a:pt x="59" y="573"/>
                  </a:cubicBezTo>
                  <a:cubicBezTo>
                    <a:pt x="59" y="570"/>
                    <a:pt x="59" y="567"/>
                    <a:pt x="59"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9" name="Freeform 17"/>
            <p:cNvSpPr/>
            <p:nvPr>
              <p:custDataLst>
                <p:tags r:id="rId38"/>
              </p:custDataLst>
            </p:nvPr>
          </p:nvSpPr>
          <p:spPr bwMode="auto">
            <a:xfrm>
              <a:off x="4583113" y="1647825"/>
              <a:ext cx="960438" cy="885825"/>
            </a:xfrm>
            <a:custGeom>
              <a:avLst/>
              <a:gdLst>
                <a:gd name="T0" fmla="*/ 250 w 256"/>
                <a:gd name="T1" fmla="*/ 212 h 236"/>
                <a:gd name="T2" fmla="*/ 249 w 256"/>
                <a:gd name="T3" fmla="*/ 72 h 236"/>
                <a:gd name="T4" fmla="*/ 246 w 256"/>
                <a:gd name="T5" fmla="*/ 57 h 236"/>
                <a:gd name="T6" fmla="*/ 246 w 256"/>
                <a:gd name="T7" fmla="*/ 54 h 236"/>
                <a:gd name="T8" fmla="*/ 210 w 256"/>
                <a:gd name="T9" fmla="*/ 0 h 236"/>
                <a:gd name="T10" fmla="*/ 207 w 256"/>
                <a:gd name="T11" fmla="*/ 11 h 236"/>
                <a:gd name="T12" fmla="*/ 207 w 256"/>
                <a:gd name="T13" fmla="*/ 19 h 236"/>
                <a:gd name="T14" fmla="*/ 207 w 256"/>
                <a:gd name="T15" fmla="*/ 27 h 236"/>
                <a:gd name="T16" fmla="*/ 188 w 256"/>
                <a:gd name="T17" fmla="*/ 87 h 236"/>
                <a:gd name="T18" fmla="*/ 159 w 256"/>
                <a:gd name="T19" fmla="*/ 121 h 236"/>
                <a:gd name="T20" fmla="*/ 154 w 256"/>
                <a:gd name="T21" fmla="*/ 125 h 236"/>
                <a:gd name="T22" fmla="*/ 127 w 256"/>
                <a:gd name="T23" fmla="*/ 137 h 236"/>
                <a:gd name="T24" fmla="*/ 70 w 256"/>
                <a:gd name="T25" fmla="*/ 143 h 236"/>
                <a:gd name="T26" fmla="*/ 37 w 256"/>
                <a:gd name="T27" fmla="*/ 133 h 236"/>
                <a:gd name="T28" fmla="*/ 31 w 256"/>
                <a:gd name="T29" fmla="*/ 129 h 236"/>
                <a:gd name="T30" fmla="*/ 19 w 256"/>
                <a:gd name="T31" fmla="*/ 119 h 236"/>
                <a:gd name="T32" fmla="*/ 5 w 256"/>
                <a:gd name="T33" fmla="*/ 109 h 236"/>
                <a:gd name="T34" fmla="*/ 2 w 256"/>
                <a:gd name="T35" fmla="*/ 110 h 236"/>
                <a:gd name="T36" fmla="*/ 1 w 256"/>
                <a:gd name="T37" fmla="*/ 115 h 236"/>
                <a:gd name="T38" fmla="*/ 1 w 256"/>
                <a:gd name="T39" fmla="*/ 119 h 236"/>
                <a:gd name="T40" fmla="*/ 4 w 256"/>
                <a:gd name="T41" fmla="*/ 127 h 236"/>
                <a:gd name="T42" fmla="*/ 11 w 256"/>
                <a:gd name="T43" fmla="*/ 142 h 236"/>
                <a:gd name="T44" fmla="*/ 14 w 256"/>
                <a:gd name="T45" fmla="*/ 146 h 236"/>
                <a:gd name="T46" fmla="*/ 17 w 256"/>
                <a:gd name="T47" fmla="*/ 152 h 236"/>
                <a:gd name="T48" fmla="*/ 40 w 256"/>
                <a:gd name="T49" fmla="*/ 182 h 236"/>
                <a:gd name="T50" fmla="*/ 94 w 256"/>
                <a:gd name="T51" fmla="*/ 218 h 236"/>
                <a:gd name="T52" fmla="*/ 96 w 256"/>
                <a:gd name="T53" fmla="*/ 218 h 236"/>
                <a:gd name="T54" fmla="*/ 107 w 256"/>
                <a:gd name="T55" fmla="*/ 220 h 236"/>
                <a:gd name="T56" fmla="*/ 139 w 256"/>
                <a:gd name="T57" fmla="*/ 224 h 236"/>
                <a:gd name="T58" fmla="*/ 200 w 256"/>
                <a:gd name="T59" fmla="*/ 228 h 236"/>
                <a:gd name="T60" fmla="*/ 229 w 256"/>
                <a:gd name="T61" fmla="*/ 234 h 236"/>
                <a:gd name="T62" fmla="*/ 233 w 256"/>
                <a:gd name="T63" fmla="*/ 235 h 236"/>
                <a:gd name="T64" fmla="*/ 236 w 256"/>
                <a:gd name="T65" fmla="*/ 236 h 236"/>
                <a:gd name="T66" fmla="*/ 248 w 256"/>
                <a:gd name="T67" fmla="*/ 226 h 236"/>
                <a:gd name="T68" fmla="*/ 248 w 256"/>
                <a:gd name="T69" fmla="*/ 224 h 236"/>
                <a:gd name="T70" fmla="*/ 249 w 256"/>
                <a:gd name="T71" fmla="*/ 219 h 236"/>
                <a:gd name="T72" fmla="*/ 250 w 256"/>
                <a:gd name="T73"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36">
                  <a:moveTo>
                    <a:pt x="250" y="212"/>
                  </a:moveTo>
                  <a:cubicBezTo>
                    <a:pt x="256" y="166"/>
                    <a:pt x="256" y="119"/>
                    <a:pt x="249" y="72"/>
                  </a:cubicBezTo>
                  <a:cubicBezTo>
                    <a:pt x="248" y="67"/>
                    <a:pt x="247" y="62"/>
                    <a:pt x="246" y="57"/>
                  </a:cubicBezTo>
                  <a:cubicBezTo>
                    <a:pt x="246" y="56"/>
                    <a:pt x="246" y="55"/>
                    <a:pt x="246" y="54"/>
                  </a:cubicBezTo>
                  <a:cubicBezTo>
                    <a:pt x="240" y="28"/>
                    <a:pt x="232" y="15"/>
                    <a:pt x="210" y="0"/>
                  </a:cubicBezTo>
                  <a:cubicBezTo>
                    <a:pt x="209" y="4"/>
                    <a:pt x="207" y="8"/>
                    <a:pt x="207" y="11"/>
                  </a:cubicBezTo>
                  <a:cubicBezTo>
                    <a:pt x="207" y="14"/>
                    <a:pt x="207" y="16"/>
                    <a:pt x="207" y="19"/>
                  </a:cubicBezTo>
                  <a:cubicBezTo>
                    <a:pt x="207" y="22"/>
                    <a:pt x="207" y="24"/>
                    <a:pt x="207" y="27"/>
                  </a:cubicBezTo>
                  <a:cubicBezTo>
                    <a:pt x="205" y="49"/>
                    <a:pt x="197" y="68"/>
                    <a:pt x="188" y="87"/>
                  </a:cubicBezTo>
                  <a:cubicBezTo>
                    <a:pt x="180" y="102"/>
                    <a:pt x="171" y="113"/>
                    <a:pt x="159" y="121"/>
                  </a:cubicBezTo>
                  <a:cubicBezTo>
                    <a:pt x="157" y="123"/>
                    <a:pt x="155" y="124"/>
                    <a:pt x="154" y="125"/>
                  </a:cubicBezTo>
                  <a:cubicBezTo>
                    <a:pt x="146" y="130"/>
                    <a:pt x="137" y="134"/>
                    <a:pt x="127" y="137"/>
                  </a:cubicBezTo>
                  <a:cubicBezTo>
                    <a:pt x="109" y="142"/>
                    <a:pt x="89" y="144"/>
                    <a:pt x="70" y="143"/>
                  </a:cubicBezTo>
                  <a:cubicBezTo>
                    <a:pt x="58" y="142"/>
                    <a:pt x="47" y="138"/>
                    <a:pt x="37" y="133"/>
                  </a:cubicBezTo>
                  <a:cubicBezTo>
                    <a:pt x="35" y="132"/>
                    <a:pt x="33" y="131"/>
                    <a:pt x="31" y="129"/>
                  </a:cubicBezTo>
                  <a:cubicBezTo>
                    <a:pt x="27" y="127"/>
                    <a:pt x="23" y="123"/>
                    <a:pt x="19" y="119"/>
                  </a:cubicBezTo>
                  <a:cubicBezTo>
                    <a:pt x="15" y="115"/>
                    <a:pt x="10" y="112"/>
                    <a:pt x="5" y="109"/>
                  </a:cubicBezTo>
                  <a:cubicBezTo>
                    <a:pt x="5" y="109"/>
                    <a:pt x="4" y="109"/>
                    <a:pt x="2" y="110"/>
                  </a:cubicBezTo>
                  <a:cubicBezTo>
                    <a:pt x="1" y="111"/>
                    <a:pt x="1" y="113"/>
                    <a:pt x="1" y="115"/>
                  </a:cubicBezTo>
                  <a:cubicBezTo>
                    <a:pt x="0" y="116"/>
                    <a:pt x="0" y="117"/>
                    <a:pt x="1" y="119"/>
                  </a:cubicBezTo>
                  <a:cubicBezTo>
                    <a:pt x="2" y="121"/>
                    <a:pt x="3" y="124"/>
                    <a:pt x="4" y="127"/>
                  </a:cubicBezTo>
                  <a:cubicBezTo>
                    <a:pt x="6" y="132"/>
                    <a:pt x="8" y="138"/>
                    <a:pt x="11" y="142"/>
                  </a:cubicBezTo>
                  <a:cubicBezTo>
                    <a:pt x="12" y="144"/>
                    <a:pt x="13" y="145"/>
                    <a:pt x="14" y="146"/>
                  </a:cubicBezTo>
                  <a:cubicBezTo>
                    <a:pt x="15" y="148"/>
                    <a:pt x="16" y="150"/>
                    <a:pt x="17" y="152"/>
                  </a:cubicBezTo>
                  <a:cubicBezTo>
                    <a:pt x="25" y="162"/>
                    <a:pt x="32" y="172"/>
                    <a:pt x="40" y="182"/>
                  </a:cubicBezTo>
                  <a:cubicBezTo>
                    <a:pt x="54" y="201"/>
                    <a:pt x="72" y="213"/>
                    <a:pt x="94" y="218"/>
                  </a:cubicBezTo>
                  <a:cubicBezTo>
                    <a:pt x="94" y="218"/>
                    <a:pt x="95" y="218"/>
                    <a:pt x="96" y="218"/>
                  </a:cubicBezTo>
                  <a:cubicBezTo>
                    <a:pt x="99" y="219"/>
                    <a:pt x="103" y="220"/>
                    <a:pt x="107" y="220"/>
                  </a:cubicBezTo>
                  <a:cubicBezTo>
                    <a:pt x="118" y="222"/>
                    <a:pt x="128" y="223"/>
                    <a:pt x="139" y="224"/>
                  </a:cubicBezTo>
                  <a:cubicBezTo>
                    <a:pt x="159" y="226"/>
                    <a:pt x="179" y="226"/>
                    <a:pt x="200" y="228"/>
                  </a:cubicBezTo>
                  <a:cubicBezTo>
                    <a:pt x="209" y="230"/>
                    <a:pt x="219" y="232"/>
                    <a:pt x="229" y="234"/>
                  </a:cubicBezTo>
                  <a:cubicBezTo>
                    <a:pt x="230" y="235"/>
                    <a:pt x="231" y="235"/>
                    <a:pt x="233" y="235"/>
                  </a:cubicBezTo>
                  <a:cubicBezTo>
                    <a:pt x="234" y="235"/>
                    <a:pt x="235" y="236"/>
                    <a:pt x="236" y="236"/>
                  </a:cubicBezTo>
                  <a:cubicBezTo>
                    <a:pt x="242" y="236"/>
                    <a:pt x="246" y="233"/>
                    <a:pt x="248" y="226"/>
                  </a:cubicBezTo>
                  <a:cubicBezTo>
                    <a:pt x="248" y="225"/>
                    <a:pt x="248" y="225"/>
                    <a:pt x="248" y="224"/>
                  </a:cubicBezTo>
                  <a:cubicBezTo>
                    <a:pt x="249" y="222"/>
                    <a:pt x="249" y="220"/>
                    <a:pt x="249" y="219"/>
                  </a:cubicBezTo>
                  <a:cubicBezTo>
                    <a:pt x="250" y="217"/>
                    <a:pt x="250" y="214"/>
                    <a:pt x="25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0" name="Freeform 18"/>
            <p:cNvSpPr/>
            <p:nvPr>
              <p:custDataLst>
                <p:tags r:id="rId39"/>
              </p:custDataLst>
            </p:nvPr>
          </p:nvSpPr>
          <p:spPr bwMode="auto">
            <a:xfrm>
              <a:off x="4635501" y="1466850"/>
              <a:ext cx="668338" cy="627063"/>
            </a:xfrm>
            <a:custGeom>
              <a:avLst/>
              <a:gdLst>
                <a:gd name="T0" fmla="*/ 38 w 178"/>
                <a:gd name="T1" fmla="*/ 167 h 167"/>
                <a:gd name="T2" fmla="*/ 44 w 178"/>
                <a:gd name="T3" fmla="*/ 159 h 167"/>
                <a:gd name="T4" fmla="*/ 44 w 178"/>
                <a:gd name="T5" fmla="*/ 150 h 167"/>
                <a:gd name="T6" fmla="*/ 44 w 178"/>
                <a:gd name="T7" fmla="*/ 148 h 167"/>
                <a:gd name="T8" fmla="*/ 49 w 178"/>
                <a:gd name="T9" fmla="*/ 105 h 167"/>
                <a:gd name="T10" fmla="*/ 56 w 178"/>
                <a:gd name="T11" fmla="*/ 90 h 167"/>
                <a:gd name="T12" fmla="*/ 60 w 178"/>
                <a:gd name="T13" fmla="*/ 85 h 167"/>
                <a:gd name="T14" fmla="*/ 86 w 178"/>
                <a:gd name="T15" fmla="*/ 79 h 167"/>
                <a:gd name="T16" fmla="*/ 89 w 178"/>
                <a:gd name="T17" fmla="*/ 80 h 167"/>
                <a:gd name="T18" fmla="*/ 115 w 178"/>
                <a:gd name="T19" fmla="*/ 80 h 167"/>
                <a:gd name="T20" fmla="*/ 140 w 178"/>
                <a:gd name="T21" fmla="*/ 63 h 167"/>
                <a:gd name="T22" fmla="*/ 141 w 178"/>
                <a:gd name="T23" fmla="*/ 63 h 167"/>
                <a:gd name="T24" fmla="*/ 149 w 178"/>
                <a:gd name="T25" fmla="*/ 73 h 167"/>
                <a:gd name="T26" fmla="*/ 160 w 178"/>
                <a:gd name="T27" fmla="*/ 99 h 167"/>
                <a:gd name="T28" fmla="*/ 176 w 178"/>
                <a:gd name="T29" fmla="*/ 81 h 167"/>
                <a:gd name="T30" fmla="*/ 178 w 178"/>
                <a:gd name="T31" fmla="*/ 60 h 167"/>
                <a:gd name="T32" fmla="*/ 177 w 178"/>
                <a:gd name="T33" fmla="*/ 50 h 167"/>
                <a:gd name="T34" fmla="*/ 172 w 178"/>
                <a:gd name="T35" fmla="*/ 33 h 167"/>
                <a:gd name="T36" fmla="*/ 169 w 178"/>
                <a:gd name="T37" fmla="*/ 26 h 167"/>
                <a:gd name="T38" fmla="*/ 167 w 178"/>
                <a:gd name="T39" fmla="*/ 23 h 167"/>
                <a:gd name="T40" fmla="*/ 128 w 178"/>
                <a:gd name="T41" fmla="*/ 1 h 167"/>
                <a:gd name="T42" fmla="*/ 127 w 178"/>
                <a:gd name="T43" fmla="*/ 1 h 167"/>
                <a:gd name="T44" fmla="*/ 119 w 178"/>
                <a:gd name="T45" fmla="*/ 2 h 167"/>
                <a:gd name="T46" fmla="*/ 80 w 178"/>
                <a:gd name="T47" fmla="*/ 28 h 167"/>
                <a:gd name="T48" fmla="*/ 55 w 178"/>
                <a:gd name="T49" fmla="*/ 47 h 167"/>
                <a:gd name="T50" fmla="*/ 34 w 178"/>
                <a:gd name="T51" fmla="*/ 57 h 167"/>
                <a:gd name="T52" fmla="*/ 33 w 178"/>
                <a:gd name="T53" fmla="*/ 58 h 167"/>
                <a:gd name="T54" fmla="*/ 28 w 178"/>
                <a:gd name="T55" fmla="*/ 61 h 167"/>
                <a:gd name="T56" fmla="*/ 10 w 178"/>
                <a:gd name="T57" fmla="*/ 129 h 167"/>
                <a:gd name="T58" fmla="*/ 32 w 178"/>
                <a:gd name="T59" fmla="*/ 163 h 167"/>
                <a:gd name="T60" fmla="*/ 38 w 178"/>
                <a:gd name="T61" fmla="*/ 166 h 167"/>
                <a:gd name="T62" fmla="*/ 38 w 178"/>
                <a:gd name="T6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7">
                  <a:moveTo>
                    <a:pt x="38" y="167"/>
                  </a:moveTo>
                  <a:cubicBezTo>
                    <a:pt x="42" y="165"/>
                    <a:pt x="44" y="162"/>
                    <a:pt x="44" y="159"/>
                  </a:cubicBezTo>
                  <a:cubicBezTo>
                    <a:pt x="45" y="156"/>
                    <a:pt x="45" y="153"/>
                    <a:pt x="44" y="150"/>
                  </a:cubicBezTo>
                  <a:cubicBezTo>
                    <a:pt x="44" y="150"/>
                    <a:pt x="44" y="149"/>
                    <a:pt x="44" y="148"/>
                  </a:cubicBezTo>
                  <a:cubicBezTo>
                    <a:pt x="42" y="133"/>
                    <a:pt x="44" y="119"/>
                    <a:pt x="49" y="105"/>
                  </a:cubicBezTo>
                  <a:cubicBezTo>
                    <a:pt x="51" y="99"/>
                    <a:pt x="53" y="94"/>
                    <a:pt x="56" y="90"/>
                  </a:cubicBezTo>
                  <a:cubicBezTo>
                    <a:pt x="57" y="88"/>
                    <a:pt x="59" y="86"/>
                    <a:pt x="60" y="85"/>
                  </a:cubicBezTo>
                  <a:cubicBezTo>
                    <a:pt x="66" y="80"/>
                    <a:pt x="74" y="78"/>
                    <a:pt x="86" y="79"/>
                  </a:cubicBezTo>
                  <a:cubicBezTo>
                    <a:pt x="87" y="79"/>
                    <a:pt x="88" y="79"/>
                    <a:pt x="89" y="80"/>
                  </a:cubicBezTo>
                  <a:cubicBezTo>
                    <a:pt x="102" y="81"/>
                    <a:pt x="109" y="81"/>
                    <a:pt x="115" y="80"/>
                  </a:cubicBezTo>
                  <a:cubicBezTo>
                    <a:pt x="122" y="78"/>
                    <a:pt x="128" y="74"/>
                    <a:pt x="140" y="63"/>
                  </a:cubicBezTo>
                  <a:cubicBezTo>
                    <a:pt x="140" y="63"/>
                    <a:pt x="140" y="63"/>
                    <a:pt x="141" y="63"/>
                  </a:cubicBezTo>
                  <a:cubicBezTo>
                    <a:pt x="144" y="66"/>
                    <a:pt x="148" y="69"/>
                    <a:pt x="149" y="73"/>
                  </a:cubicBezTo>
                  <a:cubicBezTo>
                    <a:pt x="153" y="81"/>
                    <a:pt x="151" y="92"/>
                    <a:pt x="160" y="99"/>
                  </a:cubicBezTo>
                  <a:cubicBezTo>
                    <a:pt x="170" y="98"/>
                    <a:pt x="174" y="90"/>
                    <a:pt x="176" y="81"/>
                  </a:cubicBezTo>
                  <a:cubicBezTo>
                    <a:pt x="178" y="74"/>
                    <a:pt x="178" y="67"/>
                    <a:pt x="178" y="60"/>
                  </a:cubicBezTo>
                  <a:cubicBezTo>
                    <a:pt x="178" y="57"/>
                    <a:pt x="177" y="53"/>
                    <a:pt x="177" y="50"/>
                  </a:cubicBezTo>
                  <a:cubicBezTo>
                    <a:pt x="176" y="44"/>
                    <a:pt x="174" y="38"/>
                    <a:pt x="172" y="33"/>
                  </a:cubicBezTo>
                  <a:cubicBezTo>
                    <a:pt x="171" y="31"/>
                    <a:pt x="170" y="28"/>
                    <a:pt x="169" y="26"/>
                  </a:cubicBezTo>
                  <a:cubicBezTo>
                    <a:pt x="168" y="25"/>
                    <a:pt x="168" y="24"/>
                    <a:pt x="167" y="23"/>
                  </a:cubicBezTo>
                  <a:cubicBezTo>
                    <a:pt x="158" y="8"/>
                    <a:pt x="146" y="0"/>
                    <a:pt x="128" y="1"/>
                  </a:cubicBezTo>
                  <a:cubicBezTo>
                    <a:pt x="128" y="1"/>
                    <a:pt x="128" y="1"/>
                    <a:pt x="127" y="1"/>
                  </a:cubicBezTo>
                  <a:cubicBezTo>
                    <a:pt x="125" y="1"/>
                    <a:pt x="122" y="2"/>
                    <a:pt x="119" y="2"/>
                  </a:cubicBezTo>
                  <a:cubicBezTo>
                    <a:pt x="103" y="5"/>
                    <a:pt x="89" y="12"/>
                    <a:pt x="80" y="28"/>
                  </a:cubicBezTo>
                  <a:cubicBezTo>
                    <a:pt x="74" y="38"/>
                    <a:pt x="65" y="43"/>
                    <a:pt x="55" y="47"/>
                  </a:cubicBezTo>
                  <a:cubicBezTo>
                    <a:pt x="48" y="50"/>
                    <a:pt x="41" y="53"/>
                    <a:pt x="34" y="57"/>
                  </a:cubicBezTo>
                  <a:cubicBezTo>
                    <a:pt x="33" y="57"/>
                    <a:pt x="33" y="57"/>
                    <a:pt x="33" y="58"/>
                  </a:cubicBezTo>
                  <a:cubicBezTo>
                    <a:pt x="31" y="59"/>
                    <a:pt x="29" y="60"/>
                    <a:pt x="28" y="61"/>
                  </a:cubicBezTo>
                  <a:cubicBezTo>
                    <a:pt x="6" y="78"/>
                    <a:pt x="0" y="101"/>
                    <a:pt x="10" y="129"/>
                  </a:cubicBezTo>
                  <a:cubicBezTo>
                    <a:pt x="15" y="142"/>
                    <a:pt x="20" y="155"/>
                    <a:pt x="32" y="163"/>
                  </a:cubicBezTo>
                  <a:cubicBezTo>
                    <a:pt x="33" y="164"/>
                    <a:pt x="35" y="165"/>
                    <a:pt x="38" y="166"/>
                  </a:cubicBezTo>
                  <a:cubicBezTo>
                    <a:pt x="38" y="166"/>
                    <a:pt x="38" y="166"/>
                    <a:pt x="38"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1" name="Freeform 19"/>
            <p:cNvSpPr/>
            <p:nvPr>
              <p:custDataLst>
                <p:tags r:id="rId40"/>
              </p:custDataLst>
            </p:nvPr>
          </p:nvSpPr>
          <p:spPr bwMode="auto">
            <a:xfrm>
              <a:off x="4852988" y="1816100"/>
              <a:ext cx="357188" cy="319088"/>
            </a:xfrm>
            <a:custGeom>
              <a:avLst/>
              <a:gdLst>
                <a:gd name="T0" fmla="*/ 39 w 95"/>
                <a:gd name="T1" fmla="*/ 4 h 85"/>
                <a:gd name="T2" fmla="*/ 24 w 95"/>
                <a:gd name="T3" fmla="*/ 11 h 85"/>
                <a:gd name="T4" fmla="*/ 22 w 95"/>
                <a:gd name="T5" fmla="*/ 12 h 85"/>
                <a:gd name="T6" fmla="*/ 17 w 95"/>
                <a:gd name="T7" fmla="*/ 16 h 85"/>
                <a:gd name="T8" fmla="*/ 1 w 95"/>
                <a:gd name="T9" fmla="*/ 43 h 85"/>
                <a:gd name="T10" fmla="*/ 0 w 95"/>
                <a:gd name="T11" fmla="*/ 53 h 85"/>
                <a:gd name="T12" fmla="*/ 1 w 95"/>
                <a:gd name="T13" fmla="*/ 70 h 85"/>
                <a:gd name="T14" fmla="*/ 16 w 95"/>
                <a:gd name="T15" fmla="*/ 85 h 85"/>
                <a:gd name="T16" fmla="*/ 23 w 95"/>
                <a:gd name="T17" fmla="*/ 58 h 85"/>
                <a:gd name="T18" fmla="*/ 50 w 95"/>
                <a:gd name="T19" fmla="*/ 65 h 85"/>
                <a:gd name="T20" fmla="*/ 56 w 95"/>
                <a:gd name="T21" fmla="*/ 54 h 85"/>
                <a:gd name="T22" fmla="*/ 58 w 95"/>
                <a:gd name="T23" fmla="*/ 48 h 85"/>
                <a:gd name="T24" fmla="*/ 59 w 95"/>
                <a:gd name="T25" fmla="*/ 46 h 85"/>
                <a:gd name="T26" fmla="*/ 93 w 95"/>
                <a:gd name="T27" fmla="*/ 57 h 85"/>
                <a:gd name="T28" fmla="*/ 95 w 95"/>
                <a:gd name="T29" fmla="*/ 43 h 85"/>
                <a:gd name="T30" fmla="*/ 52 w 95"/>
                <a:gd name="T31" fmla="*/ 1 h 85"/>
                <a:gd name="T32" fmla="*/ 41 w 95"/>
                <a:gd name="T33" fmla="*/ 3 h 85"/>
                <a:gd name="T34" fmla="*/ 39 w 95"/>
                <a:gd name="T35"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85">
                  <a:moveTo>
                    <a:pt x="39" y="4"/>
                  </a:moveTo>
                  <a:cubicBezTo>
                    <a:pt x="34" y="5"/>
                    <a:pt x="29" y="8"/>
                    <a:pt x="24" y="11"/>
                  </a:cubicBezTo>
                  <a:cubicBezTo>
                    <a:pt x="24" y="11"/>
                    <a:pt x="23" y="12"/>
                    <a:pt x="22" y="12"/>
                  </a:cubicBezTo>
                  <a:cubicBezTo>
                    <a:pt x="21" y="13"/>
                    <a:pt x="19" y="15"/>
                    <a:pt x="17" y="16"/>
                  </a:cubicBezTo>
                  <a:cubicBezTo>
                    <a:pt x="8" y="23"/>
                    <a:pt x="3" y="32"/>
                    <a:pt x="1" y="43"/>
                  </a:cubicBezTo>
                  <a:cubicBezTo>
                    <a:pt x="0" y="46"/>
                    <a:pt x="0" y="49"/>
                    <a:pt x="0" y="53"/>
                  </a:cubicBezTo>
                  <a:cubicBezTo>
                    <a:pt x="0" y="58"/>
                    <a:pt x="0" y="64"/>
                    <a:pt x="1" y="70"/>
                  </a:cubicBezTo>
                  <a:cubicBezTo>
                    <a:pt x="2" y="77"/>
                    <a:pt x="5" y="83"/>
                    <a:pt x="16" y="85"/>
                  </a:cubicBezTo>
                  <a:cubicBezTo>
                    <a:pt x="18" y="76"/>
                    <a:pt x="21" y="68"/>
                    <a:pt x="23" y="58"/>
                  </a:cubicBezTo>
                  <a:cubicBezTo>
                    <a:pt x="32" y="61"/>
                    <a:pt x="41" y="63"/>
                    <a:pt x="50" y="65"/>
                  </a:cubicBezTo>
                  <a:cubicBezTo>
                    <a:pt x="52" y="62"/>
                    <a:pt x="54" y="58"/>
                    <a:pt x="56" y="54"/>
                  </a:cubicBezTo>
                  <a:cubicBezTo>
                    <a:pt x="56" y="52"/>
                    <a:pt x="57" y="50"/>
                    <a:pt x="58" y="48"/>
                  </a:cubicBezTo>
                  <a:cubicBezTo>
                    <a:pt x="59" y="47"/>
                    <a:pt x="59" y="46"/>
                    <a:pt x="59" y="46"/>
                  </a:cubicBezTo>
                  <a:cubicBezTo>
                    <a:pt x="72" y="42"/>
                    <a:pt x="80" y="57"/>
                    <a:pt x="93" y="57"/>
                  </a:cubicBezTo>
                  <a:cubicBezTo>
                    <a:pt x="93" y="53"/>
                    <a:pt x="95" y="48"/>
                    <a:pt x="95" y="43"/>
                  </a:cubicBezTo>
                  <a:cubicBezTo>
                    <a:pt x="93" y="17"/>
                    <a:pt x="74" y="0"/>
                    <a:pt x="52" y="1"/>
                  </a:cubicBezTo>
                  <a:cubicBezTo>
                    <a:pt x="48" y="1"/>
                    <a:pt x="44" y="2"/>
                    <a:pt x="41" y="3"/>
                  </a:cubicBezTo>
                  <a:cubicBezTo>
                    <a:pt x="40" y="3"/>
                    <a:pt x="40" y="3"/>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2" name="Freeform 20"/>
            <p:cNvSpPr/>
            <p:nvPr>
              <p:custDataLst>
                <p:tags r:id="rId41"/>
              </p:custDataLst>
            </p:nvPr>
          </p:nvSpPr>
          <p:spPr bwMode="auto">
            <a:xfrm>
              <a:off x="2212976" y="2652713"/>
              <a:ext cx="3200400" cy="2622550"/>
            </a:xfrm>
            <a:custGeom>
              <a:avLst/>
              <a:gdLst>
                <a:gd name="T0" fmla="*/ 852 w 852"/>
                <a:gd name="T1" fmla="*/ 485 h 698"/>
                <a:gd name="T2" fmla="*/ 815 w 852"/>
                <a:gd name="T3" fmla="*/ 463 h 698"/>
                <a:gd name="T4" fmla="*/ 769 w 852"/>
                <a:gd name="T5" fmla="*/ 445 h 698"/>
                <a:gd name="T6" fmla="*/ 664 w 852"/>
                <a:gd name="T7" fmla="*/ 452 h 698"/>
                <a:gd name="T8" fmla="*/ 573 w 852"/>
                <a:gd name="T9" fmla="*/ 497 h 698"/>
                <a:gd name="T10" fmla="*/ 605 w 852"/>
                <a:gd name="T11" fmla="*/ 452 h 698"/>
                <a:gd name="T12" fmla="*/ 607 w 852"/>
                <a:gd name="T13" fmla="*/ 435 h 698"/>
                <a:gd name="T14" fmla="*/ 543 w 852"/>
                <a:gd name="T15" fmla="*/ 432 h 698"/>
                <a:gd name="T16" fmla="*/ 468 w 852"/>
                <a:gd name="T17" fmla="*/ 447 h 698"/>
                <a:gd name="T18" fmla="*/ 368 w 852"/>
                <a:gd name="T19" fmla="*/ 491 h 698"/>
                <a:gd name="T20" fmla="*/ 450 w 852"/>
                <a:gd name="T21" fmla="*/ 429 h 698"/>
                <a:gd name="T22" fmla="*/ 574 w 852"/>
                <a:gd name="T23" fmla="*/ 402 h 698"/>
                <a:gd name="T24" fmla="*/ 587 w 852"/>
                <a:gd name="T25" fmla="*/ 397 h 698"/>
                <a:gd name="T26" fmla="*/ 576 w 852"/>
                <a:gd name="T27" fmla="*/ 388 h 698"/>
                <a:gd name="T28" fmla="*/ 486 w 852"/>
                <a:gd name="T29" fmla="*/ 347 h 698"/>
                <a:gd name="T30" fmla="*/ 364 w 852"/>
                <a:gd name="T31" fmla="*/ 334 h 698"/>
                <a:gd name="T32" fmla="*/ 331 w 852"/>
                <a:gd name="T33" fmla="*/ 341 h 698"/>
                <a:gd name="T34" fmla="*/ 253 w 852"/>
                <a:gd name="T35" fmla="*/ 383 h 698"/>
                <a:gd name="T36" fmla="*/ 226 w 852"/>
                <a:gd name="T37" fmla="*/ 400 h 698"/>
                <a:gd name="T38" fmla="*/ 265 w 852"/>
                <a:gd name="T39" fmla="*/ 360 h 698"/>
                <a:gd name="T40" fmla="*/ 361 w 852"/>
                <a:gd name="T41" fmla="*/ 321 h 698"/>
                <a:gd name="T42" fmla="*/ 361 w 852"/>
                <a:gd name="T43" fmla="*/ 312 h 698"/>
                <a:gd name="T44" fmla="*/ 296 w 852"/>
                <a:gd name="T45" fmla="*/ 225 h 698"/>
                <a:gd name="T46" fmla="*/ 249 w 852"/>
                <a:gd name="T47" fmla="*/ 140 h 698"/>
                <a:gd name="T48" fmla="*/ 330 w 852"/>
                <a:gd name="T49" fmla="*/ 110 h 698"/>
                <a:gd name="T50" fmla="*/ 425 w 852"/>
                <a:gd name="T51" fmla="*/ 104 h 698"/>
                <a:gd name="T52" fmla="*/ 368 w 852"/>
                <a:gd name="T53" fmla="*/ 56 h 698"/>
                <a:gd name="T54" fmla="*/ 254 w 852"/>
                <a:gd name="T55" fmla="*/ 7 h 698"/>
                <a:gd name="T56" fmla="*/ 180 w 852"/>
                <a:gd name="T57" fmla="*/ 1 h 698"/>
                <a:gd name="T58" fmla="*/ 59 w 852"/>
                <a:gd name="T59" fmla="*/ 39 h 698"/>
                <a:gd name="T60" fmla="*/ 2 w 852"/>
                <a:gd name="T61" fmla="*/ 75 h 698"/>
                <a:gd name="T62" fmla="*/ 89 w 852"/>
                <a:gd name="T63" fmla="*/ 161 h 698"/>
                <a:gd name="T64" fmla="*/ 141 w 852"/>
                <a:gd name="T65" fmla="*/ 241 h 698"/>
                <a:gd name="T66" fmla="*/ 125 w 852"/>
                <a:gd name="T67" fmla="*/ 256 h 698"/>
                <a:gd name="T68" fmla="*/ 38 w 852"/>
                <a:gd name="T69" fmla="*/ 421 h 698"/>
                <a:gd name="T70" fmla="*/ 31 w 852"/>
                <a:gd name="T71" fmla="*/ 489 h 698"/>
                <a:gd name="T72" fmla="*/ 45 w 852"/>
                <a:gd name="T73" fmla="*/ 620 h 698"/>
                <a:gd name="T74" fmla="*/ 82 w 852"/>
                <a:gd name="T75" fmla="*/ 615 h 698"/>
                <a:gd name="T76" fmla="*/ 193 w 852"/>
                <a:gd name="T77" fmla="*/ 629 h 698"/>
                <a:gd name="T78" fmla="*/ 303 w 852"/>
                <a:gd name="T79" fmla="*/ 671 h 698"/>
                <a:gd name="T80" fmla="*/ 384 w 852"/>
                <a:gd name="T81" fmla="*/ 664 h 698"/>
                <a:gd name="T82" fmla="*/ 452 w 852"/>
                <a:gd name="T83" fmla="*/ 630 h 698"/>
                <a:gd name="T84" fmla="*/ 460 w 852"/>
                <a:gd name="T85" fmla="*/ 675 h 698"/>
                <a:gd name="T86" fmla="*/ 557 w 852"/>
                <a:gd name="T87" fmla="*/ 686 h 698"/>
                <a:gd name="T88" fmla="*/ 618 w 852"/>
                <a:gd name="T89" fmla="*/ 645 h 698"/>
                <a:gd name="T90" fmla="*/ 689 w 852"/>
                <a:gd name="T91" fmla="*/ 578 h 698"/>
                <a:gd name="T92" fmla="*/ 760 w 852"/>
                <a:gd name="T93" fmla="*/ 518 h 698"/>
                <a:gd name="T94" fmla="*/ 814 w 852"/>
                <a:gd name="T95" fmla="*/ 49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2" h="698">
                  <a:moveTo>
                    <a:pt x="817" y="492"/>
                  </a:moveTo>
                  <a:cubicBezTo>
                    <a:pt x="820" y="492"/>
                    <a:pt x="822" y="492"/>
                    <a:pt x="825" y="491"/>
                  </a:cubicBezTo>
                  <a:cubicBezTo>
                    <a:pt x="833" y="489"/>
                    <a:pt x="842" y="487"/>
                    <a:pt x="852" y="485"/>
                  </a:cubicBezTo>
                  <a:cubicBezTo>
                    <a:pt x="847" y="481"/>
                    <a:pt x="844" y="477"/>
                    <a:pt x="841" y="476"/>
                  </a:cubicBezTo>
                  <a:cubicBezTo>
                    <a:pt x="835" y="472"/>
                    <a:pt x="828" y="469"/>
                    <a:pt x="821" y="466"/>
                  </a:cubicBezTo>
                  <a:cubicBezTo>
                    <a:pt x="819" y="465"/>
                    <a:pt x="817" y="464"/>
                    <a:pt x="815" y="463"/>
                  </a:cubicBezTo>
                  <a:cubicBezTo>
                    <a:pt x="809" y="460"/>
                    <a:pt x="803" y="457"/>
                    <a:pt x="796" y="454"/>
                  </a:cubicBezTo>
                  <a:cubicBezTo>
                    <a:pt x="791" y="452"/>
                    <a:pt x="787" y="450"/>
                    <a:pt x="782" y="448"/>
                  </a:cubicBezTo>
                  <a:cubicBezTo>
                    <a:pt x="778" y="447"/>
                    <a:pt x="773" y="446"/>
                    <a:pt x="769" y="445"/>
                  </a:cubicBezTo>
                  <a:cubicBezTo>
                    <a:pt x="743" y="438"/>
                    <a:pt x="717" y="439"/>
                    <a:pt x="691" y="445"/>
                  </a:cubicBezTo>
                  <a:cubicBezTo>
                    <a:pt x="687" y="445"/>
                    <a:pt x="683" y="446"/>
                    <a:pt x="679" y="447"/>
                  </a:cubicBezTo>
                  <a:cubicBezTo>
                    <a:pt x="674" y="449"/>
                    <a:pt x="669" y="450"/>
                    <a:pt x="664" y="452"/>
                  </a:cubicBezTo>
                  <a:cubicBezTo>
                    <a:pt x="656" y="454"/>
                    <a:pt x="649" y="457"/>
                    <a:pt x="642" y="460"/>
                  </a:cubicBezTo>
                  <a:cubicBezTo>
                    <a:pt x="640" y="461"/>
                    <a:pt x="637" y="462"/>
                    <a:pt x="635" y="462"/>
                  </a:cubicBezTo>
                  <a:cubicBezTo>
                    <a:pt x="613" y="472"/>
                    <a:pt x="593" y="483"/>
                    <a:pt x="573" y="497"/>
                  </a:cubicBezTo>
                  <a:cubicBezTo>
                    <a:pt x="567" y="501"/>
                    <a:pt x="561" y="505"/>
                    <a:pt x="553" y="511"/>
                  </a:cubicBezTo>
                  <a:cubicBezTo>
                    <a:pt x="557" y="494"/>
                    <a:pt x="565" y="485"/>
                    <a:pt x="575" y="477"/>
                  </a:cubicBezTo>
                  <a:cubicBezTo>
                    <a:pt x="584" y="468"/>
                    <a:pt x="595" y="460"/>
                    <a:pt x="605" y="452"/>
                  </a:cubicBezTo>
                  <a:cubicBezTo>
                    <a:pt x="608" y="449"/>
                    <a:pt x="611" y="446"/>
                    <a:pt x="615" y="442"/>
                  </a:cubicBezTo>
                  <a:cubicBezTo>
                    <a:pt x="617" y="441"/>
                    <a:pt x="618" y="440"/>
                    <a:pt x="619" y="439"/>
                  </a:cubicBezTo>
                  <a:cubicBezTo>
                    <a:pt x="615" y="437"/>
                    <a:pt x="611" y="436"/>
                    <a:pt x="607" y="435"/>
                  </a:cubicBezTo>
                  <a:cubicBezTo>
                    <a:pt x="606" y="434"/>
                    <a:pt x="604" y="434"/>
                    <a:pt x="602" y="433"/>
                  </a:cubicBezTo>
                  <a:cubicBezTo>
                    <a:pt x="585" y="431"/>
                    <a:pt x="569" y="431"/>
                    <a:pt x="553" y="432"/>
                  </a:cubicBezTo>
                  <a:cubicBezTo>
                    <a:pt x="549" y="432"/>
                    <a:pt x="546" y="432"/>
                    <a:pt x="543" y="432"/>
                  </a:cubicBezTo>
                  <a:cubicBezTo>
                    <a:pt x="523" y="434"/>
                    <a:pt x="502" y="438"/>
                    <a:pt x="483" y="443"/>
                  </a:cubicBezTo>
                  <a:cubicBezTo>
                    <a:pt x="480" y="444"/>
                    <a:pt x="478" y="444"/>
                    <a:pt x="476" y="445"/>
                  </a:cubicBezTo>
                  <a:cubicBezTo>
                    <a:pt x="473" y="446"/>
                    <a:pt x="471" y="446"/>
                    <a:pt x="468" y="447"/>
                  </a:cubicBezTo>
                  <a:cubicBezTo>
                    <a:pt x="435" y="457"/>
                    <a:pt x="404" y="471"/>
                    <a:pt x="375" y="490"/>
                  </a:cubicBezTo>
                  <a:cubicBezTo>
                    <a:pt x="374" y="491"/>
                    <a:pt x="372" y="491"/>
                    <a:pt x="371" y="491"/>
                  </a:cubicBezTo>
                  <a:cubicBezTo>
                    <a:pt x="370" y="491"/>
                    <a:pt x="369" y="491"/>
                    <a:pt x="368" y="491"/>
                  </a:cubicBezTo>
                  <a:cubicBezTo>
                    <a:pt x="368" y="491"/>
                    <a:pt x="369" y="490"/>
                    <a:pt x="369" y="489"/>
                  </a:cubicBezTo>
                  <a:cubicBezTo>
                    <a:pt x="377" y="474"/>
                    <a:pt x="389" y="460"/>
                    <a:pt x="402" y="453"/>
                  </a:cubicBezTo>
                  <a:cubicBezTo>
                    <a:pt x="417" y="444"/>
                    <a:pt x="434" y="436"/>
                    <a:pt x="450" y="429"/>
                  </a:cubicBezTo>
                  <a:cubicBezTo>
                    <a:pt x="452" y="428"/>
                    <a:pt x="454" y="427"/>
                    <a:pt x="457" y="426"/>
                  </a:cubicBezTo>
                  <a:cubicBezTo>
                    <a:pt x="480" y="417"/>
                    <a:pt x="504" y="409"/>
                    <a:pt x="529" y="404"/>
                  </a:cubicBezTo>
                  <a:cubicBezTo>
                    <a:pt x="544" y="401"/>
                    <a:pt x="559" y="400"/>
                    <a:pt x="574" y="402"/>
                  </a:cubicBezTo>
                  <a:cubicBezTo>
                    <a:pt x="578" y="402"/>
                    <a:pt x="582" y="403"/>
                    <a:pt x="585" y="403"/>
                  </a:cubicBezTo>
                  <a:cubicBezTo>
                    <a:pt x="586" y="404"/>
                    <a:pt x="586" y="404"/>
                    <a:pt x="586" y="404"/>
                  </a:cubicBezTo>
                  <a:cubicBezTo>
                    <a:pt x="588" y="401"/>
                    <a:pt x="588" y="399"/>
                    <a:pt x="587" y="397"/>
                  </a:cubicBezTo>
                  <a:cubicBezTo>
                    <a:pt x="586" y="396"/>
                    <a:pt x="585" y="395"/>
                    <a:pt x="584" y="394"/>
                  </a:cubicBezTo>
                  <a:cubicBezTo>
                    <a:pt x="584" y="394"/>
                    <a:pt x="583" y="393"/>
                    <a:pt x="583" y="393"/>
                  </a:cubicBezTo>
                  <a:cubicBezTo>
                    <a:pt x="581" y="391"/>
                    <a:pt x="578" y="389"/>
                    <a:pt x="576" y="388"/>
                  </a:cubicBezTo>
                  <a:cubicBezTo>
                    <a:pt x="571" y="385"/>
                    <a:pt x="566" y="382"/>
                    <a:pt x="561" y="379"/>
                  </a:cubicBezTo>
                  <a:cubicBezTo>
                    <a:pt x="555" y="376"/>
                    <a:pt x="548" y="372"/>
                    <a:pt x="542" y="369"/>
                  </a:cubicBezTo>
                  <a:cubicBezTo>
                    <a:pt x="524" y="360"/>
                    <a:pt x="505" y="352"/>
                    <a:pt x="486" y="347"/>
                  </a:cubicBezTo>
                  <a:cubicBezTo>
                    <a:pt x="484" y="346"/>
                    <a:pt x="482" y="345"/>
                    <a:pt x="479" y="344"/>
                  </a:cubicBezTo>
                  <a:cubicBezTo>
                    <a:pt x="444" y="334"/>
                    <a:pt x="408" y="330"/>
                    <a:pt x="371" y="333"/>
                  </a:cubicBezTo>
                  <a:cubicBezTo>
                    <a:pt x="368" y="333"/>
                    <a:pt x="366" y="334"/>
                    <a:pt x="364" y="334"/>
                  </a:cubicBezTo>
                  <a:cubicBezTo>
                    <a:pt x="362" y="334"/>
                    <a:pt x="359" y="335"/>
                    <a:pt x="356" y="335"/>
                  </a:cubicBezTo>
                  <a:cubicBezTo>
                    <a:pt x="352" y="336"/>
                    <a:pt x="348" y="337"/>
                    <a:pt x="344" y="338"/>
                  </a:cubicBezTo>
                  <a:cubicBezTo>
                    <a:pt x="339" y="339"/>
                    <a:pt x="335" y="340"/>
                    <a:pt x="331" y="341"/>
                  </a:cubicBezTo>
                  <a:cubicBezTo>
                    <a:pt x="322" y="344"/>
                    <a:pt x="314" y="348"/>
                    <a:pt x="306" y="352"/>
                  </a:cubicBezTo>
                  <a:cubicBezTo>
                    <a:pt x="290" y="360"/>
                    <a:pt x="273" y="369"/>
                    <a:pt x="258" y="379"/>
                  </a:cubicBezTo>
                  <a:cubicBezTo>
                    <a:pt x="256" y="381"/>
                    <a:pt x="255" y="382"/>
                    <a:pt x="253" y="383"/>
                  </a:cubicBezTo>
                  <a:cubicBezTo>
                    <a:pt x="247" y="387"/>
                    <a:pt x="242" y="392"/>
                    <a:pt x="237" y="396"/>
                  </a:cubicBezTo>
                  <a:cubicBezTo>
                    <a:pt x="235" y="398"/>
                    <a:pt x="232" y="399"/>
                    <a:pt x="229" y="401"/>
                  </a:cubicBezTo>
                  <a:cubicBezTo>
                    <a:pt x="228" y="401"/>
                    <a:pt x="227" y="400"/>
                    <a:pt x="226" y="400"/>
                  </a:cubicBezTo>
                  <a:cubicBezTo>
                    <a:pt x="231" y="390"/>
                    <a:pt x="238" y="383"/>
                    <a:pt x="246" y="376"/>
                  </a:cubicBezTo>
                  <a:cubicBezTo>
                    <a:pt x="247" y="374"/>
                    <a:pt x="249" y="373"/>
                    <a:pt x="250" y="372"/>
                  </a:cubicBezTo>
                  <a:cubicBezTo>
                    <a:pt x="255" y="368"/>
                    <a:pt x="260" y="364"/>
                    <a:pt x="265" y="360"/>
                  </a:cubicBezTo>
                  <a:cubicBezTo>
                    <a:pt x="279" y="348"/>
                    <a:pt x="294" y="337"/>
                    <a:pt x="312" y="330"/>
                  </a:cubicBezTo>
                  <a:cubicBezTo>
                    <a:pt x="322" y="326"/>
                    <a:pt x="333" y="325"/>
                    <a:pt x="344" y="323"/>
                  </a:cubicBezTo>
                  <a:cubicBezTo>
                    <a:pt x="349" y="323"/>
                    <a:pt x="355" y="322"/>
                    <a:pt x="361" y="321"/>
                  </a:cubicBezTo>
                  <a:cubicBezTo>
                    <a:pt x="363" y="321"/>
                    <a:pt x="365" y="321"/>
                    <a:pt x="367" y="320"/>
                  </a:cubicBezTo>
                  <a:cubicBezTo>
                    <a:pt x="366" y="319"/>
                    <a:pt x="366" y="318"/>
                    <a:pt x="365" y="317"/>
                  </a:cubicBezTo>
                  <a:cubicBezTo>
                    <a:pt x="364" y="315"/>
                    <a:pt x="363" y="313"/>
                    <a:pt x="361" y="312"/>
                  </a:cubicBezTo>
                  <a:cubicBezTo>
                    <a:pt x="358" y="307"/>
                    <a:pt x="353" y="303"/>
                    <a:pt x="349" y="300"/>
                  </a:cubicBezTo>
                  <a:cubicBezTo>
                    <a:pt x="326" y="282"/>
                    <a:pt x="311" y="259"/>
                    <a:pt x="299" y="232"/>
                  </a:cubicBezTo>
                  <a:cubicBezTo>
                    <a:pt x="298" y="230"/>
                    <a:pt x="297" y="228"/>
                    <a:pt x="296" y="225"/>
                  </a:cubicBezTo>
                  <a:cubicBezTo>
                    <a:pt x="296" y="225"/>
                    <a:pt x="296" y="225"/>
                    <a:pt x="296" y="225"/>
                  </a:cubicBezTo>
                  <a:cubicBezTo>
                    <a:pt x="284" y="197"/>
                    <a:pt x="271" y="168"/>
                    <a:pt x="250" y="144"/>
                  </a:cubicBezTo>
                  <a:cubicBezTo>
                    <a:pt x="249" y="143"/>
                    <a:pt x="249" y="141"/>
                    <a:pt x="249" y="140"/>
                  </a:cubicBezTo>
                  <a:cubicBezTo>
                    <a:pt x="264" y="134"/>
                    <a:pt x="279" y="128"/>
                    <a:pt x="294" y="123"/>
                  </a:cubicBezTo>
                  <a:cubicBezTo>
                    <a:pt x="296" y="122"/>
                    <a:pt x="298" y="121"/>
                    <a:pt x="301" y="120"/>
                  </a:cubicBezTo>
                  <a:cubicBezTo>
                    <a:pt x="310" y="117"/>
                    <a:pt x="320" y="113"/>
                    <a:pt x="330" y="110"/>
                  </a:cubicBezTo>
                  <a:cubicBezTo>
                    <a:pt x="355" y="101"/>
                    <a:pt x="381" y="99"/>
                    <a:pt x="408" y="108"/>
                  </a:cubicBezTo>
                  <a:cubicBezTo>
                    <a:pt x="410" y="109"/>
                    <a:pt x="412" y="109"/>
                    <a:pt x="413" y="109"/>
                  </a:cubicBezTo>
                  <a:cubicBezTo>
                    <a:pt x="417" y="110"/>
                    <a:pt x="419" y="109"/>
                    <a:pt x="425" y="104"/>
                  </a:cubicBezTo>
                  <a:cubicBezTo>
                    <a:pt x="418" y="91"/>
                    <a:pt x="408" y="82"/>
                    <a:pt x="397" y="74"/>
                  </a:cubicBezTo>
                  <a:cubicBezTo>
                    <a:pt x="396" y="74"/>
                    <a:pt x="396" y="73"/>
                    <a:pt x="395" y="73"/>
                  </a:cubicBezTo>
                  <a:cubicBezTo>
                    <a:pt x="386" y="67"/>
                    <a:pt x="377" y="61"/>
                    <a:pt x="368" y="56"/>
                  </a:cubicBezTo>
                  <a:cubicBezTo>
                    <a:pt x="360" y="50"/>
                    <a:pt x="350" y="44"/>
                    <a:pt x="341" y="39"/>
                  </a:cubicBezTo>
                  <a:cubicBezTo>
                    <a:pt x="339" y="38"/>
                    <a:pt x="337" y="37"/>
                    <a:pt x="335" y="36"/>
                  </a:cubicBezTo>
                  <a:cubicBezTo>
                    <a:pt x="308" y="22"/>
                    <a:pt x="278" y="12"/>
                    <a:pt x="254" y="7"/>
                  </a:cubicBezTo>
                  <a:cubicBezTo>
                    <a:pt x="245" y="4"/>
                    <a:pt x="236" y="3"/>
                    <a:pt x="227" y="2"/>
                  </a:cubicBezTo>
                  <a:cubicBezTo>
                    <a:pt x="224" y="1"/>
                    <a:pt x="222" y="1"/>
                    <a:pt x="219" y="1"/>
                  </a:cubicBezTo>
                  <a:cubicBezTo>
                    <a:pt x="206" y="0"/>
                    <a:pt x="193" y="0"/>
                    <a:pt x="180" y="1"/>
                  </a:cubicBezTo>
                  <a:cubicBezTo>
                    <a:pt x="178" y="1"/>
                    <a:pt x="175" y="1"/>
                    <a:pt x="172" y="1"/>
                  </a:cubicBezTo>
                  <a:cubicBezTo>
                    <a:pt x="134" y="6"/>
                    <a:pt x="99" y="19"/>
                    <a:pt x="65" y="36"/>
                  </a:cubicBezTo>
                  <a:cubicBezTo>
                    <a:pt x="63" y="37"/>
                    <a:pt x="61" y="38"/>
                    <a:pt x="59" y="39"/>
                  </a:cubicBezTo>
                  <a:cubicBezTo>
                    <a:pt x="41" y="49"/>
                    <a:pt x="24" y="59"/>
                    <a:pt x="6" y="70"/>
                  </a:cubicBezTo>
                  <a:cubicBezTo>
                    <a:pt x="4" y="72"/>
                    <a:pt x="2" y="73"/>
                    <a:pt x="0" y="75"/>
                  </a:cubicBezTo>
                  <a:cubicBezTo>
                    <a:pt x="0" y="75"/>
                    <a:pt x="1" y="75"/>
                    <a:pt x="2" y="75"/>
                  </a:cubicBezTo>
                  <a:cubicBezTo>
                    <a:pt x="45" y="77"/>
                    <a:pt x="64" y="105"/>
                    <a:pt x="80" y="139"/>
                  </a:cubicBezTo>
                  <a:cubicBezTo>
                    <a:pt x="81" y="142"/>
                    <a:pt x="82" y="144"/>
                    <a:pt x="82" y="146"/>
                  </a:cubicBezTo>
                  <a:cubicBezTo>
                    <a:pt x="85" y="151"/>
                    <a:pt x="87" y="156"/>
                    <a:pt x="89" y="161"/>
                  </a:cubicBezTo>
                  <a:cubicBezTo>
                    <a:pt x="97" y="182"/>
                    <a:pt x="109" y="224"/>
                    <a:pt x="132" y="238"/>
                  </a:cubicBezTo>
                  <a:cubicBezTo>
                    <a:pt x="134" y="239"/>
                    <a:pt x="136" y="240"/>
                    <a:pt x="139" y="241"/>
                  </a:cubicBezTo>
                  <a:cubicBezTo>
                    <a:pt x="139" y="241"/>
                    <a:pt x="140" y="241"/>
                    <a:pt x="141" y="241"/>
                  </a:cubicBezTo>
                  <a:cubicBezTo>
                    <a:pt x="139" y="244"/>
                    <a:pt x="137" y="246"/>
                    <a:pt x="135" y="248"/>
                  </a:cubicBezTo>
                  <a:cubicBezTo>
                    <a:pt x="133" y="249"/>
                    <a:pt x="132" y="251"/>
                    <a:pt x="130" y="252"/>
                  </a:cubicBezTo>
                  <a:cubicBezTo>
                    <a:pt x="129" y="253"/>
                    <a:pt x="127" y="255"/>
                    <a:pt x="125" y="256"/>
                  </a:cubicBezTo>
                  <a:cubicBezTo>
                    <a:pt x="100" y="280"/>
                    <a:pt x="80" y="307"/>
                    <a:pt x="65" y="337"/>
                  </a:cubicBezTo>
                  <a:cubicBezTo>
                    <a:pt x="64" y="339"/>
                    <a:pt x="63" y="342"/>
                    <a:pt x="62" y="344"/>
                  </a:cubicBezTo>
                  <a:cubicBezTo>
                    <a:pt x="51" y="367"/>
                    <a:pt x="42" y="393"/>
                    <a:pt x="38" y="421"/>
                  </a:cubicBezTo>
                  <a:cubicBezTo>
                    <a:pt x="36" y="433"/>
                    <a:pt x="34" y="445"/>
                    <a:pt x="33" y="457"/>
                  </a:cubicBezTo>
                  <a:cubicBezTo>
                    <a:pt x="33" y="460"/>
                    <a:pt x="32" y="463"/>
                    <a:pt x="32" y="465"/>
                  </a:cubicBezTo>
                  <a:cubicBezTo>
                    <a:pt x="32" y="473"/>
                    <a:pt x="31" y="481"/>
                    <a:pt x="31" y="489"/>
                  </a:cubicBezTo>
                  <a:cubicBezTo>
                    <a:pt x="31" y="492"/>
                    <a:pt x="31" y="495"/>
                    <a:pt x="31" y="498"/>
                  </a:cubicBezTo>
                  <a:cubicBezTo>
                    <a:pt x="31" y="534"/>
                    <a:pt x="35" y="571"/>
                    <a:pt x="41" y="607"/>
                  </a:cubicBezTo>
                  <a:cubicBezTo>
                    <a:pt x="42" y="611"/>
                    <a:pt x="44" y="615"/>
                    <a:pt x="45" y="620"/>
                  </a:cubicBezTo>
                  <a:cubicBezTo>
                    <a:pt x="46" y="623"/>
                    <a:pt x="47" y="625"/>
                    <a:pt x="48" y="629"/>
                  </a:cubicBezTo>
                  <a:cubicBezTo>
                    <a:pt x="50" y="628"/>
                    <a:pt x="52" y="627"/>
                    <a:pt x="54" y="626"/>
                  </a:cubicBezTo>
                  <a:cubicBezTo>
                    <a:pt x="65" y="622"/>
                    <a:pt x="74" y="619"/>
                    <a:pt x="82" y="615"/>
                  </a:cubicBezTo>
                  <a:cubicBezTo>
                    <a:pt x="101" y="605"/>
                    <a:pt x="121" y="603"/>
                    <a:pt x="141" y="610"/>
                  </a:cubicBezTo>
                  <a:cubicBezTo>
                    <a:pt x="157" y="615"/>
                    <a:pt x="172" y="620"/>
                    <a:pt x="187" y="626"/>
                  </a:cubicBezTo>
                  <a:cubicBezTo>
                    <a:pt x="189" y="627"/>
                    <a:pt x="191" y="628"/>
                    <a:pt x="193" y="629"/>
                  </a:cubicBezTo>
                  <a:cubicBezTo>
                    <a:pt x="201" y="632"/>
                    <a:pt x="209" y="636"/>
                    <a:pt x="217" y="639"/>
                  </a:cubicBezTo>
                  <a:cubicBezTo>
                    <a:pt x="227" y="644"/>
                    <a:pt x="238" y="649"/>
                    <a:pt x="249" y="653"/>
                  </a:cubicBezTo>
                  <a:cubicBezTo>
                    <a:pt x="266" y="660"/>
                    <a:pt x="285" y="666"/>
                    <a:pt x="303" y="671"/>
                  </a:cubicBezTo>
                  <a:cubicBezTo>
                    <a:pt x="304" y="671"/>
                    <a:pt x="306" y="672"/>
                    <a:pt x="307" y="672"/>
                  </a:cubicBezTo>
                  <a:cubicBezTo>
                    <a:pt x="308" y="672"/>
                    <a:pt x="309" y="672"/>
                    <a:pt x="310" y="672"/>
                  </a:cubicBezTo>
                  <a:cubicBezTo>
                    <a:pt x="336" y="677"/>
                    <a:pt x="360" y="674"/>
                    <a:pt x="384" y="664"/>
                  </a:cubicBezTo>
                  <a:cubicBezTo>
                    <a:pt x="386" y="663"/>
                    <a:pt x="388" y="662"/>
                    <a:pt x="390" y="661"/>
                  </a:cubicBezTo>
                  <a:cubicBezTo>
                    <a:pt x="391" y="661"/>
                    <a:pt x="393" y="660"/>
                    <a:pt x="394" y="659"/>
                  </a:cubicBezTo>
                  <a:cubicBezTo>
                    <a:pt x="413" y="650"/>
                    <a:pt x="431" y="641"/>
                    <a:pt x="452" y="630"/>
                  </a:cubicBezTo>
                  <a:cubicBezTo>
                    <a:pt x="452" y="637"/>
                    <a:pt x="452" y="642"/>
                    <a:pt x="451" y="646"/>
                  </a:cubicBezTo>
                  <a:cubicBezTo>
                    <a:pt x="450" y="655"/>
                    <a:pt x="452" y="663"/>
                    <a:pt x="456" y="670"/>
                  </a:cubicBezTo>
                  <a:cubicBezTo>
                    <a:pt x="457" y="671"/>
                    <a:pt x="458" y="673"/>
                    <a:pt x="460" y="675"/>
                  </a:cubicBezTo>
                  <a:cubicBezTo>
                    <a:pt x="461" y="676"/>
                    <a:pt x="462" y="678"/>
                    <a:pt x="463" y="679"/>
                  </a:cubicBezTo>
                  <a:cubicBezTo>
                    <a:pt x="474" y="689"/>
                    <a:pt x="486" y="693"/>
                    <a:pt x="499" y="695"/>
                  </a:cubicBezTo>
                  <a:cubicBezTo>
                    <a:pt x="519" y="698"/>
                    <a:pt x="538" y="694"/>
                    <a:pt x="557" y="686"/>
                  </a:cubicBezTo>
                  <a:cubicBezTo>
                    <a:pt x="558" y="685"/>
                    <a:pt x="559" y="685"/>
                    <a:pt x="560" y="684"/>
                  </a:cubicBezTo>
                  <a:cubicBezTo>
                    <a:pt x="561" y="684"/>
                    <a:pt x="562" y="683"/>
                    <a:pt x="563" y="683"/>
                  </a:cubicBezTo>
                  <a:cubicBezTo>
                    <a:pt x="583" y="673"/>
                    <a:pt x="601" y="660"/>
                    <a:pt x="618" y="645"/>
                  </a:cubicBezTo>
                  <a:cubicBezTo>
                    <a:pt x="626" y="637"/>
                    <a:pt x="635" y="629"/>
                    <a:pt x="643" y="621"/>
                  </a:cubicBezTo>
                  <a:cubicBezTo>
                    <a:pt x="645" y="620"/>
                    <a:pt x="647" y="618"/>
                    <a:pt x="648" y="617"/>
                  </a:cubicBezTo>
                  <a:cubicBezTo>
                    <a:pt x="662" y="604"/>
                    <a:pt x="676" y="591"/>
                    <a:pt x="689" y="578"/>
                  </a:cubicBezTo>
                  <a:cubicBezTo>
                    <a:pt x="700" y="568"/>
                    <a:pt x="711" y="558"/>
                    <a:pt x="722" y="548"/>
                  </a:cubicBezTo>
                  <a:cubicBezTo>
                    <a:pt x="723" y="547"/>
                    <a:pt x="725" y="545"/>
                    <a:pt x="727" y="544"/>
                  </a:cubicBezTo>
                  <a:cubicBezTo>
                    <a:pt x="737" y="535"/>
                    <a:pt x="748" y="526"/>
                    <a:pt x="760" y="518"/>
                  </a:cubicBezTo>
                  <a:cubicBezTo>
                    <a:pt x="765" y="514"/>
                    <a:pt x="770" y="511"/>
                    <a:pt x="776" y="507"/>
                  </a:cubicBezTo>
                  <a:cubicBezTo>
                    <a:pt x="779" y="505"/>
                    <a:pt x="781" y="504"/>
                    <a:pt x="784" y="502"/>
                  </a:cubicBezTo>
                  <a:cubicBezTo>
                    <a:pt x="794" y="498"/>
                    <a:pt x="803" y="494"/>
                    <a:pt x="814" y="493"/>
                  </a:cubicBezTo>
                  <a:cubicBezTo>
                    <a:pt x="815" y="493"/>
                    <a:pt x="816" y="493"/>
                    <a:pt x="817" y="4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3" name="Freeform 21"/>
            <p:cNvSpPr/>
            <p:nvPr>
              <p:custDataLst>
                <p:tags r:id="rId42"/>
              </p:custDataLst>
            </p:nvPr>
          </p:nvSpPr>
          <p:spPr bwMode="auto">
            <a:xfrm>
              <a:off x="8164513" y="3014663"/>
              <a:ext cx="2482850" cy="1689100"/>
            </a:xfrm>
            <a:custGeom>
              <a:avLst/>
              <a:gdLst>
                <a:gd name="T0" fmla="*/ 590 w 661"/>
                <a:gd name="T1" fmla="*/ 69 h 450"/>
                <a:gd name="T2" fmla="*/ 539 w 661"/>
                <a:gd name="T3" fmla="*/ 31 h 450"/>
                <a:gd name="T4" fmla="*/ 502 w 661"/>
                <a:gd name="T5" fmla="*/ 15 h 450"/>
                <a:gd name="T6" fmla="*/ 433 w 661"/>
                <a:gd name="T7" fmla="*/ 1 h 450"/>
                <a:gd name="T8" fmla="*/ 350 w 661"/>
                <a:gd name="T9" fmla="*/ 6 h 450"/>
                <a:gd name="T10" fmla="*/ 273 w 661"/>
                <a:gd name="T11" fmla="*/ 51 h 450"/>
                <a:gd name="T12" fmla="*/ 205 w 661"/>
                <a:gd name="T13" fmla="*/ 72 h 450"/>
                <a:gd name="T14" fmla="*/ 221 w 661"/>
                <a:gd name="T15" fmla="*/ 59 h 450"/>
                <a:gd name="T16" fmla="*/ 246 w 661"/>
                <a:gd name="T17" fmla="*/ 40 h 450"/>
                <a:gd name="T18" fmla="*/ 153 w 661"/>
                <a:gd name="T19" fmla="*/ 97 h 450"/>
                <a:gd name="T20" fmla="*/ 77 w 661"/>
                <a:gd name="T21" fmla="*/ 173 h 450"/>
                <a:gd name="T22" fmla="*/ 38 w 661"/>
                <a:gd name="T23" fmla="*/ 228 h 450"/>
                <a:gd name="T24" fmla="*/ 16 w 661"/>
                <a:gd name="T25" fmla="*/ 272 h 450"/>
                <a:gd name="T26" fmla="*/ 0 w 661"/>
                <a:gd name="T27" fmla="*/ 316 h 450"/>
                <a:gd name="T28" fmla="*/ 7 w 661"/>
                <a:gd name="T29" fmla="*/ 319 h 450"/>
                <a:gd name="T30" fmla="*/ 25 w 661"/>
                <a:gd name="T31" fmla="*/ 281 h 450"/>
                <a:gd name="T32" fmla="*/ 76 w 661"/>
                <a:gd name="T33" fmla="*/ 208 h 450"/>
                <a:gd name="T34" fmla="*/ 140 w 661"/>
                <a:gd name="T35" fmla="*/ 146 h 450"/>
                <a:gd name="T36" fmla="*/ 229 w 661"/>
                <a:gd name="T37" fmla="*/ 90 h 450"/>
                <a:gd name="T38" fmla="*/ 289 w 661"/>
                <a:gd name="T39" fmla="*/ 67 h 450"/>
                <a:gd name="T40" fmla="*/ 400 w 661"/>
                <a:gd name="T41" fmla="*/ 51 h 450"/>
                <a:gd name="T42" fmla="*/ 457 w 661"/>
                <a:gd name="T43" fmla="*/ 59 h 450"/>
                <a:gd name="T44" fmla="*/ 550 w 661"/>
                <a:gd name="T45" fmla="*/ 118 h 450"/>
                <a:gd name="T46" fmla="*/ 571 w 661"/>
                <a:gd name="T47" fmla="*/ 150 h 450"/>
                <a:gd name="T48" fmla="*/ 578 w 661"/>
                <a:gd name="T49" fmla="*/ 168 h 450"/>
                <a:gd name="T50" fmla="*/ 586 w 661"/>
                <a:gd name="T51" fmla="*/ 236 h 450"/>
                <a:gd name="T52" fmla="*/ 554 w 661"/>
                <a:gd name="T53" fmla="*/ 345 h 450"/>
                <a:gd name="T54" fmla="*/ 507 w 661"/>
                <a:gd name="T55" fmla="*/ 371 h 450"/>
                <a:gd name="T56" fmla="*/ 498 w 661"/>
                <a:gd name="T57" fmla="*/ 371 h 450"/>
                <a:gd name="T58" fmla="*/ 498 w 661"/>
                <a:gd name="T59" fmla="*/ 371 h 450"/>
                <a:gd name="T60" fmla="*/ 493 w 661"/>
                <a:gd name="T61" fmla="*/ 370 h 450"/>
                <a:gd name="T62" fmla="*/ 490 w 661"/>
                <a:gd name="T63" fmla="*/ 369 h 450"/>
                <a:gd name="T64" fmla="*/ 460 w 661"/>
                <a:gd name="T65" fmla="*/ 349 h 450"/>
                <a:gd name="T66" fmla="*/ 439 w 661"/>
                <a:gd name="T67" fmla="*/ 301 h 450"/>
                <a:gd name="T68" fmla="*/ 448 w 661"/>
                <a:gd name="T69" fmla="*/ 243 h 450"/>
                <a:gd name="T70" fmla="*/ 489 w 661"/>
                <a:gd name="T71" fmla="*/ 228 h 450"/>
                <a:gd name="T72" fmla="*/ 522 w 661"/>
                <a:gd name="T73" fmla="*/ 235 h 450"/>
                <a:gd name="T74" fmla="*/ 513 w 661"/>
                <a:gd name="T75" fmla="*/ 218 h 450"/>
                <a:gd name="T76" fmla="*/ 464 w 661"/>
                <a:gd name="T77" fmla="*/ 201 h 450"/>
                <a:gd name="T78" fmla="*/ 422 w 661"/>
                <a:gd name="T79" fmla="*/ 214 h 450"/>
                <a:gd name="T80" fmla="*/ 393 w 661"/>
                <a:gd name="T81" fmla="*/ 252 h 450"/>
                <a:gd name="T82" fmla="*/ 382 w 661"/>
                <a:gd name="T83" fmla="*/ 305 h 450"/>
                <a:gd name="T84" fmla="*/ 392 w 661"/>
                <a:gd name="T85" fmla="*/ 363 h 450"/>
                <a:gd name="T86" fmla="*/ 414 w 661"/>
                <a:gd name="T87" fmla="*/ 403 h 450"/>
                <a:gd name="T88" fmla="*/ 483 w 661"/>
                <a:gd name="T89" fmla="*/ 446 h 450"/>
                <a:gd name="T90" fmla="*/ 486 w 661"/>
                <a:gd name="T91" fmla="*/ 447 h 450"/>
                <a:gd name="T92" fmla="*/ 497 w 661"/>
                <a:gd name="T93" fmla="*/ 449 h 450"/>
                <a:gd name="T94" fmla="*/ 510 w 661"/>
                <a:gd name="T95" fmla="*/ 450 h 450"/>
                <a:gd name="T96" fmla="*/ 564 w 661"/>
                <a:gd name="T97" fmla="*/ 440 h 450"/>
                <a:gd name="T98" fmla="*/ 609 w 661"/>
                <a:gd name="T99" fmla="*/ 409 h 450"/>
                <a:gd name="T100" fmla="*/ 637 w 661"/>
                <a:gd name="T101" fmla="*/ 367 h 450"/>
                <a:gd name="T102" fmla="*/ 658 w 661"/>
                <a:gd name="T103" fmla="*/ 294 h 450"/>
                <a:gd name="T104" fmla="*/ 647 w 661"/>
                <a:gd name="T105" fmla="*/ 163 h 450"/>
                <a:gd name="T106" fmla="*/ 638 w 661"/>
                <a:gd name="T107" fmla="*/ 136 h 450"/>
                <a:gd name="T108" fmla="*/ 628 w 661"/>
                <a:gd name="T109" fmla="*/ 11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1" h="450">
                  <a:moveTo>
                    <a:pt x="600" y="79"/>
                  </a:moveTo>
                  <a:cubicBezTo>
                    <a:pt x="598" y="77"/>
                    <a:pt x="596" y="76"/>
                    <a:pt x="595" y="74"/>
                  </a:cubicBezTo>
                  <a:cubicBezTo>
                    <a:pt x="593" y="72"/>
                    <a:pt x="592" y="71"/>
                    <a:pt x="590" y="69"/>
                  </a:cubicBezTo>
                  <a:cubicBezTo>
                    <a:pt x="584" y="63"/>
                    <a:pt x="578" y="58"/>
                    <a:pt x="572" y="52"/>
                  </a:cubicBezTo>
                  <a:cubicBezTo>
                    <a:pt x="562" y="45"/>
                    <a:pt x="553" y="39"/>
                    <a:pt x="542" y="33"/>
                  </a:cubicBezTo>
                  <a:cubicBezTo>
                    <a:pt x="541" y="32"/>
                    <a:pt x="540" y="32"/>
                    <a:pt x="539" y="31"/>
                  </a:cubicBezTo>
                  <a:cubicBezTo>
                    <a:pt x="534" y="28"/>
                    <a:pt x="529" y="25"/>
                    <a:pt x="523" y="23"/>
                  </a:cubicBezTo>
                  <a:cubicBezTo>
                    <a:pt x="517" y="20"/>
                    <a:pt x="511" y="18"/>
                    <a:pt x="505" y="15"/>
                  </a:cubicBezTo>
                  <a:cubicBezTo>
                    <a:pt x="504" y="15"/>
                    <a:pt x="503" y="15"/>
                    <a:pt x="502" y="15"/>
                  </a:cubicBezTo>
                  <a:cubicBezTo>
                    <a:pt x="500" y="14"/>
                    <a:pt x="498" y="13"/>
                    <a:pt x="495" y="12"/>
                  </a:cubicBezTo>
                  <a:cubicBezTo>
                    <a:pt x="487" y="9"/>
                    <a:pt x="478" y="7"/>
                    <a:pt x="469" y="5"/>
                  </a:cubicBezTo>
                  <a:cubicBezTo>
                    <a:pt x="457" y="3"/>
                    <a:pt x="445" y="1"/>
                    <a:pt x="433" y="1"/>
                  </a:cubicBezTo>
                  <a:cubicBezTo>
                    <a:pt x="421" y="0"/>
                    <a:pt x="409" y="0"/>
                    <a:pt x="397" y="0"/>
                  </a:cubicBezTo>
                  <a:cubicBezTo>
                    <a:pt x="385" y="1"/>
                    <a:pt x="374" y="2"/>
                    <a:pt x="362" y="4"/>
                  </a:cubicBezTo>
                  <a:cubicBezTo>
                    <a:pt x="358" y="4"/>
                    <a:pt x="354" y="5"/>
                    <a:pt x="350" y="6"/>
                  </a:cubicBezTo>
                  <a:cubicBezTo>
                    <a:pt x="349" y="6"/>
                    <a:pt x="347" y="6"/>
                    <a:pt x="346" y="7"/>
                  </a:cubicBezTo>
                  <a:cubicBezTo>
                    <a:pt x="345" y="7"/>
                    <a:pt x="344" y="8"/>
                    <a:pt x="344" y="8"/>
                  </a:cubicBezTo>
                  <a:cubicBezTo>
                    <a:pt x="318" y="27"/>
                    <a:pt x="294" y="41"/>
                    <a:pt x="273" y="51"/>
                  </a:cubicBezTo>
                  <a:cubicBezTo>
                    <a:pt x="253" y="60"/>
                    <a:pt x="235" y="66"/>
                    <a:pt x="223" y="68"/>
                  </a:cubicBezTo>
                  <a:cubicBezTo>
                    <a:pt x="217" y="70"/>
                    <a:pt x="213" y="71"/>
                    <a:pt x="210" y="71"/>
                  </a:cubicBezTo>
                  <a:cubicBezTo>
                    <a:pt x="207" y="72"/>
                    <a:pt x="205" y="72"/>
                    <a:pt x="205" y="72"/>
                  </a:cubicBezTo>
                  <a:cubicBezTo>
                    <a:pt x="203" y="64"/>
                    <a:pt x="203" y="64"/>
                    <a:pt x="203" y="64"/>
                  </a:cubicBezTo>
                  <a:cubicBezTo>
                    <a:pt x="203" y="64"/>
                    <a:pt x="205" y="64"/>
                    <a:pt x="208" y="63"/>
                  </a:cubicBezTo>
                  <a:cubicBezTo>
                    <a:pt x="211" y="62"/>
                    <a:pt x="215" y="61"/>
                    <a:pt x="221" y="59"/>
                  </a:cubicBezTo>
                  <a:cubicBezTo>
                    <a:pt x="232" y="55"/>
                    <a:pt x="248" y="49"/>
                    <a:pt x="267" y="38"/>
                  </a:cubicBezTo>
                  <a:cubicBezTo>
                    <a:pt x="276" y="33"/>
                    <a:pt x="285" y="27"/>
                    <a:pt x="295" y="20"/>
                  </a:cubicBezTo>
                  <a:cubicBezTo>
                    <a:pt x="278" y="26"/>
                    <a:pt x="262" y="32"/>
                    <a:pt x="246" y="40"/>
                  </a:cubicBezTo>
                  <a:cubicBezTo>
                    <a:pt x="244" y="41"/>
                    <a:pt x="242" y="42"/>
                    <a:pt x="240" y="43"/>
                  </a:cubicBezTo>
                  <a:cubicBezTo>
                    <a:pt x="230" y="47"/>
                    <a:pt x="221" y="52"/>
                    <a:pt x="212" y="58"/>
                  </a:cubicBezTo>
                  <a:cubicBezTo>
                    <a:pt x="190" y="70"/>
                    <a:pt x="171" y="83"/>
                    <a:pt x="153" y="97"/>
                  </a:cubicBezTo>
                  <a:cubicBezTo>
                    <a:pt x="151" y="99"/>
                    <a:pt x="150" y="100"/>
                    <a:pt x="148" y="102"/>
                  </a:cubicBezTo>
                  <a:cubicBezTo>
                    <a:pt x="139" y="109"/>
                    <a:pt x="130" y="117"/>
                    <a:pt x="122" y="125"/>
                  </a:cubicBezTo>
                  <a:cubicBezTo>
                    <a:pt x="105" y="141"/>
                    <a:pt x="90" y="157"/>
                    <a:pt x="77" y="173"/>
                  </a:cubicBezTo>
                  <a:cubicBezTo>
                    <a:pt x="76" y="174"/>
                    <a:pt x="74" y="176"/>
                    <a:pt x="73" y="178"/>
                  </a:cubicBezTo>
                  <a:cubicBezTo>
                    <a:pt x="68" y="184"/>
                    <a:pt x="64" y="190"/>
                    <a:pt x="60" y="195"/>
                  </a:cubicBezTo>
                  <a:cubicBezTo>
                    <a:pt x="51" y="207"/>
                    <a:pt x="44" y="218"/>
                    <a:pt x="38" y="228"/>
                  </a:cubicBezTo>
                  <a:cubicBezTo>
                    <a:pt x="32" y="239"/>
                    <a:pt x="27" y="249"/>
                    <a:pt x="23" y="258"/>
                  </a:cubicBezTo>
                  <a:cubicBezTo>
                    <a:pt x="21" y="260"/>
                    <a:pt x="20" y="263"/>
                    <a:pt x="19" y="266"/>
                  </a:cubicBezTo>
                  <a:cubicBezTo>
                    <a:pt x="18" y="268"/>
                    <a:pt x="17" y="270"/>
                    <a:pt x="16" y="272"/>
                  </a:cubicBezTo>
                  <a:cubicBezTo>
                    <a:pt x="11" y="283"/>
                    <a:pt x="7" y="293"/>
                    <a:pt x="5" y="300"/>
                  </a:cubicBezTo>
                  <a:cubicBezTo>
                    <a:pt x="3" y="305"/>
                    <a:pt x="2" y="309"/>
                    <a:pt x="1" y="312"/>
                  </a:cubicBezTo>
                  <a:cubicBezTo>
                    <a:pt x="0" y="314"/>
                    <a:pt x="0" y="316"/>
                    <a:pt x="0" y="316"/>
                  </a:cubicBezTo>
                  <a:cubicBezTo>
                    <a:pt x="2" y="317"/>
                    <a:pt x="2" y="317"/>
                    <a:pt x="2" y="317"/>
                  </a:cubicBezTo>
                  <a:cubicBezTo>
                    <a:pt x="4" y="317"/>
                    <a:pt x="4" y="317"/>
                    <a:pt x="4" y="317"/>
                  </a:cubicBezTo>
                  <a:cubicBezTo>
                    <a:pt x="7" y="319"/>
                    <a:pt x="7" y="319"/>
                    <a:pt x="7" y="319"/>
                  </a:cubicBezTo>
                  <a:cubicBezTo>
                    <a:pt x="7" y="319"/>
                    <a:pt x="8" y="317"/>
                    <a:pt x="9" y="315"/>
                  </a:cubicBezTo>
                  <a:cubicBezTo>
                    <a:pt x="10" y="312"/>
                    <a:pt x="12" y="309"/>
                    <a:pt x="14" y="304"/>
                  </a:cubicBezTo>
                  <a:cubicBezTo>
                    <a:pt x="17" y="298"/>
                    <a:pt x="20" y="290"/>
                    <a:pt x="25" y="281"/>
                  </a:cubicBezTo>
                  <a:cubicBezTo>
                    <a:pt x="26" y="279"/>
                    <a:pt x="27" y="277"/>
                    <a:pt x="29" y="275"/>
                  </a:cubicBezTo>
                  <a:cubicBezTo>
                    <a:pt x="31" y="272"/>
                    <a:pt x="33" y="268"/>
                    <a:pt x="35" y="264"/>
                  </a:cubicBezTo>
                  <a:cubicBezTo>
                    <a:pt x="45" y="248"/>
                    <a:pt x="58" y="228"/>
                    <a:pt x="76" y="208"/>
                  </a:cubicBezTo>
                  <a:cubicBezTo>
                    <a:pt x="80" y="203"/>
                    <a:pt x="84" y="198"/>
                    <a:pt x="89" y="193"/>
                  </a:cubicBezTo>
                  <a:cubicBezTo>
                    <a:pt x="90" y="192"/>
                    <a:pt x="92" y="190"/>
                    <a:pt x="93" y="189"/>
                  </a:cubicBezTo>
                  <a:cubicBezTo>
                    <a:pt x="107" y="174"/>
                    <a:pt x="122" y="160"/>
                    <a:pt x="140" y="146"/>
                  </a:cubicBezTo>
                  <a:cubicBezTo>
                    <a:pt x="150" y="138"/>
                    <a:pt x="160" y="131"/>
                    <a:pt x="170" y="124"/>
                  </a:cubicBezTo>
                  <a:cubicBezTo>
                    <a:pt x="172" y="123"/>
                    <a:pt x="174" y="121"/>
                    <a:pt x="176" y="120"/>
                  </a:cubicBezTo>
                  <a:cubicBezTo>
                    <a:pt x="192" y="110"/>
                    <a:pt x="210" y="99"/>
                    <a:pt x="229" y="90"/>
                  </a:cubicBezTo>
                  <a:cubicBezTo>
                    <a:pt x="242" y="84"/>
                    <a:pt x="256" y="78"/>
                    <a:pt x="271" y="73"/>
                  </a:cubicBezTo>
                  <a:cubicBezTo>
                    <a:pt x="273" y="72"/>
                    <a:pt x="275" y="72"/>
                    <a:pt x="277" y="71"/>
                  </a:cubicBezTo>
                  <a:cubicBezTo>
                    <a:pt x="281" y="69"/>
                    <a:pt x="285" y="68"/>
                    <a:pt x="289" y="67"/>
                  </a:cubicBezTo>
                  <a:cubicBezTo>
                    <a:pt x="293" y="66"/>
                    <a:pt x="298" y="64"/>
                    <a:pt x="302" y="63"/>
                  </a:cubicBezTo>
                  <a:cubicBezTo>
                    <a:pt x="314" y="60"/>
                    <a:pt x="326" y="57"/>
                    <a:pt x="339" y="55"/>
                  </a:cubicBezTo>
                  <a:cubicBezTo>
                    <a:pt x="359" y="52"/>
                    <a:pt x="379" y="50"/>
                    <a:pt x="400" y="51"/>
                  </a:cubicBezTo>
                  <a:cubicBezTo>
                    <a:pt x="403" y="51"/>
                    <a:pt x="406" y="51"/>
                    <a:pt x="409" y="51"/>
                  </a:cubicBezTo>
                  <a:cubicBezTo>
                    <a:pt x="423" y="52"/>
                    <a:pt x="437" y="54"/>
                    <a:pt x="450" y="57"/>
                  </a:cubicBezTo>
                  <a:cubicBezTo>
                    <a:pt x="452" y="58"/>
                    <a:pt x="455" y="58"/>
                    <a:pt x="457" y="59"/>
                  </a:cubicBezTo>
                  <a:cubicBezTo>
                    <a:pt x="457" y="59"/>
                    <a:pt x="457" y="59"/>
                    <a:pt x="458" y="59"/>
                  </a:cubicBezTo>
                  <a:cubicBezTo>
                    <a:pt x="492" y="68"/>
                    <a:pt x="523" y="87"/>
                    <a:pt x="546" y="113"/>
                  </a:cubicBezTo>
                  <a:cubicBezTo>
                    <a:pt x="548" y="114"/>
                    <a:pt x="549" y="116"/>
                    <a:pt x="550" y="118"/>
                  </a:cubicBezTo>
                  <a:cubicBezTo>
                    <a:pt x="551" y="118"/>
                    <a:pt x="551" y="119"/>
                    <a:pt x="552" y="120"/>
                  </a:cubicBezTo>
                  <a:cubicBezTo>
                    <a:pt x="558" y="127"/>
                    <a:pt x="563" y="135"/>
                    <a:pt x="568" y="143"/>
                  </a:cubicBezTo>
                  <a:cubicBezTo>
                    <a:pt x="571" y="150"/>
                    <a:pt x="571" y="150"/>
                    <a:pt x="571" y="150"/>
                  </a:cubicBezTo>
                  <a:cubicBezTo>
                    <a:pt x="572" y="150"/>
                    <a:pt x="574" y="155"/>
                    <a:pt x="574" y="156"/>
                  </a:cubicBezTo>
                  <a:cubicBezTo>
                    <a:pt x="575" y="157"/>
                    <a:pt x="576" y="160"/>
                    <a:pt x="576" y="162"/>
                  </a:cubicBezTo>
                  <a:cubicBezTo>
                    <a:pt x="577" y="164"/>
                    <a:pt x="578" y="166"/>
                    <a:pt x="578" y="168"/>
                  </a:cubicBezTo>
                  <a:cubicBezTo>
                    <a:pt x="584" y="185"/>
                    <a:pt x="586" y="205"/>
                    <a:pt x="586" y="224"/>
                  </a:cubicBezTo>
                  <a:cubicBezTo>
                    <a:pt x="586" y="224"/>
                    <a:pt x="586" y="224"/>
                    <a:pt x="586" y="224"/>
                  </a:cubicBezTo>
                  <a:cubicBezTo>
                    <a:pt x="586" y="228"/>
                    <a:pt x="586" y="232"/>
                    <a:pt x="586" y="236"/>
                  </a:cubicBezTo>
                  <a:cubicBezTo>
                    <a:pt x="585" y="251"/>
                    <a:pt x="583" y="267"/>
                    <a:pt x="580" y="281"/>
                  </a:cubicBezTo>
                  <a:cubicBezTo>
                    <a:pt x="576" y="299"/>
                    <a:pt x="570" y="316"/>
                    <a:pt x="563" y="330"/>
                  </a:cubicBezTo>
                  <a:cubicBezTo>
                    <a:pt x="560" y="336"/>
                    <a:pt x="557" y="341"/>
                    <a:pt x="554" y="345"/>
                  </a:cubicBezTo>
                  <a:cubicBezTo>
                    <a:pt x="552" y="347"/>
                    <a:pt x="551" y="349"/>
                    <a:pt x="550" y="351"/>
                  </a:cubicBezTo>
                  <a:cubicBezTo>
                    <a:pt x="546" y="355"/>
                    <a:pt x="542" y="358"/>
                    <a:pt x="538" y="361"/>
                  </a:cubicBezTo>
                  <a:cubicBezTo>
                    <a:pt x="529" y="368"/>
                    <a:pt x="520" y="371"/>
                    <a:pt x="507" y="371"/>
                  </a:cubicBezTo>
                  <a:cubicBezTo>
                    <a:pt x="505" y="371"/>
                    <a:pt x="504" y="371"/>
                    <a:pt x="502" y="371"/>
                  </a:cubicBezTo>
                  <a:cubicBezTo>
                    <a:pt x="500" y="371"/>
                    <a:pt x="500" y="371"/>
                    <a:pt x="500" y="371"/>
                  </a:cubicBezTo>
                  <a:cubicBezTo>
                    <a:pt x="498" y="371"/>
                    <a:pt x="498" y="371"/>
                    <a:pt x="498" y="371"/>
                  </a:cubicBezTo>
                  <a:cubicBezTo>
                    <a:pt x="498" y="370"/>
                    <a:pt x="498" y="370"/>
                    <a:pt x="498" y="370"/>
                  </a:cubicBezTo>
                  <a:cubicBezTo>
                    <a:pt x="500" y="371"/>
                    <a:pt x="498" y="371"/>
                    <a:pt x="499" y="371"/>
                  </a:cubicBezTo>
                  <a:cubicBezTo>
                    <a:pt x="498" y="371"/>
                    <a:pt x="498" y="371"/>
                    <a:pt x="498" y="371"/>
                  </a:cubicBezTo>
                  <a:cubicBezTo>
                    <a:pt x="495" y="370"/>
                    <a:pt x="495" y="370"/>
                    <a:pt x="495" y="370"/>
                  </a:cubicBezTo>
                  <a:cubicBezTo>
                    <a:pt x="494" y="370"/>
                    <a:pt x="494" y="370"/>
                    <a:pt x="494" y="370"/>
                  </a:cubicBezTo>
                  <a:cubicBezTo>
                    <a:pt x="493" y="370"/>
                    <a:pt x="494" y="370"/>
                    <a:pt x="493" y="370"/>
                  </a:cubicBezTo>
                  <a:cubicBezTo>
                    <a:pt x="493" y="370"/>
                    <a:pt x="493" y="370"/>
                    <a:pt x="493" y="370"/>
                  </a:cubicBezTo>
                  <a:cubicBezTo>
                    <a:pt x="492" y="370"/>
                    <a:pt x="492" y="370"/>
                    <a:pt x="492" y="369"/>
                  </a:cubicBezTo>
                  <a:cubicBezTo>
                    <a:pt x="491" y="369"/>
                    <a:pt x="490" y="369"/>
                    <a:pt x="490" y="369"/>
                  </a:cubicBezTo>
                  <a:cubicBezTo>
                    <a:pt x="485" y="368"/>
                    <a:pt x="480" y="366"/>
                    <a:pt x="475" y="363"/>
                  </a:cubicBezTo>
                  <a:cubicBezTo>
                    <a:pt x="472" y="360"/>
                    <a:pt x="468" y="357"/>
                    <a:pt x="465" y="354"/>
                  </a:cubicBezTo>
                  <a:cubicBezTo>
                    <a:pt x="463" y="352"/>
                    <a:pt x="462" y="351"/>
                    <a:pt x="460" y="349"/>
                  </a:cubicBezTo>
                  <a:cubicBezTo>
                    <a:pt x="457" y="345"/>
                    <a:pt x="454" y="341"/>
                    <a:pt x="452" y="337"/>
                  </a:cubicBezTo>
                  <a:cubicBezTo>
                    <a:pt x="449" y="331"/>
                    <a:pt x="446" y="325"/>
                    <a:pt x="444" y="319"/>
                  </a:cubicBezTo>
                  <a:cubicBezTo>
                    <a:pt x="442" y="313"/>
                    <a:pt x="440" y="307"/>
                    <a:pt x="439" y="301"/>
                  </a:cubicBezTo>
                  <a:cubicBezTo>
                    <a:pt x="437" y="289"/>
                    <a:pt x="437" y="277"/>
                    <a:pt x="438" y="267"/>
                  </a:cubicBezTo>
                  <a:cubicBezTo>
                    <a:pt x="440" y="259"/>
                    <a:pt x="442" y="252"/>
                    <a:pt x="446" y="247"/>
                  </a:cubicBezTo>
                  <a:cubicBezTo>
                    <a:pt x="446" y="245"/>
                    <a:pt x="447" y="244"/>
                    <a:pt x="448" y="243"/>
                  </a:cubicBezTo>
                  <a:cubicBezTo>
                    <a:pt x="449" y="242"/>
                    <a:pt x="449" y="242"/>
                    <a:pt x="449" y="241"/>
                  </a:cubicBezTo>
                  <a:cubicBezTo>
                    <a:pt x="454" y="236"/>
                    <a:pt x="460" y="232"/>
                    <a:pt x="467" y="230"/>
                  </a:cubicBezTo>
                  <a:cubicBezTo>
                    <a:pt x="474" y="228"/>
                    <a:pt x="482" y="228"/>
                    <a:pt x="489" y="228"/>
                  </a:cubicBezTo>
                  <a:cubicBezTo>
                    <a:pt x="496" y="229"/>
                    <a:pt x="502" y="230"/>
                    <a:pt x="507" y="231"/>
                  </a:cubicBezTo>
                  <a:cubicBezTo>
                    <a:pt x="512" y="232"/>
                    <a:pt x="516" y="233"/>
                    <a:pt x="518" y="234"/>
                  </a:cubicBezTo>
                  <a:cubicBezTo>
                    <a:pt x="521" y="235"/>
                    <a:pt x="522" y="235"/>
                    <a:pt x="522" y="235"/>
                  </a:cubicBezTo>
                  <a:cubicBezTo>
                    <a:pt x="526" y="228"/>
                    <a:pt x="526" y="228"/>
                    <a:pt x="526" y="228"/>
                  </a:cubicBezTo>
                  <a:cubicBezTo>
                    <a:pt x="526" y="228"/>
                    <a:pt x="525" y="227"/>
                    <a:pt x="523" y="226"/>
                  </a:cubicBezTo>
                  <a:cubicBezTo>
                    <a:pt x="521" y="224"/>
                    <a:pt x="517" y="221"/>
                    <a:pt x="513" y="218"/>
                  </a:cubicBezTo>
                  <a:cubicBezTo>
                    <a:pt x="508" y="215"/>
                    <a:pt x="502" y="211"/>
                    <a:pt x="494" y="208"/>
                  </a:cubicBezTo>
                  <a:cubicBezTo>
                    <a:pt x="487" y="205"/>
                    <a:pt x="478" y="202"/>
                    <a:pt x="466" y="201"/>
                  </a:cubicBezTo>
                  <a:cubicBezTo>
                    <a:pt x="466" y="201"/>
                    <a:pt x="465" y="201"/>
                    <a:pt x="464" y="201"/>
                  </a:cubicBezTo>
                  <a:cubicBezTo>
                    <a:pt x="462" y="201"/>
                    <a:pt x="460" y="201"/>
                    <a:pt x="457" y="201"/>
                  </a:cubicBezTo>
                  <a:cubicBezTo>
                    <a:pt x="447" y="202"/>
                    <a:pt x="434" y="205"/>
                    <a:pt x="423" y="213"/>
                  </a:cubicBezTo>
                  <a:cubicBezTo>
                    <a:pt x="423" y="214"/>
                    <a:pt x="422" y="214"/>
                    <a:pt x="422" y="214"/>
                  </a:cubicBezTo>
                  <a:cubicBezTo>
                    <a:pt x="420" y="216"/>
                    <a:pt x="418" y="217"/>
                    <a:pt x="417" y="219"/>
                  </a:cubicBezTo>
                  <a:cubicBezTo>
                    <a:pt x="413" y="222"/>
                    <a:pt x="409" y="226"/>
                    <a:pt x="406" y="230"/>
                  </a:cubicBezTo>
                  <a:cubicBezTo>
                    <a:pt x="401" y="237"/>
                    <a:pt x="396" y="245"/>
                    <a:pt x="393" y="252"/>
                  </a:cubicBezTo>
                  <a:cubicBezTo>
                    <a:pt x="390" y="259"/>
                    <a:pt x="388" y="265"/>
                    <a:pt x="387" y="271"/>
                  </a:cubicBezTo>
                  <a:cubicBezTo>
                    <a:pt x="386" y="275"/>
                    <a:pt x="385" y="279"/>
                    <a:pt x="384" y="283"/>
                  </a:cubicBezTo>
                  <a:cubicBezTo>
                    <a:pt x="383" y="290"/>
                    <a:pt x="382" y="297"/>
                    <a:pt x="382" y="305"/>
                  </a:cubicBezTo>
                  <a:cubicBezTo>
                    <a:pt x="382" y="312"/>
                    <a:pt x="382" y="319"/>
                    <a:pt x="383" y="327"/>
                  </a:cubicBezTo>
                  <a:cubicBezTo>
                    <a:pt x="384" y="330"/>
                    <a:pt x="384" y="334"/>
                    <a:pt x="385" y="337"/>
                  </a:cubicBezTo>
                  <a:cubicBezTo>
                    <a:pt x="386" y="346"/>
                    <a:pt x="389" y="354"/>
                    <a:pt x="392" y="363"/>
                  </a:cubicBezTo>
                  <a:cubicBezTo>
                    <a:pt x="395" y="373"/>
                    <a:pt x="400" y="383"/>
                    <a:pt x="406" y="392"/>
                  </a:cubicBezTo>
                  <a:cubicBezTo>
                    <a:pt x="408" y="394"/>
                    <a:pt x="409" y="396"/>
                    <a:pt x="410" y="398"/>
                  </a:cubicBezTo>
                  <a:cubicBezTo>
                    <a:pt x="412" y="400"/>
                    <a:pt x="413" y="402"/>
                    <a:pt x="414" y="403"/>
                  </a:cubicBezTo>
                  <a:cubicBezTo>
                    <a:pt x="419" y="409"/>
                    <a:pt x="424" y="415"/>
                    <a:pt x="430" y="420"/>
                  </a:cubicBezTo>
                  <a:cubicBezTo>
                    <a:pt x="440" y="428"/>
                    <a:pt x="451" y="435"/>
                    <a:pt x="464" y="441"/>
                  </a:cubicBezTo>
                  <a:cubicBezTo>
                    <a:pt x="469" y="443"/>
                    <a:pt x="480" y="446"/>
                    <a:pt x="483" y="446"/>
                  </a:cubicBezTo>
                  <a:cubicBezTo>
                    <a:pt x="483" y="447"/>
                    <a:pt x="483" y="447"/>
                    <a:pt x="483" y="447"/>
                  </a:cubicBezTo>
                  <a:cubicBezTo>
                    <a:pt x="484" y="447"/>
                    <a:pt x="482" y="446"/>
                    <a:pt x="485" y="447"/>
                  </a:cubicBezTo>
                  <a:cubicBezTo>
                    <a:pt x="486" y="447"/>
                    <a:pt x="486" y="447"/>
                    <a:pt x="486" y="447"/>
                  </a:cubicBezTo>
                  <a:cubicBezTo>
                    <a:pt x="488" y="448"/>
                    <a:pt x="488" y="448"/>
                    <a:pt x="488" y="448"/>
                  </a:cubicBezTo>
                  <a:cubicBezTo>
                    <a:pt x="493" y="448"/>
                    <a:pt x="493" y="448"/>
                    <a:pt x="493" y="448"/>
                  </a:cubicBezTo>
                  <a:cubicBezTo>
                    <a:pt x="494" y="449"/>
                    <a:pt x="496" y="449"/>
                    <a:pt x="497" y="449"/>
                  </a:cubicBezTo>
                  <a:cubicBezTo>
                    <a:pt x="499" y="449"/>
                    <a:pt x="501" y="449"/>
                    <a:pt x="502" y="450"/>
                  </a:cubicBezTo>
                  <a:cubicBezTo>
                    <a:pt x="504" y="450"/>
                    <a:pt x="506" y="450"/>
                    <a:pt x="507" y="450"/>
                  </a:cubicBezTo>
                  <a:cubicBezTo>
                    <a:pt x="508" y="450"/>
                    <a:pt x="509" y="450"/>
                    <a:pt x="510" y="450"/>
                  </a:cubicBezTo>
                  <a:cubicBezTo>
                    <a:pt x="513" y="450"/>
                    <a:pt x="516" y="450"/>
                    <a:pt x="519" y="450"/>
                  </a:cubicBezTo>
                  <a:cubicBezTo>
                    <a:pt x="527" y="450"/>
                    <a:pt x="535" y="449"/>
                    <a:pt x="544" y="447"/>
                  </a:cubicBezTo>
                  <a:cubicBezTo>
                    <a:pt x="551" y="446"/>
                    <a:pt x="558" y="443"/>
                    <a:pt x="564" y="440"/>
                  </a:cubicBezTo>
                  <a:cubicBezTo>
                    <a:pt x="571" y="438"/>
                    <a:pt x="578" y="434"/>
                    <a:pt x="584" y="430"/>
                  </a:cubicBezTo>
                  <a:cubicBezTo>
                    <a:pt x="590" y="426"/>
                    <a:pt x="596" y="422"/>
                    <a:pt x="601" y="417"/>
                  </a:cubicBezTo>
                  <a:cubicBezTo>
                    <a:pt x="604" y="414"/>
                    <a:pt x="606" y="412"/>
                    <a:pt x="609" y="409"/>
                  </a:cubicBezTo>
                  <a:cubicBezTo>
                    <a:pt x="610" y="408"/>
                    <a:pt x="612" y="406"/>
                    <a:pt x="613" y="404"/>
                  </a:cubicBezTo>
                  <a:cubicBezTo>
                    <a:pt x="614" y="403"/>
                    <a:pt x="615" y="402"/>
                    <a:pt x="616" y="401"/>
                  </a:cubicBezTo>
                  <a:cubicBezTo>
                    <a:pt x="625" y="390"/>
                    <a:pt x="632" y="379"/>
                    <a:pt x="637" y="367"/>
                  </a:cubicBezTo>
                  <a:cubicBezTo>
                    <a:pt x="646" y="350"/>
                    <a:pt x="651" y="333"/>
                    <a:pt x="655" y="315"/>
                  </a:cubicBezTo>
                  <a:cubicBezTo>
                    <a:pt x="656" y="310"/>
                    <a:pt x="657" y="304"/>
                    <a:pt x="658" y="298"/>
                  </a:cubicBezTo>
                  <a:cubicBezTo>
                    <a:pt x="658" y="297"/>
                    <a:pt x="658" y="295"/>
                    <a:pt x="658" y="294"/>
                  </a:cubicBezTo>
                  <a:cubicBezTo>
                    <a:pt x="661" y="269"/>
                    <a:pt x="661" y="245"/>
                    <a:pt x="659" y="220"/>
                  </a:cubicBezTo>
                  <a:cubicBezTo>
                    <a:pt x="657" y="203"/>
                    <a:pt x="654" y="186"/>
                    <a:pt x="649" y="170"/>
                  </a:cubicBezTo>
                  <a:cubicBezTo>
                    <a:pt x="649" y="167"/>
                    <a:pt x="648" y="165"/>
                    <a:pt x="647" y="163"/>
                  </a:cubicBezTo>
                  <a:cubicBezTo>
                    <a:pt x="646" y="157"/>
                    <a:pt x="644" y="151"/>
                    <a:pt x="641" y="146"/>
                  </a:cubicBezTo>
                  <a:cubicBezTo>
                    <a:pt x="640" y="143"/>
                    <a:pt x="639" y="140"/>
                    <a:pt x="638" y="137"/>
                  </a:cubicBezTo>
                  <a:cubicBezTo>
                    <a:pt x="638" y="137"/>
                    <a:pt x="638" y="136"/>
                    <a:pt x="638" y="136"/>
                  </a:cubicBezTo>
                  <a:cubicBezTo>
                    <a:pt x="636" y="133"/>
                    <a:pt x="635" y="130"/>
                    <a:pt x="633" y="127"/>
                  </a:cubicBezTo>
                  <a:cubicBezTo>
                    <a:pt x="631" y="123"/>
                    <a:pt x="631" y="122"/>
                    <a:pt x="628" y="118"/>
                  </a:cubicBezTo>
                  <a:cubicBezTo>
                    <a:pt x="628" y="117"/>
                    <a:pt x="628" y="117"/>
                    <a:pt x="628" y="117"/>
                  </a:cubicBezTo>
                  <a:cubicBezTo>
                    <a:pt x="623" y="110"/>
                    <a:pt x="623" y="110"/>
                    <a:pt x="623" y="110"/>
                  </a:cubicBezTo>
                  <a:cubicBezTo>
                    <a:pt x="616" y="99"/>
                    <a:pt x="608" y="89"/>
                    <a:pt x="60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4" name="Freeform 22"/>
            <p:cNvSpPr/>
            <p:nvPr>
              <p:custDataLst>
                <p:tags r:id="rId43"/>
              </p:custDataLst>
            </p:nvPr>
          </p:nvSpPr>
          <p:spPr bwMode="auto">
            <a:xfrm>
              <a:off x="8848726" y="257175"/>
              <a:ext cx="1600200" cy="3027363"/>
            </a:xfrm>
            <a:custGeom>
              <a:avLst/>
              <a:gdLst>
                <a:gd name="T0" fmla="*/ 270 w 426"/>
                <a:gd name="T1" fmla="*/ 639 h 806"/>
                <a:gd name="T2" fmla="*/ 370 w 426"/>
                <a:gd name="T3" fmla="*/ 484 h 806"/>
                <a:gd name="T4" fmla="*/ 413 w 426"/>
                <a:gd name="T5" fmla="*/ 367 h 806"/>
                <a:gd name="T6" fmla="*/ 426 w 426"/>
                <a:gd name="T7" fmla="*/ 257 h 806"/>
                <a:gd name="T8" fmla="*/ 419 w 426"/>
                <a:gd name="T9" fmla="*/ 198 h 806"/>
                <a:gd name="T10" fmla="*/ 397 w 426"/>
                <a:gd name="T11" fmla="*/ 133 h 806"/>
                <a:gd name="T12" fmla="*/ 327 w 426"/>
                <a:gd name="T13" fmla="*/ 49 h 806"/>
                <a:gd name="T14" fmla="*/ 307 w 426"/>
                <a:gd name="T15" fmla="*/ 34 h 806"/>
                <a:gd name="T16" fmla="*/ 296 w 426"/>
                <a:gd name="T17" fmla="*/ 27 h 806"/>
                <a:gd name="T18" fmla="*/ 285 w 426"/>
                <a:gd name="T19" fmla="*/ 21 h 806"/>
                <a:gd name="T20" fmla="*/ 187 w 426"/>
                <a:gd name="T21" fmla="*/ 1 h 806"/>
                <a:gd name="T22" fmla="*/ 94 w 426"/>
                <a:gd name="T23" fmla="*/ 26 h 806"/>
                <a:gd name="T24" fmla="*/ 28 w 426"/>
                <a:gd name="T25" fmla="*/ 85 h 806"/>
                <a:gd name="T26" fmla="*/ 2 w 426"/>
                <a:gd name="T27" fmla="*/ 151 h 806"/>
                <a:gd name="T28" fmla="*/ 3 w 426"/>
                <a:gd name="T29" fmla="*/ 213 h 806"/>
                <a:gd name="T30" fmla="*/ 4 w 426"/>
                <a:gd name="T31" fmla="*/ 219 h 806"/>
                <a:gd name="T32" fmla="*/ 9 w 426"/>
                <a:gd name="T33" fmla="*/ 236 h 806"/>
                <a:gd name="T34" fmla="*/ 58 w 426"/>
                <a:gd name="T35" fmla="*/ 307 h 806"/>
                <a:gd name="T36" fmla="*/ 138 w 426"/>
                <a:gd name="T37" fmla="*/ 336 h 806"/>
                <a:gd name="T38" fmla="*/ 182 w 426"/>
                <a:gd name="T39" fmla="*/ 330 h 806"/>
                <a:gd name="T40" fmla="*/ 254 w 426"/>
                <a:gd name="T41" fmla="*/ 270 h 806"/>
                <a:gd name="T42" fmla="*/ 266 w 426"/>
                <a:gd name="T43" fmla="*/ 230 h 806"/>
                <a:gd name="T44" fmla="*/ 267 w 426"/>
                <a:gd name="T45" fmla="*/ 201 h 806"/>
                <a:gd name="T46" fmla="*/ 258 w 426"/>
                <a:gd name="T47" fmla="*/ 196 h 806"/>
                <a:gd name="T48" fmla="*/ 252 w 426"/>
                <a:gd name="T49" fmla="*/ 216 h 806"/>
                <a:gd name="T50" fmla="*/ 230 w 426"/>
                <a:gd name="T51" fmla="*/ 254 h 806"/>
                <a:gd name="T52" fmla="*/ 169 w 426"/>
                <a:gd name="T53" fmla="*/ 284 h 806"/>
                <a:gd name="T54" fmla="*/ 112 w 426"/>
                <a:gd name="T55" fmla="*/ 269 h 806"/>
                <a:gd name="T56" fmla="*/ 81 w 426"/>
                <a:gd name="T57" fmla="*/ 224 h 806"/>
                <a:gd name="T58" fmla="*/ 79 w 426"/>
                <a:gd name="T59" fmla="*/ 214 h 806"/>
                <a:gd name="T60" fmla="*/ 77 w 426"/>
                <a:gd name="T61" fmla="*/ 201 h 806"/>
                <a:gd name="T62" fmla="*/ 76 w 426"/>
                <a:gd name="T63" fmla="*/ 193 h 806"/>
                <a:gd name="T64" fmla="*/ 77 w 426"/>
                <a:gd name="T65" fmla="*/ 181 h 806"/>
                <a:gd name="T66" fmla="*/ 134 w 426"/>
                <a:gd name="T67" fmla="*/ 99 h 806"/>
                <a:gd name="T68" fmla="*/ 232 w 426"/>
                <a:gd name="T69" fmla="*/ 82 h 806"/>
                <a:gd name="T70" fmla="*/ 259 w 426"/>
                <a:gd name="T71" fmla="*/ 90 h 806"/>
                <a:gd name="T72" fmla="*/ 269 w 426"/>
                <a:gd name="T73" fmla="*/ 95 h 806"/>
                <a:gd name="T74" fmla="*/ 279 w 426"/>
                <a:gd name="T75" fmla="*/ 101 h 806"/>
                <a:gd name="T76" fmla="*/ 322 w 426"/>
                <a:gd name="T77" fmla="*/ 137 h 806"/>
                <a:gd name="T78" fmla="*/ 367 w 426"/>
                <a:gd name="T79" fmla="*/ 249 h 806"/>
                <a:gd name="T80" fmla="*/ 349 w 426"/>
                <a:gd name="T81" fmla="*/ 409 h 806"/>
                <a:gd name="T82" fmla="*/ 336 w 426"/>
                <a:gd name="T83" fmla="*/ 450 h 806"/>
                <a:gd name="T84" fmla="*/ 231 w 426"/>
                <a:gd name="T85" fmla="*/ 638 h 806"/>
                <a:gd name="T86" fmla="*/ 159 w 426"/>
                <a:gd name="T87" fmla="*/ 717 h 806"/>
                <a:gd name="T88" fmla="*/ 113 w 426"/>
                <a:gd name="T89" fmla="*/ 754 h 806"/>
                <a:gd name="T90" fmla="*/ 21 w 426"/>
                <a:gd name="T91" fmla="*/ 798 h 806"/>
                <a:gd name="T92" fmla="*/ 91 w 426"/>
                <a:gd name="T93" fmla="*/ 785 h 806"/>
                <a:gd name="T94" fmla="*/ 175 w 426"/>
                <a:gd name="T95" fmla="*/ 73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805">
                  <a:moveTo>
                    <a:pt x="175" y="733"/>
                  </a:moveTo>
                  <a:cubicBezTo>
                    <a:pt x="177" y="731"/>
                    <a:pt x="179" y="729"/>
                    <a:pt x="181" y="728"/>
                  </a:cubicBezTo>
                  <a:cubicBezTo>
                    <a:pt x="201" y="712"/>
                    <a:pt x="221" y="693"/>
                    <a:pt x="241" y="671"/>
                  </a:cubicBezTo>
                  <a:cubicBezTo>
                    <a:pt x="251" y="661"/>
                    <a:pt x="260" y="651"/>
                    <a:pt x="270" y="639"/>
                  </a:cubicBezTo>
                  <a:cubicBezTo>
                    <a:pt x="285" y="621"/>
                    <a:pt x="300" y="601"/>
                    <a:pt x="315" y="580"/>
                  </a:cubicBezTo>
                  <a:cubicBezTo>
                    <a:pt x="316" y="578"/>
                    <a:pt x="317" y="576"/>
                    <a:pt x="319" y="574"/>
                  </a:cubicBezTo>
                  <a:cubicBezTo>
                    <a:pt x="319" y="574"/>
                    <a:pt x="319" y="573"/>
                    <a:pt x="320" y="573"/>
                  </a:cubicBezTo>
                  <a:cubicBezTo>
                    <a:pt x="338" y="545"/>
                    <a:pt x="355" y="516"/>
                    <a:pt x="370" y="484"/>
                  </a:cubicBezTo>
                  <a:cubicBezTo>
                    <a:pt x="371" y="482"/>
                    <a:pt x="372" y="480"/>
                    <a:pt x="373" y="478"/>
                  </a:cubicBezTo>
                  <a:cubicBezTo>
                    <a:pt x="378" y="468"/>
                    <a:pt x="382" y="458"/>
                    <a:pt x="387" y="447"/>
                  </a:cubicBezTo>
                  <a:cubicBezTo>
                    <a:pt x="396" y="424"/>
                    <a:pt x="405" y="400"/>
                    <a:pt x="411" y="374"/>
                  </a:cubicBezTo>
                  <a:cubicBezTo>
                    <a:pt x="412" y="372"/>
                    <a:pt x="413" y="369"/>
                    <a:pt x="413" y="367"/>
                  </a:cubicBezTo>
                  <a:cubicBezTo>
                    <a:pt x="415" y="362"/>
                    <a:pt x="416" y="357"/>
                    <a:pt x="417" y="351"/>
                  </a:cubicBezTo>
                  <a:cubicBezTo>
                    <a:pt x="418" y="348"/>
                    <a:pt x="418" y="344"/>
                    <a:pt x="419" y="340"/>
                  </a:cubicBezTo>
                  <a:cubicBezTo>
                    <a:pt x="422" y="326"/>
                    <a:pt x="424" y="312"/>
                    <a:pt x="425" y="298"/>
                  </a:cubicBezTo>
                  <a:cubicBezTo>
                    <a:pt x="426" y="284"/>
                    <a:pt x="426" y="271"/>
                    <a:pt x="426" y="257"/>
                  </a:cubicBezTo>
                  <a:cubicBezTo>
                    <a:pt x="426" y="250"/>
                    <a:pt x="426" y="244"/>
                    <a:pt x="425" y="237"/>
                  </a:cubicBezTo>
                  <a:cubicBezTo>
                    <a:pt x="425" y="234"/>
                    <a:pt x="425" y="230"/>
                    <a:pt x="424" y="227"/>
                  </a:cubicBezTo>
                  <a:cubicBezTo>
                    <a:pt x="424" y="223"/>
                    <a:pt x="423" y="219"/>
                    <a:pt x="423" y="215"/>
                  </a:cubicBezTo>
                  <a:cubicBezTo>
                    <a:pt x="422" y="209"/>
                    <a:pt x="421" y="204"/>
                    <a:pt x="419" y="198"/>
                  </a:cubicBezTo>
                  <a:cubicBezTo>
                    <a:pt x="419" y="195"/>
                    <a:pt x="418" y="193"/>
                    <a:pt x="418" y="191"/>
                  </a:cubicBezTo>
                  <a:cubicBezTo>
                    <a:pt x="416" y="185"/>
                    <a:pt x="415" y="179"/>
                    <a:pt x="413" y="174"/>
                  </a:cubicBezTo>
                  <a:cubicBezTo>
                    <a:pt x="411" y="167"/>
                    <a:pt x="408" y="160"/>
                    <a:pt x="406" y="153"/>
                  </a:cubicBezTo>
                  <a:cubicBezTo>
                    <a:pt x="403" y="146"/>
                    <a:pt x="400" y="140"/>
                    <a:pt x="397" y="133"/>
                  </a:cubicBezTo>
                  <a:cubicBezTo>
                    <a:pt x="390" y="119"/>
                    <a:pt x="381" y="106"/>
                    <a:pt x="372" y="94"/>
                  </a:cubicBezTo>
                  <a:cubicBezTo>
                    <a:pt x="371" y="92"/>
                    <a:pt x="369" y="91"/>
                    <a:pt x="368" y="89"/>
                  </a:cubicBezTo>
                  <a:cubicBezTo>
                    <a:pt x="360" y="80"/>
                    <a:pt x="352" y="71"/>
                    <a:pt x="344" y="63"/>
                  </a:cubicBezTo>
                  <a:cubicBezTo>
                    <a:pt x="338" y="58"/>
                    <a:pt x="333" y="53"/>
                    <a:pt x="327" y="49"/>
                  </a:cubicBezTo>
                  <a:cubicBezTo>
                    <a:pt x="324" y="47"/>
                    <a:pt x="322" y="44"/>
                    <a:pt x="319" y="42"/>
                  </a:cubicBezTo>
                  <a:cubicBezTo>
                    <a:pt x="310" y="36"/>
                    <a:pt x="310" y="36"/>
                    <a:pt x="310" y="36"/>
                  </a:cubicBezTo>
                  <a:cubicBezTo>
                    <a:pt x="308" y="34"/>
                    <a:pt x="308" y="34"/>
                    <a:pt x="308" y="34"/>
                  </a:cubicBezTo>
                  <a:cubicBezTo>
                    <a:pt x="307" y="34"/>
                    <a:pt x="307" y="34"/>
                    <a:pt x="307" y="34"/>
                  </a:cubicBezTo>
                  <a:cubicBezTo>
                    <a:pt x="306" y="33"/>
                    <a:pt x="306" y="33"/>
                    <a:pt x="306" y="33"/>
                  </a:cubicBezTo>
                  <a:cubicBezTo>
                    <a:pt x="305" y="33"/>
                    <a:pt x="307" y="34"/>
                    <a:pt x="304" y="32"/>
                  </a:cubicBezTo>
                  <a:cubicBezTo>
                    <a:pt x="300" y="30"/>
                    <a:pt x="300" y="30"/>
                    <a:pt x="300" y="30"/>
                  </a:cubicBezTo>
                  <a:cubicBezTo>
                    <a:pt x="296" y="27"/>
                    <a:pt x="296" y="27"/>
                    <a:pt x="296" y="27"/>
                  </a:cubicBezTo>
                  <a:cubicBezTo>
                    <a:pt x="295" y="27"/>
                    <a:pt x="295" y="27"/>
                    <a:pt x="294" y="26"/>
                  </a:cubicBezTo>
                  <a:cubicBezTo>
                    <a:pt x="291" y="25"/>
                    <a:pt x="291" y="25"/>
                    <a:pt x="291" y="25"/>
                  </a:cubicBezTo>
                  <a:cubicBezTo>
                    <a:pt x="291" y="24"/>
                    <a:pt x="291" y="24"/>
                    <a:pt x="291" y="24"/>
                  </a:cubicBezTo>
                  <a:cubicBezTo>
                    <a:pt x="289" y="23"/>
                    <a:pt x="287" y="22"/>
                    <a:pt x="285" y="21"/>
                  </a:cubicBezTo>
                  <a:cubicBezTo>
                    <a:pt x="283" y="20"/>
                    <a:pt x="282" y="20"/>
                    <a:pt x="280" y="19"/>
                  </a:cubicBezTo>
                  <a:cubicBezTo>
                    <a:pt x="269" y="14"/>
                    <a:pt x="269" y="14"/>
                    <a:pt x="269" y="14"/>
                  </a:cubicBezTo>
                  <a:cubicBezTo>
                    <a:pt x="246" y="5"/>
                    <a:pt x="221" y="1"/>
                    <a:pt x="196" y="0"/>
                  </a:cubicBezTo>
                  <a:cubicBezTo>
                    <a:pt x="193" y="0"/>
                    <a:pt x="190" y="0"/>
                    <a:pt x="187" y="1"/>
                  </a:cubicBezTo>
                  <a:cubicBezTo>
                    <a:pt x="185" y="1"/>
                    <a:pt x="182" y="1"/>
                    <a:pt x="180" y="1"/>
                  </a:cubicBezTo>
                  <a:cubicBezTo>
                    <a:pt x="173" y="1"/>
                    <a:pt x="167" y="2"/>
                    <a:pt x="161" y="3"/>
                  </a:cubicBezTo>
                  <a:cubicBezTo>
                    <a:pt x="157" y="4"/>
                    <a:pt x="153" y="4"/>
                    <a:pt x="149" y="5"/>
                  </a:cubicBezTo>
                  <a:cubicBezTo>
                    <a:pt x="130" y="9"/>
                    <a:pt x="111" y="16"/>
                    <a:pt x="94" y="26"/>
                  </a:cubicBezTo>
                  <a:cubicBezTo>
                    <a:pt x="89" y="28"/>
                    <a:pt x="84" y="31"/>
                    <a:pt x="79" y="35"/>
                  </a:cubicBezTo>
                  <a:cubicBezTo>
                    <a:pt x="77" y="36"/>
                    <a:pt x="75" y="37"/>
                    <a:pt x="74" y="38"/>
                  </a:cubicBezTo>
                  <a:cubicBezTo>
                    <a:pt x="68" y="42"/>
                    <a:pt x="63" y="47"/>
                    <a:pt x="58" y="51"/>
                  </a:cubicBezTo>
                  <a:cubicBezTo>
                    <a:pt x="46" y="61"/>
                    <a:pt x="36" y="73"/>
                    <a:pt x="28" y="85"/>
                  </a:cubicBezTo>
                  <a:cubicBezTo>
                    <a:pt x="21" y="95"/>
                    <a:pt x="16" y="106"/>
                    <a:pt x="11" y="118"/>
                  </a:cubicBezTo>
                  <a:cubicBezTo>
                    <a:pt x="10" y="120"/>
                    <a:pt x="10" y="122"/>
                    <a:pt x="9" y="124"/>
                  </a:cubicBezTo>
                  <a:cubicBezTo>
                    <a:pt x="9" y="125"/>
                    <a:pt x="9" y="125"/>
                    <a:pt x="9" y="125"/>
                  </a:cubicBezTo>
                  <a:cubicBezTo>
                    <a:pt x="6" y="134"/>
                    <a:pt x="4" y="143"/>
                    <a:pt x="2" y="151"/>
                  </a:cubicBezTo>
                  <a:cubicBezTo>
                    <a:pt x="2" y="155"/>
                    <a:pt x="1" y="158"/>
                    <a:pt x="1" y="162"/>
                  </a:cubicBezTo>
                  <a:cubicBezTo>
                    <a:pt x="1" y="164"/>
                    <a:pt x="0" y="166"/>
                    <a:pt x="0" y="167"/>
                  </a:cubicBezTo>
                  <a:cubicBezTo>
                    <a:pt x="0" y="181"/>
                    <a:pt x="0" y="195"/>
                    <a:pt x="2" y="208"/>
                  </a:cubicBezTo>
                  <a:cubicBezTo>
                    <a:pt x="3" y="213"/>
                    <a:pt x="3" y="213"/>
                    <a:pt x="3" y="213"/>
                  </a:cubicBezTo>
                  <a:cubicBezTo>
                    <a:pt x="3" y="214"/>
                    <a:pt x="3" y="214"/>
                    <a:pt x="3" y="214"/>
                  </a:cubicBezTo>
                  <a:cubicBezTo>
                    <a:pt x="3" y="213"/>
                    <a:pt x="4" y="216"/>
                    <a:pt x="4" y="216"/>
                  </a:cubicBezTo>
                  <a:cubicBezTo>
                    <a:pt x="4" y="217"/>
                    <a:pt x="4" y="217"/>
                    <a:pt x="4" y="217"/>
                  </a:cubicBezTo>
                  <a:cubicBezTo>
                    <a:pt x="4" y="219"/>
                    <a:pt x="4" y="219"/>
                    <a:pt x="4" y="219"/>
                  </a:cubicBezTo>
                  <a:cubicBezTo>
                    <a:pt x="5" y="221"/>
                    <a:pt x="6" y="224"/>
                    <a:pt x="6" y="226"/>
                  </a:cubicBezTo>
                  <a:cubicBezTo>
                    <a:pt x="7" y="228"/>
                    <a:pt x="7" y="228"/>
                    <a:pt x="7" y="228"/>
                  </a:cubicBezTo>
                  <a:cubicBezTo>
                    <a:pt x="7" y="229"/>
                    <a:pt x="7" y="230"/>
                    <a:pt x="8" y="231"/>
                  </a:cubicBezTo>
                  <a:cubicBezTo>
                    <a:pt x="9" y="236"/>
                    <a:pt x="9" y="236"/>
                    <a:pt x="9" y="236"/>
                  </a:cubicBezTo>
                  <a:cubicBezTo>
                    <a:pt x="10" y="239"/>
                    <a:pt x="12" y="243"/>
                    <a:pt x="13" y="246"/>
                  </a:cubicBezTo>
                  <a:cubicBezTo>
                    <a:pt x="17" y="256"/>
                    <a:pt x="23" y="266"/>
                    <a:pt x="29" y="276"/>
                  </a:cubicBezTo>
                  <a:cubicBezTo>
                    <a:pt x="30" y="278"/>
                    <a:pt x="31" y="279"/>
                    <a:pt x="33" y="281"/>
                  </a:cubicBezTo>
                  <a:cubicBezTo>
                    <a:pt x="40" y="291"/>
                    <a:pt x="49" y="300"/>
                    <a:pt x="58" y="307"/>
                  </a:cubicBezTo>
                  <a:cubicBezTo>
                    <a:pt x="78" y="323"/>
                    <a:pt x="100" y="331"/>
                    <a:pt x="121" y="335"/>
                  </a:cubicBezTo>
                  <a:cubicBezTo>
                    <a:pt x="122" y="335"/>
                    <a:pt x="122" y="335"/>
                    <a:pt x="122" y="335"/>
                  </a:cubicBezTo>
                  <a:cubicBezTo>
                    <a:pt x="125" y="335"/>
                    <a:pt x="127" y="335"/>
                    <a:pt x="130" y="336"/>
                  </a:cubicBezTo>
                  <a:cubicBezTo>
                    <a:pt x="132" y="336"/>
                    <a:pt x="135" y="336"/>
                    <a:pt x="138" y="336"/>
                  </a:cubicBezTo>
                  <a:cubicBezTo>
                    <a:pt x="141" y="336"/>
                    <a:pt x="143" y="336"/>
                    <a:pt x="146" y="336"/>
                  </a:cubicBezTo>
                  <a:cubicBezTo>
                    <a:pt x="148" y="336"/>
                    <a:pt x="151" y="336"/>
                    <a:pt x="154" y="336"/>
                  </a:cubicBezTo>
                  <a:cubicBezTo>
                    <a:pt x="159" y="335"/>
                    <a:pt x="164" y="334"/>
                    <a:pt x="168" y="334"/>
                  </a:cubicBezTo>
                  <a:cubicBezTo>
                    <a:pt x="173" y="332"/>
                    <a:pt x="178" y="331"/>
                    <a:pt x="182" y="330"/>
                  </a:cubicBezTo>
                  <a:cubicBezTo>
                    <a:pt x="191" y="327"/>
                    <a:pt x="198" y="324"/>
                    <a:pt x="205" y="320"/>
                  </a:cubicBezTo>
                  <a:cubicBezTo>
                    <a:pt x="207" y="319"/>
                    <a:pt x="209" y="318"/>
                    <a:pt x="211" y="317"/>
                  </a:cubicBezTo>
                  <a:cubicBezTo>
                    <a:pt x="217" y="313"/>
                    <a:pt x="223" y="309"/>
                    <a:pt x="228" y="304"/>
                  </a:cubicBezTo>
                  <a:cubicBezTo>
                    <a:pt x="239" y="294"/>
                    <a:pt x="248" y="282"/>
                    <a:pt x="254" y="270"/>
                  </a:cubicBezTo>
                  <a:cubicBezTo>
                    <a:pt x="255" y="268"/>
                    <a:pt x="256" y="265"/>
                    <a:pt x="258" y="262"/>
                  </a:cubicBezTo>
                  <a:cubicBezTo>
                    <a:pt x="259" y="259"/>
                    <a:pt x="260" y="257"/>
                    <a:pt x="261" y="254"/>
                  </a:cubicBezTo>
                  <a:cubicBezTo>
                    <a:pt x="263" y="249"/>
                    <a:pt x="263" y="244"/>
                    <a:pt x="265" y="239"/>
                  </a:cubicBezTo>
                  <a:cubicBezTo>
                    <a:pt x="265" y="236"/>
                    <a:pt x="266" y="233"/>
                    <a:pt x="266" y="230"/>
                  </a:cubicBezTo>
                  <a:cubicBezTo>
                    <a:pt x="266" y="228"/>
                    <a:pt x="266" y="227"/>
                    <a:pt x="267" y="226"/>
                  </a:cubicBezTo>
                  <a:cubicBezTo>
                    <a:pt x="267" y="225"/>
                    <a:pt x="267" y="223"/>
                    <a:pt x="267" y="221"/>
                  </a:cubicBezTo>
                  <a:cubicBezTo>
                    <a:pt x="267" y="219"/>
                    <a:pt x="267" y="217"/>
                    <a:pt x="267" y="216"/>
                  </a:cubicBezTo>
                  <a:cubicBezTo>
                    <a:pt x="267" y="209"/>
                    <a:pt x="267" y="205"/>
                    <a:pt x="267" y="201"/>
                  </a:cubicBezTo>
                  <a:cubicBezTo>
                    <a:pt x="267" y="201"/>
                    <a:pt x="267" y="200"/>
                    <a:pt x="267" y="199"/>
                  </a:cubicBezTo>
                  <a:cubicBezTo>
                    <a:pt x="266" y="197"/>
                    <a:pt x="266" y="197"/>
                    <a:pt x="266" y="197"/>
                  </a:cubicBezTo>
                  <a:cubicBezTo>
                    <a:pt x="261" y="196"/>
                    <a:pt x="261" y="196"/>
                    <a:pt x="261" y="196"/>
                  </a:cubicBezTo>
                  <a:cubicBezTo>
                    <a:pt x="258" y="196"/>
                    <a:pt x="258" y="196"/>
                    <a:pt x="258" y="196"/>
                  </a:cubicBezTo>
                  <a:cubicBezTo>
                    <a:pt x="258" y="196"/>
                    <a:pt x="258" y="197"/>
                    <a:pt x="257" y="199"/>
                  </a:cubicBezTo>
                  <a:cubicBezTo>
                    <a:pt x="257" y="200"/>
                    <a:pt x="257" y="200"/>
                    <a:pt x="257" y="201"/>
                  </a:cubicBezTo>
                  <a:cubicBezTo>
                    <a:pt x="256" y="203"/>
                    <a:pt x="255" y="208"/>
                    <a:pt x="253" y="213"/>
                  </a:cubicBezTo>
                  <a:cubicBezTo>
                    <a:pt x="253" y="214"/>
                    <a:pt x="253" y="215"/>
                    <a:pt x="252" y="216"/>
                  </a:cubicBezTo>
                  <a:cubicBezTo>
                    <a:pt x="251" y="221"/>
                    <a:pt x="248" y="226"/>
                    <a:pt x="245" y="232"/>
                  </a:cubicBezTo>
                  <a:cubicBezTo>
                    <a:pt x="243" y="236"/>
                    <a:pt x="241" y="240"/>
                    <a:pt x="238" y="243"/>
                  </a:cubicBezTo>
                  <a:cubicBezTo>
                    <a:pt x="237" y="245"/>
                    <a:pt x="236" y="247"/>
                    <a:pt x="234" y="249"/>
                  </a:cubicBezTo>
                  <a:cubicBezTo>
                    <a:pt x="233" y="251"/>
                    <a:pt x="231" y="253"/>
                    <a:pt x="230" y="254"/>
                  </a:cubicBezTo>
                  <a:cubicBezTo>
                    <a:pt x="223" y="262"/>
                    <a:pt x="215" y="269"/>
                    <a:pt x="205" y="274"/>
                  </a:cubicBezTo>
                  <a:cubicBezTo>
                    <a:pt x="199" y="277"/>
                    <a:pt x="191" y="280"/>
                    <a:pt x="183" y="282"/>
                  </a:cubicBezTo>
                  <a:cubicBezTo>
                    <a:pt x="179" y="283"/>
                    <a:pt x="176" y="284"/>
                    <a:pt x="172" y="284"/>
                  </a:cubicBezTo>
                  <a:cubicBezTo>
                    <a:pt x="171" y="284"/>
                    <a:pt x="170" y="284"/>
                    <a:pt x="169" y="284"/>
                  </a:cubicBezTo>
                  <a:cubicBezTo>
                    <a:pt x="158" y="285"/>
                    <a:pt x="146" y="284"/>
                    <a:pt x="134" y="280"/>
                  </a:cubicBezTo>
                  <a:cubicBezTo>
                    <a:pt x="128" y="278"/>
                    <a:pt x="122" y="275"/>
                    <a:pt x="116" y="271"/>
                  </a:cubicBezTo>
                  <a:cubicBezTo>
                    <a:pt x="114" y="270"/>
                    <a:pt x="114" y="270"/>
                    <a:pt x="114" y="270"/>
                  </a:cubicBezTo>
                  <a:cubicBezTo>
                    <a:pt x="112" y="269"/>
                    <a:pt x="112" y="269"/>
                    <a:pt x="112" y="269"/>
                  </a:cubicBezTo>
                  <a:cubicBezTo>
                    <a:pt x="111" y="268"/>
                    <a:pt x="109" y="267"/>
                    <a:pt x="108" y="266"/>
                  </a:cubicBezTo>
                  <a:cubicBezTo>
                    <a:pt x="105" y="263"/>
                    <a:pt x="103" y="261"/>
                    <a:pt x="101" y="259"/>
                  </a:cubicBezTo>
                  <a:cubicBezTo>
                    <a:pt x="93" y="251"/>
                    <a:pt x="87" y="241"/>
                    <a:pt x="83" y="231"/>
                  </a:cubicBezTo>
                  <a:cubicBezTo>
                    <a:pt x="82" y="228"/>
                    <a:pt x="82" y="226"/>
                    <a:pt x="81" y="224"/>
                  </a:cubicBezTo>
                  <a:cubicBezTo>
                    <a:pt x="81" y="223"/>
                    <a:pt x="81" y="223"/>
                    <a:pt x="80" y="222"/>
                  </a:cubicBezTo>
                  <a:cubicBezTo>
                    <a:pt x="80" y="220"/>
                    <a:pt x="80" y="219"/>
                    <a:pt x="79" y="217"/>
                  </a:cubicBezTo>
                  <a:cubicBezTo>
                    <a:pt x="79" y="215"/>
                    <a:pt x="79" y="215"/>
                    <a:pt x="79" y="215"/>
                  </a:cubicBezTo>
                  <a:cubicBezTo>
                    <a:pt x="79" y="215"/>
                    <a:pt x="79" y="214"/>
                    <a:pt x="79" y="214"/>
                  </a:cubicBezTo>
                  <a:cubicBezTo>
                    <a:pt x="78" y="212"/>
                    <a:pt x="78" y="212"/>
                    <a:pt x="78" y="212"/>
                  </a:cubicBezTo>
                  <a:cubicBezTo>
                    <a:pt x="78" y="209"/>
                    <a:pt x="77" y="207"/>
                    <a:pt x="77" y="204"/>
                  </a:cubicBezTo>
                  <a:cubicBezTo>
                    <a:pt x="77" y="202"/>
                    <a:pt x="77" y="202"/>
                    <a:pt x="77" y="202"/>
                  </a:cubicBezTo>
                  <a:cubicBezTo>
                    <a:pt x="77" y="201"/>
                    <a:pt x="77" y="201"/>
                    <a:pt x="77" y="201"/>
                  </a:cubicBezTo>
                  <a:cubicBezTo>
                    <a:pt x="77" y="201"/>
                    <a:pt x="77" y="204"/>
                    <a:pt x="77" y="203"/>
                  </a:cubicBezTo>
                  <a:cubicBezTo>
                    <a:pt x="77" y="202"/>
                    <a:pt x="77" y="202"/>
                    <a:pt x="77" y="202"/>
                  </a:cubicBezTo>
                  <a:cubicBezTo>
                    <a:pt x="77" y="199"/>
                    <a:pt x="77" y="199"/>
                    <a:pt x="77" y="199"/>
                  </a:cubicBezTo>
                  <a:cubicBezTo>
                    <a:pt x="77" y="197"/>
                    <a:pt x="76" y="195"/>
                    <a:pt x="76" y="193"/>
                  </a:cubicBezTo>
                  <a:cubicBezTo>
                    <a:pt x="76" y="192"/>
                    <a:pt x="76" y="192"/>
                    <a:pt x="76" y="192"/>
                  </a:cubicBezTo>
                  <a:cubicBezTo>
                    <a:pt x="77" y="190"/>
                    <a:pt x="77" y="188"/>
                    <a:pt x="77" y="187"/>
                  </a:cubicBezTo>
                  <a:cubicBezTo>
                    <a:pt x="77" y="185"/>
                    <a:pt x="77" y="184"/>
                    <a:pt x="77" y="183"/>
                  </a:cubicBezTo>
                  <a:cubicBezTo>
                    <a:pt x="77" y="182"/>
                    <a:pt x="77" y="182"/>
                    <a:pt x="77" y="181"/>
                  </a:cubicBezTo>
                  <a:cubicBezTo>
                    <a:pt x="77" y="179"/>
                    <a:pt x="77" y="177"/>
                    <a:pt x="78" y="175"/>
                  </a:cubicBezTo>
                  <a:cubicBezTo>
                    <a:pt x="79" y="167"/>
                    <a:pt x="81" y="160"/>
                    <a:pt x="84" y="152"/>
                  </a:cubicBezTo>
                  <a:cubicBezTo>
                    <a:pt x="87" y="145"/>
                    <a:pt x="91" y="138"/>
                    <a:pt x="96" y="132"/>
                  </a:cubicBezTo>
                  <a:cubicBezTo>
                    <a:pt x="105" y="119"/>
                    <a:pt x="119" y="107"/>
                    <a:pt x="134" y="99"/>
                  </a:cubicBezTo>
                  <a:cubicBezTo>
                    <a:pt x="134" y="99"/>
                    <a:pt x="134" y="99"/>
                    <a:pt x="134" y="99"/>
                  </a:cubicBezTo>
                  <a:cubicBezTo>
                    <a:pt x="136" y="97"/>
                    <a:pt x="138" y="96"/>
                    <a:pt x="140" y="95"/>
                  </a:cubicBezTo>
                  <a:cubicBezTo>
                    <a:pt x="165" y="83"/>
                    <a:pt x="195" y="77"/>
                    <a:pt x="224" y="81"/>
                  </a:cubicBezTo>
                  <a:cubicBezTo>
                    <a:pt x="227" y="81"/>
                    <a:pt x="230" y="82"/>
                    <a:pt x="232" y="82"/>
                  </a:cubicBezTo>
                  <a:cubicBezTo>
                    <a:pt x="236" y="83"/>
                    <a:pt x="240" y="84"/>
                    <a:pt x="244" y="85"/>
                  </a:cubicBezTo>
                  <a:cubicBezTo>
                    <a:pt x="251" y="87"/>
                    <a:pt x="251" y="87"/>
                    <a:pt x="251" y="87"/>
                  </a:cubicBezTo>
                  <a:cubicBezTo>
                    <a:pt x="257" y="90"/>
                    <a:pt x="257" y="90"/>
                    <a:pt x="257" y="90"/>
                  </a:cubicBezTo>
                  <a:cubicBezTo>
                    <a:pt x="259" y="90"/>
                    <a:pt x="259" y="90"/>
                    <a:pt x="259" y="90"/>
                  </a:cubicBezTo>
                  <a:cubicBezTo>
                    <a:pt x="259" y="90"/>
                    <a:pt x="260" y="91"/>
                    <a:pt x="261" y="91"/>
                  </a:cubicBezTo>
                  <a:cubicBezTo>
                    <a:pt x="265" y="93"/>
                    <a:pt x="265" y="93"/>
                    <a:pt x="265" y="93"/>
                  </a:cubicBezTo>
                  <a:cubicBezTo>
                    <a:pt x="269" y="95"/>
                    <a:pt x="269" y="95"/>
                    <a:pt x="269" y="95"/>
                  </a:cubicBezTo>
                  <a:cubicBezTo>
                    <a:pt x="269" y="95"/>
                    <a:pt x="269" y="95"/>
                    <a:pt x="269" y="95"/>
                  </a:cubicBezTo>
                  <a:cubicBezTo>
                    <a:pt x="269" y="95"/>
                    <a:pt x="269" y="95"/>
                    <a:pt x="269" y="95"/>
                  </a:cubicBezTo>
                  <a:cubicBezTo>
                    <a:pt x="270" y="96"/>
                    <a:pt x="270" y="96"/>
                    <a:pt x="270" y="96"/>
                  </a:cubicBezTo>
                  <a:cubicBezTo>
                    <a:pt x="272" y="97"/>
                    <a:pt x="272" y="97"/>
                    <a:pt x="272" y="97"/>
                  </a:cubicBezTo>
                  <a:cubicBezTo>
                    <a:pt x="279" y="101"/>
                    <a:pt x="279" y="101"/>
                    <a:pt x="279" y="101"/>
                  </a:cubicBezTo>
                  <a:cubicBezTo>
                    <a:pt x="281" y="102"/>
                    <a:pt x="283" y="104"/>
                    <a:pt x="285" y="105"/>
                  </a:cubicBezTo>
                  <a:cubicBezTo>
                    <a:pt x="290" y="108"/>
                    <a:pt x="294" y="112"/>
                    <a:pt x="298" y="115"/>
                  </a:cubicBezTo>
                  <a:cubicBezTo>
                    <a:pt x="306" y="121"/>
                    <a:pt x="314" y="128"/>
                    <a:pt x="321" y="136"/>
                  </a:cubicBezTo>
                  <a:cubicBezTo>
                    <a:pt x="321" y="137"/>
                    <a:pt x="321" y="137"/>
                    <a:pt x="322" y="137"/>
                  </a:cubicBezTo>
                  <a:cubicBezTo>
                    <a:pt x="323" y="139"/>
                    <a:pt x="324" y="140"/>
                    <a:pt x="325" y="141"/>
                  </a:cubicBezTo>
                  <a:cubicBezTo>
                    <a:pt x="330" y="148"/>
                    <a:pt x="336" y="156"/>
                    <a:pt x="340" y="164"/>
                  </a:cubicBezTo>
                  <a:cubicBezTo>
                    <a:pt x="354" y="187"/>
                    <a:pt x="362" y="213"/>
                    <a:pt x="366" y="241"/>
                  </a:cubicBezTo>
                  <a:cubicBezTo>
                    <a:pt x="367" y="244"/>
                    <a:pt x="367" y="247"/>
                    <a:pt x="367" y="249"/>
                  </a:cubicBezTo>
                  <a:cubicBezTo>
                    <a:pt x="369" y="264"/>
                    <a:pt x="370" y="279"/>
                    <a:pt x="369" y="294"/>
                  </a:cubicBezTo>
                  <a:cubicBezTo>
                    <a:pt x="369" y="303"/>
                    <a:pt x="368" y="312"/>
                    <a:pt x="367" y="321"/>
                  </a:cubicBezTo>
                  <a:cubicBezTo>
                    <a:pt x="367" y="324"/>
                    <a:pt x="367" y="327"/>
                    <a:pt x="366" y="329"/>
                  </a:cubicBezTo>
                  <a:cubicBezTo>
                    <a:pt x="363" y="356"/>
                    <a:pt x="357" y="383"/>
                    <a:pt x="349" y="409"/>
                  </a:cubicBezTo>
                  <a:cubicBezTo>
                    <a:pt x="348" y="413"/>
                    <a:pt x="347" y="418"/>
                    <a:pt x="345" y="422"/>
                  </a:cubicBezTo>
                  <a:cubicBezTo>
                    <a:pt x="344" y="425"/>
                    <a:pt x="343" y="428"/>
                    <a:pt x="343" y="431"/>
                  </a:cubicBezTo>
                  <a:cubicBezTo>
                    <a:pt x="341" y="435"/>
                    <a:pt x="340" y="439"/>
                    <a:pt x="338" y="443"/>
                  </a:cubicBezTo>
                  <a:cubicBezTo>
                    <a:pt x="337" y="445"/>
                    <a:pt x="337" y="448"/>
                    <a:pt x="336" y="450"/>
                  </a:cubicBezTo>
                  <a:cubicBezTo>
                    <a:pt x="323" y="484"/>
                    <a:pt x="308" y="516"/>
                    <a:pt x="291" y="547"/>
                  </a:cubicBezTo>
                  <a:cubicBezTo>
                    <a:pt x="290" y="549"/>
                    <a:pt x="289" y="551"/>
                    <a:pt x="288" y="552"/>
                  </a:cubicBezTo>
                  <a:cubicBezTo>
                    <a:pt x="288" y="553"/>
                    <a:pt x="287" y="553"/>
                    <a:pt x="287" y="553"/>
                  </a:cubicBezTo>
                  <a:cubicBezTo>
                    <a:pt x="270" y="584"/>
                    <a:pt x="251" y="612"/>
                    <a:pt x="231" y="638"/>
                  </a:cubicBezTo>
                  <a:cubicBezTo>
                    <a:pt x="229" y="640"/>
                    <a:pt x="228" y="641"/>
                    <a:pt x="227" y="643"/>
                  </a:cubicBezTo>
                  <a:cubicBezTo>
                    <a:pt x="224" y="646"/>
                    <a:pt x="222" y="649"/>
                    <a:pt x="219" y="652"/>
                  </a:cubicBezTo>
                  <a:cubicBezTo>
                    <a:pt x="208" y="667"/>
                    <a:pt x="196" y="680"/>
                    <a:pt x="184" y="693"/>
                  </a:cubicBezTo>
                  <a:cubicBezTo>
                    <a:pt x="175" y="701"/>
                    <a:pt x="167" y="709"/>
                    <a:pt x="159" y="717"/>
                  </a:cubicBezTo>
                  <a:cubicBezTo>
                    <a:pt x="157" y="718"/>
                    <a:pt x="156" y="720"/>
                    <a:pt x="154" y="721"/>
                  </a:cubicBezTo>
                  <a:cubicBezTo>
                    <a:pt x="152" y="723"/>
                    <a:pt x="150" y="725"/>
                    <a:pt x="149" y="726"/>
                  </a:cubicBezTo>
                  <a:cubicBezTo>
                    <a:pt x="137" y="736"/>
                    <a:pt x="126" y="745"/>
                    <a:pt x="115" y="753"/>
                  </a:cubicBezTo>
                  <a:cubicBezTo>
                    <a:pt x="114" y="753"/>
                    <a:pt x="114" y="754"/>
                    <a:pt x="113" y="754"/>
                  </a:cubicBezTo>
                  <a:cubicBezTo>
                    <a:pt x="103" y="761"/>
                    <a:pt x="94" y="767"/>
                    <a:pt x="85" y="772"/>
                  </a:cubicBezTo>
                  <a:cubicBezTo>
                    <a:pt x="66" y="783"/>
                    <a:pt x="50" y="789"/>
                    <a:pt x="39" y="793"/>
                  </a:cubicBezTo>
                  <a:cubicBezTo>
                    <a:pt x="33" y="795"/>
                    <a:pt x="29" y="796"/>
                    <a:pt x="26" y="797"/>
                  </a:cubicBezTo>
                  <a:cubicBezTo>
                    <a:pt x="23" y="798"/>
                    <a:pt x="21" y="798"/>
                    <a:pt x="21" y="798"/>
                  </a:cubicBezTo>
                  <a:cubicBezTo>
                    <a:pt x="23" y="806"/>
                    <a:pt x="23" y="806"/>
                    <a:pt x="23" y="806"/>
                  </a:cubicBezTo>
                  <a:cubicBezTo>
                    <a:pt x="23" y="806"/>
                    <a:pt x="25" y="806"/>
                    <a:pt x="28" y="805"/>
                  </a:cubicBezTo>
                  <a:cubicBezTo>
                    <a:pt x="31" y="805"/>
                    <a:pt x="35" y="804"/>
                    <a:pt x="41" y="802"/>
                  </a:cubicBezTo>
                  <a:cubicBezTo>
                    <a:pt x="53" y="800"/>
                    <a:pt x="71" y="794"/>
                    <a:pt x="91" y="785"/>
                  </a:cubicBezTo>
                  <a:cubicBezTo>
                    <a:pt x="112" y="775"/>
                    <a:pt x="136" y="761"/>
                    <a:pt x="162" y="742"/>
                  </a:cubicBezTo>
                  <a:cubicBezTo>
                    <a:pt x="162" y="742"/>
                    <a:pt x="163" y="741"/>
                    <a:pt x="164" y="741"/>
                  </a:cubicBezTo>
                  <a:cubicBezTo>
                    <a:pt x="166" y="739"/>
                    <a:pt x="168" y="738"/>
                    <a:pt x="169" y="737"/>
                  </a:cubicBezTo>
                  <a:cubicBezTo>
                    <a:pt x="171" y="735"/>
                    <a:pt x="173" y="734"/>
                    <a:pt x="175" y="7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5" name="Freeform 23"/>
            <p:cNvSpPr/>
            <p:nvPr>
              <p:custDataLst>
                <p:tags r:id="rId44"/>
              </p:custDataLst>
            </p:nvPr>
          </p:nvSpPr>
          <p:spPr bwMode="auto">
            <a:xfrm>
              <a:off x="1544638" y="268288"/>
              <a:ext cx="1773238" cy="2366963"/>
            </a:xfrm>
            <a:custGeom>
              <a:avLst/>
              <a:gdLst>
                <a:gd name="T0" fmla="*/ 433 w 472"/>
                <a:gd name="T1" fmla="*/ 623 h 630"/>
                <a:gd name="T2" fmla="*/ 456 w 472"/>
                <a:gd name="T3" fmla="*/ 618 h 630"/>
                <a:gd name="T4" fmla="*/ 410 w 472"/>
                <a:gd name="T5" fmla="*/ 604 h 630"/>
                <a:gd name="T6" fmla="*/ 320 w 472"/>
                <a:gd name="T7" fmla="*/ 570 h 630"/>
                <a:gd name="T8" fmla="*/ 244 w 472"/>
                <a:gd name="T9" fmla="*/ 531 h 630"/>
                <a:gd name="T10" fmla="*/ 141 w 472"/>
                <a:gd name="T11" fmla="*/ 447 h 630"/>
                <a:gd name="T12" fmla="*/ 105 w 472"/>
                <a:gd name="T13" fmla="*/ 403 h 630"/>
                <a:gd name="T14" fmla="*/ 93 w 472"/>
                <a:gd name="T15" fmla="*/ 383 h 630"/>
                <a:gd name="T16" fmla="*/ 81 w 472"/>
                <a:gd name="T17" fmla="*/ 357 h 630"/>
                <a:gd name="T18" fmla="*/ 60 w 472"/>
                <a:gd name="T19" fmla="*/ 217 h 630"/>
                <a:gd name="T20" fmla="*/ 109 w 472"/>
                <a:gd name="T21" fmla="*/ 117 h 630"/>
                <a:gd name="T22" fmla="*/ 135 w 472"/>
                <a:gd name="T23" fmla="*/ 99 h 630"/>
                <a:gd name="T24" fmla="*/ 155 w 472"/>
                <a:gd name="T25" fmla="*/ 89 h 630"/>
                <a:gd name="T26" fmla="*/ 158 w 472"/>
                <a:gd name="T27" fmla="*/ 88 h 630"/>
                <a:gd name="T28" fmla="*/ 186 w 472"/>
                <a:gd name="T29" fmla="*/ 82 h 630"/>
                <a:gd name="T30" fmla="*/ 270 w 472"/>
                <a:gd name="T31" fmla="*/ 95 h 630"/>
                <a:gd name="T32" fmla="*/ 327 w 472"/>
                <a:gd name="T33" fmla="*/ 152 h 630"/>
                <a:gd name="T34" fmla="*/ 338 w 472"/>
                <a:gd name="T35" fmla="*/ 192 h 630"/>
                <a:gd name="T36" fmla="*/ 338 w 472"/>
                <a:gd name="T37" fmla="*/ 209 h 630"/>
                <a:gd name="T38" fmla="*/ 337 w 472"/>
                <a:gd name="T39" fmla="*/ 219 h 630"/>
                <a:gd name="T40" fmla="*/ 335 w 472"/>
                <a:gd name="T41" fmla="*/ 228 h 630"/>
                <a:gd name="T42" fmla="*/ 331 w 472"/>
                <a:gd name="T43" fmla="*/ 242 h 630"/>
                <a:gd name="T44" fmla="*/ 323 w 472"/>
                <a:gd name="T45" fmla="*/ 255 h 630"/>
                <a:gd name="T46" fmla="*/ 293 w 472"/>
                <a:gd name="T47" fmla="*/ 275 h 630"/>
                <a:gd name="T48" fmla="*/ 212 w 472"/>
                <a:gd name="T49" fmla="*/ 240 h 630"/>
                <a:gd name="T50" fmla="*/ 205 w 472"/>
                <a:gd name="T51" fmla="*/ 226 h 630"/>
                <a:gd name="T52" fmla="*/ 200 w 472"/>
                <a:gd name="T53" fmla="*/ 207 h 630"/>
                <a:gd name="T54" fmla="*/ 197 w 472"/>
                <a:gd name="T55" fmla="*/ 182 h 630"/>
                <a:gd name="T56" fmla="*/ 186 w 472"/>
                <a:gd name="T57" fmla="*/ 190 h 630"/>
                <a:gd name="T58" fmla="*/ 182 w 472"/>
                <a:gd name="T59" fmla="*/ 227 h 630"/>
                <a:gd name="T60" fmla="*/ 184 w 472"/>
                <a:gd name="T61" fmla="*/ 245 h 630"/>
                <a:gd name="T62" fmla="*/ 242 w 472"/>
                <a:gd name="T63" fmla="*/ 319 h 630"/>
                <a:gd name="T64" fmla="*/ 269 w 472"/>
                <a:gd name="T65" fmla="*/ 328 h 630"/>
                <a:gd name="T66" fmla="*/ 343 w 472"/>
                <a:gd name="T67" fmla="*/ 319 h 630"/>
                <a:gd name="T68" fmla="*/ 383 w 472"/>
                <a:gd name="T69" fmla="*/ 287 h 630"/>
                <a:gd name="T70" fmla="*/ 398 w 472"/>
                <a:gd name="T71" fmla="*/ 263 h 630"/>
                <a:gd name="T72" fmla="*/ 406 w 472"/>
                <a:gd name="T73" fmla="*/ 240 h 630"/>
                <a:gd name="T74" fmla="*/ 409 w 472"/>
                <a:gd name="T75" fmla="*/ 231 h 630"/>
                <a:gd name="T76" fmla="*/ 411 w 472"/>
                <a:gd name="T77" fmla="*/ 221 h 630"/>
                <a:gd name="T78" fmla="*/ 414 w 472"/>
                <a:gd name="T79" fmla="*/ 191 h 630"/>
                <a:gd name="T80" fmla="*/ 413 w 472"/>
                <a:gd name="T81" fmla="*/ 168 h 630"/>
                <a:gd name="T82" fmla="*/ 406 w 472"/>
                <a:gd name="T83" fmla="*/ 133 h 630"/>
                <a:gd name="T84" fmla="*/ 365 w 472"/>
                <a:gd name="T85" fmla="*/ 63 h 630"/>
                <a:gd name="T86" fmla="*/ 180 w 472"/>
                <a:gd name="T87" fmla="*/ 6 h 630"/>
                <a:gd name="T88" fmla="*/ 150 w 472"/>
                <a:gd name="T89" fmla="*/ 14 h 630"/>
                <a:gd name="T90" fmla="*/ 129 w 472"/>
                <a:gd name="T91" fmla="*/ 23 h 630"/>
                <a:gd name="T92" fmla="*/ 112 w 472"/>
                <a:gd name="T93" fmla="*/ 31 h 630"/>
                <a:gd name="T94" fmla="*/ 90 w 472"/>
                <a:gd name="T95" fmla="*/ 46 h 630"/>
                <a:gd name="T96" fmla="*/ 46 w 472"/>
                <a:gd name="T97" fmla="*/ 89 h 630"/>
                <a:gd name="T98" fmla="*/ 14 w 472"/>
                <a:gd name="T99" fmla="*/ 151 h 630"/>
                <a:gd name="T100" fmla="*/ 4 w 472"/>
                <a:gd name="T101" fmla="*/ 273 h 630"/>
                <a:gd name="T102" fmla="*/ 41 w 472"/>
                <a:gd name="T103" fmla="*/ 387 h 630"/>
                <a:gd name="T104" fmla="*/ 58 w 472"/>
                <a:gd name="T105" fmla="*/ 415 h 630"/>
                <a:gd name="T106" fmla="*/ 69 w 472"/>
                <a:gd name="T107" fmla="*/ 429 h 630"/>
                <a:gd name="T108" fmla="*/ 74 w 472"/>
                <a:gd name="T109" fmla="*/ 435 h 630"/>
                <a:gd name="T110" fmla="*/ 108 w 472"/>
                <a:gd name="T111" fmla="*/ 471 h 630"/>
                <a:gd name="T112" fmla="*/ 139 w 472"/>
                <a:gd name="T113" fmla="*/ 499 h 630"/>
                <a:gd name="T114" fmla="*/ 296 w 472"/>
                <a:gd name="T115" fmla="*/ 58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630">
                  <a:moveTo>
                    <a:pt x="406" y="617"/>
                  </a:moveTo>
                  <a:cubicBezTo>
                    <a:pt x="408" y="618"/>
                    <a:pt x="411" y="619"/>
                    <a:pt x="414" y="619"/>
                  </a:cubicBezTo>
                  <a:cubicBezTo>
                    <a:pt x="416" y="620"/>
                    <a:pt x="419" y="620"/>
                    <a:pt x="421" y="621"/>
                  </a:cubicBezTo>
                  <a:cubicBezTo>
                    <a:pt x="425" y="622"/>
                    <a:pt x="429" y="622"/>
                    <a:pt x="433" y="623"/>
                  </a:cubicBezTo>
                  <a:cubicBezTo>
                    <a:pt x="441" y="625"/>
                    <a:pt x="448" y="626"/>
                    <a:pt x="453" y="627"/>
                  </a:cubicBezTo>
                  <a:cubicBezTo>
                    <a:pt x="464" y="629"/>
                    <a:pt x="470" y="630"/>
                    <a:pt x="470" y="630"/>
                  </a:cubicBezTo>
                  <a:cubicBezTo>
                    <a:pt x="472" y="622"/>
                    <a:pt x="472" y="622"/>
                    <a:pt x="472" y="622"/>
                  </a:cubicBezTo>
                  <a:cubicBezTo>
                    <a:pt x="472" y="622"/>
                    <a:pt x="466" y="621"/>
                    <a:pt x="456" y="618"/>
                  </a:cubicBezTo>
                  <a:cubicBezTo>
                    <a:pt x="450" y="616"/>
                    <a:pt x="444" y="614"/>
                    <a:pt x="436" y="612"/>
                  </a:cubicBezTo>
                  <a:cubicBezTo>
                    <a:pt x="434" y="612"/>
                    <a:pt x="433" y="611"/>
                    <a:pt x="431" y="611"/>
                  </a:cubicBezTo>
                  <a:cubicBezTo>
                    <a:pt x="429" y="610"/>
                    <a:pt x="427" y="609"/>
                    <a:pt x="424" y="608"/>
                  </a:cubicBezTo>
                  <a:cubicBezTo>
                    <a:pt x="420" y="607"/>
                    <a:pt x="415" y="606"/>
                    <a:pt x="410" y="604"/>
                  </a:cubicBezTo>
                  <a:cubicBezTo>
                    <a:pt x="405" y="602"/>
                    <a:pt x="399" y="600"/>
                    <a:pt x="394" y="599"/>
                  </a:cubicBezTo>
                  <a:cubicBezTo>
                    <a:pt x="389" y="597"/>
                    <a:pt x="383" y="595"/>
                    <a:pt x="377" y="593"/>
                  </a:cubicBezTo>
                  <a:cubicBezTo>
                    <a:pt x="365" y="589"/>
                    <a:pt x="353" y="584"/>
                    <a:pt x="340" y="578"/>
                  </a:cubicBezTo>
                  <a:cubicBezTo>
                    <a:pt x="333" y="576"/>
                    <a:pt x="327" y="573"/>
                    <a:pt x="320" y="570"/>
                  </a:cubicBezTo>
                  <a:cubicBezTo>
                    <a:pt x="318" y="569"/>
                    <a:pt x="316" y="568"/>
                    <a:pt x="314" y="567"/>
                  </a:cubicBezTo>
                  <a:cubicBezTo>
                    <a:pt x="299" y="560"/>
                    <a:pt x="282" y="552"/>
                    <a:pt x="266" y="543"/>
                  </a:cubicBezTo>
                  <a:cubicBezTo>
                    <a:pt x="262" y="541"/>
                    <a:pt x="258" y="539"/>
                    <a:pt x="254" y="536"/>
                  </a:cubicBezTo>
                  <a:cubicBezTo>
                    <a:pt x="250" y="535"/>
                    <a:pt x="247" y="533"/>
                    <a:pt x="244" y="531"/>
                  </a:cubicBezTo>
                  <a:cubicBezTo>
                    <a:pt x="237" y="526"/>
                    <a:pt x="230" y="522"/>
                    <a:pt x="222" y="517"/>
                  </a:cubicBezTo>
                  <a:cubicBezTo>
                    <a:pt x="221" y="516"/>
                    <a:pt x="219" y="514"/>
                    <a:pt x="217" y="513"/>
                  </a:cubicBezTo>
                  <a:cubicBezTo>
                    <a:pt x="199" y="501"/>
                    <a:pt x="181" y="487"/>
                    <a:pt x="164" y="471"/>
                  </a:cubicBezTo>
                  <a:cubicBezTo>
                    <a:pt x="156" y="463"/>
                    <a:pt x="148" y="455"/>
                    <a:pt x="141" y="447"/>
                  </a:cubicBezTo>
                  <a:cubicBezTo>
                    <a:pt x="140" y="446"/>
                    <a:pt x="138" y="444"/>
                    <a:pt x="137" y="442"/>
                  </a:cubicBezTo>
                  <a:cubicBezTo>
                    <a:pt x="132" y="437"/>
                    <a:pt x="128" y="432"/>
                    <a:pt x="123" y="427"/>
                  </a:cubicBezTo>
                  <a:cubicBezTo>
                    <a:pt x="120" y="423"/>
                    <a:pt x="117" y="419"/>
                    <a:pt x="114" y="415"/>
                  </a:cubicBezTo>
                  <a:cubicBezTo>
                    <a:pt x="111" y="411"/>
                    <a:pt x="108" y="407"/>
                    <a:pt x="105" y="403"/>
                  </a:cubicBezTo>
                  <a:cubicBezTo>
                    <a:pt x="101" y="396"/>
                    <a:pt x="101" y="396"/>
                    <a:pt x="101" y="396"/>
                  </a:cubicBezTo>
                  <a:cubicBezTo>
                    <a:pt x="98" y="392"/>
                    <a:pt x="98" y="392"/>
                    <a:pt x="98" y="392"/>
                  </a:cubicBezTo>
                  <a:cubicBezTo>
                    <a:pt x="97" y="389"/>
                    <a:pt x="97" y="389"/>
                    <a:pt x="97" y="389"/>
                  </a:cubicBezTo>
                  <a:cubicBezTo>
                    <a:pt x="93" y="383"/>
                    <a:pt x="93" y="383"/>
                    <a:pt x="93" y="383"/>
                  </a:cubicBezTo>
                  <a:cubicBezTo>
                    <a:pt x="90" y="378"/>
                    <a:pt x="90" y="378"/>
                    <a:pt x="90" y="378"/>
                  </a:cubicBezTo>
                  <a:cubicBezTo>
                    <a:pt x="89" y="376"/>
                    <a:pt x="89" y="376"/>
                    <a:pt x="89" y="376"/>
                  </a:cubicBezTo>
                  <a:cubicBezTo>
                    <a:pt x="87" y="371"/>
                    <a:pt x="84" y="366"/>
                    <a:pt x="82" y="360"/>
                  </a:cubicBezTo>
                  <a:cubicBezTo>
                    <a:pt x="81" y="359"/>
                    <a:pt x="81" y="358"/>
                    <a:pt x="81" y="357"/>
                  </a:cubicBezTo>
                  <a:cubicBezTo>
                    <a:pt x="80" y="355"/>
                    <a:pt x="79" y="353"/>
                    <a:pt x="78" y="350"/>
                  </a:cubicBezTo>
                  <a:cubicBezTo>
                    <a:pt x="66" y="320"/>
                    <a:pt x="59" y="288"/>
                    <a:pt x="58" y="255"/>
                  </a:cubicBezTo>
                  <a:cubicBezTo>
                    <a:pt x="58" y="246"/>
                    <a:pt x="58" y="236"/>
                    <a:pt x="59" y="227"/>
                  </a:cubicBezTo>
                  <a:cubicBezTo>
                    <a:pt x="59" y="224"/>
                    <a:pt x="60" y="220"/>
                    <a:pt x="60" y="217"/>
                  </a:cubicBezTo>
                  <a:cubicBezTo>
                    <a:pt x="61" y="211"/>
                    <a:pt x="62" y="206"/>
                    <a:pt x="63" y="200"/>
                  </a:cubicBezTo>
                  <a:cubicBezTo>
                    <a:pt x="64" y="198"/>
                    <a:pt x="64" y="195"/>
                    <a:pt x="65" y="193"/>
                  </a:cubicBezTo>
                  <a:cubicBezTo>
                    <a:pt x="70" y="173"/>
                    <a:pt x="78" y="155"/>
                    <a:pt x="90" y="139"/>
                  </a:cubicBezTo>
                  <a:cubicBezTo>
                    <a:pt x="95" y="131"/>
                    <a:pt x="102" y="124"/>
                    <a:pt x="109" y="117"/>
                  </a:cubicBezTo>
                  <a:cubicBezTo>
                    <a:pt x="113" y="114"/>
                    <a:pt x="117" y="110"/>
                    <a:pt x="121" y="107"/>
                  </a:cubicBezTo>
                  <a:cubicBezTo>
                    <a:pt x="123" y="106"/>
                    <a:pt x="125" y="105"/>
                    <a:pt x="127" y="103"/>
                  </a:cubicBezTo>
                  <a:cubicBezTo>
                    <a:pt x="128" y="102"/>
                    <a:pt x="130" y="101"/>
                    <a:pt x="132" y="100"/>
                  </a:cubicBezTo>
                  <a:cubicBezTo>
                    <a:pt x="133" y="100"/>
                    <a:pt x="134" y="99"/>
                    <a:pt x="135" y="99"/>
                  </a:cubicBezTo>
                  <a:cubicBezTo>
                    <a:pt x="138" y="97"/>
                    <a:pt x="138" y="97"/>
                    <a:pt x="138" y="97"/>
                  </a:cubicBezTo>
                  <a:cubicBezTo>
                    <a:pt x="145" y="94"/>
                    <a:pt x="145" y="94"/>
                    <a:pt x="145" y="94"/>
                  </a:cubicBezTo>
                  <a:cubicBezTo>
                    <a:pt x="152" y="91"/>
                    <a:pt x="152" y="91"/>
                    <a:pt x="152" y="91"/>
                  </a:cubicBezTo>
                  <a:cubicBezTo>
                    <a:pt x="155" y="89"/>
                    <a:pt x="155" y="89"/>
                    <a:pt x="155" y="89"/>
                  </a:cubicBezTo>
                  <a:cubicBezTo>
                    <a:pt x="155" y="89"/>
                    <a:pt x="155" y="89"/>
                    <a:pt x="155" y="89"/>
                  </a:cubicBezTo>
                  <a:cubicBezTo>
                    <a:pt x="155" y="89"/>
                    <a:pt x="155" y="89"/>
                    <a:pt x="155" y="89"/>
                  </a:cubicBezTo>
                  <a:cubicBezTo>
                    <a:pt x="156" y="89"/>
                    <a:pt x="156" y="89"/>
                    <a:pt x="156" y="89"/>
                  </a:cubicBezTo>
                  <a:cubicBezTo>
                    <a:pt x="158" y="88"/>
                    <a:pt x="158" y="88"/>
                    <a:pt x="158" y="88"/>
                  </a:cubicBezTo>
                  <a:cubicBezTo>
                    <a:pt x="166" y="86"/>
                    <a:pt x="166" y="86"/>
                    <a:pt x="166" y="86"/>
                  </a:cubicBezTo>
                  <a:cubicBezTo>
                    <a:pt x="172" y="84"/>
                    <a:pt x="172" y="84"/>
                    <a:pt x="172" y="84"/>
                  </a:cubicBezTo>
                  <a:cubicBezTo>
                    <a:pt x="174" y="84"/>
                    <a:pt x="177" y="83"/>
                    <a:pt x="179" y="83"/>
                  </a:cubicBezTo>
                  <a:cubicBezTo>
                    <a:pt x="181" y="82"/>
                    <a:pt x="183" y="82"/>
                    <a:pt x="186" y="82"/>
                  </a:cubicBezTo>
                  <a:cubicBezTo>
                    <a:pt x="190" y="81"/>
                    <a:pt x="193" y="81"/>
                    <a:pt x="197" y="80"/>
                  </a:cubicBezTo>
                  <a:cubicBezTo>
                    <a:pt x="200" y="80"/>
                    <a:pt x="204" y="80"/>
                    <a:pt x="207" y="80"/>
                  </a:cubicBezTo>
                  <a:cubicBezTo>
                    <a:pt x="223" y="80"/>
                    <a:pt x="239" y="83"/>
                    <a:pt x="254" y="88"/>
                  </a:cubicBezTo>
                  <a:cubicBezTo>
                    <a:pt x="259" y="90"/>
                    <a:pt x="265" y="92"/>
                    <a:pt x="270" y="95"/>
                  </a:cubicBezTo>
                  <a:cubicBezTo>
                    <a:pt x="276" y="98"/>
                    <a:pt x="281" y="101"/>
                    <a:pt x="286" y="105"/>
                  </a:cubicBezTo>
                  <a:cubicBezTo>
                    <a:pt x="294" y="110"/>
                    <a:pt x="301" y="116"/>
                    <a:pt x="307" y="122"/>
                  </a:cubicBezTo>
                  <a:cubicBezTo>
                    <a:pt x="308" y="124"/>
                    <a:pt x="310" y="126"/>
                    <a:pt x="311" y="127"/>
                  </a:cubicBezTo>
                  <a:cubicBezTo>
                    <a:pt x="318" y="135"/>
                    <a:pt x="323" y="143"/>
                    <a:pt x="327" y="152"/>
                  </a:cubicBezTo>
                  <a:cubicBezTo>
                    <a:pt x="329" y="157"/>
                    <a:pt x="331" y="162"/>
                    <a:pt x="333" y="167"/>
                  </a:cubicBezTo>
                  <a:cubicBezTo>
                    <a:pt x="334" y="172"/>
                    <a:pt x="335" y="176"/>
                    <a:pt x="336" y="181"/>
                  </a:cubicBezTo>
                  <a:cubicBezTo>
                    <a:pt x="337" y="183"/>
                    <a:pt x="337" y="185"/>
                    <a:pt x="337" y="186"/>
                  </a:cubicBezTo>
                  <a:cubicBezTo>
                    <a:pt x="337" y="188"/>
                    <a:pt x="337" y="190"/>
                    <a:pt x="338" y="192"/>
                  </a:cubicBezTo>
                  <a:cubicBezTo>
                    <a:pt x="338" y="196"/>
                    <a:pt x="338" y="200"/>
                    <a:pt x="338" y="204"/>
                  </a:cubicBezTo>
                  <a:cubicBezTo>
                    <a:pt x="338" y="206"/>
                    <a:pt x="338" y="208"/>
                    <a:pt x="338" y="210"/>
                  </a:cubicBezTo>
                  <a:cubicBezTo>
                    <a:pt x="338" y="209"/>
                    <a:pt x="338" y="211"/>
                    <a:pt x="338" y="208"/>
                  </a:cubicBezTo>
                  <a:cubicBezTo>
                    <a:pt x="338" y="209"/>
                    <a:pt x="338" y="209"/>
                    <a:pt x="338" y="209"/>
                  </a:cubicBezTo>
                  <a:cubicBezTo>
                    <a:pt x="338" y="210"/>
                    <a:pt x="338" y="210"/>
                    <a:pt x="338" y="210"/>
                  </a:cubicBezTo>
                  <a:cubicBezTo>
                    <a:pt x="338" y="212"/>
                    <a:pt x="338" y="212"/>
                    <a:pt x="338" y="212"/>
                  </a:cubicBezTo>
                  <a:cubicBezTo>
                    <a:pt x="337" y="215"/>
                    <a:pt x="337" y="215"/>
                    <a:pt x="337" y="215"/>
                  </a:cubicBezTo>
                  <a:cubicBezTo>
                    <a:pt x="337" y="219"/>
                    <a:pt x="337" y="219"/>
                    <a:pt x="337" y="219"/>
                  </a:cubicBezTo>
                  <a:cubicBezTo>
                    <a:pt x="337" y="221"/>
                    <a:pt x="337" y="221"/>
                    <a:pt x="337" y="221"/>
                  </a:cubicBezTo>
                  <a:cubicBezTo>
                    <a:pt x="337" y="221"/>
                    <a:pt x="337" y="221"/>
                    <a:pt x="336" y="222"/>
                  </a:cubicBezTo>
                  <a:cubicBezTo>
                    <a:pt x="336" y="223"/>
                    <a:pt x="336" y="225"/>
                    <a:pt x="336" y="226"/>
                  </a:cubicBezTo>
                  <a:cubicBezTo>
                    <a:pt x="336" y="227"/>
                    <a:pt x="336" y="227"/>
                    <a:pt x="335" y="228"/>
                  </a:cubicBezTo>
                  <a:cubicBezTo>
                    <a:pt x="335" y="231"/>
                    <a:pt x="335" y="231"/>
                    <a:pt x="335" y="231"/>
                  </a:cubicBezTo>
                  <a:cubicBezTo>
                    <a:pt x="334" y="232"/>
                    <a:pt x="334" y="234"/>
                    <a:pt x="333" y="235"/>
                  </a:cubicBezTo>
                  <a:cubicBezTo>
                    <a:pt x="332" y="240"/>
                    <a:pt x="332" y="240"/>
                    <a:pt x="332" y="240"/>
                  </a:cubicBezTo>
                  <a:cubicBezTo>
                    <a:pt x="331" y="242"/>
                    <a:pt x="331" y="242"/>
                    <a:pt x="331" y="242"/>
                  </a:cubicBezTo>
                  <a:cubicBezTo>
                    <a:pt x="330" y="244"/>
                    <a:pt x="330" y="244"/>
                    <a:pt x="330" y="244"/>
                  </a:cubicBezTo>
                  <a:cubicBezTo>
                    <a:pt x="328" y="248"/>
                    <a:pt x="328" y="248"/>
                    <a:pt x="328" y="248"/>
                  </a:cubicBezTo>
                  <a:cubicBezTo>
                    <a:pt x="327" y="249"/>
                    <a:pt x="326" y="250"/>
                    <a:pt x="326" y="252"/>
                  </a:cubicBezTo>
                  <a:cubicBezTo>
                    <a:pt x="325" y="253"/>
                    <a:pt x="324" y="254"/>
                    <a:pt x="323" y="255"/>
                  </a:cubicBezTo>
                  <a:cubicBezTo>
                    <a:pt x="322" y="256"/>
                    <a:pt x="322" y="257"/>
                    <a:pt x="321" y="258"/>
                  </a:cubicBezTo>
                  <a:cubicBezTo>
                    <a:pt x="317" y="263"/>
                    <a:pt x="313" y="266"/>
                    <a:pt x="308" y="269"/>
                  </a:cubicBezTo>
                  <a:cubicBezTo>
                    <a:pt x="305" y="271"/>
                    <a:pt x="301" y="272"/>
                    <a:pt x="298" y="274"/>
                  </a:cubicBezTo>
                  <a:cubicBezTo>
                    <a:pt x="296" y="274"/>
                    <a:pt x="294" y="275"/>
                    <a:pt x="293" y="275"/>
                  </a:cubicBezTo>
                  <a:cubicBezTo>
                    <a:pt x="292" y="275"/>
                    <a:pt x="291" y="275"/>
                    <a:pt x="290" y="276"/>
                  </a:cubicBezTo>
                  <a:cubicBezTo>
                    <a:pt x="280" y="278"/>
                    <a:pt x="269" y="278"/>
                    <a:pt x="259" y="275"/>
                  </a:cubicBezTo>
                  <a:cubicBezTo>
                    <a:pt x="249" y="272"/>
                    <a:pt x="239" y="268"/>
                    <a:pt x="231" y="261"/>
                  </a:cubicBezTo>
                  <a:cubicBezTo>
                    <a:pt x="223" y="255"/>
                    <a:pt x="217" y="248"/>
                    <a:pt x="212" y="240"/>
                  </a:cubicBezTo>
                  <a:cubicBezTo>
                    <a:pt x="211" y="238"/>
                    <a:pt x="210" y="236"/>
                    <a:pt x="209" y="234"/>
                  </a:cubicBezTo>
                  <a:cubicBezTo>
                    <a:pt x="208" y="233"/>
                    <a:pt x="208" y="232"/>
                    <a:pt x="207" y="231"/>
                  </a:cubicBezTo>
                  <a:cubicBezTo>
                    <a:pt x="207" y="230"/>
                    <a:pt x="207" y="229"/>
                    <a:pt x="206" y="229"/>
                  </a:cubicBezTo>
                  <a:cubicBezTo>
                    <a:pt x="206" y="228"/>
                    <a:pt x="205" y="227"/>
                    <a:pt x="205" y="226"/>
                  </a:cubicBezTo>
                  <a:cubicBezTo>
                    <a:pt x="205" y="225"/>
                    <a:pt x="205" y="225"/>
                    <a:pt x="204" y="224"/>
                  </a:cubicBezTo>
                  <a:cubicBezTo>
                    <a:pt x="204" y="224"/>
                    <a:pt x="204" y="223"/>
                    <a:pt x="204" y="223"/>
                  </a:cubicBezTo>
                  <a:cubicBezTo>
                    <a:pt x="203" y="221"/>
                    <a:pt x="203" y="219"/>
                    <a:pt x="202" y="218"/>
                  </a:cubicBezTo>
                  <a:cubicBezTo>
                    <a:pt x="201" y="214"/>
                    <a:pt x="201" y="211"/>
                    <a:pt x="200" y="207"/>
                  </a:cubicBezTo>
                  <a:cubicBezTo>
                    <a:pt x="199" y="204"/>
                    <a:pt x="199" y="201"/>
                    <a:pt x="198" y="199"/>
                  </a:cubicBezTo>
                  <a:cubicBezTo>
                    <a:pt x="197" y="193"/>
                    <a:pt x="198" y="189"/>
                    <a:pt x="197" y="186"/>
                  </a:cubicBezTo>
                  <a:cubicBezTo>
                    <a:pt x="197" y="185"/>
                    <a:pt x="197" y="183"/>
                    <a:pt x="197" y="183"/>
                  </a:cubicBezTo>
                  <a:cubicBezTo>
                    <a:pt x="197" y="182"/>
                    <a:pt x="197" y="182"/>
                    <a:pt x="197" y="182"/>
                  </a:cubicBezTo>
                  <a:cubicBezTo>
                    <a:pt x="196" y="182"/>
                    <a:pt x="196" y="182"/>
                    <a:pt x="196" y="182"/>
                  </a:cubicBezTo>
                  <a:cubicBezTo>
                    <a:pt x="189" y="181"/>
                    <a:pt x="189" y="181"/>
                    <a:pt x="189" y="181"/>
                  </a:cubicBezTo>
                  <a:cubicBezTo>
                    <a:pt x="189" y="181"/>
                    <a:pt x="189" y="182"/>
                    <a:pt x="188" y="185"/>
                  </a:cubicBezTo>
                  <a:cubicBezTo>
                    <a:pt x="187" y="186"/>
                    <a:pt x="187" y="188"/>
                    <a:pt x="186" y="190"/>
                  </a:cubicBezTo>
                  <a:cubicBezTo>
                    <a:pt x="185" y="193"/>
                    <a:pt x="185" y="195"/>
                    <a:pt x="184" y="198"/>
                  </a:cubicBezTo>
                  <a:cubicBezTo>
                    <a:pt x="184" y="201"/>
                    <a:pt x="183" y="204"/>
                    <a:pt x="183" y="208"/>
                  </a:cubicBezTo>
                  <a:cubicBezTo>
                    <a:pt x="182" y="212"/>
                    <a:pt x="182" y="216"/>
                    <a:pt x="182" y="220"/>
                  </a:cubicBezTo>
                  <a:cubicBezTo>
                    <a:pt x="182" y="222"/>
                    <a:pt x="182" y="225"/>
                    <a:pt x="182" y="227"/>
                  </a:cubicBezTo>
                  <a:cubicBezTo>
                    <a:pt x="182" y="228"/>
                    <a:pt x="182" y="229"/>
                    <a:pt x="182" y="231"/>
                  </a:cubicBezTo>
                  <a:cubicBezTo>
                    <a:pt x="182" y="232"/>
                    <a:pt x="182" y="233"/>
                    <a:pt x="182" y="235"/>
                  </a:cubicBezTo>
                  <a:cubicBezTo>
                    <a:pt x="183" y="237"/>
                    <a:pt x="183" y="240"/>
                    <a:pt x="183" y="243"/>
                  </a:cubicBezTo>
                  <a:cubicBezTo>
                    <a:pt x="184" y="243"/>
                    <a:pt x="184" y="244"/>
                    <a:pt x="184" y="245"/>
                  </a:cubicBezTo>
                  <a:cubicBezTo>
                    <a:pt x="184" y="247"/>
                    <a:pt x="185" y="249"/>
                    <a:pt x="185" y="251"/>
                  </a:cubicBezTo>
                  <a:cubicBezTo>
                    <a:pt x="186" y="251"/>
                    <a:pt x="186" y="252"/>
                    <a:pt x="186" y="252"/>
                  </a:cubicBezTo>
                  <a:cubicBezTo>
                    <a:pt x="189" y="263"/>
                    <a:pt x="195" y="276"/>
                    <a:pt x="204" y="287"/>
                  </a:cubicBezTo>
                  <a:cubicBezTo>
                    <a:pt x="213" y="299"/>
                    <a:pt x="226" y="311"/>
                    <a:pt x="242" y="319"/>
                  </a:cubicBezTo>
                  <a:cubicBezTo>
                    <a:pt x="246" y="321"/>
                    <a:pt x="250" y="323"/>
                    <a:pt x="255" y="324"/>
                  </a:cubicBezTo>
                  <a:cubicBezTo>
                    <a:pt x="255" y="324"/>
                    <a:pt x="255" y="324"/>
                    <a:pt x="255" y="324"/>
                  </a:cubicBezTo>
                  <a:cubicBezTo>
                    <a:pt x="258" y="325"/>
                    <a:pt x="260" y="326"/>
                    <a:pt x="262" y="327"/>
                  </a:cubicBezTo>
                  <a:cubicBezTo>
                    <a:pt x="264" y="327"/>
                    <a:pt x="267" y="328"/>
                    <a:pt x="269" y="328"/>
                  </a:cubicBezTo>
                  <a:cubicBezTo>
                    <a:pt x="278" y="330"/>
                    <a:pt x="289" y="331"/>
                    <a:pt x="299" y="331"/>
                  </a:cubicBezTo>
                  <a:cubicBezTo>
                    <a:pt x="310" y="330"/>
                    <a:pt x="321" y="328"/>
                    <a:pt x="332" y="324"/>
                  </a:cubicBezTo>
                  <a:cubicBezTo>
                    <a:pt x="334" y="323"/>
                    <a:pt x="335" y="323"/>
                    <a:pt x="337" y="322"/>
                  </a:cubicBezTo>
                  <a:cubicBezTo>
                    <a:pt x="339" y="321"/>
                    <a:pt x="341" y="320"/>
                    <a:pt x="343" y="319"/>
                  </a:cubicBezTo>
                  <a:cubicBezTo>
                    <a:pt x="350" y="316"/>
                    <a:pt x="357" y="311"/>
                    <a:pt x="363" y="306"/>
                  </a:cubicBezTo>
                  <a:cubicBezTo>
                    <a:pt x="366" y="305"/>
                    <a:pt x="368" y="302"/>
                    <a:pt x="370" y="300"/>
                  </a:cubicBezTo>
                  <a:cubicBezTo>
                    <a:pt x="373" y="298"/>
                    <a:pt x="375" y="296"/>
                    <a:pt x="377" y="294"/>
                  </a:cubicBezTo>
                  <a:cubicBezTo>
                    <a:pt x="379" y="291"/>
                    <a:pt x="381" y="289"/>
                    <a:pt x="383" y="287"/>
                  </a:cubicBezTo>
                  <a:cubicBezTo>
                    <a:pt x="385" y="284"/>
                    <a:pt x="387" y="281"/>
                    <a:pt x="388" y="279"/>
                  </a:cubicBezTo>
                  <a:cubicBezTo>
                    <a:pt x="389" y="278"/>
                    <a:pt x="390" y="276"/>
                    <a:pt x="391" y="275"/>
                  </a:cubicBezTo>
                  <a:cubicBezTo>
                    <a:pt x="393" y="271"/>
                    <a:pt x="393" y="271"/>
                    <a:pt x="393" y="271"/>
                  </a:cubicBezTo>
                  <a:cubicBezTo>
                    <a:pt x="395" y="268"/>
                    <a:pt x="396" y="265"/>
                    <a:pt x="398" y="263"/>
                  </a:cubicBezTo>
                  <a:cubicBezTo>
                    <a:pt x="399" y="260"/>
                    <a:pt x="400" y="257"/>
                    <a:pt x="402" y="254"/>
                  </a:cubicBezTo>
                  <a:cubicBezTo>
                    <a:pt x="403" y="250"/>
                    <a:pt x="403" y="250"/>
                    <a:pt x="403" y="250"/>
                  </a:cubicBezTo>
                  <a:cubicBezTo>
                    <a:pt x="404" y="248"/>
                    <a:pt x="404" y="246"/>
                    <a:pt x="405" y="245"/>
                  </a:cubicBezTo>
                  <a:cubicBezTo>
                    <a:pt x="405" y="243"/>
                    <a:pt x="406" y="242"/>
                    <a:pt x="406" y="240"/>
                  </a:cubicBezTo>
                  <a:cubicBezTo>
                    <a:pt x="407" y="238"/>
                    <a:pt x="407" y="237"/>
                    <a:pt x="408" y="235"/>
                  </a:cubicBezTo>
                  <a:cubicBezTo>
                    <a:pt x="408" y="233"/>
                    <a:pt x="408" y="233"/>
                    <a:pt x="408" y="233"/>
                  </a:cubicBezTo>
                  <a:cubicBezTo>
                    <a:pt x="408" y="233"/>
                    <a:pt x="408" y="233"/>
                    <a:pt x="408" y="233"/>
                  </a:cubicBezTo>
                  <a:cubicBezTo>
                    <a:pt x="409" y="231"/>
                    <a:pt x="409" y="231"/>
                    <a:pt x="409" y="231"/>
                  </a:cubicBezTo>
                  <a:cubicBezTo>
                    <a:pt x="410" y="227"/>
                    <a:pt x="410" y="227"/>
                    <a:pt x="410" y="227"/>
                  </a:cubicBezTo>
                  <a:cubicBezTo>
                    <a:pt x="410" y="224"/>
                    <a:pt x="410" y="224"/>
                    <a:pt x="410" y="224"/>
                  </a:cubicBezTo>
                  <a:cubicBezTo>
                    <a:pt x="411" y="222"/>
                    <a:pt x="411" y="222"/>
                    <a:pt x="411" y="222"/>
                  </a:cubicBezTo>
                  <a:cubicBezTo>
                    <a:pt x="411" y="221"/>
                    <a:pt x="411" y="221"/>
                    <a:pt x="411" y="221"/>
                  </a:cubicBezTo>
                  <a:cubicBezTo>
                    <a:pt x="411" y="220"/>
                    <a:pt x="411" y="220"/>
                    <a:pt x="411" y="220"/>
                  </a:cubicBezTo>
                  <a:cubicBezTo>
                    <a:pt x="411" y="218"/>
                    <a:pt x="411" y="218"/>
                    <a:pt x="411" y="218"/>
                  </a:cubicBezTo>
                  <a:cubicBezTo>
                    <a:pt x="412" y="215"/>
                    <a:pt x="412" y="212"/>
                    <a:pt x="413" y="209"/>
                  </a:cubicBezTo>
                  <a:cubicBezTo>
                    <a:pt x="413" y="203"/>
                    <a:pt x="414" y="197"/>
                    <a:pt x="414" y="191"/>
                  </a:cubicBezTo>
                  <a:cubicBezTo>
                    <a:pt x="414" y="188"/>
                    <a:pt x="414" y="185"/>
                    <a:pt x="414" y="182"/>
                  </a:cubicBezTo>
                  <a:cubicBezTo>
                    <a:pt x="414" y="180"/>
                    <a:pt x="414" y="178"/>
                    <a:pt x="414" y="176"/>
                  </a:cubicBezTo>
                  <a:cubicBezTo>
                    <a:pt x="414" y="175"/>
                    <a:pt x="413" y="173"/>
                    <a:pt x="413" y="172"/>
                  </a:cubicBezTo>
                  <a:cubicBezTo>
                    <a:pt x="413" y="171"/>
                    <a:pt x="413" y="169"/>
                    <a:pt x="413" y="168"/>
                  </a:cubicBezTo>
                  <a:cubicBezTo>
                    <a:pt x="413" y="166"/>
                    <a:pt x="413" y="164"/>
                    <a:pt x="412" y="162"/>
                  </a:cubicBezTo>
                  <a:cubicBezTo>
                    <a:pt x="412" y="159"/>
                    <a:pt x="411" y="156"/>
                    <a:pt x="411" y="153"/>
                  </a:cubicBezTo>
                  <a:cubicBezTo>
                    <a:pt x="410" y="150"/>
                    <a:pt x="410" y="146"/>
                    <a:pt x="409" y="143"/>
                  </a:cubicBezTo>
                  <a:cubicBezTo>
                    <a:pt x="408" y="140"/>
                    <a:pt x="407" y="137"/>
                    <a:pt x="406" y="133"/>
                  </a:cubicBezTo>
                  <a:cubicBezTo>
                    <a:pt x="402" y="121"/>
                    <a:pt x="397" y="108"/>
                    <a:pt x="390" y="96"/>
                  </a:cubicBezTo>
                  <a:cubicBezTo>
                    <a:pt x="384" y="86"/>
                    <a:pt x="378" y="77"/>
                    <a:pt x="370" y="68"/>
                  </a:cubicBezTo>
                  <a:cubicBezTo>
                    <a:pt x="369" y="67"/>
                    <a:pt x="367" y="65"/>
                    <a:pt x="366" y="64"/>
                  </a:cubicBezTo>
                  <a:cubicBezTo>
                    <a:pt x="365" y="63"/>
                    <a:pt x="365" y="63"/>
                    <a:pt x="365" y="63"/>
                  </a:cubicBezTo>
                  <a:cubicBezTo>
                    <a:pt x="356" y="53"/>
                    <a:pt x="345" y="44"/>
                    <a:pt x="333" y="36"/>
                  </a:cubicBezTo>
                  <a:cubicBezTo>
                    <a:pt x="316" y="24"/>
                    <a:pt x="297" y="16"/>
                    <a:pt x="277" y="10"/>
                  </a:cubicBezTo>
                  <a:cubicBezTo>
                    <a:pt x="275" y="9"/>
                    <a:pt x="273" y="9"/>
                    <a:pt x="270" y="8"/>
                  </a:cubicBezTo>
                  <a:cubicBezTo>
                    <a:pt x="241" y="1"/>
                    <a:pt x="210" y="0"/>
                    <a:pt x="180" y="6"/>
                  </a:cubicBezTo>
                  <a:cubicBezTo>
                    <a:pt x="178" y="7"/>
                    <a:pt x="175" y="7"/>
                    <a:pt x="173" y="8"/>
                  </a:cubicBezTo>
                  <a:cubicBezTo>
                    <a:pt x="172" y="8"/>
                    <a:pt x="171" y="8"/>
                    <a:pt x="171" y="8"/>
                  </a:cubicBezTo>
                  <a:cubicBezTo>
                    <a:pt x="167" y="9"/>
                    <a:pt x="164" y="10"/>
                    <a:pt x="161" y="11"/>
                  </a:cubicBezTo>
                  <a:cubicBezTo>
                    <a:pt x="157" y="12"/>
                    <a:pt x="154" y="13"/>
                    <a:pt x="150" y="14"/>
                  </a:cubicBezTo>
                  <a:cubicBezTo>
                    <a:pt x="140" y="18"/>
                    <a:pt x="140" y="18"/>
                    <a:pt x="140" y="18"/>
                  </a:cubicBezTo>
                  <a:cubicBezTo>
                    <a:pt x="131" y="22"/>
                    <a:pt x="131" y="22"/>
                    <a:pt x="131" y="22"/>
                  </a:cubicBezTo>
                  <a:cubicBezTo>
                    <a:pt x="129" y="23"/>
                    <a:pt x="129" y="23"/>
                    <a:pt x="129" y="23"/>
                  </a:cubicBezTo>
                  <a:cubicBezTo>
                    <a:pt x="129" y="23"/>
                    <a:pt x="129" y="23"/>
                    <a:pt x="129" y="23"/>
                  </a:cubicBezTo>
                  <a:cubicBezTo>
                    <a:pt x="129" y="23"/>
                    <a:pt x="127" y="24"/>
                    <a:pt x="127" y="23"/>
                  </a:cubicBezTo>
                  <a:cubicBezTo>
                    <a:pt x="126" y="24"/>
                    <a:pt x="126" y="24"/>
                    <a:pt x="126" y="24"/>
                  </a:cubicBezTo>
                  <a:cubicBezTo>
                    <a:pt x="122" y="26"/>
                    <a:pt x="122" y="26"/>
                    <a:pt x="122" y="26"/>
                  </a:cubicBezTo>
                  <a:cubicBezTo>
                    <a:pt x="112" y="31"/>
                    <a:pt x="112" y="31"/>
                    <a:pt x="112" y="31"/>
                  </a:cubicBezTo>
                  <a:cubicBezTo>
                    <a:pt x="103" y="37"/>
                    <a:pt x="103" y="37"/>
                    <a:pt x="103" y="37"/>
                  </a:cubicBezTo>
                  <a:cubicBezTo>
                    <a:pt x="99" y="40"/>
                    <a:pt x="99" y="40"/>
                    <a:pt x="99" y="40"/>
                  </a:cubicBezTo>
                  <a:cubicBezTo>
                    <a:pt x="97" y="40"/>
                    <a:pt x="96" y="42"/>
                    <a:pt x="95" y="43"/>
                  </a:cubicBezTo>
                  <a:cubicBezTo>
                    <a:pt x="90" y="46"/>
                    <a:pt x="90" y="46"/>
                    <a:pt x="90" y="46"/>
                  </a:cubicBezTo>
                  <a:cubicBezTo>
                    <a:pt x="86" y="49"/>
                    <a:pt x="86" y="49"/>
                    <a:pt x="86" y="49"/>
                  </a:cubicBezTo>
                  <a:cubicBezTo>
                    <a:pt x="83" y="51"/>
                    <a:pt x="80" y="53"/>
                    <a:pt x="78" y="56"/>
                  </a:cubicBezTo>
                  <a:cubicBezTo>
                    <a:pt x="72" y="60"/>
                    <a:pt x="67" y="65"/>
                    <a:pt x="62" y="70"/>
                  </a:cubicBezTo>
                  <a:cubicBezTo>
                    <a:pt x="56" y="76"/>
                    <a:pt x="51" y="83"/>
                    <a:pt x="46" y="89"/>
                  </a:cubicBezTo>
                  <a:cubicBezTo>
                    <a:pt x="43" y="94"/>
                    <a:pt x="39" y="99"/>
                    <a:pt x="36" y="103"/>
                  </a:cubicBezTo>
                  <a:cubicBezTo>
                    <a:pt x="29" y="115"/>
                    <a:pt x="22" y="128"/>
                    <a:pt x="18" y="141"/>
                  </a:cubicBezTo>
                  <a:cubicBezTo>
                    <a:pt x="17" y="142"/>
                    <a:pt x="17" y="143"/>
                    <a:pt x="16" y="144"/>
                  </a:cubicBezTo>
                  <a:cubicBezTo>
                    <a:pt x="15" y="147"/>
                    <a:pt x="15" y="149"/>
                    <a:pt x="14" y="151"/>
                  </a:cubicBezTo>
                  <a:cubicBezTo>
                    <a:pt x="13" y="154"/>
                    <a:pt x="12" y="157"/>
                    <a:pt x="11" y="160"/>
                  </a:cubicBezTo>
                  <a:cubicBezTo>
                    <a:pt x="9" y="167"/>
                    <a:pt x="8" y="173"/>
                    <a:pt x="6" y="180"/>
                  </a:cubicBezTo>
                  <a:cubicBezTo>
                    <a:pt x="1" y="206"/>
                    <a:pt x="0" y="233"/>
                    <a:pt x="2" y="258"/>
                  </a:cubicBezTo>
                  <a:cubicBezTo>
                    <a:pt x="3" y="263"/>
                    <a:pt x="3" y="268"/>
                    <a:pt x="4" y="273"/>
                  </a:cubicBezTo>
                  <a:cubicBezTo>
                    <a:pt x="4" y="276"/>
                    <a:pt x="5" y="278"/>
                    <a:pt x="5" y="281"/>
                  </a:cubicBezTo>
                  <a:cubicBezTo>
                    <a:pt x="5" y="282"/>
                    <a:pt x="6" y="283"/>
                    <a:pt x="6" y="285"/>
                  </a:cubicBezTo>
                  <a:cubicBezTo>
                    <a:pt x="6" y="288"/>
                    <a:pt x="7" y="292"/>
                    <a:pt x="8" y="296"/>
                  </a:cubicBezTo>
                  <a:cubicBezTo>
                    <a:pt x="15" y="328"/>
                    <a:pt x="26" y="359"/>
                    <a:pt x="41" y="387"/>
                  </a:cubicBezTo>
                  <a:cubicBezTo>
                    <a:pt x="42" y="388"/>
                    <a:pt x="43" y="390"/>
                    <a:pt x="44" y="392"/>
                  </a:cubicBezTo>
                  <a:cubicBezTo>
                    <a:pt x="46" y="395"/>
                    <a:pt x="47" y="397"/>
                    <a:pt x="48" y="399"/>
                  </a:cubicBezTo>
                  <a:cubicBezTo>
                    <a:pt x="53" y="407"/>
                    <a:pt x="53" y="407"/>
                    <a:pt x="53" y="407"/>
                  </a:cubicBezTo>
                  <a:cubicBezTo>
                    <a:pt x="58" y="415"/>
                    <a:pt x="58" y="415"/>
                    <a:pt x="58" y="415"/>
                  </a:cubicBezTo>
                  <a:cubicBezTo>
                    <a:pt x="61" y="418"/>
                    <a:pt x="61" y="418"/>
                    <a:pt x="61" y="418"/>
                  </a:cubicBezTo>
                  <a:cubicBezTo>
                    <a:pt x="64" y="422"/>
                    <a:pt x="64" y="422"/>
                    <a:pt x="64" y="422"/>
                  </a:cubicBezTo>
                  <a:cubicBezTo>
                    <a:pt x="68" y="428"/>
                    <a:pt x="68" y="428"/>
                    <a:pt x="68" y="428"/>
                  </a:cubicBezTo>
                  <a:cubicBezTo>
                    <a:pt x="69" y="429"/>
                    <a:pt x="69" y="429"/>
                    <a:pt x="69" y="429"/>
                  </a:cubicBezTo>
                  <a:cubicBezTo>
                    <a:pt x="70" y="430"/>
                    <a:pt x="69" y="429"/>
                    <a:pt x="69" y="430"/>
                  </a:cubicBezTo>
                  <a:cubicBezTo>
                    <a:pt x="70" y="430"/>
                    <a:pt x="70" y="430"/>
                    <a:pt x="70" y="430"/>
                  </a:cubicBezTo>
                  <a:cubicBezTo>
                    <a:pt x="72" y="432"/>
                    <a:pt x="72" y="432"/>
                    <a:pt x="72" y="432"/>
                  </a:cubicBezTo>
                  <a:cubicBezTo>
                    <a:pt x="74" y="435"/>
                    <a:pt x="74" y="435"/>
                    <a:pt x="74" y="435"/>
                  </a:cubicBezTo>
                  <a:cubicBezTo>
                    <a:pt x="80" y="442"/>
                    <a:pt x="80" y="442"/>
                    <a:pt x="80" y="442"/>
                  </a:cubicBezTo>
                  <a:cubicBezTo>
                    <a:pt x="84" y="446"/>
                    <a:pt x="87" y="451"/>
                    <a:pt x="91" y="455"/>
                  </a:cubicBezTo>
                  <a:cubicBezTo>
                    <a:pt x="95" y="459"/>
                    <a:pt x="99" y="463"/>
                    <a:pt x="103" y="467"/>
                  </a:cubicBezTo>
                  <a:cubicBezTo>
                    <a:pt x="104" y="468"/>
                    <a:pt x="106" y="470"/>
                    <a:pt x="108" y="471"/>
                  </a:cubicBezTo>
                  <a:cubicBezTo>
                    <a:pt x="109" y="473"/>
                    <a:pt x="111" y="474"/>
                    <a:pt x="112" y="476"/>
                  </a:cubicBezTo>
                  <a:cubicBezTo>
                    <a:pt x="113" y="477"/>
                    <a:pt x="114" y="477"/>
                    <a:pt x="115" y="478"/>
                  </a:cubicBezTo>
                  <a:cubicBezTo>
                    <a:pt x="119" y="482"/>
                    <a:pt x="123" y="485"/>
                    <a:pt x="127" y="489"/>
                  </a:cubicBezTo>
                  <a:cubicBezTo>
                    <a:pt x="131" y="493"/>
                    <a:pt x="135" y="496"/>
                    <a:pt x="139" y="499"/>
                  </a:cubicBezTo>
                  <a:cubicBezTo>
                    <a:pt x="157" y="514"/>
                    <a:pt x="175" y="526"/>
                    <a:pt x="193" y="537"/>
                  </a:cubicBezTo>
                  <a:cubicBezTo>
                    <a:pt x="195" y="538"/>
                    <a:pt x="197" y="539"/>
                    <a:pt x="199" y="540"/>
                  </a:cubicBezTo>
                  <a:cubicBezTo>
                    <a:pt x="213" y="548"/>
                    <a:pt x="227" y="556"/>
                    <a:pt x="240" y="562"/>
                  </a:cubicBezTo>
                  <a:cubicBezTo>
                    <a:pt x="259" y="571"/>
                    <a:pt x="278" y="579"/>
                    <a:pt x="296" y="585"/>
                  </a:cubicBezTo>
                  <a:cubicBezTo>
                    <a:pt x="302" y="588"/>
                    <a:pt x="309" y="590"/>
                    <a:pt x="315" y="592"/>
                  </a:cubicBezTo>
                  <a:cubicBezTo>
                    <a:pt x="321" y="594"/>
                    <a:pt x="327" y="596"/>
                    <a:pt x="333" y="598"/>
                  </a:cubicBezTo>
                  <a:cubicBezTo>
                    <a:pt x="361" y="607"/>
                    <a:pt x="385" y="613"/>
                    <a:pt x="406" y="6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pic>
        <p:nvPicPr>
          <p:cNvPr id="2" name="Picture 2"/>
          <p:cNvPicPr>
            <a:picLocks noChangeAspect="1"/>
          </p:cNvPicPr>
          <p:nvPr>
            <p:custDataLst>
              <p:tags r:id="rId45"/>
            </p:custDataLst>
          </p:nvPr>
        </p:nvPicPr>
        <p:blipFill>
          <a:blip r:embed="rId46"/>
          <a:stretch>
            <a:fillRect/>
          </a:stretch>
        </p:blipFill>
        <p:spPr>
          <a:xfrm flipH="1">
            <a:off x="11988800" y="10261600"/>
            <a:ext cx="0" cy="0"/>
          </a:xfrm>
          <a:prstGeom prst="rect">
            <a:avLst/>
          </a:prstGeom>
          <a:ln>
            <a:noFill/>
          </a:ln>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E9E4"/>
        </a:solidFill>
        <a:effectLst/>
      </p:bgPr>
    </p:bg>
    <p:spTree>
      <p:nvGrpSpPr>
        <p:cNvPr id="1" name=""/>
        <p:cNvGrpSpPr/>
        <p:nvPr/>
      </p:nvGrpSpPr>
      <p:grpSpPr>
        <a:xfrm>
          <a:off x="0" y="0"/>
          <a:ext cx="0" cy="0"/>
          <a:chOff x="0" y="0"/>
          <a:chExt cx="0" cy="0"/>
        </a:xfrm>
      </p:grpSpPr>
      <p:grpSp>
        <p:nvGrpSpPr>
          <p:cNvPr id="370" name="组合 369"/>
          <p:cNvGrpSpPr/>
          <p:nvPr>
            <p:custDataLst>
              <p:tags r:id="rId1"/>
            </p:custDataLst>
          </p:nvPr>
        </p:nvGrpSpPr>
        <p:grpSpPr>
          <a:xfrm rot="1135301" flipH="1">
            <a:off x="735330" y="1273175"/>
            <a:ext cx="2707005" cy="2444115"/>
            <a:chOff x="1544638" y="-485775"/>
            <a:chExt cx="9102725" cy="7832726"/>
          </a:xfrm>
          <a:solidFill>
            <a:schemeClr val="accent6">
              <a:lumMod val="50000"/>
            </a:schemeClr>
          </a:solidFill>
        </p:grpSpPr>
        <p:sp>
          <p:nvSpPr>
            <p:cNvPr id="371" name="Freeform 5"/>
            <p:cNvSpPr/>
            <p:nvPr>
              <p:custDataLst>
                <p:tags r:id="rId2"/>
              </p:custDataLst>
            </p:nvPr>
          </p:nvSpPr>
          <p:spPr bwMode="auto">
            <a:xfrm>
              <a:off x="7000876" y="404813"/>
              <a:ext cx="2230438" cy="3649663"/>
            </a:xfrm>
            <a:custGeom>
              <a:avLst/>
              <a:gdLst>
                <a:gd name="T0" fmla="*/ 13 w 594"/>
                <a:gd name="T1" fmla="*/ 194 h 972"/>
                <a:gd name="T2" fmla="*/ 9 w 594"/>
                <a:gd name="T3" fmla="*/ 242 h 972"/>
                <a:gd name="T4" fmla="*/ 11 w 594"/>
                <a:gd name="T5" fmla="*/ 333 h 972"/>
                <a:gd name="T6" fmla="*/ 19 w 594"/>
                <a:gd name="T7" fmla="*/ 362 h 972"/>
                <a:gd name="T8" fmla="*/ 26 w 594"/>
                <a:gd name="T9" fmla="*/ 347 h 972"/>
                <a:gd name="T10" fmla="*/ 88 w 594"/>
                <a:gd name="T11" fmla="*/ 269 h 972"/>
                <a:gd name="T12" fmla="*/ 98 w 594"/>
                <a:gd name="T13" fmla="*/ 279 h 972"/>
                <a:gd name="T14" fmla="*/ 40 w 594"/>
                <a:gd name="T15" fmla="*/ 371 h 972"/>
                <a:gd name="T16" fmla="*/ 22 w 594"/>
                <a:gd name="T17" fmla="*/ 441 h 972"/>
                <a:gd name="T18" fmla="*/ 22 w 594"/>
                <a:gd name="T19" fmla="*/ 514 h 972"/>
                <a:gd name="T20" fmla="*/ 35 w 594"/>
                <a:gd name="T21" fmla="*/ 523 h 972"/>
                <a:gd name="T22" fmla="*/ 94 w 594"/>
                <a:gd name="T23" fmla="*/ 435 h 972"/>
                <a:gd name="T24" fmla="*/ 176 w 594"/>
                <a:gd name="T25" fmla="*/ 366 h 972"/>
                <a:gd name="T26" fmla="*/ 222 w 594"/>
                <a:gd name="T27" fmla="*/ 349 h 972"/>
                <a:gd name="T28" fmla="*/ 183 w 594"/>
                <a:gd name="T29" fmla="*/ 382 h 972"/>
                <a:gd name="T30" fmla="*/ 111 w 594"/>
                <a:gd name="T31" fmla="*/ 452 h 972"/>
                <a:gd name="T32" fmla="*/ 52 w 594"/>
                <a:gd name="T33" fmla="*/ 571 h 972"/>
                <a:gd name="T34" fmla="*/ 82 w 594"/>
                <a:gd name="T35" fmla="*/ 574 h 972"/>
                <a:gd name="T36" fmla="*/ 173 w 594"/>
                <a:gd name="T37" fmla="*/ 513 h 972"/>
                <a:gd name="T38" fmla="*/ 281 w 594"/>
                <a:gd name="T39" fmla="*/ 484 h 972"/>
                <a:gd name="T40" fmla="*/ 302 w 594"/>
                <a:gd name="T41" fmla="*/ 481 h 972"/>
                <a:gd name="T42" fmla="*/ 311 w 594"/>
                <a:gd name="T43" fmla="*/ 491 h 972"/>
                <a:gd name="T44" fmla="*/ 246 w 594"/>
                <a:gd name="T45" fmla="*/ 511 h 972"/>
                <a:gd name="T46" fmla="*/ 122 w 594"/>
                <a:gd name="T47" fmla="*/ 604 h 972"/>
                <a:gd name="T48" fmla="*/ 59 w 594"/>
                <a:gd name="T49" fmla="*/ 692 h 972"/>
                <a:gd name="T50" fmla="*/ 46 w 594"/>
                <a:gd name="T51" fmla="*/ 717 h 972"/>
                <a:gd name="T52" fmla="*/ 33 w 594"/>
                <a:gd name="T53" fmla="*/ 779 h 972"/>
                <a:gd name="T54" fmla="*/ 76 w 594"/>
                <a:gd name="T55" fmla="*/ 718 h 972"/>
                <a:gd name="T56" fmla="*/ 163 w 594"/>
                <a:gd name="T57" fmla="*/ 658 h 972"/>
                <a:gd name="T58" fmla="*/ 170 w 594"/>
                <a:gd name="T59" fmla="*/ 661 h 972"/>
                <a:gd name="T60" fmla="*/ 94 w 594"/>
                <a:gd name="T61" fmla="*/ 736 h 972"/>
                <a:gd name="T62" fmla="*/ 34 w 594"/>
                <a:gd name="T63" fmla="*/ 827 h 972"/>
                <a:gd name="T64" fmla="*/ 4 w 594"/>
                <a:gd name="T65" fmla="*/ 916 h 972"/>
                <a:gd name="T66" fmla="*/ 2 w 594"/>
                <a:gd name="T67" fmla="*/ 964 h 972"/>
                <a:gd name="T68" fmla="*/ 63 w 594"/>
                <a:gd name="T69" fmla="*/ 898 h 972"/>
                <a:gd name="T70" fmla="*/ 104 w 594"/>
                <a:gd name="T71" fmla="*/ 887 h 972"/>
                <a:gd name="T72" fmla="*/ 161 w 594"/>
                <a:gd name="T73" fmla="*/ 906 h 972"/>
                <a:gd name="T74" fmla="*/ 241 w 594"/>
                <a:gd name="T75" fmla="*/ 968 h 972"/>
                <a:gd name="T76" fmla="*/ 249 w 594"/>
                <a:gd name="T77" fmla="*/ 972 h 972"/>
                <a:gd name="T78" fmla="*/ 230 w 594"/>
                <a:gd name="T79" fmla="*/ 888 h 972"/>
                <a:gd name="T80" fmla="*/ 200 w 594"/>
                <a:gd name="T81" fmla="*/ 841 h 972"/>
                <a:gd name="T82" fmla="*/ 190 w 594"/>
                <a:gd name="T83" fmla="*/ 814 h 972"/>
                <a:gd name="T84" fmla="*/ 265 w 594"/>
                <a:gd name="T85" fmla="*/ 811 h 972"/>
                <a:gd name="T86" fmla="*/ 340 w 594"/>
                <a:gd name="T87" fmla="*/ 790 h 972"/>
                <a:gd name="T88" fmla="*/ 413 w 594"/>
                <a:gd name="T89" fmla="*/ 743 h 972"/>
                <a:gd name="T90" fmla="*/ 464 w 594"/>
                <a:gd name="T91" fmla="*/ 747 h 972"/>
                <a:gd name="T92" fmla="*/ 436 w 594"/>
                <a:gd name="T93" fmla="*/ 684 h 972"/>
                <a:gd name="T94" fmla="*/ 396 w 594"/>
                <a:gd name="T95" fmla="*/ 652 h 972"/>
                <a:gd name="T96" fmla="*/ 423 w 594"/>
                <a:gd name="T97" fmla="*/ 611 h 972"/>
                <a:gd name="T98" fmla="*/ 496 w 594"/>
                <a:gd name="T99" fmla="*/ 532 h 972"/>
                <a:gd name="T100" fmla="*/ 584 w 594"/>
                <a:gd name="T101" fmla="*/ 475 h 972"/>
                <a:gd name="T102" fmla="*/ 594 w 594"/>
                <a:gd name="T103" fmla="*/ 466 h 972"/>
                <a:gd name="T104" fmla="*/ 548 w 594"/>
                <a:gd name="T105" fmla="*/ 370 h 972"/>
                <a:gd name="T106" fmla="*/ 478 w 594"/>
                <a:gd name="T107" fmla="*/ 288 h 972"/>
                <a:gd name="T108" fmla="*/ 378 w 594"/>
                <a:gd name="T109" fmla="*/ 238 h 972"/>
                <a:gd name="T110" fmla="*/ 358 w 594"/>
                <a:gd name="T111" fmla="*/ 218 h 972"/>
                <a:gd name="T112" fmla="*/ 404 w 594"/>
                <a:gd name="T113" fmla="*/ 131 h 972"/>
                <a:gd name="T114" fmla="*/ 412 w 594"/>
                <a:gd name="T115" fmla="*/ 52 h 972"/>
                <a:gd name="T116" fmla="*/ 301 w 594"/>
                <a:gd name="T117" fmla="*/ 3 h 972"/>
                <a:gd name="T118" fmla="*/ 246 w 594"/>
                <a:gd name="T119" fmla="*/ 1 h 972"/>
                <a:gd name="T120" fmla="*/ 143 w 594"/>
                <a:gd name="T121" fmla="*/ 31 h 972"/>
                <a:gd name="T122" fmla="*/ 78 w 594"/>
                <a:gd name="T123" fmla="*/ 74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972">
                  <a:moveTo>
                    <a:pt x="62" y="91"/>
                  </a:moveTo>
                  <a:cubicBezTo>
                    <a:pt x="53" y="101"/>
                    <a:pt x="45" y="112"/>
                    <a:pt x="38" y="123"/>
                  </a:cubicBezTo>
                  <a:cubicBezTo>
                    <a:pt x="26" y="144"/>
                    <a:pt x="18" y="168"/>
                    <a:pt x="13" y="194"/>
                  </a:cubicBezTo>
                  <a:cubicBezTo>
                    <a:pt x="13" y="196"/>
                    <a:pt x="13" y="199"/>
                    <a:pt x="12" y="201"/>
                  </a:cubicBezTo>
                  <a:cubicBezTo>
                    <a:pt x="12" y="201"/>
                    <a:pt x="12" y="202"/>
                    <a:pt x="12" y="202"/>
                  </a:cubicBezTo>
                  <a:cubicBezTo>
                    <a:pt x="10" y="215"/>
                    <a:pt x="9" y="229"/>
                    <a:pt x="9" y="242"/>
                  </a:cubicBezTo>
                  <a:cubicBezTo>
                    <a:pt x="9" y="259"/>
                    <a:pt x="10" y="276"/>
                    <a:pt x="10" y="293"/>
                  </a:cubicBezTo>
                  <a:cubicBezTo>
                    <a:pt x="10" y="296"/>
                    <a:pt x="10" y="299"/>
                    <a:pt x="10" y="302"/>
                  </a:cubicBezTo>
                  <a:cubicBezTo>
                    <a:pt x="11" y="312"/>
                    <a:pt x="11" y="322"/>
                    <a:pt x="11" y="333"/>
                  </a:cubicBezTo>
                  <a:cubicBezTo>
                    <a:pt x="11" y="336"/>
                    <a:pt x="11" y="340"/>
                    <a:pt x="12" y="343"/>
                  </a:cubicBezTo>
                  <a:cubicBezTo>
                    <a:pt x="12" y="348"/>
                    <a:pt x="14" y="352"/>
                    <a:pt x="16" y="357"/>
                  </a:cubicBezTo>
                  <a:cubicBezTo>
                    <a:pt x="17" y="359"/>
                    <a:pt x="18" y="360"/>
                    <a:pt x="19" y="362"/>
                  </a:cubicBezTo>
                  <a:cubicBezTo>
                    <a:pt x="19" y="361"/>
                    <a:pt x="20" y="361"/>
                    <a:pt x="20" y="360"/>
                  </a:cubicBezTo>
                  <a:cubicBezTo>
                    <a:pt x="21" y="358"/>
                    <a:pt x="22" y="356"/>
                    <a:pt x="23" y="354"/>
                  </a:cubicBezTo>
                  <a:cubicBezTo>
                    <a:pt x="24" y="352"/>
                    <a:pt x="25" y="349"/>
                    <a:pt x="26" y="347"/>
                  </a:cubicBezTo>
                  <a:cubicBezTo>
                    <a:pt x="30" y="331"/>
                    <a:pt x="38" y="319"/>
                    <a:pt x="48" y="308"/>
                  </a:cubicBezTo>
                  <a:cubicBezTo>
                    <a:pt x="60" y="296"/>
                    <a:pt x="71" y="284"/>
                    <a:pt x="84" y="273"/>
                  </a:cubicBezTo>
                  <a:cubicBezTo>
                    <a:pt x="85" y="272"/>
                    <a:pt x="87" y="271"/>
                    <a:pt x="88" y="269"/>
                  </a:cubicBezTo>
                  <a:cubicBezTo>
                    <a:pt x="98" y="261"/>
                    <a:pt x="108" y="254"/>
                    <a:pt x="118" y="247"/>
                  </a:cubicBezTo>
                  <a:cubicBezTo>
                    <a:pt x="125" y="243"/>
                    <a:pt x="133" y="238"/>
                    <a:pt x="143" y="237"/>
                  </a:cubicBezTo>
                  <a:cubicBezTo>
                    <a:pt x="127" y="250"/>
                    <a:pt x="112" y="264"/>
                    <a:pt x="98" y="279"/>
                  </a:cubicBezTo>
                  <a:cubicBezTo>
                    <a:pt x="96" y="280"/>
                    <a:pt x="95" y="282"/>
                    <a:pt x="93" y="283"/>
                  </a:cubicBezTo>
                  <a:cubicBezTo>
                    <a:pt x="76" y="302"/>
                    <a:pt x="61" y="322"/>
                    <a:pt x="50" y="346"/>
                  </a:cubicBezTo>
                  <a:cubicBezTo>
                    <a:pt x="47" y="355"/>
                    <a:pt x="43" y="363"/>
                    <a:pt x="40" y="371"/>
                  </a:cubicBezTo>
                  <a:cubicBezTo>
                    <a:pt x="39" y="374"/>
                    <a:pt x="38" y="376"/>
                    <a:pt x="37" y="378"/>
                  </a:cubicBezTo>
                  <a:cubicBezTo>
                    <a:pt x="32" y="395"/>
                    <a:pt x="27" y="412"/>
                    <a:pt x="24" y="430"/>
                  </a:cubicBezTo>
                  <a:cubicBezTo>
                    <a:pt x="23" y="433"/>
                    <a:pt x="23" y="437"/>
                    <a:pt x="22" y="441"/>
                  </a:cubicBezTo>
                  <a:cubicBezTo>
                    <a:pt x="21" y="449"/>
                    <a:pt x="20" y="458"/>
                    <a:pt x="20" y="467"/>
                  </a:cubicBezTo>
                  <a:cubicBezTo>
                    <a:pt x="19" y="482"/>
                    <a:pt x="20" y="493"/>
                    <a:pt x="21" y="503"/>
                  </a:cubicBezTo>
                  <a:cubicBezTo>
                    <a:pt x="21" y="507"/>
                    <a:pt x="21" y="510"/>
                    <a:pt x="22" y="514"/>
                  </a:cubicBezTo>
                  <a:cubicBezTo>
                    <a:pt x="23" y="520"/>
                    <a:pt x="25" y="526"/>
                    <a:pt x="27" y="532"/>
                  </a:cubicBezTo>
                  <a:cubicBezTo>
                    <a:pt x="29" y="529"/>
                    <a:pt x="32" y="527"/>
                    <a:pt x="34" y="525"/>
                  </a:cubicBezTo>
                  <a:cubicBezTo>
                    <a:pt x="34" y="524"/>
                    <a:pt x="35" y="523"/>
                    <a:pt x="35" y="523"/>
                  </a:cubicBezTo>
                  <a:cubicBezTo>
                    <a:pt x="36" y="522"/>
                    <a:pt x="37" y="521"/>
                    <a:pt x="37" y="520"/>
                  </a:cubicBezTo>
                  <a:cubicBezTo>
                    <a:pt x="41" y="514"/>
                    <a:pt x="45" y="508"/>
                    <a:pt x="48" y="501"/>
                  </a:cubicBezTo>
                  <a:cubicBezTo>
                    <a:pt x="60" y="476"/>
                    <a:pt x="76" y="454"/>
                    <a:pt x="94" y="435"/>
                  </a:cubicBezTo>
                  <a:cubicBezTo>
                    <a:pt x="96" y="433"/>
                    <a:pt x="97" y="431"/>
                    <a:pt x="99" y="430"/>
                  </a:cubicBezTo>
                  <a:cubicBezTo>
                    <a:pt x="119" y="408"/>
                    <a:pt x="143" y="390"/>
                    <a:pt x="167" y="372"/>
                  </a:cubicBezTo>
                  <a:cubicBezTo>
                    <a:pt x="170" y="370"/>
                    <a:pt x="173" y="368"/>
                    <a:pt x="176" y="366"/>
                  </a:cubicBezTo>
                  <a:cubicBezTo>
                    <a:pt x="178" y="365"/>
                    <a:pt x="180" y="363"/>
                    <a:pt x="182" y="362"/>
                  </a:cubicBezTo>
                  <a:cubicBezTo>
                    <a:pt x="196" y="354"/>
                    <a:pt x="211" y="347"/>
                    <a:pt x="228" y="338"/>
                  </a:cubicBezTo>
                  <a:cubicBezTo>
                    <a:pt x="224" y="345"/>
                    <a:pt x="224" y="348"/>
                    <a:pt x="222" y="349"/>
                  </a:cubicBezTo>
                  <a:cubicBezTo>
                    <a:pt x="213" y="358"/>
                    <a:pt x="203" y="365"/>
                    <a:pt x="193" y="373"/>
                  </a:cubicBezTo>
                  <a:cubicBezTo>
                    <a:pt x="192" y="375"/>
                    <a:pt x="190" y="376"/>
                    <a:pt x="188" y="377"/>
                  </a:cubicBezTo>
                  <a:cubicBezTo>
                    <a:pt x="186" y="379"/>
                    <a:pt x="184" y="380"/>
                    <a:pt x="183" y="382"/>
                  </a:cubicBezTo>
                  <a:cubicBezTo>
                    <a:pt x="158" y="402"/>
                    <a:pt x="136" y="423"/>
                    <a:pt x="115" y="447"/>
                  </a:cubicBezTo>
                  <a:cubicBezTo>
                    <a:pt x="115" y="447"/>
                    <a:pt x="114" y="448"/>
                    <a:pt x="114" y="448"/>
                  </a:cubicBezTo>
                  <a:cubicBezTo>
                    <a:pt x="113" y="450"/>
                    <a:pt x="112" y="451"/>
                    <a:pt x="111" y="452"/>
                  </a:cubicBezTo>
                  <a:cubicBezTo>
                    <a:pt x="89" y="479"/>
                    <a:pt x="72" y="509"/>
                    <a:pt x="60" y="542"/>
                  </a:cubicBezTo>
                  <a:cubicBezTo>
                    <a:pt x="58" y="548"/>
                    <a:pt x="57" y="553"/>
                    <a:pt x="55" y="559"/>
                  </a:cubicBezTo>
                  <a:cubicBezTo>
                    <a:pt x="54" y="563"/>
                    <a:pt x="53" y="566"/>
                    <a:pt x="52" y="571"/>
                  </a:cubicBezTo>
                  <a:cubicBezTo>
                    <a:pt x="50" y="581"/>
                    <a:pt x="46" y="590"/>
                    <a:pt x="44" y="600"/>
                  </a:cubicBezTo>
                  <a:cubicBezTo>
                    <a:pt x="43" y="604"/>
                    <a:pt x="41" y="608"/>
                    <a:pt x="46" y="612"/>
                  </a:cubicBezTo>
                  <a:cubicBezTo>
                    <a:pt x="57" y="598"/>
                    <a:pt x="70" y="586"/>
                    <a:pt x="82" y="574"/>
                  </a:cubicBezTo>
                  <a:cubicBezTo>
                    <a:pt x="84" y="572"/>
                    <a:pt x="86" y="571"/>
                    <a:pt x="87" y="570"/>
                  </a:cubicBezTo>
                  <a:cubicBezTo>
                    <a:pt x="109" y="551"/>
                    <a:pt x="132" y="535"/>
                    <a:pt x="156" y="522"/>
                  </a:cubicBezTo>
                  <a:cubicBezTo>
                    <a:pt x="162" y="519"/>
                    <a:pt x="168" y="516"/>
                    <a:pt x="173" y="513"/>
                  </a:cubicBezTo>
                  <a:cubicBezTo>
                    <a:pt x="176" y="512"/>
                    <a:pt x="178" y="512"/>
                    <a:pt x="180" y="511"/>
                  </a:cubicBezTo>
                  <a:cubicBezTo>
                    <a:pt x="209" y="498"/>
                    <a:pt x="239" y="491"/>
                    <a:pt x="270" y="486"/>
                  </a:cubicBezTo>
                  <a:cubicBezTo>
                    <a:pt x="274" y="485"/>
                    <a:pt x="278" y="485"/>
                    <a:pt x="281" y="484"/>
                  </a:cubicBezTo>
                  <a:cubicBezTo>
                    <a:pt x="285" y="483"/>
                    <a:pt x="290" y="483"/>
                    <a:pt x="294" y="482"/>
                  </a:cubicBezTo>
                  <a:cubicBezTo>
                    <a:pt x="296" y="482"/>
                    <a:pt x="297" y="482"/>
                    <a:pt x="299" y="482"/>
                  </a:cubicBezTo>
                  <a:cubicBezTo>
                    <a:pt x="300" y="482"/>
                    <a:pt x="301" y="481"/>
                    <a:pt x="302" y="481"/>
                  </a:cubicBezTo>
                  <a:cubicBezTo>
                    <a:pt x="313" y="480"/>
                    <a:pt x="324" y="478"/>
                    <a:pt x="340" y="483"/>
                  </a:cubicBezTo>
                  <a:cubicBezTo>
                    <a:pt x="328" y="486"/>
                    <a:pt x="322" y="489"/>
                    <a:pt x="315" y="490"/>
                  </a:cubicBezTo>
                  <a:cubicBezTo>
                    <a:pt x="314" y="490"/>
                    <a:pt x="313" y="491"/>
                    <a:pt x="311" y="491"/>
                  </a:cubicBezTo>
                  <a:cubicBezTo>
                    <a:pt x="309" y="491"/>
                    <a:pt x="306" y="492"/>
                    <a:pt x="304" y="492"/>
                  </a:cubicBezTo>
                  <a:cubicBezTo>
                    <a:pt x="289" y="495"/>
                    <a:pt x="275" y="499"/>
                    <a:pt x="261" y="504"/>
                  </a:cubicBezTo>
                  <a:cubicBezTo>
                    <a:pt x="256" y="506"/>
                    <a:pt x="251" y="508"/>
                    <a:pt x="246" y="511"/>
                  </a:cubicBezTo>
                  <a:cubicBezTo>
                    <a:pt x="231" y="517"/>
                    <a:pt x="216" y="525"/>
                    <a:pt x="203" y="534"/>
                  </a:cubicBezTo>
                  <a:cubicBezTo>
                    <a:pt x="201" y="535"/>
                    <a:pt x="199" y="536"/>
                    <a:pt x="197" y="537"/>
                  </a:cubicBezTo>
                  <a:cubicBezTo>
                    <a:pt x="170" y="556"/>
                    <a:pt x="145" y="579"/>
                    <a:pt x="122" y="604"/>
                  </a:cubicBezTo>
                  <a:cubicBezTo>
                    <a:pt x="121" y="606"/>
                    <a:pt x="119" y="608"/>
                    <a:pt x="118" y="609"/>
                  </a:cubicBezTo>
                  <a:cubicBezTo>
                    <a:pt x="116" y="611"/>
                    <a:pt x="115" y="613"/>
                    <a:pt x="113" y="615"/>
                  </a:cubicBezTo>
                  <a:cubicBezTo>
                    <a:pt x="92" y="638"/>
                    <a:pt x="74" y="664"/>
                    <a:pt x="59" y="692"/>
                  </a:cubicBezTo>
                  <a:cubicBezTo>
                    <a:pt x="58" y="694"/>
                    <a:pt x="57" y="696"/>
                    <a:pt x="56" y="698"/>
                  </a:cubicBezTo>
                  <a:cubicBezTo>
                    <a:pt x="55" y="699"/>
                    <a:pt x="55" y="700"/>
                    <a:pt x="54" y="701"/>
                  </a:cubicBezTo>
                  <a:cubicBezTo>
                    <a:pt x="52" y="706"/>
                    <a:pt x="49" y="711"/>
                    <a:pt x="46" y="717"/>
                  </a:cubicBezTo>
                  <a:cubicBezTo>
                    <a:pt x="46" y="717"/>
                    <a:pt x="46" y="718"/>
                    <a:pt x="45" y="719"/>
                  </a:cubicBezTo>
                  <a:cubicBezTo>
                    <a:pt x="39" y="733"/>
                    <a:pt x="33" y="747"/>
                    <a:pt x="32" y="762"/>
                  </a:cubicBezTo>
                  <a:cubicBezTo>
                    <a:pt x="32" y="766"/>
                    <a:pt x="32" y="770"/>
                    <a:pt x="33" y="779"/>
                  </a:cubicBezTo>
                  <a:cubicBezTo>
                    <a:pt x="37" y="774"/>
                    <a:pt x="40" y="772"/>
                    <a:pt x="41" y="770"/>
                  </a:cubicBezTo>
                  <a:cubicBezTo>
                    <a:pt x="47" y="761"/>
                    <a:pt x="54" y="752"/>
                    <a:pt x="59" y="743"/>
                  </a:cubicBezTo>
                  <a:cubicBezTo>
                    <a:pt x="64" y="734"/>
                    <a:pt x="70" y="726"/>
                    <a:pt x="76" y="718"/>
                  </a:cubicBezTo>
                  <a:cubicBezTo>
                    <a:pt x="78" y="717"/>
                    <a:pt x="79" y="715"/>
                    <a:pt x="80" y="713"/>
                  </a:cubicBezTo>
                  <a:cubicBezTo>
                    <a:pt x="99" y="693"/>
                    <a:pt x="123" y="678"/>
                    <a:pt x="148" y="665"/>
                  </a:cubicBezTo>
                  <a:cubicBezTo>
                    <a:pt x="153" y="662"/>
                    <a:pt x="158" y="660"/>
                    <a:pt x="163" y="658"/>
                  </a:cubicBezTo>
                  <a:cubicBezTo>
                    <a:pt x="164" y="658"/>
                    <a:pt x="165" y="657"/>
                    <a:pt x="166" y="657"/>
                  </a:cubicBezTo>
                  <a:cubicBezTo>
                    <a:pt x="168" y="657"/>
                    <a:pt x="169" y="657"/>
                    <a:pt x="170" y="656"/>
                  </a:cubicBezTo>
                  <a:cubicBezTo>
                    <a:pt x="171" y="659"/>
                    <a:pt x="171" y="660"/>
                    <a:pt x="170" y="661"/>
                  </a:cubicBezTo>
                  <a:cubicBezTo>
                    <a:pt x="169" y="663"/>
                    <a:pt x="167" y="664"/>
                    <a:pt x="165" y="665"/>
                  </a:cubicBezTo>
                  <a:cubicBezTo>
                    <a:pt x="140" y="684"/>
                    <a:pt x="118" y="707"/>
                    <a:pt x="98" y="731"/>
                  </a:cubicBezTo>
                  <a:cubicBezTo>
                    <a:pt x="96" y="732"/>
                    <a:pt x="95" y="734"/>
                    <a:pt x="94" y="736"/>
                  </a:cubicBezTo>
                  <a:cubicBezTo>
                    <a:pt x="73" y="762"/>
                    <a:pt x="54" y="790"/>
                    <a:pt x="38" y="820"/>
                  </a:cubicBezTo>
                  <a:cubicBezTo>
                    <a:pt x="37" y="821"/>
                    <a:pt x="37" y="821"/>
                    <a:pt x="37" y="821"/>
                  </a:cubicBezTo>
                  <a:cubicBezTo>
                    <a:pt x="36" y="823"/>
                    <a:pt x="35" y="825"/>
                    <a:pt x="34" y="827"/>
                  </a:cubicBezTo>
                  <a:cubicBezTo>
                    <a:pt x="23" y="849"/>
                    <a:pt x="14" y="873"/>
                    <a:pt x="8" y="898"/>
                  </a:cubicBezTo>
                  <a:cubicBezTo>
                    <a:pt x="7" y="901"/>
                    <a:pt x="6" y="905"/>
                    <a:pt x="6" y="909"/>
                  </a:cubicBezTo>
                  <a:cubicBezTo>
                    <a:pt x="5" y="912"/>
                    <a:pt x="5" y="914"/>
                    <a:pt x="4" y="916"/>
                  </a:cubicBezTo>
                  <a:cubicBezTo>
                    <a:pt x="3" y="922"/>
                    <a:pt x="2" y="929"/>
                    <a:pt x="1" y="936"/>
                  </a:cubicBezTo>
                  <a:cubicBezTo>
                    <a:pt x="1" y="938"/>
                    <a:pt x="0" y="941"/>
                    <a:pt x="0" y="944"/>
                  </a:cubicBezTo>
                  <a:cubicBezTo>
                    <a:pt x="0" y="950"/>
                    <a:pt x="1" y="957"/>
                    <a:pt x="2" y="964"/>
                  </a:cubicBezTo>
                  <a:cubicBezTo>
                    <a:pt x="6" y="961"/>
                    <a:pt x="9" y="959"/>
                    <a:pt x="13" y="957"/>
                  </a:cubicBezTo>
                  <a:cubicBezTo>
                    <a:pt x="15" y="956"/>
                    <a:pt x="17" y="954"/>
                    <a:pt x="19" y="953"/>
                  </a:cubicBezTo>
                  <a:cubicBezTo>
                    <a:pt x="39" y="940"/>
                    <a:pt x="55" y="924"/>
                    <a:pt x="63" y="898"/>
                  </a:cubicBezTo>
                  <a:cubicBezTo>
                    <a:pt x="67" y="886"/>
                    <a:pt x="74" y="882"/>
                    <a:pt x="85" y="884"/>
                  </a:cubicBezTo>
                  <a:cubicBezTo>
                    <a:pt x="88" y="884"/>
                    <a:pt x="90" y="885"/>
                    <a:pt x="92" y="885"/>
                  </a:cubicBezTo>
                  <a:cubicBezTo>
                    <a:pt x="96" y="886"/>
                    <a:pt x="100" y="886"/>
                    <a:pt x="104" y="887"/>
                  </a:cubicBezTo>
                  <a:cubicBezTo>
                    <a:pt x="109" y="888"/>
                    <a:pt x="114" y="889"/>
                    <a:pt x="119" y="891"/>
                  </a:cubicBezTo>
                  <a:cubicBezTo>
                    <a:pt x="131" y="894"/>
                    <a:pt x="143" y="898"/>
                    <a:pt x="154" y="903"/>
                  </a:cubicBezTo>
                  <a:cubicBezTo>
                    <a:pt x="157" y="904"/>
                    <a:pt x="159" y="905"/>
                    <a:pt x="161" y="906"/>
                  </a:cubicBezTo>
                  <a:cubicBezTo>
                    <a:pt x="171" y="911"/>
                    <a:pt x="181" y="916"/>
                    <a:pt x="191" y="922"/>
                  </a:cubicBezTo>
                  <a:cubicBezTo>
                    <a:pt x="210" y="934"/>
                    <a:pt x="228" y="947"/>
                    <a:pt x="240" y="967"/>
                  </a:cubicBezTo>
                  <a:cubicBezTo>
                    <a:pt x="240" y="967"/>
                    <a:pt x="240" y="967"/>
                    <a:pt x="241" y="968"/>
                  </a:cubicBezTo>
                  <a:cubicBezTo>
                    <a:pt x="242" y="969"/>
                    <a:pt x="244" y="970"/>
                    <a:pt x="245" y="971"/>
                  </a:cubicBezTo>
                  <a:cubicBezTo>
                    <a:pt x="245" y="972"/>
                    <a:pt x="246" y="972"/>
                    <a:pt x="246" y="972"/>
                  </a:cubicBezTo>
                  <a:cubicBezTo>
                    <a:pt x="246" y="972"/>
                    <a:pt x="247" y="972"/>
                    <a:pt x="249" y="972"/>
                  </a:cubicBezTo>
                  <a:cubicBezTo>
                    <a:pt x="249" y="971"/>
                    <a:pt x="249" y="969"/>
                    <a:pt x="250" y="968"/>
                  </a:cubicBezTo>
                  <a:cubicBezTo>
                    <a:pt x="250" y="965"/>
                    <a:pt x="250" y="962"/>
                    <a:pt x="250" y="959"/>
                  </a:cubicBezTo>
                  <a:cubicBezTo>
                    <a:pt x="249" y="934"/>
                    <a:pt x="242" y="911"/>
                    <a:pt x="230" y="888"/>
                  </a:cubicBezTo>
                  <a:cubicBezTo>
                    <a:pt x="225" y="876"/>
                    <a:pt x="218" y="866"/>
                    <a:pt x="211" y="856"/>
                  </a:cubicBezTo>
                  <a:cubicBezTo>
                    <a:pt x="210" y="854"/>
                    <a:pt x="208" y="852"/>
                    <a:pt x="207" y="850"/>
                  </a:cubicBezTo>
                  <a:cubicBezTo>
                    <a:pt x="205" y="847"/>
                    <a:pt x="202" y="844"/>
                    <a:pt x="200" y="841"/>
                  </a:cubicBezTo>
                  <a:cubicBezTo>
                    <a:pt x="193" y="833"/>
                    <a:pt x="186" y="826"/>
                    <a:pt x="178" y="818"/>
                  </a:cubicBezTo>
                  <a:cubicBezTo>
                    <a:pt x="180" y="818"/>
                    <a:pt x="182" y="817"/>
                    <a:pt x="184" y="816"/>
                  </a:cubicBezTo>
                  <a:cubicBezTo>
                    <a:pt x="186" y="815"/>
                    <a:pt x="188" y="814"/>
                    <a:pt x="190" y="814"/>
                  </a:cubicBezTo>
                  <a:cubicBezTo>
                    <a:pt x="210" y="812"/>
                    <a:pt x="229" y="809"/>
                    <a:pt x="248" y="810"/>
                  </a:cubicBezTo>
                  <a:cubicBezTo>
                    <a:pt x="251" y="810"/>
                    <a:pt x="254" y="810"/>
                    <a:pt x="256" y="810"/>
                  </a:cubicBezTo>
                  <a:cubicBezTo>
                    <a:pt x="259" y="811"/>
                    <a:pt x="262" y="811"/>
                    <a:pt x="265" y="811"/>
                  </a:cubicBezTo>
                  <a:cubicBezTo>
                    <a:pt x="283" y="814"/>
                    <a:pt x="299" y="811"/>
                    <a:pt x="314" y="804"/>
                  </a:cubicBezTo>
                  <a:cubicBezTo>
                    <a:pt x="316" y="803"/>
                    <a:pt x="318" y="802"/>
                    <a:pt x="320" y="801"/>
                  </a:cubicBezTo>
                  <a:cubicBezTo>
                    <a:pt x="327" y="798"/>
                    <a:pt x="333" y="794"/>
                    <a:pt x="340" y="790"/>
                  </a:cubicBezTo>
                  <a:cubicBezTo>
                    <a:pt x="358" y="779"/>
                    <a:pt x="375" y="767"/>
                    <a:pt x="392" y="754"/>
                  </a:cubicBezTo>
                  <a:cubicBezTo>
                    <a:pt x="396" y="750"/>
                    <a:pt x="401" y="747"/>
                    <a:pt x="406" y="745"/>
                  </a:cubicBezTo>
                  <a:cubicBezTo>
                    <a:pt x="408" y="744"/>
                    <a:pt x="410" y="743"/>
                    <a:pt x="413" y="743"/>
                  </a:cubicBezTo>
                  <a:cubicBezTo>
                    <a:pt x="425" y="738"/>
                    <a:pt x="439" y="739"/>
                    <a:pt x="453" y="745"/>
                  </a:cubicBezTo>
                  <a:cubicBezTo>
                    <a:pt x="456" y="746"/>
                    <a:pt x="459" y="746"/>
                    <a:pt x="463" y="747"/>
                  </a:cubicBezTo>
                  <a:cubicBezTo>
                    <a:pt x="463" y="747"/>
                    <a:pt x="464" y="747"/>
                    <a:pt x="464" y="747"/>
                  </a:cubicBezTo>
                  <a:cubicBezTo>
                    <a:pt x="464" y="746"/>
                    <a:pt x="464" y="746"/>
                    <a:pt x="464" y="746"/>
                  </a:cubicBezTo>
                  <a:cubicBezTo>
                    <a:pt x="463" y="740"/>
                    <a:pt x="464" y="735"/>
                    <a:pt x="463" y="731"/>
                  </a:cubicBezTo>
                  <a:cubicBezTo>
                    <a:pt x="458" y="713"/>
                    <a:pt x="448" y="698"/>
                    <a:pt x="436" y="684"/>
                  </a:cubicBezTo>
                  <a:cubicBezTo>
                    <a:pt x="427" y="675"/>
                    <a:pt x="418" y="666"/>
                    <a:pt x="408" y="659"/>
                  </a:cubicBezTo>
                  <a:cubicBezTo>
                    <a:pt x="406" y="658"/>
                    <a:pt x="404" y="657"/>
                    <a:pt x="403" y="656"/>
                  </a:cubicBezTo>
                  <a:cubicBezTo>
                    <a:pt x="401" y="654"/>
                    <a:pt x="399" y="653"/>
                    <a:pt x="396" y="652"/>
                  </a:cubicBezTo>
                  <a:cubicBezTo>
                    <a:pt x="392" y="649"/>
                    <a:pt x="387" y="646"/>
                    <a:pt x="380" y="641"/>
                  </a:cubicBezTo>
                  <a:cubicBezTo>
                    <a:pt x="385" y="637"/>
                    <a:pt x="389" y="634"/>
                    <a:pt x="393" y="632"/>
                  </a:cubicBezTo>
                  <a:cubicBezTo>
                    <a:pt x="403" y="626"/>
                    <a:pt x="413" y="619"/>
                    <a:pt x="423" y="611"/>
                  </a:cubicBezTo>
                  <a:cubicBezTo>
                    <a:pt x="424" y="609"/>
                    <a:pt x="426" y="608"/>
                    <a:pt x="428" y="607"/>
                  </a:cubicBezTo>
                  <a:cubicBezTo>
                    <a:pt x="438" y="598"/>
                    <a:pt x="448" y="588"/>
                    <a:pt x="457" y="577"/>
                  </a:cubicBezTo>
                  <a:cubicBezTo>
                    <a:pt x="470" y="562"/>
                    <a:pt x="483" y="547"/>
                    <a:pt x="496" y="532"/>
                  </a:cubicBezTo>
                  <a:cubicBezTo>
                    <a:pt x="497" y="531"/>
                    <a:pt x="498" y="529"/>
                    <a:pt x="500" y="528"/>
                  </a:cubicBezTo>
                  <a:cubicBezTo>
                    <a:pt x="508" y="518"/>
                    <a:pt x="515" y="509"/>
                    <a:pt x="523" y="500"/>
                  </a:cubicBezTo>
                  <a:cubicBezTo>
                    <a:pt x="540" y="480"/>
                    <a:pt x="559" y="471"/>
                    <a:pt x="584" y="475"/>
                  </a:cubicBezTo>
                  <a:cubicBezTo>
                    <a:pt x="585" y="475"/>
                    <a:pt x="586" y="476"/>
                    <a:pt x="587" y="476"/>
                  </a:cubicBezTo>
                  <a:cubicBezTo>
                    <a:pt x="589" y="476"/>
                    <a:pt x="590" y="476"/>
                    <a:pt x="593" y="475"/>
                  </a:cubicBezTo>
                  <a:cubicBezTo>
                    <a:pt x="593" y="472"/>
                    <a:pt x="594" y="469"/>
                    <a:pt x="594" y="466"/>
                  </a:cubicBezTo>
                  <a:cubicBezTo>
                    <a:pt x="594" y="464"/>
                    <a:pt x="594" y="462"/>
                    <a:pt x="593" y="461"/>
                  </a:cubicBezTo>
                  <a:cubicBezTo>
                    <a:pt x="590" y="450"/>
                    <a:pt x="587" y="439"/>
                    <a:pt x="581" y="429"/>
                  </a:cubicBezTo>
                  <a:cubicBezTo>
                    <a:pt x="571" y="409"/>
                    <a:pt x="560" y="389"/>
                    <a:pt x="548" y="370"/>
                  </a:cubicBezTo>
                  <a:cubicBezTo>
                    <a:pt x="547" y="368"/>
                    <a:pt x="546" y="366"/>
                    <a:pt x="545" y="364"/>
                  </a:cubicBezTo>
                  <a:cubicBezTo>
                    <a:pt x="544" y="362"/>
                    <a:pt x="543" y="361"/>
                    <a:pt x="542" y="359"/>
                  </a:cubicBezTo>
                  <a:cubicBezTo>
                    <a:pt x="524" y="331"/>
                    <a:pt x="502" y="307"/>
                    <a:pt x="478" y="288"/>
                  </a:cubicBezTo>
                  <a:cubicBezTo>
                    <a:pt x="477" y="287"/>
                    <a:pt x="475" y="286"/>
                    <a:pt x="473" y="284"/>
                  </a:cubicBezTo>
                  <a:cubicBezTo>
                    <a:pt x="446" y="263"/>
                    <a:pt x="414" y="248"/>
                    <a:pt x="379" y="238"/>
                  </a:cubicBezTo>
                  <a:cubicBezTo>
                    <a:pt x="379" y="238"/>
                    <a:pt x="378" y="238"/>
                    <a:pt x="378" y="238"/>
                  </a:cubicBezTo>
                  <a:cubicBezTo>
                    <a:pt x="375" y="237"/>
                    <a:pt x="373" y="236"/>
                    <a:pt x="370" y="236"/>
                  </a:cubicBezTo>
                  <a:cubicBezTo>
                    <a:pt x="366" y="235"/>
                    <a:pt x="362" y="234"/>
                    <a:pt x="357" y="233"/>
                  </a:cubicBezTo>
                  <a:cubicBezTo>
                    <a:pt x="357" y="227"/>
                    <a:pt x="357" y="222"/>
                    <a:pt x="358" y="218"/>
                  </a:cubicBezTo>
                  <a:cubicBezTo>
                    <a:pt x="366" y="187"/>
                    <a:pt x="381" y="160"/>
                    <a:pt x="400" y="136"/>
                  </a:cubicBezTo>
                  <a:cubicBezTo>
                    <a:pt x="401" y="135"/>
                    <a:pt x="402" y="133"/>
                    <a:pt x="404" y="132"/>
                  </a:cubicBezTo>
                  <a:cubicBezTo>
                    <a:pt x="404" y="131"/>
                    <a:pt x="404" y="131"/>
                    <a:pt x="404" y="131"/>
                  </a:cubicBezTo>
                  <a:cubicBezTo>
                    <a:pt x="420" y="112"/>
                    <a:pt x="441" y="104"/>
                    <a:pt x="467" y="106"/>
                  </a:cubicBezTo>
                  <a:cubicBezTo>
                    <a:pt x="466" y="102"/>
                    <a:pt x="466" y="98"/>
                    <a:pt x="464" y="97"/>
                  </a:cubicBezTo>
                  <a:cubicBezTo>
                    <a:pt x="447" y="80"/>
                    <a:pt x="430" y="65"/>
                    <a:pt x="412" y="52"/>
                  </a:cubicBezTo>
                  <a:cubicBezTo>
                    <a:pt x="411" y="51"/>
                    <a:pt x="409" y="50"/>
                    <a:pt x="407" y="48"/>
                  </a:cubicBezTo>
                  <a:cubicBezTo>
                    <a:pt x="377" y="27"/>
                    <a:pt x="344" y="12"/>
                    <a:pt x="309" y="5"/>
                  </a:cubicBezTo>
                  <a:cubicBezTo>
                    <a:pt x="306" y="4"/>
                    <a:pt x="304" y="4"/>
                    <a:pt x="301" y="3"/>
                  </a:cubicBezTo>
                  <a:cubicBezTo>
                    <a:pt x="292" y="2"/>
                    <a:pt x="282" y="1"/>
                    <a:pt x="273" y="1"/>
                  </a:cubicBezTo>
                  <a:cubicBezTo>
                    <a:pt x="270" y="0"/>
                    <a:pt x="267" y="0"/>
                    <a:pt x="263" y="0"/>
                  </a:cubicBezTo>
                  <a:cubicBezTo>
                    <a:pt x="258" y="0"/>
                    <a:pt x="252" y="0"/>
                    <a:pt x="246" y="1"/>
                  </a:cubicBezTo>
                  <a:cubicBezTo>
                    <a:pt x="226" y="2"/>
                    <a:pt x="206" y="6"/>
                    <a:pt x="187" y="13"/>
                  </a:cubicBezTo>
                  <a:cubicBezTo>
                    <a:pt x="174" y="17"/>
                    <a:pt x="161" y="22"/>
                    <a:pt x="149" y="28"/>
                  </a:cubicBezTo>
                  <a:cubicBezTo>
                    <a:pt x="147" y="29"/>
                    <a:pt x="145" y="30"/>
                    <a:pt x="143" y="31"/>
                  </a:cubicBezTo>
                  <a:cubicBezTo>
                    <a:pt x="133" y="35"/>
                    <a:pt x="124" y="41"/>
                    <a:pt x="115" y="46"/>
                  </a:cubicBezTo>
                  <a:cubicBezTo>
                    <a:pt x="104" y="54"/>
                    <a:pt x="92" y="62"/>
                    <a:pt x="82" y="71"/>
                  </a:cubicBezTo>
                  <a:cubicBezTo>
                    <a:pt x="81" y="72"/>
                    <a:pt x="80" y="73"/>
                    <a:pt x="78" y="74"/>
                  </a:cubicBezTo>
                  <a:cubicBezTo>
                    <a:pt x="72" y="79"/>
                    <a:pt x="67" y="85"/>
                    <a:pt x="6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2" name="Freeform 6"/>
            <p:cNvSpPr/>
            <p:nvPr>
              <p:custDataLst>
                <p:tags r:id="rId3"/>
              </p:custDataLst>
            </p:nvPr>
          </p:nvSpPr>
          <p:spPr bwMode="auto">
            <a:xfrm>
              <a:off x="5006976" y="-485775"/>
              <a:ext cx="2422525" cy="4397375"/>
            </a:xfrm>
            <a:custGeom>
              <a:avLst/>
              <a:gdLst>
                <a:gd name="T0" fmla="*/ 55 w 645"/>
                <a:gd name="T1" fmla="*/ 387 h 1171"/>
                <a:gd name="T2" fmla="*/ 59 w 645"/>
                <a:gd name="T3" fmla="*/ 391 h 1171"/>
                <a:gd name="T4" fmla="*/ 72 w 645"/>
                <a:gd name="T5" fmla="*/ 403 h 1171"/>
                <a:gd name="T6" fmla="*/ 90 w 645"/>
                <a:gd name="T7" fmla="*/ 385 h 1171"/>
                <a:gd name="T8" fmla="*/ 90 w 645"/>
                <a:gd name="T9" fmla="*/ 362 h 1171"/>
                <a:gd name="T10" fmla="*/ 101 w 645"/>
                <a:gd name="T11" fmla="*/ 381 h 1171"/>
                <a:gd name="T12" fmla="*/ 169 w 645"/>
                <a:gd name="T13" fmla="*/ 457 h 1171"/>
                <a:gd name="T14" fmla="*/ 181 w 645"/>
                <a:gd name="T15" fmla="*/ 445 h 1171"/>
                <a:gd name="T16" fmla="*/ 143 w 645"/>
                <a:gd name="T17" fmla="*/ 385 h 1171"/>
                <a:gd name="T18" fmla="*/ 129 w 645"/>
                <a:gd name="T19" fmla="*/ 336 h 1171"/>
                <a:gd name="T20" fmla="*/ 124 w 645"/>
                <a:gd name="T21" fmla="*/ 301 h 1171"/>
                <a:gd name="T22" fmla="*/ 139 w 645"/>
                <a:gd name="T23" fmla="*/ 327 h 1171"/>
                <a:gd name="T24" fmla="*/ 193 w 645"/>
                <a:gd name="T25" fmla="*/ 432 h 1171"/>
                <a:gd name="T26" fmla="*/ 270 w 645"/>
                <a:gd name="T27" fmla="*/ 498 h 1171"/>
                <a:gd name="T28" fmla="*/ 306 w 645"/>
                <a:gd name="T29" fmla="*/ 535 h 1171"/>
                <a:gd name="T30" fmla="*/ 296 w 645"/>
                <a:gd name="T31" fmla="*/ 481 h 1171"/>
                <a:gd name="T32" fmla="*/ 271 w 645"/>
                <a:gd name="T33" fmla="*/ 424 h 1171"/>
                <a:gd name="T34" fmla="*/ 271 w 645"/>
                <a:gd name="T35" fmla="*/ 424 h 1171"/>
                <a:gd name="T36" fmla="*/ 301 w 645"/>
                <a:gd name="T37" fmla="*/ 468 h 1171"/>
                <a:gd name="T38" fmla="*/ 313 w 645"/>
                <a:gd name="T39" fmla="*/ 502 h 1171"/>
                <a:gd name="T40" fmla="*/ 346 w 645"/>
                <a:gd name="T41" fmla="*/ 582 h 1171"/>
                <a:gd name="T42" fmla="*/ 405 w 645"/>
                <a:gd name="T43" fmla="*/ 650 h 1171"/>
                <a:gd name="T44" fmla="*/ 354 w 645"/>
                <a:gd name="T45" fmla="*/ 544 h 1171"/>
                <a:gd name="T46" fmla="*/ 333 w 645"/>
                <a:gd name="T47" fmla="*/ 435 h 1171"/>
                <a:gd name="T48" fmla="*/ 342 w 645"/>
                <a:gd name="T49" fmla="*/ 381 h 1171"/>
                <a:gd name="T50" fmla="*/ 379 w 645"/>
                <a:gd name="T51" fmla="*/ 323 h 1171"/>
                <a:gd name="T52" fmla="*/ 383 w 645"/>
                <a:gd name="T53" fmla="*/ 320 h 1171"/>
                <a:gd name="T54" fmla="*/ 379 w 645"/>
                <a:gd name="T55" fmla="*/ 323 h 1171"/>
                <a:gd name="T56" fmla="*/ 354 w 645"/>
                <a:gd name="T57" fmla="*/ 402 h 1171"/>
                <a:gd name="T58" fmla="*/ 357 w 645"/>
                <a:gd name="T59" fmla="*/ 497 h 1171"/>
                <a:gd name="T60" fmla="*/ 379 w 645"/>
                <a:gd name="T61" fmla="*/ 568 h 1171"/>
                <a:gd name="T62" fmla="*/ 413 w 645"/>
                <a:gd name="T63" fmla="*/ 633 h 1171"/>
                <a:gd name="T64" fmla="*/ 445 w 645"/>
                <a:gd name="T65" fmla="*/ 724 h 1171"/>
                <a:gd name="T66" fmla="*/ 451 w 645"/>
                <a:gd name="T67" fmla="*/ 791 h 1171"/>
                <a:gd name="T68" fmla="*/ 444 w 645"/>
                <a:gd name="T69" fmla="*/ 928 h 1171"/>
                <a:gd name="T70" fmla="*/ 445 w 645"/>
                <a:gd name="T71" fmla="*/ 936 h 1171"/>
                <a:gd name="T72" fmla="*/ 462 w 645"/>
                <a:gd name="T73" fmla="*/ 1007 h 1171"/>
                <a:gd name="T74" fmla="*/ 453 w 645"/>
                <a:gd name="T75" fmla="*/ 1079 h 1171"/>
                <a:gd name="T76" fmla="*/ 500 w 645"/>
                <a:gd name="T77" fmla="*/ 1171 h 1171"/>
                <a:gd name="T78" fmla="*/ 508 w 645"/>
                <a:gd name="T79" fmla="*/ 1166 h 1171"/>
                <a:gd name="T80" fmla="*/ 506 w 645"/>
                <a:gd name="T81" fmla="*/ 1147 h 1171"/>
                <a:gd name="T82" fmla="*/ 540 w 645"/>
                <a:gd name="T83" fmla="*/ 1030 h 1171"/>
                <a:gd name="T84" fmla="*/ 559 w 645"/>
                <a:gd name="T85" fmla="*/ 964 h 1171"/>
                <a:gd name="T86" fmla="*/ 557 w 645"/>
                <a:gd name="T87" fmla="*/ 825 h 1171"/>
                <a:gd name="T88" fmla="*/ 532 w 645"/>
                <a:gd name="T89" fmla="*/ 745 h 1171"/>
                <a:gd name="T90" fmla="*/ 528 w 645"/>
                <a:gd name="T91" fmla="*/ 702 h 1171"/>
                <a:gd name="T92" fmla="*/ 532 w 645"/>
                <a:gd name="T93" fmla="*/ 586 h 1171"/>
                <a:gd name="T94" fmla="*/ 524 w 645"/>
                <a:gd name="T95" fmla="*/ 556 h 1171"/>
                <a:gd name="T96" fmla="*/ 509 w 645"/>
                <a:gd name="T97" fmla="*/ 420 h 1171"/>
                <a:gd name="T98" fmla="*/ 511 w 645"/>
                <a:gd name="T99" fmla="*/ 398 h 1171"/>
                <a:gd name="T100" fmla="*/ 545 w 645"/>
                <a:gd name="T101" fmla="*/ 279 h 1171"/>
                <a:gd name="T102" fmla="*/ 636 w 645"/>
                <a:gd name="T103" fmla="*/ 182 h 1171"/>
                <a:gd name="T104" fmla="*/ 626 w 645"/>
                <a:gd name="T105" fmla="*/ 153 h 1171"/>
                <a:gd name="T106" fmla="*/ 527 w 645"/>
                <a:gd name="T107" fmla="*/ 112 h 1171"/>
                <a:gd name="T108" fmla="*/ 394 w 645"/>
                <a:gd name="T109" fmla="*/ 131 h 1171"/>
                <a:gd name="T110" fmla="*/ 300 w 645"/>
                <a:gd name="T111" fmla="*/ 188 h 1171"/>
                <a:gd name="T112" fmla="*/ 273 w 645"/>
                <a:gd name="T113" fmla="*/ 202 h 1171"/>
                <a:gd name="T114" fmla="*/ 259 w 645"/>
                <a:gd name="T115" fmla="*/ 153 h 1171"/>
                <a:gd name="T116" fmla="*/ 231 w 645"/>
                <a:gd name="T117" fmla="*/ 85 h 1171"/>
                <a:gd name="T118" fmla="*/ 131 w 645"/>
                <a:gd name="T119" fmla="*/ 33 h 1171"/>
                <a:gd name="T120" fmla="*/ 50 w 645"/>
                <a:gd name="T121" fmla="*/ 100 h 1171"/>
                <a:gd name="T122" fmla="*/ 9 w 645"/>
                <a:gd name="T123" fmla="*/ 200 h 1171"/>
                <a:gd name="T124" fmla="*/ 6 w 645"/>
                <a:gd name="T125" fmla="*/ 308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5" h="1171">
                  <a:moveTo>
                    <a:pt x="6" y="308"/>
                  </a:moveTo>
                  <a:cubicBezTo>
                    <a:pt x="7" y="310"/>
                    <a:pt x="8" y="313"/>
                    <a:pt x="8" y="315"/>
                  </a:cubicBezTo>
                  <a:cubicBezTo>
                    <a:pt x="15" y="343"/>
                    <a:pt x="30" y="368"/>
                    <a:pt x="55" y="387"/>
                  </a:cubicBezTo>
                  <a:cubicBezTo>
                    <a:pt x="55" y="388"/>
                    <a:pt x="56" y="389"/>
                    <a:pt x="57" y="390"/>
                  </a:cubicBezTo>
                  <a:cubicBezTo>
                    <a:pt x="57" y="390"/>
                    <a:pt x="57" y="391"/>
                    <a:pt x="57" y="391"/>
                  </a:cubicBezTo>
                  <a:cubicBezTo>
                    <a:pt x="59" y="391"/>
                    <a:pt x="59" y="391"/>
                    <a:pt x="59" y="391"/>
                  </a:cubicBezTo>
                  <a:cubicBezTo>
                    <a:pt x="62" y="394"/>
                    <a:pt x="64" y="396"/>
                    <a:pt x="67" y="399"/>
                  </a:cubicBezTo>
                  <a:cubicBezTo>
                    <a:pt x="69" y="400"/>
                    <a:pt x="70" y="401"/>
                    <a:pt x="72" y="403"/>
                  </a:cubicBezTo>
                  <a:cubicBezTo>
                    <a:pt x="72" y="403"/>
                    <a:pt x="72" y="403"/>
                    <a:pt x="72" y="403"/>
                  </a:cubicBezTo>
                  <a:cubicBezTo>
                    <a:pt x="81" y="411"/>
                    <a:pt x="92" y="419"/>
                    <a:pt x="101" y="428"/>
                  </a:cubicBezTo>
                  <a:cubicBezTo>
                    <a:pt x="112" y="438"/>
                    <a:pt x="101" y="416"/>
                    <a:pt x="99" y="413"/>
                  </a:cubicBezTo>
                  <a:cubicBezTo>
                    <a:pt x="96" y="403"/>
                    <a:pt x="92" y="394"/>
                    <a:pt x="90" y="385"/>
                  </a:cubicBezTo>
                  <a:cubicBezTo>
                    <a:pt x="89" y="382"/>
                    <a:pt x="89" y="380"/>
                    <a:pt x="89" y="377"/>
                  </a:cubicBezTo>
                  <a:cubicBezTo>
                    <a:pt x="88" y="376"/>
                    <a:pt x="88" y="374"/>
                    <a:pt x="88" y="373"/>
                  </a:cubicBezTo>
                  <a:cubicBezTo>
                    <a:pt x="88" y="370"/>
                    <a:pt x="89" y="367"/>
                    <a:pt x="90" y="362"/>
                  </a:cubicBezTo>
                  <a:cubicBezTo>
                    <a:pt x="93" y="363"/>
                    <a:pt x="95" y="366"/>
                    <a:pt x="96" y="369"/>
                  </a:cubicBezTo>
                  <a:cubicBezTo>
                    <a:pt x="97" y="371"/>
                    <a:pt x="98" y="374"/>
                    <a:pt x="99" y="376"/>
                  </a:cubicBezTo>
                  <a:cubicBezTo>
                    <a:pt x="100" y="378"/>
                    <a:pt x="100" y="379"/>
                    <a:pt x="101" y="381"/>
                  </a:cubicBezTo>
                  <a:cubicBezTo>
                    <a:pt x="110" y="403"/>
                    <a:pt x="124" y="423"/>
                    <a:pt x="141" y="440"/>
                  </a:cubicBezTo>
                  <a:cubicBezTo>
                    <a:pt x="148" y="446"/>
                    <a:pt x="155" y="451"/>
                    <a:pt x="163" y="454"/>
                  </a:cubicBezTo>
                  <a:cubicBezTo>
                    <a:pt x="165" y="455"/>
                    <a:pt x="167" y="456"/>
                    <a:pt x="169" y="457"/>
                  </a:cubicBezTo>
                  <a:cubicBezTo>
                    <a:pt x="171" y="457"/>
                    <a:pt x="172" y="457"/>
                    <a:pt x="174" y="458"/>
                  </a:cubicBezTo>
                  <a:cubicBezTo>
                    <a:pt x="178" y="459"/>
                    <a:pt x="183" y="458"/>
                    <a:pt x="190" y="458"/>
                  </a:cubicBezTo>
                  <a:cubicBezTo>
                    <a:pt x="187" y="453"/>
                    <a:pt x="184" y="448"/>
                    <a:pt x="181" y="445"/>
                  </a:cubicBezTo>
                  <a:cubicBezTo>
                    <a:pt x="180" y="443"/>
                    <a:pt x="178" y="441"/>
                    <a:pt x="177" y="440"/>
                  </a:cubicBezTo>
                  <a:cubicBezTo>
                    <a:pt x="171" y="434"/>
                    <a:pt x="166" y="429"/>
                    <a:pt x="162" y="422"/>
                  </a:cubicBezTo>
                  <a:cubicBezTo>
                    <a:pt x="156" y="409"/>
                    <a:pt x="148" y="398"/>
                    <a:pt x="143" y="385"/>
                  </a:cubicBezTo>
                  <a:cubicBezTo>
                    <a:pt x="138" y="372"/>
                    <a:pt x="134" y="358"/>
                    <a:pt x="131" y="344"/>
                  </a:cubicBezTo>
                  <a:cubicBezTo>
                    <a:pt x="131" y="343"/>
                    <a:pt x="131" y="343"/>
                    <a:pt x="130" y="342"/>
                  </a:cubicBezTo>
                  <a:cubicBezTo>
                    <a:pt x="130" y="340"/>
                    <a:pt x="130" y="338"/>
                    <a:pt x="129" y="336"/>
                  </a:cubicBezTo>
                  <a:cubicBezTo>
                    <a:pt x="129" y="333"/>
                    <a:pt x="128" y="330"/>
                    <a:pt x="128" y="327"/>
                  </a:cubicBezTo>
                  <a:cubicBezTo>
                    <a:pt x="127" y="324"/>
                    <a:pt x="126" y="320"/>
                    <a:pt x="126" y="317"/>
                  </a:cubicBezTo>
                  <a:cubicBezTo>
                    <a:pt x="125" y="311"/>
                    <a:pt x="125" y="306"/>
                    <a:pt x="124" y="301"/>
                  </a:cubicBezTo>
                  <a:cubicBezTo>
                    <a:pt x="122" y="287"/>
                    <a:pt x="121" y="272"/>
                    <a:pt x="128" y="252"/>
                  </a:cubicBezTo>
                  <a:cubicBezTo>
                    <a:pt x="129" y="266"/>
                    <a:pt x="130" y="273"/>
                    <a:pt x="131" y="281"/>
                  </a:cubicBezTo>
                  <a:cubicBezTo>
                    <a:pt x="132" y="297"/>
                    <a:pt x="135" y="312"/>
                    <a:pt x="139" y="327"/>
                  </a:cubicBezTo>
                  <a:cubicBezTo>
                    <a:pt x="140" y="333"/>
                    <a:pt x="142" y="338"/>
                    <a:pt x="144" y="343"/>
                  </a:cubicBezTo>
                  <a:cubicBezTo>
                    <a:pt x="154" y="374"/>
                    <a:pt x="169" y="402"/>
                    <a:pt x="189" y="427"/>
                  </a:cubicBezTo>
                  <a:cubicBezTo>
                    <a:pt x="191" y="429"/>
                    <a:pt x="192" y="431"/>
                    <a:pt x="193" y="432"/>
                  </a:cubicBezTo>
                  <a:cubicBezTo>
                    <a:pt x="200" y="440"/>
                    <a:pt x="207" y="448"/>
                    <a:pt x="214" y="456"/>
                  </a:cubicBezTo>
                  <a:cubicBezTo>
                    <a:pt x="224" y="467"/>
                    <a:pt x="238" y="475"/>
                    <a:pt x="250" y="483"/>
                  </a:cubicBezTo>
                  <a:cubicBezTo>
                    <a:pt x="257" y="488"/>
                    <a:pt x="263" y="493"/>
                    <a:pt x="270" y="498"/>
                  </a:cubicBezTo>
                  <a:cubicBezTo>
                    <a:pt x="271" y="500"/>
                    <a:pt x="273" y="501"/>
                    <a:pt x="274" y="503"/>
                  </a:cubicBezTo>
                  <a:cubicBezTo>
                    <a:pt x="285" y="513"/>
                    <a:pt x="295" y="525"/>
                    <a:pt x="302" y="539"/>
                  </a:cubicBezTo>
                  <a:cubicBezTo>
                    <a:pt x="304" y="537"/>
                    <a:pt x="306" y="536"/>
                    <a:pt x="306" y="535"/>
                  </a:cubicBezTo>
                  <a:cubicBezTo>
                    <a:pt x="304" y="523"/>
                    <a:pt x="303" y="511"/>
                    <a:pt x="300" y="499"/>
                  </a:cubicBezTo>
                  <a:cubicBezTo>
                    <a:pt x="299" y="495"/>
                    <a:pt x="298" y="491"/>
                    <a:pt x="297" y="487"/>
                  </a:cubicBezTo>
                  <a:cubicBezTo>
                    <a:pt x="297" y="485"/>
                    <a:pt x="296" y="483"/>
                    <a:pt x="296" y="481"/>
                  </a:cubicBezTo>
                  <a:cubicBezTo>
                    <a:pt x="295" y="479"/>
                    <a:pt x="294" y="477"/>
                    <a:pt x="294" y="474"/>
                  </a:cubicBezTo>
                  <a:cubicBezTo>
                    <a:pt x="288" y="457"/>
                    <a:pt x="281" y="441"/>
                    <a:pt x="271" y="425"/>
                  </a:cubicBezTo>
                  <a:cubicBezTo>
                    <a:pt x="271" y="425"/>
                    <a:pt x="271" y="424"/>
                    <a:pt x="271" y="424"/>
                  </a:cubicBezTo>
                  <a:cubicBezTo>
                    <a:pt x="271" y="423"/>
                    <a:pt x="271" y="422"/>
                    <a:pt x="270" y="422"/>
                  </a:cubicBezTo>
                  <a:cubicBezTo>
                    <a:pt x="271" y="422"/>
                    <a:pt x="271" y="422"/>
                    <a:pt x="271" y="423"/>
                  </a:cubicBezTo>
                  <a:cubicBezTo>
                    <a:pt x="271" y="423"/>
                    <a:pt x="271" y="424"/>
                    <a:pt x="271" y="424"/>
                  </a:cubicBezTo>
                  <a:cubicBezTo>
                    <a:pt x="271" y="424"/>
                    <a:pt x="271" y="425"/>
                    <a:pt x="271" y="425"/>
                  </a:cubicBezTo>
                  <a:cubicBezTo>
                    <a:pt x="274" y="426"/>
                    <a:pt x="278" y="427"/>
                    <a:pt x="279" y="429"/>
                  </a:cubicBezTo>
                  <a:cubicBezTo>
                    <a:pt x="289" y="440"/>
                    <a:pt x="295" y="454"/>
                    <a:pt x="301" y="468"/>
                  </a:cubicBezTo>
                  <a:cubicBezTo>
                    <a:pt x="301" y="470"/>
                    <a:pt x="302" y="472"/>
                    <a:pt x="303" y="474"/>
                  </a:cubicBezTo>
                  <a:cubicBezTo>
                    <a:pt x="305" y="480"/>
                    <a:pt x="307" y="486"/>
                    <a:pt x="309" y="492"/>
                  </a:cubicBezTo>
                  <a:cubicBezTo>
                    <a:pt x="310" y="495"/>
                    <a:pt x="311" y="499"/>
                    <a:pt x="313" y="502"/>
                  </a:cubicBezTo>
                  <a:cubicBezTo>
                    <a:pt x="314" y="507"/>
                    <a:pt x="316" y="512"/>
                    <a:pt x="318" y="516"/>
                  </a:cubicBezTo>
                  <a:cubicBezTo>
                    <a:pt x="325" y="537"/>
                    <a:pt x="333" y="557"/>
                    <a:pt x="343" y="576"/>
                  </a:cubicBezTo>
                  <a:cubicBezTo>
                    <a:pt x="344" y="578"/>
                    <a:pt x="345" y="580"/>
                    <a:pt x="346" y="582"/>
                  </a:cubicBezTo>
                  <a:cubicBezTo>
                    <a:pt x="347" y="582"/>
                    <a:pt x="347" y="582"/>
                    <a:pt x="347" y="583"/>
                  </a:cubicBezTo>
                  <a:cubicBezTo>
                    <a:pt x="361" y="606"/>
                    <a:pt x="377" y="627"/>
                    <a:pt x="396" y="645"/>
                  </a:cubicBezTo>
                  <a:cubicBezTo>
                    <a:pt x="398" y="646"/>
                    <a:pt x="400" y="647"/>
                    <a:pt x="405" y="650"/>
                  </a:cubicBezTo>
                  <a:cubicBezTo>
                    <a:pt x="402" y="639"/>
                    <a:pt x="397" y="633"/>
                    <a:pt x="393" y="626"/>
                  </a:cubicBezTo>
                  <a:cubicBezTo>
                    <a:pt x="381" y="607"/>
                    <a:pt x="371" y="586"/>
                    <a:pt x="363" y="565"/>
                  </a:cubicBezTo>
                  <a:cubicBezTo>
                    <a:pt x="360" y="558"/>
                    <a:pt x="357" y="551"/>
                    <a:pt x="354" y="544"/>
                  </a:cubicBezTo>
                  <a:cubicBezTo>
                    <a:pt x="353" y="539"/>
                    <a:pt x="351" y="534"/>
                    <a:pt x="349" y="529"/>
                  </a:cubicBezTo>
                  <a:cubicBezTo>
                    <a:pt x="339" y="502"/>
                    <a:pt x="334" y="473"/>
                    <a:pt x="333" y="444"/>
                  </a:cubicBezTo>
                  <a:cubicBezTo>
                    <a:pt x="333" y="441"/>
                    <a:pt x="333" y="438"/>
                    <a:pt x="333" y="435"/>
                  </a:cubicBezTo>
                  <a:cubicBezTo>
                    <a:pt x="333" y="435"/>
                    <a:pt x="333" y="435"/>
                    <a:pt x="333" y="435"/>
                  </a:cubicBezTo>
                  <a:cubicBezTo>
                    <a:pt x="333" y="419"/>
                    <a:pt x="336" y="403"/>
                    <a:pt x="340" y="388"/>
                  </a:cubicBezTo>
                  <a:cubicBezTo>
                    <a:pt x="341" y="386"/>
                    <a:pt x="342" y="384"/>
                    <a:pt x="342" y="381"/>
                  </a:cubicBezTo>
                  <a:cubicBezTo>
                    <a:pt x="347" y="366"/>
                    <a:pt x="354" y="352"/>
                    <a:pt x="362" y="339"/>
                  </a:cubicBezTo>
                  <a:cubicBezTo>
                    <a:pt x="366" y="332"/>
                    <a:pt x="370" y="325"/>
                    <a:pt x="379" y="323"/>
                  </a:cubicBezTo>
                  <a:cubicBezTo>
                    <a:pt x="379" y="323"/>
                    <a:pt x="379" y="323"/>
                    <a:pt x="379" y="323"/>
                  </a:cubicBezTo>
                  <a:cubicBezTo>
                    <a:pt x="379" y="322"/>
                    <a:pt x="380" y="322"/>
                    <a:pt x="380" y="322"/>
                  </a:cubicBezTo>
                  <a:cubicBezTo>
                    <a:pt x="381" y="321"/>
                    <a:pt x="381" y="319"/>
                    <a:pt x="382" y="318"/>
                  </a:cubicBezTo>
                  <a:cubicBezTo>
                    <a:pt x="382" y="319"/>
                    <a:pt x="383" y="319"/>
                    <a:pt x="383" y="320"/>
                  </a:cubicBezTo>
                  <a:cubicBezTo>
                    <a:pt x="382" y="320"/>
                    <a:pt x="381" y="321"/>
                    <a:pt x="380" y="322"/>
                  </a:cubicBezTo>
                  <a:cubicBezTo>
                    <a:pt x="380" y="322"/>
                    <a:pt x="380" y="323"/>
                    <a:pt x="380" y="323"/>
                  </a:cubicBezTo>
                  <a:cubicBezTo>
                    <a:pt x="379" y="323"/>
                    <a:pt x="379" y="323"/>
                    <a:pt x="379" y="323"/>
                  </a:cubicBezTo>
                  <a:cubicBezTo>
                    <a:pt x="379" y="326"/>
                    <a:pt x="379" y="330"/>
                    <a:pt x="378" y="332"/>
                  </a:cubicBezTo>
                  <a:cubicBezTo>
                    <a:pt x="367" y="352"/>
                    <a:pt x="360" y="373"/>
                    <a:pt x="356" y="395"/>
                  </a:cubicBezTo>
                  <a:cubicBezTo>
                    <a:pt x="355" y="397"/>
                    <a:pt x="355" y="400"/>
                    <a:pt x="354" y="402"/>
                  </a:cubicBezTo>
                  <a:cubicBezTo>
                    <a:pt x="353" y="407"/>
                    <a:pt x="353" y="411"/>
                    <a:pt x="353" y="416"/>
                  </a:cubicBezTo>
                  <a:cubicBezTo>
                    <a:pt x="352" y="419"/>
                    <a:pt x="352" y="422"/>
                    <a:pt x="352" y="425"/>
                  </a:cubicBezTo>
                  <a:cubicBezTo>
                    <a:pt x="351" y="449"/>
                    <a:pt x="353" y="472"/>
                    <a:pt x="357" y="497"/>
                  </a:cubicBezTo>
                  <a:cubicBezTo>
                    <a:pt x="361" y="514"/>
                    <a:pt x="365" y="532"/>
                    <a:pt x="371" y="548"/>
                  </a:cubicBezTo>
                  <a:cubicBezTo>
                    <a:pt x="372" y="550"/>
                    <a:pt x="373" y="553"/>
                    <a:pt x="374" y="555"/>
                  </a:cubicBezTo>
                  <a:cubicBezTo>
                    <a:pt x="375" y="559"/>
                    <a:pt x="377" y="564"/>
                    <a:pt x="379" y="568"/>
                  </a:cubicBezTo>
                  <a:cubicBezTo>
                    <a:pt x="381" y="574"/>
                    <a:pt x="384" y="580"/>
                    <a:pt x="387" y="585"/>
                  </a:cubicBezTo>
                  <a:cubicBezTo>
                    <a:pt x="390" y="591"/>
                    <a:pt x="393" y="596"/>
                    <a:pt x="396" y="601"/>
                  </a:cubicBezTo>
                  <a:cubicBezTo>
                    <a:pt x="402" y="612"/>
                    <a:pt x="407" y="623"/>
                    <a:pt x="413" y="633"/>
                  </a:cubicBezTo>
                  <a:cubicBezTo>
                    <a:pt x="416" y="638"/>
                    <a:pt x="419" y="644"/>
                    <a:pt x="421" y="649"/>
                  </a:cubicBezTo>
                  <a:cubicBezTo>
                    <a:pt x="422" y="651"/>
                    <a:pt x="423" y="653"/>
                    <a:pt x="424" y="655"/>
                  </a:cubicBezTo>
                  <a:cubicBezTo>
                    <a:pt x="434" y="677"/>
                    <a:pt x="440" y="701"/>
                    <a:pt x="445" y="724"/>
                  </a:cubicBezTo>
                  <a:cubicBezTo>
                    <a:pt x="449" y="739"/>
                    <a:pt x="451" y="755"/>
                    <a:pt x="451" y="770"/>
                  </a:cubicBezTo>
                  <a:cubicBezTo>
                    <a:pt x="451" y="773"/>
                    <a:pt x="451" y="776"/>
                    <a:pt x="451" y="779"/>
                  </a:cubicBezTo>
                  <a:cubicBezTo>
                    <a:pt x="451" y="783"/>
                    <a:pt x="451" y="787"/>
                    <a:pt x="451" y="791"/>
                  </a:cubicBezTo>
                  <a:cubicBezTo>
                    <a:pt x="451" y="794"/>
                    <a:pt x="451" y="796"/>
                    <a:pt x="450" y="799"/>
                  </a:cubicBezTo>
                  <a:cubicBezTo>
                    <a:pt x="449" y="809"/>
                    <a:pt x="448" y="818"/>
                    <a:pt x="446" y="827"/>
                  </a:cubicBezTo>
                  <a:cubicBezTo>
                    <a:pt x="439" y="860"/>
                    <a:pt x="441" y="894"/>
                    <a:pt x="444" y="928"/>
                  </a:cubicBezTo>
                  <a:cubicBezTo>
                    <a:pt x="444" y="928"/>
                    <a:pt x="444" y="928"/>
                    <a:pt x="444" y="928"/>
                  </a:cubicBezTo>
                  <a:cubicBezTo>
                    <a:pt x="445" y="930"/>
                    <a:pt x="445" y="933"/>
                    <a:pt x="445" y="936"/>
                  </a:cubicBezTo>
                  <a:cubicBezTo>
                    <a:pt x="445" y="936"/>
                    <a:pt x="445" y="936"/>
                    <a:pt x="445" y="936"/>
                  </a:cubicBezTo>
                  <a:cubicBezTo>
                    <a:pt x="446" y="940"/>
                    <a:pt x="447" y="944"/>
                    <a:pt x="448" y="947"/>
                  </a:cubicBezTo>
                  <a:cubicBezTo>
                    <a:pt x="451" y="960"/>
                    <a:pt x="457" y="972"/>
                    <a:pt x="468" y="983"/>
                  </a:cubicBezTo>
                  <a:cubicBezTo>
                    <a:pt x="466" y="991"/>
                    <a:pt x="464" y="999"/>
                    <a:pt x="462" y="1007"/>
                  </a:cubicBezTo>
                  <a:cubicBezTo>
                    <a:pt x="456" y="1027"/>
                    <a:pt x="452" y="1047"/>
                    <a:pt x="452" y="1068"/>
                  </a:cubicBezTo>
                  <a:cubicBezTo>
                    <a:pt x="452" y="1069"/>
                    <a:pt x="452" y="1069"/>
                    <a:pt x="452" y="1070"/>
                  </a:cubicBezTo>
                  <a:cubicBezTo>
                    <a:pt x="452" y="1073"/>
                    <a:pt x="453" y="1076"/>
                    <a:pt x="453" y="1079"/>
                  </a:cubicBezTo>
                  <a:cubicBezTo>
                    <a:pt x="453" y="1085"/>
                    <a:pt x="454" y="1091"/>
                    <a:pt x="456" y="1097"/>
                  </a:cubicBezTo>
                  <a:cubicBezTo>
                    <a:pt x="456" y="1101"/>
                    <a:pt x="458" y="1105"/>
                    <a:pt x="459" y="1109"/>
                  </a:cubicBezTo>
                  <a:cubicBezTo>
                    <a:pt x="466" y="1133"/>
                    <a:pt x="480" y="1153"/>
                    <a:pt x="500" y="1171"/>
                  </a:cubicBezTo>
                  <a:cubicBezTo>
                    <a:pt x="500" y="1171"/>
                    <a:pt x="501" y="1171"/>
                    <a:pt x="502" y="1171"/>
                  </a:cubicBezTo>
                  <a:cubicBezTo>
                    <a:pt x="503" y="1171"/>
                    <a:pt x="503" y="1171"/>
                    <a:pt x="504" y="1171"/>
                  </a:cubicBezTo>
                  <a:cubicBezTo>
                    <a:pt x="506" y="1170"/>
                    <a:pt x="507" y="1168"/>
                    <a:pt x="508" y="1166"/>
                  </a:cubicBezTo>
                  <a:cubicBezTo>
                    <a:pt x="508" y="1163"/>
                    <a:pt x="507" y="1160"/>
                    <a:pt x="507" y="1157"/>
                  </a:cubicBezTo>
                  <a:cubicBezTo>
                    <a:pt x="507" y="1157"/>
                    <a:pt x="507" y="1157"/>
                    <a:pt x="507" y="1157"/>
                  </a:cubicBezTo>
                  <a:cubicBezTo>
                    <a:pt x="507" y="1154"/>
                    <a:pt x="506" y="1151"/>
                    <a:pt x="506" y="1147"/>
                  </a:cubicBezTo>
                  <a:cubicBezTo>
                    <a:pt x="506" y="1126"/>
                    <a:pt x="510" y="1106"/>
                    <a:pt x="517" y="1087"/>
                  </a:cubicBezTo>
                  <a:cubicBezTo>
                    <a:pt x="523" y="1070"/>
                    <a:pt x="530" y="1053"/>
                    <a:pt x="537" y="1036"/>
                  </a:cubicBezTo>
                  <a:cubicBezTo>
                    <a:pt x="538" y="1034"/>
                    <a:pt x="539" y="1032"/>
                    <a:pt x="540" y="1030"/>
                  </a:cubicBezTo>
                  <a:cubicBezTo>
                    <a:pt x="540" y="1030"/>
                    <a:pt x="540" y="1030"/>
                    <a:pt x="540" y="1030"/>
                  </a:cubicBezTo>
                  <a:cubicBezTo>
                    <a:pt x="547" y="1012"/>
                    <a:pt x="553" y="994"/>
                    <a:pt x="557" y="976"/>
                  </a:cubicBezTo>
                  <a:cubicBezTo>
                    <a:pt x="558" y="972"/>
                    <a:pt x="559" y="968"/>
                    <a:pt x="559" y="964"/>
                  </a:cubicBezTo>
                  <a:cubicBezTo>
                    <a:pt x="562" y="947"/>
                    <a:pt x="564" y="930"/>
                    <a:pt x="565" y="913"/>
                  </a:cubicBezTo>
                  <a:cubicBezTo>
                    <a:pt x="565" y="910"/>
                    <a:pt x="565" y="907"/>
                    <a:pt x="565" y="904"/>
                  </a:cubicBezTo>
                  <a:cubicBezTo>
                    <a:pt x="566" y="878"/>
                    <a:pt x="563" y="851"/>
                    <a:pt x="557" y="825"/>
                  </a:cubicBezTo>
                  <a:cubicBezTo>
                    <a:pt x="557" y="822"/>
                    <a:pt x="556" y="819"/>
                    <a:pt x="555" y="817"/>
                  </a:cubicBezTo>
                  <a:cubicBezTo>
                    <a:pt x="553" y="806"/>
                    <a:pt x="550" y="795"/>
                    <a:pt x="547" y="785"/>
                  </a:cubicBezTo>
                  <a:cubicBezTo>
                    <a:pt x="542" y="771"/>
                    <a:pt x="537" y="758"/>
                    <a:pt x="532" y="745"/>
                  </a:cubicBezTo>
                  <a:cubicBezTo>
                    <a:pt x="530" y="738"/>
                    <a:pt x="528" y="732"/>
                    <a:pt x="527" y="725"/>
                  </a:cubicBezTo>
                  <a:cubicBezTo>
                    <a:pt x="527" y="722"/>
                    <a:pt x="527" y="718"/>
                    <a:pt x="527" y="715"/>
                  </a:cubicBezTo>
                  <a:cubicBezTo>
                    <a:pt x="527" y="711"/>
                    <a:pt x="527" y="707"/>
                    <a:pt x="528" y="702"/>
                  </a:cubicBezTo>
                  <a:cubicBezTo>
                    <a:pt x="529" y="700"/>
                    <a:pt x="530" y="698"/>
                    <a:pt x="530" y="695"/>
                  </a:cubicBezTo>
                  <a:cubicBezTo>
                    <a:pt x="531" y="693"/>
                    <a:pt x="532" y="691"/>
                    <a:pt x="532" y="690"/>
                  </a:cubicBezTo>
                  <a:cubicBezTo>
                    <a:pt x="542" y="656"/>
                    <a:pt x="543" y="620"/>
                    <a:pt x="532" y="586"/>
                  </a:cubicBezTo>
                  <a:cubicBezTo>
                    <a:pt x="531" y="583"/>
                    <a:pt x="531" y="580"/>
                    <a:pt x="530" y="577"/>
                  </a:cubicBezTo>
                  <a:cubicBezTo>
                    <a:pt x="529" y="572"/>
                    <a:pt x="527" y="568"/>
                    <a:pt x="526" y="564"/>
                  </a:cubicBezTo>
                  <a:cubicBezTo>
                    <a:pt x="526" y="561"/>
                    <a:pt x="525" y="558"/>
                    <a:pt x="524" y="556"/>
                  </a:cubicBezTo>
                  <a:cubicBezTo>
                    <a:pt x="524" y="553"/>
                    <a:pt x="523" y="551"/>
                    <a:pt x="523" y="548"/>
                  </a:cubicBezTo>
                  <a:cubicBezTo>
                    <a:pt x="517" y="522"/>
                    <a:pt x="514" y="495"/>
                    <a:pt x="511" y="468"/>
                  </a:cubicBezTo>
                  <a:cubicBezTo>
                    <a:pt x="509" y="451"/>
                    <a:pt x="509" y="435"/>
                    <a:pt x="509" y="420"/>
                  </a:cubicBezTo>
                  <a:cubicBezTo>
                    <a:pt x="509" y="416"/>
                    <a:pt x="510" y="413"/>
                    <a:pt x="510" y="410"/>
                  </a:cubicBezTo>
                  <a:cubicBezTo>
                    <a:pt x="510" y="409"/>
                    <a:pt x="510" y="408"/>
                    <a:pt x="510" y="406"/>
                  </a:cubicBezTo>
                  <a:cubicBezTo>
                    <a:pt x="510" y="404"/>
                    <a:pt x="510" y="401"/>
                    <a:pt x="511" y="398"/>
                  </a:cubicBezTo>
                  <a:cubicBezTo>
                    <a:pt x="515" y="359"/>
                    <a:pt x="525" y="322"/>
                    <a:pt x="542" y="287"/>
                  </a:cubicBezTo>
                  <a:cubicBezTo>
                    <a:pt x="543" y="285"/>
                    <a:pt x="544" y="283"/>
                    <a:pt x="545" y="281"/>
                  </a:cubicBezTo>
                  <a:cubicBezTo>
                    <a:pt x="545" y="280"/>
                    <a:pt x="545" y="279"/>
                    <a:pt x="545" y="279"/>
                  </a:cubicBezTo>
                  <a:cubicBezTo>
                    <a:pt x="561" y="247"/>
                    <a:pt x="580" y="221"/>
                    <a:pt x="606" y="200"/>
                  </a:cubicBezTo>
                  <a:cubicBezTo>
                    <a:pt x="608" y="199"/>
                    <a:pt x="610" y="198"/>
                    <a:pt x="611" y="197"/>
                  </a:cubicBezTo>
                  <a:cubicBezTo>
                    <a:pt x="619" y="191"/>
                    <a:pt x="627" y="186"/>
                    <a:pt x="636" y="182"/>
                  </a:cubicBezTo>
                  <a:cubicBezTo>
                    <a:pt x="639" y="180"/>
                    <a:pt x="642" y="178"/>
                    <a:pt x="644" y="176"/>
                  </a:cubicBezTo>
                  <a:cubicBezTo>
                    <a:pt x="645" y="175"/>
                    <a:pt x="645" y="174"/>
                    <a:pt x="645" y="172"/>
                  </a:cubicBezTo>
                  <a:cubicBezTo>
                    <a:pt x="641" y="164"/>
                    <a:pt x="634" y="158"/>
                    <a:pt x="626" y="153"/>
                  </a:cubicBezTo>
                  <a:cubicBezTo>
                    <a:pt x="625" y="152"/>
                    <a:pt x="624" y="151"/>
                    <a:pt x="623" y="150"/>
                  </a:cubicBezTo>
                  <a:cubicBezTo>
                    <a:pt x="622" y="150"/>
                    <a:pt x="621" y="150"/>
                    <a:pt x="620" y="149"/>
                  </a:cubicBezTo>
                  <a:cubicBezTo>
                    <a:pt x="590" y="131"/>
                    <a:pt x="559" y="117"/>
                    <a:pt x="527" y="112"/>
                  </a:cubicBezTo>
                  <a:cubicBezTo>
                    <a:pt x="521" y="111"/>
                    <a:pt x="514" y="110"/>
                    <a:pt x="508" y="110"/>
                  </a:cubicBezTo>
                  <a:cubicBezTo>
                    <a:pt x="495" y="109"/>
                    <a:pt x="482" y="110"/>
                    <a:pt x="469" y="112"/>
                  </a:cubicBezTo>
                  <a:cubicBezTo>
                    <a:pt x="443" y="115"/>
                    <a:pt x="418" y="121"/>
                    <a:pt x="394" y="131"/>
                  </a:cubicBezTo>
                  <a:cubicBezTo>
                    <a:pt x="391" y="131"/>
                    <a:pt x="389" y="132"/>
                    <a:pt x="387" y="133"/>
                  </a:cubicBezTo>
                  <a:cubicBezTo>
                    <a:pt x="368" y="141"/>
                    <a:pt x="350" y="150"/>
                    <a:pt x="332" y="162"/>
                  </a:cubicBezTo>
                  <a:cubicBezTo>
                    <a:pt x="320" y="170"/>
                    <a:pt x="310" y="179"/>
                    <a:pt x="300" y="188"/>
                  </a:cubicBezTo>
                  <a:cubicBezTo>
                    <a:pt x="299" y="190"/>
                    <a:pt x="297" y="192"/>
                    <a:pt x="296" y="193"/>
                  </a:cubicBezTo>
                  <a:cubicBezTo>
                    <a:pt x="289" y="201"/>
                    <a:pt x="283" y="209"/>
                    <a:pt x="277" y="218"/>
                  </a:cubicBezTo>
                  <a:cubicBezTo>
                    <a:pt x="276" y="213"/>
                    <a:pt x="275" y="207"/>
                    <a:pt x="273" y="202"/>
                  </a:cubicBezTo>
                  <a:cubicBezTo>
                    <a:pt x="273" y="200"/>
                    <a:pt x="272" y="197"/>
                    <a:pt x="272" y="195"/>
                  </a:cubicBezTo>
                  <a:cubicBezTo>
                    <a:pt x="269" y="183"/>
                    <a:pt x="265" y="171"/>
                    <a:pt x="261" y="158"/>
                  </a:cubicBezTo>
                  <a:cubicBezTo>
                    <a:pt x="260" y="157"/>
                    <a:pt x="259" y="155"/>
                    <a:pt x="259" y="153"/>
                  </a:cubicBezTo>
                  <a:cubicBezTo>
                    <a:pt x="258" y="150"/>
                    <a:pt x="256" y="147"/>
                    <a:pt x="255" y="143"/>
                  </a:cubicBezTo>
                  <a:cubicBezTo>
                    <a:pt x="247" y="124"/>
                    <a:pt x="239" y="108"/>
                    <a:pt x="233" y="92"/>
                  </a:cubicBezTo>
                  <a:cubicBezTo>
                    <a:pt x="232" y="89"/>
                    <a:pt x="232" y="87"/>
                    <a:pt x="231" y="85"/>
                  </a:cubicBezTo>
                  <a:cubicBezTo>
                    <a:pt x="223" y="59"/>
                    <a:pt x="222" y="33"/>
                    <a:pt x="238" y="0"/>
                  </a:cubicBezTo>
                  <a:cubicBezTo>
                    <a:pt x="210" y="13"/>
                    <a:pt x="177" y="18"/>
                    <a:pt x="146" y="28"/>
                  </a:cubicBezTo>
                  <a:cubicBezTo>
                    <a:pt x="141" y="29"/>
                    <a:pt x="136" y="31"/>
                    <a:pt x="131" y="33"/>
                  </a:cubicBezTo>
                  <a:cubicBezTo>
                    <a:pt x="121" y="37"/>
                    <a:pt x="110" y="42"/>
                    <a:pt x="101" y="48"/>
                  </a:cubicBezTo>
                  <a:cubicBezTo>
                    <a:pt x="83" y="60"/>
                    <a:pt x="67" y="76"/>
                    <a:pt x="54" y="94"/>
                  </a:cubicBezTo>
                  <a:cubicBezTo>
                    <a:pt x="53" y="96"/>
                    <a:pt x="52" y="98"/>
                    <a:pt x="50" y="100"/>
                  </a:cubicBezTo>
                  <a:cubicBezTo>
                    <a:pt x="44" y="110"/>
                    <a:pt x="38" y="120"/>
                    <a:pt x="33" y="131"/>
                  </a:cubicBezTo>
                  <a:cubicBezTo>
                    <a:pt x="30" y="136"/>
                    <a:pt x="28" y="142"/>
                    <a:pt x="26" y="147"/>
                  </a:cubicBezTo>
                  <a:cubicBezTo>
                    <a:pt x="18" y="165"/>
                    <a:pt x="13" y="183"/>
                    <a:pt x="9" y="200"/>
                  </a:cubicBezTo>
                  <a:cubicBezTo>
                    <a:pt x="9" y="200"/>
                    <a:pt x="9" y="200"/>
                    <a:pt x="9" y="200"/>
                  </a:cubicBezTo>
                  <a:cubicBezTo>
                    <a:pt x="9" y="203"/>
                    <a:pt x="8" y="206"/>
                    <a:pt x="8" y="208"/>
                  </a:cubicBezTo>
                  <a:cubicBezTo>
                    <a:pt x="2" y="241"/>
                    <a:pt x="0" y="276"/>
                    <a:pt x="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3" name="Freeform 7"/>
            <p:cNvSpPr>
              <a:spLocks noEditPoints="1"/>
            </p:cNvSpPr>
            <p:nvPr>
              <p:custDataLst>
                <p:tags r:id="rId4"/>
              </p:custDataLst>
            </p:nvPr>
          </p:nvSpPr>
          <p:spPr bwMode="auto">
            <a:xfrm>
              <a:off x="6989763" y="3779838"/>
              <a:ext cx="2455863" cy="3567113"/>
            </a:xfrm>
            <a:custGeom>
              <a:avLst/>
              <a:gdLst>
                <a:gd name="T0" fmla="*/ 651 w 654"/>
                <a:gd name="T1" fmla="*/ 78 h 950"/>
                <a:gd name="T2" fmla="*/ 639 w 654"/>
                <a:gd name="T3" fmla="*/ 14 h 950"/>
                <a:gd name="T4" fmla="*/ 541 w 654"/>
                <a:gd name="T5" fmla="*/ 74 h 950"/>
                <a:gd name="T6" fmla="*/ 434 w 654"/>
                <a:gd name="T7" fmla="*/ 91 h 950"/>
                <a:gd name="T8" fmla="*/ 339 w 654"/>
                <a:gd name="T9" fmla="*/ 134 h 950"/>
                <a:gd name="T10" fmla="*/ 315 w 654"/>
                <a:gd name="T11" fmla="*/ 113 h 950"/>
                <a:gd name="T12" fmla="*/ 259 w 654"/>
                <a:gd name="T13" fmla="*/ 172 h 950"/>
                <a:gd name="T14" fmla="*/ 219 w 654"/>
                <a:gd name="T15" fmla="*/ 260 h 950"/>
                <a:gd name="T16" fmla="*/ 204 w 654"/>
                <a:gd name="T17" fmla="*/ 409 h 950"/>
                <a:gd name="T18" fmla="*/ 200 w 654"/>
                <a:gd name="T19" fmla="*/ 533 h 950"/>
                <a:gd name="T20" fmla="*/ 198 w 654"/>
                <a:gd name="T21" fmla="*/ 538 h 950"/>
                <a:gd name="T22" fmla="*/ 184 w 654"/>
                <a:gd name="T23" fmla="*/ 467 h 950"/>
                <a:gd name="T24" fmla="*/ 178 w 654"/>
                <a:gd name="T25" fmla="*/ 370 h 950"/>
                <a:gd name="T26" fmla="*/ 182 w 654"/>
                <a:gd name="T27" fmla="*/ 281 h 950"/>
                <a:gd name="T28" fmla="*/ 229 w 654"/>
                <a:gd name="T29" fmla="*/ 132 h 950"/>
                <a:gd name="T30" fmla="*/ 163 w 654"/>
                <a:gd name="T31" fmla="*/ 204 h 950"/>
                <a:gd name="T32" fmla="*/ 138 w 654"/>
                <a:gd name="T33" fmla="*/ 183 h 950"/>
                <a:gd name="T34" fmla="*/ 112 w 654"/>
                <a:gd name="T35" fmla="*/ 49 h 950"/>
                <a:gd name="T36" fmla="*/ 70 w 654"/>
                <a:gd name="T37" fmla="*/ 45 h 950"/>
                <a:gd name="T38" fmla="*/ 5 w 654"/>
                <a:gd name="T39" fmla="*/ 93 h 950"/>
                <a:gd name="T40" fmla="*/ 31 w 654"/>
                <a:gd name="T41" fmla="*/ 174 h 950"/>
                <a:gd name="T42" fmla="*/ 99 w 654"/>
                <a:gd name="T43" fmla="*/ 282 h 950"/>
                <a:gd name="T44" fmla="*/ 118 w 654"/>
                <a:gd name="T45" fmla="*/ 353 h 950"/>
                <a:gd name="T46" fmla="*/ 147 w 654"/>
                <a:gd name="T47" fmla="*/ 480 h 950"/>
                <a:gd name="T48" fmla="*/ 169 w 654"/>
                <a:gd name="T49" fmla="*/ 605 h 950"/>
                <a:gd name="T50" fmla="*/ 164 w 654"/>
                <a:gd name="T51" fmla="*/ 751 h 950"/>
                <a:gd name="T52" fmla="*/ 122 w 654"/>
                <a:gd name="T53" fmla="*/ 909 h 950"/>
                <a:gd name="T54" fmla="*/ 116 w 654"/>
                <a:gd name="T55" fmla="*/ 949 h 950"/>
                <a:gd name="T56" fmla="*/ 144 w 654"/>
                <a:gd name="T57" fmla="*/ 932 h 950"/>
                <a:gd name="T58" fmla="*/ 191 w 654"/>
                <a:gd name="T59" fmla="*/ 854 h 950"/>
                <a:gd name="T60" fmla="*/ 213 w 654"/>
                <a:gd name="T61" fmla="*/ 711 h 950"/>
                <a:gd name="T62" fmla="*/ 230 w 654"/>
                <a:gd name="T63" fmla="*/ 572 h 950"/>
                <a:gd name="T64" fmla="*/ 346 w 654"/>
                <a:gd name="T65" fmla="*/ 528 h 950"/>
                <a:gd name="T66" fmla="*/ 437 w 654"/>
                <a:gd name="T67" fmla="*/ 497 h 950"/>
                <a:gd name="T68" fmla="*/ 533 w 654"/>
                <a:gd name="T69" fmla="*/ 422 h 950"/>
                <a:gd name="T70" fmla="*/ 598 w 654"/>
                <a:gd name="T71" fmla="*/ 320 h 950"/>
                <a:gd name="T72" fmla="*/ 557 w 654"/>
                <a:gd name="T73" fmla="*/ 295 h 950"/>
                <a:gd name="T74" fmla="*/ 554 w 654"/>
                <a:gd name="T75" fmla="*/ 283 h 950"/>
                <a:gd name="T76" fmla="*/ 638 w 654"/>
                <a:gd name="T77" fmla="*/ 134 h 950"/>
                <a:gd name="T78" fmla="*/ 533 w 654"/>
                <a:gd name="T79" fmla="*/ 206 h 950"/>
                <a:gd name="T80" fmla="*/ 397 w 654"/>
                <a:gd name="T81" fmla="*/ 277 h 950"/>
                <a:gd name="T82" fmla="*/ 315 w 654"/>
                <a:gd name="T83" fmla="*/ 355 h 950"/>
                <a:gd name="T84" fmla="*/ 260 w 654"/>
                <a:gd name="T85" fmla="*/ 452 h 950"/>
                <a:gd name="T86" fmla="*/ 247 w 654"/>
                <a:gd name="T87" fmla="*/ 452 h 950"/>
                <a:gd name="T88" fmla="*/ 303 w 654"/>
                <a:gd name="T89" fmla="*/ 334 h 950"/>
                <a:gd name="T90" fmla="*/ 378 w 654"/>
                <a:gd name="T91" fmla="*/ 258 h 950"/>
                <a:gd name="T92" fmla="*/ 523 w 654"/>
                <a:gd name="T93" fmla="*/ 188 h 950"/>
                <a:gd name="T94" fmla="*/ 580 w 654"/>
                <a:gd name="T95" fmla="*/ 1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4" h="950">
                  <a:moveTo>
                    <a:pt x="638" y="134"/>
                  </a:moveTo>
                  <a:cubicBezTo>
                    <a:pt x="639" y="131"/>
                    <a:pt x="640" y="129"/>
                    <a:pt x="641" y="126"/>
                  </a:cubicBezTo>
                  <a:cubicBezTo>
                    <a:pt x="645" y="113"/>
                    <a:pt x="648" y="99"/>
                    <a:pt x="650" y="86"/>
                  </a:cubicBezTo>
                  <a:cubicBezTo>
                    <a:pt x="650" y="83"/>
                    <a:pt x="651" y="80"/>
                    <a:pt x="651" y="78"/>
                  </a:cubicBezTo>
                  <a:cubicBezTo>
                    <a:pt x="654" y="56"/>
                    <a:pt x="654" y="34"/>
                    <a:pt x="652" y="11"/>
                  </a:cubicBezTo>
                  <a:cubicBezTo>
                    <a:pt x="652" y="10"/>
                    <a:pt x="651" y="8"/>
                    <a:pt x="649" y="5"/>
                  </a:cubicBezTo>
                  <a:cubicBezTo>
                    <a:pt x="647" y="7"/>
                    <a:pt x="644" y="9"/>
                    <a:pt x="642" y="11"/>
                  </a:cubicBezTo>
                  <a:cubicBezTo>
                    <a:pt x="641" y="12"/>
                    <a:pt x="640" y="13"/>
                    <a:pt x="639" y="14"/>
                  </a:cubicBezTo>
                  <a:cubicBezTo>
                    <a:pt x="629" y="24"/>
                    <a:pt x="620" y="32"/>
                    <a:pt x="612" y="39"/>
                  </a:cubicBezTo>
                  <a:cubicBezTo>
                    <a:pt x="610" y="40"/>
                    <a:pt x="609" y="41"/>
                    <a:pt x="607" y="43"/>
                  </a:cubicBezTo>
                  <a:cubicBezTo>
                    <a:pt x="588" y="58"/>
                    <a:pt x="573" y="66"/>
                    <a:pt x="553" y="71"/>
                  </a:cubicBezTo>
                  <a:cubicBezTo>
                    <a:pt x="549" y="72"/>
                    <a:pt x="545" y="73"/>
                    <a:pt x="541" y="74"/>
                  </a:cubicBezTo>
                  <a:cubicBezTo>
                    <a:pt x="530" y="77"/>
                    <a:pt x="518" y="79"/>
                    <a:pt x="503" y="81"/>
                  </a:cubicBezTo>
                  <a:cubicBezTo>
                    <a:pt x="503" y="81"/>
                    <a:pt x="503" y="81"/>
                    <a:pt x="503" y="81"/>
                  </a:cubicBezTo>
                  <a:cubicBezTo>
                    <a:pt x="500" y="81"/>
                    <a:pt x="498" y="82"/>
                    <a:pt x="495" y="82"/>
                  </a:cubicBezTo>
                  <a:cubicBezTo>
                    <a:pt x="475" y="85"/>
                    <a:pt x="454" y="88"/>
                    <a:pt x="434" y="91"/>
                  </a:cubicBezTo>
                  <a:cubicBezTo>
                    <a:pt x="415" y="94"/>
                    <a:pt x="397" y="100"/>
                    <a:pt x="380" y="109"/>
                  </a:cubicBezTo>
                  <a:cubicBezTo>
                    <a:pt x="378" y="110"/>
                    <a:pt x="376" y="111"/>
                    <a:pt x="374" y="112"/>
                  </a:cubicBezTo>
                  <a:cubicBezTo>
                    <a:pt x="371" y="114"/>
                    <a:pt x="368" y="116"/>
                    <a:pt x="365" y="118"/>
                  </a:cubicBezTo>
                  <a:cubicBezTo>
                    <a:pt x="356" y="123"/>
                    <a:pt x="348" y="129"/>
                    <a:pt x="339" y="134"/>
                  </a:cubicBezTo>
                  <a:cubicBezTo>
                    <a:pt x="331" y="139"/>
                    <a:pt x="323" y="144"/>
                    <a:pt x="315" y="149"/>
                  </a:cubicBezTo>
                  <a:cubicBezTo>
                    <a:pt x="314" y="150"/>
                    <a:pt x="313" y="150"/>
                    <a:pt x="312" y="151"/>
                  </a:cubicBezTo>
                  <a:cubicBezTo>
                    <a:pt x="314" y="138"/>
                    <a:pt x="315" y="128"/>
                    <a:pt x="317" y="113"/>
                  </a:cubicBezTo>
                  <a:cubicBezTo>
                    <a:pt x="315" y="113"/>
                    <a:pt x="315" y="113"/>
                    <a:pt x="315" y="113"/>
                  </a:cubicBezTo>
                  <a:cubicBezTo>
                    <a:pt x="307" y="118"/>
                    <a:pt x="302" y="122"/>
                    <a:pt x="297" y="126"/>
                  </a:cubicBezTo>
                  <a:cubicBezTo>
                    <a:pt x="289" y="135"/>
                    <a:pt x="280" y="144"/>
                    <a:pt x="273" y="153"/>
                  </a:cubicBezTo>
                  <a:cubicBezTo>
                    <a:pt x="271" y="155"/>
                    <a:pt x="270" y="157"/>
                    <a:pt x="268" y="159"/>
                  </a:cubicBezTo>
                  <a:cubicBezTo>
                    <a:pt x="265" y="163"/>
                    <a:pt x="262" y="167"/>
                    <a:pt x="259" y="172"/>
                  </a:cubicBezTo>
                  <a:cubicBezTo>
                    <a:pt x="246" y="192"/>
                    <a:pt x="235" y="214"/>
                    <a:pt x="226" y="237"/>
                  </a:cubicBezTo>
                  <a:cubicBezTo>
                    <a:pt x="224" y="241"/>
                    <a:pt x="223" y="246"/>
                    <a:pt x="221" y="251"/>
                  </a:cubicBezTo>
                  <a:cubicBezTo>
                    <a:pt x="221" y="251"/>
                    <a:pt x="221" y="252"/>
                    <a:pt x="221" y="252"/>
                  </a:cubicBezTo>
                  <a:cubicBezTo>
                    <a:pt x="220" y="255"/>
                    <a:pt x="219" y="257"/>
                    <a:pt x="219" y="260"/>
                  </a:cubicBezTo>
                  <a:cubicBezTo>
                    <a:pt x="213" y="280"/>
                    <a:pt x="209" y="302"/>
                    <a:pt x="208" y="324"/>
                  </a:cubicBezTo>
                  <a:cubicBezTo>
                    <a:pt x="206" y="345"/>
                    <a:pt x="205" y="366"/>
                    <a:pt x="205" y="387"/>
                  </a:cubicBezTo>
                  <a:cubicBezTo>
                    <a:pt x="205" y="390"/>
                    <a:pt x="205" y="393"/>
                    <a:pt x="204" y="396"/>
                  </a:cubicBezTo>
                  <a:cubicBezTo>
                    <a:pt x="204" y="401"/>
                    <a:pt x="204" y="405"/>
                    <a:pt x="204" y="409"/>
                  </a:cubicBezTo>
                  <a:cubicBezTo>
                    <a:pt x="204" y="413"/>
                    <a:pt x="204" y="416"/>
                    <a:pt x="204" y="419"/>
                  </a:cubicBezTo>
                  <a:cubicBezTo>
                    <a:pt x="204" y="437"/>
                    <a:pt x="204" y="456"/>
                    <a:pt x="205" y="474"/>
                  </a:cubicBezTo>
                  <a:cubicBezTo>
                    <a:pt x="206" y="492"/>
                    <a:pt x="203" y="510"/>
                    <a:pt x="202" y="528"/>
                  </a:cubicBezTo>
                  <a:cubicBezTo>
                    <a:pt x="202" y="530"/>
                    <a:pt x="201" y="531"/>
                    <a:pt x="200" y="533"/>
                  </a:cubicBezTo>
                  <a:cubicBezTo>
                    <a:pt x="199" y="534"/>
                    <a:pt x="198" y="535"/>
                    <a:pt x="197" y="536"/>
                  </a:cubicBezTo>
                  <a:cubicBezTo>
                    <a:pt x="197" y="536"/>
                    <a:pt x="197" y="536"/>
                    <a:pt x="197" y="537"/>
                  </a:cubicBezTo>
                  <a:cubicBezTo>
                    <a:pt x="198" y="538"/>
                    <a:pt x="198" y="538"/>
                    <a:pt x="199" y="539"/>
                  </a:cubicBezTo>
                  <a:cubicBezTo>
                    <a:pt x="199" y="539"/>
                    <a:pt x="198" y="539"/>
                    <a:pt x="198" y="538"/>
                  </a:cubicBezTo>
                  <a:cubicBezTo>
                    <a:pt x="197" y="538"/>
                    <a:pt x="197" y="537"/>
                    <a:pt x="197" y="537"/>
                  </a:cubicBezTo>
                  <a:cubicBezTo>
                    <a:pt x="197" y="537"/>
                    <a:pt x="197" y="536"/>
                    <a:pt x="197" y="536"/>
                  </a:cubicBezTo>
                  <a:cubicBezTo>
                    <a:pt x="197" y="534"/>
                    <a:pt x="196" y="531"/>
                    <a:pt x="196" y="529"/>
                  </a:cubicBezTo>
                  <a:cubicBezTo>
                    <a:pt x="191" y="508"/>
                    <a:pt x="187" y="488"/>
                    <a:pt x="184" y="467"/>
                  </a:cubicBezTo>
                  <a:cubicBezTo>
                    <a:pt x="183" y="459"/>
                    <a:pt x="182" y="450"/>
                    <a:pt x="181" y="442"/>
                  </a:cubicBezTo>
                  <a:cubicBezTo>
                    <a:pt x="181" y="439"/>
                    <a:pt x="181" y="436"/>
                    <a:pt x="181" y="433"/>
                  </a:cubicBezTo>
                  <a:cubicBezTo>
                    <a:pt x="180" y="421"/>
                    <a:pt x="179" y="409"/>
                    <a:pt x="179" y="397"/>
                  </a:cubicBezTo>
                  <a:cubicBezTo>
                    <a:pt x="178" y="388"/>
                    <a:pt x="178" y="379"/>
                    <a:pt x="178" y="370"/>
                  </a:cubicBezTo>
                  <a:cubicBezTo>
                    <a:pt x="178" y="366"/>
                    <a:pt x="178" y="363"/>
                    <a:pt x="178" y="360"/>
                  </a:cubicBezTo>
                  <a:cubicBezTo>
                    <a:pt x="177" y="348"/>
                    <a:pt x="178" y="336"/>
                    <a:pt x="178" y="324"/>
                  </a:cubicBezTo>
                  <a:cubicBezTo>
                    <a:pt x="179" y="313"/>
                    <a:pt x="179" y="303"/>
                    <a:pt x="180" y="292"/>
                  </a:cubicBezTo>
                  <a:cubicBezTo>
                    <a:pt x="181" y="288"/>
                    <a:pt x="181" y="285"/>
                    <a:pt x="182" y="281"/>
                  </a:cubicBezTo>
                  <a:cubicBezTo>
                    <a:pt x="184" y="264"/>
                    <a:pt x="186" y="248"/>
                    <a:pt x="190" y="231"/>
                  </a:cubicBezTo>
                  <a:cubicBezTo>
                    <a:pt x="191" y="229"/>
                    <a:pt x="191" y="226"/>
                    <a:pt x="192" y="224"/>
                  </a:cubicBezTo>
                  <a:cubicBezTo>
                    <a:pt x="197" y="203"/>
                    <a:pt x="203" y="184"/>
                    <a:pt x="211" y="164"/>
                  </a:cubicBezTo>
                  <a:cubicBezTo>
                    <a:pt x="215" y="153"/>
                    <a:pt x="223" y="143"/>
                    <a:pt x="229" y="132"/>
                  </a:cubicBezTo>
                  <a:cubicBezTo>
                    <a:pt x="226" y="128"/>
                    <a:pt x="223" y="131"/>
                    <a:pt x="220" y="131"/>
                  </a:cubicBezTo>
                  <a:cubicBezTo>
                    <a:pt x="208" y="136"/>
                    <a:pt x="199" y="146"/>
                    <a:pt x="191" y="157"/>
                  </a:cubicBezTo>
                  <a:cubicBezTo>
                    <a:pt x="182" y="170"/>
                    <a:pt x="174" y="184"/>
                    <a:pt x="166" y="198"/>
                  </a:cubicBezTo>
                  <a:cubicBezTo>
                    <a:pt x="165" y="200"/>
                    <a:pt x="164" y="202"/>
                    <a:pt x="163" y="204"/>
                  </a:cubicBezTo>
                  <a:cubicBezTo>
                    <a:pt x="160" y="208"/>
                    <a:pt x="158" y="212"/>
                    <a:pt x="155" y="217"/>
                  </a:cubicBezTo>
                  <a:cubicBezTo>
                    <a:pt x="152" y="223"/>
                    <a:pt x="149" y="230"/>
                    <a:pt x="144" y="241"/>
                  </a:cubicBezTo>
                  <a:cubicBezTo>
                    <a:pt x="142" y="233"/>
                    <a:pt x="141" y="229"/>
                    <a:pt x="141" y="225"/>
                  </a:cubicBezTo>
                  <a:cubicBezTo>
                    <a:pt x="140" y="211"/>
                    <a:pt x="139" y="197"/>
                    <a:pt x="138" y="183"/>
                  </a:cubicBezTo>
                  <a:cubicBezTo>
                    <a:pt x="137" y="178"/>
                    <a:pt x="137" y="174"/>
                    <a:pt x="136" y="169"/>
                  </a:cubicBezTo>
                  <a:cubicBezTo>
                    <a:pt x="135" y="151"/>
                    <a:pt x="133" y="134"/>
                    <a:pt x="132" y="116"/>
                  </a:cubicBezTo>
                  <a:cubicBezTo>
                    <a:pt x="129" y="94"/>
                    <a:pt x="124" y="74"/>
                    <a:pt x="115" y="55"/>
                  </a:cubicBezTo>
                  <a:cubicBezTo>
                    <a:pt x="114" y="53"/>
                    <a:pt x="113" y="51"/>
                    <a:pt x="112" y="49"/>
                  </a:cubicBezTo>
                  <a:cubicBezTo>
                    <a:pt x="106" y="35"/>
                    <a:pt x="97" y="22"/>
                    <a:pt x="88" y="9"/>
                  </a:cubicBezTo>
                  <a:cubicBezTo>
                    <a:pt x="85" y="6"/>
                    <a:pt x="82" y="3"/>
                    <a:pt x="79" y="0"/>
                  </a:cubicBezTo>
                  <a:cubicBezTo>
                    <a:pt x="78" y="0"/>
                    <a:pt x="77" y="0"/>
                    <a:pt x="75" y="1"/>
                  </a:cubicBezTo>
                  <a:cubicBezTo>
                    <a:pt x="72" y="15"/>
                    <a:pt x="78" y="31"/>
                    <a:pt x="70" y="45"/>
                  </a:cubicBezTo>
                  <a:cubicBezTo>
                    <a:pt x="63" y="57"/>
                    <a:pt x="56" y="69"/>
                    <a:pt x="46" y="78"/>
                  </a:cubicBezTo>
                  <a:cubicBezTo>
                    <a:pt x="46" y="79"/>
                    <a:pt x="46" y="79"/>
                    <a:pt x="46" y="79"/>
                  </a:cubicBezTo>
                  <a:cubicBezTo>
                    <a:pt x="44" y="80"/>
                    <a:pt x="42" y="81"/>
                    <a:pt x="41" y="82"/>
                  </a:cubicBezTo>
                  <a:cubicBezTo>
                    <a:pt x="30" y="89"/>
                    <a:pt x="18" y="91"/>
                    <a:pt x="5" y="93"/>
                  </a:cubicBezTo>
                  <a:cubicBezTo>
                    <a:pt x="0" y="107"/>
                    <a:pt x="4" y="120"/>
                    <a:pt x="9" y="133"/>
                  </a:cubicBezTo>
                  <a:cubicBezTo>
                    <a:pt x="11" y="137"/>
                    <a:pt x="13" y="141"/>
                    <a:pt x="15" y="146"/>
                  </a:cubicBezTo>
                  <a:cubicBezTo>
                    <a:pt x="16" y="148"/>
                    <a:pt x="17" y="150"/>
                    <a:pt x="18" y="152"/>
                  </a:cubicBezTo>
                  <a:cubicBezTo>
                    <a:pt x="22" y="159"/>
                    <a:pt x="26" y="167"/>
                    <a:pt x="31" y="174"/>
                  </a:cubicBezTo>
                  <a:cubicBezTo>
                    <a:pt x="44" y="195"/>
                    <a:pt x="58" y="216"/>
                    <a:pt x="73" y="236"/>
                  </a:cubicBezTo>
                  <a:cubicBezTo>
                    <a:pt x="73" y="237"/>
                    <a:pt x="74" y="237"/>
                    <a:pt x="74" y="238"/>
                  </a:cubicBezTo>
                  <a:cubicBezTo>
                    <a:pt x="75" y="239"/>
                    <a:pt x="76" y="241"/>
                    <a:pt x="78" y="243"/>
                  </a:cubicBezTo>
                  <a:cubicBezTo>
                    <a:pt x="86" y="255"/>
                    <a:pt x="93" y="268"/>
                    <a:pt x="99" y="282"/>
                  </a:cubicBezTo>
                  <a:cubicBezTo>
                    <a:pt x="100" y="286"/>
                    <a:pt x="101" y="290"/>
                    <a:pt x="102" y="294"/>
                  </a:cubicBezTo>
                  <a:cubicBezTo>
                    <a:pt x="103" y="294"/>
                    <a:pt x="103" y="295"/>
                    <a:pt x="103" y="295"/>
                  </a:cubicBezTo>
                  <a:cubicBezTo>
                    <a:pt x="107" y="312"/>
                    <a:pt x="112" y="329"/>
                    <a:pt x="117" y="346"/>
                  </a:cubicBezTo>
                  <a:cubicBezTo>
                    <a:pt x="117" y="348"/>
                    <a:pt x="118" y="351"/>
                    <a:pt x="118" y="353"/>
                  </a:cubicBezTo>
                  <a:cubicBezTo>
                    <a:pt x="122" y="365"/>
                    <a:pt x="125" y="377"/>
                    <a:pt x="127" y="390"/>
                  </a:cubicBezTo>
                  <a:cubicBezTo>
                    <a:pt x="133" y="416"/>
                    <a:pt x="139" y="443"/>
                    <a:pt x="145" y="469"/>
                  </a:cubicBezTo>
                  <a:cubicBezTo>
                    <a:pt x="145" y="472"/>
                    <a:pt x="146" y="474"/>
                    <a:pt x="146" y="477"/>
                  </a:cubicBezTo>
                  <a:cubicBezTo>
                    <a:pt x="146" y="478"/>
                    <a:pt x="147" y="479"/>
                    <a:pt x="147" y="480"/>
                  </a:cubicBezTo>
                  <a:cubicBezTo>
                    <a:pt x="148" y="484"/>
                    <a:pt x="149" y="488"/>
                    <a:pt x="149" y="492"/>
                  </a:cubicBezTo>
                  <a:cubicBezTo>
                    <a:pt x="153" y="507"/>
                    <a:pt x="156" y="523"/>
                    <a:pt x="159" y="538"/>
                  </a:cubicBezTo>
                  <a:cubicBezTo>
                    <a:pt x="164" y="557"/>
                    <a:pt x="166" y="577"/>
                    <a:pt x="168" y="596"/>
                  </a:cubicBezTo>
                  <a:cubicBezTo>
                    <a:pt x="168" y="599"/>
                    <a:pt x="169" y="602"/>
                    <a:pt x="169" y="605"/>
                  </a:cubicBezTo>
                  <a:cubicBezTo>
                    <a:pt x="170" y="619"/>
                    <a:pt x="171" y="634"/>
                    <a:pt x="171" y="649"/>
                  </a:cubicBezTo>
                  <a:cubicBezTo>
                    <a:pt x="171" y="651"/>
                    <a:pt x="171" y="653"/>
                    <a:pt x="171" y="655"/>
                  </a:cubicBezTo>
                  <a:cubicBezTo>
                    <a:pt x="171" y="658"/>
                    <a:pt x="171" y="661"/>
                    <a:pt x="171" y="664"/>
                  </a:cubicBezTo>
                  <a:cubicBezTo>
                    <a:pt x="170" y="694"/>
                    <a:pt x="168" y="723"/>
                    <a:pt x="164" y="751"/>
                  </a:cubicBezTo>
                  <a:cubicBezTo>
                    <a:pt x="163" y="755"/>
                    <a:pt x="163" y="759"/>
                    <a:pt x="162" y="762"/>
                  </a:cubicBezTo>
                  <a:cubicBezTo>
                    <a:pt x="160" y="772"/>
                    <a:pt x="159" y="782"/>
                    <a:pt x="157" y="792"/>
                  </a:cubicBezTo>
                  <a:cubicBezTo>
                    <a:pt x="156" y="794"/>
                    <a:pt x="156" y="797"/>
                    <a:pt x="155" y="799"/>
                  </a:cubicBezTo>
                  <a:cubicBezTo>
                    <a:pt x="147" y="836"/>
                    <a:pt x="136" y="873"/>
                    <a:pt x="122" y="909"/>
                  </a:cubicBezTo>
                  <a:cubicBezTo>
                    <a:pt x="122" y="909"/>
                    <a:pt x="122" y="909"/>
                    <a:pt x="122" y="910"/>
                  </a:cubicBezTo>
                  <a:cubicBezTo>
                    <a:pt x="121" y="912"/>
                    <a:pt x="121" y="913"/>
                    <a:pt x="120" y="915"/>
                  </a:cubicBezTo>
                  <a:cubicBezTo>
                    <a:pt x="116" y="926"/>
                    <a:pt x="111" y="937"/>
                    <a:pt x="106" y="950"/>
                  </a:cubicBezTo>
                  <a:cubicBezTo>
                    <a:pt x="110" y="950"/>
                    <a:pt x="113" y="950"/>
                    <a:pt x="116" y="949"/>
                  </a:cubicBezTo>
                  <a:cubicBezTo>
                    <a:pt x="117" y="949"/>
                    <a:pt x="119" y="949"/>
                    <a:pt x="120" y="948"/>
                  </a:cubicBezTo>
                  <a:cubicBezTo>
                    <a:pt x="125" y="945"/>
                    <a:pt x="131" y="942"/>
                    <a:pt x="136" y="939"/>
                  </a:cubicBezTo>
                  <a:cubicBezTo>
                    <a:pt x="137" y="938"/>
                    <a:pt x="139" y="936"/>
                    <a:pt x="141" y="935"/>
                  </a:cubicBezTo>
                  <a:cubicBezTo>
                    <a:pt x="142" y="934"/>
                    <a:pt x="143" y="933"/>
                    <a:pt x="144" y="932"/>
                  </a:cubicBezTo>
                  <a:cubicBezTo>
                    <a:pt x="144" y="932"/>
                    <a:pt x="145" y="931"/>
                    <a:pt x="145" y="931"/>
                  </a:cubicBezTo>
                  <a:cubicBezTo>
                    <a:pt x="151" y="926"/>
                    <a:pt x="156" y="920"/>
                    <a:pt x="160" y="915"/>
                  </a:cubicBezTo>
                  <a:cubicBezTo>
                    <a:pt x="167" y="907"/>
                    <a:pt x="172" y="898"/>
                    <a:pt x="177" y="889"/>
                  </a:cubicBezTo>
                  <a:cubicBezTo>
                    <a:pt x="182" y="878"/>
                    <a:pt x="187" y="866"/>
                    <a:pt x="191" y="854"/>
                  </a:cubicBezTo>
                  <a:cubicBezTo>
                    <a:pt x="192" y="849"/>
                    <a:pt x="194" y="844"/>
                    <a:pt x="195" y="839"/>
                  </a:cubicBezTo>
                  <a:cubicBezTo>
                    <a:pt x="196" y="836"/>
                    <a:pt x="196" y="834"/>
                    <a:pt x="197" y="832"/>
                  </a:cubicBezTo>
                  <a:cubicBezTo>
                    <a:pt x="204" y="801"/>
                    <a:pt x="209" y="770"/>
                    <a:pt x="211" y="738"/>
                  </a:cubicBezTo>
                  <a:cubicBezTo>
                    <a:pt x="212" y="729"/>
                    <a:pt x="213" y="720"/>
                    <a:pt x="213" y="711"/>
                  </a:cubicBezTo>
                  <a:cubicBezTo>
                    <a:pt x="213" y="707"/>
                    <a:pt x="213" y="702"/>
                    <a:pt x="213" y="697"/>
                  </a:cubicBezTo>
                  <a:cubicBezTo>
                    <a:pt x="214" y="672"/>
                    <a:pt x="213" y="647"/>
                    <a:pt x="210" y="621"/>
                  </a:cubicBezTo>
                  <a:cubicBezTo>
                    <a:pt x="207" y="602"/>
                    <a:pt x="213" y="589"/>
                    <a:pt x="225" y="577"/>
                  </a:cubicBezTo>
                  <a:cubicBezTo>
                    <a:pt x="226" y="576"/>
                    <a:pt x="228" y="574"/>
                    <a:pt x="230" y="572"/>
                  </a:cubicBezTo>
                  <a:cubicBezTo>
                    <a:pt x="232" y="571"/>
                    <a:pt x="233" y="569"/>
                    <a:pt x="235" y="568"/>
                  </a:cubicBezTo>
                  <a:cubicBezTo>
                    <a:pt x="242" y="563"/>
                    <a:pt x="250" y="558"/>
                    <a:pt x="259" y="555"/>
                  </a:cubicBezTo>
                  <a:cubicBezTo>
                    <a:pt x="286" y="547"/>
                    <a:pt x="312" y="538"/>
                    <a:pt x="339" y="530"/>
                  </a:cubicBezTo>
                  <a:cubicBezTo>
                    <a:pt x="342" y="530"/>
                    <a:pt x="344" y="529"/>
                    <a:pt x="346" y="528"/>
                  </a:cubicBezTo>
                  <a:cubicBezTo>
                    <a:pt x="347" y="528"/>
                    <a:pt x="348" y="528"/>
                    <a:pt x="349" y="528"/>
                  </a:cubicBezTo>
                  <a:cubicBezTo>
                    <a:pt x="368" y="522"/>
                    <a:pt x="388" y="516"/>
                    <a:pt x="407" y="510"/>
                  </a:cubicBezTo>
                  <a:cubicBezTo>
                    <a:pt x="412" y="508"/>
                    <a:pt x="416" y="506"/>
                    <a:pt x="421" y="504"/>
                  </a:cubicBezTo>
                  <a:cubicBezTo>
                    <a:pt x="427" y="502"/>
                    <a:pt x="432" y="500"/>
                    <a:pt x="437" y="497"/>
                  </a:cubicBezTo>
                  <a:cubicBezTo>
                    <a:pt x="442" y="495"/>
                    <a:pt x="446" y="493"/>
                    <a:pt x="451" y="490"/>
                  </a:cubicBezTo>
                  <a:cubicBezTo>
                    <a:pt x="453" y="489"/>
                    <a:pt x="455" y="488"/>
                    <a:pt x="457" y="487"/>
                  </a:cubicBezTo>
                  <a:cubicBezTo>
                    <a:pt x="474" y="477"/>
                    <a:pt x="490" y="465"/>
                    <a:pt x="505" y="451"/>
                  </a:cubicBezTo>
                  <a:cubicBezTo>
                    <a:pt x="515" y="442"/>
                    <a:pt x="524" y="432"/>
                    <a:pt x="533" y="422"/>
                  </a:cubicBezTo>
                  <a:cubicBezTo>
                    <a:pt x="535" y="420"/>
                    <a:pt x="536" y="418"/>
                    <a:pt x="537" y="417"/>
                  </a:cubicBezTo>
                  <a:cubicBezTo>
                    <a:pt x="557" y="393"/>
                    <a:pt x="574" y="366"/>
                    <a:pt x="589" y="337"/>
                  </a:cubicBezTo>
                  <a:cubicBezTo>
                    <a:pt x="590" y="335"/>
                    <a:pt x="591" y="333"/>
                    <a:pt x="592" y="331"/>
                  </a:cubicBezTo>
                  <a:cubicBezTo>
                    <a:pt x="594" y="327"/>
                    <a:pt x="596" y="323"/>
                    <a:pt x="598" y="320"/>
                  </a:cubicBezTo>
                  <a:cubicBezTo>
                    <a:pt x="605" y="306"/>
                    <a:pt x="613" y="292"/>
                    <a:pt x="620" y="278"/>
                  </a:cubicBezTo>
                  <a:cubicBezTo>
                    <a:pt x="621" y="277"/>
                    <a:pt x="620" y="275"/>
                    <a:pt x="620" y="272"/>
                  </a:cubicBezTo>
                  <a:cubicBezTo>
                    <a:pt x="600" y="276"/>
                    <a:pt x="582" y="283"/>
                    <a:pt x="563" y="292"/>
                  </a:cubicBezTo>
                  <a:cubicBezTo>
                    <a:pt x="561" y="293"/>
                    <a:pt x="559" y="294"/>
                    <a:pt x="557" y="295"/>
                  </a:cubicBezTo>
                  <a:cubicBezTo>
                    <a:pt x="553" y="298"/>
                    <a:pt x="548" y="301"/>
                    <a:pt x="543" y="303"/>
                  </a:cubicBezTo>
                  <a:cubicBezTo>
                    <a:pt x="542" y="294"/>
                    <a:pt x="546" y="291"/>
                    <a:pt x="550" y="288"/>
                  </a:cubicBezTo>
                  <a:cubicBezTo>
                    <a:pt x="550" y="287"/>
                    <a:pt x="551" y="287"/>
                    <a:pt x="551" y="286"/>
                  </a:cubicBezTo>
                  <a:cubicBezTo>
                    <a:pt x="552" y="285"/>
                    <a:pt x="553" y="284"/>
                    <a:pt x="554" y="283"/>
                  </a:cubicBezTo>
                  <a:cubicBezTo>
                    <a:pt x="579" y="258"/>
                    <a:pt x="597" y="230"/>
                    <a:pt x="612" y="198"/>
                  </a:cubicBezTo>
                  <a:cubicBezTo>
                    <a:pt x="613" y="196"/>
                    <a:pt x="614" y="194"/>
                    <a:pt x="615" y="192"/>
                  </a:cubicBezTo>
                  <a:cubicBezTo>
                    <a:pt x="623" y="175"/>
                    <a:pt x="630" y="158"/>
                    <a:pt x="636" y="140"/>
                  </a:cubicBezTo>
                  <a:cubicBezTo>
                    <a:pt x="637" y="138"/>
                    <a:pt x="638" y="136"/>
                    <a:pt x="638" y="134"/>
                  </a:cubicBezTo>
                  <a:close/>
                  <a:moveTo>
                    <a:pt x="578" y="156"/>
                  </a:moveTo>
                  <a:cubicBezTo>
                    <a:pt x="578" y="158"/>
                    <a:pt x="578" y="160"/>
                    <a:pt x="577" y="161"/>
                  </a:cubicBezTo>
                  <a:cubicBezTo>
                    <a:pt x="577" y="162"/>
                    <a:pt x="576" y="162"/>
                    <a:pt x="576" y="163"/>
                  </a:cubicBezTo>
                  <a:cubicBezTo>
                    <a:pt x="567" y="183"/>
                    <a:pt x="551" y="196"/>
                    <a:pt x="533" y="206"/>
                  </a:cubicBezTo>
                  <a:cubicBezTo>
                    <a:pt x="521" y="212"/>
                    <a:pt x="508" y="218"/>
                    <a:pt x="496" y="225"/>
                  </a:cubicBezTo>
                  <a:cubicBezTo>
                    <a:pt x="494" y="226"/>
                    <a:pt x="492" y="227"/>
                    <a:pt x="490" y="228"/>
                  </a:cubicBezTo>
                  <a:cubicBezTo>
                    <a:pt x="483" y="231"/>
                    <a:pt x="477" y="234"/>
                    <a:pt x="471" y="237"/>
                  </a:cubicBezTo>
                  <a:cubicBezTo>
                    <a:pt x="446" y="250"/>
                    <a:pt x="421" y="262"/>
                    <a:pt x="397" y="277"/>
                  </a:cubicBezTo>
                  <a:cubicBezTo>
                    <a:pt x="396" y="278"/>
                    <a:pt x="395" y="278"/>
                    <a:pt x="395" y="279"/>
                  </a:cubicBezTo>
                  <a:cubicBezTo>
                    <a:pt x="394" y="279"/>
                    <a:pt x="393" y="280"/>
                    <a:pt x="392" y="281"/>
                  </a:cubicBezTo>
                  <a:cubicBezTo>
                    <a:pt x="364" y="299"/>
                    <a:pt x="340" y="324"/>
                    <a:pt x="319" y="350"/>
                  </a:cubicBezTo>
                  <a:cubicBezTo>
                    <a:pt x="317" y="351"/>
                    <a:pt x="316" y="353"/>
                    <a:pt x="315" y="355"/>
                  </a:cubicBezTo>
                  <a:cubicBezTo>
                    <a:pt x="308" y="362"/>
                    <a:pt x="303" y="370"/>
                    <a:pt x="297" y="377"/>
                  </a:cubicBezTo>
                  <a:cubicBezTo>
                    <a:pt x="282" y="397"/>
                    <a:pt x="270" y="418"/>
                    <a:pt x="263" y="442"/>
                  </a:cubicBezTo>
                  <a:cubicBezTo>
                    <a:pt x="263" y="443"/>
                    <a:pt x="263" y="444"/>
                    <a:pt x="262" y="445"/>
                  </a:cubicBezTo>
                  <a:cubicBezTo>
                    <a:pt x="262" y="447"/>
                    <a:pt x="261" y="449"/>
                    <a:pt x="260" y="452"/>
                  </a:cubicBezTo>
                  <a:cubicBezTo>
                    <a:pt x="256" y="465"/>
                    <a:pt x="253" y="477"/>
                    <a:pt x="249" y="490"/>
                  </a:cubicBezTo>
                  <a:cubicBezTo>
                    <a:pt x="248" y="494"/>
                    <a:pt x="246" y="498"/>
                    <a:pt x="243" y="506"/>
                  </a:cubicBezTo>
                  <a:cubicBezTo>
                    <a:pt x="241" y="498"/>
                    <a:pt x="239" y="495"/>
                    <a:pt x="239" y="492"/>
                  </a:cubicBezTo>
                  <a:cubicBezTo>
                    <a:pt x="241" y="479"/>
                    <a:pt x="243" y="465"/>
                    <a:pt x="247" y="452"/>
                  </a:cubicBezTo>
                  <a:cubicBezTo>
                    <a:pt x="248" y="448"/>
                    <a:pt x="249" y="445"/>
                    <a:pt x="250" y="442"/>
                  </a:cubicBezTo>
                  <a:cubicBezTo>
                    <a:pt x="251" y="439"/>
                    <a:pt x="251" y="437"/>
                    <a:pt x="252" y="435"/>
                  </a:cubicBezTo>
                  <a:cubicBezTo>
                    <a:pt x="264" y="401"/>
                    <a:pt x="280" y="369"/>
                    <a:pt x="300" y="340"/>
                  </a:cubicBezTo>
                  <a:cubicBezTo>
                    <a:pt x="301" y="338"/>
                    <a:pt x="302" y="336"/>
                    <a:pt x="303" y="334"/>
                  </a:cubicBezTo>
                  <a:cubicBezTo>
                    <a:pt x="304" y="334"/>
                    <a:pt x="304" y="333"/>
                    <a:pt x="305" y="333"/>
                  </a:cubicBezTo>
                  <a:cubicBezTo>
                    <a:pt x="321" y="309"/>
                    <a:pt x="338" y="288"/>
                    <a:pt x="360" y="271"/>
                  </a:cubicBezTo>
                  <a:cubicBezTo>
                    <a:pt x="364" y="268"/>
                    <a:pt x="368" y="265"/>
                    <a:pt x="372" y="262"/>
                  </a:cubicBezTo>
                  <a:cubicBezTo>
                    <a:pt x="374" y="260"/>
                    <a:pt x="376" y="259"/>
                    <a:pt x="378" y="258"/>
                  </a:cubicBezTo>
                  <a:cubicBezTo>
                    <a:pt x="401" y="241"/>
                    <a:pt x="427" y="226"/>
                    <a:pt x="454" y="215"/>
                  </a:cubicBezTo>
                  <a:cubicBezTo>
                    <a:pt x="459" y="213"/>
                    <a:pt x="465" y="211"/>
                    <a:pt x="471" y="209"/>
                  </a:cubicBezTo>
                  <a:cubicBezTo>
                    <a:pt x="473" y="208"/>
                    <a:pt x="475" y="207"/>
                    <a:pt x="477" y="206"/>
                  </a:cubicBezTo>
                  <a:cubicBezTo>
                    <a:pt x="492" y="200"/>
                    <a:pt x="508" y="194"/>
                    <a:pt x="523" y="188"/>
                  </a:cubicBezTo>
                  <a:cubicBezTo>
                    <a:pt x="540" y="180"/>
                    <a:pt x="557" y="171"/>
                    <a:pt x="570" y="157"/>
                  </a:cubicBezTo>
                  <a:cubicBezTo>
                    <a:pt x="571" y="156"/>
                    <a:pt x="572" y="155"/>
                    <a:pt x="572" y="154"/>
                  </a:cubicBezTo>
                  <a:cubicBezTo>
                    <a:pt x="573" y="153"/>
                    <a:pt x="574" y="153"/>
                    <a:pt x="575" y="153"/>
                  </a:cubicBezTo>
                  <a:cubicBezTo>
                    <a:pt x="576" y="152"/>
                    <a:pt x="578" y="151"/>
                    <a:pt x="580" y="150"/>
                  </a:cubicBezTo>
                  <a:cubicBezTo>
                    <a:pt x="579" y="153"/>
                    <a:pt x="579" y="155"/>
                    <a:pt x="578"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4" name="Freeform 8"/>
            <p:cNvSpPr/>
            <p:nvPr>
              <p:custDataLst>
                <p:tags r:id="rId5"/>
              </p:custDataLst>
            </p:nvPr>
          </p:nvSpPr>
          <p:spPr bwMode="auto">
            <a:xfrm>
              <a:off x="4718051" y="4008438"/>
              <a:ext cx="2436813" cy="2384425"/>
            </a:xfrm>
            <a:custGeom>
              <a:avLst/>
              <a:gdLst>
                <a:gd name="T0" fmla="*/ 639 w 649"/>
                <a:gd name="T1" fmla="*/ 165 h 635"/>
                <a:gd name="T2" fmla="*/ 609 w 649"/>
                <a:gd name="T3" fmla="*/ 105 h 635"/>
                <a:gd name="T4" fmla="*/ 585 w 649"/>
                <a:gd name="T5" fmla="*/ 52 h 635"/>
                <a:gd name="T6" fmla="*/ 552 w 649"/>
                <a:gd name="T7" fmla="*/ 11 h 635"/>
                <a:gd name="T8" fmla="*/ 525 w 649"/>
                <a:gd name="T9" fmla="*/ 43 h 635"/>
                <a:gd name="T10" fmla="*/ 504 w 649"/>
                <a:gd name="T11" fmla="*/ 165 h 635"/>
                <a:gd name="T12" fmla="*/ 506 w 649"/>
                <a:gd name="T13" fmla="*/ 191 h 635"/>
                <a:gd name="T14" fmla="*/ 430 w 649"/>
                <a:gd name="T15" fmla="*/ 122 h 635"/>
                <a:gd name="T16" fmla="*/ 387 w 649"/>
                <a:gd name="T17" fmla="*/ 112 h 635"/>
                <a:gd name="T18" fmla="*/ 352 w 649"/>
                <a:gd name="T19" fmla="*/ 208 h 635"/>
                <a:gd name="T20" fmla="*/ 313 w 649"/>
                <a:gd name="T21" fmla="*/ 284 h 635"/>
                <a:gd name="T22" fmla="*/ 303 w 649"/>
                <a:gd name="T23" fmla="*/ 400 h 635"/>
                <a:gd name="T24" fmla="*/ 310 w 649"/>
                <a:gd name="T25" fmla="*/ 441 h 635"/>
                <a:gd name="T26" fmla="*/ 317 w 649"/>
                <a:gd name="T27" fmla="*/ 497 h 635"/>
                <a:gd name="T28" fmla="*/ 279 w 649"/>
                <a:gd name="T29" fmla="*/ 314 h 635"/>
                <a:gd name="T30" fmla="*/ 285 w 649"/>
                <a:gd name="T31" fmla="*/ 266 h 635"/>
                <a:gd name="T32" fmla="*/ 324 w 649"/>
                <a:gd name="T33" fmla="*/ 153 h 635"/>
                <a:gd name="T34" fmla="*/ 340 w 649"/>
                <a:gd name="T35" fmla="*/ 116 h 635"/>
                <a:gd name="T36" fmla="*/ 242 w 649"/>
                <a:gd name="T37" fmla="*/ 196 h 635"/>
                <a:gd name="T38" fmla="*/ 203 w 649"/>
                <a:gd name="T39" fmla="*/ 326 h 635"/>
                <a:gd name="T40" fmla="*/ 204 w 649"/>
                <a:gd name="T41" fmla="*/ 348 h 635"/>
                <a:gd name="T42" fmla="*/ 202 w 649"/>
                <a:gd name="T43" fmla="*/ 359 h 635"/>
                <a:gd name="T44" fmla="*/ 193 w 649"/>
                <a:gd name="T45" fmla="*/ 319 h 635"/>
                <a:gd name="T46" fmla="*/ 215 w 649"/>
                <a:gd name="T47" fmla="*/ 196 h 635"/>
                <a:gd name="T48" fmla="*/ 263 w 649"/>
                <a:gd name="T49" fmla="*/ 138 h 635"/>
                <a:gd name="T50" fmla="*/ 197 w 649"/>
                <a:gd name="T51" fmla="*/ 139 h 635"/>
                <a:gd name="T52" fmla="*/ 166 w 649"/>
                <a:gd name="T53" fmla="*/ 147 h 635"/>
                <a:gd name="T54" fmla="*/ 64 w 649"/>
                <a:gd name="T55" fmla="*/ 197 h 635"/>
                <a:gd name="T56" fmla="*/ 7 w 649"/>
                <a:gd name="T57" fmla="*/ 291 h 635"/>
                <a:gd name="T58" fmla="*/ 7 w 649"/>
                <a:gd name="T59" fmla="*/ 393 h 635"/>
                <a:gd name="T60" fmla="*/ 18 w 649"/>
                <a:gd name="T61" fmla="*/ 428 h 635"/>
                <a:gd name="T62" fmla="*/ 110 w 649"/>
                <a:gd name="T63" fmla="*/ 387 h 635"/>
                <a:gd name="T64" fmla="*/ 123 w 649"/>
                <a:gd name="T65" fmla="*/ 428 h 635"/>
                <a:gd name="T66" fmla="*/ 187 w 649"/>
                <a:gd name="T67" fmla="*/ 516 h 635"/>
                <a:gd name="T68" fmla="*/ 272 w 649"/>
                <a:gd name="T69" fmla="*/ 590 h 635"/>
                <a:gd name="T70" fmla="*/ 336 w 649"/>
                <a:gd name="T71" fmla="*/ 618 h 635"/>
                <a:gd name="T72" fmla="*/ 381 w 649"/>
                <a:gd name="T73" fmla="*/ 633 h 635"/>
                <a:gd name="T74" fmla="*/ 387 w 649"/>
                <a:gd name="T75" fmla="*/ 618 h 635"/>
                <a:gd name="T76" fmla="*/ 395 w 649"/>
                <a:gd name="T77" fmla="*/ 526 h 635"/>
                <a:gd name="T78" fmla="*/ 433 w 649"/>
                <a:gd name="T79" fmla="*/ 489 h 635"/>
                <a:gd name="T80" fmla="*/ 492 w 649"/>
                <a:gd name="T81" fmla="*/ 372 h 635"/>
                <a:gd name="T82" fmla="*/ 492 w 649"/>
                <a:gd name="T83" fmla="*/ 330 h 635"/>
                <a:gd name="T84" fmla="*/ 512 w 649"/>
                <a:gd name="T85" fmla="*/ 343 h 635"/>
                <a:gd name="T86" fmla="*/ 537 w 649"/>
                <a:gd name="T87" fmla="*/ 357 h 635"/>
                <a:gd name="T88" fmla="*/ 621 w 649"/>
                <a:gd name="T89" fmla="*/ 358 h 635"/>
                <a:gd name="T90" fmla="*/ 629 w 649"/>
                <a:gd name="T91" fmla="*/ 2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635">
                  <a:moveTo>
                    <a:pt x="649" y="215"/>
                  </a:moveTo>
                  <a:cubicBezTo>
                    <a:pt x="649" y="212"/>
                    <a:pt x="649" y="209"/>
                    <a:pt x="649" y="206"/>
                  </a:cubicBezTo>
                  <a:cubicBezTo>
                    <a:pt x="648" y="193"/>
                    <a:pt x="644" y="179"/>
                    <a:pt x="639" y="165"/>
                  </a:cubicBezTo>
                  <a:cubicBezTo>
                    <a:pt x="638" y="163"/>
                    <a:pt x="637" y="160"/>
                    <a:pt x="635" y="158"/>
                  </a:cubicBezTo>
                  <a:cubicBezTo>
                    <a:pt x="634" y="154"/>
                    <a:pt x="632" y="151"/>
                    <a:pt x="630" y="148"/>
                  </a:cubicBezTo>
                  <a:cubicBezTo>
                    <a:pt x="623" y="133"/>
                    <a:pt x="616" y="119"/>
                    <a:pt x="609" y="105"/>
                  </a:cubicBezTo>
                  <a:cubicBezTo>
                    <a:pt x="608" y="103"/>
                    <a:pt x="607" y="101"/>
                    <a:pt x="606" y="98"/>
                  </a:cubicBezTo>
                  <a:cubicBezTo>
                    <a:pt x="604" y="95"/>
                    <a:pt x="603" y="91"/>
                    <a:pt x="601" y="88"/>
                  </a:cubicBezTo>
                  <a:cubicBezTo>
                    <a:pt x="595" y="76"/>
                    <a:pt x="590" y="64"/>
                    <a:pt x="585" y="52"/>
                  </a:cubicBezTo>
                  <a:cubicBezTo>
                    <a:pt x="579" y="39"/>
                    <a:pt x="576" y="26"/>
                    <a:pt x="578" y="12"/>
                  </a:cubicBezTo>
                  <a:cubicBezTo>
                    <a:pt x="578" y="8"/>
                    <a:pt x="577" y="5"/>
                    <a:pt x="576" y="1"/>
                  </a:cubicBezTo>
                  <a:cubicBezTo>
                    <a:pt x="566" y="0"/>
                    <a:pt x="559" y="6"/>
                    <a:pt x="552" y="11"/>
                  </a:cubicBezTo>
                  <a:cubicBezTo>
                    <a:pt x="550" y="13"/>
                    <a:pt x="548" y="15"/>
                    <a:pt x="546" y="17"/>
                  </a:cubicBezTo>
                  <a:cubicBezTo>
                    <a:pt x="545" y="18"/>
                    <a:pt x="544" y="18"/>
                    <a:pt x="543" y="19"/>
                  </a:cubicBezTo>
                  <a:cubicBezTo>
                    <a:pt x="536" y="26"/>
                    <a:pt x="530" y="34"/>
                    <a:pt x="525" y="43"/>
                  </a:cubicBezTo>
                  <a:cubicBezTo>
                    <a:pt x="524" y="45"/>
                    <a:pt x="523" y="47"/>
                    <a:pt x="522" y="49"/>
                  </a:cubicBezTo>
                  <a:cubicBezTo>
                    <a:pt x="518" y="56"/>
                    <a:pt x="515" y="64"/>
                    <a:pt x="512" y="73"/>
                  </a:cubicBezTo>
                  <a:cubicBezTo>
                    <a:pt x="503" y="102"/>
                    <a:pt x="501" y="133"/>
                    <a:pt x="504" y="165"/>
                  </a:cubicBezTo>
                  <a:cubicBezTo>
                    <a:pt x="504" y="168"/>
                    <a:pt x="504" y="170"/>
                    <a:pt x="504" y="173"/>
                  </a:cubicBezTo>
                  <a:cubicBezTo>
                    <a:pt x="505" y="176"/>
                    <a:pt x="505" y="180"/>
                    <a:pt x="505" y="183"/>
                  </a:cubicBezTo>
                  <a:cubicBezTo>
                    <a:pt x="506" y="186"/>
                    <a:pt x="506" y="189"/>
                    <a:pt x="506" y="191"/>
                  </a:cubicBezTo>
                  <a:cubicBezTo>
                    <a:pt x="500" y="186"/>
                    <a:pt x="496" y="183"/>
                    <a:pt x="493" y="179"/>
                  </a:cubicBezTo>
                  <a:cubicBezTo>
                    <a:pt x="476" y="158"/>
                    <a:pt x="457" y="140"/>
                    <a:pt x="436" y="126"/>
                  </a:cubicBezTo>
                  <a:cubicBezTo>
                    <a:pt x="434" y="125"/>
                    <a:pt x="432" y="123"/>
                    <a:pt x="430" y="122"/>
                  </a:cubicBezTo>
                  <a:cubicBezTo>
                    <a:pt x="424" y="118"/>
                    <a:pt x="417" y="114"/>
                    <a:pt x="409" y="110"/>
                  </a:cubicBezTo>
                  <a:cubicBezTo>
                    <a:pt x="403" y="107"/>
                    <a:pt x="396" y="102"/>
                    <a:pt x="388" y="105"/>
                  </a:cubicBezTo>
                  <a:cubicBezTo>
                    <a:pt x="388" y="107"/>
                    <a:pt x="387" y="110"/>
                    <a:pt x="387" y="112"/>
                  </a:cubicBezTo>
                  <a:cubicBezTo>
                    <a:pt x="390" y="130"/>
                    <a:pt x="385" y="147"/>
                    <a:pt x="377" y="162"/>
                  </a:cubicBezTo>
                  <a:cubicBezTo>
                    <a:pt x="374" y="170"/>
                    <a:pt x="369" y="178"/>
                    <a:pt x="365" y="185"/>
                  </a:cubicBezTo>
                  <a:cubicBezTo>
                    <a:pt x="361" y="193"/>
                    <a:pt x="356" y="200"/>
                    <a:pt x="352" y="208"/>
                  </a:cubicBezTo>
                  <a:cubicBezTo>
                    <a:pt x="351" y="209"/>
                    <a:pt x="350" y="210"/>
                    <a:pt x="350" y="212"/>
                  </a:cubicBezTo>
                  <a:cubicBezTo>
                    <a:pt x="340" y="229"/>
                    <a:pt x="330" y="247"/>
                    <a:pt x="321" y="265"/>
                  </a:cubicBezTo>
                  <a:cubicBezTo>
                    <a:pt x="318" y="272"/>
                    <a:pt x="316" y="278"/>
                    <a:pt x="313" y="284"/>
                  </a:cubicBezTo>
                  <a:cubicBezTo>
                    <a:pt x="313" y="287"/>
                    <a:pt x="312" y="289"/>
                    <a:pt x="311" y="291"/>
                  </a:cubicBezTo>
                  <a:cubicBezTo>
                    <a:pt x="302" y="321"/>
                    <a:pt x="299" y="353"/>
                    <a:pt x="302" y="386"/>
                  </a:cubicBezTo>
                  <a:cubicBezTo>
                    <a:pt x="302" y="390"/>
                    <a:pt x="302" y="395"/>
                    <a:pt x="303" y="400"/>
                  </a:cubicBezTo>
                  <a:cubicBezTo>
                    <a:pt x="303" y="403"/>
                    <a:pt x="304" y="405"/>
                    <a:pt x="304" y="408"/>
                  </a:cubicBezTo>
                  <a:cubicBezTo>
                    <a:pt x="305" y="415"/>
                    <a:pt x="306" y="422"/>
                    <a:pt x="308" y="429"/>
                  </a:cubicBezTo>
                  <a:cubicBezTo>
                    <a:pt x="308" y="433"/>
                    <a:pt x="309" y="437"/>
                    <a:pt x="310" y="441"/>
                  </a:cubicBezTo>
                  <a:cubicBezTo>
                    <a:pt x="313" y="458"/>
                    <a:pt x="318" y="476"/>
                    <a:pt x="323" y="493"/>
                  </a:cubicBezTo>
                  <a:cubicBezTo>
                    <a:pt x="324" y="498"/>
                    <a:pt x="325" y="503"/>
                    <a:pt x="324" y="509"/>
                  </a:cubicBezTo>
                  <a:cubicBezTo>
                    <a:pt x="322" y="505"/>
                    <a:pt x="319" y="501"/>
                    <a:pt x="317" y="497"/>
                  </a:cubicBezTo>
                  <a:cubicBezTo>
                    <a:pt x="308" y="474"/>
                    <a:pt x="300" y="449"/>
                    <a:pt x="294" y="425"/>
                  </a:cubicBezTo>
                  <a:cubicBezTo>
                    <a:pt x="293" y="421"/>
                    <a:pt x="292" y="416"/>
                    <a:pt x="291" y="412"/>
                  </a:cubicBezTo>
                  <a:cubicBezTo>
                    <a:pt x="284" y="380"/>
                    <a:pt x="280" y="348"/>
                    <a:pt x="279" y="314"/>
                  </a:cubicBezTo>
                  <a:cubicBezTo>
                    <a:pt x="279" y="302"/>
                    <a:pt x="280" y="290"/>
                    <a:pt x="282" y="279"/>
                  </a:cubicBezTo>
                  <a:cubicBezTo>
                    <a:pt x="283" y="275"/>
                    <a:pt x="284" y="271"/>
                    <a:pt x="285" y="267"/>
                  </a:cubicBezTo>
                  <a:cubicBezTo>
                    <a:pt x="285" y="267"/>
                    <a:pt x="285" y="266"/>
                    <a:pt x="285" y="266"/>
                  </a:cubicBezTo>
                  <a:cubicBezTo>
                    <a:pt x="285" y="263"/>
                    <a:pt x="286" y="261"/>
                    <a:pt x="287" y="258"/>
                  </a:cubicBezTo>
                  <a:cubicBezTo>
                    <a:pt x="289" y="250"/>
                    <a:pt x="291" y="242"/>
                    <a:pt x="294" y="234"/>
                  </a:cubicBezTo>
                  <a:cubicBezTo>
                    <a:pt x="302" y="206"/>
                    <a:pt x="312" y="179"/>
                    <a:pt x="324" y="153"/>
                  </a:cubicBezTo>
                  <a:cubicBezTo>
                    <a:pt x="325" y="151"/>
                    <a:pt x="326" y="149"/>
                    <a:pt x="327" y="147"/>
                  </a:cubicBezTo>
                  <a:cubicBezTo>
                    <a:pt x="329" y="143"/>
                    <a:pt x="332" y="138"/>
                    <a:pt x="334" y="133"/>
                  </a:cubicBezTo>
                  <a:cubicBezTo>
                    <a:pt x="337" y="128"/>
                    <a:pt x="338" y="123"/>
                    <a:pt x="340" y="116"/>
                  </a:cubicBezTo>
                  <a:cubicBezTo>
                    <a:pt x="330" y="121"/>
                    <a:pt x="320" y="126"/>
                    <a:pt x="311" y="132"/>
                  </a:cubicBezTo>
                  <a:cubicBezTo>
                    <a:pt x="309" y="133"/>
                    <a:pt x="307" y="134"/>
                    <a:pt x="306" y="135"/>
                  </a:cubicBezTo>
                  <a:cubicBezTo>
                    <a:pt x="281" y="151"/>
                    <a:pt x="259" y="171"/>
                    <a:pt x="242" y="196"/>
                  </a:cubicBezTo>
                  <a:cubicBezTo>
                    <a:pt x="239" y="200"/>
                    <a:pt x="237" y="203"/>
                    <a:pt x="235" y="206"/>
                  </a:cubicBezTo>
                  <a:cubicBezTo>
                    <a:pt x="234" y="208"/>
                    <a:pt x="232" y="210"/>
                    <a:pt x="231" y="212"/>
                  </a:cubicBezTo>
                  <a:cubicBezTo>
                    <a:pt x="211" y="247"/>
                    <a:pt x="203" y="284"/>
                    <a:pt x="203" y="326"/>
                  </a:cubicBezTo>
                  <a:cubicBezTo>
                    <a:pt x="203" y="327"/>
                    <a:pt x="203" y="327"/>
                    <a:pt x="203" y="328"/>
                  </a:cubicBezTo>
                  <a:cubicBezTo>
                    <a:pt x="203" y="331"/>
                    <a:pt x="204" y="333"/>
                    <a:pt x="204" y="335"/>
                  </a:cubicBezTo>
                  <a:cubicBezTo>
                    <a:pt x="204" y="340"/>
                    <a:pt x="204" y="344"/>
                    <a:pt x="204" y="348"/>
                  </a:cubicBezTo>
                  <a:cubicBezTo>
                    <a:pt x="204" y="351"/>
                    <a:pt x="204" y="354"/>
                    <a:pt x="203" y="357"/>
                  </a:cubicBezTo>
                  <a:cubicBezTo>
                    <a:pt x="203" y="359"/>
                    <a:pt x="203" y="360"/>
                    <a:pt x="203" y="361"/>
                  </a:cubicBezTo>
                  <a:cubicBezTo>
                    <a:pt x="203" y="361"/>
                    <a:pt x="202" y="360"/>
                    <a:pt x="202" y="359"/>
                  </a:cubicBezTo>
                  <a:cubicBezTo>
                    <a:pt x="201" y="357"/>
                    <a:pt x="200" y="355"/>
                    <a:pt x="199" y="352"/>
                  </a:cubicBezTo>
                  <a:cubicBezTo>
                    <a:pt x="196" y="344"/>
                    <a:pt x="194" y="335"/>
                    <a:pt x="194" y="325"/>
                  </a:cubicBezTo>
                  <a:cubicBezTo>
                    <a:pt x="193" y="323"/>
                    <a:pt x="193" y="321"/>
                    <a:pt x="193" y="319"/>
                  </a:cubicBezTo>
                  <a:cubicBezTo>
                    <a:pt x="193" y="318"/>
                    <a:pt x="193" y="317"/>
                    <a:pt x="193" y="315"/>
                  </a:cubicBezTo>
                  <a:cubicBezTo>
                    <a:pt x="191" y="284"/>
                    <a:pt x="195" y="254"/>
                    <a:pt x="203" y="225"/>
                  </a:cubicBezTo>
                  <a:cubicBezTo>
                    <a:pt x="206" y="214"/>
                    <a:pt x="210" y="205"/>
                    <a:pt x="215" y="196"/>
                  </a:cubicBezTo>
                  <a:cubicBezTo>
                    <a:pt x="220" y="189"/>
                    <a:pt x="224" y="183"/>
                    <a:pt x="230" y="177"/>
                  </a:cubicBezTo>
                  <a:cubicBezTo>
                    <a:pt x="239" y="167"/>
                    <a:pt x="248" y="158"/>
                    <a:pt x="256" y="148"/>
                  </a:cubicBezTo>
                  <a:cubicBezTo>
                    <a:pt x="259" y="145"/>
                    <a:pt x="261" y="141"/>
                    <a:pt x="263" y="138"/>
                  </a:cubicBezTo>
                  <a:cubicBezTo>
                    <a:pt x="263" y="138"/>
                    <a:pt x="263" y="138"/>
                    <a:pt x="263" y="138"/>
                  </a:cubicBezTo>
                  <a:cubicBezTo>
                    <a:pt x="260" y="132"/>
                    <a:pt x="256" y="135"/>
                    <a:pt x="252" y="135"/>
                  </a:cubicBezTo>
                  <a:cubicBezTo>
                    <a:pt x="234" y="136"/>
                    <a:pt x="216" y="138"/>
                    <a:pt x="197" y="139"/>
                  </a:cubicBezTo>
                  <a:cubicBezTo>
                    <a:pt x="192" y="140"/>
                    <a:pt x="187" y="140"/>
                    <a:pt x="183" y="142"/>
                  </a:cubicBezTo>
                  <a:cubicBezTo>
                    <a:pt x="180" y="143"/>
                    <a:pt x="176" y="144"/>
                    <a:pt x="173" y="145"/>
                  </a:cubicBezTo>
                  <a:cubicBezTo>
                    <a:pt x="171" y="146"/>
                    <a:pt x="168" y="146"/>
                    <a:pt x="166" y="147"/>
                  </a:cubicBezTo>
                  <a:cubicBezTo>
                    <a:pt x="143" y="155"/>
                    <a:pt x="119" y="162"/>
                    <a:pt x="97" y="174"/>
                  </a:cubicBezTo>
                  <a:cubicBezTo>
                    <a:pt x="87" y="179"/>
                    <a:pt x="78" y="185"/>
                    <a:pt x="69" y="192"/>
                  </a:cubicBezTo>
                  <a:cubicBezTo>
                    <a:pt x="67" y="194"/>
                    <a:pt x="66" y="195"/>
                    <a:pt x="64" y="197"/>
                  </a:cubicBezTo>
                  <a:cubicBezTo>
                    <a:pt x="52" y="208"/>
                    <a:pt x="41" y="220"/>
                    <a:pt x="32" y="235"/>
                  </a:cubicBezTo>
                  <a:cubicBezTo>
                    <a:pt x="23" y="250"/>
                    <a:pt x="15" y="267"/>
                    <a:pt x="10" y="284"/>
                  </a:cubicBezTo>
                  <a:cubicBezTo>
                    <a:pt x="9" y="286"/>
                    <a:pt x="8" y="288"/>
                    <a:pt x="7" y="291"/>
                  </a:cubicBezTo>
                  <a:cubicBezTo>
                    <a:pt x="6" y="294"/>
                    <a:pt x="5" y="297"/>
                    <a:pt x="4" y="300"/>
                  </a:cubicBezTo>
                  <a:cubicBezTo>
                    <a:pt x="2" y="308"/>
                    <a:pt x="1" y="317"/>
                    <a:pt x="1" y="325"/>
                  </a:cubicBezTo>
                  <a:cubicBezTo>
                    <a:pt x="0" y="348"/>
                    <a:pt x="3" y="371"/>
                    <a:pt x="7" y="393"/>
                  </a:cubicBezTo>
                  <a:cubicBezTo>
                    <a:pt x="8" y="396"/>
                    <a:pt x="8" y="398"/>
                    <a:pt x="9" y="401"/>
                  </a:cubicBezTo>
                  <a:cubicBezTo>
                    <a:pt x="10" y="407"/>
                    <a:pt x="12" y="414"/>
                    <a:pt x="13" y="420"/>
                  </a:cubicBezTo>
                  <a:cubicBezTo>
                    <a:pt x="14" y="423"/>
                    <a:pt x="16" y="425"/>
                    <a:pt x="18" y="428"/>
                  </a:cubicBezTo>
                  <a:cubicBezTo>
                    <a:pt x="32" y="413"/>
                    <a:pt x="49" y="408"/>
                    <a:pt x="67" y="404"/>
                  </a:cubicBezTo>
                  <a:cubicBezTo>
                    <a:pt x="80" y="401"/>
                    <a:pt x="93" y="394"/>
                    <a:pt x="106" y="389"/>
                  </a:cubicBezTo>
                  <a:cubicBezTo>
                    <a:pt x="107" y="388"/>
                    <a:pt x="109" y="388"/>
                    <a:pt x="110" y="387"/>
                  </a:cubicBezTo>
                  <a:cubicBezTo>
                    <a:pt x="111" y="389"/>
                    <a:pt x="113" y="391"/>
                    <a:pt x="114" y="393"/>
                  </a:cubicBezTo>
                  <a:cubicBezTo>
                    <a:pt x="114" y="394"/>
                    <a:pt x="114" y="396"/>
                    <a:pt x="114" y="397"/>
                  </a:cubicBezTo>
                  <a:cubicBezTo>
                    <a:pt x="116" y="408"/>
                    <a:pt x="119" y="418"/>
                    <a:pt x="123" y="428"/>
                  </a:cubicBezTo>
                  <a:cubicBezTo>
                    <a:pt x="124" y="430"/>
                    <a:pt x="125" y="432"/>
                    <a:pt x="126" y="434"/>
                  </a:cubicBezTo>
                  <a:cubicBezTo>
                    <a:pt x="130" y="441"/>
                    <a:pt x="135" y="448"/>
                    <a:pt x="139" y="455"/>
                  </a:cubicBezTo>
                  <a:cubicBezTo>
                    <a:pt x="153" y="477"/>
                    <a:pt x="169" y="497"/>
                    <a:pt x="187" y="516"/>
                  </a:cubicBezTo>
                  <a:cubicBezTo>
                    <a:pt x="188" y="517"/>
                    <a:pt x="190" y="519"/>
                    <a:pt x="191" y="520"/>
                  </a:cubicBezTo>
                  <a:cubicBezTo>
                    <a:pt x="214" y="545"/>
                    <a:pt x="240" y="567"/>
                    <a:pt x="267" y="586"/>
                  </a:cubicBezTo>
                  <a:cubicBezTo>
                    <a:pt x="269" y="588"/>
                    <a:pt x="271" y="589"/>
                    <a:pt x="272" y="590"/>
                  </a:cubicBezTo>
                  <a:cubicBezTo>
                    <a:pt x="275" y="592"/>
                    <a:pt x="278" y="594"/>
                    <a:pt x="281" y="596"/>
                  </a:cubicBezTo>
                  <a:cubicBezTo>
                    <a:pt x="287" y="600"/>
                    <a:pt x="293" y="603"/>
                    <a:pt x="299" y="605"/>
                  </a:cubicBezTo>
                  <a:cubicBezTo>
                    <a:pt x="311" y="609"/>
                    <a:pt x="324" y="614"/>
                    <a:pt x="336" y="618"/>
                  </a:cubicBezTo>
                  <a:cubicBezTo>
                    <a:pt x="340" y="619"/>
                    <a:pt x="345" y="621"/>
                    <a:pt x="350" y="622"/>
                  </a:cubicBezTo>
                  <a:cubicBezTo>
                    <a:pt x="358" y="625"/>
                    <a:pt x="366" y="628"/>
                    <a:pt x="374" y="630"/>
                  </a:cubicBezTo>
                  <a:cubicBezTo>
                    <a:pt x="377" y="631"/>
                    <a:pt x="379" y="632"/>
                    <a:pt x="381" y="633"/>
                  </a:cubicBezTo>
                  <a:cubicBezTo>
                    <a:pt x="384" y="633"/>
                    <a:pt x="386" y="634"/>
                    <a:pt x="388" y="635"/>
                  </a:cubicBezTo>
                  <a:cubicBezTo>
                    <a:pt x="388" y="632"/>
                    <a:pt x="388" y="629"/>
                    <a:pt x="387" y="627"/>
                  </a:cubicBezTo>
                  <a:cubicBezTo>
                    <a:pt x="387" y="624"/>
                    <a:pt x="387" y="621"/>
                    <a:pt x="387" y="618"/>
                  </a:cubicBezTo>
                  <a:cubicBezTo>
                    <a:pt x="386" y="611"/>
                    <a:pt x="385" y="603"/>
                    <a:pt x="385" y="596"/>
                  </a:cubicBezTo>
                  <a:cubicBezTo>
                    <a:pt x="384" y="586"/>
                    <a:pt x="384" y="577"/>
                    <a:pt x="384" y="567"/>
                  </a:cubicBezTo>
                  <a:cubicBezTo>
                    <a:pt x="384" y="551"/>
                    <a:pt x="387" y="537"/>
                    <a:pt x="395" y="526"/>
                  </a:cubicBezTo>
                  <a:cubicBezTo>
                    <a:pt x="396" y="524"/>
                    <a:pt x="397" y="522"/>
                    <a:pt x="398" y="520"/>
                  </a:cubicBezTo>
                  <a:cubicBezTo>
                    <a:pt x="402" y="516"/>
                    <a:pt x="406" y="511"/>
                    <a:pt x="411" y="507"/>
                  </a:cubicBezTo>
                  <a:cubicBezTo>
                    <a:pt x="418" y="501"/>
                    <a:pt x="425" y="495"/>
                    <a:pt x="433" y="489"/>
                  </a:cubicBezTo>
                  <a:cubicBezTo>
                    <a:pt x="448" y="477"/>
                    <a:pt x="460" y="463"/>
                    <a:pt x="469" y="448"/>
                  </a:cubicBezTo>
                  <a:cubicBezTo>
                    <a:pt x="470" y="447"/>
                    <a:pt x="471" y="445"/>
                    <a:pt x="472" y="443"/>
                  </a:cubicBezTo>
                  <a:cubicBezTo>
                    <a:pt x="484" y="422"/>
                    <a:pt x="490" y="398"/>
                    <a:pt x="492" y="372"/>
                  </a:cubicBezTo>
                  <a:cubicBezTo>
                    <a:pt x="492" y="369"/>
                    <a:pt x="492" y="365"/>
                    <a:pt x="493" y="362"/>
                  </a:cubicBezTo>
                  <a:cubicBezTo>
                    <a:pt x="493" y="357"/>
                    <a:pt x="493" y="353"/>
                    <a:pt x="493" y="348"/>
                  </a:cubicBezTo>
                  <a:cubicBezTo>
                    <a:pt x="493" y="342"/>
                    <a:pt x="492" y="336"/>
                    <a:pt x="492" y="330"/>
                  </a:cubicBezTo>
                  <a:cubicBezTo>
                    <a:pt x="492" y="329"/>
                    <a:pt x="493" y="328"/>
                    <a:pt x="493" y="326"/>
                  </a:cubicBezTo>
                  <a:cubicBezTo>
                    <a:pt x="497" y="329"/>
                    <a:pt x="501" y="332"/>
                    <a:pt x="504" y="335"/>
                  </a:cubicBezTo>
                  <a:cubicBezTo>
                    <a:pt x="507" y="338"/>
                    <a:pt x="509" y="340"/>
                    <a:pt x="512" y="343"/>
                  </a:cubicBezTo>
                  <a:cubicBezTo>
                    <a:pt x="514" y="344"/>
                    <a:pt x="516" y="345"/>
                    <a:pt x="517" y="347"/>
                  </a:cubicBezTo>
                  <a:cubicBezTo>
                    <a:pt x="518" y="347"/>
                    <a:pt x="519" y="348"/>
                    <a:pt x="519" y="348"/>
                  </a:cubicBezTo>
                  <a:cubicBezTo>
                    <a:pt x="525" y="352"/>
                    <a:pt x="531" y="355"/>
                    <a:pt x="537" y="357"/>
                  </a:cubicBezTo>
                  <a:cubicBezTo>
                    <a:pt x="543" y="359"/>
                    <a:pt x="548" y="360"/>
                    <a:pt x="554" y="361"/>
                  </a:cubicBezTo>
                  <a:cubicBezTo>
                    <a:pt x="576" y="364"/>
                    <a:pt x="597" y="367"/>
                    <a:pt x="621" y="370"/>
                  </a:cubicBezTo>
                  <a:cubicBezTo>
                    <a:pt x="621" y="366"/>
                    <a:pt x="621" y="362"/>
                    <a:pt x="621" y="358"/>
                  </a:cubicBezTo>
                  <a:cubicBezTo>
                    <a:pt x="619" y="339"/>
                    <a:pt x="621" y="321"/>
                    <a:pt x="627" y="304"/>
                  </a:cubicBezTo>
                  <a:cubicBezTo>
                    <a:pt x="627" y="303"/>
                    <a:pt x="627" y="303"/>
                    <a:pt x="627" y="302"/>
                  </a:cubicBezTo>
                  <a:cubicBezTo>
                    <a:pt x="628" y="300"/>
                    <a:pt x="628" y="299"/>
                    <a:pt x="629" y="297"/>
                  </a:cubicBezTo>
                  <a:cubicBezTo>
                    <a:pt x="633" y="284"/>
                    <a:pt x="638" y="271"/>
                    <a:pt x="642" y="259"/>
                  </a:cubicBezTo>
                  <a:cubicBezTo>
                    <a:pt x="647" y="244"/>
                    <a:pt x="649" y="230"/>
                    <a:pt x="649"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5" name="Freeform 9"/>
            <p:cNvSpPr/>
            <p:nvPr>
              <p:custDataLst>
                <p:tags r:id="rId6"/>
              </p:custDataLst>
            </p:nvPr>
          </p:nvSpPr>
          <p:spPr bwMode="auto">
            <a:xfrm>
              <a:off x="3298826" y="3111500"/>
              <a:ext cx="3517900" cy="1352550"/>
            </a:xfrm>
            <a:custGeom>
              <a:avLst/>
              <a:gdLst>
                <a:gd name="T0" fmla="*/ 937 w 937"/>
                <a:gd name="T1" fmla="*/ 228 h 360"/>
                <a:gd name="T2" fmla="*/ 898 w 937"/>
                <a:gd name="T3" fmla="*/ 187 h 360"/>
                <a:gd name="T4" fmla="*/ 850 w 937"/>
                <a:gd name="T5" fmla="*/ 178 h 360"/>
                <a:gd name="T6" fmla="*/ 799 w 937"/>
                <a:gd name="T7" fmla="*/ 179 h 360"/>
                <a:gd name="T8" fmla="*/ 735 w 937"/>
                <a:gd name="T9" fmla="*/ 189 h 360"/>
                <a:gd name="T10" fmla="*/ 663 w 937"/>
                <a:gd name="T11" fmla="*/ 204 h 360"/>
                <a:gd name="T12" fmla="*/ 521 w 937"/>
                <a:gd name="T13" fmla="*/ 212 h 360"/>
                <a:gd name="T14" fmla="*/ 505 w 937"/>
                <a:gd name="T15" fmla="*/ 211 h 360"/>
                <a:gd name="T16" fmla="*/ 400 w 937"/>
                <a:gd name="T17" fmla="*/ 190 h 360"/>
                <a:gd name="T18" fmla="*/ 382 w 937"/>
                <a:gd name="T19" fmla="*/ 183 h 360"/>
                <a:gd name="T20" fmla="*/ 270 w 937"/>
                <a:gd name="T21" fmla="*/ 108 h 360"/>
                <a:gd name="T22" fmla="*/ 198 w 937"/>
                <a:gd name="T23" fmla="*/ 38 h 360"/>
                <a:gd name="T24" fmla="*/ 119 w 937"/>
                <a:gd name="T25" fmla="*/ 1 h 360"/>
                <a:gd name="T26" fmla="*/ 89 w 937"/>
                <a:gd name="T27" fmla="*/ 0 h 360"/>
                <a:gd name="T28" fmla="*/ 25 w 937"/>
                <a:gd name="T29" fmla="*/ 12 h 360"/>
                <a:gd name="T30" fmla="*/ 0 w 937"/>
                <a:gd name="T31" fmla="*/ 33 h 360"/>
                <a:gd name="T32" fmla="*/ 22 w 937"/>
                <a:gd name="T33" fmla="*/ 98 h 360"/>
                <a:gd name="T34" fmla="*/ 84 w 937"/>
                <a:gd name="T35" fmla="*/ 178 h 360"/>
                <a:gd name="T36" fmla="*/ 112 w 937"/>
                <a:gd name="T37" fmla="*/ 194 h 360"/>
                <a:gd name="T38" fmla="*/ 151 w 937"/>
                <a:gd name="T39" fmla="*/ 146 h 360"/>
                <a:gd name="T40" fmla="*/ 203 w 937"/>
                <a:gd name="T41" fmla="*/ 169 h 360"/>
                <a:gd name="T42" fmla="*/ 217 w 937"/>
                <a:gd name="T43" fmla="*/ 197 h 360"/>
                <a:gd name="T44" fmla="*/ 223 w 937"/>
                <a:gd name="T45" fmla="*/ 209 h 360"/>
                <a:gd name="T46" fmla="*/ 249 w 937"/>
                <a:gd name="T47" fmla="*/ 234 h 360"/>
                <a:gd name="T48" fmla="*/ 294 w 937"/>
                <a:gd name="T49" fmla="*/ 228 h 360"/>
                <a:gd name="T50" fmla="*/ 307 w 937"/>
                <a:gd name="T51" fmla="*/ 257 h 360"/>
                <a:gd name="T52" fmla="*/ 321 w 937"/>
                <a:gd name="T53" fmla="*/ 284 h 360"/>
                <a:gd name="T54" fmla="*/ 403 w 937"/>
                <a:gd name="T55" fmla="*/ 287 h 360"/>
                <a:gd name="T56" fmla="*/ 436 w 937"/>
                <a:gd name="T57" fmla="*/ 273 h 360"/>
                <a:gd name="T58" fmla="*/ 445 w 937"/>
                <a:gd name="T59" fmla="*/ 271 h 360"/>
                <a:gd name="T60" fmla="*/ 467 w 937"/>
                <a:gd name="T61" fmla="*/ 270 h 360"/>
                <a:gd name="T62" fmla="*/ 520 w 937"/>
                <a:gd name="T63" fmla="*/ 310 h 360"/>
                <a:gd name="T64" fmla="*/ 545 w 937"/>
                <a:gd name="T65" fmla="*/ 332 h 360"/>
                <a:gd name="T66" fmla="*/ 647 w 937"/>
                <a:gd name="T67" fmla="*/ 338 h 360"/>
                <a:gd name="T68" fmla="*/ 662 w 937"/>
                <a:gd name="T69" fmla="*/ 324 h 360"/>
                <a:gd name="T70" fmla="*/ 683 w 937"/>
                <a:gd name="T71" fmla="*/ 320 h 360"/>
                <a:gd name="T72" fmla="*/ 699 w 937"/>
                <a:gd name="T73" fmla="*/ 329 h 360"/>
                <a:gd name="T74" fmla="*/ 783 w 937"/>
                <a:gd name="T75" fmla="*/ 323 h 360"/>
                <a:gd name="T76" fmla="*/ 822 w 937"/>
                <a:gd name="T77" fmla="*/ 298 h 360"/>
                <a:gd name="T78" fmla="*/ 864 w 937"/>
                <a:gd name="T79" fmla="*/ 252 h 360"/>
                <a:gd name="T80" fmla="*/ 871 w 937"/>
                <a:gd name="T81" fmla="*/ 2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7" h="360">
                  <a:moveTo>
                    <a:pt x="923" y="229"/>
                  </a:moveTo>
                  <a:cubicBezTo>
                    <a:pt x="927" y="229"/>
                    <a:pt x="932" y="228"/>
                    <a:pt x="937" y="228"/>
                  </a:cubicBezTo>
                  <a:cubicBezTo>
                    <a:pt x="937" y="217"/>
                    <a:pt x="931" y="212"/>
                    <a:pt x="926" y="207"/>
                  </a:cubicBezTo>
                  <a:cubicBezTo>
                    <a:pt x="918" y="198"/>
                    <a:pt x="909" y="190"/>
                    <a:pt x="898" y="187"/>
                  </a:cubicBezTo>
                  <a:cubicBezTo>
                    <a:pt x="883" y="183"/>
                    <a:pt x="869" y="179"/>
                    <a:pt x="854" y="179"/>
                  </a:cubicBezTo>
                  <a:cubicBezTo>
                    <a:pt x="853" y="178"/>
                    <a:pt x="852" y="178"/>
                    <a:pt x="850" y="178"/>
                  </a:cubicBezTo>
                  <a:cubicBezTo>
                    <a:pt x="847" y="178"/>
                    <a:pt x="844" y="178"/>
                    <a:pt x="841" y="178"/>
                  </a:cubicBezTo>
                  <a:cubicBezTo>
                    <a:pt x="827" y="177"/>
                    <a:pt x="813" y="178"/>
                    <a:pt x="799" y="179"/>
                  </a:cubicBezTo>
                  <a:cubicBezTo>
                    <a:pt x="796" y="179"/>
                    <a:pt x="793" y="179"/>
                    <a:pt x="790" y="179"/>
                  </a:cubicBezTo>
                  <a:cubicBezTo>
                    <a:pt x="772" y="181"/>
                    <a:pt x="753" y="184"/>
                    <a:pt x="735" y="189"/>
                  </a:cubicBezTo>
                  <a:cubicBezTo>
                    <a:pt x="715" y="194"/>
                    <a:pt x="695" y="198"/>
                    <a:pt x="675" y="202"/>
                  </a:cubicBezTo>
                  <a:cubicBezTo>
                    <a:pt x="671" y="202"/>
                    <a:pt x="667" y="203"/>
                    <a:pt x="663" y="204"/>
                  </a:cubicBezTo>
                  <a:cubicBezTo>
                    <a:pt x="619" y="211"/>
                    <a:pt x="575" y="214"/>
                    <a:pt x="530" y="212"/>
                  </a:cubicBezTo>
                  <a:cubicBezTo>
                    <a:pt x="527" y="212"/>
                    <a:pt x="524" y="212"/>
                    <a:pt x="521" y="212"/>
                  </a:cubicBezTo>
                  <a:cubicBezTo>
                    <a:pt x="518" y="212"/>
                    <a:pt x="516" y="212"/>
                    <a:pt x="513" y="212"/>
                  </a:cubicBezTo>
                  <a:cubicBezTo>
                    <a:pt x="511" y="211"/>
                    <a:pt x="508" y="211"/>
                    <a:pt x="505" y="211"/>
                  </a:cubicBezTo>
                  <a:cubicBezTo>
                    <a:pt x="505" y="211"/>
                    <a:pt x="505" y="211"/>
                    <a:pt x="505" y="211"/>
                  </a:cubicBezTo>
                  <a:cubicBezTo>
                    <a:pt x="469" y="209"/>
                    <a:pt x="434" y="202"/>
                    <a:pt x="400" y="190"/>
                  </a:cubicBezTo>
                  <a:cubicBezTo>
                    <a:pt x="396" y="189"/>
                    <a:pt x="392" y="187"/>
                    <a:pt x="388" y="186"/>
                  </a:cubicBezTo>
                  <a:cubicBezTo>
                    <a:pt x="386" y="185"/>
                    <a:pt x="384" y="184"/>
                    <a:pt x="382" y="183"/>
                  </a:cubicBezTo>
                  <a:cubicBezTo>
                    <a:pt x="355" y="172"/>
                    <a:pt x="330" y="159"/>
                    <a:pt x="307" y="141"/>
                  </a:cubicBezTo>
                  <a:cubicBezTo>
                    <a:pt x="294" y="131"/>
                    <a:pt x="281" y="120"/>
                    <a:pt x="270" y="108"/>
                  </a:cubicBezTo>
                  <a:cubicBezTo>
                    <a:pt x="258" y="95"/>
                    <a:pt x="246" y="83"/>
                    <a:pt x="234" y="71"/>
                  </a:cubicBezTo>
                  <a:cubicBezTo>
                    <a:pt x="222" y="60"/>
                    <a:pt x="210" y="49"/>
                    <a:pt x="198" y="38"/>
                  </a:cubicBezTo>
                  <a:cubicBezTo>
                    <a:pt x="193" y="34"/>
                    <a:pt x="188" y="30"/>
                    <a:pt x="182" y="26"/>
                  </a:cubicBezTo>
                  <a:cubicBezTo>
                    <a:pt x="162" y="13"/>
                    <a:pt x="141" y="5"/>
                    <a:pt x="119" y="1"/>
                  </a:cubicBezTo>
                  <a:cubicBezTo>
                    <a:pt x="116" y="1"/>
                    <a:pt x="113" y="1"/>
                    <a:pt x="111" y="0"/>
                  </a:cubicBezTo>
                  <a:cubicBezTo>
                    <a:pt x="104" y="0"/>
                    <a:pt x="96" y="0"/>
                    <a:pt x="89" y="0"/>
                  </a:cubicBezTo>
                  <a:cubicBezTo>
                    <a:pt x="82" y="0"/>
                    <a:pt x="76" y="0"/>
                    <a:pt x="70" y="0"/>
                  </a:cubicBezTo>
                  <a:cubicBezTo>
                    <a:pt x="53" y="1"/>
                    <a:pt x="38" y="4"/>
                    <a:pt x="25" y="12"/>
                  </a:cubicBezTo>
                  <a:cubicBezTo>
                    <a:pt x="23" y="13"/>
                    <a:pt x="21" y="14"/>
                    <a:pt x="19" y="15"/>
                  </a:cubicBezTo>
                  <a:cubicBezTo>
                    <a:pt x="12" y="20"/>
                    <a:pt x="6" y="26"/>
                    <a:pt x="0" y="33"/>
                  </a:cubicBezTo>
                  <a:cubicBezTo>
                    <a:pt x="3" y="50"/>
                    <a:pt x="10" y="71"/>
                    <a:pt x="19" y="91"/>
                  </a:cubicBezTo>
                  <a:cubicBezTo>
                    <a:pt x="20" y="93"/>
                    <a:pt x="21" y="95"/>
                    <a:pt x="22" y="98"/>
                  </a:cubicBezTo>
                  <a:cubicBezTo>
                    <a:pt x="32" y="119"/>
                    <a:pt x="44" y="139"/>
                    <a:pt x="55" y="152"/>
                  </a:cubicBezTo>
                  <a:cubicBezTo>
                    <a:pt x="63" y="161"/>
                    <a:pt x="73" y="170"/>
                    <a:pt x="84" y="178"/>
                  </a:cubicBezTo>
                  <a:cubicBezTo>
                    <a:pt x="86" y="179"/>
                    <a:pt x="88" y="180"/>
                    <a:pt x="89" y="182"/>
                  </a:cubicBezTo>
                  <a:cubicBezTo>
                    <a:pt x="97" y="186"/>
                    <a:pt x="104" y="191"/>
                    <a:pt x="112" y="194"/>
                  </a:cubicBezTo>
                  <a:cubicBezTo>
                    <a:pt x="116" y="179"/>
                    <a:pt x="123" y="166"/>
                    <a:pt x="135" y="156"/>
                  </a:cubicBezTo>
                  <a:cubicBezTo>
                    <a:pt x="140" y="151"/>
                    <a:pt x="146" y="148"/>
                    <a:pt x="151" y="146"/>
                  </a:cubicBezTo>
                  <a:cubicBezTo>
                    <a:pt x="154" y="145"/>
                    <a:pt x="156" y="145"/>
                    <a:pt x="158" y="144"/>
                  </a:cubicBezTo>
                  <a:cubicBezTo>
                    <a:pt x="175" y="142"/>
                    <a:pt x="192" y="150"/>
                    <a:pt x="203" y="169"/>
                  </a:cubicBezTo>
                  <a:cubicBezTo>
                    <a:pt x="208" y="178"/>
                    <a:pt x="212" y="187"/>
                    <a:pt x="217" y="196"/>
                  </a:cubicBezTo>
                  <a:cubicBezTo>
                    <a:pt x="217" y="197"/>
                    <a:pt x="217" y="197"/>
                    <a:pt x="217" y="197"/>
                  </a:cubicBezTo>
                  <a:cubicBezTo>
                    <a:pt x="218" y="199"/>
                    <a:pt x="219" y="201"/>
                    <a:pt x="220" y="202"/>
                  </a:cubicBezTo>
                  <a:cubicBezTo>
                    <a:pt x="221" y="205"/>
                    <a:pt x="222" y="207"/>
                    <a:pt x="223" y="209"/>
                  </a:cubicBezTo>
                  <a:cubicBezTo>
                    <a:pt x="224" y="210"/>
                    <a:pt x="225" y="212"/>
                    <a:pt x="226" y="213"/>
                  </a:cubicBezTo>
                  <a:cubicBezTo>
                    <a:pt x="234" y="224"/>
                    <a:pt x="241" y="231"/>
                    <a:pt x="249" y="234"/>
                  </a:cubicBezTo>
                  <a:cubicBezTo>
                    <a:pt x="256" y="236"/>
                    <a:pt x="264" y="235"/>
                    <a:pt x="277" y="232"/>
                  </a:cubicBezTo>
                  <a:cubicBezTo>
                    <a:pt x="282" y="231"/>
                    <a:pt x="287" y="230"/>
                    <a:pt x="294" y="228"/>
                  </a:cubicBezTo>
                  <a:cubicBezTo>
                    <a:pt x="297" y="236"/>
                    <a:pt x="300" y="243"/>
                    <a:pt x="303" y="250"/>
                  </a:cubicBezTo>
                  <a:cubicBezTo>
                    <a:pt x="304" y="252"/>
                    <a:pt x="306" y="255"/>
                    <a:pt x="307" y="257"/>
                  </a:cubicBezTo>
                  <a:cubicBezTo>
                    <a:pt x="308" y="260"/>
                    <a:pt x="309" y="262"/>
                    <a:pt x="310" y="264"/>
                  </a:cubicBezTo>
                  <a:cubicBezTo>
                    <a:pt x="313" y="271"/>
                    <a:pt x="317" y="278"/>
                    <a:pt x="321" y="284"/>
                  </a:cubicBezTo>
                  <a:cubicBezTo>
                    <a:pt x="336" y="306"/>
                    <a:pt x="350" y="310"/>
                    <a:pt x="372" y="302"/>
                  </a:cubicBezTo>
                  <a:cubicBezTo>
                    <a:pt x="383" y="298"/>
                    <a:pt x="392" y="292"/>
                    <a:pt x="403" y="287"/>
                  </a:cubicBezTo>
                  <a:cubicBezTo>
                    <a:pt x="412" y="283"/>
                    <a:pt x="421" y="278"/>
                    <a:pt x="431" y="274"/>
                  </a:cubicBezTo>
                  <a:cubicBezTo>
                    <a:pt x="433" y="274"/>
                    <a:pt x="434" y="273"/>
                    <a:pt x="436" y="273"/>
                  </a:cubicBezTo>
                  <a:cubicBezTo>
                    <a:pt x="437" y="273"/>
                    <a:pt x="438" y="272"/>
                    <a:pt x="438" y="272"/>
                  </a:cubicBezTo>
                  <a:cubicBezTo>
                    <a:pt x="441" y="272"/>
                    <a:pt x="443" y="271"/>
                    <a:pt x="445" y="271"/>
                  </a:cubicBezTo>
                  <a:cubicBezTo>
                    <a:pt x="448" y="270"/>
                    <a:pt x="452" y="270"/>
                    <a:pt x="455" y="270"/>
                  </a:cubicBezTo>
                  <a:cubicBezTo>
                    <a:pt x="459" y="270"/>
                    <a:pt x="463" y="270"/>
                    <a:pt x="467" y="270"/>
                  </a:cubicBezTo>
                  <a:cubicBezTo>
                    <a:pt x="475" y="269"/>
                    <a:pt x="482" y="273"/>
                    <a:pt x="489" y="279"/>
                  </a:cubicBezTo>
                  <a:cubicBezTo>
                    <a:pt x="499" y="290"/>
                    <a:pt x="509" y="300"/>
                    <a:pt x="520" y="310"/>
                  </a:cubicBezTo>
                  <a:cubicBezTo>
                    <a:pt x="526" y="316"/>
                    <a:pt x="533" y="322"/>
                    <a:pt x="540" y="328"/>
                  </a:cubicBezTo>
                  <a:cubicBezTo>
                    <a:pt x="541" y="329"/>
                    <a:pt x="543" y="330"/>
                    <a:pt x="545" y="332"/>
                  </a:cubicBezTo>
                  <a:cubicBezTo>
                    <a:pt x="548" y="334"/>
                    <a:pt x="551" y="337"/>
                    <a:pt x="555" y="339"/>
                  </a:cubicBezTo>
                  <a:cubicBezTo>
                    <a:pt x="587" y="360"/>
                    <a:pt x="620" y="359"/>
                    <a:pt x="647" y="338"/>
                  </a:cubicBezTo>
                  <a:cubicBezTo>
                    <a:pt x="649" y="337"/>
                    <a:pt x="650" y="336"/>
                    <a:pt x="652" y="334"/>
                  </a:cubicBezTo>
                  <a:cubicBezTo>
                    <a:pt x="655" y="331"/>
                    <a:pt x="659" y="328"/>
                    <a:pt x="662" y="324"/>
                  </a:cubicBezTo>
                  <a:cubicBezTo>
                    <a:pt x="664" y="321"/>
                    <a:pt x="667" y="318"/>
                    <a:pt x="670" y="314"/>
                  </a:cubicBezTo>
                  <a:cubicBezTo>
                    <a:pt x="674" y="316"/>
                    <a:pt x="679" y="317"/>
                    <a:pt x="683" y="320"/>
                  </a:cubicBezTo>
                  <a:cubicBezTo>
                    <a:pt x="686" y="322"/>
                    <a:pt x="689" y="324"/>
                    <a:pt x="693" y="326"/>
                  </a:cubicBezTo>
                  <a:cubicBezTo>
                    <a:pt x="695" y="327"/>
                    <a:pt x="697" y="328"/>
                    <a:pt x="699" y="329"/>
                  </a:cubicBezTo>
                  <a:cubicBezTo>
                    <a:pt x="723" y="340"/>
                    <a:pt x="748" y="340"/>
                    <a:pt x="773" y="328"/>
                  </a:cubicBezTo>
                  <a:cubicBezTo>
                    <a:pt x="777" y="327"/>
                    <a:pt x="780" y="325"/>
                    <a:pt x="783" y="323"/>
                  </a:cubicBezTo>
                  <a:cubicBezTo>
                    <a:pt x="785" y="322"/>
                    <a:pt x="787" y="321"/>
                    <a:pt x="789" y="320"/>
                  </a:cubicBezTo>
                  <a:cubicBezTo>
                    <a:pt x="801" y="313"/>
                    <a:pt x="812" y="306"/>
                    <a:pt x="822" y="298"/>
                  </a:cubicBezTo>
                  <a:cubicBezTo>
                    <a:pt x="827" y="294"/>
                    <a:pt x="831" y="288"/>
                    <a:pt x="835" y="283"/>
                  </a:cubicBezTo>
                  <a:cubicBezTo>
                    <a:pt x="844" y="272"/>
                    <a:pt x="853" y="261"/>
                    <a:pt x="864" y="252"/>
                  </a:cubicBezTo>
                  <a:cubicBezTo>
                    <a:pt x="866" y="251"/>
                    <a:pt x="868" y="250"/>
                    <a:pt x="869" y="248"/>
                  </a:cubicBezTo>
                  <a:cubicBezTo>
                    <a:pt x="870" y="248"/>
                    <a:pt x="871" y="247"/>
                    <a:pt x="871" y="247"/>
                  </a:cubicBezTo>
                  <a:cubicBezTo>
                    <a:pt x="887" y="236"/>
                    <a:pt x="904" y="229"/>
                    <a:pt x="92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6" name="Freeform 10"/>
            <p:cNvSpPr/>
            <p:nvPr>
              <p:custDataLst>
                <p:tags r:id="rId7"/>
              </p:custDataLst>
            </p:nvPr>
          </p:nvSpPr>
          <p:spPr bwMode="auto">
            <a:xfrm>
              <a:off x="3114676" y="268288"/>
              <a:ext cx="1895475" cy="2859088"/>
            </a:xfrm>
            <a:custGeom>
              <a:avLst/>
              <a:gdLst>
                <a:gd name="T0" fmla="*/ 34 w 505"/>
                <a:gd name="T1" fmla="*/ 185 h 761"/>
                <a:gd name="T2" fmla="*/ 5 w 505"/>
                <a:gd name="T3" fmla="*/ 257 h 761"/>
                <a:gd name="T4" fmla="*/ 6 w 505"/>
                <a:gd name="T5" fmla="*/ 307 h 761"/>
                <a:gd name="T6" fmla="*/ 37 w 505"/>
                <a:gd name="T7" fmla="*/ 408 h 761"/>
                <a:gd name="T8" fmla="*/ 29 w 505"/>
                <a:gd name="T9" fmla="*/ 422 h 761"/>
                <a:gd name="T10" fmla="*/ 0 w 505"/>
                <a:gd name="T11" fmla="*/ 436 h 761"/>
                <a:gd name="T12" fmla="*/ 10 w 505"/>
                <a:gd name="T13" fmla="*/ 454 h 761"/>
                <a:gd name="T14" fmla="*/ 19 w 505"/>
                <a:gd name="T15" fmla="*/ 473 h 761"/>
                <a:gd name="T16" fmla="*/ 48 w 505"/>
                <a:gd name="T17" fmla="*/ 567 h 761"/>
                <a:gd name="T18" fmla="*/ 84 w 505"/>
                <a:gd name="T19" fmla="*/ 620 h 761"/>
                <a:gd name="T20" fmla="*/ 119 w 505"/>
                <a:gd name="T21" fmla="*/ 656 h 761"/>
                <a:gd name="T22" fmla="*/ 179 w 505"/>
                <a:gd name="T23" fmla="*/ 705 h 761"/>
                <a:gd name="T24" fmla="*/ 202 w 505"/>
                <a:gd name="T25" fmla="*/ 724 h 761"/>
                <a:gd name="T26" fmla="*/ 255 w 505"/>
                <a:gd name="T27" fmla="*/ 761 h 761"/>
                <a:gd name="T28" fmla="*/ 220 w 505"/>
                <a:gd name="T29" fmla="*/ 706 h 761"/>
                <a:gd name="T30" fmla="*/ 207 w 505"/>
                <a:gd name="T31" fmla="*/ 684 h 761"/>
                <a:gd name="T32" fmla="*/ 176 w 505"/>
                <a:gd name="T33" fmla="*/ 599 h 761"/>
                <a:gd name="T34" fmla="*/ 168 w 505"/>
                <a:gd name="T35" fmla="*/ 570 h 761"/>
                <a:gd name="T36" fmla="*/ 158 w 505"/>
                <a:gd name="T37" fmla="*/ 523 h 761"/>
                <a:gd name="T38" fmla="*/ 145 w 505"/>
                <a:gd name="T39" fmla="*/ 480 h 761"/>
                <a:gd name="T40" fmla="*/ 136 w 505"/>
                <a:gd name="T41" fmla="*/ 460 h 761"/>
                <a:gd name="T42" fmla="*/ 157 w 505"/>
                <a:gd name="T43" fmla="*/ 468 h 761"/>
                <a:gd name="T44" fmla="*/ 172 w 505"/>
                <a:gd name="T45" fmla="*/ 466 h 761"/>
                <a:gd name="T46" fmla="*/ 164 w 505"/>
                <a:gd name="T47" fmla="*/ 451 h 761"/>
                <a:gd name="T48" fmla="*/ 149 w 505"/>
                <a:gd name="T49" fmla="*/ 391 h 761"/>
                <a:gd name="T50" fmla="*/ 150 w 505"/>
                <a:gd name="T51" fmla="*/ 349 h 761"/>
                <a:gd name="T52" fmla="*/ 147 w 505"/>
                <a:gd name="T53" fmla="*/ 317 h 761"/>
                <a:gd name="T54" fmla="*/ 131 w 505"/>
                <a:gd name="T55" fmla="*/ 281 h 761"/>
                <a:gd name="T56" fmla="*/ 167 w 505"/>
                <a:gd name="T57" fmla="*/ 267 h 761"/>
                <a:gd name="T58" fmla="*/ 175 w 505"/>
                <a:gd name="T59" fmla="*/ 262 h 761"/>
                <a:gd name="T60" fmla="*/ 207 w 505"/>
                <a:gd name="T61" fmla="*/ 202 h 761"/>
                <a:gd name="T62" fmla="*/ 223 w 505"/>
                <a:gd name="T63" fmla="*/ 202 h 761"/>
                <a:gd name="T64" fmla="*/ 258 w 505"/>
                <a:gd name="T65" fmla="*/ 207 h 761"/>
                <a:gd name="T66" fmla="*/ 297 w 505"/>
                <a:gd name="T67" fmla="*/ 195 h 761"/>
                <a:gd name="T68" fmla="*/ 362 w 505"/>
                <a:gd name="T69" fmla="*/ 160 h 761"/>
                <a:gd name="T70" fmla="*/ 433 w 505"/>
                <a:gd name="T71" fmla="*/ 156 h 761"/>
                <a:gd name="T72" fmla="*/ 461 w 505"/>
                <a:gd name="T73" fmla="*/ 166 h 761"/>
                <a:gd name="T74" fmla="*/ 486 w 505"/>
                <a:gd name="T75" fmla="*/ 188 h 761"/>
                <a:gd name="T76" fmla="*/ 504 w 505"/>
                <a:gd name="T77" fmla="*/ 150 h 761"/>
                <a:gd name="T78" fmla="*/ 503 w 505"/>
                <a:gd name="T79" fmla="*/ 124 h 761"/>
                <a:gd name="T80" fmla="*/ 486 w 505"/>
                <a:gd name="T81" fmla="*/ 88 h 761"/>
                <a:gd name="T82" fmla="*/ 430 w 505"/>
                <a:gd name="T83" fmla="*/ 37 h 761"/>
                <a:gd name="T84" fmla="*/ 379 w 505"/>
                <a:gd name="T85" fmla="*/ 19 h 761"/>
                <a:gd name="T86" fmla="*/ 341 w 505"/>
                <a:gd name="T87" fmla="*/ 0 h 761"/>
                <a:gd name="T88" fmla="*/ 278 w 505"/>
                <a:gd name="T89" fmla="*/ 66 h 761"/>
                <a:gd name="T90" fmla="*/ 271 w 505"/>
                <a:gd name="T91" fmla="*/ 90 h 761"/>
                <a:gd name="T92" fmla="*/ 248 w 505"/>
                <a:gd name="T93" fmla="*/ 94 h 761"/>
                <a:gd name="T94" fmla="*/ 225 w 505"/>
                <a:gd name="T95" fmla="*/ 89 h 761"/>
                <a:gd name="T96" fmla="*/ 158 w 505"/>
                <a:gd name="T97" fmla="*/ 99 h 761"/>
                <a:gd name="T98" fmla="*/ 121 w 505"/>
                <a:gd name="T99" fmla="*/ 131 h 761"/>
                <a:gd name="T100" fmla="*/ 88 w 505"/>
                <a:gd name="T101" fmla="*/ 179 h 761"/>
                <a:gd name="T102" fmla="*/ 84 w 505"/>
                <a:gd name="T103" fmla="*/ 18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761">
                  <a:moveTo>
                    <a:pt x="56" y="190"/>
                  </a:moveTo>
                  <a:cubicBezTo>
                    <a:pt x="49" y="188"/>
                    <a:pt x="42" y="187"/>
                    <a:pt x="34" y="185"/>
                  </a:cubicBezTo>
                  <a:cubicBezTo>
                    <a:pt x="18" y="204"/>
                    <a:pt x="9" y="225"/>
                    <a:pt x="6" y="249"/>
                  </a:cubicBezTo>
                  <a:cubicBezTo>
                    <a:pt x="6" y="251"/>
                    <a:pt x="6" y="254"/>
                    <a:pt x="5" y="257"/>
                  </a:cubicBezTo>
                  <a:cubicBezTo>
                    <a:pt x="5" y="261"/>
                    <a:pt x="5" y="264"/>
                    <a:pt x="5" y="268"/>
                  </a:cubicBezTo>
                  <a:cubicBezTo>
                    <a:pt x="5" y="281"/>
                    <a:pt x="5" y="294"/>
                    <a:pt x="6" y="307"/>
                  </a:cubicBezTo>
                  <a:cubicBezTo>
                    <a:pt x="6" y="310"/>
                    <a:pt x="7" y="313"/>
                    <a:pt x="7" y="315"/>
                  </a:cubicBezTo>
                  <a:cubicBezTo>
                    <a:pt x="11" y="348"/>
                    <a:pt x="19" y="379"/>
                    <a:pt x="37" y="408"/>
                  </a:cubicBezTo>
                  <a:cubicBezTo>
                    <a:pt x="38" y="410"/>
                    <a:pt x="38" y="413"/>
                    <a:pt x="39" y="418"/>
                  </a:cubicBezTo>
                  <a:cubicBezTo>
                    <a:pt x="36" y="419"/>
                    <a:pt x="33" y="421"/>
                    <a:pt x="29" y="422"/>
                  </a:cubicBezTo>
                  <a:cubicBezTo>
                    <a:pt x="27" y="423"/>
                    <a:pt x="25" y="424"/>
                    <a:pt x="23" y="425"/>
                  </a:cubicBezTo>
                  <a:cubicBezTo>
                    <a:pt x="15" y="429"/>
                    <a:pt x="8" y="432"/>
                    <a:pt x="0" y="436"/>
                  </a:cubicBezTo>
                  <a:cubicBezTo>
                    <a:pt x="3" y="442"/>
                    <a:pt x="6" y="446"/>
                    <a:pt x="9" y="451"/>
                  </a:cubicBezTo>
                  <a:cubicBezTo>
                    <a:pt x="9" y="452"/>
                    <a:pt x="10" y="453"/>
                    <a:pt x="10" y="454"/>
                  </a:cubicBezTo>
                  <a:cubicBezTo>
                    <a:pt x="11" y="456"/>
                    <a:pt x="12" y="458"/>
                    <a:pt x="13" y="460"/>
                  </a:cubicBezTo>
                  <a:cubicBezTo>
                    <a:pt x="16" y="464"/>
                    <a:pt x="18" y="469"/>
                    <a:pt x="19" y="473"/>
                  </a:cubicBezTo>
                  <a:cubicBezTo>
                    <a:pt x="25" y="492"/>
                    <a:pt x="30" y="511"/>
                    <a:pt x="34" y="530"/>
                  </a:cubicBezTo>
                  <a:cubicBezTo>
                    <a:pt x="38" y="543"/>
                    <a:pt x="42" y="555"/>
                    <a:pt x="48" y="567"/>
                  </a:cubicBezTo>
                  <a:cubicBezTo>
                    <a:pt x="49" y="569"/>
                    <a:pt x="50" y="571"/>
                    <a:pt x="51" y="574"/>
                  </a:cubicBezTo>
                  <a:cubicBezTo>
                    <a:pt x="59" y="591"/>
                    <a:pt x="70" y="606"/>
                    <a:pt x="84" y="620"/>
                  </a:cubicBezTo>
                  <a:cubicBezTo>
                    <a:pt x="94" y="631"/>
                    <a:pt x="104" y="642"/>
                    <a:pt x="114" y="652"/>
                  </a:cubicBezTo>
                  <a:cubicBezTo>
                    <a:pt x="116" y="653"/>
                    <a:pt x="118" y="655"/>
                    <a:pt x="119" y="656"/>
                  </a:cubicBezTo>
                  <a:cubicBezTo>
                    <a:pt x="132" y="669"/>
                    <a:pt x="146" y="680"/>
                    <a:pt x="161" y="689"/>
                  </a:cubicBezTo>
                  <a:cubicBezTo>
                    <a:pt x="168" y="693"/>
                    <a:pt x="173" y="699"/>
                    <a:pt x="179" y="705"/>
                  </a:cubicBezTo>
                  <a:cubicBezTo>
                    <a:pt x="185" y="710"/>
                    <a:pt x="191" y="715"/>
                    <a:pt x="197" y="720"/>
                  </a:cubicBezTo>
                  <a:cubicBezTo>
                    <a:pt x="199" y="722"/>
                    <a:pt x="200" y="723"/>
                    <a:pt x="202" y="724"/>
                  </a:cubicBezTo>
                  <a:cubicBezTo>
                    <a:pt x="211" y="732"/>
                    <a:pt x="220" y="740"/>
                    <a:pt x="229" y="748"/>
                  </a:cubicBezTo>
                  <a:cubicBezTo>
                    <a:pt x="237" y="754"/>
                    <a:pt x="245" y="759"/>
                    <a:pt x="255" y="761"/>
                  </a:cubicBezTo>
                  <a:cubicBezTo>
                    <a:pt x="253" y="757"/>
                    <a:pt x="251" y="753"/>
                    <a:pt x="248" y="749"/>
                  </a:cubicBezTo>
                  <a:cubicBezTo>
                    <a:pt x="239" y="735"/>
                    <a:pt x="229" y="721"/>
                    <a:pt x="220" y="706"/>
                  </a:cubicBezTo>
                  <a:cubicBezTo>
                    <a:pt x="219" y="704"/>
                    <a:pt x="218" y="703"/>
                    <a:pt x="217" y="701"/>
                  </a:cubicBezTo>
                  <a:cubicBezTo>
                    <a:pt x="213" y="695"/>
                    <a:pt x="210" y="690"/>
                    <a:pt x="207" y="684"/>
                  </a:cubicBezTo>
                  <a:cubicBezTo>
                    <a:pt x="199" y="669"/>
                    <a:pt x="192" y="653"/>
                    <a:pt x="187" y="636"/>
                  </a:cubicBezTo>
                  <a:cubicBezTo>
                    <a:pt x="183" y="624"/>
                    <a:pt x="180" y="612"/>
                    <a:pt x="176" y="599"/>
                  </a:cubicBezTo>
                  <a:cubicBezTo>
                    <a:pt x="175" y="597"/>
                    <a:pt x="175" y="595"/>
                    <a:pt x="174" y="592"/>
                  </a:cubicBezTo>
                  <a:cubicBezTo>
                    <a:pt x="172" y="585"/>
                    <a:pt x="170" y="577"/>
                    <a:pt x="168" y="570"/>
                  </a:cubicBezTo>
                  <a:cubicBezTo>
                    <a:pt x="167" y="566"/>
                    <a:pt x="166" y="562"/>
                    <a:pt x="165" y="558"/>
                  </a:cubicBezTo>
                  <a:cubicBezTo>
                    <a:pt x="162" y="546"/>
                    <a:pt x="160" y="535"/>
                    <a:pt x="158" y="523"/>
                  </a:cubicBezTo>
                  <a:cubicBezTo>
                    <a:pt x="156" y="513"/>
                    <a:pt x="153" y="502"/>
                    <a:pt x="150" y="491"/>
                  </a:cubicBezTo>
                  <a:cubicBezTo>
                    <a:pt x="148" y="487"/>
                    <a:pt x="147" y="483"/>
                    <a:pt x="145" y="480"/>
                  </a:cubicBezTo>
                  <a:cubicBezTo>
                    <a:pt x="144" y="478"/>
                    <a:pt x="143" y="475"/>
                    <a:pt x="142" y="473"/>
                  </a:cubicBezTo>
                  <a:cubicBezTo>
                    <a:pt x="140" y="469"/>
                    <a:pt x="138" y="465"/>
                    <a:pt x="136" y="460"/>
                  </a:cubicBezTo>
                  <a:cubicBezTo>
                    <a:pt x="142" y="460"/>
                    <a:pt x="146" y="462"/>
                    <a:pt x="151" y="465"/>
                  </a:cubicBezTo>
                  <a:cubicBezTo>
                    <a:pt x="153" y="466"/>
                    <a:pt x="155" y="467"/>
                    <a:pt x="157" y="468"/>
                  </a:cubicBezTo>
                  <a:cubicBezTo>
                    <a:pt x="163" y="472"/>
                    <a:pt x="169" y="476"/>
                    <a:pt x="176" y="477"/>
                  </a:cubicBezTo>
                  <a:cubicBezTo>
                    <a:pt x="174" y="472"/>
                    <a:pt x="174" y="469"/>
                    <a:pt x="172" y="466"/>
                  </a:cubicBezTo>
                  <a:cubicBezTo>
                    <a:pt x="170" y="463"/>
                    <a:pt x="169" y="460"/>
                    <a:pt x="167" y="457"/>
                  </a:cubicBezTo>
                  <a:cubicBezTo>
                    <a:pt x="166" y="455"/>
                    <a:pt x="165" y="453"/>
                    <a:pt x="164" y="451"/>
                  </a:cubicBezTo>
                  <a:cubicBezTo>
                    <a:pt x="157" y="435"/>
                    <a:pt x="152" y="418"/>
                    <a:pt x="150" y="401"/>
                  </a:cubicBezTo>
                  <a:cubicBezTo>
                    <a:pt x="149" y="397"/>
                    <a:pt x="149" y="394"/>
                    <a:pt x="149" y="391"/>
                  </a:cubicBezTo>
                  <a:cubicBezTo>
                    <a:pt x="148" y="382"/>
                    <a:pt x="148" y="374"/>
                    <a:pt x="149" y="366"/>
                  </a:cubicBezTo>
                  <a:cubicBezTo>
                    <a:pt x="149" y="360"/>
                    <a:pt x="149" y="355"/>
                    <a:pt x="150" y="349"/>
                  </a:cubicBezTo>
                  <a:cubicBezTo>
                    <a:pt x="151" y="341"/>
                    <a:pt x="150" y="333"/>
                    <a:pt x="149" y="325"/>
                  </a:cubicBezTo>
                  <a:cubicBezTo>
                    <a:pt x="149" y="322"/>
                    <a:pt x="148" y="320"/>
                    <a:pt x="147" y="317"/>
                  </a:cubicBezTo>
                  <a:cubicBezTo>
                    <a:pt x="145" y="309"/>
                    <a:pt x="142" y="301"/>
                    <a:pt x="138" y="294"/>
                  </a:cubicBezTo>
                  <a:cubicBezTo>
                    <a:pt x="136" y="290"/>
                    <a:pt x="134" y="286"/>
                    <a:pt x="131" y="281"/>
                  </a:cubicBezTo>
                  <a:cubicBezTo>
                    <a:pt x="139" y="278"/>
                    <a:pt x="147" y="276"/>
                    <a:pt x="154" y="273"/>
                  </a:cubicBezTo>
                  <a:cubicBezTo>
                    <a:pt x="159" y="272"/>
                    <a:pt x="163" y="269"/>
                    <a:pt x="167" y="267"/>
                  </a:cubicBezTo>
                  <a:cubicBezTo>
                    <a:pt x="169" y="266"/>
                    <a:pt x="171" y="265"/>
                    <a:pt x="173" y="264"/>
                  </a:cubicBezTo>
                  <a:cubicBezTo>
                    <a:pt x="174" y="263"/>
                    <a:pt x="175" y="263"/>
                    <a:pt x="175" y="262"/>
                  </a:cubicBezTo>
                  <a:cubicBezTo>
                    <a:pt x="195" y="252"/>
                    <a:pt x="206" y="235"/>
                    <a:pt x="206" y="210"/>
                  </a:cubicBezTo>
                  <a:cubicBezTo>
                    <a:pt x="206" y="207"/>
                    <a:pt x="207" y="205"/>
                    <a:pt x="207" y="202"/>
                  </a:cubicBezTo>
                  <a:cubicBezTo>
                    <a:pt x="207" y="201"/>
                    <a:pt x="208" y="201"/>
                    <a:pt x="210" y="199"/>
                  </a:cubicBezTo>
                  <a:cubicBezTo>
                    <a:pt x="214" y="200"/>
                    <a:pt x="218" y="201"/>
                    <a:pt x="223" y="202"/>
                  </a:cubicBezTo>
                  <a:cubicBezTo>
                    <a:pt x="234" y="204"/>
                    <a:pt x="246" y="206"/>
                    <a:pt x="257" y="207"/>
                  </a:cubicBezTo>
                  <a:cubicBezTo>
                    <a:pt x="257" y="207"/>
                    <a:pt x="257" y="207"/>
                    <a:pt x="258" y="207"/>
                  </a:cubicBezTo>
                  <a:cubicBezTo>
                    <a:pt x="261" y="208"/>
                    <a:pt x="265" y="208"/>
                    <a:pt x="268" y="208"/>
                  </a:cubicBezTo>
                  <a:cubicBezTo>
                    <a:pt x="279" y="207"/>
                    <a:pt x="289" y="204"/>
                    <a:pt x="297" y="195"/>
                  </a:cubicBezTo>
                  <a:cubicBezTo>
                    <a:pt x="298" y="194"/>
                    <a:pt x="300" y="193"/>
                    <a:pt x="301" y="192"/>
                  </a:cubicBezTo>
                  <a:cubicBezTo>
                    <a:pt x="320" y="175"/>
                    <a:pt x="340" y="165"/>
                    <a:pt x="362" y="160"/>
                  </a:cubicBezTo>
                  <a:cubicBezTo>
                    <a:pt x="365" y="159"/>
                    <a:pt x="367" y="159"/>
                    <a:pt x="370" y="158"/>
                  </a:cubicBezTo>
                  <a:cubicBezTo>
                    <a:pt x="390" y="154"/>
                    <a:pt x="411" y="154"/>
                    <a:pt x="433" y="156"/>
                  </a:cubicBezTo>
                  <a:cubicBezTo>
                    <a:pt x="441" y="157"/>
                    <a:pt x="448" y="159"/>
                    <a:pt x="455" y="162"/>
                  </a:cubicBezTo>
                  <a:cubicBezTo>
                    <a:pt x="457" y="163"/>
                    <a:pt x="459" y="164"/>
                    <a:pt x="461" y="166"/>
                  </a:cubicBezTo>
                  <a:cubicBezTo>
                    <a:pt x="465" y="168"/>
                    <a:pt x="470" y="172"/>
                    <a:pt x="474" y="175"/>
                  </a:cubicBezTo>
                  <a:cubicBezTo>
                    <a:pt x="478" y="179"/>
                    <a:pt x="481" y="183"/>
                    <a:pt x="486" y="188"/>
                  </a:cubicBezTo>
                  <a:cubicBezTo>
                    <a:pt x="489" y="185"/>
                    <a:pt x="492" y="183"/>
                    <a:pt x="494" y="179"/>
                  </a:cubicBezTo>
                  <a:cubicBezTo>
                    <a:pt x="499" y="170"/>
                    <a:pt x="503" y="160"/>
                    <a:pt x="504" y="150"/>
                  </a:cubicBezTo>
                  <a:cubicBezTo>
                    <a:pt x="504" y="147"/>
                    <a:pt x="504" y="144"/>
                    <a:pt x="504" y="141"/>
                  </a:cubicBezTo>
                  <a:cubicBezTo>
                    <a:pt x="505" y="136"/>
                    <a:pt x="504" y="130"/>
                    <a:pt x="503" y="124"/>
                  </a:cubicBezTo>
                  <a:cubicBezTo>
                    <a:pt x="502" y="121"/>
                    <a:pt x="502" y="119"/>
                    <a:pt x="501" y="116"/>
                  </a:cubicBezTo>
                  <a:cubicBezTo>
                    <a:pt x="498" y="106"/>
                    <a:pt x="493" y="97"/>
                    <a:pt x="486" y="88"/>
                  </a:cubicBezTo>
                  <a:cubicBezTo>
                    <a:pt x="470" y="69"/>
                    <a:pt x="454" y="53"/>
                    <a:pt x="435" y="40"/>
                  </a:cubicBezTo>
                  <a:cubicBezTo>
                    <a:pt x="433" y="39"/>
                    <a:pt x="431" y="38"/>
                    <a:pt x="430" y="37"/>
                  </a:cubicBezTo>
                  <a:cubicBezTo>
                    <a:pt x="415" y="28"/>
                    <a:pt x="399" y="22"/>
                    <a:pt x="382" y="19"/>
                  </a:cubicBezTo>
                  <a:cubicBezTo>
                    <a:pt x="381" y="19"/>
                    <a:pt x="380" y="19"/>
                    <a:pt x="379" y="19"/>
                  </a:cubicBezTo>
                  <a:cubicBezTo>
                    <a:pt x="376" y="19"/>
                    <a:pt x="373" y="18"/>
                    <a:pt x="370" y="17"/>
                  </a:cubicBezTo>
                  <a:cubicBezTo>
                    <a:pt x="360" y="15"/>
                    <a:pt x="350" y="10"/>
                    <a:pt x="341" y="0"/>
                  </a:cubicBezTo>
                  <a:cubicBezTo>
                    <a:pt x="327" y="12"/>
                    <a:pt x="315" y="22"/>
                    <a:pt x="303" y="33"/>
                  </a:cubicBezTo>
                  <a:cubicBezTo>
                    <a:pt x="292" y="42"/>
                    <a:pt x="283" y="53"/>
                    <a:pt x="278" y="66"/>
                  </a:cubicBezTo>
                  <a:cubicBezTo>
                    <a:pt x="277" y="68"/>
                    <a:pt x="276" y="71"/>
                    <a:pt x="275" y="73"/>
                  </a:cubicBezTo>
                  <a:cubicBezTo>
                    <a:pt x="273" y="78"/>
                    <a:pt x="272" y="84"/>
                    <a:pt x="271" y="90"/>
                  </a:cubicBezTo>
                  <a:cubicBezTo>
                    <a:pt x="270" y="93"/>
                    <a:pt x="269" y="96"/>
                    <a:pt x="268" y="101"/>
                  </a:cubicBezTo>
                  <a:cubicBezTo>
                    <a:pt x="261" y="98"/>
                    <a:pt x="254" y="96"/>
                    <a:pt x="248" y="94"/>
                  </a:cubicBezTo>
                  <a:cubicBezTo>
                    <a:pt x="243" y="93"/>
                    <a:pt x="238" y="91"/>
                    <a:pt x="233" y="90"/>
                  </a:cubicBezTo>
                  <a:cubicBezTo>
                    <a:pt x="230" y="90"/>
                    <a:pt x="228" y="89"/>
                    <a:pt x="225" y="89"/>
                  </a:cubicBezTo>
                  <a:cubicBezTo>
                    <a:pt x="216" y="88"/>
                    <a:pt x="206" y="88"/>
                    <a:pt x="197" y="89"/>
                  </a:cubicBezTo>
                  <a:cubicBezTo>
                    <a:pt x="183" y="90"/>
                    <a:pt x="170" y="93"/>
                    <a:pt x="158" y="99"/>
                  </a:cubicBezTo>
                  <a:cubicBezTo>
                    <a:pt x="156" y="100"/>
                    <a:pt x="154" y="101"/>
                    <a:pt x="152" y="102"/>
                  </a:cubicBezTo>
                  <a:cubicBezTo>
                    <a:pt x="140" y="109"/>
                    <a:pt x="130" y="118"/>
                    <a:pt x="121" y="131"/>
                  </a:cubicBezTo>
                  <a:cubicBezTo>
                    <a:pt x="115" y="141"/>
                    <a:pt x="108" y="151"/>
                    <a:pt x="101" y="160"/>
                  </a:cubicBezTo>
                  <a:cubicBezTo>
                    <a:pt x="97" y="167"/>
                    <a:pt x="93" y="173"/>
                    <a:pt x="88" y="179"/>
                  </a:cubicBezTo>
                  <a:cubicBezTo>
                    <a:pt x="88" y="179"/>
                    <a:pt x="88" y="179"/>
                    <a:pt x="88" y="180"/>
                  </a:cubicBezTo>
                  <a:cubicBezTo>
                    <a:pt x="87" y="181"/>
                    <a:pt x="85" y="183"/>
                    <a:pt x="84" y="184"/>
                  </a:cubicBezTo>
                  <a:cubicBezTo>
                    <a:pt x="76" y="191"/>
                    <a:pt x="67" y="193"/>
                    <a:pt x="5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7" name="Freeform 11"/>
            <p:cNvSpPr/>
            <p:nvPr>
              <p:custDataLst>
                <p:tags r:id="rId8"/>
              </p:custDataLst>
            </p:nvPr>
          </p:nvSpPr>
          <p:spPr bwMode="auto">
            <a:xfrm>
              <a:off x="5595938" y="2135188"/>
              <a:ext cx="1071563" cy="1697038"/>
            </a:xfrm>
            <a:custGeom>
              <a:avLst/>
              <a:gdLst>
                <a:gd name="T0" fmla="*/ 193 w 285"/>
                <a:gd name="T1" fmla="*/ 95 h 452"/>
                <a:gd name="T2" fmla="*/ 158 w 285"/>
                <a:gd name="T3" fmla="*/ 66 h 452"/>
                <a:gd name="T4" fmla="*/ 152 w 285"/>
                <a:gd name="T5" fmla="*/ 62 h 452"/>
                <a:gd name="T6" fmla="*/ 143 w 285"/>
                <a:gd name="T7" fmla="*/ 56 h 452"/>
                <a:gd name="T8" fmla="*/ 84 w 285"/>
                <a:gd name="T9" fmla="*/ 9 h 452"/>
                <a:gd name="T10" fmla="*/ 71 w 285"/>
                <a:gd name="T11" fmla="*/ 2 h 452"/>
                <a:gd name="T12" fmla="*/ 74 w 285"/>
                <a:gd name="T13" fmla="*/ 24 h 452"/>
                <a:gd name="T14" fmla="*/ 75 w 285"/>
                <a:gd name="T15" fmla="*/ 34 h 452"/>
                <a:gd name="T16" fmla="*/ 76 w 285"/>
                <a:gd name="T17" fmla="*/ 43 h 452"/>
                <a:gd name="T18" fmla="*/ 76 w 285"/>
                <a:gd name="T19" fmla="*/ 115 h 452"/>
                <a:gd name="T20" fmla="*/ 71 w 285"/>
                <a:gd name="T21" fmla="*/ 143 h 452"/>
                <a:gd name="T22" fmla="*/ 70 w 285"/>
                <a:gd name="T23" fmla="*/ 154 h 452"/>
                <a:gd name="T24" fmla="*/ 68 w 285"/>
                <a:gd name="T25" fmla="*/ 169 h 452"/>
                <a:gd name="T26" fmla="*/ 66 w 285"/>
                <a:gd name="T27" fmla="*/ 177 h 452"/>
                <a:gd name="T28" fmla="*/ 64 w 285"/>
                <a:gd name="T29" fmla="*/ 194 h 452"/>
                <a:gd name="T30" fmla="*/ 37 w 285"/>
                <a:gd name="T31" fmla="*/ 276 h 452"/>
                <a:gd name="T32" fmla="*/ 32 w 285"/>
                <a:gd name="T33" fmla="*/ 285 h 452"/>
                <a:gd name="T34" fmla="*/ 29 w 285"/>
                <a:gd name="T35" fmla="*/ 291 h 452"/>
                <a:gd name="T36" fmla="*/ 10 w 285"/>
                <a:gd name="T37" fmla="*/ 336 h 452"/>
                <a:gd name="T38" fmla="*/ 3 w 285"/>
                <a:gd name="T39" fmla="*/ 362 h 452"/>
                <a:gd name="T40" fmla="*/ 1 w 285"/>
                <a:gd name="T41" fmla="*/ 372 h 452"/>
                <a:gd name="T42" fmla="*/ 1 w 285"/>
                <a:gd name="T43" fmla="*/ 381 h 452"/>
                <a:gd name="T44" fmla="*/ 3 w 285"/>
                <a:gd name="T45" fmla="*/ 406 h 452"/>
                <a:gd name="T46" fmla="*/ 9 w 285"/>
                <a:gd name="T47" fmla="*/ 421 h 452"/>
                <a:gd name="T48" fmla="*/ 31 w 285"/>
                <a:gd name="T49" fmla="*/ 443 h 452"/>
                <a:gd name="T50" fmla="*/ 46 w 285"/>
                <a:gd name="T51" fmla="*/ 449 h 452"/>
                <a:gd name="T52" fmla="*/ 63 w 285"/>
                <a:gd name="T53" fmla="*/ 451 h 452"/>
                <a:gd name="T54" fmla="*/ 64 w 285"/>
                <a:gd name="T55" fmla="*/ 451 h 452"/>
                <a:gd name="T56" fmla="*/ 73 w 285"/>
                <a:gd name="T57" fmla="*/ 451 h 452"/>
                <a:gd name="T58" fmla="*/ 74 w 285"/>
                <a:gd name="T59" fmla="*/ 451 h 452"/>
                <a:gd name="T60" fmla="*/ 156 w 285"/>
                <a:gd name="T61" fmla="*/ 430 h 452"/>
                <a:gd name="T62" fmla="*/ 166 w 285"/>
                <a:gd name="T63" fmla="*/ 427 h 452"/>
                <a:gd name="T64" fmla="*/ 172 w 285"/>
                <a:gd name="T65" fmla="*/ 424 h 452"/>
                <a:gd name="T66" fmla="*/ 179 w 285"/>
                <a:gd name="T67" fmla="*/ 422 h 452"/>
                <a:gd name="T68" fmla="*/ 224 w 285"/>
                <a:gd name="T69" fmla="*/ 419 h 452"/>
                <a:gd name="T70" fmla="*/ 250 w 285"/>
                <a:gd name="T71" fmla="*/ 417 h 452"/>
                <a:gd name="T72" fmla="*/ 261 w 285"/>
                <a:gd name="T73" fmla="*/ 406 h 452"/>
                <a:gd name="T74" fmla="*/ 266 w 285"/>
                <a:gd name="T75" fmla="*/ 399 h 452"/>
                <a:gd name="T76" fmla="*/ 273 w 285"/>
                <a:gd name="T77" fmla="*/ 382 h 452"/>
                <a:gd name="T78" fmla="*/ 275 w 285"/>
                <a:gd name="T79" fmla="*/ 375 h 452"/>
                <a:gd name="T80" fmla="*/ 280 w 285"/>
                <a:gd name="T81" fmla="*/ 353 h 452"/>
                <a:gd name="T82" fmla="*/ 278 w 285"/>
                <a:gd name="T83" fmla="*/ 248 h 452"/>
                <a:gd name="T84" fmla="*/ 276 w 285"/>
                <a:gd name="T85" fmla="*/ 240 h 452"/>
                <a:gd name="T86" fmla="*/ 275 w 285"/>
                <a:gd name="T87" fmla="*/ 233 h 452"/>
                <a:gd name="T88" fmla="*/ 271 w 285"/>
                <a:gd name="T89" fmla="*/ 221 h 452"/>
                <a:gd name="T90" fmla="*/ 233 w 285"/>
                <a:gd name="T91" fmla="*/ 142 h 452"/>
                <a:gd name="T92" fmla="*/ 229 w 285"/>
                <a:gd name="T93" fmla="*/ 137 h 452"/>
                <a:gd name="T94" fmla="*/ 193 w 285"/>
                <a:gd name="T95" fmla="*/ 9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452">
                  <a:moveTo>
                    <a:pt x="193" y="95"/>
                  </a:moveTo>
                  <a:cubicBezTo>
                    <a:pt x="182" y="84"/>
                    <a:pt x="170" y="75"/>
                    <a:pt x="158" y="66"/>
                  </a:cubicBezTo>
                  <a:cubicBezTo>
                    <a:pt x="156" y="65"/>
                    <a:pt x="154" y="63"/>
                    <a:pt x="152" y="62"/>
                  </a:cubicBezTo>
                  <a:cubicBezTo>
                    <a:pt x="149" y="60"/>
                    <a:pt x="146" y="58"/>
                    <a:pt x="143" y="56"/>
                  </a:cubicBezTo>
                  <a:cubicBezTo>
                    <a:pt x="123" y="42"/>
                    <a:pt x="102" y="28"/>
                    <a:pt x="84" y="9"/>
                  </a:cubicBezTo>
                  <a:cubicBezTo>
                    <a:pt x="80" y="6"/>
                    <a:pt x="78" y="0"/>
                    <a:pt x="71" y="2"/>
                  </a:cubicBezTo>
                  <a:cubicBezTo>
                    <a:pt x="72" y="9"/>
                    <a:pt x="73" y="17"/>
                    <a:pt x="74" y="24"/>
                  </a:cubicBezTo>
                  <a:cubicBezTo>
                    <a:pt x="74" y="27"/>
                    <a:pt x="74" y="31"/>
                    <a:pt x="75" y="34"/>
                  </a:cubicBezTo>
                  <a:cubicBezTo>
                    <a:pt x="75" y="37"/>
                    <a:pt x="76" y="40"/>
                    <a:pt x="76" y="43"/>
                  </a:cubicBezTo>
                  <a:cubicBezTo>
                    <a:pt x="79" y="67"/>
                    <a:pt x="79" y="91"/>
                    <a:pt x="76" y="115"/>
                  </a:cubicBezTo>
                  <a:cubicBezTo>
                    <a:pt x="74" y="124"/>
                    <a:pt x="73" y="134"/>
                    <a:pt x="71" y="143"/>
                  </a:cubicBezTo>
                  <a:cubicBezTo>
                    <a:pt x="71" y="147"/>
                    <a:pt x="70" y="150"/>
                    <a:pt x="70" y="154"/>
                  </a:cubicBezTo>
                  <a:cubicBezTo>
                    <a:pt x="69" y="159"/>
                    <a:pt x="68" y="164"/>
                    <a:pt x="68" y="169"/>
                  </a:cubicBezTo>
                  <a:cubicBezTo>
                    <a:pt x="67" y="171"/>
                    <a:pt x="67" y="174"/>
                    <a:pt x="66" y="177"/>
                  </a:cubicBezTo>
                  <a:cubicBezTo>
                    <a:pt x="65" y="182"/>
                    <a:pt x="65" y="188"/>
                    <a:pt x="64" y="194"/>
                  </a:cubicBezTo>
                  <a:cubicBezTo>
                    <a:pt x="59" y="223"/>
                    <a:pt x="49" y="250"/>
                    <a:pt x="37" y="276"/>
                  </a:cubicBezTo>
                  <a:cubicBezTo>
                    <a:pt x="35" y="279"/>
                    <a:pt x="34" y="282"/>
                    <a:pt x="32" y="285"/>
                  </a:cubicBezTo>
                  <a:cubicBezTo>
                    <a:pt x="31" y="287"/>
                    <a:pt x="30" y="289"/>
                    <a:pt x="29" y="291"/>
                  </a:cubicBezTo>
                  <a:cubicBezTo>
                    <a:pt x="22" y="306"/>
                    <a:pt x="16" y="320"/>
                    <a:pt x="10" y="336"/>
                  </a:cubicBezTo>
                  <a:cubicBezTo>
                    <a:pt x="7" y="344"/>
                    <a:pt x="5" y="353"/>
                    <a:pt x="3" y="362"/>
                  </a:cubicBezTo>
                  <a:cubicBezTo>
                    <a:pt x="2" y="365"/>
                    <a:pt x="2" y="369"/>
                    <a:pt x="1" y="372"/>
                  </a:cubicBezTo>
                  <a:cubicBezTo>
                    <a:pt x="1" y="375"/>
                    <a:pt x="1" y="378"/>
                    <a:pt x="1" y="381"/>
                  </a:cubicBezTo>
                  <a:cubicBezTo>
                    <a:pt x="0" y="390"/>
                    <a:pt x="1" y="398"/>
                    <a:pt x="3" y="406"/>
                  </a:cubicBezTo>
                  <a:cubicBezTo>
                    <a:pt x="4" y="412"/>
                    <a:pt x="6" y="417"/>
                    <a:pt x="9" y="421"/>
                  </a:cubicBezTo>
                  <a:cubicBezTo>
                    <a:pt x="14" y="430"/>
                    <a:pt x="21" y="438"/>
                    <a:pt x="31" y="443"/>
                  </a:cubicBezTo>
                  <a:cubicBezTo>
                    <a:pt x="35" y="446"/>
                    <a:pt x="40" y="447"/>
                    <a:pt x="46" y="449"/>
                  </a:cubicBezTo>
                  <a:cubicBezTo>
                    <a:pt x="51" y="450"/>
                    <a:pt x="57" y="451"/>
                    <a:pt x="63" y="451"/>
                  </a:cubicBezTo>
                  <a:cubicBezTo>
                    <a:pt x="63" y="451"/>
                    <a:pt x="64" y="451"/>
                    <a:pt x="64" y="451"/>
                  </a:cubicBezTo>
                  <a:cubicBezTo>
                    <a:pt x="67" y="452"/>
                    <a:pt x="70" y="452"/>
                    <a:pt x="73" y="451"/>
                  </a:cubicBezTo>
                  <a:cubicBezTo>
                    <a:pt x="73" y="451"/>
                    <a:pt x="74" y="451"/>
                    <a:pt x="74" y="451"/>
                  </a:cubicBezTo>
                  <a:cubicBezTo>
                    <a:pt x="102" y="444"/>
                    <a:pt x="130" y="442"/>
                    <a:pt x="156" y="430"/>
                  </a:cubicBezTo>
                  <a:cubicBezTo>
                    <a:pt x="160" y="429"/>
                    <a:pt x="163" y="428"/>
                    <a:pt x="166" y="427"/>
                  </a:cubicBezTo>
                  <a:cubicBezTo>
                    <a:pt x="168" y="426"/>
                    <a:pt x="170" y="425"/>
                    <a:pt x="172" y="424"/>
                  </a:cubicBezTo>
                  <a:cubicBezTo>
                    <a:pt x="175" y="423"/>
                    <a:pt x="177" y="423"/>
                    <a:pt x="179" y="422"/>
                  </a:cubicBezTo>
                  <a:cubicBezTo>
                    <a:pt x="194" y="417"/>
                    <a:pt x="208" y="415"/>
                    <a:pt x="224" y="419"/>
                  </a:cubicBezTo>
                  <a:cubicBezTo>
                    <a:pt x="236" y="421"/>
                    <a:pt x="244" y="421"/>
                    <a:pt x="250" y="417"/>
                  </a:cubicBezTo>
                  <a:cubicBezTo>
                    <a:pt x="254" y="415"/>
                    <a:pt x="258" y="411"/>
                    <a:pt x="261" y="406"/>
                  </a:cubicBezTo>
                  <a:cubicBezTo>
                    <a:pt x="263" y="404"/>
                    <a:pt x="264" y="402"/>
                    <a:pt x="266" y="399"/>
                  </a:cubicBezTo>
                  <a:cubicBezTo>
                    <a:pt x="269" y="394"/>
                    <a:pt x="271" y="388"/>
                    <a:pt x="273" y="382"/>
                  </a:cubicBezTo>
                  <a:cubicBezTo>
                    <a:pt x="274" y="380"/>
                    <a:pt x="274" y="378"/>
                    <a:pt x="275" y="375"/>
                  </a:cubicBezTo>
                  <a:cubicBezTo>
                    <a:pt x="277" y="368"/>
                    <a:pt x="279" y="360"/>
                    <a:pt x="280" y="353"/>
                  </a:cubicBezTo>
                  <a:cubicBezTo>
                    <a:pt x="285" y="316"/>
                    <a:pt x="284" y="281"/>
                    <a:pt x="278" y="248"/>
                  </a:cubicBezTo>
                  <a:cubicBezTo>
                    <a:pt x="277" y="245"/>
                    <a:pt x="277" y="243"/>
                    <a:pt x="276" y="240"/>
                  </a:cubicBezTo>
                  <a:cubicBezTo>
                    <a:pt x="276" y="238"/>
                    <a:pt x="275" y="236"/>
                    <a:pt x="275" y="233"/>
                  </a:cubicBezTo>
                  <a:cubicBezTo>
                    <a:pt x="274" y="229"/>
                    <a:pt x="273" y="225"/>
                    <a:pt x="271" y="221"/>
                  </a:cubicBezTo>
                  <a:cubicBezTo>
                    <a:pt x="263" y="193"/>
                    <a:pt x="250" y="167"/>
                    <a:pt x="233" y="142"/>
                  </a:cubicBezTo>
                  <a:cubicBezTo>
                    <a:pt x="232" y="140"/>
                    <a:pt x="230" y="139"/>
                    <a:pt x="229" y="137"/>
                  </a:cubicBezTo>
                  <a:cubicBezTo>
                    <a:pt x="219" y="122"/>
                    <a:pt x="207" y="108"/>
                    <a:pt x="19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8" name="Freeform 12"/>
            <p:cNvSpPr/>
            <p:nvPr>
              <p:custDataLst>
                <p:tags r:id="rId9"/>
              </p:custDataLst>
            </p:nvPr>
          </p:nvSpPr>
          <p:spPr bwMode="auto">
            <a:xfrm>
              <a:off x="3749676" y="933450"/>
              <a:ext cx="1122363" cy="2744788"/>
            </a:xfrm>
            <a:custGeom>
              <a:avLst/>
              <a:gdLst>
                <a:gd name="T0" fmla="*/ 240 w 299"/>
                <a:gd name="T1" fmla="*/ 717 h 731"/>
                <a:gd name="T2" fmla="*/ 210 w 299"/>
                <a:gd name="T3" fmla="*/ 663 h 731"/>
                <a:gd name="T4" fmla="*/ 165 w 299"/>
                <a:gd name="T5" fmla="*/ 549 h 731"/>
                <a:gd name="T6" fmla="*/ 147 w 299"/>
                <a:gd name="T7" fmla="*/ 434 h 731"/>
                <a:gd name="T8" fmla="*/ 147 w 299"/>
                <a:gd name="T9" fmla="*/ 424 h 731"/>
                <a:gd name="T10" fmla="*/ 147 w 299"/>
                <a:gd name="T11" fmla="*/ 389 h 731"/>
                <a:gd name="T12" fmla="*/ 124 w 299"/>
                <a:gd name="T13" fmla="*/ 320 h 731"/>
                <a:gd name="T14" fmla="*/ 117 w 299"/>
                <a:gd name="T15" fmla="*/ 304 h 731"/>
                <a:gd name="T16" fmla="*/ 124 w 299"/>
                <a:gd name="T17" fmla="*/ 206 h 731"/>
                <a:gd name="T18" fmla="*/ 159 w 299"/>
                <a:gd name="T19" fmla="*/ 172 h 731"/>
                <a:gd name="T20" fmla="*/ 187 w 299"/>
                <a:gd name="T21" fmla="*/ 127 h 731"/>
                <a:gd name="T22" fmla="*/ 199 w 299"/>
                <a:gd name="T23" fmla="*/ 100 h 731"/>
                <a:gd name="T24" fmla="*/ 260 w 299"/>
                <a:gd name="T25" fmla="*/ 50 h 731"/>
                <a:gd name="T26" fmla="*/ 289 w 299"/>
                <a:gd name="T27" fmla="*/ 52 h 731"/>
                <a:gd name="T28" fmla="*/ 288 w 299"/>
                <a:gd name="T29" fmla="*/ 29 h 731"/>
                <a:gd name="T30" fmla="*/ 261 w 299"/>
                <a:gd name="T31" fmla="*/ 10 h 731"/>
                <a:gd name="T32" fmla="*/ 220 w 299"/>
                <a:gd name="T33" fmla="*/ 2 h 731"/>
                <a:gd name="T34" fmla="*/ 130 w 299"/>
                <a:gd name="T35" fmla="*/ 50 h 731"/>
                <a:gd name="T36" fmla="*/ 120 w 299"/>
                <a:gd name="T37" fmla="*/ 61 h 731"/>
                <a:gd name="T38" fmla="*/ 65 w 299"/>
                <a:gd name="T39" fmla="*/ 63 h 731"/>
                <a:gd name="T40" fmla="*/ 41 w 299"/>
                <a:gd name="T41" fmla="*/ 73 h 731"/>
                <a:gd name="T42" fmla="*/ 40 w 299"/>
                <a:gd name="T43" fmla="*/ 88 h 731"/>
                <a:gd name="T44" fmla="*/ 33 w 299"/>
                <a:gd name="T45" fmla="*/ 115 h 731"/>
                <a:gd name="T46" fmla="*/ 26 w 299"/>
                <a:gd name="T47" fmla="*/ 127 h 731"/>
                <a:gd name="T48" fmla="*/ 15 w 299"/>
                <a:gd name="T49" fmla="*/ 250 h 731"/>
                <a:gd name="T50" fmla="*/ 34 w 299"/>
                <a:gd name="T51" fmla="*/ 300 h 731"/>
                <a:gd name="T52" fmla="*/ 22 w 299"/>
                <a:gd name="T53" fmla="*/ 399 h 731"/>
                <a:gd name="T54" fmla="*/ 23 w 299"/>
                <a:gd name="T55" fmla="*/ 407 h 731"/>
                <a:gd name="T56" fmla="*/ 48 w 299"/>
                <a:gd name="T57" fmla="*/ 487 h 731"/>
                <a:gd name="T58" fmla="*/ 64 w 299"/>
                <a:gd name="T59" fmla="*/ 516 h 731"/>
                <a:gd name="T60" fmla="*/ 114 w 299"/>
                <a:gd name="T61" fmla="*/ 589 h 731"/>
                <a:gd name="T62" fmla="*/ 124 w 299"/>
                <a:gd name="T63" fmla="*/ 608 h 731"/>
                <a:gd name="T64" fmla="*/ 188 w 299"/>
                <a:gd name="T65" fmla="*/ 686 h 731"/>
                <a:gd name="T66" fmla="*/ 219 w 299"/>
                <a:gd name="T6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731">
                  <a:moveTo>
                    <a:pt x="245" y="731"/>
                  </a:moveTo>
                  <a:cubicBezTo>
                    <a:pt x="243" y="725"/>
                    <a:pt x="242" y="720"/>
                    <a:pt x="240" y="717"/>
                  </a:cubicBezTo>
                  <a:cubicBezTo>
                    <a:pt x="230" y="701"/>
                    <a:pt x="221" y="686"/>
                    <a:pt x="213" y="670"/>
                  </a:cubicBezTo>
                  <a:cubicBezTo>
                    <a:pt x="212" y="667"/>
                    <a:pt x="211" y="665"/>
                    <a:pt x="210" y="663"/>
                  </a:cubicBezTo>
                  <a:cubicBezTo>
                    <a:pt x="194" y="631"/>
                    <a:pt x="181" y="597"/>
                    <a:pt x="169" y="562"/>
                  </a:cubicBezTo>
                  <a:cubicBezTo>
                    <a:pt x="168" y="558"/>
                    <a:pt x="166" y="553"/>
                    <a:pt x="165" y="549"/>
                  </a:cubicBezTo>
                  <a:cubicBezTo>
                    <a:pt x="163" y="543"/>
                    <a:pt x="161" y="537"/>
                    <a:pt x="160" y="532"/>
                  </a:cubicBezTo>
                  <a:cubicBezTo>
                    <a:pt x="150" y="500"/>
                    <a:pt x="143" y="467"/>
                    <a:pt x="147" y="434"/>
                  </a:cubicBezTo>
                  <a:cubicBezTo>
                    <a:pt x="147" y="434"/>
                    <a:pt x="147" y="433"/>
                    <a:pt x="147" y="432"/>
                  </a:cubicBezTo>
                  <a:cubicBezTo>
                    <a:pt x="147" y="430"/>
                    <a:pt x="147" y="427"/>
                    <a:pt x="147" y="424"/>
                  </a:cubicBezTo>
                  <a:cubicBezTo>
                    <a:pt x="147" y="424"/>
                    <a:pt x="147" y="424"/>
                    <a:pt x="147" y="424"/>
                  </a:cubicBezTo>
                  <a:cubicBezTo>
                    <a:pt x="149" y="412"/>
                    <a:pt x="149" y="401"/>
                    <a:pt x="147" y="389"/>
                  </a:cubicBezTo>
                  <a:cubicBezTo>
                    <a:pt x="147" y="386"/>
                    <a:pt x="146" y="382"/>
                    <a:pt x="146" y="379"/>
                  </a:cubicBezTo>
                  <a:cubicBezTo>
                    <a:pt x="142" y="358"/>
                    <a:pt x="135" y="339"/>
                    <a:pt x="124" y="320"/>
                  </a:cubicBezTo>
                  <a:cubicBezTo>
                    <a:pt x="123" y="317"/>
                    <a:pt x="121" y="314"/>
                    <a:pt x="120" y="310"/>
                  </a:cubicBezTo>
                  <a:cubicBezTo>
                    <a:pt x="119" y="308"/>
                    <a:pt x="118" y="306"/>
                    <a:pt x="117" y="304"/>
                  </a:cubicBezTo>
                  <a:cubicBezTo>
                    <a:pt x="108" y="275"/>
                    <a:pt x="109" y="239"/>
                    <a:pt x="121" y="212"/>
                  </a:cubicBezTo>
                  <a:cubicBezTo>
                    <a:pt x="122" y="210"/>
                    <a:pt x="123" y="208"/>
                    <a:pt x="124" y="206"/>
                  </a:cubicBezTo>
                  <a:cubicBezTo>
                    <a:pt x="126" y="202"/>
                    <a:pt x="128" y="198"/>
                    <a:pt x="130" y="195"/>
                  </a:cubicBezTo>
                  <a:cubicBezTo>
                    <a:pt x="138" y="185"/>
                    <a:pt x="148" y="177"/>
                    <a:pt x="159" y="172"/>
                  </a:cubicBezTo>
                  <a:cubicBezTo>
                    <a:pt x="176" y="165"/>
                    <a:pt x="186" y="152"/>
                    <a:pt x="187" y="131"/>
                  </a:cubicBezTo>
                  <a:cubicBezTo>
                    <a:pt x="187" y="130"/>
                    <a:pt x="187" y="129"/>
                    <a:pt x="187" y="127"/>
                  </a:cubicBezTo>
                  <a:cubicBezTo>
                    <a:pt x="187" y="125"/>
                    <a:pt x="188" y="122"/>
                    <a:pt x="189" y="120"/>
                  </a:cubicBezTo>
                  <a:cubicBezTo>
                    <a:pt x="191" y="112"/>
                    <a:pt x="194" y="106"/>
                    <a:pt x="199" y="100"/>
                  </a:cubicBezTo>
                  <a:cubicBezTo>
                    <a:pt x="208" y="90"/>
                    <a:pt x="216" y="79"/>
                    <a:pt x="225" y="70"/>
                  </a:cubicBezTo>
                  <a:cubicBezTo>
                    <a:pt x="236" y="59"/>
                    <a:pt x="247" y="52"/>
                    <a:pt x="260" y="50"/>
                  </a:cubicBezTo>
                  <a:cubicBezTo>
                    <a:pt x="263" y="49"/>
                    <a:pt x="266" y="49"/>
                    <a:pt x="269" y="49"/>
                  </a:cubicBezTo>
                  <a:cubicBezTo>
                    <a:pt x="275" y="49"/>
                    <a:pt x="282" y="50"/>
                    <a:pt x="289" y="52"/>
                  </a:cubicBezTo>
                  <a:cubicBezTo>
                    <a:pt x="291" y="53"/>
                    <a:pt x="294" y="52"/>
                    <a:pt x="298" y="52"/>
                  </a:cubicBezTo>
                  <a:cubicBezTo>
                    <a:pt x="299" y="41"/>
                    <a:pt x="294" y="34"/>
                    <a:pt x="288" y="29"/>
                  </a:cubicBezTo>
                  <a:cubicBezTo>
                    <a:pt x="281" y="23"/>
                    <a:pt x="275" y="17"/>
                    <a:pt x="267" y="13"/>
                  </a:cubicBezTo>
                  <a:cubicBezTo>
                    <a:pt x="265" y="12"/>
                    <a:pt x="263" y="11"/>
                    <a:pt x="261" y="10"/>
                  </a:cubicBezTo>
                  <a:cubicBezTo>
                    <a:pt x="249" y="3"/>
                    <a:pt x="236" y="0"/>
                    <a:pt x="222" y="2"/>
                  </a:cubicBezTo>
                  <a:cubicBezTo>
                    <a:pt x="221" y="2"/>
                    <a:pt x="221" y="2"/>
                    <a:pt x="220" y="2"/>
                  </a:cubicBezTo>
                  <a:cubicBezTo>
                    <a:pt x="218" y="2"/>
                    <a:pt x="216" y="3"/>
                    <a:pt x="214" y="3"/>
                  </a:cubicBezTo>
                  <a:cubicBezTo>
                    <a:pt x="181" y="9"/>
                    <a:pt x="154" y="26"/>
                    <a:pt x="130" y="50"/>
                  </a:cubicBezTo>
                  <a:cubicBezTo>
                    <a:pt x="128" y="52"/>
                    <a:pt x="126" y="54"/>
                    <a:pt x="124" y="56"/>
                  </a:cubicBezTo>
                  <a:cubicBezTo>
                    <a:pt x="123" y="57"/>
                    <a:pt x="121" y="59"/>
                    <a:pt x="120" y="61"/>
                  </a:cubicBezTo>
                  <a:cubicBezTo>
                    <a:pt x="117" y="64"/>
                    <a:pt x="114" y="67"/>
                    <a:pt x="111" y="70"/>
                  </a:cubicBezTo>
                  <a:cubicBezTo>
                    <a:pt x="95" y="63"/>
                    <a:pt x="80" y="61"/>
                    <a:pt x="65" y="63"/>
                  </a:cubicBezTo>
                  <a:cubicBezTo>
                    <a:pt x="61" y="64"/>
                    <a:pt x="56" y="65"/>
                    <a:pt x="52" y="67"/>
                  </a:cubicBezTo>
                  <a:cubicBezTo>
                    <a:pt x="48" y="68"/>
                    <a:pt x="45" y="70"/>
                    <a:pt x="41" y="73"/>
                  </a:cubicBezTo>
                  <a:cubicBezTo>
                    <a:pt x="41" y="75"/>
                    <a:pt x="41" y="77"/>
                    <a:pt x="40" y="79"/>
                  </a:cubicBezTo>
                  <a:cubicBezTo>
                    <a:pt x="40" y="82"/>
                    <a:pt x="40" y="85"/>
                    <a:pt x="40" y="88"/>
                  </a:cubicBezTo>
                  <a:cubicBezTo>
                    <a:pt x="39" y="93"/>
                    <a:pt x="39" y="97"/>
                    <a:pt x="38" y="102"/>
                  </a:cubicBezTo>
                  <a:cubicBezTo>
                    <a:pt x="36" y="106"/>
                    <a:pt x="35" y="111"/>
                    <a:pt x="33" y="115"/>
                  </a:cubicBezTo>
                  <a:cubicBezTo>
                    <a:pt x="32" y="117"/>
                    <a:pt x="30" y="119"/>
                    <a:pt x="29" y="121"/>
                  </a:cubicBezTo>
                  <a:cubicBezTo>
                    <a:pt x="28" y="123"/>
                    <a:pt x="27" y="125"/>
                    <a:pt x="26" y="127"/>
                  </a:cubicBezTo>
                  <a:cubicBezTo>
                    <a:pt x="0" y="163"/>
                    <a:pt x="2" y="205"/>
                    <a:pt x="14" y="248"/>
                  </a:cubicBezTo>
                  <a:cubicBezTo>
                    <a:pt x="14" y="248"/>
                    <a:pt x="14" y="249"/>
                    <a:pt x="15" y="250"/>
                  </a:cubicBezTo>
                  <a:cubicBezTo>
                    <a:pt x="16" y="254"/>
                    <a:pt x="17" y="257"/>
                    <a:pt x="18" y="261"/>
                  </a:cubicBezTo>
                  <a:cubicBezTo>
                    <a:pt x="23" y="274"/>
                    <a:pt x="29" y="286"/>
                    <a:pt x="34" y="300"/>
                  </a:cubicBezTo>
                  <a:cubicBezTo>
                    <a:pt x="34" y="302"/>
                    <a:pt x="33" y="305"/>
                    <a:pt x="32" y="308"/>
                  </a:cubicBezTo>
                  <a:cubicBezTo>
                    <a:pt x="22" y="339"/>
                    <a:pt x="19" y="369"/>
                    <a:pt x="22" y="399"/>
                  </a:cubicBezTo>
                  <a:cubicBezTo>
                    <a:pt x="22" y="401"/>
                    <a:pt x="22" y="404"/>
                    <a:pt x="23" y="407"/>
                  </a:cubicBezTo>
                  <a:cubicBezTo>
                    <a:pt x="23" y="407"/>
                    <a:pt x="23" y="407"/>
                    <a:pt x="23" y="407"/>
                  </a:cubicBezTo>
                  <a:cubicBezTo>
                    <a:pt x="23" y="411"/>
                    <a:pt x="24" y="415"/>
                    <a:pt x="25" y="418"/>
                  </a:cubicBezTo>
                  <a:cubicBezTo>
                    <a:pt x="29" y="441"/>
                    <a:pt x="37" y="464"/>
                    <a:pt x="48" y="487"/>
                  </a:cubicBezTo>
                  <a:cubicBezTo>
                    <a:pt x="52" y="495"/>
                    <a:pt x="56" y="503"/>
                    <a:pt x="61" y="510"/>
                  </a:cubicBezTo>
                  <a:cubicBezTo>
                    <a:pt x="62" y="512"/>
                    <a:pt x="63" y="514"/>
                    <a:pt x="64" y="516"/>
                  </a:cubicBezTo>
                  <a:cubicBezTo>
                    <a:pt x="72" y="528"/>
                    <a:pt x="80" y="539"/>
                    <a:pt x="89" y="551"/>
                  </a:cubicBezTo>
                  <a:cubicBezTo>
                    <a:pt x="98" y="563"/>
                    <a:pt x="107" y="576"/>
                    <a:pt x="114" y="589"/>
                  </a:cubicBezTo>
                  <a:cubicBezTo>
                    <a:pt x="116" y="594"/>
                    <a:pt x="118" y="598"/>
                    <a:pt x="120" y="602"/>
                  </a:cubicBezTo>
                  <a:cubicBezTo>
                    <a:pt x="122" y="604"/>
                    <a:pt x="123" y="606"/>
                    <a:pt x="124" y="608"/>
                  </a:cubicBezTo>
                  <a:cubicBezTo>
                    <a:pt x="134" y="625"/>
                    <a:pt x="145" y="642"/>
                    <a:pt x="159" y="656"/>
                  </a:cubicBezTo>
                  <a:cubicBezTo>
                    <a:pt x="169" y="666"/>
                    <a:pt x="178" y="676"/>
                    <a:pt x="188" y="686"/>
                  </a:cubicBezTo>
                  <a:cubicBezTo>
                    <a:pt x="189" y="687"/>
                    <a:pt x="191" y="689"/>
                    <a:pt x="192" y="690"/>
                  </a:cubicBezTo>
                  <a:cubicBezTo>
                    <a:pt x="201" y="699"/>
                    <a:pt x="210" y="708"/>
                    <a:pt x="219" y="716"/>
                  </a:cubicBezTo>
                  <a:cubicBezTo>
                    <a:pt x="226" y="723"/>
                    <a:pt x="233" y="730"/>
                    <a:pt x="245" y="7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9" name="Freeform 13"/>
            <p:cNvSpPr/>
            <p:nvPr>
              <p:custDataLst>
                <p:tags r:id="rId10"/>
              </p:custDataLst>
            </p:nvPr>
          </p:nvSpPr>
          <p:spPr bwMode="auto">
            <a:xfrm>
              <a:off x="4383088" y="2473325"/>
              <a:ext cx="1058863" cy="1336675"/>
            </a:xfrm>
            <a:custGeom>
              <a:avLst/>
              <a:gdLst>
                <a:gd name="T0" fmla="*/ 175 w 282"/>
                <a:gd name="T1" fmla="*/ 352 h 356"/>
                <a:gd name="T2" fmla="*/ 205 w 282"/>
                <a:gd name="T3" fmla="*/ 356 h 356"/>
                <a:gd name="T4" fmla="*/ 214 w 282"/>
                <a:gd name="T5" fmla="*/ 356 h 356"/>
                <a:gd name="T6" fmla="*/ 243 w 282"/>
                <a:gd name="T7" fmla="*/ 355 h 356"/>
                <a:gd name="T8" fmla="*/ 253 w 282"/>
                <a:gd name="T9" fmla="*/ 354 h 356"/>
                <a:gd name="T10" fmla="*/ 257 w 282"/>
                <a:gd name="T11" fmla="*/ 353 h 356"/>
                <a:gd name="T12" fmla="*/ 282 w 282"/>
                <a:gd name="T13" fmla="*/ 349 h 356"/>
                <a:gd name="T14" fmla="*/ 278 w 282"/>
                <a:gd name="T15" fmla="*/ 337 h 356"/>
                <a:gd name="T16" fmla="*/ 275 w 282"/>
                <a:gd name="T17" fmla="*/ 331 h 356"/>
                <a:gd name="T18" fmla="*/ 273 w 282"/>
                <a:gd name="T19" fmla="*/ 325 h 356"/>
                <a:gd name="T20" fmla="*/ 253 w 282"/>
                <a:gd name="T21" fmla="*/ 252 h 356"/>
                <a:gd name="T22" fmla="*/ 252 w 282"/>
                <a:gd name="T23" fmla="*/ 242 h 356"/>
                <a:gd name="T24" fmla="*/ 252 w 282"/>
                <a:gd name="T25" fmla="*/ 204 h 356"/>
                <a:gd name="T26" fmla="*/ 253 w 282"/>
                <a:gd name="T27" fmla="*/ 193 h 356"/>
                <a:gd name="T28" fmla="*/ 255 w 282"/>
                <a:gd name="T29" fmla="*/ 183 h 356"/>
                <a:gd name="T30" fmla="*/ 263 w 282"/>
                <a:gd name="T31" fmla="*/ 140 h 356"/>
                <a:gd name="T32" fmla="*/ 266 w 282"/>
                <a:gd name="T33" fmla="*/ 115 h 356"/>
                <a:gd name="T34" fmla="*/ 267 w 282"/>
                <a:gd name="T35" fmla="*/ 110 h 356"/>
                <a:gd name="T36" fmla="*/ 267 w 282"/>
                <a:gd name="T37" fmla="*/ 106 h 356"/>
                <a:gd name="T38" fmla="*/ 240 w 282"/>
                <a:gd name="T39" fmla="*/ 65 h 356"/>
                <a:gd name="T40" fmla="*/ 232 w 282"/>
                <a:gd name="T41" fmla="*/ 64 h 356"/>
                <a:gd name="T42" fmla="*/ 226 w 282"/>
                <a:gd name="T43" fmla="*/ 64 h 356"/>
                <a:gd name="T44" fmla="*/ 224 w 282"/>
                <a:gd name="T45" fmla="*/ 64 h 356"/>
                <a:gd name="T46" fmla="*/ 215 w 282"/>
                <a:gd name="T47" fmla="*/ 65 h 356"/>
                <a:gd name="T48" fmla="*/ 181 w 282"/>
                <a:gd name="T49" fmla="*/ 70 h 356"/>
                <a:gd name="T50" fmla="*/ 141 w 282"/>
                <a:gd name="T51" fmla="*/ 80 h 356"/>
                <a:gd name="T52" fmla="*/ 85 w 282"/>
                <a:gd name="T53" fmla="*/ 76 h 356"/>
                <a:gd name="T54" fmla="*/ 67 w 282"/>
                <a:gd name="T55" fmla="*/ 68 h 356"/>
                <a:gd name="T56" fmla="*/ 23 w 282"/>
                <a:gd name="T57" fmla="*/ 24 h 356"/>
                <a:gd name="T58" fmla="*/ 22 w 282"/>
                <a:gd name="T59" fmla="*/ 22 h 356"/>
                <a:gd name="T60" fmla="*/ 10 w 282"/>
                <a:gd name="T61" fmla="*/ 2 h 356"/>
                <a:gd name="T62" fmla="*/ 9 w 282"/>
                <a:gd name="T63" fmla="*/ 0 h 356"/>
                <a:gd name="T64" fmla="*/ 9 w 282"/>
                <a:gd name="T65" fmla="*/ 1 h 356"/>
                <a:gd name="T66" fmla="*/ 6 w 282"/>
                <a:gd name="T67" fmla="*/ 7 h 356"/>
                <a:gd name="T68" fmla="*/ 0 w 282"/>
                <a:gd name="T69" fmla="*/ 46 h 356"/>
                <a:gd name="T70" fmla="*/ 13 w 282"/>
                <a:gd name="T71" fmla="*/ 125 h 356"/>
                <a:gd name="T72" fmla="*/ 14 w 282"/>
                <a:gd name="T73" fmla="*/ 129 h 356"/>
                <a:gd name="T74" fmla="*/ 17 w 282"/>
                <a:gd name="T75" fmla="*/ 136 h 356"/>
                <a:gd name="T76" fmla="*/ 28 w 282"/>
                <a:gd name="T77" fmla="*/ 170 h 356"/>
                <a:gd name="T78" fmla="*/ 28 w 282"/>
                <a:gd name="T79" fmla="*/ 173 h 356"/>
                <a:gd name="T80" fmla="*/ 32 w 282"/>
                <a:gd name="T81" fmla="*/ 184 h 356"/>
                <a:gd name="T82" fmla="*/ 55 w 282"/>
                <a:gd name="T83" fmla="*/ 240 h 356"/>
                <a:gd name="T84" fmla="*/ 58 w 282"/>
                <a:gd name="T85" fmla="*/ 246 h 356"/>
                <a:gd name="T86" fmla="*/ 75 w 282"/>
                <a:gd name="T87" fmla="*/ 277 h 356"/>
                <a:gd name="T88" fmla="*/ 95 w 282"/>
                <a:gd name="T89" fmla="*/ 304 h 356"/>
                <a:gd name="T90" fmla="*/ 119 w 282"/>
                <a:gd name="T91" fmla="*/ 327 h 356"/>
                <a:gd name="T92" fmla="*/ 124 w 282"/>
                <a:gd name="T93" fmla="*/ 331 h 356"/>
                <a:gd name="T94" fmla="*/ 175 w 282"/>
                <a:gd name="T95" fmla="*/ 35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356">
                  <a:moveTo>
                    <a:pt x="175" y="352"/>
                  </a:moveTo>
                  <a:cubicBezTo>
                    <a:pt x="185" y="354"/>
                    <a:pt x="195" y="355"/>
                    <a:pt x="205" y="356"/>
                  </a:cubicBezTo>
                  <a:cubicBezTo>
                    <a:pt x="208" y="356"/>
                    <a:pt x="211" y="356"/>
                    <a:pt x="214" y="356"/>
                  </a:cubicBezTo>
                  <a:cubicBezTo>
                    <a:pt x="224" y="356"/>
                    <a:pt x="233" y="355"/>
                    <a:pt x="243" y="355"/>
                  </a:cubicBezTo>
                  <a:cubicBezTo>
                    <a:pt x="246" y="354"/>
                    <a:pt x="250" y="354"/>
                    <a:pt x="253" y="354"/>
                  </a:cubicBezTo>
                  <a:cubicBezTo>
                    <a:pt x="254" y="353"/>
                    <a:pt x="256" y="353"/>
                    <a:pt x="257" y="353"/>
                  </a:cubicBezTo>
                  <a:cubicBezTo>
                    <a:pt x="265" y="352"/>
                    <a:pt x="273" y="351"/>
                    <a:pt x="282" y="349"/>
                  </a:cubicBezTo>
                  <a:cubicBezTo>
                    <a:pt x="281" y="345"/>
                    <a:pt x="280" y="341"/>
                    <a:pt x="278" y="337"/>
                  </a:cubicBezTo>
                  <a:cubicBezTo>
                    <a:pt x="277" y="335"/>
                    <a:pt x="276" y="333"/>
                    <a:pt x="275" y="331"/>
                  </a:cubicBezTo>
                  <a:cubicBezTo>
                    <a:pt x="274" y="329"/>
                    <a:pt x="273" y="327"/>
                    <a:pt x="273" y="325"/>
                  </a:cubicBezTo>
                  <a:cubicBezTo>
                    <a:pt x="263" y="301"/>
                    <a:pt x="256" y="277"/>
                    <a:pt x="253" y="252"/>
                  </a:cubicBezTo>
                  <a:cubicBezTo>
                    <a:pt x="252" y="249"/>
                    <a:pt x="252" y="245"/>
                    <a:pt x="252" y="242"/>
                  </a:cubicBezTo>
                  <a:cubicBezTo>
                    <a:pt x="251" y="229"/>
                    <a:pt x="251" y="217"/>
                    <a:pt x="252" y="204"/>
                  </a:cubicBezTo>
                  <a:cubicBezTo>
                    <a:pt x="252" y="200"/>
                    <a:pt x="253" y="197"/>
                    <a:pt x="253" y="193"/>
                  </a:cubicBezTo>
                  <a:cubicBezTo>
                    <a:pt x="254" y="190"/>
                    <a:pt x="254" y="187"/>
                    <a:pt x="255" y="183"/>
                  </a:cubicBezTo>
                  <a:cubicBezTo>
                    <a:pt x="258" y="169"/>
                    <a:pt x="260" y="155"/>
                    <a:pt x="263" y="140"/>
                  </a:cubicBezTo>
                  <a:cubicBezTo>
                    <a:pt x="264" y="132"/>
                    <a:pt x="265" y="123"/>
                    <a:pt x="266" y="115"/>
                  </a:cubicBezTo>
                  <a:cubicBezTo>
                    <a:pt x="266" y="113"/>
                    <a:pt x="266" y="111"/>
                    <a:pt x="267" y="110"/>
                  </a:cubicBezTo>
                  <a:cubicBezTo>
                    <a:pt x="267" y="108"/>
                    <a:pt x="267" y="107"/>
                    <a:pt x="267" y="106"/>
                  </a:cubicBezTo>
                  <a:cubicBezTo>
                    <a:pt x="269" y="75"/>
                    <a:pt x="263" y="67"/>
                    <a:pt x="240" y="65"/>
                  </a:cubicBezTo>
                  <a:cubicBezTo>
                    <a:pt x="238" y="65"/>
                    <a:pt x="235" y="64"/>
                    <a:pt x="232" y="64"/>
                  </a:cubicBezTo>
                  <a:cubicBezTo>
                    <a:pt x="230" y="64"/>
                    <a:pt x="228" y="64"/>
                    <a:pt x="226" y="64"/>
                  </a:cubicBezTo>
                  <a:cubicBezTo>
                    <a:pt x="225" y="64"/>
                    <a:pt x="225" y="64"/>
                    <a:pt x="224" y="64"/>
                  </a:cubicBezTo>
                  <a:cubicBezTo>
                    <a:pt x="221" y="64"/>
                    <a:pt x="218" y="64"/>
                    <a:pt x="215" y="65"/>
                  </a:cubicBezTo>
                  <a:cubicBezTo>
                    <a:pt x="204" y="66"/>
                    <a:pt x="192" y="68"/>
                    <a:pt x="181" y="70"/>
                  </a:cubicBezTo>
                  <a:cubicBezTo>
                    <a:pt x="167" y="73"/>
                    <a:pt x="154" y="77"/>
                    <a:pt x="141" y="80"/>
                  </a:cubicBezTo>
                  <a:cubicBezTo>
                    <a:pt x="122" y="84"/>
                    <a:pt x="103" y="82"/>
                    <a:pt x="85" y="76"/>
                  </a:cubicBezTo>
                  <a:cubicBezTo>
                    <a:pt x="79" y="74"/>
                    <a:pt x="73" y="71"/>
                    <a:pt x="67" y="68"/>
                  </a:cubicBezTo>
                  <a:cubicBezTo>
                    <a:pt x="49" y="58"/>
                    <a:pt x="34" y="43"/>
                    <a:pt x="23" y="24"/>
                  </a:cubicBezTo>
                  <a:cubicBezTo>
                    <a:pt x="23" y="23"/>
                    <a:pt x="22" y="23"/>
                    <a:pt x="22" y="22"/>
                  </a:cubicBezTo>
                  <a:cubicBezTo>
                    <a:pt x="18" y="15"/>
                    <a:pt x="14" y="9"/>
                    <a:pt x="10" y="2"/>
                  </a:cubicBezTo>
                  <a:cubicBezTo>
                    <a:pt x="10" y="1"/>
                    <a:pt x="9" y="1"/>
                    <a:pt x="9" y="0"/>
                  </a:cubicBezTo>
                  <a:cubicBezTo>
                    <a:pt x="9" y="0"/>
                    <a:pt x="9" y="0"/>
                    <a:pt x="9" y="1"/>
                  </a:cubicBezTo>
                  <a:cubicBezTo>
                    <a:pt x="8" y="3"/>
                    <a:pt x="7" y="5"/>
                    <a:pt x="6" y="7"/>
                  </a:cubicBezTo>
                  <a:cubicBezTo>
                    <a:pt x="1" y="20"/>
                    <a:pt x="0" y="33"/>
                    <a:pt x="0" y="46"/>
                  </a:cubicBezTo>
                  <a:cubicBezTo>
                    <a:pt x="1" y="73"/>
                    <a:pt x="4" y="100"/>
                    <a:pt x="13" y="125"/>
                  </a:cubicBezTo>
                  <a:cubicBezTo>
                    <a:pt x="14" y="127"/>
                    <a:pt x="14" y="128"/>
                    <a:pt x="14" y="129"/>
                  </a:cubicBezTo>
                  <a:cubicBezTo>
                    <a:pt x="15" y="132"/>
                    <a:pt x="16" y="134"/>
                    <a:pt x="17" y="136"/>
                  </a:cubicBezTo>
                  <a:cubicBezTo>
                    <a:pt x="21" y="147"/>
                    <a:pt x="24" y="159"/>
                    <a:pt x="28" y="170"/>
                  </a:cubicBezTo>
                  <a:cubicBezTo>
                    <a:pt x="28" y="171"/>
                    <a:pt x="28" y="172"/>
                    <a:pt x="28" y="173"/>
                  </a:cubicBezTo>
                  <a:cubicBezTo>
                    <a:pt x="30" y="176"/>
                    <a:pt x="31" y="180"/>
                    <a:pt x="32" y="184"/>
                  </a:cubicBezTo>
                  <a:cubicBezTo>
                    <a:pt x="39" y="203"/>
                    <a:pt x="46" y="222"/>
                    <a:pt x="55" y="240"/>
                  </a:cubicBezTo>
                  <a:cubicBezTo>
                    <a:pt x="56" y="242"/>
                    <a:pt x="57" y="244"/>
                    <a:pt x="58" y="246"/>
                  </a:cubicBezTo>
                  <a:cubicBezTo>
                    <a:pt x="63" y="256"/>
                    <a:pt x="69" y="267"/>
                    <a:pt x="75" y="277"/>
                  </a:cubicBezTo>
                  <a:cubicBezTo>
                    <a:pt x="81" y="286"/>
                    <a:pt x="88" y="295"/>
                    <a:pt x="95" y="304"/>
                  </a:cubicBezTo>
                  <a:cubicBezTo>
                    <a:pt x="102" y="313"/>
                    <a:pt x="110" y="321"/>
                    <a:pt x="119" y="327"/>
                  </a:cubicBezTo>
                  <a:cubicBezTo>
                    <a:pt x="121" y="328"/>
                    <a:pt x="122" y="330"/>
                    <a:pt x="124" y="331"/>
                  </a:cubicBezTo>
                  <a:cubicBezTo>
                    <a:pt x="139" y="341"/>
                    <a:pt x="156" y="348"/>
                    <a:pt x="175"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0" name="Freeform 14"/>
            <p:cNvSpPr/>
            <p:nvPr>
              <p:custDataLst>
                <p:tags r:id="rId11"/>
              </p:custDataLst>
            </p:nvPr>
          </p:nvSpPr>
          <p:spPr bwMode="auto">
            <a:xfrm>
              <a:off x="5438776" y="1181100"/>
              <a:ext cx="1198563" cy="1638300"/>
            </a:xfrm>
            <a:custGeom>
              <a:avLst/>
              <a:gdLst>
                <a:gd name="T0" fmla="*/ 12 w 319"/>
                <a:gd name="T1" fmla="*/ 45 h 436"/>
                <a:gd name="T2" fmla="*/ 15 w 319"/>
                <a:gd name="T3" fmla="*/ 51 h 436"/>
                <a:gd name="T4" fmla="*/ 21 w 319"/>
                <a:gd name="T5" fmla="*/ 62 h 436"/>
                <a:gd name="T6" fmla="*/ 54 w 319"/>
                <a:gd name="T7" fmla="*/ 109 h 436"/>
                <a:gd name="T8" fmla="*/ 73 w 319"/>
                <a:gd name="T9" fmla="*/ 136 h 436"/>
                <a:gd name="T10" fmla="*/ 76 w 319"/>
                <a:gd name="T11" fmla="*/ 141 h 436"/>
                <a:gd name="T12" fmla="*/ 96 w 319"/>
                <a:gd name="T13" fmla="*/ 189 h 436"/>
                <a:gd name="T14" fmla="*/ 124 w 319"/>
                <a:gd name="T15" fmla="*/ 236 h 436"/>
                <a:gd name="T16" fmla="*/ 128 w 319"/>
                <a:gd name="T17" fmla="*/ 241 h 436"/>
                <a:gd name="T18" fmla="*/ 138 w 319"/>
                <a:gd name="T19" fmla="*/ 250 h 436"/>
                <a:gd name="T20" fmla="*/ 138 w 319"/>
                <a:gd name="T21" fmla="*/ 231 h 436"/>
                <a:gd name="T22" fmla="*/ 136 w 319"/>
                <a:gd name="T23" fmla="*/ 224 h 436"/>
                <a:gd name="T24" fmla="*/ 137 w 319"/>
                <a:gd name="T25" fmla="*/ 214 h 436"/>
                <a:gd name="T26" fmla="*/ 142 w 319"/>
                <a:gd name="T27" fmla="*/ 217 h 436"/>
                <a:gd name="T28" fmla="*/ 143 w 319"/>
                <a:gd name="T29" fmla="*/ 219 h 436"/>
                <a:gd name="T30" fmla="*/ 145 w 319"/>
                <a:gd name="T31" fmla="*/ 224 h 436"/>
                <a:gd name="T32" fmla="*/ 204 w 319"/>
                <a:gd name="T33" fmla="*/ 307 h 436"/>
                <a:gd name="T34" fmla="*/ 209 w 319"/>
                <a:gd name="T35" fmla="*/ 311 h 436"/>
                <a:gd name="T36" fmla="*/ 216 w 319"/>
                <a:gd name="T37" fmla="*/ 318 h 436"/>
                <a:gd name="T38" fmla="*/ 242 w 319"/>
                <a:gd name="T39" fmla="*/ 338 h 436"/>
                <a:gd name="T40" fmla="*/ 281 w 319"/>
                <a:gd name="T41" fmla="*/ 380 h 436"/>
                <a:gd name="T42" fmla="*/ 285 w 319"/>
                <a:gd name="T43" fmla="*/ 386 h 436"/>
                <a:gd name="T44" fmla="*/ 298 w 319"/>
                <a:gd name="T45" fmla="*/ 411 h 436"/>
                <a:gd name="T46" fmla="*/ 314 w 319"/>
                <a:gd name="T47" fmla="*/ 436 h 436"/>
                <a:gd name="T48" fmla="*/ 316 w 319"/>
                <a:gd name="T49" fmla="*/ 420 h 436"/>
                <a:gd name="T50" fmla="*/ 316 w 319"/>
                <a:gd name="T51" fmla="*/ 374 h 436"/>
                <a:gd name="T52" fmla="*/ 319 w 319"/>
                <a:gd name="T53" fmla="*/ 353 h 436"/>
                <a:gd name="T54" fmla="*/ 318 w 319"/>
                <a:gd name="T55" fmla="*/ 344 h 436"/>
                <a:gd name="T56" fmla="*/ 318 w 319"/>
                <a:gd name="T57" fmla="*/ 338 h 436"/>
                <a:gd name="T58" fmla="*/ 317 w 319"/>
                <a:gd name="T59" fmla="*/ 328 h 436"/>
                <a:gd name="T60" fmla="*/ 304 w 319"/>
                <a:gd name="T61" fmla="*/ 285 h 436"/>
                <a:gd name="T62" fmla="*/ 281 w 319"/>
                <a:gd name="T63" fmla="*/ 239 h 436"/>
                <a:gd name="T64" fmla="*/ 278 w 319"/>
                <a:gd name="T65" fmla="*/ 233 h 436"/>
                <a:gd name="T66" fmla="*/ 219 w 319"/>
                <a:gd name="T67" fmla="*/ 150 h 436"/>
                <a:gd name="T68" fmla="*/ 215 w 319"/>
                <a:gd name="T69" fmla="*/ 145 h 436"/>
                <a:gd name="T70" fmla="*/ 214 w 319"/>
                <a:gd name="T71" fmla="*/ 144 h 436"/>
                <a:gd name="T72" fmla="*/ 184 w 319"/>
                <a:gd name="T73" fmla="*/ 108 h 436"/>
                <a:gd name="T74" fmla="*/ 147 w 319"/>
                <a:gd name="T75" fmla="*/ 71 h 436"/>
                <a:gd name="T76" fmla="*/ 143 w 319"/>
                <a:gd name="T77" fmla="*/ 66 h 436"/>
                <a:gd name="T78" fmla="*/ 99 w 319"/>
                <a:gd name="T79" fmla="*/ 37 h 436"/>
                <a:gd name="T80" fmla="*/ 50 w 319"/>
                <a:gd name="T81" fmla="*/ 21 h 436"/>
                <a:gd name="T82" fmla="*/ 46 w 319"/>
                <a:gd name="T83" fmla="*/ 20 h 436"/>
                <a:gd name="T84" fmla="*/ 39 w 319"/>
                <a:gd name="T85" fmla="*/ 19 h 436"/>
                <a:gd name="T86" fmla="*/ 0 w 319"/>
                <a:gd name="T87" fmla="*/ 0 h 436"/>
                <a:gd name="T88" fmla="*/ 2 w 319"/>
                <a:gd name="T89" fmla="*/ 15 h 436"/>
                <a:gd name="T90" fmla="*/ 6 w 319"/>
                <a:gd name="T91" fmla="*/ 27 h 436"/>
                <a:gd name="T92" fmla="*/ 12 w 319"/>
                <a:gd name="T93" fmla="*/ 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436">
                  <a:moveTo>
                    <a:pt x="12" y="45"/>
                  </a:moveTo>
                  <a:cubicBezTo>
                    <a:pt x="13" y="47"/>
                    <a:pt x="14" y="49"/>
                    <a:pt x="15" y="51"/>
                  </a:cubicBezTo>
                  <a:cubicBezTo>
                    <a:pt x="17" y="55"/>
                    <a:pt x="19" y="59"/>
                    <a:pt x="21" y="62"/>
                  </a:cubicBezTo>
                  <a:cubicBezTo>
                    <a:pt x="32" y="78"/>
                    <a:pt x="42" y="94"/>
                    <a:pt x="54" y="109"/>
                  </a:cubicBezTo>
                  <a:cubicBezTo>
                    <a:pt x="61" y="118"/>
                    <a:pt x="67" y="126"/>
                    <a:pt x="73" y="136"/>
                  </a:cubicBezTo>
                  <a:cubicBezTo>
                    <a:pt x="74" y="138"/>
                    <a:pt x="75" y="139"/>
                    <a:pt x="76" y="141"/>
                  </a:cubicBezTo>
                  <a:cubicBezTo>
                    <a:pt x="85" y="156"/>
                    <a:pt x="91" y="172"/>
                    <a:pt x="96" y="189"/>
                  </a:cubicBezTo>
                  <a:cubicBezTo>
                    <a:pt x="101" y="207"/>
                    <a:pt x="111" y="222"/>
                    <a:pt x="124" y="236"/>
                  </a:cubicBezTo>
                  <a:cubicBezTo>
                    <a:pt x="125" y="238"/>
                    <a:pt x="127" y="239"/>
                    <a:pt x="128" y="241"/>
                  </a:cubicBezTo>
                  <a:cubicBezTo>
                    <a:pt x="131" y="244"/>
                    <a:pt x="135" y="247"/>
                    <a:pt x="138" y="250"/>
                  </a:cubicBezTo>
                  <a:cubicBezTo>
                    <a:pt x="141" y="243"/>
                    <a:pt x="139" y="237"/>
                    <a:pt x="138" y="231"/>
                  </a:cubicBezTo>
                  <a:cubicBezTo>
                    <a:pt x="137" y="229"/>
                    <a:pt x="136" y="226"/>
                    <a:pt x="136" y="224"/>
                  </a:cubicBezTo>
                  <a:cubicBezTo>
                    <a:pt x="136" y="220"/>
                    <a:pt x="136" y="217"/>
                    <a:pt x="137" y="214"/>
                  </a:cubicBezTo>
                  <a:cubicBezTo>
                    <a:pt x="141" y="212"/>
                    <a:pt x="142" y="215"/>
                    <a:pt x="142" y="217"/>
                  </a:cubicBezTo>
                  <a:cubicBezTo>
                    <a:pt x="143" y="218"/>
                    <a:pt x="143" y="219"/>
                    <a:pt x="143" y="219"/>
                  </a:cubicBezTo>
                  <a:cubicBezTo>
                    <a:pt x="144" y="221"/>
                    <a:pt x="144" y="222"/>
                    <a:pt x="145" y="224"/>
                  </a:cubicBezTo>
                  <a:cubicBezTo>
                    <a:pt x="159" y="257"/>
                    <a:pt x="179" y="284"/>
                    <a:pt x="204" y="307"/>
                  </a:cubicBezTo>
                  <a:cubicBezTo>
                    <a:pt x="205" y="308"/>
                    <a:pt x="207" y="310"/>
                    <a:pt x="209" y="311"/>
                  </a:cubicBezTo>
                  <a:cubicBezTo>
                    <a:pt x="211" y="313"/>
                    <a:pt x="214" y="315"/>
                    <a:pt x="216" y="318"/>
                  </a:cubicBezTo>
                  <a:cubicBezTo>
                    <a:pt x="225" y="325"/>
                    <a:pt x="233" y="332"/>
                    <a:pt x="242" y="338"/>
                  </a:cubicBezTo>
                  <a:cubicBezTo>
                    <a:pt x="258" y="350"/>
                    <a:pt x="271" y="364"/>
                    <a:pt x="281" y="380"/>
                  </a:cubicBezTo>
                  <a:cubicBezTo>
                    <a:pt x="283" y="382"/>
                    <a:pt x="284" y="384"/>
                    <a:pt x="285" y="386"/>
                  </a:cubicBezTo>
                  <a:cubicBezTo>
                    <a:pt x="290" y="394"/>
                    <a:pt x="294" y="402"/>
                    <a:pt x="298" y="411"/>
                  </a:cubicBezTo>
                  <a:cubicBezTo>
                    <a:pt x="302" y="419"/>
                    <a:pt x="305" y="428"/>
                    <a:pt x="314" y="436"/>
                  </a:cubicBezTo>
                  <a:cubicBezTo>
                    <a:pt x="315" y="430"/>
                    <a:pt x="316" y="425"/>
                    <a:pt x="316" y="420"/>
                  </a:cubicBezTo>
                  <a:cubicBezTo>
                    <a:pt x="314" y="405"/>
                    <a:pt x="314" y="389"/>
                    <a:pt x="316" y="374"/>
                  </a:cubicBezTo>
                  <a:cubicBezTo>
                    <a:pt x="318" y="367"/>
                    <a:pt x="318" y="360"/>
                    <a:pt x="319" y="353"/>
                  </a:cubicBezTo>
                  <a:cubicBezTo>
                    <a:pt x="319" y="350"/>
                    <a:pt x="319" y="347"/>
                    <a:pt x="318" y="344"/>
                  </a:cubicBezTo>
                  <a:cubicBezTo>
                    <a:pt x="318" y="342"/>
                    <a:pt x="318" y="340"/>
                    <a:pt x="318" y="338"/>
                  </a:cubicBezTo>
                  <a:cubicBezTo>
                    <a:pt x="318" y="335"/>
                    <a:pt x="317" y="331"/>
                    <a:pt x="317" y="328"/>
                  </a:cubicBezTo>
                  <a:cubicBezTo>
                    <a:pt x="314" y="313"/>
                    <a:pt x="310" y="299"/>
                    <a:pt x="304" y="285"/>
                  </a:cubicBezTo>
                  <a:cubicBezTo>
                    <a:pt x="297" y="269"/>
                    <a:pt x="290" y="254"/>
                    <a:pt x="281" y="239"/>
                  </a:cubicBezTo>
                  <a:cubicBezTo>
                    <a:pt x="280" y="237"/>
                    <a:pt x="279" y="235"/>
                    <a:pt x="278" y="233"/>
                  </a:cubicBezTo>
                  <a:cubicBezTo>
                    <a:pt x="261" y="203"/>
                    <a:pt x="242" y="176"/>
                    <a:pt x="219" y="150"/>
                  </a:cubicBezTo>
                  <a:cubicBezTo>
                    <a:pt x="218" y="148"/>
                    <a:pt x="217" y="146"/>
                    <a:pt x="215" y="145"/>
                  </a:cubicBezTo>
                  <a:cubicBezTo>
                    <a:pt x="215" y="144"/>
                    <a:pt x="215" y="144"/>
                    <a:pt x="214" y="144"/>
                  </a:cubicBezTo>
                  <a:cubicBezTo>
                    <a:pt x="204" y="132"/>
                    <a:pt x="194" y="120"/>
                    <a:pt x="184" y="108"/>
                  </a:cubicBezTo>
                  <a:cubicBezTo>
                    <a:pt x="173" y="95"/>
                    <a:pt x="160" y="82"/>
                    <a:pt x="147" y="71"/>
                  </a:cubicBezTo>
                  <a:cubicBezTo>
                    <a:pt x="146" y="69"/>
                    <a:pt x="144" y="68"/>
                    <a:pt x="143" y="66"/>
                  </a:cubicBezTo>
                  <a:cubicBezTo>
                    <a:pt x="129" y="55"/>
                    <a:pt x="115" y="45"/>
                    <a:pt x="99" y="37"/>
                  </a:cubicBezTo>
                  <a:cubicBezTo>
                    <a:pt x="83" y="29"/>
                    <a:pt x="68" y="23"/>
                    <a:pt x="50" y="21"/>
                  </a:cubicBezTo>
                  <a:cubicBezTo>
                    <a:pt x="49" y="21"/>
                    <a:pt x="48" y="21"/>
                    <a:pt x="46" y="20"/>
                  </a:cubicBezTo>
                  <a:cubicBezTo>
                    <a:pt x="44" y="20"/>
                    <a:pt x="41" y="19"/>
                    <a:pt x="39" y="19"/>
                  </a:cubicBezTo>
                  <a:cubicBezTo>
                    <a:pt x="26" y="16"/>
                    <a:pt x="13" y="10"/>
                    <a:pt x="0" y="0"/>
                  </a:cubicBezTo>
                  <a:cubicBezTo>
                    <a:pt x="0" y="5"/>
                    <a:pt x="1" y="10"/>
                    <a:pt x="2" y="15"/>
                  </a:cubicBezTo>
                  <a:cubicBezTo>
                    <a:pt x="3" y="19"/>
                    <a:pt x="5" y="23"/>
                    <a:pt x="6" y="27"/>
                  </a:cubicBezTo>
                  <a:cubicBezTo>
                    <a:pt x="8" y="34"/>
                    <a:pt x="10" y="39"/>
                    <a:pt x="1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1" name="Freeform 15"/>
            <p:cNvSpPr/>
            <p:nvPr>
              <p:custDataLst>
                <p:tags r:id="rId12"/>
              </p:custDataLst>
            </p:nvPr>
          </p:nvSpPr>
          <p:spPr bwMode="auto">
            <a:xfrm>
              <a:off x="4275138" y="963613"/>
              <a:ext cx="1208088" cy="1760538"/>
            </a:xfrm>
            <a:custGeom>
              <a:avLst/>
              <a:gdLst>
                <a:gd name="T0" fmla="*/ 122 w 322"/>
                <a:gd name="T1" fmla="*/ 74 h 469"/>
                <a:gd name="T2" fmla="*/ 65 w 322"/>
                <a:gd name="T3" fmla="*/ 138 h 469"/>
                <a:gd name="T4" fmla="*/ 52 w 322"/>
                <a:gd name="T5" fmla="*/ 173 h 469"/>
                <a:gd name="T6" fmla="*/ 5 w 322"/>
                <a:gd name="T7" fmla="*/ 219 h 469"/>
                <a:gd name="T8" fmla="*/ 1 w 322"/>
                <a:gd name="T9" fmla="*/ 242 h 469"/>
                <a:gd name="T10" fmla="*/ 2 w 322"/>
                <a:gd name="T11" fmla="*/ 280 h 469"/>
                <a:gd name="T12" fmla="*/ 45 w 322"/>
                <a:gd name="T13" fmla="*/ 379 h 469"/>
                <a:gd name="T14" fmla="*/ 53 w 322"/>
                <a:gd name="T15" fmla="*/ 390 h 469"/>
                <a:gd name="T16" fmla="*/ 123 w 322"/>
                <a:gd name="T17" fmla="*/ 453 h 469"/>
                <a:gd name="T18" fmla="*/ 172 w 322"/>
                <a:gd name="T19" fmla="*/ 456 h 469"/>
                <a:gd name="T20" fmla="*/ 231 w 322"/>
                <a:gd name="T21" fmla="*/ 445 h 469"/>
                <a:gd name="T22" fmla="*/ 272 w 322"/>
                <a:gd name="T23" fmla="*/ 444 h 469"/>
                <a:gd name="T24" fmla="*/ 289 w 322"/>
                <a:gd name="T25" fmla="*/ 447 h 469"/>
                <a:gd name="T26" fmla="*/ 322 w 322"/>
                <a:gd name="T27" fmla="*/ 469 h 469"/>
                <a:gd name="T28" fmla="*/ 296 w 322"/>
                <a:gd name="T29" fmla="*/ 431 h 469"/>
                <a:gd name="T30" fmla="*/ 265 w 322"/>
                <a:gd name="T31" fmla="*/ 420 h 469"/>
                <a:gd name="T32" fmla="*/ 202 w 322"/>
                <a:gd name="T33" fmla="*/ 416 h 469"/>
                <a:gd name="T34" fmla="*/ 173 w 322"/>
                <a:gd name="T35" fmla="*/ 412 h 469"/>
                <a:gd name="T36" fmla="*/ 160 w 322"/>
                <a:gd name="T37" fmla="*/ 409 h 469"/>
                <a:gd name="T38" fmla="*/ 82 w 322"/>
                <a:gd name="T39" fmla="*/ 342 h 469"/>
                <a:gd name="T40" fmla="*/ 71 w 322"/>
                <a:gd name="T41" fmla="*/ 294 h 469"/>
                <a:gd name="T42" fmla="*/ 89 w 322"/>
                <a:gd name="T43" fmla="*/ 193 h 469"/>
                <a:gd name="T44" fmla="*/ 105 w 322"/>
                <a:gd name="T45" fmla="*/ 168 h 469"/>
                <a:gd name="T46" fmla="*/ 123 w 322"/>
                <a:gd name="T47" fmla="*/ 156 h 469"/>
                <a:gd name="T48" fmla="*/ 138 w 322"/>
                <a:gd name="T49" fmla="*/ 149 h 469"/>
                <a:gd name="T50" fmla="*/ 173 w 322"/>
                <a:gd name="T51" fmla="*/ 115 h 469"/>
                <a:gd name="T52" fmla="*/ 190 w 322"/>
                <a:gd name="T53" fmla="*/ 102 h 469"/>
                <a:gd name="T54" fmla="*/ 258 w 322"/>
                <a:gd name="T55" fmla="*/ 110 h 469"/>
                <a:gd name="T56" fmla="*/ 307 w 322"/>
                <a:gd name="T57" fmla="*/ 119 h 469"/>
                <a:gd name="T58" fmla="*/ 311 w 322"/>
                <a:gd name="T59" fmla="*/ 114 h 469"/>
                <a:gd name="T60" fmla="*/ 296 w 322"/>
                <a:gd name="T61" fmla="*/ 65 h 469"/>
                <a:gd name="T62" fmla="*/ 267 w 322"/>
                <a:gd name="T63" fmla="*/ 25 h 469"/>
                <a:gd name="T64" fmla="*/ 258 w 322"/>
                <a:gd name="T65" fmla="*/ 17 h 469"/>
                <a:gd name="T66" fmla="*/ 246 w 322"/>
                <a:gd name="T67" fmla="*/ 9 h 469"/>
                <a:gd name="T68" fmla="*/ 193 w 322"/>
                <a:gd name="T69" fmla="*/ 15 h 469"/>
                <a:gd name="T70" fmla="*/ 163 w 322"/>
                <a:gd name="T71" fmla="*/ 59 h 469"/>
                <a:gd name="T72" fmla="*/ 145 w 322"/>
                <a:gd name="T7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469">
                  <a:moveTo>
                    <a:pt x="143" y="67"/>
                  </a:moveTo>
                  <a:cubicBezTo>
                    <a:pt x="136" y="69"/>
                    <a:pt x="129" y="72"/>
                    <a:pt x="122" y="74"/>
                  </a:cubicBezTo>
                  <a:cubicBezTo>
                    <a:pt x="92" y="82"/>
                    <a:pt x="74" y="100"/>
                    <a:pt x="67" y="130"/>
                  </a:cubicBezTo>
                  <a:cubicBezTo>
                    <a:pt x="66" y="133"/>
                    <a:pt x="66" y="135"/>
                    <a:pt x="65" y="138"/>
                  </a:cubicBezTo>
                  <a:cubicBezTo>
                    <a:pt x="65" y="142"/>
                    <a:pt x="64" y="145"/>
                    <a:pt x="64" y="149"/>
                  </a:cubicBezTo>
                  <a:cubicBezTo>
                    <a:pt x="64" y="160"/>
                    <a:pt x="60" y="167"/>
                    <a:pt x="52" y="173"/>
                  </a:cubicBezTo>
                  <a:cubicBezTo>
                    <a:pt x="42" y="180"/>
                    <a:pt x="33" y="188"/>
                    <a:pt x="23" y="196"/>
                  </a:cubicBezTo>
                  <a:cubicBezTo>
                    <a:pt x="15" y="202"/>
                    <a:pt x="9" y="210"/>
                    <a:pt x="5" y="219"/>
                  </a:cubicBezTo>
                  <a:cubicBezTo>
                    <a:pt x="4" y="222"/>
                    <a:pt x="4" y="224"/>
                    <a:pt x="3" y="226"/>
                  </a:cubicBezTo>
                  <a:cubicBezTo>
                    <a:pt x="2" y="231"/>
                    <a:pt x="1" y="237"/>
                    <a:pt x="1" y="242"/>
                  </a:cubicBezTo>
                  <a:cubicBezTo>
                    <a:pt x="0" y="252"/>
                    <a:pt x="1" y="262"/>
                    <a:pt x="1" y="272"/>
                  </a:cubicBezTo>
                  <a:cubicBezTo>
                    <a:pt x="2" y="275"/>
                    <a:pt x="2" y="277"/>
                    <a:pt x="2" y="280"/>
                  </a:cubicBezTo>
                  <a:cubicBezTo>
                    <a:pt x="6" y="314"/>
                    <a:pt x="17" y="345"/>
                    <a:pt x="41" y="373"/>
                  </a:cubicBezTo>
                  <a:cubicBezTo>
                    <a:pt x="43" y="374"/>
                    <a:pt x="44" y="376"/>
                    <a:pt x="45" y="379"/>
                  </a:cubicBezTo>
                  <a:cubicBezTo>
                    <a:pt x="47" y="380"/>
                    <a:pt x="48" y="382"/>
                    <a:pt x="49" y="384"/>
                  </a:cubicBezTo>
                  <a:cubicBezTo>
                    <a:pt x="50" y="386"/>
                    <a:pt x="52" y="388"/>
                    <a:pt x="53" y="390"/>
                  </a:cubicBezTo>
                  <a:cubicBezTo>
                    <a:pt x="57" y="396"/>
                    <a:pt x="61" y="402"/>
                    <a:pt x="65" y="408"/>
                  </a:cubicBezTo>
                  <a:cubicBezTo>
                    <a:pt x="82" y="430"/>
                    <a:pt x="101" y="446"/>
                    <a:pt x="123" y="453"/>
                  </a:cubicBezTo>
                  <a:cubicBezTo>
                    <a:pt x="125" y="453"/>
                    <a:pt x="127" y="454"/>
                    <a:pt x="130" y="455"/>
                  </a:cubicBezTo>
                  <a:cubicBezTo>
                    <a:pt x="143" y="458"/>
                    <a:pt x="157" y="458"/>
                    <a:pt x="172" y="456"/>
                  </a:cubicBezTo>
                  <a:cubicBezTo>
                    <a:pt x="189" y="453"/>
                    <a:pt x="206" y="449"/>
                    <a:pt x="223" y="446"/>
                  </a:cubicBezTo>
                  <a:cubicBezTo>
                    <a:pt x="226" y="445"/>
                    <a:pt x="228" y="445"/>
                    <a:pt x="231" y="445"/>
                  </a:cubicBezTo>
                  <a:cubicBezTo>
                    <a:pt x="231" y="445"/>
                    <a:pt x="231" y="445"/>
                    <a:pt x="231" y="445"/>
                  </a:cubicBezTo>
                  <a:cubicBezTo>
                    <a:pt x="245" y="443"/>
                    <a:pt x="258" y="443"/>
                    <a:pt x="272" y="444"/>
                  </a:cubicBezTo>
                  <a:cubicBezTo>
                    <a:pt x="275" y="444"/>
                    <a:pt x="278" y="444"/>
                    <a:pt x="282" y="445"/>
                  </a:cubicBezTo>
                  <a:cubicBezTo>
                    <a:pt x="284" y="446"/>
                    <a:pt x="286" y="446"/>
                    <a:pt x="289" y="447"/>
                  </a:cubicBezTo>
                  <a:cubicBezTo>
                    <a:pt x="297" y="450"/>
                    <a:pt x="305" y="455"/>
                    <a:pt x="312" y="463"/>
                  </a:cubicBezTo>
                  <a:cubicBezTo>
                    <a:pt x="314" y="465"/>
                    <a:pt x="316" y="465"/>
                    <a:pt x="322" y="469"/>
                  </a:cubicBezTo>
                  <a:cubicBezTo>
                    <a:pt x="319" y="452"/>
                    <a:pt x="311" y="442"/>
                    <a:pt x="302" y="435"/>
                  </a:cubicBezTo>
                  <a:cubicBezTo>
                    <a:pt x="300" y="433"/>
                    <a:pt x="298" y="432"/>
                    <a:pt x="296" y="431"/>
                  </a:cubicBezTo>
                  <a:cubicBezTo>
                    <a:pt x="294" y="429"/>
                    <a:pt x="291" y="428"/>
                    <a:pt x="288" y="427"/>
                  </a:cubicBezTo>
                  <a:cubicBezTo>
                    <a:pt x="281" y="423"/>
                    <a:pt x="273" y="421"/>
                    <a:pt x="265" y="420"/>
                  </a:cubicBezTo>
                  <a:cubicBezTo>
                    <a:pt x="247" y="418"/>
                    <a:pt x="229" y="418"/>
                    <a:pt x="211" y="416"/>
                  </a:cubicBezTo>
                  <a:cubicBezTo>
                    <a:pt x="208" y="416"/>
                    <a:pt x="205" y="416"/>
                    <a:pt x="202" y="416"/>
                  </a:cubicBezTo>
                  <a:cubicBezTo>
                    <a:pt x="199" y="415"/>
                    <a:pt x="195" y="415"/>
                    <a:pt x="192" y="414"/>
                  </a:cubicBezTo>
                  <a:cubicBezTo>
                    <a:pt x="186" y="414"/>
                    <a:pt x="179" y="413"/>
                    <a:pt x="173" y="412"/>
                  </a:cubicBezTo>
                  <a:cubicBezTo>
                    <a:pt x="170" y="411"/>
                    <a:pt x="168" y="411"/>
                    <a:pt x="165" y="410"/>
                  </a:cubicBezTo>
                  <a:cubicBezTo>
                    <a:pt x="163" y="410"/>
                    <a:pt x="162" y="410"/>
                    <a:pt x="160" y="409"/>
                  </a:cubicBezTo>
                  <a:cubicBezTo>
                    <a:pt x="125" y="400"/>
                    <a:pt x="99" y="379"/>
                    <a:pt x="85" y="349"/>
                  </a:cubicBezTo>
                  <a:cubicBezTo>
                    <a:pt x="84" y="346"/>
                    <a:pt x="83" y="344"/>
                    <a:pt x="82" y="342"/>
                  </a:cubicBezTo>
                  <a:cubicBezTo>
                    <a:pt x="77" y="330"/>
                    <a:pt x="73" y="316"/>
                    <a:pt x="72" y="301"/>
                  </a:cubicBezTo>
                  <a:cubicBezTo>
                    <a:pt x="71" y="299"/>
                    <a:pt x="71" y="296"/>
                    <a:pt x="71" y="294"/>
                  </a:cubicBezTo>
                  <a:cubicBezTo>
                    <a:pt x="71" y="291"/>
                    <a:pt x="70" y="288"/>
                    <a:pt x="70" y="284"/>
                  </a:cubicBezTo>
                  <a:cubicBezTo>
                    <a:pt x="69" y="252"/>
                    <a:pt x="75" y="221"/>
                    <a:pt x="89" y="193"/>
                  </a:cubicBezTo>
                  <a:cubicBezTo>
                    <a:pt x="92" y="188"/>
                    <a:pt x="94" y="183"/>
                    <a:pt x="97" y="178"/>
                  </a:cubicBezTo>
                  <a:cubicBezTo>
                    <a:pt x="100" y="174"/>
                    <a:pt x="102" y="171"/>
                    <a:pt x="105" y="168"/>
                  </a:cubicBezTo>
                  <a:cubicBezTo>
                    <a:pt x="108" y="165"/>
                    <a:pt x="111" y="162"/>
                    <a:pt x="114" y="159"/>
                  </a:cubicBezTo>
                  <a:cubicBezTo>
                    <a:pt x="117" y="158"/>
                    <a:pt x="120" y="157"/>
                    <a:pt x="123" y="156"/>
                  </a:cubicBezTo>
                  <a:cubicBezTo>
                    <a:pt x="126" y="155"/>
                    <a:pt x="128" y="153"/>
                    <a:pt x="131" y="152"/>
                  </a:cubicBezTo>
                  <a:cubicBezTo>
                    <a:pt x="133" y="151"/>
                    <a:pt x="136" y="150"/>
                    <a:pt x="138" y="149"/>
                  </a:cubicBezTo>
                  <a:cubicBezTo>
                    <a:pt x="150" y="144"/>
                    <a:pt x="161" y="136"/>
                    <a:pt x="167" y="124"/>
                  </a:cubicBezTo>
                  <a:cubicBezTo>
                    <a:pt x="169" y="121"/>
                    <a:pt x="171" y="118"/>
                    <a:pt x="173" y="115"/>
                  </a:cubicBezTo>
                  <a:cubicBezTo>
                    <a:pt x="176" y="110"/>
                    <a:pt x="179" y="106"/>
                    <a:pt x="183" y="104"/>
                  </a:cubicBezTo>
                  <a:cubicBezTo>
                    <a:pt x="185" y="103"/>
                    <a:pt x="188" y="102"/>
                    <a:pt x="190" y="102"/>
                  </a:cubicBezTo>
                  <a:cubicBezTo>
                    <a:pt x="194" y="102"/>
                    <a:pt x="199" y="103"/>
                    <a:pt x="204" y="106"/>
                  </a:cubicBezTo>
                  <a:cubicBezTo>
                    <a:pt x="222" y="115"/>
                    <a:pt x="240" y="115"/>
                    <a:pt x="258" y="110"/>
                  </a:cubicBezTo>
                  <a:cubicBezTo>
                    <a:pt x="274" y="105"/>
                    <a:pt x="289" y="107"/>
                    <a:pt x="303" y="117"/>
                  </a:cubicBezTo>
                  <a:cubicBezTo>
                    <a:pt x="304" y="118"/>
                    <a:pt x="305" y="118"/>
                    <a:pt x="307" y="119"/>
                  </a:cubicBezTo>
                  <a:cubicBezTo>
                    <a:pt x="308" y="119"/>
                    <a:pt x="309" y="119"/>
                    <a:pt x="310" y="120"/>
                  </a:cubicBezTo>
                  <a:cubicBezTo>
                    <a:pt x="311" y="118"/>
                    <a:pt x="311" y="116"/>
                    <a:pt x="311" y="114"/>
                  </a:cubicBezTo>
                  <a:cubicBezTo>
                    <a:pt x="311" y="114"/>
                    <a:pt x="311" y="113"/>
                    <a:pt x="311" y="112"/>
                  </a:cubicBezTo>
                  <a:cubicBezTo>
                    <a:pt x="308" y="95"/>
                    <a:pt x="303" y="79"/>
                    <a:pt x="296" y="65"/>
                  </a:cubicBezTo>
                  <a:cubicBezTo>
                    <a:pt x="291" y="56"/>
                    <a:pt x="286" y="48"/>
                    <a:pt x="280" y="40"/>
                  </a:cubicBezTo>
                  <a:cubicBezTo>
                    <a:pt x="276" y="35"/>
                    <a:pt x="272" y="30"/>
                    <a:pt x="267" y="25"/>
                  </a:cubicBezTo>
                  <a:cubicBezTo>
                    <a:pt x="266" y="24"/>
                    <a:pt x="265" y="22"/>
                    <a:pt x="263" y="21"/>
                  </a:cubicBezTo>
                  <a:cubicBezTo>
                    <a:pt x="261" y="20"/>
                    <a:pt x="259" y="18"/>
                    <a:pt x="258" y="17"/>
                  </a:cubicBezTo>
                  <a:cubicBezTo>
                    <a:pt x="256" y="16"/>
                    <a:pt x="254" y="14"/>
                    <a:pt x="252" y="13"/>
                  </a:cubicBezTo>
                  <a:cubicBezTo>
                    <a:pt x="250" y="12"/>
                    <a:pt x="247" y="10"/>
                    <a:pt x="246" y="9"/>
                  </a:cubicBezTo>
                  <a:cubicBezTo>
                    <a:pt x="242" y="8"/>
                    <a:pt x="239" y="6"/>
                    <a:pt x="235" y="5"/>
                  </a:cubicBezTo>
                  <a:cubicBezTo>
                    <a:pt x="219" y="0"/>
                    <a:pt x="203" y="1"/>
                    <a:pt x="193" y="15"/>
                  </a:cubicBezTo>
                  <a:cubicBezTo>
                    <a:pt x="190" y="22"/>
                    <a:pt x="187" y="29"/>
                    <a:pt x="184" y="36"/>
                  </a:cubicBezTo>
                  <a:cubicBezTo>
                    <a:pt x="180" y="47"/>
                    <a:pt x="173" y="55"/>
                    <a:pt x="163" y="59"/>
                  </a:cubicBezTo>
                  <a:cubicBezTo>
                    <a:pt x="159" y="60"/>
                    <a:pt x="155" y="62"/>
                    <a:pt x="152" y="63"/>
                  </a:cubicBezTo>
                  <a:cubicBezTo>
                    <a:pt x="149" y="64"/>
                    <a:pt x="147" y="65"/>
                    <a:pt x="145" y="66"/>
                  </a:cubicBezTo>
                  <a:cubicBezTo>
                    <a:pt x="144" y="66"/>
                    <a:pt x="143" y="67"/>
                    <a:pt x="1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2" name="Freeform 16"/>
            <p:cNvSpPr/>
            <p:nvPr>
              <p:custDataLst>
                <p:tags r:id="rId13"/>
              </p:custDataLst>
            </p:nvPr>
          </p:nvSpPr>
          <p:spPr bwMode="auto">
            <a:xfrm>
              <a:off x="5322888" y="1477963"/>
              <a:ext cx="506413" cy="2346325"/>
            </a:xfrm>
            <a:custGeom>
              <a:avLst/>
              <a:gdLst>
                <a:gd name="T0" fmla="*/ 59 w 135"/>
                <a:gd name="T1" fmla="*/ 564 h 625"/>
                <a:gd name="T2" fmla="*/ 59 w 135"/>
                <a:gd name="T3" fmla="*/ 563 h 625"/>
                <a:gd name="T4" fmla="*/ 60 w 135"/>
                <a:gd name="T5" fmla="*/ 552 h 625"/>
                <a:gd name="T6" fmla="*/ 62 w 135"/>
                <a:gd name="T7" fmla="*/ 546 h 625"/>
                <a:gd name="T8" fmla="*/ 78 w 135"/>
                <a:gd name="T9" fmla="*/ 490 h 625"/>
                <a:gd name="T10" fmla="*/ 91 w 135"/>
                <a:gd name="T11" fmla="*/ 454 h 625"/>
                <a:gd name="T12" fmla="*/ 93 w 135"/>
                <a:gd name="T13" fmla="*/ 448 h 625"/>
                <a:gd name="T14" fmla="*/ 110 w 135"/>
                <a:gd name="T15" fmla="*/ 399 h 625"/>
                <a:gd name="T16" fmla="*/ 122 w 135"/>
                <a:gd name="T17" fmla="*/ 349 h 625"/>
                <a:gd name="T18" fmla="*/ 124 w 135"/>
                <a:gd name="T19" fmla="*/ 338 h 625"/>
                <a:gd name="T20" fmla="*/ 124 w 135"/>
                <a:gd name="T21" fmla="*/ 337 h 625"/>
                <a:gd name="T22" fmla="*/ 125 w 135"/>
                <a:gd name="T23" fmla="*/ 329 h 625"/>
                <a:gd name="T24" fmla="*/ 133 w 135"/>
                <a:gd name="T25" fmla="*/ 267 h 625"/>
                <a:gd name="T26" fmla="*/ 129 w 135"/>
                <a:gd name="T27" fmla="*/ 191 h 625"/>
                <a:gd name="T28" fmla="*/ 128 w 135"/>
                <a:gd name="T29" fmla="*/ 181 h 625"/>
                <a:gd name="T30" fmla="*/ 90 w 135"/>
                <a:gd name="T31" fmla="*/ 79 h 625"/>
                <a:gd name="T32" fmla="*/ 87 w 135"/>
                <a:gd name="T33" fmla="*/ 73 h 625"/>
                <a:gd name="T34" fmla="*/ 77 w 135"/>
                <a:gd name="T35" fmla="*/ 57 h 625"/>
                <a:gd name="T36" fmla="*/ 28 w 135"/>
                <a:gd name="T37" fmla="*/ 6 h 625"/>
                <a:gd name="T38" fmla="*/ 18 w 135"/>
                <a:gd name="T39" fmla="*/ 0 h 625"/>
                <a:gd name="T40" fmla="*/ 9 w 135"/>
                <a:gd name="T41" fmla="*/ 0 h 625"/>
                <a:gd name="T42" fmla="*/ 0 w 135"/>
                <a:gd name="T43" fmla="*/ 2 h 625"/>
                <a:gd name="T44" fmla="*/ 3 w 135"/>
                <a:gd name="T45" fmla="*/ 6 h 625"/>
                <a:gd name="T46" fmla="*/ 7 w 135"/>
                <a:gd name="T47" fmla="*/ 11 h 625"/>
                <a:gd name="T48" fmla="*/ 17 w 135"/>
                <a:gd name="T49" fmla="*/ 22 h 625"/>
                <a:gd name="T50" fmla="*/ 62 w 135"/>
                <a:gd name="T51" fmla="*/ 98 h 625"/>
                <a:gd name="T52" fmla="*/ 65 w 135"/>
                <a:gd name="T53" fmla="*/ 105 h 625"/>
                <a:gd name="T54" fmla="*/ 68 w 135"/>
                <a:gd name="T55" fmla="*/ 119 h 625"/>
                <a:gd name="T56" fmla="*/ 69 w 135"/>
                <a:gd name="T57" fmla="*/ 122 h 625"/>
                <a:gd name="T58" fmla="*/ 70 w 135"/>
                <a:gd name="T59" fmla="*/ 132 h 625"/>
                <a:gd name="T60" fmla="*/ 70 w 135"/>
                <a:gd name="T61" fmla="*/ 147 h 625"/>
                <a:gd name="T62" fmla="*/ 67 w 135"/>
                <a:gd name="T63" fmla="*/ 244 h 625"/>
                <a:gd name="T64" fmla="*/ 66 w 135"/>
                <a:gd name="T65" fmla="*/ 254 h 625"/>
                <a:gd name="T66" fmla="*/ 64 w 135"/>
                <a:gd name="T67" fmla="*/ 268 h 625"/>
                <a:gd name="T68" fmla="*/ 63 w 135"/>
                <a:gd name="T69" fmla="*/ 276 h 625"/>
                <a:gd name="T70" fmla="*/ 62 w 135"/>
                <a:gd name="T71" fmla="*/ 286 h 625"/>
                <a:gd name="T72" fmla="*/ 46 w 135"/>
                <a:gd name="T73" fmla="*/ 359 h 625"/>
                <a:gd name="T74" fmla="*/ 37 w 135"/>
                <a:gd name="T75" fmla="*/ 391 h 625"/>
                <a:gd name="T76" fmla="*/ 35 w 135"/>
                <a:gd name="T77" fmla="*/ 399 h 625"/>
                <a:gd name="T78" fmla="*/ 31 w 135"/>
                <a:gd name="T79" fmla="*/ 416 h 625"/>
                <a:gd name="T80" fmla="*/ 27 w 135"/>
                <a:gd name="T81" fmla="*/ 435 h 625"/>
                <a:gd name="T82" fmla="*/ 25 w 135"/>
                <a:gd name="T83" fmla="*/ 446 h 625"/>
                <a:gd name="T84" fmla="*/ 21 w 135"/>
                <a:gd name="T85" fmla="*/ 471 h 625"/>
                <a:gd name="T86" fmla="*/ 23 w 135"/>
                <a:gd name="T87" fmla="*/ 529 h 625"/>
                <a:gd name="T88" fmla="*/ 26 w 135"/>
                <a:gd name="T89" fmla="*/ 540 h 625"/>
                <a:gd name="T90" fmla="*/ 37 w 135"/>
                <a:gd name="T91" fmla="*/ 576 h 625"/>
                <a:gd name="T92" fmla="*/ 39 w 135"/>
                <a:gd name="T93" fmla="*/ 582 h 625"/>
                <a:gd name="T94" fmla="*/ 50 w 135"/>
                <a:gd name="T95" fmla="*/ 607 h 625"/>
                <a:gd name="T96" fmla="*/ 72 w 135"/>
                <a:gd name="T97" fmla="*/ 625 h 625"/>
                <a:gd name="T98" fmla="*/ 68 w 135"/>
                <a:gd name="T99" fmla="*/ 612 h 625"/>
                <a:gd name="T100" fmla="*/ 59 w 135"/>
                <a:gd name="T101" fmla="*/ 573 h 625"/>
                <a:gd name="T102" fmla="*/ 59 w 135"/>
                <a:gd name="T103" fmla="*/ 5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625">
                  <a:moveTo>
                    <a:pt x="59" y="564"/>
                  </a:moveTo>
                  <a:cubicBezTo>
                    <a:pt x="59" y="564"/>
                    <a:pt x="59" y="563"/>
                    <a:pt x="59" y="563"/>
                  </a:cubicBezTo>
                  <a:cubicBezTo>
                    <a:pt x="59" y="559"/>
                    <a:pt x="60" y="556"/>
                    <a:pt x="60" y="552"/>
                  </a:cubicBezTo>
                  <a:cubicBezTo>
                    <a:pt x="61" y="550"/>
                    <a:pt x="61" y="548"/>
                    <a:pt x="62" y="546"/>
                  </a:cubicBezTo>
                  <a:cubicBezTo>
                    <a:pt x="66" y="527"/>
                    <a:pt x="72" y="508"/>
                    <a:pt x="78" y="490"/>
                  </a:cubicBezTo>
                  <a:cubicBezTo>
                    <a:pt x="82" y="478"/>
                    <a:pt x="86" y="466"/>
                    <a:pt x="91" y="454"/>
                  </a:cubicBezTo>
                  <a:cubicBezTo>
                    <a:pt x="91" y="452"/>
                    <a:pt x="92" y="450"/>
                    <a:pt x="93" y="448"/>
                  </a:cubicBezTo>
                  <a:cubicBezTo>
                    <a:pt x="99" y="431"/>
                    <a:pt x="105" y="415"/>
                    <a:pt x="110" y="399"/>
                  </a:cubicBezTo>
                  <a:cubicBezTo>
                    <a:pt x="114" y="382"/>
                    <a:pt x="119" y="366"/>
                    <a:pt x="122" y="349"/>
                  </a:cubicBezTo>
                  <a:cubicBezTo>
                    <a:pt x="123" y="345"/>
                    <a:pt x="123" y="342"/>
                    <a:pt x="124" y="338"/>
                  </a:cubicBezTo>
                  <a:cubicBezTo>
                    <a:pt x="124" y="338"/>
                    <a:pt x="124" y="337"/>
                    <a:pt x="124" y="337"/>
                  </a:cubicBezTo>
                  <a:cubicBezTo>
                    <a:pt x="125" y="334"/>
                    <a:pt x="125" y="332"/>
                    <a:pt x="125" y="329"/>
                  </a:cubicBezTo>
                  <a:cubicBezTo>
                    <a:pt x="129" y="309"/>
                    <a:pt x="131" y="288"/>
                    <a:pt x="133" y="267"/>
                  </a:cubicBezTo>
                  <a:cubicBezTo>
                    <a:pt x="135" y="241"/>
                    <a:pt x="133" y="216"/>
                    <a:pt x="129" y="191"/>
                  </a:cubicBezTo>
                  <a:cubicBezTo>
                    <a:pt x="129" y="188"/>
                    <a:pt x="128" y="184"/>
                    <a:pt x="128" y="181"/>
                  </a:cubicBezTo>
                  <a:cubicBezTo>
                    <a:pt x="121" y="145"/>
                    <a:pt x="108" y="111"/>
                    <a:pt x="90" y="79"/>
                  </a:cubicBezTo>
                  <a:cubicBezTo>
                    <a:pt x="89" y="77"/>
                    <a:pt x="88" y="75"/>
                    <a:pt x="87" y="73"/>
                  </a:cubicBezTo>
                  <a:cubicBezTo>
                    <a:pt x="84" y="68"/>
                    <a:pt x="81" y="62"/>
                    <a:pt x="77" y="57"/>
                  </a:cubicBezTo>
                  <a:cubicBezTo>
                    <a:pt x="64" y="36"/>
                    <a:pt x="47" y="20"/>
                    <a:pt x="28" y="6"/>
                  </a:cubicBezTo>
                  <a:cubicBezTo>
                    <a:pt x="24" y="3"/>
                    <a:pt x="21" y="1"/>
                    <a:pt x="18" y="0"/>
                  </a:cubicBezTo>
                  <a:cubicBezTo>
                    <a:pt x="16" y="0"/>
                    <a:pt x="13" y="0"/>
                    <a:pt x="9" y="0"/>
                  </a:cubicBezTo>
                  <a:cubicBezTo>
                    <a:pt x="7" y="1"/>
                    <a:pt x="4" y="1"/>
                    <a:pt x="0" y="2"/>
                  </a:cubicBezTo>
                  <a:cubicBezTo>
                    <a:pt x="1" y="3"/>
                    <a:pt x="2" y="5"/>
                    <a:pt x="3" y="6"/>
                  </a:cubicBezTo>
                  <a:cubicBezTo>
                    <a:pt x="5" y="8"/>
                    <a:pt x="6" y="10"/>
                    <a:pt x="7" y="11"/>
                  </a:cubicBezTo>
                  <a:cubicBezTo>
                    <a:pt x="11" y="15"/>
                    <a:pt x="14" y="19"/>
                    <a:pt x="17" y="22"/>
                  </a:cubicBezTo>
                  <a:cubicBezTo>
                    <a:pt x="40" y="42"/>
                    <a:pt x="53" y="69"/>
                    <a:pt x="62" y="98"/>
                  </a:cubicBezTo>
                  <a:cubicBezTo>
                    <a:pt x="63" y="100"/>
                    <a:pt x="64" y="102"/>
                    <a:pt x="65" y="105"/>
                  </a:cubicBezTo>
                  <a:cubicBezTo>
                    <a:pt x="66" y="109"/>
                    <a:pt x="67" y="114"/>
                    <a:pt x="68" y="119"/>
                  </a:cubicBezTo>
                  <a:cubicBezTo>
                    <a:pt x="69" y="120"/>
                    <a:pt x="69" y="121"/>
                    <a:pt x="69" y="122"/>
                  </a:cubicBezTo>
                  <a:cubicBezTo>
                    <a:pt x="70" y="125"/>
                    <a:pt x="70" y="128"/>
                    <a:pt x="70" y="132"/>
                  </a:cubicBezTo>
                  <a:cubicBezTo>
                    <a:pt x="70" y="137"/>
                    <a:pt x="69" y="142"/>
                    <a:pt x="70" y="147"/>
                  </a:cubicBezTo>
                  <a:cubicBezTo>
                    <a:pt x="73" y="180"/>
                    <a:pt x="71" y="212"/>
                    <a:pt x="67" y="244"/>
                  </a:cubicBezTo>
                  <a:cubicBezTo>
                    <a:pt x="67" y="247"/>
                    <a:pt x="67" y="251"/>
                    <a:pt x="66" y="254"/>
                  </a:cubicBezTo>
                  <a:cubicBezTo>
                    <a:pt x="66" y="259"/>
                    <a:pt x="65" y="263"/>
                    <a:pt x="64" y="268"/>
                  </a:cubicBezTo>
                  <a:cubicBezTo>
                    <a:pt x="64" y="271"/>
                    <a:pt x="64" y="273"/>
                    <a:pt x="63" y="276"/>
                  </a:cubicBezTo>
                  <a:cubicBezTo>
                    <a:pt x="63" y="279"/>
                    <a:pt x="62" y="283"/>
                    <a:pt x="62" y="286"/>
                  </a:cubicBezTo>
                  <a:cubicBezTo>
                    <a:pt x="57" y="311"/>
                    <a:pt x="51" y="335"/>
                    <a:pt x="46" y="359"/>
                  </a:cubicBezTo>
                  <a:cubicBezTo>
                    <a:pt x="43" y="370"/>
                    <a:pt x="40" y="381"/>
                    <a:pt x="37" y="391"/>
                  </a:cubicBezTo>
                  <a:cubicBezTo>
                    <a:pt x="36" y="394"/>
                    <a:pt x="35" y="396"/>
                    <a:pt x="35" y="399"/>
                  </a:cubicBezTo>
                  <a:cubicBezTo>
                    <a:pt x="33" y="404"/>
                    <a:pt x="32" y="410"/>
                    <a:pt x="31" y="416"/>
                  </a:cubicBezTo>
                  <a:cubicBezTo>
                    <a:pt x="29" y="422"/>
                    <a:pt x="28" y="428"/>
                    <a:pt x="27" y="435"/>
                  </a:cubicBezTo>
                  <a:cubicBezTo>
                    <a:pt x="26" y="439"/>
                    <a:pt x="25" y="442"/>
                    <a:pt x="25" y="446"/>
                  </a:cubicBezTo>
                  <a:cubicBezTo>
                    <a:pt x="23" y="454"/>
                    <a:pt x="22" y="463"/>
                    <a:pt x="21" y="471"/>
                  </a:cubicBezTo>
                  <a:cubicBezTo>
                    <a:pt x="19" y="491"/>
                    <a:pt x="20" y="510"/>
                    <a:pt x="23" y="529"/>
                  </a:cubicBezTo>
                  <a:cubicBezTo>
                    <a:pt x="24" y="532"/>
                    <a:pt x="25" y="536"/>
                    <a:pt x="26" y="540"/>
                  </a:cubicBezTo>
                  <a:cubicBezTo>
                    <a:pt x="29" y="552"/>
                    <a:pt x="32" y="564"/>
                    <a:pt x="37" y="576"/>
                  </a:cubicBezTo>
                  <a:cubicBezTo>
                    <a:pt x="38" y="578"/>
                    <a:pt x="39" y="580"/>
                    <a:pt x="39" y="582"/>
                  </a:cubicBezTo>
                  <a:cubicBezTo>
                    <a:pt x="43" y="590"/>
                    <a:pt x="46" y="599"/>
                    <a:pt x="50" y="607"/>
                  </a:cubicBezTo>
                  <a:cubicBezTo>
                    <a:pt x="54" y="615"/>
                    <a:pt x="59" y="624"/>
                    <a:pt x="72" y="625"/>
                  </a:cubicBezTo>
                  <a:cubicBezTo>
                    <a:pt x="70" y="620"/>
                    <a:pt x="70" y="615"/>
                    <a:pt x="68" y="612"/>
                  </a:cubicBezTo>
                  <a:cubicBezTo>
                    <a:pt x="62" y="599"/>
                    <a:pt x="59" y="586"/>
                    <a:pt x="59" y="573"/>
                  </a:cubicBezTo>
                  <a:cubicBezTo>
                    <a:pt x="59" y="570"/>
                    <a:pt x="59" y="567"/>
                    <a:pt x="59"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3" name="Freeform 17"/>
            <p:cNvSpPr/>
            <p:nvPr>
              <p:custDataLst>
                <p:tags r:id="rId14"/>
              </p:custDataLst>
            </p:nvPr>
          </p:nvSpPr>
          <p:spPr bwMode="auto">
            <a:xfrm>
              <a:off x="4583113" y="1647825"/>
              <a:ext cx="960438" cy="885825"/>
            </a:xfrm>
            <a:custGeom>
              <a:avLst/>
              <a:gdLst>
                <a:gd name="T0" fmla="*/ 250 w 256"/>
                <a:gd name="T1" fmla="*/ 212 h 236"/>
                <a:gd name="T2" fmla="*/ 249 w 256"/>
                <a:gd name="T3" fmla="*/ 72 h 236"/>
                <a:gd name="T4" fmla="*/ 246 w 256"/>
                <a:gd name="T5" fmla="*/ 57 h 236"/>
                <a:gd name="T6" fmla="*/ 246 w 256"/>
                <a:gd name="T7" fmla="*/ 54 h 236"/>
                <a:gd name="T8" fmla="*/ 210 w 256"/>
                <a:gd name="T9" fmla="*/ 0 h 236"/>
                <a:gd name="T10" fmla="*/ 207 w 256"/>
                <a:gd name="T11" fmla="*/ 11 h 236"/>
                <a:gd name="T12" fmla="*/ 207 w 256"/>
                <a:gd name="T13" fmla="*/ 19 h 236"/>
                <a:gd name="T14" fmla="*/ 207 w 256"/>
                <a:gd name="T15" fmla="*/ 27 h 236"/>
                <a:gd name="T16" fmla="*/ 188 w 256"/>
                <a:gd name="T17" fmla="*/ 87 h 236"/>
                <a:gd name="T18" fmla="*/ 159 w 256"/>
                <a:gd name="T19" fmla="*/ 121 h 236"/>
                <a:gd name="T20" fmla="*/ 154 w 256"/>
                <a:gd name="T21" fmla="*/ 125 h 236"/>
                <a:gd name="T22" fmla="*/ 127 w 256"/>
                <a:gd name="T23" fmla="*/ 137 h 236"/>
                <a:gd name="T24" fmla="*/ 70 w 256"/>
                <a:gd name="T25" fmla="*/ 143 h 236"/>
                <a:gd name="T26" fmla="*/ 37 w 256"/>
                <a:gd name="T27" fmla="*/ 133 h 236"/>
                <a:gd name="T28" fmla="*/ 31 w 256"/>
                <a:gd name="T29" fmla="*/ 129 h 236"/>
                <a:gd name="T30" fmla="*/ 19 w 256"/>
                <a:gd name="T31" fmla="*/ 119 h 236"/>
                <a:gd name="T32" fmla="*/ 5 w 256"/>
                <a:gd name="T33" fmla="*/ 109 h 236"/>
                <a:gd name="T34" fmla="*/ 2 w 256"/>
                <a:gd name="T35" fmla="*/ 110 h 236"/>
                <a:gd name="T36" fmla="*/ 1 w 256"/>
                <a:gd name="T37" fmla="*/ 115 h 236"/>
                <a:gd name="T38" fmla="*/ 1 w 256"/>
                <a:gd name="T39" fmla="*/ 119 h 236"/>
                <a:gd name="T40" fmla="*/ 4 w 256"/>
                <a:gd name="T41" fmla="*/ 127 h 236"/>
                <a:gd name="T42" fmla="*/ 11 w 256"/>
                <a:gd name="T43" fmla="*/ 142 h 236"/>
                <a:gd name="T44" fmla="*/ 14 w 256"/>
                <a:gd name="T45" fmla="*/ 146 h 236"/>
                <a:gd name="T46" fmla="*/ 17 w 256"/>
                <a:gd name="T47" fmla="*/ 152 h 236"/>
                <a:gd name="T48" fmla="*/ 40 w 256"/>
                <a:gd name="T49" fmla="*/ 182 h 236"/>
                <a:gd name="T50" fmla="*/ 94 w 256"/>
                <a:gd name="T51" fmla="*/ 218 h 236"/>
                <a:gd name="T52" fmla="*/ 96 w 256"/>
                <a:gd name="T53" fmla="*/ 218 h 236"/>
                <a:gd name="T54" fmla="*/ 107 w 256"/>
                <a:gd name="T55" fmla="*/ 220 h 236"/>
                <a:gd name="T56" fmla="*/ 139 w 256"/>
                <a:gd name="T57" fmla="*/ 224 h 236"/>
                <a:gd name="T58" fmla="*/ 200 w 256"/>
                <a:gd name="T59" fmla="*/ 228 h 236"/>
                <a:gd name="T60" fmla="*/ 229 w 256"/>
                <a:gd name="T61" fmla="*/ 234 h 236"/>
                <a:gd name="T62" fmla="*/ 233 w 256"/>
                <a:gd name="T63" fmla="*/ 235 h 236"/>
                <a:gd name="T64" fmla="*/ 236 w 256"/>
                <a:gd name="T65" fmla="*/ 236 h 236"/>
                <a:gd name="T66" fmla="*/ 248 w 256"/>
                <a:gd name="T67" fmla="*/ 226 h 236"/>
                <a:gd name="T68" fmla="*/ 248 w 256"/>
                <a:gd name="T69" fmla="*/ 224 h 236"/>
                <a:gd name="T70" fmla="*/ 249 w 256"/>
                <a:gd name="T71" fmla="*/ 219 h 236"/>
                <a:gd name="T72" fmla="*/ 250 w 256"/>
                <a:gd name="T73"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36">
                  <a:moveTo>
                    <a:pt x="250" y="212"/>
                  </a:moveTo>
                  <a:cubicBezTo>
                    <a:pt x="256" y="166"/>
                    <a:pt x="256" y="119"/>
                    <a:pt x="249" y="72"/>
                  </a:cubicBezTo>
                  <a:cubicBezTo>
                    <a:pt x="248" y="67"/>
                    <a:pt x="247" y="62"/>
                    <a:pt x="246" y="57"/>
                  </a:cubicBezTo>
                  <a:cubicBezTo>
                    <a:pt x="246" y="56"/>
                    <a:pt x="246" y="55"/>
                    <a:pt x="246" y="54"/>
                  </a:cubicBezTo>
                  <a:cubicBezTo>
                    <a:pt x="240" y="28"/>
                    <a:pt x="232" y="15"/>
                    <a:pt x="210" y="0"/>
                  </a:cubicBezTo>
                  <a:cubicBezTo>
                    <a:pt x="209" y="4"/>
                    <a:pt x="207" y="8"/>
                    <a:pt x="207" y="11"/>
                  </a:cubicBezTo>
                  <a:cubicBezTo>
                    <a:pt x="207" y="14"/>
                    <a:pt x="207" y="16"/>
                    <a:pt x="207" y="19"/>
                  </a:cubicBezTo>
                  <a:cubicBezTo>
                    <a:pt x="207" y="22"/>
                    <a:pt x="207" y="24"/>
                    <a:pt x="207" y="27"/>
                  </a:cubicBezTo>
                  <a:cubicBezTo>
                    <a:pt x="205" y="49"/>
                    <a:pt x="197" y="68"/>
                    <a:pt x="188" y="87"/>
                  </a:cubicBezTo>
                  <a:cubicBezTo>
                    <a:pt x="180" y="102"/>
                    <a:pt x="171" y="113"/>
                    <a:pt x="159" y="121"/>
                  </a:cubicBezTo>
                  <a:cubicBezTo>
                    <a:pt x="157" y="123"/>
                    <a:pt x="155" y="124"/>
                    <a:pt x="154" y="125"/>
                  </a:cubicBezTo>
                  <a:cubicBezTo>
                    <a:pt x="146" y="130"/>
                    <a:pt x="137" y="134"/>
                    <a:pt x="127" y="137"/>
                  </a:cubicBezTo>
                  <a:cubicBezTo>
                    <a:pt x="109" y="142"/>
                    <a:pt x="89" y="144"/>
                    <a:pt x="70" y="143"/>
                  </a:cubicBezTo>
                  <a:cubicBezTo>
                    <a:pt x="58" y="142"/>
                    <a:pt x="47" y="138"/>
                    <a:pt x="37" y="133"/>
                  </a:cubicBezTo>
                  <a:cubicBezTo>
                    <a:pt x="35" y="132"/>
                    <a:pt x="33" y="131"/>
                    <a:pt x="31" y="129"/>
                  </a:cubicBezTo>
                  <a:cubicBezTo>
                    <a:pt x="27" y="127"/>
                    <a:pt x="23" y="123"/>
                    <a:pt x="19" y="119"/>
                  </a:cubicBezTo>
                  <a:cubicBezTo>
                    <a:pt x="15" y="115"/>
                    <a:pt x="10" y="112"/>
                    <a:pt x="5" y="109"/>
                  </a:cubicBezTo>
                  <a:cubicBezTo>
                    <a:pt x="5" y="109"/>
                    <a:pt x="4" y="109"/>
                    <a:pt x="2" y="110"/>
                  </a:cubicBezTo>
                  <a:cubicBezTo>
                    <a:pt x="1" y="111"/>
                    <a:pt x="1" y="113"/>
                    <a:pt x="1" y="115"/>
                  </a:cubicBezTo>
                  <a:cubicBezTo>
                    <a:pt x="0" y="116"/>
                    <a:pt x="0" y="117"/>
                    <a:pt x="1" y="119"/>
                  </a:cubicBezTo>
                  <a:cubicBezTo>
                    <a:pt x="2" y="121"/>
                    <a:pt x="3" y="124"/>
                    <a:pt x="4" y="127"/>
                  </a:cubicBezTo>
                  <a:cubicBezTo>
                    <a:pt x="6" y="132"/>
                    <a:pt x="8" y="138"/>
                    <a:pt x="11" y="142"/>
                  </a:cubicBezTo>
                  <a:cubicBezTo>
                    <a:pt x="12" y="144"/>
                    <a:pt x="13" y="145"/>
                    <a:pt x="14" y="146"/>
                  </a:cubicBezTo>
                  <a:cubicBezTo>
                    <a:pt x="15" y="148"/>
                    <a:pt x="16" y="150"/>
                    <a:pt x="17" y="152"/>
                  </a:cubicBezTo>
                  <a:cubicBezTo>
                    <a:pt x="25" y="162"/>
                    <a:pt x="32" y="172"/>
                    <a:pt x="40" y="182"/>
                  </a:cubicBezTo>
                  <a:cubicBezTo>
                    <a:pt x="54" y="201"/>
                    <a:pt x="72" y="213"/>
                    <a:pt x="94" y="218"/>
                  </a:cubicBezTo>
                  <a:cubicBezTo>
                    <a:pt x="94" y="218"/>
                    <a:pt x="95" y="218"/>
                    <a:pt x="96" y="218"/>
                  </a:cubicBezTo>
                  <a:cubicBezTo>
                    <a:pt x="99" y="219"/>
                    <a:pt x="103" y="220"/>
                    <a:pt x="107" y="220"/>
                  </a:cubicBezTo>
                  <a:cubicBezTo>
                    <a:pt x="118" y="222"/>
                    <a:pt x="128" y="223"/>
                    <a:pt x="139" y="224"/>
                  </a:cubicBezTo>
                  <a:cubicBezTo>
                    <a:pt x="159" y="226"/>
                    <a:pt x="179" y="226"/>
                    <a:pt x="200" y="228"/>
                  </a:cubicBezTo>
                  <a:cubicBezTo>
                    <a:pt x="209" y="230"/>
                    <a:pt x="219" y="232"/>
                    <a:pt x="229" y="234"/>
                  </a:cubicBezTo>
                  <a:cubicBezTo>
                    <a:pt x="230" y="235"/>
                    <a:pt x="231" y="235"/>
                    <a:pt x="233" y="235"/>
                  </a:cubicBezTo>
                  <a:cubicBezTo>
                    <a:pt x="234" y="235"/>
                    <a:pt x="235" y="236"/>
                    <a:pt x="236" y="236"/>
                  </a:cubicBezTo>
                  <a:cubicBezTo>
                    <a:pt x="242" y="236"/>
                    <a:pt x="246" y="233"/>
                    <a:pt x="248" y="226"/>
                  </a:cubicBezTo>
                  <a:cubicBezTo>
                    <a:pt x="248" y="225"/>
                    <a:pt x="248" y="225"/>
                    <a:pt x="248" y="224"/>
                  </a:cubicBezTo>
                  <a:cubicBezTo>
                    <a:pt x="249" y="222"/>
                    <a:pt x="249" y="220"/>
                    <a:pt x="249" y="219"/>
                  </a:cubicBezTo>
                  <a:cubicBezTo>
                    <a:pt x="250" y="217"/>
                    <a:pt x="250" y="214"/>
                    <a:pt x="25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4" name="Freeform 18"/>
            <p:cNvSpPr/>
            <p:nvPr>
              <p:custDataLst>
                <p:tags r:id="rId15"/>
              </p:custDataLst>
            </p:nvPr>
          </p:nvSpPr>
          <p:spPr bwMode="auto">
            <a:xfrm>
              <a:off x="4635501" y="1466850"/>
              <a:ext cx="668338" cy="627063"/>
            </a:xfrm>
            <a:custGeom>
              <a:avLst/>
              <a:gdLst>
                <a:gd name="T0" fmla="*/ 38 w 178"/>
                <a:gd name="T1" fmla="*/ 167 h 167"/>
                <a:gd name="T2" fmla="*/ 44 w 178"/>
                <a:gd name="T3" fmla="*/ 159 h 167"/>
                <a:gd name="T4" fmla="*/ 44 w 178"/>
                <a:gd name="T5" fmla="*/ 150 h 167"/>
                <a:gd name="T6" fmla="*/ 44 w 178"/>
                <a:gd name="T7" fmla="*/ 148 h 167"/>
                <a:gd name="T8" fmla="*/ 49 w 178"/>
                <a:gd name="T9" fmla="*/ 105 h 167"/>
                <a:gd name="T10" fmla="*/ 56 w 178"/>
                <a:gd name="T11" fmla="*/ 90 h 167"/>
                <a:gd name="T12" fmla="*/ 60 w 178"/>
                <a:gd name="T13" fmla="*/ 85 h 167"/>
                <a:gd name="T14" fmla="*/ 86 w 178"/>
                <a:gd name="T15" fmla="*/ 79 h 167"/>
                <a:gd name="T16" fmla="*/ 89 w 178"/>
                <a:gd name="T17" fmla="*/ 80 h 167"/>
                <a:gd name="T18" fmla="*/ 115 w 178"/>
                <a:gd name="T19" fmla="*/ 80 h 167"/>
                <a:gd name="T20" fmla="*/ 140 w 178"/>
                <a:gd name="T21" fmla="*/ 63 h 167"/>
                <a:gd name="T22" fmla="*/ 141 w 178"/>
                <a:gd name="T23" fmla="*/ 63 h 167"/>
                <a:gd name="T24" fmla="*/ 149 w 178"/>
                <a:gd name="T25" fmla="*/ 73 h 167"/>
                <a:gd name="T26" fmla="*/ 160 w 178"/>
                <a:gd name="T27" fmla="*/ 99 h 167"/>
                <a:gd name="T28" fmla="*/ 176 w 178"/>
                <a:gd name="T29" fmla="*/ 81 h 167"/>
                <a:gd name="T30" fmla="*/ 178 w 178"/>
                <a:gd name="T31" fmla="*/ 60 h 167"/>
                <a:gd name="T32" fmla="*/ 177 w 178"/>
                <a:gd name="T33" fmla="*/ 50 h 167"/>
                <a:gd name="T34" fmla="*/ 172 w 178"/>
                <a:gd name="T35" fmla="*/ 33 h 167"/>
                <a:gd name="T36" fmla="*/ 169 w 178"/>
                <a:gd name="T37" fmla="*/ 26 h 167"/>
                <a:gd name="T38" fmla="*/ 167 w 178"/>
                <a:gd name="T39" fmla="*/ 23 h 167"/>
                <a:gd name="T40" fmla="*/ 128 w 178"/>
                <a:gd name="T41" fmla="*/ 1 h 167"/>
                <a:gd name="T42" fmla="*/ 127 w 178"/>
                <a:gd name="T43" fmla="*/ 1 h 167"/>
                <a:gd name="T44" fmla="*/ 119 w 178"/>
                <a:gd name="T45" fmla="*/ 2 h 167"/>
                <a:gd name="T46" fmla="*/ 80 w 178"/>
                <a:gd name="T47" fmla="*/ 28 h 167"/>
                <a:gd name="T48" fmla="*/ 55 w 178"/>
                <a:gd name="T49" fmla="*/ 47 h 167"/>
                <a:gd name="T50" fmla="*/ 34 w 178"/>
                <a:gd name="T51" fmla="*/ 57 h 167"/>
                <a:gd name="T52" fmla="*/ 33 w 178"/>
                <a:gd name="T53" fmla="*/ 58 h 167"/>
                <a:gd name="T54" fmla="*/ 28 w 178"/>
                <a:gd name="T55" fmla="*/ 61 h 167"/>
                <a:gd name="T56" fmla="*/ 10 w 178"/>
                <a:gd name="T57" fmla="*/ 129 h 167"/>
                <a:gd name="T58" fmla="*/ 32 w 178"/>
                <a:gd name="T59" fmla="*/ 163 h 167"/>
                <a:gd name="T60" fmla="*/ 38 w 178"/>
                <a:gd name="T61" fmla="*/ 166 h 167"/>
                <a:gd name="T62" fmla="*/ 38 w 178"/>
                <a:gd name="T6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7">
                  <a:moveTo>
                    <a:pt x="38" y="167"/>
                  </a:moveTo>
                  <a:cubicBezTo>
                    <a:pt x="42" y="165"/>
                    <a:pt x="44" y="162"/>
                    <a:pt x="44" y="159"/>
                  </a:cubicBezTo>
                  <a:cubicBezTo>
                    <a:pt x="45" y="156"/>
                    <a:pt x="45" y="153"/>
                    <a:pt x="44" y="150"/>
                  </a:cubicBezTo>
                  <a:cubicBezTo>
                    <a:pt x="44" y="150"/>
                    <a:pt x="44" y="149"/>
                    <a:pt x="44" y="148"/>
                  </a:cubicBezTo>
                  <a:cubicBezTo>
                    <a:pt x="42" y="133"/>
                    <a:pt x="44" y="119"/>
                    <a:pt x="49" y="105"/>
                  </a:cubicBezTo>
                  <a:cubicBezTo>
                    <a:pt x="51" y="99"/>
                    <a:pt x="53" y="94"/>
                    <a:pt x="56" y="90"/>
                  </a:cubicBezTo>
                  <a:cubicBezTo>
                    <a:pt x="57" y="88"/>
                    <a:pt x="59" y="86"/>
                    <a:pt x="60" y="85"/>
                  </a:cubicBezTo>
                  <a:cubicBezTo>
                    <a:pt x="66" y="80"/>
                    <a:pt x="74" y="78"/>
                    <a:pt x="86" y="79"/>
                  </a:cubicBezTo>
                  <a:cubicBezTo>
                    <a:pt x="87" y="79"/>
                    <a:pt x="88" y="79"/>
                    <a:pt x="89" y="80"/>
                  </a:cubicBezTo>
                  <a:cubicBezTo>
                    <a:pt x="102" y="81"/>
                    <a:pt x="109" y="81"/>
                    <a:pt x="115" y="80"/>
                  </a:cubicBezTo>
                  <a:cubicBezTo>
                    <a:pt x="122" y="78"/>
                    <a:pt x="128" y="74"/>
                    <a:pt x="140" y="63"/>
                  </a:cubicBezTo>
                  <a:cubicBezTo>
                    <a:pt x="140" y="63"/>
                    <a:pt x="140" y="63"/>
                    <a:pt x="141" y="63"/>
                  </a:cubicBezTo>
                  <a:cubicBezTo>
                    <a:pt x="144" y="66"/>
                    <a:pt x="148" y="69"/>
                    <a:pt x="149" y="73"/>
                  </a:cubicBezTo>
                  <a:cubicBezTo>
                    <a:pt x="153" y="81"/>
                    <a:pt x="151" y="92"/>
                    <a:pt x="160" y="99"/>
                  </a:cubicBezTo>
                  <a:cubicBezTo>
                    <a:pt x="170" y="98"/>
                    <a:pt x="174" y="90"/>
                    <a:pt x="176" y="81"/>
                  </a:cubicBezTo>
                  <a:cubicBezTo>
                    <a:pt x="178" y="74"/>
                    <a:pt x="178" y="67"/>
                    <a:pt x="178" y="60"/>
                  </a:cubicBezTo>
                  <a:cubicBezTo>
                    <a:pt x="178" y="57"/>
                    <a:pt x="177" y="53"/>
                    <a:pt x="177" y="50"/>
                  </a:cubicBezTo>
                  <a:cubicBezTo>
                    <a:pt x="176" y="44"/>
                    <a:pt x="174" y="38"/>
                    <a:pt x="172" y="33"/>
                  </a:cubicBezTo>
                  <a:cubicBezTo>
                    <a:pt x="171" y="31"/>
                    <a:pt x="170" y="28"/>
                    <a:pt x="169" y="26"/>
                  </a:cubicBezTo>
                  <a:cubicBezTo>
                    <a:pt x="168" y="25"/>
                    <a:pt x="168" y="24"/>
                    <a:pt x="167" y="23"/>
                  </a:cubicBezTo>
                  <a:cubicBezTo>
                    <a:pt x="158" y="8"/>
                    <a:pt x="146" y="0"/>
                    <a:pt x="128" y="1"/>
                  </a:cubicBezTo>
                  <a:cubicBezTo>
                    <a:pt x="128" y="1"/>
                    <a:pt x="128" y="1"/>
                    <a:pt x="127" y="1"/>
                  </a:cubicBezTo>
                  <a:cubicBezTo>
                    <a:pt x="125" y="1"/>
                    <a:pt x="122" y="2"/>
                    <a:pt x="119" y="2"/>
                  </a:cubicBezTo>
                  <a:cubicBezTo>
                    <a:pt x="103" y="5"/>
                    <a:pt x="89" y="12"/>
                    <a:pt x="80" y="28"/>
                  </a:cubicBezTo>
                  <a:cubicBezTo>
                    <a:pt x="74" y="38"/>
                    <a:pt x="65" y="43"/>
                    <a:pt x="55" y="47"/>
                  </a:cubicBezTo>
                  <a:cubicBezTo>
                    <a:pt x="48" y="50"/>
                    <a:pt x="41" y="53"/>
                    <a:pt x="34" y="57"/>
                  </a:cubicBezTo>
                  <a:cubicBezTo>
                    <a:pt x="33" y="57"/>
                    <a:pt x="33" y="57"/>
                    <a:pt x="33" y="58"/>
                  </a:cubicBezTo>
                  <a:cubicBezTo>
                    <a:pt x="31" y="59"/>
                    <a:pt x="29" y="60"/>
                    <a:pt x="28" y="61"/>
                  </a:cubicBezTo>
                  <a:cubicBezTo>
                    <a:pt x="6" y="78"/>
                    <a:pt x="0" y="101"/>
                    <a:pt x="10" y="129"/>
                  </a:cubicBezTo>
                  <a:cubicBezTo>
                    <a:pt x="15" y="142"/>
                    <a:pt x="20" y="155"/>
                    <a:pt x="32" y="163"/>
                  </a:cubicBezTo>
                  <a:cubicBezTo>
                    <a:pt x="33" y="164"/>
                    <a:pt x="35" y="165"/>
                    <a:pt x="38" y="166"/>
                  </a:cubicBezTo>
                  <a:cubicBezTo>
                    <a:pt x="38" y="166"/>
                    <a:pt x="38" y="166"/>
                    <a:pt x="38"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5" name="Freeform 19"/>
            <p:cNvSpPr/>
            <p:nvPr>
              <p:custDataLst>
                <p:tags r:id="rId16"/>
              </p:custDataLst>
            </p:nvPr>
          </p:nvSpPr>
          <p:spPr bwMode="auto">
            <a:xfrm>
              <a:off x="4852988" y="1816100"/>
              <a:ext cx="357188" cy="319088"/>
            </a:xfrm>
            <a:custGeom>
              <a:avLst/>
              <a:gdLst>
                <a:gd name="T0" fmla="*/ 39 w 95"/>
                <a:gd name="T1" fmla="*/ 4 h 85"/>
                <a:gd name="T2" fmla="*/ 24 w 95"/>
                <a:gd name="T3" fmla="*/ 11 h 85"/>
                <a:gd name="T4" fmla="*/ 22 w 95"/>
                <a:gd name="T5" fmla="*/ 12 h 85"/>
                <a:gd name="T6" fmla="*/ 17 w 95"/>
                <a:gd name="T7" fmla="*/ 16 h 85"/>
                <a:gd name="T8" fmla="*/ 1 w 95"/>
                <a:gd name="T9" fmla="*/ 43 h 85"/>
                <a:gd name="T10" fmla="*/ 0 w 95"/>
                <a:gd name="T11" fmla="*/ 53 h 85"/>
                <a:gd name="T12" fmla="*/ 1 w 95"/>
                <a:gd name="T13" fmla="*/ 70 h 85"/>
                <a:gd name="T14" fmla="*/ 16 w 95"/>
                <a:gd name="T15" fmla="*/ 85 h 85"/>
                <a:gd name="T16" fmla="*/ 23 w 95"/>
                <a:gd name="T17" fmla="*/ 58 h 85"/>
                <a:gd name="T18" fmla="*/ 50 w 95"/>
                <a:gd name="T19" fmla="*/ 65 h 85"/>
                <a:gd name="T20" fmla="*/ 56 w 95"/>
                <a:gd name="T21" fmla="*/ 54 h 85"/>
                <a:gd name="T22" fmla="*/ 58 w 95"/>
                <a:gd name="T23" fmla="*/ 48 h 85"/>
                <a:gd name="T24" fmla="*/ 59 w 95"/>
                <a:gd name="T25" fmla="*/ 46 h 85"/>
                <a:gd name="T26" fmla="*/ 93 w 95"/>
                <a:gd name="T27" fmla="*/ 57 h 85"/>
                <a:gd name="T28" fmla="*/ 95 w 95"/>
                <a:gd name="T29" fmla="*/ 43 h 85"/>
                <a:gd name="T30" fmla="*/ 52 w 95"/>
                <a:gd name="T31" fmla="*/ 1 h 85"/>
                <a:gd name="T32" fmla="*/ 41 w 95"/>
                <a:gd name="T33" fmla="*/ 3 h 85"/>
                <a:gd name="T34" fmla="*/ 39 w 95"/>
                <a:gd name="T35"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85">
                  <a:moveTo>
                    <a:pt x="39" y="4"/>
                  </a:moveTo>
                  <a:cubicBezTo>
                    <a:pt x="34" y="5"/>
                    <a:pt x="29" y="8"/>
                    <a:pt x="24" y="11"/>
                  </a:cubicBezTo>
                  <a:cubicBezTo>
                    <a:pt x="24" y="11"/>
                    <a:pt x="23" y="12"/>
                    <a:pt x="22" y="12"/>
                  </a:cubicBezTo>
                  <a:cubicBezTo>
                    <a:pt x="21" y="13"/>
                    <a:pt x="19" y="15"/>
                    <a:pt x="17" y="16"/>
                  </a:cubicBezTo>
                  <a:cubicBezTo>
                    <a:pt x="8" y="23"/>
                    <a:pt x="3" y="32"/>
                    <a:pt x="1" y="43"/>
                  </a:cubicBezTo>
                  <a:cubicBezTo>
                    <a:pt x="0" y="46"/>
                    <a:pt x="0" y="49"/>
                    <a:pt x="0" y="53"/>
                  </a:cubicBezTo>
                  <a:cubicBezTo>
                    <a:pt x="0" y="58"/>
                    <a:pt x="0" y="64"/>
                    <a:pt x="1" y="70"/>
                  </a:cubicBezTo>
                  <a:cubicBezTo>
                    <a:pt x="2" y="77"/>
                    <a:pt x="5" y="83"/>
                    <a:pt x="16" y="85"/>
                  </a:cubicBezTo>
                  <a:cubicBezTo>
                    <a:pt x="18" y="76"/>
                    <a:pt x="21" y="68"/>
                    <a:pt x="23" y="58"/>
                  </a:cubicBezTo>
                  <a:cubicBezTo>
                    <a:pt x="32" y="61"/>
                    <a:pt x="41" y="63"/>
                    <a:pt x="50" y="65"/>
                  </a:cubicBezTo>
                  <a:cubicBezTo>
                    <a:pt x="52" y="62"/>
                    <a:pt x="54" y="58"/>
                    <a:pt x="56" y="54"/>
                  </a:cubicBezTo>
                  <a:cubicBezTo>
                    <a:pt x="56" y="52"/>
                    <a:pt x="57" y="50"/>
                    <a:pt x="58" y="48"/>
                  </a:cubicBezTo>
                  <a:cubicBezTo>
                    <a:pt x="59" y="47"/>
                    <a:pt x="59" y="46"/>
                    <a:pt x="59" y="46"/>
                  </a:cubicBezTo>
                  <a:cubicBezTo>
                    <a:pt x="72" y="42"/>
                    <a:pt x="80" y="57"/>
                    <a:pt x="93" y="57"/>
                  </a:cubicBezTo>
                  <a:cubicBezTo>
                    <a:pt x="93" y="53"/>
                    <a:pt x="95" y="48"/>
                    <a:pt x="95" y="43"/>
                  </a:cubicBezTo>
                  <a:cubicBezTo>
                    <a:pt x="93" y="17"/>
                    <a:pt x="74" y="0"/>
                    <a:pt x="52" y="1"/>
                  </a:cubicBezTo>
                  <a:cubicBezTo>
                    <a:pt x="48" y="1"/>
                    <a:pt x="44" y="2"/>
                    <a:pt x="41" y="3"/>
                  </a:cubicBezTo>
                  <a:cubicBezTo>
                    <a:pt x="40" y="3"/>
                    <a:pt x="40" y="3"/>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6" name="Freeform 20"/>
            <p:cNvSpPr/>
            <p:nvPr>
              <p:custDataLst>
                <p:tags r:id="rId17"/>
              </p:custDataLst>
            </p:nvPr>
          </p:nvSpPr>
          <p:spPr bwMode="auto">
            <a:xfrm>
              <a:off x="2212976" y="2652713"/>
              <a:ext cx="3200400" cy="2622550"/>
            </a:xfrm>
            <a:custGeom>
              <a:avLst/>
              <a:gdLst>
                <a:gd name="T0" fmla="*/ 852 w 852"/>
                <a:gd name="T1" fmla="*/ 485 h 698"/>
                <a:gd name="T2" fmla="*/ 815 w 852"/>
                <a:gd name="T3" fmla="*/ 463 h 698"/>
                <a:gd name="T4" fmla="*/ 769 w 852"/>
                <a:gd name="T5" fmla="*/ 445 h 698"/>
                <a:gd name="T6" fmla="*/ 664 w 852"/>
                <a:gd name="T7" fmla="*/ 452 h 698"/>
                <a:gd name="T8" fmla="*/ 573 w 852"/>
                <a:gd name="T9" fmla="*/ 497 h 698"/>
                <a:gd name="T10" fmla="*/ 605 w 852"/>
                <a:gd name="T11" fmla="*/ 452 h 698"/>
                <a:gd name="T12" fmla="*/ 607 w 852"/>
                <a:gd name="T13" fmla="*/ 435 h 698"/>
                <a:gd name="T14" fmla="*/ 543 w 852"/>
                <a:gd name="T15" fmla="*/ 432 h 698"/>
                <a:gd name="T16" fmla="*/ 468 w 852"/>
                <a:gd name="T17" fmla="*/ 447 h 698"/>
                <a:gd name="T18" fmla="*/ 368 w 852"/>
                <a:gd name="T19" fmla="*/ 491 h 698"/>
                <a:gd name="T20" fmla="*/ 450 w 852"/>
                <a:gd name="T21" fmla="*/ 429 h 698"/>
                <a:gd name="T22" fmla="*/ 574 w 852"/>
                <a:gd name="T23" fmla="*/ 402 h 698"/>
                <a:gd name="T24" fmla="*/ 587 w 852"/>
                <a:gd name="T25" fmla="*/ 397 h 698"/>
                <a:gd name="T26" fmla="*/ 576 w 852"/>
                <a:gd name="T27" fmla="*/ 388 h 698"/>
                <a:gd name="T28" fmla="*/ 486 w 852"/>
                <a:gd name="T29" fmla="*/ 347 h 698"/>
                <a:gd name="T30" fmla="*/ 364 w 852"/>
                <a:gd name="T31" fmla="*/ 334 h 698"/>
                <a:gd name="T32" fmla="*/ 331 w 852"/>
                <a:gd name="T33" fmla="*/ 341 h 698"/>
                <a:gd name="T34" fmla="*/ 253 w 852"/>
                <a:gd name="T35" fmla="*/ 383 h 698"/>
                <a:gd name="T36" fmla="*/ 226 w 852"/>
                <a:gd name="T37" fmla="*/ 400 h 698"/>
                <a:gd name="T38" fmla="*/ 265 w 852"/>
                <a:gd name="T39" fmla="*/ 360 h 698"/>
                <a:gd name="T40" fmla="*/ 361 w 852"/>
                <a:gd name="T41" fmla="*/ 321 h 698"/>
                <a:gd name="T42" fmla="*/ 361 w 852"/>
                <a:gd name="T43" fmla="*/ 312 h 698"/>
                <a:gd name="T44" fmla="*/ 296 w 852"/>
                <a:gd name="T45" fmla="*/ 225 h 698"/>
                <a:gd name="T46" fmla="*/ 249 w 852"/>
                <a:gd name="T47" fmla="*/ 140 h 698"/>
                <a:gd name="T48" fmla="*/ 330 w 852"/>
                <a:gd name="T49" fmla="*/ 110 h 698"/>
                <a:gd name="T50" fmla="*/ 425 w 852"/>
                <a:gd name="T51" fmla="*/ 104 h 698"/>
                <a:gd name="T52" fmla="*/ 368 w 852"/>
                <a:gd name="T53" fmla="*/ 56 h 698"/>
                <a:gd name="T54" fmla="*/ 254 w 852"/>
                <a:gd name="T55" fmla="*/ 7 h 698"/>
                <a:gd name="T56" fmla="*/ 180 w 852"/>
                <a:gd name="T57" fmla="*/ 1 h 698"/>
                <a:gd name="T58" fmla="*/ 59 w 852"/>
                <a:gd name="T59" fmla="*/ 39 h 698"/>
                <a:gd name="T60" fmla="*/ 2 w 852"/>
                <a:gd name="T61" fmla="*/ 75 h 698"/>
                <a:gd name="T62" fmla="*/ 89 w 852"/>
                <a:gd name="T63" fmla="*/ 161 h 698"/>
                <a:gd name="T64" fmla="*/ 141 w 852"/>
                <a:gd name="T65" fmla="*/ 241 h 698"/>
                <a:gd name="T66" fmla="*/ 125 w 852"/>
                <a:gd name="T67" fmla="*/ 256 h 698"/>
                <a:gd name="T68" fmla="*/ 38 w 852"/>
                <a:gd name="T69" fmla="*/ 421 h 698"/>
                <a:gd name="T70" fmla="*/ 31 w 852"/>
                <a:gd name="T71" fmla="*/ 489 h 698"/>
                <a:gd name="T72" fmla="*/ 45 w 852"/>
                <a:gd name="T73" fmla="*/ 620 h 698"/>
                <a:gd name="T74" fmla="*/ 82 w 852"/>
                <a:gd name="T75" fmla="*/ 615 h 698"/>
                <a:gd name="T76" fmla="*/ 193 w 852"/>
                <a:gd name="T77" fmla="*/ 629 h 698"/>
                <a:gd name="T78" fmla="*/ 303 w 852"/>
                <a:gd name="T79" fmla="*/ 671 h 698"/>
                <a:gd name="T80" fmla="*/ 384 w 852"/>
                <a:gd name="T81" fmla="*/ 664 h 698"/>
                <a:gd name="T82" fmla="*/ 452 w 852"/>
                <a:gd name="T83" fmla="*/ 630 h 698"/>
                <a:gd name="T84" fmla="*/ 460 w 852"/>
                <a:gd name="T85" fmla="*/ 675 h 698"/>
                <a:gd name="T86" fmla="*/ 557 w 852"/>
                <a:gd name="T87" fmla="*/ 686 h 698"/>
                <a:gd name="T88" fmla="*/ 618 w 852"/>
                <a:gd name="T89" fmla="*/ 645 h 698"/>
                <a:gd name="T90" fmla="*/ 689 w 852"/>
                <a:gd name="T91" fmla="*/ 578 h 698"/>
                <a:gd name="T92" fmla="*/ 760 w 852"/>
                <a:gd name="T93" fmla="*/ 518 h 698"/>
                <a:gd name="T94" fmla="*/ 814 w 852"/>
                <a:gd name="T95" fmla="*/ 49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2" h="698">
                  <a:moveTo>
                    <a:pt x="817" y="492"/>
                  </a:moveTo>
                  <a:cubicBezTo>
                    <a:pt x="820" y="492"/>
                    <a:pt x="822" y="492"/>
                    <a:pt x="825" y="491"/>
                  </a:cubicBezTo>
                  <a:cubicBezTo>
                    <a:pt x="833" y="489"/>
                    <a:pt x="842" y="487"/>
                    <a:pt x="852" y="485"/>
                  </a:cubicBezTo>
                  <a:cubicBezTo>
                    <a:pt x="847" y="481"/>
                    <a:pt x="844" y="477"/>
                    <a:pt x="841" y="476"/>
                  </a:cubicBezTo>
                  <a:cubicBezTo>
                    <a:pt x="835" y="472"/>
                    <a:pt x="828" y="469"/>
                    <a:pt x="821" y="466"/>
                  </a:cubicBezTo>
                  <a:cubicBezTo>
                    <a:pt x="819" y="465"/>
                    <a:pt x="817" y="464"/>
                    <a:pt x="815" y="463"/>
                  </a:cubicBezTo>
                  <a:cubicBezTo>
                    <a:pt x="809" y="460"/>
                    <a:pt x="803" y="457"/>
                    <a:pt x="796" y="454"/>
                  </a:cubicBezTo>
                  <a:cubicBezTo>
                    <a:pt x="791" y="452"/>
                    <a:pt x="787" y="450"/>
                    <a:pt x="782" y="448"/>
                  </a:cubicBezTo>
                  <a:cubicBezTo>
                    <a:pt x="778" y="447"/>
                    <a:pt x="773" y="446"/>
                    <a:pt x="769" y="445"/>
                  </a:cubicBezTo>
                  <a:cubicBezTo>
                    <a:pt x="743" y="438"/>
                    <a:pt x="717" y="439"/>
                    <a:pt x="691" y="445"/>
                  </a:cubicBezTo>
                  <a:cubicBezTo>
                    <a:pt x="687" y="445"/>
                    <a:pt x="683" y="446"/>
                    <a:pt x="679" y="447"/>
                  </a:cubicBezTo>
                  <a:cubicBezTo>
                    <a:pt x="674" y="449"/>
                    <a:pt x="669" y="450"/>
                    <a:pt x="664" y="452"/>
                  </a:cubicBezTo>
                  <a:cubicBezTo>
                    <a:pt x="656" y="454"/>
                    <a:pt x="649" y="457"/>
                    <a:pt x="642" y="460"/>
                  </a:cubicBezTo>
                  <a:cubicBezTo>
                    <a:pt x="640" y="461"/>
                    <a:pt x="637" y="462"/>
                    <a:pt x="635" y="462"/>
                  </a:cubicBezTo>
                  <a:cubicBezTo>
                    <a:pt x="613" y="472"/>
                    <a:pt x="593" y="483"/>
                    <a:pt x="573" y="497"/>
                  </a:cubicBezTo>
                  <a:cubicBezTo>
                    <a:pt x="567" y="501"/>
                    <a:pt x="561" y="505"/>
                    <a:pt x="553" y="511"/>
                  </a:cubicBezTo>
                  <a:cubicBezTo>
                    <a:pt x="557" y="494"/>
                    <a:pt x="565" y="485"/>
                    <a:pt x="575" y="477"/>
                  </a:cubicBezTo>
                  <a:cubicBezTo>
                    <a:pt x="584" y="468"/>
                    <a:pt x="595" y="460"/>
                    <a:pt x="605" y="452"/>
                  </a:cubicBezTo>
                  <a:cubicBezTo>
                    <a:pt x="608" y="449"/>
                    <a:pt x="611" y="446"/>
                    <a:pt x="615" y="442"/>
                  </a:cubicBezTo>
                  <a:cubicBezTo>
                    <a:pt x="617" y="441"/>
                    <a:pt x="618" y="440"/>
                    <a:pt x="619" y="439"/>
                  </a:cubicBezTo>
                  <a:cubicBezTo>
                    <a:pt x="615" y="437"/>
                    <a:pt x="611" y="436"/>
                    <a:pt x="607" y="435"/>
                  </a:cubicBezTo>
                  <a:cubicBezTo>
                    <a:pt x="606" y="434"/>
                    <a:pt x="604" y="434"/>
                    <a:pt x="602" y="433"/>
                  </a:cubicBezTo>
                  <a:cubicBezTo>
                    <a:pt x="585" y="431"/>
                    <a:pt x="569" y="431"/>
                    <a:pt x="553" y="432"/>
                  </a:cubicBezTo>
                  <a:cubicBezTo>
                    <a:pt x="549" y="432"/>
                    <a:pt x="546" y="432"/>
                    <a:pt x="543" y="432"/>
                  </a:cubicBezTo>
                  <a:cubicBezTo>
                    <a:pt x="523" y="434"/>
                    <a:pt x="502" y="438"/>
                    <a:pt x="483" y="443"/>
                  </a:cubicBezTo>
                  <a:cubicBezTo>
                    <a:pt x="480" y="444"/>
                    <a:pt x="478" y="444"/>
                    <a:pt x="476" y="445"/>
                  </a:cubicBezTo>
                  <a:cubicBezTo>
                    <a:pt x="473" y="446"/>
                    <a:pt x="471" y="446"/>
                    <a:pt x="468" y="447"/>
                  </a:cubicBezTo>
                  <a:cubicBezTo>
                    <a:pt x="435" y="457"/>
                    <a:pt x="404" y="471"/>
                    <a:pt x="375" y="490"/>
                  </a:cubicBezTo>
                  <a:cubicBezTo>
                    <a:pt x="374" y="491"/>
                    <a:pt x="372" y="491"/>
                    <a:pt x="371" y="491"/>
                  </a:cubicBezTo>
                  <a:cubicBezTo>
                    <a:pt x="370" y="491"/>
                    <a:pt x="369" y="491"/>
                    <a:pt x="368" y="491"/>
                  </a:cubicBezTo>
                  <a:cubicBezTo>
                    <a:pt x="368" y="491"/>
                    <a:pt x="369" y="490"/>
                    <a:pt x="369" y="489"/>
                  </a:cubicBezTo>
                  <a:cubicBezTo>
                    <a:pt x="377" y="474"/>
                    <a:pt x="389" y="460"/>
                    <a:pt x="402" y="453"/>
                  </a:cubicBezTo>
                  <a:cubicBezTo>
                    <a:pt x="417" y="444"/>
                    <a:pt x="434" y="436"/>
                    <a:pt x="450" y="429"/>
                  </a:cubicBezTo>
                  <a:cubicBezTo>
                    <a:pt x="452" y="428"/>
                    <a:pt x="454" y="427"/>
                    <a:pt x="457" y="426"/>
                  </a:cubicBezTo>
                  <a:cubicBezTo>
                    <a:pt x="480" y="417"/>
                    <a:pt x="504" y="409"/>
                    <a:pt x="529" y="404"/>
                  </a:cubicBezTo>
                  <a:cubicBezTo>
                    <a:pt x="544" y="401"/>
                    <a:pt x="559" y="400"/>
                    <a:pt x="574" y="402"/>
                  </a:cubicBezTo>
                  <a:cubicBezTo>
                    <a:pt x="578" y="402"/>
                    <a:pt x="582" y="403"/>
                    <a:pt x="585" y="403"/>
                  </a:cubicBezTo>
                  <a:cubicBezTo>
                    <a:pt x="586" y="404"/>
                    <a:pt x="586" y="404"/>
                    <a:pt x="586" y="404"/>
                  </a:cubicBezTo>
                  <a:cubicBezTo>
                    <a:pt x="588" y="401"/>
                    <a:pt x="588" y="399"/>
                    <a:pt x="587" y="397"/>
                  </a:cubicBezTo>
                  <a:cubicBezTo>
                    <a:pt x="586" y="396"/>
                    <a:pt x="585" y="395"/>
                    <a:pt x="584" y="394"/>
                  </a:cubicBezTo>
                  <a:cubicBezTo>
                    <a:pt x="584" y="394"/>
                    <a:pt x="583" y="393"/>
                    <a:pt x="583" y="393"/>
                  </a:cubicBezTo>
                  <a:cubicBezTo>
                    <a:pt x="581" y="391"/>
                    <a:pt x="578" y="389"/>
                    <a:pt x="576" y="388"/>
                  </a:cubicBezTo>
                  <a:cubicBezTo>
                    <a:pt x="571" y="385"/>
                    <a:pt x="566" y="382"/>
                    <a:pt x="561" y="379"/>
                  </a:cubicBezTo>
                  <a:cubicBezTo>
                    <a:pt x="555" y="376"/>
                    <a:pt x="548" y="372"/>
                    <a:pt x="542" y="369"/>
                  </a:cubicBezTo>
                  <a:cubicBezTo>
                    <a:pt x="524" y="360"/>
                    <a:pt x="505" y="352"/>
                    <a:pt x="486" y="347"/>
                  </a:cubicBezTo>
                  <a:cubicBezTo>
                    <a:pt x="484" y="346"/>
                    <a:pt x="482" y="345"/>
                    <a:pt x="479" y="344"/>
                  </a:cubicBezTo>
                  <a:cubicBezTo>
                    <a:pt x="444" y="334"/>
                    <a:pt x="408" y="330"/>
                    <a:pt x="371" y="333"/>
                  </a:cubicBezTo>
                  <a:cubicBezTo>
                    <a:pt x="368" y="333"/>
                    <a:pt x="366" y="334"/>
                    <a:pt x="364" y="334"/>
                  </a:cubicBezTo>
                  <a:cubicBezTo>
                    <a:pt x="362" y="334"/>
                    <a:pt x="359" y="335"/>
                    <a:pt x="356" y="335"/>
                  </a:cubicBezTo>
                  <a:cubicBezTo>
                    <a:pt x="352" y="336"/>
                    <a:pt x="348" y="337"/>
                    <a:pt x="344" y="338"/>
                  </a:cubicBezTo>
                  <a:cubicBezTo>
                    <a:pt x="339" y="339"/>
                    <a:pt x="335" y="340"/>
                    <a:pt x="331" y="341"/>
                  </a:cubicBezTo>
                  <a:cubicBezTo>
                    <a:pt x="322" y="344"/>
                    <a:pt x="314" y="348"/>
                    <a:pt x="306" y="352"/>
                  </a:cubicBezTo>
                  <a:cubicBezTo>
                    <a:pt x="290" y="360"/>
                    <a:pt x="273" y="369"/>
                    <a:pt x="258" y="379"/>
                  </a:cubicBezTo>
                  <a:cubicBezTo>
                    <a:pt x="256" y="381"/>
                    <a:pt x="255" y="382"/>
                    <a:pt x="253" y="383"/>
                  </a:cubicBezTo>
                  <a:cubicBezTo>
                    <a:pt x="247" y="387"/>
                    <a:pt x="242" y="392"/>
                    <a:pt x="237" y="396"/>
                  </a:cubicBezTo>
                  <a:cubicBezTo>
                    <a:pt x="235" y="398"/>
                    <a:pt x="232" y="399"/>
                    <a:pt x="229" y="401"/>
                  </a:cubicBezTo>
                  <a:cubicBezTo>
                    <a:pt x="228" y="401"/>
                    <a:pt x="227" y="400"/>
                    <a:pt x="226" y="400"/>
                  </a:cubicBezTo>
                  <a:cubicBezTo>
                    <a:pt x="231" y="390"/>
                    <a:pt x="238" y="383"/>
                    <a:pt x="246" y="376"/>
                  </a:cubicBezTo>
                  <a:cubicBezTo>
                    <a:pt x="247" y="374"/>
                    <a:pt x="249" y="373"/>
                    <a:pt x="250" y="372"/>
                  </a:cubicBezTo>
                  <a:cubicBezTo>
                    <a:pt x="255" y="368"/>
                    <a:pt x="260" y="364"/>
                    <a:pt x="265" y="360"/>
                  </a:cubicBezTo>
                  <a:cubicBezTo>
                    <a:pt x="279" y="348"/>
                    <a:pt x="294" y="337"/>
                    <a:pt x="312" y="330"/>
                  </a:cubicBezTo>
                  <a:cubicBezTo>
                    <a:pt x="322" y="326"/>
                    <a:pt x="333" y="325"/>
                    <a:pt x="344" y="323"/>
                  </a:cubicBezTo>
                  <a:cubicBezTo>
                    <a:pt x="349" y="323"/>
                    <a:pt x="355" y="322"/>
                    <a:pt x="361" y="321"/>
                  </a:cubicBezTo>
                  <a:cubicBezTo>
                    <a:pt x="363" y="321"/>
                    <a:pt x="365" y="321"/>
                    <a:pt x="367" y="320"/>
                  </a:cubicBezTo>
                  <a:cubicBezTo>
                    <a:pt x="366" y="319"/>
                    <a:pt x="366" y="318"/>
                    <a:pt x="365" y="317"/>
                  </a:cubicBezTo>
                  <a:cubicBezTo>
                    <a:pt x="364" y="315"/>
                    <a:pt x="363" y="313"/>
                    <a:pt x="361" y="312"/>
                  </a:cubicBezTo>
                  <a:cubicBezTo>
                    <a:pt x="358" y="307"/>
                    <a:pt x="353" y="303"/>
                    <a:pt x="349" y="300"/>
                  </a:cubicBezTo>
                  <a:cubicBezTo>
                    <a:pt x="326" y="282"/>
                    <a:pt x="311" y="259"/>
                    <a:pt x="299" y="232"/>
                  </a:cubicBezTo>
                  <a:cubicBezTo>
                    <a:pt x="298" y="230"/>
                    <a:pt x="297" y="228"/>
                    <a:pt x="296" y="225"/>
                  </a:cubicBezTo>
                  <a:cubicBezTo>
                    <a:pt x="296" y="225"/>
                    <a:pt x="296" y="225"/>
                    <a:pt x="296" y="225"/>
                  </a:cubicBezTo>
                  <a:cubicBezTo>
                    <a:pt x="284" y="197"/>
                    <a:pt x="271" y="168"/>
                    <a:pt x="250" y="144"/>
                  </a:cubicBezTo>
                  <a:cubicBezTo>
                    <a:pt x="249" y="143"/>
                    <a:pt x="249" y="141"/>
                    <a:pt x="249" y="140"/>
                  </a:cubicBezTo>
                  <a:cubicBezTo>
                    <a:pt x="264" y="134"/>
                    <a:pt x="279" y="128"/>
                    <a:pt x="294" y="123"/>
                  </a:cubicBezTo>
                  <a:cubicBezTo>
                    <a:pt x="296" y="122"/>
                    <a:pt x="298" y="121"/>
                    <a:pt x="301" y="120"/>
                  </a:cubicBezTo>
                  <a:cubicBezTo>
                    <a:pt x="310" y="117"/>
                    <a:pt x="320" y="113"/>
                    <a:pt x="330" y="110"/>
                  </a:cubicBezTo>
                  <a:cubicBezTo>
                    <a:pt x="355" y="101"/>
                    <a:pt x="381" y="99"/>
                    <a:pt x="408" y="108"/>
                  </a:cubicBezTo>
                  <a:cubicBezTo>
                    <a:pt x="410" y="109"/>
                    <a:pt x="412" y="109"/>
                    <a:pt x="413" y="109"/>
                  </a:cubicBezTo>
                  <a:cubicBezTo>
                    <a:pt x="417" y="110"/>
                    <a:pt x="419" y="109"/>
                    <a:pt x="425" y="104"/>
                  </a:cubicBezTo>
                  <a:cubicBezTo>
                    <a:pt x="418" y="91"/>
                    <a:pt x="408" y="82"/>
                    <a:pt x="397" y="74"/>
                  </a:cubicBezTo>
                  <a:cubicBezTo>
                    <a:pt x="396" y="74"/>
                    <a:pt x="396" y="73"/>
                    <a:pt x="395" y="73"/>
                  </a:cubicBezTo>
                  <a:cubicBezTo>
                    <a:pt x="386" y="67"/>
                    <a:pt x="377" y="61"/>
                    <a:pt x="368" y="56"/>
                  </a:cubicBezTo>
                  <a:cubicBezTo>
                    <a:pt x="360" y="50"/>
                    <a:pt x="350" y="44"/>
                    <a:pt x="341" y="39"/>
                  </a:cubicBezTo>
                  <a:cubicBezTo>
                    <a:pt x="339" y="38"/>
                    <a:pt x="337" y="37"/>
                    <a:pt x="335" y="36"/>
                  </a:cubicBezTo>
                  <a:cubicBezTo>
                    <a:pt x="308" y="22"/>
                    <a:pt x="278" y="12"/>
                    <a:pt x="254" y="7"/>
                  </a:cubicBezTo>
                  <a:cubicBezTo>
                    <a:pt x="245" y="4"/>
                    <a:pt x="236" y="3"/>
                    <a:pt x="227" y="2"/>
                  </a:cubicBezTo>
                  <a:cubicBezTo>
                    <a:pt x="224" y="1"/>
                    <a:pt x="222" y="1"/>
                    <a:pt x="219" y="1"/>
                  </a:cubicBezTo>
                  <a:cubicBezTo>
                    <a:pt x="206" y="0"/>
                    <a:pt x="193" y="0"/>
                    <a:pt x="180" y="1"/>
                  </a:cubicBezTo>
                  <a:cubicBezTo>
                    <a:pt x="178" y="1"/>
                    <a:pt x="175" y="1"/>
                    <a:pt x="172" y="1"/>
                  </a:cubicBezTo>
                  <a:cubicBezTo>
                    <a:pt x="134" y="6"/>
                    <a:pt x="99" y="19"/>
                    <a:pt x="65" y="36"/>
                  </a:cubicBezTo>
                  <a:cubicBezTo>
                    <a:pt x="63" y="37"/>
                    <a:pt x="61" y="38"/>
                    <a:pt x="59" y="39"/>
                  </a:cubicBezTo>
                  <a:cubicBezTo>
                    <a:pt x="41" y="49"/>
                    <a:pt x="24" y="59"/>
                    <a:pt x="6" y="70"/>
                  </a:cubicBezTo>
                  <a:cubicBezTo>
                    <a:pt x="4" y="72"/>
                    <a:pt x="2" y="73"/>
                    <a:pt x="0" y="75"/>
                  </a:cubicBezTo>
                  <a:cubicBezTo>
                    <a:pt x="0" y="75"/>
                    <a:pt x="1" y="75"/>
                    <a:pt x="2" y="75"/>
                  </a:cubicBezTo>
                  <a:cubicBezTo>
                    <a:pt x="45" y="77"/>
                    <a:pt x="64" y="105"/>
                    <a:pt x="80" y="139"/>
                  </a:cubicBezTo>
                  <a:cubicBezTo>
                    <a:pt x="81" y="142"/>
                    <a:pt x="82" y="144"/>
                    <a:pt x="82" y="146"/>
                  </a:cubicBezTo>
                  <a:cubicBezTo>
                    <a:pt x="85" y="151"/>
                    <a:pt x="87" y="156"/>
                    <a:pt x="89" y="161"/>
                  </a:cubicBezTo>
                  <a:cubicBezTo>
                    <a:pt x="97" y="182"/>
                    <a:pt x="109" y="224"/>
                    <a:pt x="132" y="238"/>
                  </a:cubicBezTo>
                  <a:cubicBezTo>
                    <a:pt x="134" y="239"/>
                    <a:pt x="136" y="240"/>
                    <a:pt x="139" y="241"/>
                  </a:cubicBezTo>
                  <a:cubicBezTo>
                    <a:pt x="139" y="241"/>
                    <a:pt x="140" y="241"/>
                    <a:pt x="141" y="241"/>
                  </a:cubicBezTo>
                  <a:cubicBezTo>
                    <a:pt x="139" y="244"/>
                    <a:pt x="137" y="246"/>
                    <a:pt x="135" y="248"/>
                  </a:cubicBezTo>
                  <a:cubicBezTo>
                    <a:pt x="133" y="249"/>
                    <a:pt x="132" y="251"/>
                    <a:pt x="130" y="252"/>
                  </a:cubicBezTo>
                  <a:cubicBezTo>
                    <a:pt x="129" y="253"/>
                    <a:pt x="127" y="255"/>
                    <a:pt x="125" y="256"/>
                  </a:cubicBezTo>
                  <a:cubicBezTo>
                    <a:pt x="100" y="280"/>
                    <a:pt x="80" y="307"/>
                    <a:pt x="65" y="337"/>
                  </a:cubicBezTo>
                  <a:cubicBezTo>
                    <a:pt x="64" y="339"/>
                    <a:pt x="63" y="342"/>
                    <a:pt x="62" y="344"/>
                  </a:cubicBezTo>
                  <a:cubicBezTo>
                    <a:pt x="51" y="367"/>
                    <a:pt x="42" y="393"/>
                    <a:pt x="38" y="421"/>
                  </a:cubicBezTo>
                  <a:cubicBezTo>
                    <a:pt x="36" y="433"/>
                    <a:pt x="34" y="445"/>
                    <a:pt x="33" y="457"/>
                  </a:cubicBezTo>
                  <a:cubicBezTo>
                    <a:pt x="33" y="460"/>
                    <a:pt x="32" y="463"/>
                    <a:pt x="32" y="465"/>
                  </a:cubicBezTo>
                  <a:cubicBezTo>
                    <a:pt x="32" y="473"/>
                    <a:pt x="31" y="481"/>
                    <a:pt x="31" y="489"/>
                  </a:cubicBezTo>
                  <a:cubicBezTo>
                    <a:pt x="31" y="492"/>
                    <a:pt x="31" y="495"/>
                    <a:pt x="31" y="498"/>
                  </a:cubicBezTo>
                  <a:cubicBezTo>
                    <a:pt x="31" y="534"/>
                    <a:pt x="35" y="571"/>
                    <a:pt x="41" y="607"/>
                  </a:cubicBezTo>
                  <a:cubicBezTo>
                    <a:pt x="42" y="611"/>
                    <a:pt x="44" y="615"/>
                    <a:pt x="45" y="620"/>
                  </a:cubicBezTo>
                  <a:cubicBezTo>
                    <a:pt x="46" y="623"/>
                    <a:pt x="47" y="625"/>
                    <a:pt x="48" y="629"/>
                  </a:cubicBezTo>
                  <a:cubicBezTo>
                    <a:pt x="50" y="628"/>
                    <a:pt x="52" y="627"/>
                    <a:pt x="54" y="626"/>
                  </a:cubicBezTo>
                  <a:cubicBezTo>
                    <a:pt x="65" y="622"/>
                    <a:pt x="74" y="619"/>
                    <a:pt x="82" y="615"/>
                  </a:cubicBezTo>
                  <a:cubicBezTo>
                    <a:pt x="101" y="605"/>
                    <a:pt x="121" y="603"/>
                    <a:pt x="141" y="610"/>
                  </a:cubicBezTo>
                  <a:cubicBezTo>
                    <a:pt x="157" y="615"/>
                    <a:pt x="172" y="620"/>
                    <a:pt x="187" y="626"/>
                  </a:cubicBezTo>
                  <a:cubicBezTo>
                    <a:pt x="189" y="627"/>
                    <a:pt x="191" y="628"/>
                    <a:pt x="193" y="629"/>
                  </a:cubicBezTo>
                  <a:cubicBezTo>
                    <a:pt x="201" y="632"/>
                    <a:pt x="209" y="636"/>
                    <a:pt x="217" y="639"/>
                  </a:cubicBezTo>
                  <a:cubicBezTo>
                    <a:pt x="227" y="644"/>
                    <a:pt x="238" y="649"/>
                    <a:pt x="249" y="653"/>
                  </a:cubicBezTo>
                  <a:cubicBezTo>
                    <a:pt x="266" y="660"/>
                    <a:pt x="285" y="666"/>
                    <a:pt x="303" y="671"/>
                  </a:cubicBezTo>
                  <a:cubicBezTo>
                    <a:pt x="304" y="671"/>
                    <a:pt x="306" y="672"/>
                    <a:pt x="307" y="672"/>
                  </a:cubicBezTo>
                  <a:cubicBezTo>
                    <a:pt x="308" y="672"/>
                    <a:pt x="309" y="672"/>
                    <a:pt x="310" y="672"/>
                  </a:cubicBezTo>
                  <a:cubicBezTo>
                    <a:pt x="336" y="677"/>
                    <a:pt x="360" y="674"/>
                    <a:pt x="384" y="664"/>
                  </a:cubicBezTo>
                  <a:cubicBezTo>
                    <a:pt x="386" y="663"/>
                    <a:pt x="388" y="662"/>
                    <a:pt x="390" y="661"/>
                  </a:cubicBezTo>
                  <a:cubicBezTo>
                    <a:pt x="391" y="661"/>
                    <a:pt x="393" y="660"/>
                    <a:pt x="394" y="659"/>
                  </a:cubicBezTo>
                  <a:cubicBezTo>
                    <a:pt x="413" y="650"/>
                    <a:pt x="431" y="641"/>
                    <a:pt x="452" y="630"/>
                  </a:cubicBezTo>
                  <a:cubicBezTo>
                    <a:pt x="452" y="637"/>
                    <a:pt x="452" y="642"/>
                    <a:pt x="451" y="646"/>
                  </a:cubicBezTo>
                  <a:cubicBezTo>
                    <a:pt x="450" y="655"/>
                    <a:pt x="452" y="663"/>
                    <a:pt x="456" y="670"/>
                  </a:cubicBezTo>
                  <a:cubicBezTo>
                    <a:pt x="457" y="671"/>
                    <a:pt x="458" y="673"/>
                    <a:pt x="460" y="675"/>
                  </a:cubicBezTo>
                  <a:cubicBezTo>
                    <a:pt x="461" y="676"/>
                    <a:pt x="462" y="678"/>
                    <a:pt x="463" y="679"/>
                  </a:cubicBezTo>
                  <a:cubicBezTo>
                    <a:pt x="474" y="689"/>
                    <a:pt x="486" y="693"/>
                    <a:pt x="499" y="695"/>
                  </a:cubicBezTo>
                  <a:cubicBezTo>
                    <a:pt x="519" y="698"/>
                    <a:pt x="538" y="694"/>
                    <a:pt x="557" y="686"/>
                  </a:cubicBezTo>
                  <a:cubicBezTo>
                    <a:pt x="558" y="685"/>
                    <a:pt x="559" y="685"/>
                    <a:pt x="560" y="684"/>
                  </a:cubicBezTo>
                  <a:cubicBezTo>
                    <a:pt x="561" y="684"/>
                    <a:pt x="562" y="683"/>
                    <a:pt x="563" y="683"/>
                  </a:cubicBezTo>
                  <a:cubicBezTo>
                    <a:pt x="583" y="673"/>
                    <a:pt x="601" y="660"/>
                    <a:pt x="618" y="645"/>
                  </a:cubicBezTo>
                  <a:cubicBezTo>
                    <a:pt x="626" y="637"/>
                    <a:pt x="635" y="629"/>
                    <a:pt x="643" y="621"/>
                  </a:cubicBezTo>
                  <a:cubicBezTo>
                    <a:pt x="645" y="620"/>
                    <a:pt x="647" y="618"/>
                    <a:pt x="648" y="617"/>
                  </a:cubicBezTo>
                  <a:cubicBezTo>
                    <a:pt x="662" y="604"/>
                    <a:pt x="676" y="591"/>
                    <a:pt x="689" y="578"/>
                  </a:cubicBezTo>
                  <a:cubicBezTo>
                    <a:pt x="700" y="568"/>
                    <a:pt x="711" y="558"/>
                    <a:pt x="722" y="548"/>
                  </a:cubicBezTo>
                  <a:cubicBezTo>
                    <a:pt x="723" y="547"/>
                    <a:pt x="725" y="545"/>
                    <a:pt x="727" y="544"/>
                  </a:cubicBezTo>
                  <a:cubicBezTo>
                    <a:pt x="737" y="535"/>
                    <a:pt x="748" y="526"/>
                    <a:pt x="760" y="518"/>
                  </a:cubicBezTo>
                  <a:cubicBezTo>
                    <a:pt x="765" y="514"/>
                    <a:pt x="770" y="511"/>
                    <a:pt x="776" y="507"/>
                  </a:cubicBezTo>
                  <a:cubicBezTo>
                    <a:pt x="779" y="505"/>
                    <a:pt x="781" y="504"/>
                    <a:pt x="784" y="502"/>
                  </a:cubicBezTo>
                  <a:cubicBezTo>
                    <a:pt x="794" y="498"/>
                    <a:pt x="803" y="494"/>
                    <a:pt x="814" y="493"/>
                  </a:cubicBezTo>
                  <a:cubicBezTo>
                    <a:pt x="815" y="493"/>
                    <a:pt x="816" y="493"/>
                    <a:pt x="817" y="4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7" name="Freeform 21"/>
            <p:cNvSpPr/>
            <p:nvPr>
              <p:custDataLst>
                <p:tags r:id="rId18"/>
              </p:custDataLst>
            </p:nvPr>
          </p:nvSpPr>
          <p:spPr bwMode="auto">
            <a:xfrm>
              <a:off x="8164513" y="3014663"/>
              <a:ext cx="2482850" cy="1689100"/>
            </a:xfrm>
            <a:custGeom>
              <a:avLst/>
              <a:gdLst>
                <a:gd name="T0" fmla="*/ 590 w 661"/>
                <a:gd name="T1" fmla="*/ 69 h 450"/>
                <a:gd name="T2" fmla="*/ 539 w 661"/>
                <a:gd name="T3" fmla="*/ 31 h 450"/>
                <a:gd name="T4" fmla="*/ 502 w 661"/>
                <a:gd name="T5" fmla="*/ 15 h 450"/>
                <a:gd name="T6" fmla="*/ 433 w 661"/>
                <a:gd name="T7" fmla="*/ 1 h 450"/>
                <a:gd name="T8" fmla="*/ 350 w 661"/>
                <a:gd name="T9" fmla="*/ 6 h 450"/>
                <a:gd name="T10" fmla="*/ 273 w 661"/>
                <a:gd name="T11" fmla="*/ 51 h 450"/>
                <a:gd name="T12" fmla="*/ 205 w 661"/>
                <a:gd name="T13" fmla="*/ 72 h 450"/>
                <a:gd name="T14" fmla="*/ 221 w 661"/>
                <a:gd name="T15" fmla="*/ 59 h 450"/>
                <a:gd name="T16" fmla="*/ 246 w 661"/>
                <a:gd name="T17" fmla="*/ 40 h 450"/>
                <a:gd name="T18" fmla="*/ 153 w 661"/>
                <a:gd name="T19" fmla="*/ 97 h 450"/>
                <a:gd name="T20" fmla="*/ 77 w 661"/>
                <a:gd name="T21" fmla="*/ 173 h 450"/>
                <a:gd name="T22" fmla="*/ 38 w 661"/>
                <a:gd name="T23" fmla="*/ 228 h 450"/>
                <a:gd name="T24" fmla="*/ 16 w 661"/>
                <a:gd name="T25" fmla="*/ 272 h 450"/>
                <a:gd name="T26" fmla="*/ 0 w 661"/>
                <a:gd name="T27" fmla="*/ 316 h 450"/>
                <a:gd name="T28" fmla="*/ 7 w 661"/>
                <a:gd name="T29" fmla="*/ 319 h 450"/>
                <a:gd name="T30" fmla="*/ 25 w 661"/>
                <a:gd name="T31" fmla="*/ 281 h 450"/>
                <a:gd name="T32" fmla="*/ 76 w 661"/>
                <a:gd name="T33" fmla="*/ 208 h 450"/>
                <a:gd name="T34" fmla="*/ 140 w 661"/>
                <a:gd name="T35" fmla="*/ 146 h 450"/>
                <a:gd name="T36" fmla="*/ 229 w 661"/>
                <a:gd name="T37" fmla="*/ 90 h 450"/>
                <a:gd name="T38" fmla="*/ 289 w 661"/>
                <a:gd name="T39" fmla="*/ 67 h 450"/>
                <a:gd name="T40" fmla="*/ 400 w 661"/>
                <a:gd name="T41" fmla="*/ 51 h 450"/>
                <a:gd name="T42" fmla="*/ 457 w 661"/>
                <a:gd name="T43" fmla="*/ 59 h 450"/>
                <a:gd name="T44" fmla="*/ 550 w 661"/>
                <a:gd name="T45" fmla="*/ 118 h 450"/>
                <a:gd name="T46" fmla="*/ 571 w 661"/>
                <a:gd name="T47" fmla="*/ 150 h 450"/>
                <a:gd name="T48" fmla="*/ 578 w 661"/>
                <a:gd name="T49" fmla="*/ 168 h 450"/>
                <a:gd name="T50" fmla="*/ 586 w 661"/>
                <a:gd name="T51" fmla="*/ 236 h 450"/>
                <a:gd name="T52" fmla="*/ 554 w 661"/>
                <a:gd name="T53" fmla="*/ 345 h 450"/>
                <a:gd name="T54" fmla="*/ 507 w 661"/>
                <a:gd name="T55" fmla="*/ 371 h 450"/>
                <a:gd name="T56" fmla="*/ 498 w 661"/>
                <a:gd name="T57" fmla="*/ 371 h 450"/>
                <a:gd name="T58" fmla="*/ 498 w 661"/>
                <a:gd name="T59" fmla="*/ 371 h 450"/>
                <a:gd name="T60" fmla="*/ 493 w 661"/>
                <a:gd name="T61" fmla="*/ 370 h 450"/>
                <a:gd name="T62" fmla="*/ 490 w 661"/>
                <a:gd name="T63" fmla="*/ 369 h 450"/>
                <a:gd name="T64" fmla="*/ 460 w 661"/>
                <a:gd name="T65" fmla="*/ 349 h 450"/>
                <a:gd name="T66" fmla="*/ 439 w 661"/>
                <a:gd name="T67" fmla="*/ 301 h 450"/>
                <a:gd name="T68" fmla="*/ 448 w 661"/>
                <a:gd name="T69" fmla="*/ 243 h 450"/>
                <a:gd name="T70" fmla="*/ 489 w 661"/>
                <a:gd name="T71" fmla="*/ 228 h 450"/>
                <a:gd name="T72" fmla="*/ 522 w 661"/>
                <a:gd name="T73" fmla="*/ 235 h 450"/>
                <a:gd name="T74" fmla="*/ 513 w 661"/>
                <a:gd name="T75" fmla="*/ 218 h 450"/>
                <a:gd name="T76" fmla="*/ 464 w 661"/>
                <a:gd name="T77" fmla="*/ 201 h 450"/>
                <a:gd name="T78" fmla="*/ 422 w 661"/>
                <a:gd name="T79" fmla="*/ 214 h 450"/>
                <a:gd name="T80" fmla="*/ 393 w 661"/>
                <a:gd name="T81" fmla="*/ 252 h 450"/>
                <a:gd name="T82" fmla="*/ 382 w 661"/>
                <a:gd name="T83" fmla="*/ 305 h 450"/>
                <a:gd name="T84" fmla="*/ 392 w 661"/>
                <a:gd name="T85" fmla="*/ 363 h 450"/>
                <a:gd name="T86" fmla="*/ 414 w 661"/>
                <a:gd name="T87" fmla="*/ 403 h 450"/>
                <a:gd name="T88" fmla="*/ 483 w 661"/>
                <a:gd name="T89" fmla="*/ 446 h 450"/>
                <a:gd name="T90" fmla="*/ 486 w 661"/>
                <a:gd name="T91" fmla="*/ 447 h 450"/>
                <a:gd name="T92" fmla="*/ 497 w 661"/>
                <a:gd name="T93" fmla="*/ 449 h 450"/>
                <a:gd name="T94" fmla="*/ 510 w 661"/>
                <a:gd name="T95" fmla="*/ 450 h 450"/>
                <a:gd name="T96" fmla="*/ 564 w 661"/>
                <a:gd name="T97" fmla="*/ 440 h 450"/>
                <a:gd name="T98" fmla="*/ 609 w 661"/>
                <a:gd name="T99" fmla="*/ 409 h 450"/>
                <a:gd name="T100" fmla="*/ 637 w 661"/>
                <a:gd name="T101" fmla="*/ 367 h 450"/>
                <a:gd name="T102" fmla="*/ 658 w 661"/>
                <a:gd name="T103" fmla="*/ 294 h 450"/>
                <a:gd name="T104" fmla="*/ 647 w 661"/>
                <a:gd name="T105" fmla="*/ 163 h 450"/>
                <a:gd name="T106" fmla="*/ 638 w 661"/>
                <a:gd name="T107" fmla="*/ 136 h 450"/>
                <a:gd name="T108" fmla="*/ 628 w 661"/>
                <a:gd name="T109" fmla="*/ 11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1" h="450">
                  <a:moveTo>
                    <a:pt x="600" y="79"/>
                  </a:moveTo>
                  <a:cubicBezTo>
                    <a:pt x="598" y="77"/>
                    <a:pt x="596" y="76"/>
                    <a:pt x="595" y="74"/>
                  </a:cubicBezTo>
                  <a:cubicBezTo>
                    <a:pt x="593" y="72"/>
                    <a:pt x="592" y="71"/>
                    <a:pt x="590" y="69"/>
                  </a:cubicBezTo>
                  <a:cubicBezTo>
                    <a:pt x="584" y="63"/>
                    <a:pt x="578" y="58"/>
                    <a:pt x="572" y="52"/>
                  </a:cubicBezTo>
                  <a:cubicBezTo>
                    <a:pt x="562" y="45"/>
                    <a:pt x="553" y="39"/>
                    <a:pt x="542" y="33"/>
                  </a:cubicBezTo>
                  <a:cubicBezTo>
                    <a:pt x="541" y="32"/>
                    <a:pt x="540" y="32"/>
                    <a:pt x="539" y="31"/>
                  </a:cubicBezTo>
                  <a:cubicBezTo>
                    <a:pt x="534" y="28"/>
                    <a:pt x="529" y="25"/>
                    <a:pt x="523" y="23"/>
                  </a:cubicBezTo>
                  <a:cubicBezTo>
                    <a:pt x="517" y="20"/>
                    <a:pt x="511" y="18"/>
                    <a:pt x="505" y="15"/>
                  </a:cubicBezTo>
                  <a:cubicBezTo>
                    <a:pt x="504" y="15"/>
                    <a:pt x="503" y="15"/>
                    <a:pt x="502" y="15"/>
                  </a:cubicBezTo>
                  <a:cubicBezTo>
                    <a:pt x="500" y="14"/>
                    <a:pt x="498" y="13"/>
                    <a:pt x="495" y="12"/>
                  </a:cubicBezTo>
                  <a:cubicBezTo>
                    <a:pt x="487" y="9"/>
                    <a:pt x="478" y="7"/>
                    <a:pt x="469" y="5"/>
                  </a:cubicBezTo>
                  <a:cubicBezTo>
                    <a:pt x="457" y="3"/>
                    <a:pt x="445" y="1"/>
                    <a:pt x="433" y="1"/>
                  </a:cubicBezTo>
                  <a:cubicBezTo>
                    <a:pt x="421" y="0"/>
                    <a:pt x="409" y="0"/>
                    <a:pt x="397" y="0"/>
                  </a:cubicBezTo>
                  <a:cubicBezTo>
                    <a:pt x="385" y="1"/>
                    <a:pt x="374" y="2"/>
                    <a:pt x="362" y="4"/>
                  </a:cubicBezTo>
                  <a:cubicBezTo>
                    <a:pt x="358" y="4"/>
                    <a:pt x="354" y="5"/>
                    <a:pt x="350" y="6"/>
                  </a:cubicBezTo>
                  <a:cubicBezTo>
                    <a:pt x="349" y="6"/>
                    <a:pt x="347" y="6"/>
                    <a:pt x="346" y="7"/>
                  </a:cubicBezTo>
                  <a:cubicBezTo>
                    <a:pt x="345" y="7"/>
                    <a:pt x="344" y="8"/>
                    <a:pt x="344" y="8"/>
                  </a:cubicBezTo>
                  <a:cubicBezTo>
                    <a:pt x="318" y="27"/>
                    <a:pt x="294" y="41"/>
                    <a:pt x="273" y="51"/>
                  </a:cubicBezTo>
                  <a:cubicBezTo>
                    <a:pt x="253" y="60"/>
                    <a:pt x="235" y="66"/>
                    <a:pt x="223" y="68"/>
                  </a:cubicBezTo>
                  <a:cubicBezTo>
                    <a:pt x="217" y="70"/>
                    <a:pt x="213" y="71"/>
                    <a:pt x="210" y="71"/>
                  </a:cubicBezTo>
                  <a:cubicBezTo>
                    <a:pt x="207" y="72"/>
                    <a:pt x="205" y="72"/>
                    <a:pt x="205" y="72"/>
                  </a:cubicBezTo>
                  <a:cubicBezTo>
                    <a:pt x="203" y="64"/>
                    <a:pt x="203" y="64"/>
                    <a:pt x="203" y="64"/>
                  </a:cubicBezTo>
                  <a:cubicBezTo>
                    <a:pt x="203" y="64"/>
                    <a:pt x="205" y="64"/>
                    <a:pt x="208" y="63"/>
                  </a:cubicBezTo>
                  <a:cubicBezTo>
                    <a:pt x="211" y="62"/>
                    <a:pt x="215" y="61"/>
                    <a:pt x="221" y="59"/>
                  </a:cubicBezTo>
                  <a:cubicBezTo>
                    <a:pt x="232" y="55"/>
                    <a:pt x="248" y="49"/>
                    <a:pt x="267" y="38"/>
                  </a:cubicBezTo>
                  <a:cubicBezTo>
                    <a:pt x="276" y="33"/>
                    <a:pt x="285" y="27"/>
                    <a:pt x="295" y="20"/>
                  </a:cubicBezTo>
                  <a:cubicBezTo>
                    <a:pt x="278" y="26"/>
                    <a:pt x="262" y="32"/>
                    <a:pt x="246" y="40"/>
                  </a:cubicBezTo>
                  <a:cubicBezTo>
                    <a:pt x="244" y="41"/>
                    <a:pt x="242" y="42"/>
                    <a:pt x="240" y="43"/>
                  </a:cubicBezTo>
                  <a:cubicBezTo>
                    <a:pt x="230" y="47"/>
                    <a:pt x="221" y="52"/>
                    <a:pt x="212" y="58"/>
                  </a:cubicBezTo>
                  <a:cubicBezTo>
                    <a:pt x="190" y="70"/>
                    <a:pt x="171" y="83"/>
                    <a:pt x="153" y="97"/>
                  </a:cubicBezTo>
                  <a:cubicBezTo>
                    <a:pt x="151" y="99"/>
                    <a:pt x="150" y="100"/>
                    <a:pt x="148" y="102"/>
                  </a:cubicBezTo>
                  <a:cubicBezTo>
                    <a:pt x="139" y="109"/>
                    <a:pt x="130" y="117"/>
                    <a:pt x="122" y="125"/>
                  </a:cubicBezTo>
                  <a:cubicBezTo>
                    <a:pt x="105" y="141"/>
                    <a:pt x="90" y="157"/>
                    <a:pt x="77" y="173"/>
                  </a:cubicBezTo>
                  <a:cubicBezTo>
                    <a:pt x="76" y="174"/>
                    <a:pt x="74" y="176"/>
                    <a:pt x="73" y="178"/>
                  </a:cubicBezTo>
                  <a:cubicBezTo>
                    <a:pt x="68" y="184"/>
                    <a:pt x="64" y="190"/>
                    <a:pt x="60" y="195"/>
                  </a:cubicBezTo>
                  <a:cubicBezTo>
                    <a:pt x="51" y="207"/>
                    <a:pt x="44" y="218"/>
                    <a:pt x="38" y="228"/>
                  </a:cubicBezTo>
                  <a:cubicBezTo>
                    <a:pt x="32" y="239"/>
                    <a:pt x="27" y="249"/>
                    <a:pt x="23" y="258"/>
                  </a:cubicBezTo>
                  <a:cubicBezTo>
                    <a:pt x="21" y="260"/>
                    <a:pt x="20" y="263"/>
                    <a:pt x="19" y="266"/>
                  </a:cubicBezTo>
                  <a:cubicBezTo>
                    <a:pt x="18" y="268"/>
                    <a:pt x="17" y="270"/>
                    <a:pt x="16" y="272"/>
                  </a:cubicBezTo>
                  <a:cubicBezTo>
                    <a:pt x="11" y="283"/>
                    <a:pt x="7" y="293"/>
                    <a:pt x="5" y="300"/>
                  </a:cubicBezTo>
                  <a:cubicBezTo>
                    <a:pt x="3" y="305"/>
                    <a:pt x="2" y="309"/>
                    <a:pt x="1" y="312"/>
                  </a:cubicBezTo>
                  <a:cubicBezTo>
                    <a:pt x="0" y="314"/>
                    <a:pt x="0" y="316"/>
                    <a:pt x="0" y="316"/>
                  </a:cubicBezTo>
                  <a:cubicBezTo>
                    <a:pt x="2" y="317"/>
                    <a:pt x="2" y="317"/>
                    <a:pt x="2" y="317"/>
                  </a:cubicBezTo>
                  <a:cubicBezTo>
                    <a:pt x="4" y="317"/>
                    <a:pt x="4" y="317"/>
                    <a:pt x="4" y="317"/>
                  </a:cubicBezTo>
                  <a:cubicBezTo>
                    <a:pt x="7" y="319"/>
                    <a:pt x="7" y="319"/>
                    <a:pt x="7" y="319"/>
                  </a:cubicBezTo>
                  <a:cubicBezTo>
                    <a:pt x="7" y="319"/>
                    <a:pt x="8" y="317"/>
                    <a:pt x="9" y="315"/>
                  </a:cubicBezTo>
                  <a:cubicBezTo>
                    <a:pt x="10" y="312"/>
                    <a:pt x="12" y="309"/>
                    <a:pt x="14" y="304"/>
                  </a:cubicBezTo>
                  <a:cubicBezTo>
                    <a:pt x="17" y="298"/>
                    <a:pt x="20" y="290"/>
                    <a:pt x="25" y="281"/>
                  </a:cubicBezTo>
                  <a:cubicBezTo>
                    <a:pt x="26" y="279"/>
                    <a:pt x="27" y="277"/>
                    <a:pt x="29" y="275"/>
                  </a:cubicBezTo>
                  <a:cubicBezTo>
                    <a:pt x="31" y="272"/>
                    <a:pt x="33" y="268"/>
                    <a:pt x="35" y="264"/>
                  </a:cubicBezTo>
                  <a:cubicBezTo>
                    <a:pt x="45" y="248"/>
                    <a:pt x="58" y="228"/>
                    <a:pt x="76" y="208"/>
                  </a:cubicBezTo>
                  <a:cubicBezTo>
                    <a:pt x="80" y="203"/>
                    <a:pt x="84" y="198"/>
                    <a:pt x="89" y="193"/>
                  </a:cubicBezTo>
                  <a:cubicBezTo>
                    <a:pt x="90" y="192"/>
                    <a:pt x="92" y="190"/>
                    <a:pt x="93" y="189"/>
                  </a:cubicBezTo>
                  <a:cubicBezTo>
                    <a:pt x="107" y="174"/>
                    <a:pt x="122" y="160"/>
                    <a:pt x="140" y="146"/>
                  </a:cubicBezTo>
                  <a:cubicBezTo>
                    <a:pt x="150" y="138"/>
                    <a:pt x="160" y="131"/>
                    <a:pt x="170" y="124"/>
                  </a:cubicBezTo>
                  <a:cubicBezTo>
                    <a:pt x="172" y="123"/>
                    <a:pt x="174" y="121"/>
                    <a:pt x="176" y="120"/>
                  </a:cubicBezTo>
                  <a:cubicBezTo>
                    <a:pt x="192" y="110"/>
                    <a:pt x="210" y="99"/>
                    <a:pt x="229" y="90"/>
                  </a:cubicBezTo>
                  <a:cubicBezTo>
                    <a:pt x="242" y="84"/>
                    <a:pt x="256" y="78"/>
                    <a:pt x="271" y="73"/>
                  </a:cubicBezTo>
                  <a:cubicBezTo>
                    <a:pt x="273" y="72"/>
                    <a:pt x="275" y="72"/>
                    <a:pt x="277" y="71"/>
                  </a:cubicBezTo>
                  <a:cubicBezTo>
                    <a:pt x="281" y="69"/>
                    <a:pt x="285" y="68"/>
                    <a:pt x="289" y="67"/>
                  </a:cubicBezTo>
                  <a:cubicBezTo>
                    <a:pt x="293" y="66"/>
                    <a:pt x="298" y="64"/>
                    <a:pt x="302" y="63"/>
                  </a:cubicBezTo>
                  <a:cubicBezTo>
                    <a:pt x="314" y="60"/>
                    <a:pt x="326" y="57"/>
                    <a:pt x="339" y="55"/>
                  </a:cubicBezTo>
                  <a:cubicBezTo>
                    <a:pt x="359" y="52"/>
                    <a:pt x="379" y="50"/>
                    <a:pt x="400" y="51"/>
                  </a:cubicBezTo>
                  <a:cubicBezTo>
                    <a:pt x="403" y="51"/>
                    <a:pt x="406" y="51"/>
                    <a:pt x="409" y="51"/>
                  </a:cubicBezTo>
                  <a:cubicBezTo>
                    <a:pt x="423" y="52"/>
                    <a:pt x="437" y="54"/>
                    <a:pt x="450" y="57"/>
                  </a:cubicBezTo>
                  <a:cubicBezTo>
                    <a:pt x="452" y="58"/>
                    <a:pt x="455" y="58"/>
                    <a:pt x="457" y="59"/>
                  </a:cubicBezTo>
                  <a:cubicBezTo>
                    <a:pt x="457" y="59"/>
                    <a:pt x="457" y="59"/>
                    <a:pt x="458" y="59"/>
                  </a:cubicBezTo>
                  <a:cubicBezTo>
                    <a:pt x="492" y="68"/>
                    <a:pt x="523" y="87"/>
                    <a:pt x="546" y="113"/>
                  </a:cubicBezTo>
                  <a:cubicBezTo>
                    <a:pt x="548" y="114"/>
                    <a:pt x="549" y="116"/>
                    <a:pt x="550" y="118"/>
                  </a:cubicBezTo>
                  <a:cubicBezTo>
                    <a:pt x="551" y="118"/>
                    <a:pt x="551" y="119"/>
                    <a:pt x="552" y="120"/>
                  </a:cubicBezTo>
                  <a:cubicBezTo>
                    <a:pt x="558" y="127"/>
                    <a:pt x="563" y="135"/>
                    <a:pt x="568" y="143"/>
                  </a:cubicBezTo>
                  <a:cubicBezTo>
                    <a:pt x="571" y="150"/>
                    <a:pt x="571" y="150"/>
                    <a:pt x="571" y="150"/>
                  </a:cubicBezTo>
                  <a:cubicBezTo>
                    <a:pt x="572" y="150"/>
                    <a:pt x="574" y="155"/>
                    <a:pt x="574" y="156"/>
                  </a:cubicBezTo>
                  <a:cubicBezTo>
                    <a:pt x="575" y="157"/>
                    <a:pt x="576" y="160"/>
                    <a:pt x="576" y="162"/>
                  </a:cubicBezTo>
                  <a:cubicBezTo>
                    <a:pt x="577" y="164"/>
                    <a:pt x="578" y="166"/>
                    <a:pt x="578" y="168"/>
                  </a:cubicBezTo>
                  <a:cubicBezTo>
                    <a:pt x="584" y="185"/>
                    <a:pt x="586" y="205"/>
                    <a:pt x="586" y="224"/>
                  </a:cubicBezTo>
                  <a:cubicBezTo>
                    <a:pt x="586" y="224"/>
                    <a:pt x="586" y="224"/>
                    <a:pt x="586" y="224"/>
                  </a:cubicBezTo>
                  <a:cubicBezTo>
                    <a:pt x="586" y="228"/>
                    <a:pt x="586" y="232"/>
                    <a:pt x="586" y="236"/>
                  </a:cubicBezTo>
                  <a:cubicBezTo>
                    <a:pt x="585" y="251"/>
                    <a:pt x="583" y="267"/>
                    <a:pt x="580" y="281"/>
                  </a:cubicBezTo>
                  <a:cubicBezTo>
                    <a:pt x="576" y="299"/>
                    <a:pt x="570" y="316"/>
                    <a:pt x="563" y="330"/>
                  </a:cubicBezTo>
                  <a:cubicBezTo>
                    <a:pt x="560" y="336"/>
                    <a:pt x="557" y="341"/>
                    <a:pt x="554" y="345"/>
                  </a:cubicBezTo>
                  <a:cubicBezTo>
                    <a:pt x="552" y="347"/>
                    <a:pt x="551" y="349"/>
                    <a:pt x="550" y="351"/>
                  </a:cubicBezTo>
                  <a:cubicBezTo>
                    <a:pt x="546" y="355"/>
                    <a:pt x="542" y="358"/>
                    <a:pt x="538" y="361"/>
                  </a:cubicBezTo>
                  <a:cubicBezTo>
                    <a:pt x="529" y="368"/>
                    <a:pt x="520" y="371"/>
                    <a:pt x="507" y="371"/>
                  </a:cubicBezTo>
                  <a:cubicBezTo>
                    <a:pt x="505" y="371"/>
                    <a:pt x="504" y="371"/>
                    <a:pt x="502" y="371"/>
                  </a:cubicBezTo>
                  <a:cubicBezTo>
                    <a:pt x="500" y="371"/>
                    <a:pt x="500" y="371"/>
                    <a:pt x="500" y="371"/>
                  </a:cubicBezTo>
                  <a:cubicBezTo>
                    <a:pt x="498" y="371"/>
                    <a:pt x="498" y="371"/>
                    <a:pt x="498" y="371"/>
                  </a:cubicBezTo>
                  <a:cubicBezTo>
                    <a:pt x="498" y="370"/>
                    <a:pt x="498" y="370"/>
                    <a:pt x="498" y="370"/>
                  </a:cubicBezTo>
                  <a:cubicBezTo>
                    <a:pt x="500" y="371"/>
                    <a:pt x="498" y="371"/>
                    <a:pt x="499" y="371"/>
                  </a:cubicBezTo>
                  <a:cubicBezTo>
                    <a:pt x="498" y="371"/>
                    <a:pt x="498" y="371"/>
                    <a:pt x="498" y="371"/>
                  </a:cubicBezTo>
                  <a:cubicBezTo>
                    <a:pt x="495" y="370"/>
                    <a:pt x="495" y="370"/>
                    <a:pt x="495" y="370"/>
                  </a:cubicBezTo>
                  <a:cubicBezTo>
                    <a:pt x="494" y="370"/>
                    <a:pt x="494" y="370"/>
                    <a:pt x="494" y="370"/>
                  </a:cubicBezTo>
                  <a:cubicBezTo>
                    <a:pt x="493" y="370"/>
                    <a:pt x="494" y="370"/>
                    <a:pt x="493" y="370"/>
                  </a:cubicBezTo>
                  <a:cubicBezTo>
                    <a:pt x="493" y="370"/>
                    <a:pt x="493" y="370"/>
                    <a:pt x="493" y="370"/>
                  </a:cubicBezTo>
                  <a:cubicBezTo>
                    <a:pt x="492" y="370"/>
                    <a:pt x="492" y="370"/>
                    <a:pt x="492" y="369"/>
                  </a:cubicBezTo>
                  <a:cubicBezTo>
                    <a:pt x="491" y="369"/>
                    <a:pt x="490" y="369"/>
                    <a:pt x="490" y="369"/>
                  </a:cubicBezTo>
                  <a:cubicBezTo>
                    <a:pt x="485" y="368"/>
                    <a:pt x="480" y="366"/>
                    <a:pt x="475" y="363"/>
                  </a:cubicBezTo>
                  <a:cubicBezTo>
                    <a:pt x="472" y="360"/>
                    <a:pt x="468" y="357"/>
                    <a:pt x="465" y="354"/>
                  </a:cubicBezTo>
                  <a:cubicBezTo>
                    <a:pt x="463" y="352"/>
                    <a:pt x="462" y="351"/>
                    <a:pt x="460" y="349"/>
                  </a:cubicBezTo>
                  <a:cubicBezTo>
                    <a:pt x="457" y="345"/>
                    <a:pt x="454" y="341"/>
                    <a:pt x="452" y="337"/>
                  </a:cubicBezTo>
                  <a:cubicBezTo>
                    <a:pt x="449" y="331"/>
                    <a:pt x="446" y="325"/>
                    <a:pt x="444" y="319"/>
                  </a:cubicBezTo>
                  <a:cubicBezTo>
                    <a:pt x="442" y="313"/>
                    <a:pt x="440" y="307"/>
                    <a:pt x="439" y="301"/>
                  </a:cubicBezTo>
                  <a:cubicBezTo>
                    <a:pt x="437" y="289"/>
                    <a:pt x="437" y="277"/>
                    <a:pt x="438" y="267"/>
                  </a:cubicBezTo>
                  <a:cubicBezTo>
                    <a:pt x="440" y="259"/>
                    <a:pt x="442" y="252"/>
                    <a:pt x="446" y="247"/>
                  </a:cubicBezTo>
                  <a:cubicBezTo>
                    <a:pt x="446" y="245"/>
                    <a:pt x="447" y="244"/>
                    <a:pt x="448" y="243"/>
                  </a:cubicBezTo>
                  <a:cubicBezTo>
                    <a:pt x="449" y="242"/>
                    <a:pt x="449" y="242"/>
                    <a:pt x="449" y="241"/>
                  </a:cubicBezTo>
                  <a:cubicBezTo>
                    <a:pt x="454" y="236"/>
                    <a:pt x="460" y="232"/>
                    <a:pt x="467" y="230"/>
                  </a:cubicBezTo>
                  <a:cubicBezTo>
                    <a:pt x="474" y="228"/>
                    <a:pt x="482" y="228"/>
                    <a:pt x="489" y="228"/>
                  </a:cubicBezTo>
                  <a:cubicBezTo>
                    <a:pt x="496" y="229"/>
                    <a:pt x="502" y="230"/>
                    <a:pt x="507" y="231"/>
                  </a:cubicBezTo>
                  <a:cubicBezTo>
                    <a:pt x="512" y="232"/>
                    <a:pt x="516" y="233"/>
                    <a:pt x="518" y="234"/>
                  </a:cubicBezTo>
                  <a:cubicBezTo>
                    <a:pt x="521" y="235"/>
                    <a:pt x="522" y="235"/>
                    <a:pt x="522" y="235"/>
                  </a:cubicBezTo>
                  <a:cubicBezTo>
                    <a:pt x="526" y="228"/>
                    <a:pt x="526" y="228"/>
                    <a:pt x="526" y="228"/>
                  </a:cubicBezTo>
                  <a:cubicBezTo>
                    <a:pt x="526" y="228"/>
                    <a:pt x="525" y="227"/>
                    <a:pt x="523" y="226"/>
                  </a:cubicBezTo>
                  <a:cubicBezTo>
                    <a:pt x="521" y="224"/>
                    <a:pt x="517" y="221"/>
                    <a:pt x="513" y="218"/>
                  </a:cubicBezTo>
                  <a:cubicBezTo>
                    <a:pt x="508" y="215"/>
                    <a:pt x="502" y="211"/>
                    <a:pt x="494" y="208"/>
                  </a:cubicBezTo>
                  <a:cubicBezTo>
                    <a:pt x="487" y="205"/>
                    <a:pt x="478" y="202"/>
                    <a:pt x="466" y="201"/>
                  </a:cubicBezTo>
                  <a:cubicBezTo>
                    <a:pt x="466" y="201"/>
                    <a:pt x="465" y="201"/>
                    <a:pt x="464" y="201"/>
                  </a:cubicBezTo>
                  <a:cubicBezTo>
                    <a:pt x="462" y="201"/>
                    <a:pt x="460" y="201"/>
                    <a:pt x="457" y="201"/>
                  </a:cubicBezTo>
                  <a:cubicBezTo>
                    <a:pt x="447" y="202"/>
                    <a:pt x="434" y="205"/>
                    <a:pt x="423" y="213"/>
                  </a:cubicBezTo>
                  <a:cubicBezTo>
                    <a:pt x="423" y="214"/>
                    <a:pt x="422" y="214"/>
                    <a:pt x="422" y="214"/>
                  </a:cubicBezTo>
                  <a:cubicBezTo>
                    <a:pt x="420" y="216"/>
                    <a:pt x="418" y="217"/>
                    <a:pt x="417" y="219"/>
                  </a:cubicBezTo>
                  <a:cubicBezTo>
                    <a:pt x="413" y="222"/>
                    <a:pt x="409" y="226"/>
                    <a:pt x="406" y="230"/>
                  </a:cubicBezTo>
                  <a:cubicBezTo>
                    <a:pt x="401" y="237"/>
                    <a:pt x="396" y="245"/>
                    <a:pt x="393" y="252"/>
                  </a:cubicBezTo>
                  <a:cubicBezTo>
                    <a:pt x="390" y="259"/>
                    <a:pt x="388" y="265"/>
                    <a:pt x="387" y="271"/>
                  </a:cubicBezTo>
                  <a:cubicBezTo>
                    <a:pt x="386" y="275"/>
                    <a:pt x="385" y="279"/>
                    <a:pt x="384" y="283"/>
                  </a:cubicBezTo>
                  <a:cubicBezTo>
                    <a:pt x="383" y="290"/>
                    <a:pt x="382" y="297"/>
                    <a:pt x="382" y="305"/>
                  </a:cubicBezTo>
                  <a:cubicBezTo>
                    <a:pt x="382" y="312"/>
                    <a:pt x="382" y="319"/>
                    <a:pt x="383" y="327"/>
                  </a:cubicBezTo>
                  <a:cubicBezTo>
                    <a:pt x="384" y="330"/>
                    <a:pt x="384" y="334"/>
                    <a:pt x="385" y="337"/>
                  </a:cubicBezTo>
                  <a:cubicBezTo>
                    <a:pt x="386" y="346"/>
                    <a:pt x="389" y="354"/>
                    <a:pt x="392" y="363"/>
                  </a:cubicBezTo>
                  <a:cubicBezTo>
                    <a:pt x="395" y="373"/>
                    <a:pt x="400" y="383"/>
                    <a:pt x="406" y="392"/>
                  </a:cubicBezTo>
                  <a:cubicBezTo>
                    <a:pt x="408" y="394"/>
                    <a:pt x="409" y="396"/>
                    <a:pt x="410" y="398"/>
                  </a:cubicBezTo>
                  <a:cubicBezTo>
                    <a:pt x="412" y="400"/>
                    <a:pt x="413" y="402"/>
                    <a:pt x="414" y="403"/>
                  </a:cubicBezTo>
                  <a:cubicBezTo>
                    <a:pt x="419" y="409"/>
                    <a:pt x="424" y="415"/>
                    <a:pt x="430" y="420"/>
                  </a:cubicBezTo>
                  <a:cubicBezTo>
                    <a:pt x="440" y="428"/>
                    <a:pt x="451" y="435"/>
                    <a:pt x="464" y="441"/>
                  </a:cubicBezTo>
                  <a:cubicBezTo>
                    <a:pt x="469" y="443"/>
                    <a:pt x="480" y="446"/>
                    <a:pt x="483" y="446"/>
                  </a:cubicBezTo>
                  <a:cubicBezTo>
                    <a:pt x="483" y="447"/>
                    <a:pt x="483" y="447"/>
                    <a:pt x="483" y="447"/>
                  </a:cubicBezTo>
                  <a:cubicBezTo>
                    <a:pt x="484" y="447"/>
                    <a:pt x="482" y="446"/>
                    <a:pt x="485" y="447"/>
                  </a:cubicBezTo>
                  <a:cubicBezTo>
                    <a:pt x="486" y="447"/>
                    <a:pt x="486" y="447"/>
                    <a:pt x="486" y="447"/>
                  </a:cubicBezTo>
                  <a:cubicBezTo>
                    <a:pt x="488" y="448"/>
                    <a:pt x="488" y="448"/>
                    <a:pt x="488" y="448"/>
                  </a:cubicBezTo>
                  <a:cubicBezTo>
                    <a:pt x="493" y="448"/>
                    <a:pt x="493" y="448"/>
                    <a:pt x="493" y="448"/>
                  </a:cubicBezTo>
                  <a:cubicBezTo>
                    <a:pt x="494" y="449"/>
                    <a:pt x="496" y="449"/>
                    <a:pt x="497" y="449"/>
                  </a:cubicBezTo>
                  <a:cubicBezTo>
                    <a:pt x="499" y="449"/>
                    <a:pt x="501" y="449"/>
                    <a:pt x="502" y="450"/>
                  </a:cubicBezTo>
                  <a:cubicBezTo>
                    <a:pt x="504" y="450"/>
                    <a:pt x="506" y="450"/>
                    <a:pt x="507" y="450"/>
                  </a:cubicBezTo>
                  <a:cubicBezTo>
                    <a:pt x="508" y="450"/>
                    <a:pt x="509" y="450"/>
                    <a:pt x="510" y="450"/>
                  </a:cubicBezTo>
                  <a:cubicBezTo>
                    <a:pt x="513" y="450"/>
                    <a:pt x="516" y="450"/>
                    <a:pt x="519" y="450"/>
                  </a:cubicBezTo>
                  <a:cubicBezTo>
                    <a:pt x="527" y="450"/>
                    <a:pt x="535" y="449"/>
                    <a:pt x="544" y="447"/>
                  </a:cubicBezTo>
                  <a:cubicBezTo>
                    <a:pt x="551" y="446"/>
                    <a:pt x="558" y="443"/>
                    <a:pt x="564" y="440"/>
                  </a:cubicBezTo>
                  <a:cubicBezTo>
                    <a:pt x="571" y="438"/>
                    <a:pt x="578" y="434"/>
                    <a:pt x="584" y="430"/>
                  </a:cubicBezTo>
                  <a:cubicBezTo>
                    <a:pt x="590" y="426"/>
                    <a:pt x="596" y="422"/>
                    <a:pt x="601" y="417"/>
                  </a:cubicBezTo>
                  <a:cubicBezTo>
                    <a:pt x="604" y="414"/>
                    <a:pt x="606" y="412"/>
                    <a:pt x="609" y="409"/>
                  </a:cubicBezTo>
                  <a:cubicBezTo>
                    <a:pt x="610" y="408"/>
                    <a:pt x="612" y="406"/>
                    <a:pt x="613" y="404"/>
                  </a:cubicBezTo>
                  <a:cubicBezTo>
                    <a:pt x="614" y="403"/>
                    <a:pt x="615" y="402"/>
                    <a:pt x="616" y="401"/>
                  </a:cubicBezTo>
                  <a:cubicBezTo>
                    <a:pt x="625" y="390"/>
                    <a:pt x="632" y="379"/>
                    <a:pt x="637" y="367"/>
                  </a:cubicBezTo>
                  <a:cubicBezTo>
                    <a:pt x="646" y="350"/>
                    <a:pt x="651" y="333"/>
                    <a:pt x="655" y="315"/>
                  </a:cubicBezTo>
                  <a:cubicBezTo>
                    <a:pt x="656" y="310"/>
                    <a:pt x="657" y="304"/>
                    <a:pt x="658" y="298"/>
                  </a:cubicBezTo>
                  <a:cubicBezTo>
                    <a:pt x="658" y="297"/>
                    <a:pt x="658" y="295"/>
                    <a:pt x="658" y="294"/>
                  </a:cubicBezTo>
                  <a:cubicBezTo>
                    <a:pt x="661" y="269"/>
                    <a:pt x="661" y="245"/>
                    <a:pt x="659" y="220"/>
                  </a:cubicBezTo>
                  <a:cubicBezTo>
                    <a:pt x="657" y="203"/>
                    <a:pt x="654" y="186"/>
                    <a:pt x="649" y="170"/>
                  </a:cubicBezTo>
                  <a:cubicBezTo>
                    <a:pt x="649" y="167"/>
                    <a:pt x="648" y="165"/>
                    <a:pt x="647" y="163"/>
                  </a:cubicBezTo>
                  <a:cubicBezTo>
                    <a:pt x="646" y="157"/>
                    <a:pt x="644" y="151"/>
                    <a:pt x="641" y="146"/>
                  </a:cubicBezTo>
                  <a:cubicBezTo>
                    <a:pt x="640" y="143"/>
                    <a:pt x="639" y="140"/>
                    <a:pt x="638" y="137"/>
                  </a:cubicBezTo>
                  <a:cubicBezTo>
                    <a:pt x="638" y="137"/>
                    <a:pt x="638" y="136"/>
                    <a:pt x="638" y="136"/>
                  </a:cubicBezTo>
                  <a:cubicBezTo>
                    <a:pt x="636" y="133"/>
                    <a:pt x="635" y="130"/>
                    <a:pt x="633" y="127"/>
                  </a:cubicBezTo>
                  <a:cubicBezTo>
                    <a:pt x="631" y="123"/>
                    <a:pt x="631" y="122"/>
                    <a:pt x="628" y="118"/>
                  </a:cubicBezTo>
                  <a:cubicBezTo>
                    <a:pt x="628" y="117"/>
                    <a:pt x="628" y="117"/>
                    <a:pt x="628" y="117"/>
                  </a:cubicBezTo>
                  <a:cubicBezTo>
                    <a:pt x="623" y="110"/>
                    <a:pt x="623" y="110"/>
                    <a:pt x="623" y="110"/>
                  </a:cubicBezTo>
                  <a:cubicBezTo>
                    <a:pt x="616" y="99"/>
                    <a:pt x="608" y="89"/>
                    <a:pt x="60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8" name="Freeform 22"/>
            <p:cNvSpPr/>
            <p:nvPr>
              <p:custDataLst>
                <p:tags r:id="rId19"/>
              </p:custDataLst>
            </p:nvPr>
          </p:nvSpPr>
          <p:spPr bwMode="auto">
            <a:xfrm>
              <a:off x="8848726" y="257175"/>
              <a:ext cx="1600200" cy="3027363"/>
            </a:xfrm>
            <a:custGeom>
              <a:avLst/>
              <a:gdLst>
                <a:gd name="T0" fmla="*/ 270 w 426"/>
                <a:gd name="T1" fmla="*/ 639 h 806"/>
                <a:gd name="T2" fmla="*/ 370 w 426"/>
                <a:gd name="T3" fmla="*/ 484 h 806"/>
                <a:gd name="T4" fmla="*/ 413 w 426"/>
                <a:gd name="T5" fmla="*/ 367 h 806"/>
                <a:gd name="T6" fmla="*/ 426 w 426"/>
                <a:gd name="T7" fmla="*/ 257 h 806"/>
                <a:gd name="T8" fmla="*/ 419 w 426"/>
                <a:gd name="T9" fmla="*/ 198 h 806"/>
                <a:gd name="T10" fmla="*/ 397 w 426"/>
                <a:gd name="T11" fmla="*/ 133 h 806"/>
                <a:gd name="T12" fmla="*/ 327 w 426"/>
                <a:gd name="T13" fmla="*/ 49 h 806"/>
                <a:gd name="T14" fmla="*/ 307 w 426"/>
                <a:gd name="T15" fmla="*/ 34 h 806"/>
                <a:gd name="T16" fmla="*/ 296 w 426"/>
                <a:gd name="T17" fmla="*/ 27 h 806"/>
                <a:gd name="T18" fmla="*/ 285 w 426"/>
                <a:gd name="T19" fmla="*/ 21 h 806"/>
                <a:gd name="T20" fmla="*/ 187 w 426"/>
                <a:gd name="T21" fmla="*/ 1 h 806"/>
                <a:gd name="T22" fmla="*/ 94 w 426"/>
                <a:gd name="T23" fmla="*/ 26 h 806"/>
                <a:gd name="T24" fmla="*/ 28 w 426"/>
                <a:gd name="T25" fmla="*/ 85 h 806"/>
                <a:gd name="T26" fmla="*/ 2 w 426"/>
                <a:gd name="T27" fmla="*/ 151 h 806"/>
                <a:gd name="T28" fmla="*/ 3 w 426"/>
                <a:gd name="T29" fmla="*/ 213 h 806"/>
                <a:gd name="T30" fmla="*/ 4 w 426"/>
                <a:gd name="T31" fmla="*/ 219 h 806"/>
                <a:gd name="T32" fmla="*/ 9 w 426"/>
                <a:gd name="T33" fmla="*/ 236 h 806"/>
                <a:gd name="T34" fmla="*/ 58 w 426"/>
                <a:gd name="T35" fmla="*/ 307 h 806"/>
                <a:gd name="T36" fmla="*/ 138 w 426"/>
                <a:gd name="T37" fmla="*/ 336 h 806"/>
                <a:gd name="T38" fmla="*/ 182 w 426"/>
                <a:gd name="T39" fmla="*/ 330 h 806"/>
                <a:gd name="T40" fmla="*/ 254 w 426"/>
                <a:gd name="T41" fmla="*/ 270 h 806"/>
                <a:gd name="T42" fmla="*/ 266 w 426"/>
                <a:gd name="T43" fmla="*/ 230 h 806"/>
                <a:gd name="T44" fmla="*/ 267 w 426"/>
                <a:gd name="T45" fmla="*/ 201 h 806"/>
                <a:gd name="T46" fmla="*/ 258 w 426"/>
                <a:gd name="T47" fmla="*/ 196 h 806"/>
                <a:gd name="T48" fmla="*/ 252 w 426"/>
                <a:gd name="T49" fmla="*/ 216 h 806"/>
                <a:gd name="T50" fmla="*/ 230 w 426"/>
                <a:gd name="T51" fmla="*/ 254 h 806"/>
                <a:gd name="T52" fmla="*/ 169 w 426"/>
                <a:gd name="T53" fmla="*/ 284 h 806"/>
                <a:gd name="T54" fmla="*/ 112 w 426"/>
                <a:gd name="T55" fmla="*/ 269 h 806"/>
                <a:gd name="T56" fmla="*/ 81 w 426"/>
                <a:gd name="T57" fmla="*/ 224 h 806"/>
                <a:gd name="T58" fmla="*/ 79 w 426"/>
                <a:gd name="T59" fmla="*/ 214 h 806"/>
                <a:gd name="T60" fmla="*/ 77 w 426"/>
                <a:gd name="T61" fmla="*/ 201 h 806"/>
                <a:gd name="T62" fmla="*/ 76 w 426"/>
                <a:gd name="T63" fmla="*/ 193 h 806"/>
                <a:gd name="T64" fmla="*/ 77 w 426"/>
                <a:gd name="T65" fmla="*/ 181 h 806"/>
                <a:gd name="T66" fmla="*/ 134 w 426"/>
                <a:gd name="T67" fmla="*/ 99 h 806"/>
                <a:gd name="T68" fmla="*/ 232 w 426"/>
                <a:gd name="T69" fmla="*/ 82 h 806"/>
                <a:gd name="T70" fmla="*/ 259 w 426"/>
                <a:gd name="T71" fmla="*/ 90 h 806"/>
                <a:gd name="T72" fmla="*/ 269 w 426"/>
                <a:gd name="T73" fmla="*/ 95 h 806"/>
                <a:gd name="T74" fmla="*/ 279 w 426"/>
                <a:gd name="T75" fmla="*/ 101 h 806"/>
                <a:gd name="T76" fmla="*/ 322 w 426"/>
                <a:gd name="T77" fmla="*/ 137 h 806"/>
                <a:gd name="T78" fmla="*/ 367 w 426"/>
                <a:gd name="T79" fmla="*/ 249 h 806"/>
                <a:gd name="T80" fmla="*/ 349 w 426"/>
                <a:gd name="T81" fmla="*/ 409 h 806"/>
                <a:gd name="T82" fmla="*/ 336 w 426"/>
                <a:gd name="T83" fmla="*/ 450 h 806"/>
                <a:gd name="T84" fmla="*/ 231 w 426"/>
                <a:gd name="T85" fmla="*/ 638 h 806"/>
                <a:gd name="T86" fmla="*/ 159 w 426"/>
                <a:gd name="T87" fmla="*/ 717 h 806"/>
                <a:gd name="T88" fmla="*/ 113 w 426"/>
                <a:gd name="T89" fmla="*/ 754 h 806"/>
                <a:gd name="T90" fmla="*/ 21 w 426"/>
                <a:gd name="T91" fmla="*/ 798 h 806"/>
                <a:gd name="T92" fmla="*/ 91 w 426"/>
                <a:gd name="T93" fmla="*/ 785 h 806"/>
                <a:gd name="T94" fmla="*/ 175 w 426"/>
                <a:gd name="T95" fmla="*/ 73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805">
                  <a:moveTo>
                    <a:pt x="175" y="733"/>
                  </a:moveTo>
                  <a:cubicBezTo>
                    <a:pt x="177" y="731"/>
                    <a:pt x="179" y="729"/>
                    <a:pt x="181" y="728"/>
                  </a:cubicBezTo>
                  <a:cubicBezTo>
                    <a:pt x="201" y="712"/>
                    <a:pt x="221" y="693"/>
                    <a:pt x="241" y="671"/>
                  </a:cubicBezTo>
                  <a:cubicBezTo>
                    <a:pt x="251" y="661"/>
                    <a:pt x="260" y="651"/>
                    <a:pt x="270" y="639"/>
                  </a:cubicBezTo>
                  <a:cubicBezTo>
                    <a:pt x="285" y="621"/>
                    <a:pt x="300" y="601"/>
                    <a:pt x="315" y="580"/>
                  </a:cubicBezTo>
                  <a:cubicBezTo>
                    <a:pt x="316" y="578"/>
                    <a:pt x="317" y="576"/>
                    <a:pt x="319" y="574"/>
                  </a:cubicBezTo>
                  <a:cubicBezTo>
                    <a:pt x="319" y="574"/>
                    <a:pt x="319" y="573"/>
                    <a:pt x="320" y="573"/>
                  </a:cubicBezTo>
                  <a:cubicBezTo>
                    <a:pt x="338" y="545"/>
                    <a:pt x="355" y="516"/>
                    <a:pt x="370" y="484"/>
                  </a:cubicBezTo>
                  <a:cubicBezTo>
                    <a:pt x="371" y="482"/>
                    <a:pt x="372" y="480"/>
                    <a:pt x="373" y="478"/>
                  </a:cubicBezTo>
                  <a:cubicBezTo>
                    <a:pt x="378" y="468"/>
                    <a:pt x="382" y="458"/>
                    <a:pt x="387" y="447"/>
                  </a:cubicBezTo>
                  <a:cubicBezTo>
                    <a:pt x="396" y="424"/>
                    <a:pt x="405" y="400"/>
                    <a:pt x="411" y="374"/>
                  </a:cubicBezTo>
                  <a:cubicBezTo>
                    <a:pt x="412" y="372"/>
                    <a:pt x="413" y="369"/>
                    <a:pt x="413" y="367"/>
                  </a:cubicBezTo>
                  <a:cubicBezTo>
                    <a:pt x="415" y="362"/>
                    <a:pt x="416" y="357"/>
                    <a:pt x="417" y="351"/>
                  </a:cubicBezTo>
                  <a:cubicBezTo>
                    <a:pt x="418" y="348"/>
                    <a:pt x="418" y="344"/>
                    <a:pt x="419" y="340"/>
                  </a:cubicBezTo>
                  <a:cubicBezTo>
                    <a:pt x="422" y="326"/>
                    <a:pt x="424" y="312"/>
                    <a:pt x="425" y="298"/>
                  </a:cubicBezTo>
                  <a:cubicBezTo>
                    <a:pt x="426" y="284"/>
                    <a:pt x="426" y="271"/>
                    <a:pt x="426" y="257"/>
                  </a:cubicBezTo>
                  <a:cubicBezTo>
                    <a:pt x="426" y="250"/>
                    <a:pt x="426" y="244"/>
                    <a:pt x="425" y="237"/>
                  </a:cubicBezTo>
                  <a:cubicBezTo>
                    <a:pt x="425" y="234"/>
                    <a:pt x="425" y="230"/>
                    <a:pt x="424" y="227"/>
                  </a:cubicBezTo>
                  <a:cubicBezTo>
                    <a:pt x="424" y="223"/>
                    <a:pt x="423" y="219"/>
                    <a:pt x="423" y="215"/>
                  </a:cubicBezTo>
                  <a:cubicBezTo>
                    <a:pt x="422" y="209"/>
                    <a:pt x="421" y="204"/>
                    <a:pt x="419" y="198"/>
                  </a:cubicBezTo>
                  <a:cubicBezTo>
                    <a:pt x="419" y="195"/>
                    <a:pt x="418" y="193"/>
                    <a:pt x="418" y="191"/>
                  </a:cubicBezTo>
                  <a:cubicBezTo>
                    <a:pt x="416" y="185"/>
                    <a:pt x="415" y="179"/>
                    <a:pt x="413" y="174"/>
                  </a:cubicBezTo>
                  <a:cubicBezTo>
                    <a:pt x="411" y="167"/>
                    <a:pt x="408" y="160"/>
                    <a:pt x="406" y="153"/>
                  </a:cubicBezTo>
                  <a:cubicBezTo>
                    <a:pt x="403" y="146"/>
                    <a:pt x="400" y="140"/>
                    <a:pt x="397" y="133"/>
                  </a:cubicBezTo>
                  <a:cubicBezTo>
                    <a:pt x="390" y="119"/>
                    <a:pt x="381" y="106"/>
                    <a:pt x="372" y="94"/>
                  </a:cubicBezTo>
                  <a:cubicBezTo>
                    <a:pt x="371" y="92"/>
                    <a:pt x="369" y="91"/>
                    <a:pt x="368" y="89"/>
                  </a:cubicBezTo>
                  <a:cubicBezTo>
                    <a:pt x="360" y="80"/>
                    <a:pt x="352" y="71"/>
                    <a:pt x="344" y="63"/>
                  </a:cubicBezTo>
                  <a:cubicBezTo>
                    <a:pt x="338" y="58"/>
                    <a:pt x="333" y="53"/>
                    <a:pt x="327" y="49"/>
                  </a:cubicBezTo>
                  <a:cubicBezTo>
                    <a:pt x="324" y="47"/>
                    <a:pt x="322" y="44"/>
                    <a:pt x="319" y="42"/>
                  </a:cubicBezTo>
                  <a:cubicBezTo>
                    <a:pt x="310" y="36"/>
                    <a:pt x="310" y="36"/>
                    <a:pt x="310" y="36"/>
                  </a:cubicBezTo>
                  <a:cubicBezTo>
                    <a:pt x="308" y="34"/>
                    <a:pt x="308" y="34"/>
                    <a:pt x="308" y="34"/>
                  </a:cubicBezTo>
                  <a:cubicBezTo>
                    <a:pt x="307" y="34"/>
                    <a:pt x="307" y="34"/>
                    <a:pt x="307" y="34"/>
                  </a:cubicBezTo>
                  <a:cubicBezTo>
                    <a:pt x="306" y="33"/>
                    <a:pt x="306" y="33"/>
                    <a:pt x="306" y="33"/>
                  </a:cubicBezTo>
                  <a:cubicBezTo>
                    <a:pt x="305" y="33"/>
                    <a:pt x="307" y="34"/>
                    <a:pt x="304" y="32"/>
                  </a:cubicBezTo>
                  <a:cubicBezTo>
                    <a:pt x="300" y="30"/>
                    <a:pt x="300" y="30"/>
                    <a:pt x="300" y="30"/>
                  </a:cubicBezTo>
                  <a:cubicBezTo>
                    <a:pt x="296" y="27"/>
                    <a:pt x="296" y="27"/>
                    <a:pt x="296" y="27"/>
                  </a:cubicBezTo>
                  <a:cubicBezTo>
                    <a:pt x="295" y="27"/>
                    <a:pt x="295" y="27"/>
                    <a:pt x="294" y="26"/>
                  </a:cubicBezTo>
                  <a:cubicBezTo>
                    <a:pt x="291" y="25"/>
                    <a:pt x="291" y="25"/>
                    <a:pt x="291" y="25"/>
                  </a:cubicBezTo>
                  <a:cubicBezTo>
                    <a:pt x="291" y="24"/>
                    <a:pt x="291" y="24"/>
                    <a:pt x="291" y="24"/>
                  </a:cubicBezTo>
                  <a:cubicBezTo>
                    <a:pt x="289" y="23"/>
                    <a:pt x="287" y="22"/>
                    <a:pt x="285" y="21"/>
                  </a:cubicBezTo>
                  <a:cubicBezTo>
                    <a:pt x="283" y="20"/>
                    <a:pt x="282" y="20"/>
                    <a:pt x="280" y="19"/>
                  </a:cubicBezTo>
                  <a:cubicBezTo>
                    <a:pt x="269" y="14"/>
                    <a:pt x="269" y="14"/>
                    <a:pt x="269" y="14"/>
                  </a:cubicBezTo>
                  <a:cubicBezTo>
                    <a:pt x="246" y="5"/>
                    <a:pt x="221" y="1"/>
                    <a:pt x="196" y="0"/>
                  </a:cubicBezTo>
                  <a:cubicBezTo>
                    <a:pt x="193" y="0"/>
                    <a:pt x="190" y="0"/>
                    <a:pt x="187" y="1"/>
                  </a:cubicBezTo>
                  <a:cubicBezTo>
                    <a:pt x="185" y="1"/>
                    <a:pt x="182" y="1"/>
                    <a:pt x="180" y="1"/>
                  </a:cubicBezTo>
                  <a:cubicBezTo>
                    <a:pt x="173" y="1"/>
                    <a:pt x="167" y="2"/>
                    <a:pt x="161" y="3"/>
                  </a:cubicBezTo>
                  <a:cubicBezTo>
                    <a:pt x="157" y="4"/>
                    <a:pt x="153" y="4"/>
                    <a:pt x="149" y="5"/>
                  </a:cubicBezTo>
                  <a:cubicBezTo>
                    <a:pt x="130" y="9"/>
                    <a:pt x="111" y="16"/>
                    <a:pt x="94" y="26"/>
                  </a:cubicBezTo>
                  <a:cubicBezTo>
                    <a:pt x="89" y="28"/>
                    <a:pt x="84" y="31"/>
                    <a:pt x="79" y="35"/>
                  </a:cubicBezTo>
                  <a:cubicBezTo>
                    <a:pt x="77" y="36"/>
                    <a:pt x="75" y="37"/>
                    <a:pt x="74" y="38"/>
                  </a:cubicBezTo>
                  <a:cubicBezTo>
                    <a:pt x="68" y="42"/>
                    <a:pt x="63" y="47"/>
                    <a:pt x="58" y="51"/>
                  </a:cubicBezTo>
                  <a:cubicBezTo>
                    <a:pt x="46" y="61"/>
                    <a:pt x="36" y="73"/>
                    <a:pt x="28" y="85"/>
                  </a:cubicBezTo>
                  <a:cubicBezTo>
                    <a:pt x="21" y="95"/>
                    <a:pt x="16" y="106"/>
                    <a:pt x="11" y="118"/>
                  </a:cubicBezTo>
                  <a:cubicBezTo>
                    <a:pt x="10" y="120"/>
                    <a:pt x="10" y="122"/>
                    <a:pt x="9" y="124"/>
                  </a:cubicBezTo>
                  <a:cubicBezTo>
                    <a:pt x="9" y="125"/>
                    <a:pt x="9" y="125"/>
                    <a:pt x="9" y="125"/>
                  </a:cubicBezTo>
                  <a:cubicBezTo>
                    <a:pt x="6" y="134"/>
                    <a:pt x="4" y="143"/>
                    <a:pt x="2" y="151"/>
                  </a:cubicBezTo>
                  <a:cubicBezTo>
                    <a:pt x="2" y="155"/>
                    <a:pt x="1" y="158"/>
                    <a:pt x="1" y="162"/>
                  </a:cubicBezTo>
                  <a:cubicBezTo>
                    <a:pt x="1" y="164"/>
                    <a:pt x="0" y="166"/>
                    <a:pt x="0" y="167"/>
                  </a:cubicBezTo>
                  <a:cubicBezTo>
                    <a:pt x="0" y="181"/>
                    <a:pt x="0" y="195"/>
                    <a:pt x="2" y="208"/>
                  </a:cubicBezTo>
                  <a:cubicBezTo>
                    <a:pt x="3" y="213"/>
                    <a:pt x="3" y="213"/>
                    <a:pt x="3" y="213"/>
                  </a:cubicBezTo>
                  <a:cubicBezTo>
                    <a:pt x="3" y="214"/>
                    <a:pt x="3" y="214"/>
                    <a:pt x="3" y="214"/>
                  </a:cubicBezTo>
                  <a:cubicBezTo>
                    <a:pt x="3" y="213"/>
                    <a:pt x="4" y="216"/>
                    <a:pt x="4" y="216"/>
                  </a:cubicBezTo>
                  <a:cubicBezTo>
                    <a:pt x="4" y="217"/>
                    <a:pt x="4" y="217"/>
                    <a:pt x="4" y="217"/>
                  </a:cubicBezTo>
                  <a:cubicBezTo>
                    <a:pt x="4" y="219"/>
                    <a:pt x="4" y="219"/>
                    <a:pt x="4" y="219"/>
                  </a:cubicBezTo>
                  <a:cubicBezTo>
                    <a:pt x="5" y="221"/>
                    <a:pt x="6" y="224"/>
                    <a:pt x="6" y="226"/>
                  </a:cubicBezTo>
                  <a:cubicBezTo>
                    <a:pt x="7" y="228"/>
                    <a:pt x="7" y="228"/>
                    <a:pt x="7" y="228"/>
                  </a:cubicBezTo>
                  <a:cubicBezTo>
                    <a:pt x="7" y="229"/>
                    <a:pt x="7" y="230"/>
                    <a:pt x="8" y="231"/>
                  </a:cubicBezTo>
                  <a:cubicBezTo>
                    <a:pt x="9" y="236"/>
                    <a:pt x="9" y="236"/>
                    <a:pt x="9" y="236"/>
                  </a:cubicBezTo>
                  <a:cubicBezTo>
                    <a:pt x="10" y="239"/>
                    <a:pt x="12" y="243"/>
                    <a:pt x="13" y="246"/>
                  </a:cubicBezTo>
                  <a:cubicBezTo>
                    <a:pt x="17" y="256"/>
                    <a:pt x="23" y="266"/>
                    <a:pt x="29" y="276"/>
                  </a:cubicBezTo>
                  <a:cubicBezTo>
                    <a:pt x="30" y="278"/>
                    <a:pt x="31" y="279"/>
                    <a:pt x="33" y="281"/>
                  </a:cubicBezTo>
                  <a:cubicBezTo>
                    <a:pt x="40" y="291"/>
                    <a:pt x="49" y="300"/>
                    <a:pt x="58" y="307"/>
                  </a:cubicBezTo>
                  <a:cubicBezTo>
                    <a:pt x="78" y="323"/>
                    <a:pt x="100" y="331"/>
                    <a:pt x="121" y="335"/>
                  </a:cubicBezTo>
                  <a:cubicBezTo>
                    <a:pt x="122" y="335"/>
                    <a:pt x="122" y="335"/>
                    <a:pt x="122" y="335"/>
                  </a:cubicBezTo>
                  <a:cubicBezTo>
                    <a:pt x="125" y="335"/>
                    <a:pt x="127" y="335"/>
                    <a:pt x="130" y="336"/>
                  </a:cubicBezTo>
                  <a:cubicBezTo>
                    <a:pt x="132" y="336"/>
                    <a:pt x="135" y="336"/>
                    <a:pt x="138" y="336"/>
                  </a:cubicBezTo>
                  <a:cubicBezTo>
                    <a:pt x="141" y="336"/>
                    <a:pt x="143" y="336"/>
                    <a:pt x="146" y="336"/>
                  </a:cubicBezTo>
                  <a:cubicBezTo>
                    <a:pt x="148" y="336"/>
                    <a:pt x="151" y="336"/>
                    <a:pt x="154" y="336"/>
                  </a:cubicBezTo>
                  <a:cubicBezTo>
                    <a:pt x="159" y="335"/>
                    <a:pt x="164" y="334"/>
                    <a:pt x="168" y="334"/>
                  </a:cubicBezTo>
                  <a:cubicBezTo>
                    <a:pt x="173" y="332"/>
                    <a:pt x="178" y="331"/>
                    <a:pt x="182" y="330"/>
                  </a:cubicBezTo>
                  <a:cubicBezTo>
                    <a:pt x="191" y="327"/>
                    <a:pt x="198" y="324"/>
                    <a:pt x="205" y="320"/>
                  </a:cubicBezTo>
                  <a:cubicBezTo>
                    <a:pt x="207" y="319"/>
                    <a:pt x="209" y="318"/>
                    <a:pt x="211" y="317"/>
                  </a:cubicBezTo>
                  <a:cubicBezTo>
                    <a:pt x="217" y="313"/>
                    <a:pt x="223" y="309"/>
                    <a:pt x="228" y="304"/>
                  </a:cubicBezTo>
                  <a:cubicBezTo>
                    <a:pt x="239" y="294"/>
                    <a:pt x="248" y="282"/>
                    <a:pt x="254" y="270"/>
                  </a:cubicBezTo>
                  <a:cubicBezTo>
                    <a:pt x="255" y="268"/>
                    <a:pt x="256" y="265"/>
                    <a:pt x="258" y="262"/>
                  </a:cubicBezTo>
                  <a:cubicBezTo>
                    <a:pt x="259" y="259"/>
                    <a:pt x="260" y="257"/>
                    <a:pt x="261" y="254"/>
                  </a:cubicBezTo>
                  <a:cubicBezTo>
                    <a:pt x="263" y="249"/>
                    <a:pt x="263" y="244"/>
                    <a:pt x="265" y="239"/>
                  </a:cubicBezTo>
                  <a:cubicBezTo>
                    <a:pt x="265" y="236"/>
                    <a:pt x="266" y="233"/>
                    <a:pt x="266" y="230"/>
                  </a:cubicBezTo>
                  <a:cubicBezTo>
                    <a:pt x="266" y="228"/>
                    <a:pt x="266" y="227"/>
                    <a:pt x="267" y="226"/>
                  </a:cubicBezTo>
                  <a:cubicBezTo>
                    <a:pt x="267" y="225"/>
                    <a:pt x="267" y="223"/>
                    <a:pt x="267" y="221"/>
                  </a:cubicBezTo>
                  <a:cubicBezTo>
                    <a:pt x="267" y="219"/>
                    <a:pt x="267" y="217"/>
                    <a:pt x="267" y="216"/>
                  </a:cubicBezTo>
                  <a:cubicBezTo>
                    <a:pt x="267" y="209"/>
                    <a:pt x="267" y="205"/>
                    <a:pt x="267" y="201"/>
                  </a:cubicBezTo>
                  <a:cubicBezTo>
                    <a:pt x="267" y="201"/>
                    <a:pt x="267" y="200"/>
                    <a:pt x="267" y="199"/>
                  </a:cubicBezTo>
                  <a:cubicBezTo>
                    <a:pt x="266" y="197"/>
                    <a:pt x="266" y="197"/>
                    <a:pt x="266" y="197"/>
                  </a:cubicBezTo>
                  <a:cubicBezTo>
                    <a:pt x="261" y="196"/>
                    <a:pt x="261" y="196"/>
                    <a:pt x="261" y="196"/>
                  </a:cubicBezTo>
                  <a:cubicBezTo>
                    <a:pt x="258" y="196"/>
                    <a:pt x="258" y="196"/>
                    <a:pt x="258" y="196"/>
                  </a:cubicBezTo>
                  <a:cubicBezTo>
                    <a:pt x="258" y="196"/>
                    <a:pt x="258" y="197"/>
                    <a:pt x="257" y="199"/>
                  </a:cubicBezTo>
                  <a:cubicBezTo>
                    <a:pt x="257" y="200"/>
                    <a:pt x="257" y="200"/>
                    <a:pt x="257" y="201"/>
                  </a:cubicBezTo>
                  <a:cubicBezTo>
                    <a:pt x="256" y="203"/>
                    <a:pt x="255" y="208"/>
                    <a:pt x="253" y="213"/>
                  </a:cubicBezTo>
                  <a:cubicBezTo>
                    <a:pt x="253" y="214"/>
                    <a:pt x="253" y="215"/>
                    <a:pt x="252" y="216"/>
                  </a:cubicBezTo>
                  <a:cubicBezTo>
                    <a:pt x="251" y="221"/>
                    <a:pt x="248" y="226"/>
                    <a:pt x="245" y="232"/>
                  </a:cubicBezTo>
                  <a:cubicBezTo>
                    <a:pt x="243" y="236"/>
                    <a:pt x="241" y="240"/>
                    <a:pt x="238" y="243"/>
                  </a:cubicBezTo>
                  <a:cubicBezTo>
                    <a:pt x="237" y="245"/>
                    <a:pt x="236" y="247"/>
                    <a:pt x="234" y="249"/>
                  </a:cubicBezTo>
                  <a:cubicBezTo>
                    <a:pt x="233" y="251"/>
                    <a:pt x="231" y="253"/>
                    <a:pt x="230" y="254"/>
                  </a:cubicBezTo>
                  <a:cubicBezTo>
                    <a:pt x="223" y="262"/>
                    <a:pt x="215" y="269"/>
                    <a:pt x="205" y="274"/>
                  </a:cubicBezTo>
                  <a:cubicBezTo>
                    <a:pt x="199" y="277"/>
                    <a:pt x="191" y="280"/>
                    <a:pt x="183" y="282"/>
                  </a:cubicBezTo>
                  <a:cubicBezTo>
                    <a:pt x="179" y="283"/>
                    <a:pt x="176" y="284"/>
                    <a:pt x="172" y="284"/>
                  </a:cubicBezTo>
                  <a:cubicBezTo>
                    <a:pt x="171" y="284"/>
                    <a:pt x="170" y="284"/>
                    <a:pt x="169" y="284"/>
                  </a:cubicBezTo>
                  <a:cubicBezTo>
                    <a:pt x="158" y="285"/>
                    <a:pt x="146" y="284"/>
                    <a:pt x="134" y="280"/>
                  </a:cubicBezTo>
                  <a:cubicBezTo>
                    <a:pt x="128" y="278"/>
                    <a:pt x="122" y="275"/>
                    <a:pt x="116" y="271"/>
                  </a:cubicBezTo>
                  <a:cubicBezTo>
                    <a:pt x="114" y="270"/>
                    <a:pt x="114" y="270"/>
                    <a:pt x="114" y="270"/>
                  </a:cubicBezTo>
                  <a:cubicBezTo>
                    <a:pt x="112" y="269"/>
                    <a:pt x="112" y="269"/>
                    <a:pt x="112" y="269"/>
                  </a:cubicBezTo>
                  <a:cubicBezTo>
                    <a:pt x="111" y="268"/>
                    <a:pt x="109" y="267"/>
                    <a:pt x="108" y="266"/>
                  </a:cubicBezTo>
                  <a:cubicBezTo>
                    <a:pt x="105" y="263"/>
                    <a:pt x="103" y="261"/>
                    <a:pt x="101" y="259"/>
                  </a:cubicBezTo>
                  <a:cubicBezTo>
                    <a:pt x="93" y="251"/>
                    <a:pt x="87" y="241"/>
                    <a:pt x="83" y="231"/>
                  </a:cubicBezTo>
                  <a:cubicBezTo>
                    <a:pt x="82" y="228"/>
                    <a:pt x="82" y="226"/>
                    <a:pt x="81" y="224"/>
                  </a:cubicBezTo>
                  <a:cubicBezTo>
                    <a:pt x="81" y="223"/>
                    <a:pt x="81" y="223"/>
                    <a:pt x="80" y="222"/>
                  </a:cubicBezTo>
                  <a:cubicBezTo>
                    <a:pt x="80" y="220"/>
                    <a:pt x="80" y="219"/>
                    <a:pt x="79" y="217"/>
                  </a:cubicBezTo>
                  <a:cubicBezTo>
                    <a:pt x="79" y="215"/>
                    <a:pt x="79" y="215"/>
                    <a:pt x="79" y="215"/>
                  </a:cubicBezTo>
                  <a:cubicBezTo>
                    <a:pt x="79" y="215"/>
                    <a:pt x="79" y="214"/>
                    <a:pt x="79" y="214"/>
                  </a:cubicBezTo>
                  <a:cubicBezTo>
                    <a:pt x="78" y="212"/>
                    <a:pt x="78" y="212"/>
                    <a:pt x="78" y="212"/>
                  </a:cubicBezTo>
                  <a:cubicBezTo>
                    <a:pt x="78" y="209"/>
                    <a:pt x="77" y="207"/>
                    <a:pt x="77" y="204"/>
                  </a:cubicBezTo>
                  <a:cubicBezTo>
                    <a:pt x="77" y="202"/>
                    <a:pt x="77" y="202"/>
                    <a:pt x="77" y="202"/>
                  </a:cubicBezTo>
                  <a:cubicBezTo>
                    <a:pt x="77" y="201"/>
                    <a:pt x="77" y="201"/>
                    <a:pt x="77" y="201"/>
                  </a:cubicBezTo>
                  <a:cubicBezTo>
                    <a:pt x="77" y="201"/>
                    <a:pt x="77" y="204"/>
                    <a:pt x="77" y="203"/>
                  </a:cubicBezTo>
                  <a:cubicBezTo>
                    <a:pt x="77" y="202"/>
                    <a:pt x="77" y="202"/>
                    <a:pt x="77" y="202"/>
                  </a:cubicBezTo>
                  <a:cubicBezTo>
                    <a:pt x="77" y="199"/>
                    <a:pt x="77" y="199"/>
                    <a:pt x="77" y="199"/>
                  </a:cubicBezTo>
                  <a:cubicBezTo>
                    <a:pt x="77" y="197"/>
                    <a:pt x="76" y="195"/>
                    <a:pt x="76" y="193"/>
                  </a:cubicBezTo>
                  <a:cubicBezTo>
                    <a:pt x="76" y="192"/>
                    <a:pt x="76" y="192"/>
                    <a:pt x="76" y="192"/>
                  </a:cubicBezTo>
                  <a:cubicBezTo>
                    <a:pt x="77" y="190"/>
                    <a:pt x="77" y="188"/>
                    <a:pt x="77" y="187"/>
                  </a:cubicBezTo>
                  <a:cubicBezTo>
                    <a:pt x="77" y="185"/>
                    <a:pt x="77" y="184"/>
                    <a:pt x="77" y="183"/>
                  </a:cubicBezTo>
                  <a:cubicBezTo>
                    <a:pt x="77" y="182"/>
                    <a:pt x="77" y="182"/>
                    <a:pt x="77" y="181"/>
                  </a:cubicBezTo>
                  <a:cubicBezTo>
                    <a:pt x="77" y="179"/>
                    <a:pt x="77" y="177"/>
                    <a:pt x="78" y="175"/>
                  </a:cubicBezTo>
                  <a:cubicBezTo>
                    <a:pt x="79" y="167"/>
                    <a:pt x="81" y="160"/>
                    <a:pt x="84" y="152"/>
                  </a:cubicBezTo>
                  <a:cubicBezTo>
                    <a:pt x="87" y="145"/>
                    <a:pt x="91" y="138"/>
                    <a:pt x="96" y="132"/>
                  </a:cubicBezTo>
                  <a:cubicBezTo>
                    <a:pt x="105" y="119"/>
                    <a:pt x="119" y="107"/>
                    <a:pt x="134" y="99"/>
                  </a:cubicBezTo>
                  <a:cubicBezTo>
                    <a:pt x="134" y="99"/>
                    <a:pt x="134" y="99"/>
                    <a:pt x="134" y="99"/>
                  </a:cubicBezTo>
                  <a:cubicBezTo>
                    <a:pt x="136" y="97"/>
                    <a:pt x="138" y="96"/>
                    <a:pt x="140" y="95"/>
                  </a:cubicBezTo>
                  <a:cubicBezTo>
                    <a:pt x="165" y="83"/>
                    <a:pt x="195" y="77"/>
                    <a:pt x="224" y="81"/>
                  </a:cubicBezTo>
                  <a:cubicBezTo>
                    <a:pt x="227" y="81"/>
                    <a:pt x="230" y="82"/>
                    <a:pt x="232" y="82"/>
                  </a:cubicBezTo>
                  <a:cubicBezTo>
                    <a:pt x="236" y="83"/>
                    <a:pt x="240" y="84"/>
                    <a:pt x="244" y="85"/>
                  </a:cubicBezTo>
                  <a:cubicBezTo>
                    <a:pt x="251" y="87"/>
                    <a:pt x="251" y="87"/>
                    <a:pt x="251" y="87"/>
                  </a:cubicBezTo>
                  <a:cubicBezTo>
                    <a:pt x="257" y="90"/>
                    <a:pt x="257" y="90"/>
                    <a:pt x="257" y="90"/>
                  </a:cubicBezTo>
                  <a:cubicBezTo>
                    <a:pt x="259" y="90"/>
                    <a:pt x="259" y="90"/>
                    <a:pt x="259" y="90"/>
                  </a:cubicBezTo>
                  <a:cubicBezTo>
                    <a:pt x="259" y="90"/>
                    <a:pt x="260" y="91"/>
                    <a:pt x="261" y="91"/>
                  </a:cubicBezTo>
                  <a:cubicBezTo>
                    <a:pt x="265" y="93"/>
                    <a:pt x="265" y="93"/>
                    <a:pt x="265" y="93"/>
                  </a:cubicBezTo>
                  <a:cubicBezTo>
                    <a:pt x="269" y="95"/>
                    <a:pt x="269" y="95"/>
                    <a:pt x="269" y="95"/>
                  </a:cubicBezTo>
                  <a:cubicBezTo>
                    <a:pt x="269" y="95"/>
                    <a:pt x="269" y="95"/>
                    <a:pt x="269" y="95"/>
                  </a:cubicBezTo>
                  <a:cubicBezTo>
                    <a:pt x="269" y="95"/>
                    <a:pt x="269" y="95"/>
                    <a:pt x="269" y="95"/>
                  </a:cubicBezTo>
                  <a:cubicBezTo>
                    <a:pt x="270" y="96"/>
                    <a:pt x="270" y="96"/>
                    <a:pt x="270" y="96"/>
                  </a:cubicBezTo>
                  <a:cubicBezTo>
                    <a:pt x="272" y="97"/>
                    <a:pt x="272" y="97"/>
                    <a:pt x="272" y="97"/>
                  </a:cubicBezTo>
                  <a:cubicBezTo>
                    <a:pt x="279" y="101"/>
                    <a:pt x="279" y="101"/>
                    <a:pt x="279" y="101"/>
                  </a:cubicBezTo>
                  <a:cubicBezTo>
                    <a:pt x="281" y="102"/>
                    <a:pt x="283" y="104"/>
                    <a:pt x="285" y="105"/>
                  </a:cubicBezTo>
                  <a:cubicBezTo>
                    <a:pt x="290" y="108"/>
                    <a:pt x="294" y="112"/>
                    <a:pt x="298" y="115"/>
                  </a:cubicBezTo>
                  <a:cubicBezTo>
                    <a:pt x="306" y="121"/>
                    <a:pt x="314" y="128"/>
                    <a:pt x="321" y="136"/>
                  </a:cubicBezTo>
                  <a:cubicBezTo>
                    <a:pt x="321" y="137"/>
                    <a:pt x="321" y="137"/>
                    <a:pt x="322" y="137"/>
                  </a:cubicBezTo>
                  <a:cubicBezTo>
                    <a:pt x="323" y="139"/>
                    <a:pt x="324" y="140"/>
                    <a:pt x="325" y="141"/>
                  </a:cubicBezTo>
                  <a:cubicBezTo>
                    <a:pt x="330" y="148"/>
                    <a:pt x="336" y="156"/>
                    <a:pt x="340" y="164"/>
                  </a:cubicBezTo>
                  <a:cubicBezTo>
                    <a:pt x="354" y="187"/>
                    <a:pt x="362" y="213"/>
                    <a:pt x="366" y="241"/>
                  </a:cubicBezTo>
                  <a:cubicBezTo>
                    <a:pt x="367" y="244"/>
                    <a:pt x="367" y="247"/>
                    <a:pt x="367" y="249"/>
                  </a:cubicBezTo>
                  <a:cubicBezTo>
                    <a:pt x="369" y="264"/>
                    <a:pt x="370" y="279"/>
                    <a:pt x="369" y="294"/>
                  </a:cubicBezTo>
                  <a:cubicBezTo>
                    <a:pt x="369" y="303"/>
                    <a:pt x="368" y="312"/>
                    <a:pt x="367" y="321"/>
                  </a:cubicBezTo>
                  <a:cubicBezTo>
                    <a:pt x="367" y="324"/>
                    <a:pt x="367" y="327"/>
                    <a:pt x="366" y="329"/>
                  </a:cubicBezTo>
                  <a:cubicBezTo>
                    <a:pt x="363" y="356"/>
                    <a:pt x="357" y="383"/>
                    <a:pt x="349" y="409"/>
                  </a:cubicBezTo>
                  <a:cubicBezTo>
                    <a:pt x="348" y="413"/>
                    <a:pt x="347" y="418"/>
                    <a:pt x="345" y="422"/>
                  </a:cubicBezTo>
                  <a:cubicBezTo>
                    <a:pt x="344" y="425"/>
                    <a:pt x="343" y="428"/>
                    <a:pt x="343" y="431"/>
                  </a:cubicBezTo>
                  <a:cubicBezTo>
                    <a:pt x="341" y="435"/>
                    <a:pt x="340" y="439"/>
                    <a:pt x="338" y="443"/>
                  </a:cubicBezTo>
                  <a:cubicBezTo>
                    <a:pt x="337" y="445"/>
                    <a:pt x="337" y="448"/>
                    <a:pt x="336" y="450"/>
                  </a:cubicBezTo>
                  <a:cubicBezTo>
                    <a:pt x="323" y="484"/>
                    <a:pt x="308" y="516"/>
                    <a:pt x="291" y="547"/>
                  </a:cubicBezTo>
                  <a:cubicBezTo>
                    <a:pt x="290" y="549"/>
                    <a:pt x="289" y="551"/>
                    <a:pt x="288" y="552"/>
                  </a:cubicBezTo>
                  <a:cubicBezTo>
                    <a:pt x="288" y="553"/>
                    <a:pt x="287" y="553"/>
                    <a:pt x="287" y="553"/>
                  </a:cubicBezTo>
                  <a:cubicBezTo>
                    <a:pt x="270" y="584"/>
                    <a:pt x="251" y="612"/>
                    <a:pt x="231" y="638"/>
                  </a:cubicBezTo>
                  <a:cubicBezTo>
                    <a:pt x="229" y="640"/>
                    <a:pt x="228" y="641"/>
                    <a:pt x="227" y="643"/>
                  </a:cubicBezTo>
                  <a:cubicBezTo>
                    <a:pt x="224" y="646"/>
                    <a:pt x="222" y="649"/>
                    <a:pt x="219" y="652"/>
                  </a:cubicBezTo>
                  <a:cubicBezTo>
                    <a:pt x="208" y="667"/>
                    <a:pt x="196" y="680"/>
                    <a:pt x="184" y="693"/>
                  </a:cubicBezTo>
                  <a:cubicBezTo>
                    <a:pt x="175" y="701"/>
                    <a:pt x="167" y="709"/>
                    <a:pt x="159" y="717"/>
                  </a:cubicBezTo>
                  <a:cubicBezTo>
                    <a:pt x="157" y="718"/>
                    <a:pt x="156" y="720"/>
                    <a:pt x="154" y="721"/>
                  </a:cubicBezTo>
                  <a:cubicBezTo>
                    <a:pt x="152" y="723"/>
                    <a:pt x="150" y="725"/>
                    <a:pt x="149" y="726"/>
                  </a:cubicBezTo>
                  <a:cubicBezTo>
                    <a:pt x="137" y="736"/>
                    <a:pt x="126" y="745"/>
                    <a:pt x="115" y="753"/>
                  </a:cubicBezTo>
                  <a:cubicBezTo>
                    <a:pt x="114" y="753"/>
                    <a:pt x="114" y="754"/>
                    <a:pt x="113" y="754"/>
                  </a:cubicBezTo>
                  <a:cubicBezTo>
                    <a:pt x="103" y="761"/>
                    <a:pt x="94" y="767"/>
                    <a:pt x="85" y="772"/>
                  </a:cubicBezTo>
                  <a:cubicBezTo>
                    <a:pt x="66" y="783"/>
                    <a:pt x="50" y="789"/>
                    <a:pt x="39" y="793"/>
                  </a:cubicBezTo>
                  <a:cubicBezTo>
                    <a:pt x="33" y="795"/>
                    <a:pt x="29" y="796"/>
                    <a:pt x="26" y="797"/>
                  </a:cubicBezTo>
                  <a:cubicBezTo>
                    <a:pt x="23" y="798"/>
                    <a:pt x="21" y="798"/>
                    <a:pt x="21" y="798"/>
                  </a:cubicBezTo>
                  <a:cubicBezTo>
                    <a:pt x="23" y="806"/>
                    <a:pt x="23" y="806"/>
                    <a:pt x="23" y="806"/>
                  </a:cubicBezTo>
                  <a:cubicBezTo>
                    <a:pt x="23" y="806"/>
                    <a:pt x="25" y="806"/>
                    <a:pt x="28" y="805"/>
                  </a:cubicBezTo>
                  <a:cubicBezTo>
                    <a:pt x="31" y="805"/>
                    <a:pt x="35" y="804"/>
                    <a:pt x="41" y="802"/>
                  </a:cubicBezTo>
                  <a:cubicBezTo>
                    <a:pt x="53" y="800"/>
                    <a:pt x="71" y="794"/>
                    <a:pt x="91" y="785"/>
                  </a:cubicBezTo>
                  <a:cubicBezTo>
                    <a:pt x="112" y="775"/>
                    <a:pt x="136" y="761"/>
                    <a:pt x="162" y="742"/>
                  </a:cubicBezTo>
                  <a:cubicBezTo>
                    <a:pt x="162" y="742"/>
                    <a:pt x="163" y="741"/>
                    <a:pt x="164" y="741"/>
                  </a:cubicBezTo>
                  <a:cubicBezTo>
                    <a:pt x="166" y="739"/>
                    <a:pt x="168" y="738"/>
                    <a:pt x="169" y="737"/>
                  </a:cubicBezTo>
                  <a:cubicBezTo>
                    <a:pt x="171" y="735"/>
                    <a:pt x="173" y="734"/>
                    <a:pt x="175" y="7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9" name="Freeform 23"/>
            <p:cNvSpPr/>
            <p:nvPr>
              <p:custDataLst>
                <p:tags r:id="rId20"/>
              </p:custDataLst>
            </p:nvPr>
          </p:nvSpPr>
          <p:spPr bwMode="auto">
            <a:xfrm>
              <a:off x="1544638" y="268288"/>
              <a:ext cx="1773238" cy="2366963"/>
            </a:xfrm>
            <a:custGeom>
              <a:avLst/>
              <a:gdLst>
                <a:gd name="T0" fmla="*/ 433 w 472"/>
                <a:gd name="T1" fmla="*/ 623 h 630"/>
                <a:gd name="T2" fmla="*/ 456 w 472"/>
                <a:gd name="T3" fmla="*/ 618 h 630"/>
                <a:gd name="T4" fmla="*/ 410 w 472"/>
                <a:gd name="T5" fmla="*/ 604 h 630"/>
                <a:gd name="T6" fmla="*/ 320 w 472"/>
                <a:gd name="T7" fmla="*/ 570 h 630"/>
                <a:gd name="T8" fmla="*/ 244 w 472"/>
                <a:gd name="T9" fmla="*/ 531 h 630"/>
                <a:gd name="T10" fmla="*/ 141 w 472"/>
                <a:gd name="T11" fmla="*/ 447 h 630"/>
                <a:gd name="T12" fmla="*/ 105 w 472"/>
                <a:gd name="T13" fmla="*/ 403 h 630"/>
                <a:gd name="T14" fmla="*/ 93 w 472"/>
                <a:gd name="T15" fmla="*/ 383 h 630"/>
                <a:gd name="T16" fmla="*/ 81 w 472"/>
                <a:gd name="T17" fmla="*/ 357 h 630"/>
                <a:gd name="T18" fmla="*/ 60 w 472"/>
                <a:gd name="T19" fmla="*/ 217 h 630"/>
                <a:gd name="T20" fmla="*/ 109 w 472"/>
                <a:gd name="T21" fmla="*/ 117 h 630"/>
                <a:gd name="T22" fmla="*/ 135 w 472"/>
                <a:gd name="T23" fmla="*/ 99 h 630"/>
                <a:gd name="T24" fmla="*/ 155 w 472"/>
                <a:gd name="T25" fmla="*/ 89 h 630"/>
                <a:gd name="T26" fmla="*/ 158 w 472"/>
                <a:gd name="T27" fmla="*/ 88 h 630"/>
                <a:gd name="T28" fmla="*/ 186 w 472"/>
                <a:gd name="T29" fmla="*/ 82 h 630"/>
                <a:gd name="T30" fmla="*/ 270 w 472"/>
                <a:gd name="T31" fmla="*/ 95 h 630"/>
                <a:gd name="T32" fmla="*/ 327 w 472"/>
                <a:gd name="T33" fmla="*/ 152 h 630"/>
                <a:gd name="T34" fmla="*/ 338 w 472"/>
                <a:gd name="T35" fmla="*/ 192 h 630"/>
                <a:gd name="T36" fmla="*/ 338 w 472"/>
                <a:gd name="T37" fmla="*/ 209 h 630"/>
                <a:gd name="T38" fmla="*/ 337 w 472"/>
                <a:gd name="T39" fmla="*/ 219 h 630"/>
                <a:gd name="T40" fmla="*/ 335 w 472"/>
                <a:gd name="T41" fmla="*/ 228 h 630"/>
                <a:gd name="T42" fmla="*/ 331 w 472"/>
                <a:gd name="T43" fmla="*/ 242 h 630"/>
                <a:gd name="T44" fmla="*/ 323 w 472"/>
                <a:gd name="T45" fmla="*/ 255 h 630"/>
                <a:gd name="T46" fmla="*/ 293 w 472"/>
                <a:gd name="T47" fmla="*/ 275 h 630"/>
                <a:gd name="T48" fmla="*/ 212 w 472"/>
                <a:gd name="T49" fmla="*/ 240 h 630"/>
                <a:gd name="T50" fmla="*/ 205 w 472"/>
                <a:gd name="T51" fmla="*/ 226 h 630"/>
                <a:gd name="T52" fmla="*/ 200 w 472"/>
                <a:gd name="T53" fmla="*/ 207 h 630"/>
                <a:gd name="T54" fmla="*/ 197 w 472"/>
                <a:gd name="T55" fmla="*/ 182 h 630"/>
                <a:gd name="T56" fmla="*/ 186 w 472"/>
                <a:gd name="T57" fmla="*/ 190 h 630"/>
                <a:gd name="T58" fmla="*/ 182 w 472"/>
                <a:gd name="T59" fmla="*/ 227 h 630"/>
                <a:gd name="T60" fmla="*/ 184 w 472"/>
                <a:gd name="T61" fmla="*/ 245 h 630"/>
                <a:gd name="T62" fmla="*/ 242 w 472"/>
                <a:gd name="T63" fmla="*/ 319 h 630"/>
                <a:gd name="T64" fmla="*/ 269 w 472"/>
                <a:gd name="T65" fmla="*/ 328 h 630"/>
                <a:gd name="T66" fmla="*/ 343 w 472"/>
                <a:gd name="T67" fmla="*/ 319 h 630"/>
                <a:gd name="T68" fmla="*/ 383 w 472"/>
                <a:gd name="T69" fmla="*/ 287 h 630"/>
                <a:gd name="T70" fmla="*/ 398 w 472"/>
                <a:gd name="T71" fmla="*/ 263 h 630"/>
                <a:gd name="T72" fmla="*/ 406 w 472"/>
                <a:gd name="T73" fmla="*/ 240 h 630"/>
                <a:gd name="T74" fmla="*/ 409 w 472"/>
                <a:gd name="T75" fmla="*/ 231 h 630"/>
                <a:gd name="T76" fmla="*/ 411 w 472"/>
                <a:gd name="T77" fmla="*/ 221 h 630"/>
                <a:gd name="T78" fmla="*/ 414 w 472"/>
                <a:gd name="T79" fmla="*/ 191 h 630"/>
                <a:gd name="T80" fmla="*/ 413 w 472"/>
                <a:gd name="T81" fmla="*/ 168 h 630"/>
                <a:gd name="T82" fmla="*/ 406 w 472"/>
                <a:gd name="T83" fmla="*/ 133 h 630"/>
                <a:gd name="T84" fmla="*/ 365 w 472"/>
                <a:gd name="T85" fmla="*/ 63 h 630"/>
                <a:gd name="T86" fmla="*/ 180 w 472"/>
                <a:gd name="T87" fmla="*/ 6 h 630"/>
                <a:gd name="T88" fmla="*/ 150 w 472"/>
                <a:gd name="T89" fmla="*/ 14 h 630"/>
                <a:gd name="T90" fmla="*/ 129 w 472"/>
                <a:gd name="T91" fmla="*/ 23 h 630"/>
                <a:gd name="T92" fmla="*/ 112 w 472"/>
                <a:gd name="T93" fmla="*/ 31 h 630"/>
                <a:gd name="T94" fmla="*/ 90 w 472"/>
                <a:gd name="T95" fmla="*/ 46 h 630"/>
                <a:gd name="T96" fmla="*/ 46 w 472"/>
                <a:gd name="T97" fmla="*/ 89 h 630"/>
                <a:gd name="T98" fmla="*/ 14 w 472"/>
                <a:gd name="T99" fmla="*/ 151 h 630"/>
                <a:gd name="T100" fmla="*/ 4 w 472"/>
                <a:gd name="T101" fmla="*/ 273 h 630"/>
                <a:gd name="T102" fmla="*/ 41 w 472"/>
                <a:gd name="T103" fmla="*/ 387 h 630"/>
                <a:gd name="T104" fmla="*/ 58 w 472"/>
                <a:gd name="T105" fmla="*/ 415 h 630"/>
                <a:gd name="T106" fmla="*/ 69 w 472"/>
                <a:gd name="T107" fmla="*/ 429 h 630"/>
                <a:gd name="T108" fmla="*/ 74 w 472"/>
                <a:gd name="T109" fmla="*/ 435 h 630"/>
                <a:gd name="T110" fmla="*/ 108 w 472"/>
                <a:gd name="T111" fmla="*/ 471 h 630"/>
                <a:gd name="T112" fmla="*/ 139 w 472"/>
                <a:gd name="T113" fmla="*/ 499 h 630"/>
                <a:gd name="T114" fmla="*/ 296 w 472"/>
                <a:gd name="T115" fmla="*/ 58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630">
                  <a:moveTo>
                    <a:pt x="406" y="617"/>
                  </a:moveTo>
                  <a:cubicBezTo>
                    <a:pt x="408" y="618"/>
                    <a:pt x="411" y="619"/>
                    <a:pt x="414" y="619"/>
                  </a:cubicBezTo>
                  <a:cubicBezTo>
                    <a:pt x="416" y="620"/>
                    <a:pt x="419" y="620"/>
                    <a:pt x="421" y="621"/>
                  </a:cubicBezTo>
                  <a:cubicBezTo>
                    <a:pt x="425" y="622"/>
                    <a:pt x="429" y="622"/>
                    <a:pt x="433" y="623"/>
                  </a:cubicBezTo>
                  <a:cubicBezTo>
                    <a:pt x="441" y="625"/>
                    <a:pt x="448" y="626"/>
                    <a:pt x="453" y="627"/>
                  </a:cubicBezTo>
                  <a:cubicBezTo>
                    <a:pt x="464" y="629"/>
                    <a:pt x="470" y="630"/>
                    <a:pt x="470" y="630"/>
                  </a:cubicBezTo>
                  <a:cubicBezTo>
                    <a:pt x="472" y="622"/>
                    <a:pt x="472" y="622"/>
                    <a:pt x="472" y="622"/>
                  </a:cubicBezTo>
                  <a:cubicBezTo>
                    <a:pt x="472" y="622"/>
                    <a:pt x="466" y="621"/>
                    <a:pt x="456" y="618"/>
                  </a:cubicBezTo>
                  <a:cubicBezTo>
                    <a:pt x="450" y="616"/>
                    <a:pt x="444" y="614"/>
                    <a:pt x="436" y="612"/>
                  </a:cubicBezTo>
                  <a:cubicBezTo>
                    <a:pt x="434" y="612"/>
                    <a:pt x="433" y="611"/>
                    <a:pt x="431" y="611"/>
                  </a:cubicBezTo>
                  <a:cubicBezTo>
                    <a:pt x="429" y="610"/>
                    <a:pt x="427" y="609"/>
                    <a:pt x="424" y="608"/>
                  </a:cubicBezTo>
                  <a:cubicBezTo>
                    <a:pt x="420" y="607"/>
                    <a:pt x="415" y="606"/>
                    <a:pt x="410" y="604"/>
                  </a:cubicBezTo>
                  <a:cubicBezTo>
                    <a:pt x="405" y="602"/>
                    <a:pt x="399" y="600"/>
                    <a:pt x="394" y="599"/>
                  </a:cubicBezTo>
                  <a:cubicBezTo>
                    <a:pt x="389" y="597"/>
                    <a:pt x="383" y="595"/>
                    <a:pt x="377" y="593"/>
                  </a:cubicBezTo>
                  <a:cubicBezTo>
                    <a:pt x="365" y="589"/>
                    <a:pt x="353" y="584"/>
                    <a:pt x="340" y="578"/>
                  </a:cubicBezTo>
                  <a:cubicBezTo>
                    <a:pt x="333" y="576"/>
                    <a:pt x="327" y="573"/>
                    <a:pt x="320" y="570"/>
                  </a:cubicBezTo>
                  <a:cubicBezTo>
                    <a:pt x="318" y="569"/>
                    <a:pt x="316" y="568"/>
                    <a:pt x="314" y="567"/>
                  </a:cubicBezTo>
                  <a:cubicBezTo>
                    <a:pt x="299" y="560"/>
                    <a:pt x="282" y="552"/>
                    <a:pt x="266" y="543"/>
                  </a:cubicBezTo>
                  <a:cubicBezTo>
                    <a:pt x="262" y="541"/>
                    <a:pt x="258" y="539"/>
                    <a:pt x="254" y="536"/>
                  </a:cubicBezTo>
                  <a:cubicBezTo>
                    <a:pt x="250" y="535"/>
                    <a:pt x="247" y="533"/>
                    <a:pt x="244" y="531"/>
                  </a:cubicBezTo>
                  <a:cubicBezTo>
                    <a:pt x="237" y="526"/>
                    <a:pt x="230" y="522"/>
                    <a:pt x="222" y="517"/>
                  </a:cubicBezTo>
                  <a:cubicBezTo>
                    <a:pt x="221" y="516"/>
                    <a:pt x="219" y="514"/>
                    <a:pt x="217" y="513"/>
                  </a:cubicBezTo>
                  <a:cubicBezTo>
                    <a:pt x="199" y="501"/>
                    <a:pt x="181" y="487"/>
                    <a:pt x="164" y="471"/>
                  </a:cubicBezTo>
                  <a:cubicBezTo>
                    <a:pt x="156" y="463"/>
                    <a:pt x="148" y="455"/>
                    <a:pt x="141" y="447"/>
                  </a:cubicBezTo>
                  <a:cubicBezTo>
                    <a:pt x="140" y="446"/>
                    <a:pt x="138" y="444"/>
                    <a:pt x="137" y="442"/>
                  </a:cubicBezTo>
                  <a:cubicBezTo>
                    <a:pt x="132" y="437"/>
                    <a:pt x="128" y="432"/>
                    <a:pt x="123" y="427"/>
                  </a:cubicBezTo>
                  <a:cubicBezTo>
                    <a:pt x="120" y="423"/>
                    <a:pt x="117" y="419"/>
                    <a:pt x="114" y="415"/>
                  </a:cubicBezTo>
                  <a:cubicBezTo>
                    <a:pt x="111" y="411"/>
                    <a:pt x="108" y="407"/>
                    <a:pt x="105" y="403"/>
                  </a:cubicBezTo>
                  <a:cubicBezTo>
                    <a:pt x="101" y="396"/>
                    <a:pt x="101" y="396"/>
                    <a:pt x="101" y="396"/>
                  </a:cubicBezTo>
                  <a:cubicBezTo>
                    <a:pt x="98" y="392"/>
                    <a:pt x="98" y="392"/>
                    <a:pt x="98" y="392"/>
                  </a:cubicBezTo>
                  <a:cubicBezTo>
                    <a:pt x="97" y="389"/>
                    <a:pt x="97" y="389"/>
                    <a:pt x="97" y="389"/>
                  </a:cubicBezTo>
                  <a:cubicBezTo>
                    <a:pt x="93" y="383"/>
                    <a:pt x="93" y="383"/>
                    <a:pt x="93" y="383"/>
                  </a:cubicBezTo>
                  <a:cubicBezTo>
                    <a:pt x="90" y="378"/>
                    <a:pt x="90" y="378"/>
                    <a:pt x="90" y="378"/>
                  </a:cubicBezTo>
                  <a:cubicBezTo>
                    <a:pt x="89" y="376"/>
                    <a:pt x="89" y="376"/>
                    <a:pt x="89" y="376"/>
                  </a:cubicBezTo>
                  <a:cubicBezTo>
                    <a:pt x="87" y="371"/>
                    <a:pt x="84" y="366"/>
                    <a:pt x="82" y="360"/>
                  </a:cubicBezTo>
                  <a:cubicBezTo>
                    <a:pt x="81" y="359"/>
                    <a:pt x="81" y="358"/>
                    <a:pt x="81" y="357"/>
                  </a:cubicBezTo>
                  <a:cubicBezTo>
                    <a:pt x="80" y="355"/>
                    <a:pt x="79" y="353"/>
                    <a:pt x="78" y="350"/>
                  </a:cubicBezTo>
                  <a:cubicBezTo>
                    <a:pt x="66" y="320"/>
                    <a:pt x="59" y="288"/>
                    <a:pt x="58" y="255"/>
                  </a:cubicBezTo>
                  <a:cubicBezTo>
                    <a:pt x="58" y="246"/>
                    <a:pt x="58" y="236"/>
                    <a:pt x="59" y="227"/>
                  </a:cubicBezTo>
                  <a:cubicBezTo>
                    <a:pt x="59" y="224"/>
                    <a:pt x="60" y="220"/>
                    <a:pt x="60" y="217"/>
                  </a:cubicBezTo>
                  <a:cubicBezTo>
                    <a:pt x="61" y="211"/>
                    <a:pt x="62" y="206"/>
                    <a:pt x="63" y="200"/>
                  </a:cubicBezTo>
                  <a:cubicBezTo>
                    <a:pt x="64" y="198"/>
                    <a:pt x="64" y="195"/>
                    <a:pt x="65" y="193"/>
                  </a:cubicBezTo>
                  <a:cubicBezTo>
                    <a:pt x="70" y="173"/>
                    <a:pt x="78" y="155"/>
                    <a:pt x="90" y="139"/>
                  </a:cubicBezTo>
                  <a:cubicBezTo>
                    <a:pt x="95" y="131"/>
                    <a:pt x="102" y="124"/>
                    <a:pt x="109" y="117"/>
                  </a:cubicBezTo>
                  <a:cubicBezTo>
                    <a:pt x="113" y="114"/>
                    <a:pt x="117" y="110"/>
                    <a:pt x="121" y="107"/>
                  </a:cubicBezTo>
                  <a:cubicBezTo>
                    <a:pt x="123" y="106"/>
                    <a:pt x="125" y="105"/>
                    <a:pt x="127" y="103"/>
                  </a:cubicBezTo>
                  <a:cubicBezTo>
                    <a:pt x="128" y="102"/>
                    <a:pt x="130" y="101"/>
                    <a:pt x="132" y="100"/>
                  </a:cubicBezTo>
                  <a:cubicBezTo>
                    <a:pt x="133" y="100"/>
                    <a:pt x="134" y="99"/>
                    <a:pt x="135" y="99"/>
                  </a:cubicBezTo>
                  <a:cubicBezTo>
                    <a:pt x="138" y="97"/>
                    <a:pt x="138" y="97"/>
                    <a:pt x="138" y="97"/>
                  </a:cubicBezTo>
                  <a:cubicBezTo>
                    <a:pt x="145" y="94"/>
                    <a:pt x="145" y="94"/>
                    <a:pt x="145" y="94"/>
                  </a:cubicBezTo>
                  <a:cubicBezTo>
                    <a:pt x="152" y="91"/>
                    <a:pt x="152" y="91"/>
                    <a:pt x="152" y="91"/>
                  </a:cubicBezTo>
                  <a:cubicBezTo>
                    <a:pt x="155" y="89"/>
                    <a:pt x="155" y="89"/>
                    <a:pt x="155" y="89"/>
                  </a:cubicBezTo>
                  <a:cubicBezTo>
                    <a:pt x="155" y="89"/>
                    <a:pt x="155" y="89"/>
                    <a:pt x="155" y="89"/>
                  </a:cubicBezTo>
                  <a:cubicBezTo>
                    <a:pt x="155" y="89"/>
                    <a:pt x="155" y="89"/>
                    <a:pt x="155" y="89"/>
                  </a:cubicBezTo>
                  <a:cubicBezTo>
                    <a:pt x="156" y="89"/>
                    <a:pt x="156" y="89"/>
                    <a:pt x="156" y="89"/>
                  </a:cubicBezTo>
                  <a:cubicBezTo>
                    <a:pt x="158" y="88"/>
                    <a:pt x="158" y="88"/>
                    <a:pt x="158" y="88"/>
                  </a:cubicBezTo>
                  <a:cubicBezTo>
                    <a:pt x="166" y="86"/>
                    <a:pt x="166" y="86"/>
                    <a:pt x="166" y="86"/>
                  </a:cubicBezTo>
                  <a:cubicBezTo>
                    <a:pt x="172" y="84"/>
                    <a:pt x="172" y="84"/>
                    <a:pt x="172" y="84"/>
                  </a:cubicBezTo>
                  <a:cubicBezTo>
                    <a:pt x="174" y="84"/>
                    <a:pt x="177" y="83"/>
                    <a:pt x="179" y="83"/>
                  </a:cubicBezTo>
                  <a:cubicBezTo>
                    <a:pt x="181" y="82"/>
                    <a:pt x="183" y="82"/>
                    <a:pt x="186" y="82"/>
                  </a:cubicBezTo>
                  <a:cubicBezTo>
                    <a:pt x="190" y="81"/>
                    <a:pt x="193" y="81"/>
                    <a:pt x="197" y="80"/>
                  </a:cubicBezTo>
                  <a:cubicBezTo>
                    <a:pt x="200" y="80"/>
                    <a:pt x="204" y="80"/>
                    <a:pt x="207" y="80"/>
                  </a:cubicBezTo>
                  <a:cubicBezTo>
                    <a:pt x="223" y="80"/>
                    <a:pt x="239" y="83"/>
                    <a:pt x="254" y="88"/>
                  </a:cubicBezTo>
                  <a:cubicBezTo>
                    <a:pt x="259" y="90"/>
                    <a:pt x="265" y="92"/>
                    <a:pt x="270" y="95"/>
                  </a:cubicBezTo>
                  <a:cubicBezTo>
                    <a:pt x="276" y="98"/>
                    <a:pt x="281" y="101"/>
                    <a:pt x="286" y="105"/>
                  </a:cubicBezTo>
                  <a:cubicBezTo>
                    <a:pt x="294" y="110"/>
                    <a:pt x="301" y="116"/>
                    <a:pt x="307" y="122"/>
                  </a:cubicBezTo>
                  <a:cubicBezTo>
                    <a:pt x="308" y="124"/>
                    <a:pt x="310" y="126"/>
                    <a:pt x="311" y="127"/>
                  </a:cubicBezTo>
                  <a:cubicBezTo>
                    <a:pt x="318" y="135"/>
                    <a:pt x="323" y="143"/>
                    <a:pt x="327" y="152"/>
                  </a:cubicBezTo>
                  <a:cubicBezTo>
                    <a:pt x="329" y="157"/>
                    <a:pt x="331" y="162"/>
                    <a:pt x="333" y="167"/>
                  </a:cubicBezTo>
                  <a:cubicBezTo>
                    <a:pt x="334" y="172"/>
                    <a:pt x="335" y="176"/>
                    <a:pt x="336" y="181"/>
                  </a:cubicBezTo>
                  <a:cubicBezTo>
                    <a:pt x="337" y="183"/>
                    <a:pt x="337" y="185"/>
                    <a:pt x="337" y="186"/>
                  </a:cubicBezTo>
                  <a:cubicBezTo>
                    <a:pt x="337" y="188"/>
                    <a:pt x="337" y="190"/>
                    <a:pt x="338" y="192"/>
                  </a:cubicBezTo>
                  <a:cubicBezTo>
                    <a:pt x="338" y="196"/>
                    <a:pt x="338" y="200"/>
                    <a:pt x="338" y="204"/>
                  </a:cubicBezTo>
                  <a:cubicBezTo>
                    <a:pt x="338" y="206"/>
                    <a:pt x="338" y="208"/>
                    <a:pt x="338" y="210"/>
                  </a:cubicBezTo>
                  <a:cubicBezTo>
                    <a:pt x="338" y="209"/>
                    <a:pt x="338" y="211"/>
                    <a:pt x="338" y="208"/>
                  </a:cubicBezTo>
                  <a:cubicBezTo>
                    <a:pt x="338" y="209"/>
                    <a:pt x="338" y="209"/>
                    <a:pt x="338" y="209"/>
                  </a:cubicBezTo>
                  <a:cubicBezTo>
                    <a:pt x="338" y="210"/>
                    <a:pt x="338" y="210"/>
                    <a:pt x="338" y="210"/>
                  </a:cubicBezTo>
                  <a:cubicBezTo>
                    <a:pt x="338" y="212"/>
                    <a:pt x="338" y="212"/>
                    <a:pt x="338" y="212"/>
                  </a:cubicBezTo>
                  <a:cubicBezTo>
                    <a:pt x="337" y="215"/>
                    <a:pt x="337" y="215"/>
                    <a:pt x="337" y="215"/>
                  </a:cubicBezTo>
                  <a:cubicBezTo>
                    <a:pt x="337" y="219"/>
                    <a:pt x="337" y="219"/>
                    <a:pt x="337" y="219"/>
                  </a:cubicBezTo>
                  <a:cubicBezTo>
                    <a:pt x="337" y="221"/>
                    <a:pt x="337" y="221"/>
                    <a:pt x="337" y="221"/>
                  </a:cubicBezTo>
                  <a:cubicBezTo>
                    <a:pt x="337" y="221"/>
                    <a:pt x="337" y="221"/>
                    <a:pt x="336" y="222"/>
                  </a:cubicBezTo>
                  <a:cubicBezTo>
                    <a:pt x="336" y="223"/>
                    <a:pt x="336" y="225"/>
                    <a:pt x="336" y="226"/>
                  </a:cubicBezTo>
                  <a:cubicBezTo>
                    <a:pt x="336" y="227"/>
                    <a:pt x="336" y="227"/>
                    <a:pt x="335" y="228"/>
                  </a:cubicBezTo>
                  <a:cubicBezTo>
                    <a:pt x="335" y="231"/>
                    <a:pt x="335" y="231"/>
                    <a:pt x="335" y="231"/>
                  </a:cubicBezTo>
                  <a:cubicBezTo>
                    <a:pt x="334" y="232"/>
                    <a:pt x="334" y="234"/>
                    <a:pt x="333" y="235"/>
                  </a:cubicBezTo>
                  <a:cubicBezTo>
                    <a:pt x="332" y="240"/>
                    <a:pt x="332" y="240"/>
                    <a:pt x="332" y="240"/>
                  </a:cubicBezTo>
                  <a:cubicBezTo>
                    <a:pt x="331" y="242"/>
                    <a:pt x="331" y="242"/>
                    <a:pt x="331" y="242"/>
                  </a:cubicBezTo>
                  <a:cubicBezTo>
                    <a:pt x="330" y="244"/>
                    <a:pt x="330" y="244"/>
                    <a:pt x="330" y="244"/>
                  </a:cubicBezTo>
                  <a:cubicBezTo>
                    <a:pt x="328" y="248"/>
                    <a:pt x="328" y="248"/>
                    <a:pt x="328" y="248"/>
                  </a:cubicBezTo>
                  <a:cubicBezTo>
                    <a:pt x="327" y="249"/>
                    <a:pt x="326" y="250"/>
                    <a:pt x="326" y="252"/>
                  </a:cubicBezTo>
                  <a:cubicBezTo>
                    <a:pt x="325" y="253"/>
                    <a:pt x="324" y="254"/>
                    <a:pt x="323" y="255"/>
                  </a:cubicBezTo>
                  <a:cubicBezTo>
                    <a:pt x="322" y="256"/>
                    <a:pt x="322" y="257"/>
                    <a:pt x="321" y="258"/>
                  </a:cubicBezTo>
                  <a:cubicBezTo>
                    <a:pt x="317" y="263"/>
                    <a:pt x="313" y="266"/>
                    <a:pt x="308" y="269"/>
                  </a:cubicBezTo>
                  <a:cubicBezTo>
                    <a:pt x="305" y="271"/>
                    <a:pt x="301" y="272"/>
                    <a:pt x="298" y="274"/>
                  </a:cubicBezTo>
                  <a:cubicBezTo>
                    <a:pt x="296" y="274"/>
                    <a:pt x="294" y="275"/>
                    <a:pt x="293" y="275"/>
                  </a:cubicBezTo>
                  <a:cubicBezTo>
                    <a:pt x="292" y="275"/>
                    <a:pt x="291" y="275"/>
                    <a:pt x="290" y="276"/>
                  </a:cubicBezTo>
                  <a:cubicBezTo>
                    <a:pt x="280" y="278"/>
                    <a:pt x="269" y="278"/>
                    <a:pt x="259" y="275"/>
                  </a:cubicBezTo>
                  <a:cubicBezTo>
                    <a:pt x="249" y="272"/>
                    <a:pt x="239" y="268"/>
                    <a:pt x="231" y="261"/>
                  </a:cubicBezTo>
                  <a:cubicBezTo>
                    <a:pt x="223" y="255"/>
                    <a:pt x="217" y="248"/>
                    <a:pt x="212" y="240"/>
                  </a:cubicBezTo>
                  <a:cubicBezTo>
                    <a:pt x="211" y="238"/>
                    <a:pt x="210" y="236"/>
                    <a:pt x="209" y="234"/>
                  </a:cubicBezTo>
                  <a:cubicBezTo>
                    <a:pt x="208" y="233"/>
                    <a:pt x="208" y="232"/>
                    <a:pt x="207" y="231"/>
                  </a:cubicBezTo>
                  <a:cubicBezTo>
                    <a:pt x="207" y="230"/>
                    <a:pt x="207" y="229"/>
                    <a:pt x="206" y="229"/>
                  </a:cubicBezTo>
                  <a:cubicBezTo>
                    <a:pt x="206" y="228"/>
                    <a:pt x="205" y="227"/>
                    <a:pt x="205" y="226"/>
                  </a:cubicBezTo>
                  <a:cubicBezTo>
                    <a:pt x="205" y="225"/>
                    <a:pt x="205" y="225"/>
                    <a:pt x="204" y="224"/>
                  </a:cubicBezTo>
                  <a:cubicBezTo>
                    <a:pt x="204" y="224"/>
                    <a:pt x="204" y="223"/>
                    <a:pt x="204" y="223"/>
                  </a:cubicBezTo>
                  <a:cubicBezTo>
                    <a:pt x="203" y="221"/>
                    <a:pt x="203" y="219"/>
                    <a:pt x="202" y="218"/>
                  </a:cubicBezTo>
                  <a:cubicBezTo>
                    <a:pt x="201" y="214"/>
                    <a:pt x="201" y="211"/>
                    <a:pt x="200" y="207"/>
                  </a:cubicBezTo>
                  <a:cubicBezTo>
                    <a:pt x="199" y="204"/>
                    <a:pt x="199" y="201"/>
                    <a:pt x="198" y="199"/>
                  </a:cubicBezTo>
                  <a:cubicBezTo>
                    <a:pt x="197" y="193"/>
                    <a:pt x="198" y="189"/>
                    <a:pt x="197" y="186"/>
                  </a:cubicBezTo>
                  <a:cubicBezTo>
                    <a:pt x="197" y="185"/>
                    <a:pt x="197" y="183"/>
                    <a:pt x="197" y="183"/>
                  </a:cubicBezTo>
                  <a:cubicBezTo>
                    <a:pt x="197" y="182"/>
                    <a:pt x="197" y="182"/>
                    <a:pt x="197" y="182"/>
                  </a:cubicBezTo>
                  <a:cubicBezTo>
                    <a:pt x="196" y="182"/>
                    <a:pt x="196" y="182"/>
                    <a:pt x="196" y="182"/>
                  </a:cubicBezTo>
                  <a:cubicBezTo>
                    <a:pt x="189" y="181"/>
                    <a:pt x="189" y="181"/>
                    <a:pt x="189" y="181"/>
                  </a:cubicBezTo>
                  <a:cubicBezTo>
                    <a:pt x="189" y="181"/>
                    <a:pt x="189" y="182"/>
                    <a:pt x="188" y="185"/>
                  </a:cubicBezTo>
                  <a:cubicBezTo>
                    <a:pt x="187" y="186"/>
                    <a:pt x="187" y="188"/>
                    <a:pt x="186" y="190"/>
                  </a:cubicBezTo>
                  <a:cubicBezTo>
                    <a:pt x="185" y="193"/>
                    <a:pt x="185" y="195"/>
                    <a:pt x="184" y="198"/>
                  </a:cubicBezTo>
                  <a:cubicBezTo>
                    <a:pt x="184" y="201"/>
                    <a:pt x="183" y="204"/>
                    <a:pt x="183" y="208"/>
                  </a:cubicBezTo>
                  <a:cubicBezTo>
                    <a:pt x="182" y="212"/>
                    <a:pt x="182" y="216"/>
                    <a:pt x="182" y="220"/>
                  </a:cubicBezTo>
                  <a:cubicBezTo>
                    <a:pt x="182" y="222"/>
                    <a:pt x="182" y="225"/>
                    <a:pt x="182" y="227"/>
                  </a:cubicBezTo>
                  <a:cubicBezTo>
                    <a:pt x="182" y="228"/>
                    <a:pt x="182" y="229"/>
                    <a:pt x="182" y="231"/>
                  </a:cubicBezTo>
                  <a:cubicBezTo>
                    <a:pt x="182" y="232"/>
                    <a:pt x="182" y="233"/>
                    <a:pt x="182" y="235"/>
                  </a:cubicBezTo>
                  <a:cubicBezTo>
                    <a:pt x="183" y="237"/>
                    <a:pt x="183" y="240"/>
                    <a:pt x="183" y="243"/>
                  </a:cubicBezTo>
                  <a:cubicBezTo>
                    <a:pt x="184" y="243"/>
                    <a:pt x="184" y="244"/>
                    <a:pt x="184" y="245"/>
                  </a:cubicBezTo>
                  <a:cubicBezTo>
                    <a:pt x="184" y="247"/>
                    <a:pt x="185" y="249"/>
                    <a:pt x="185" y="251"/>
                  </a:cubicBezTo>
                  <a:cubicBezTo>
                    <a:pt x="186" y="251"/>
                    <a:pt x="186" y="252"/>
                    <a:pt x="186" y="252"/>
                  </a:cubicBezTo>
                  <a:cubicBezTo>
                    <a:pt x="189" y="263"/>
                    <a:pt x="195" y="276"/>
                    <a:pt x="204" y="287"/>
                  </a:cubicBezTo>
                  <a:cubicBezTo>
                    <a:pt x="213" y="299"/>
                    <a:pt x="226" y="311"/>
                    <a:pt x="242" y="319"/>
                  </a:cubicBezTo>
                  <a:cubicBezTo>
                    <a:pt x="246" y="321"/>
                    <a:pt x="250" y="323"/>
                    <a:pt x="255" y="324"/>
                  </a:cubicBezTo>
                  <a:cubicBezTo>
                    <a:pt x="255" y="324"/>
                    <a:pt x="255" y="324"/>
                    <a:pt x="255" y="324"/>
                  </a:cubicBezTo>
                  <a:cubicBezTo>
                    <a:pt x="258" y="325"/>
                    <a:pt x="260" y="326"/>
                    <a:pt x="262" y="327"/>
                  </a:cubicBezTo>
                  <a:cubicBezTo>
                    <a:pt x="264" y="327"/>
                    <a:pt x="267" y="328"/>
                    <a:pt x="269" y="328"/>
                  </a:cubicBezTo>
                  <a:cubicBezTo>
                    <a:pt x="278" y="330"/>
                    <a:pt x="289" y="331"/>
                    <a:pt x="299" y="331"/>
                  </a:cubicBezTo>
                  <a:cubicBezTo>
                    <a:pt x="310" y="330"/>
                    <a:pt x="321" y="328"/>
                    <a:pt x="332" y="324"/>
                  </a:cubicBezTo>
                  <a:cubicBezTo>
                    <a:pt x="334" y="323"/>
                    <a:pt x="335" y="323"/>
                    <a:pt x="337" y="322"/>
                  </a:cubicBezTo>
                  <a:cubicBezTo>
                    <a:pt x="339" y="321"/>
                    <a:pt x="341" y="320"/>
                    <a:pt x="343" y="319"/>
                  </a:cubicBezTo>
                  <a:cubicBezTo>
                    <a:pt x="350" y="316"/>
                    <a:pt x="357" y="311"/>
                    <a:pt x="363" y="306"/>
                  </a:cubicBezTo>
                  <a:cubicBezTo>
                    <a:pt x="366" y="305"/>
                    <a:pt x="368" y="302"/>
                    <a:pt x="370" y="300"/>
                  </a:cubicBezTo>
                  <a:cubicBezTo>
                    <a:pt x="373" y="298"/>
                    <a:pt x="375" y="296"/>
                    <a:pt x="377" y="294"/>
                  </a:cubicBezTo>
                  <a:cubicBezTo>
                    <a:pt x="379" y="291"/>
                    <a:pt x="381" y="289"/>
                    <a:pt x="383" y="287"/>
                  </a:cubicBezTo>
                  <a:cubicBezTo>
                    <a:pt x="385" y="284"/>
                    <a:pt x="387" y="281"/>
                    <a:pt x="388" y="279"/>
                  </a:cubicBezTo>
                  <a:cubicBezTo>
                    <a:pt x="389" y="278"/>
                    <a:pt x="390" y="276"/>
                    <a:pt x="391" y="275"/>
                  </a:cubicBezTo>
                  <a:cubicBezTo>
                    <a:pt x="393" y="271"/>
                    <a:pt x="393" y="271"/>
                    <a:pt x="393" y="271"/>
                  </a:cubicBezTo>
                  <a:cubicBezTo>
                    <a:pt x="395" y="268"/>
                    <a:pt x="396" y="265"/>
                    <a:pt x="398" y="263"/>
                  </a:cubicBezTo>
                  <a:cubicBezTo>
                    <a:pt x="399" y="260"/>
                    <a:pt x="400" y="257"/>
                    <a:pt x="402" y="254"/>
                  </a:cubicBezTo>
                  <a:cubicBezTo>
                    <a:pt x="403" y="250"/>
                    <a:pt x="403" y="250"/>
                    <a:pt x="403" y="250"/>
                  </a:cubicBezTo>
                  <a:cubicBezTo>
                    <a:pt x="404" y="248"/>
                    <a:pt x="404" y="246"/>
                    <a:pt x="405" y="245"/>
                  </a:cubicBezTo>
                  <a:cubicBezTo>
                    <a:pt x="405" y="243"/>
                    <a:pt x="406" y="242"/>
                    <a:pt x="406" y="240"/>
                  </a:cubicBezTo>
                  <a:cubicBezTo>
                    <a:pt x="407" y="238"/>
                    <a:pt x="407" y="237"/>
                    <a:pt x="408" y="235"/>
                  </a:cubicBezTo>
                  <a:cubicBezTo>
                    <a:pt x="408" y="233"/>
                    <a:pt x="408" y="233"/>
                    <a:pt x="408" y="233"/>
                  </a:cubicBezTo>
                  <a:cubicBezTo>
                    <a:pt x="408" y="233"/>
                    <a:pt x="408" y="233"/>
                    <a:pt x="408" y="233"/>
                  </a:cubicBezTo>
                  <a:cubicBezTo>
                    <a:pt x="409" y="231"/>
                    <a:pt x="409" y="231"/>
                    <a:pt x="409" y="231"/>
                  </a:cubicBezTo>
                  <a:cubicBezTo>
                    <a:pt x="410" y="227"/>
                    <a:pt x="410" y="227"/>
                    <a:pt x="410" y="227"/>
                  </a:cubicBezTo>
                  <a:cubicBezTo>
                    <a:pt x="410" y="224"/>
                    <a:pt x="410" y="224"/>
                    <a:pt x="410" y="224"/>
                  </a:cubicBezTo>
                  <a:cubicBezTo>
                    <a:pt x="411" y="222"/>
                    <a:pt x="411" y="222"/>
                    <a:pt x="411" y="222"/>
                  </a:cubicBezTo>
                  <a:cubicBezTo>
                    <a:pt x="411" y="221"/>
                    <a:pt x="411" y="221"/>
                    <a:pt x="411" y="221"/>
                  </a:cubicBezTo>
                  <a:cubicBezTo>
                    <a:pt x="411" y="220"/>
                    <a:pt x="411" y="220"/>
                    <a:pt x="411" y="220"/>
                  </a:cubicBezTo>
                  <a:cubicBezTo>
                    <a:pt x="411" y="218"/>
                    <a:pt x="411" y="218"/>
                    <a:pt x="411" y="218"/>
                  </a:cubicBezTo>
                  <a:cubicBezTo>
                    <a:pt x="412" y="215"/>
                    <a:pt x="412" y="212"/>
                    <a:pt x="413" y="209"/>
                  </a:cubicBezTo>
                  <a:cubicBezTo>
                    <a:pt x="413" y="203"/>
                    <a:pt x="414" y="197"/>
                    <a:pt x="414" y="191"/>
                  </a:cubicBezTo>
                  <a:cubicBezTo>
                    <a:pt x="414" y="188"/>
                    <a:pt x="414" y="185"/>
                    <a:pt x="414" y="182"/>
                  </a:cubicBezTo>
                  <a:cubicBezTo>
                    <a:pt x="414" y="180"/>
                    <a:pt x="414" y="178"/>
                    <a:pt x="414" y="176"/>
                  </a:cubicBezTo>
                  <a:cubicBezTo>
                    <a:pt x="414" y="175"/>
                    <a:pt x="413" y="173"/>
                    <a:pt x="413" y="172"/>
                  </a:cubicBezTo>
                  <a:cubicBezTo>
                    <a:pt x="413" y="171"/>
                    <a:pt x="413" y="169"/>
                    <a:pt x="413" y="168"/>
                  </a:cubicBezTo>
                  <a:cubicBezTo>
                    <a:pt x="413" y="166"/>
                    <a:pt x="413" y="164"/>
                    <a:pt x="412" y="162"/>
                  </a:cubicBezTo>
                  <a:cubicBezTo>
                    <a:pt x="412" y="159"/>
                    <a:pt x="411" y="156"/>
                    <a:pt x="411" y="153"/>
                  </a:cubicBezTo>
                  <a:cubicBezTo>
                    <a:pt x="410" y="150"/>
                    <a:pt x="410" y="146"/>
                    <a:pt x="409" y="143"/>
                  </a:cubicBezTo>
                  <a:cubicBezTo>
                    <a:pt x="408" y="140"/>
                    <a:pt x="407" y="137"/>
                    <a:pt x="406" y="133"/>
                  </a:cubicBezTo>
                  <a:cubicBezTo>
                    <a:pt x="402" y="121"/>
                    <a:pt x="397" y="108"/>
                    <a:pt x="390" y="96"/>
                  </a:cubicBezTo>
                  <a:cubicBezTo>
                    <a:pt x="384" y="86"/>
                    <a:pt x="378" y="77"/>
                    <a:pt x="370" y="68"/>
                  </a:cubicBezTo>
                  <a:cubicBezTo>
                    <a:pt x="369" y="67"/>
                    <a:pt x="367" y="65"/>
                    <a:pt x="366" y="64"/>
                  </a:cubicBezTo>
                  <a:cubicBezTo>
                    <a:pt x="365" y="63"/>
                    <a:pt x="365" y="63"/>
                    <a:pt x="365" y="63"/>
                  </a:cubicBezTo>
                  <a:cubicBezTo>
                    <a:pt x="356" y="53"/>
                    <a:pt x="345" y="44"/>
                    <a:pt x="333" y="36"/>
                  </a:cubicBezTo>
                  <a:cubicBezTo>
                    <a:pt x="316" y="24"/>
                    <a:pt x="297" y="16"/>
                    <a:pt x="277" y="10"/>
                  </a:cubicBezTo>
                  <a:cubicBezTo>
                    <a:pt x="275" y="9"/>
                    <a:pt x="273" y="9"/>
                    <a:pt x="270" y="8"/>
                  </a:cubicBezTo>
                  <a:cubicBezTo>
                    <a:pt x="241" y="1"/>
                    <a:pt x="210" y="0"/>
                    <a:pt x="180" y="6"/>
                  </a:cubicBezTo>
                  <a:cubicBezTo>
                    <a:pt x="178" y="7"/>
                    <a:pt x="175" y="7"/>
                    <a:pt x="173" y="8"/>
                  </a:cubicBezTo>
                  <a:cubicBezTo>
                    <a:pt x="172" y="8"/>
                    <a:pt x="171" y="8"/>
                    <a:pt x="171" y="8"/>
                  </a:cubicBezTo>
                  <a:cubicBezTo>
                    <a:pt x="167" y="9"/>
                    <a:pt x="164" y="10"/>
                    <a:pt x="161" y="11"/>
                  </a:cubicBezTo>
                  <a:cubicBezTo>
                    <a:pt x="157" y="12"/>
                    <a:pt x="154" y="13"/>
                    <a:pt x="150" y="14"/>
                  </a:cubicBezTo>
                  <a:cubicBezTo>
                    <a:pt x="140" y="18"/>
                    <a:pt x="140" y="18"/>
                    <a:pt x="140" y="18"/>
                  </a:cubicBezTo>
                  <a:cubicBezTo>
                    <a:pt x="131" y="22"/>
                    <a:pt x="131" y="22"/>
                    <a:pt x="131" y="22"/>
                  </a:cubicBezTo>
                  <a:cubicBezTo>
                    <a:pt x="129" y="23"/>
                    <a:pt x="129" y="23"/>
                    <a:pt x="129" y="23"/>
                  </a:cubicBezTo>
                  <a:cubicBezTo>
                    <a:pt x="129" y="23"/>
                    <a:pt x="129" y="23"/>
                    <a:pt x="129" y="23"/>
                  </a:cubicBezTo>
                  <a:cubicBezTo>
                    <a:pt x="129" y="23"/>
                    <a:pt x="127" y="24"/>
                    <a:pt x="127" y="23"/>
                  </a:cubicBezTo>
                  <a:cubicBezTo>
                    <a:pt x="126" y="24"/>
                    <a:pt x="126" y="24"/>
                    <a:pt x="126" y="24"/>
                  </a:cubicBezTo>
                  <a:cubicBezTo>
                    <a:pt x="122" y="26"/>
                    <a:pt x="122" y="26"/>
                    <a:pt x="122" y="26"/>
                  </a:cubicBezTo>
                  <a:cubicBezTo>
                    <a:pt x="112" y="31"/>
                    <a:pt x="112" y="31"/>
                    <a:pt x="112" y="31"/>
                  </a:cubicBezTo>
                  <a:cubicBezTo>
                    <a:pt x="103" y="37"/>
                    <a:pt x="103" y="37"/>
                    <a:pt x="103" y="37"/>
                  </a:cubicBezTo>
                  <a:cubicBezTo>
                    <a:pt x="99" y="40"/>
                    <a:pt x="99" y="40"/>
                    <a:pt x="99" y="40"/>
                  </a:cubicBezTo>
                  <a:cubicBezTo>
                    <a:pt x="97" y="40"/>
                    <a:pt x="96" y="42"/>
                    <a:pt x="95" y="43"/>
                  </a:cubicBezTo>
                  <a:cubicBezTo>
                    <a:pt x="90" y="46"/>
                    <a:pt x="90" y="46"/>
                    <a:pt x="90" y="46"/>
                  </a:cubicBezTo>
                  <a:cubicBezTo>
                    <a:pt x="86" y="49"/>
                    <a:pt x="86" y="49"/>
                    <a:pt x="86" y="49"/>
                  </a:cubicBezTo>
                  <a:cubicBezTo>
                    <a:pt x="83" y="51"/>
                    <a:pt x="80" y="53"/>
                    <a:pt x="78" y="56"/>
                  </a:cubicBezTo>
                  <a:cubicBezTo>
                    <a:pt x="72" y="60"/>
                    <a:pt x="67" y="65"/>
                    <a:pt x="62" y="70"/>
                  </a:cubicBezTo>
                  <a:cubicBezTo>
                    <a:pt x="56" y="76"/>
                    <a:pt x="51" y="83"/>
                    <a:pt x="46" y="89"/>
                  </a:cubicBezTo>
                  <a:cubicBezTo>
                    <a:pt x="43" y="94"/>
                    <a:pt x="39" y="99"/>
                    <a:pt x="36" y="103"/>
                  </a:cubicBezTo>
                  <a:cubicBezTo>
                    <a:pt x="29" y="115"/>
                    <a:pt x="22" y="128"/>
                    <a:pt x="18" y="141"/>
                  </a:cubicBezTo>
                  <a:cubicBezTo>
                    <a:pt x="17" y="142"/>
                    <a:pt x="17" y="143"/>
                    <a:pt x="16" y="144"/>
                  </a:cubicBezTo>
                  <a:cubicBezTo>
                    <a:pt x="15" y="147"/>
                    <a:pt x="15" y="149"/>
                    <a:pt x="14" y="151"/>
                  </a:cubicBezTo>
                  <a:cubicBezTo>
                    <a:pt x="13" y="154"/>
                    <a:pt x="12" y="157"/>
                    <a:pt x="11" y="160"/>
                  </a:cubicBezTo>
                  <a:cubicBezTo>
                    <a:pt x="9" y="167"/>
                    <a:pt x="8" y="173"/>
                    <a:pt x="6" y="180"/>
                  </a:cubicBezTo>
                  <a:cubicBezTo>
                    <a:pt x="1" y="206"/>
                    <a:pt x="0" y="233"/>
                    <a:pt x="2" y="258"/>
                  </a:cubicBezTo>
                  <a:cubicBezTo>
                    <a:pt x="3" y="263"/>
                    <a:pt x="3" y="268"/>
                    <a:pt x="4" y="273"/>
                  </a:cubicBezTo>
                  <a:cubicBezTo>
                    <a:pt x="4" y="276"/>
                    <a:pt x="5" y="278"/>
                    <a:pt x="5" y="281"/>
                  </a:cubicBezTo>
                  <a:cubicBezTo>
                    <a:pt x="5" y="282"/>
                    <a:pt x="6" y="283"/>
                    <a:pt x="6" y="285"/>
                  </a:cubicBezTo>
                  <a:cubicBezTo>
                    <a:pt x="6" y="288"/>
                    <a:pt x="7" y="292"/>
                    <a:pt x="8" y="296"/>
                  </a:cubicBezTo>
                  <a:cubicBezTo>
                    <a:pt x="15" y="328"/>
                    <a:pt x="26" y="359"/>
                    <a:pt x="41" y="387"/>
                  </a:cubicBezTo>
                  <a:cubicBezTo>
                    <a:pt x="42" y="388"/>
                    <a:pt x="43" y="390"/>
                    <a:pt x="44" y="392"/>
                  </a:cubicBezTo>
                  <a:cubicBezTo>
                    <a:pt x="46" y="395"/>
                    <a:pt x="47" y="397"/>
                    <a:pt x="48" y="399"/>
                  </a:cubicBezTo>
                  <a:cubicBezTo>
                    <a:pt x="53" y="407"/>
                    <a:pt x="53" y="407"/>
                    <a:pt x="53" y="407"/>
                  </a:cubicBezTo>
                  <a:cubicBezTo>
                    <a:pt x="58" y="415"/>
                    <a:pt x="58" y="415"/>
                    <a:pt x="58" y="415"/>
                  </a:cubicBezTo>
                  <a:cubicBezTo>
                    <a:pt x="61" y="418"/>
                    <a:pt x="61" y="418"/>
                    <a:pt x="61" y="418"/>
                  </a:cubicBezTo>
                  <a:cubicBezTo>
                    <a:pt x="64" y="422"/>
                    <a:pt x="64" y="422"/>
                    <a:pt x="64" y="422"/>
                  </a:cubicBezTo>
                  <a:cubicBezTo>
                    <a:pt x="68" y="428"/>
                    <a:pt x="68" y="428"/>
                    <a:pt x="68" y="428"/>
                  </a:cubicBezTo>
                  <a:cubicBezTo>
                    <a:pt x="69" y="429"/>
                    <a:pt x="69" y="429"/>
                    <a:pt x="69" y="429"/>
                  </a:cubicBezTo>
                  <a:cubicBezTo>
                    <a:pt x="70" y="430"/>
                    <a:pt x="69" y="429"/>
                    <a:pt x="69" y="430"/>
                  </a:cubicBezTo>
                  <a:cubicBezTo>
                    <a:pt x="70" y="430"/>
                    <a:pt x="70" y="430"/>
                    <a:pt x="70" y="430"/>
                  </a:cubicBezTo>
                  <a:cubicBezTo>
                    <a:pt x="72" y="432"/>
                    <a:pt x="72" y="432"/>
                    <a:pt x="72" y="432"/>
                  </a:cubicBezTo>
                  <a:cubicBezTo>
                    <a:pt x="74" y="435"/>
                    <a:pt x="74" y="435"/>
                    <a:pt x="74" y="435"/>
                  </a:cubicBezTo>
                  <a:cubicBezTo>
                    <a:pt x="80" y="442"/>
                    <a:pt x="80" y="442"/>
                    <a:pt x="80" y="442"/>
                  </a:cubicBezTo>
                  <a:cubicBezTo>
                    <a:pt x="84" y="446"/>
                    <a:pt x="87" y="451"/>
                    <a:pt x="91" y="455"/>
                  </a:cubicBezTo>
                  <a:cubicBezTo>
                    <a:pt x="95" y="459"/>
                    <a:pt x="99" y="463"/>
                    <a:pt x="103" y="467"/>
                  </a:cubicBezTo>
                  <a:cubicBezTo>
                    <a:pt x="104" y="468"/>
                    <a:pt x="106" y="470"/>
                    <a:pt x="108" y="471"/>
                  </a:cubicBezTo>
                  <a:cubicBezTo>
                    <a:pt x="109" y="473"/>
                    <a:pt x="111" y="474"/>
                    <a:pt x="112" y="476"/>
                  </a:cubicBezTo>
                  <a:cubicBezTo>
                    <a:pt x="113" y="477"/>
                    <a:pt x="114" y="477"/>
                    <a:pt x="115" y="478"/>
                  </a:cubicBezTo>
                  <a:cubicBezTo>
                    <a:pt x="119" y="482"/>
                    <a:pt x="123" y="485"/>
                    <a:pt x="127" y="489"/>
                  </a:cubicBezTo>
                  <a:cubicBezTo>
                    <a:pt x="131" y="493"/>
                    <a:pt x="135" y="496"/>
                    <a:pt x="139" y="499"/>
                  </a:cubicBezTo>
                  <a:cubicBezTo>
                    <a:pt x="157" y="514"/>
                    <a:pt x="175" y="526"/>
                    <a:pt x="193" y="537"/>
                  </a:cubicBezTo>
                  <a:cubicBezTo>
                    <a:pt x="195" y="538"/>
                    <a:pt x="197" y="539"/>
                    <a:pt x="199" y="540"/>
                  </a:cubicBezTo>
                  <a:cubicBezTo>
                    <a:pt x="213" y="548"/>
                    <a:pt x="227" y="556"/>
                    <a:pt x="240" y="562"/>
                  </a:cubicBezTo>
                  <a:cubicBezTo>
                    <a:pt x="259" y="571"/>
                    <a:pt x="278" y="579"/>
                    <a:pt x="296" y="585"/>
                  </a:cubicBezTo>
                  <a:cubicBezTo>
                    <a:pt x="302" y="588"/>
                    <a:pt x="309" y="590"/>
                    <a:pt x="315" y="592"/>
                  </a:cubicBezTo>
                  <a:cubicBezTo>
                    <a:pt x="321" y="594"/>
                    <a:pt x="327" y="596"/>
                    <a:pt x="333" y="598"/>
                  </a:cubicBezTo>
                  <a:cubicBezTo>
                    <a:pt x="361" y="607"/>
                    <a:pt x="385" y="613"/>
                    <a:pt x="406" y="6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grpSp>
      <p:sp>
        <p:nvSpPr>
          <p:cNvPr id="5" name="文本框 4"/>
          <p:cNvSpPr txBox="1"/>
          <p:nvPr>
            <p:custDataLst>
              <p:tags r:id="rId21"/>
            </p:custDataLst>
          </p:nvPr>
        </p:nvSpPr>
        <p:spPr>
          <a:xfrm>
            <a:off x="314325" y="3513455"/>
            <a:ext cx="3871595" cy="1377315"/>
          </a:xfrm>
          <a:prstGeom prst="rect">
            <a:avLst/>
          </a:prstGeom>
          <a:noFill/>
        </p:spPr>
        <p:txBody>
          <a:bodyPr wrap="square" rtlCol="0">
            <a:spAutoFit/>
          </a:bodyPr>
          <a:lstStyle/>
          <a:p>
            <a:pPr algn="ctr">
              <a:lnSpc>
                <a:spcPct val="120000"/>
              </a:lnSpc>
            </a:pPr>
            <a:r>
              <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rPr>
              <a:t>活动四</a:t>
            </a:r>
            <a:endPar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endParaRPr>
          </a:p>
          <a:p>
            <a:pPr algn="ctr">
              <a:lnSpc>
                <a:spcPct val="70000"/>
              </a:lnSpc>
            </a:pPr>
            <a:endPar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endParaRPr>
          </a:p>
        </p:txBody>
      </p:sp>
      <p:pic>
        <p:nvPicPr>
          <p:cNvPr id="17" name="图形 16"/>
          <p:cNvPicPr>
            <a:picLocks noChangeAspect="1"/>
          </p:cNvPicPr>
          <p:nvPr>
            <p:custDataLst>
              <p:tags r:id="rId22"/>
            </p:custDataLst>
          </p:nvPr>
        </p:nvPicPr>
        <p:blipFill>
          <a:blip r:embed="rId23">
            <a:lum bright="42000"/>
          </a:blip>
          <a:srcRect b="19007"/>
          <a:stretch>
            <a:fillRect/>
          </a:stretch>
        </p:blipFill>
        <p:spPr>
          <a:xfrm>
            <a:off x="5080" y="5680075"/>
            <a:ext cx="12192000" cy="1149985"/>
          </a:xfrm>
          <a:prstGeom prst="rect">
            <a:avLst/>
          </a:prstGeom>
        </p:spPr>
      </p:pic>
      <p:sp>
        <p:nvSpPr>
          <p:cNvPr id="2" name="文本框 1"/>
          <p:cNvSpPr txBox="1"/>
          <p:nvPr>
            <p:custDataLst>
              <p:tags r:id="rId24"/>
            </p:custDataLst>
          </p:nvPr>
        </p:nvSpPr>
        <p:spPr>
          <a:xfrm>
            <a:off x="3789680" y="1779270"/>
            <a:ext cx="7958455" cy="2306955"/>
          </a:xfrm>
          <a:prstGeom prst="rect">
            <a:avLst/>
          </a:prstGeom>
          <a:solidFill>
            <a:schemeClr val="accent6">
              <a:lumMod val="20000"/>
              <a:lumOff val="80000"/>
            </a:schemeClr>
          </a:solidFill>
        </p:spPr>
        <p:txBody>
          <a:bodyPr wrap="square" rtlCol="0" anchor="t">
            <a:spAutoFit/>
          </a:bodyPr>
          <a:lstStyle/>
          <a:p>
            <a:pPr>
              <a:lnSpc>
                <a:spcPct val="150000"/>
              </a:lnSpc>
            </a:pPr>
            <a:r>
              <a:rPr sz="3200">
                <a:latin typeface="造字工房刻宋体" charset="-122"/>
                <a:ea typeface="造字工房刻宋体" charset="-122"/>
              </a:rPr>
              <a:t>“借古讽今”的写法在这篇序文中</a:t>
            </a:r>
            <a:r>
              <a:rPr lang="zh-CN" sz="3200">
                <a:latin typeface="造字工房刻宋体" charset="-122"/>
                <a:ea typeface="造字工房刻宋体" charset="-122"/>
              </a:rPr>
              <a:t>是如何体现的，</a:t>
            </a:r>
            <a:r>
              <a:rPr sz="3200">
                <a:latin typeface="造字工房刻宋体" charset="-122"/>
                <a:ea typeface="造字工房刻宋体" charset="-122"/>
              </a:rPr>
              <a:t>作者仅仅是为写伶人或写庄宗</a:t>
            </a:r>
            <a:r>
              <a:rPr lang="zh-CN" sz="3200">
                <a:latin typeface="造字工房刻宋体" charset="-122"/>
                <a:ea typeface="造字工房刻宋体" charset="-122"/>
              </a:rPr>
              <a:t>？结合作者生平和创作背景，解读本文的</a:t>
            </a:r>
            <a:r>
              <a:rPr sz="3200">
                <a:latin typeface="造字工房刻宋体" charset="-122"/>
                <a:ea typeface="造字工房刻宋体" charset="-122"/>
              </a:rPr>
              <a:t>话外之音</a:t>
            </a:r>
            <a:r>
              <a:rPr lang="zh-CN" sz="3200">
                <a:latin typeface="造字工房刻宋体" charset="-122"/>
                <a:ea typeface="造字工房刻宋体" charset="-122"/>
              </a:rPr>
              <a:t>。</a:t>
            </a:r>
            <a:endParaRPr lang="zh-CN" sz="3200">
              <a:latin typeface="造字工房刻宋体" charset="-122"/>
              <a:ea typeface="造字工房刻宋体" charset="-122"/>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endParaRPr lang="zh-CN" altLang="en-US"/>
          </a:p>
        </p:txBody>
      </p:sp>
      <p:sp>
        <p:nvSpPr>
          <p:cNvPr id="26627" name="文本框 24581"/>
          <p:cNvSpPr txBox="1"/>
          <p:nvPr>
            <p:custDataLst>
              <p:tags r:id="rId2"/>
            </p:custDataLst>
          </p:nvPr>
        </p:nvSpPr>
        <p:spPr>
          <a:xfrm>
            <a:off x="399415" y="1691005"/>
            <a:ext cx="11419205" cy="4555490"/>
          </a:xfrm>
          <a:prstGeom prst="rect">
            <a:avLst/>
          </a:prstGeom>
        </p:spPr>
        <p:style>
          <a:lnRef idx="2">
            <a:schemeClr val="accent1"/>
          </a:lnRef>
          <a:fillRef idx="1">
            <a:schemeClr val="lt1"/>
          </a:fillRef>
          <a:effectRef idx="0">
            <a:schemeClr val="accent1"/>
          </a:effectRef>
          <a:fontRef idx="minor">
            <a:schemeClr val="dk1"/>
          </a:fontRef>
        </p:style>
        <p:txBody>
          <a:bodyPr wrap="square" anchor="t">
            <a:noAutofit/>
            <a:scene3d>
              <a:camera prst="orthographicFront"/>
              <a:lightRig rig="threePt" dir="t"/>
            </a:scene3d>
          </a:bodyPr>
          <a:lstStyle>
            <a:defPPr>
              <a:defRPr lang="zh-CN"/>
            </a:defPPr>
            <a:lvl1pPr>
              <a:lnSpc>
                <a:spcPct val="120000"/>
              </a:lnSpc>
              <a:spcBef>
                <a:spcPct val="20000"/>
              </a:spcBef>
              <a:defRPr sz="2000" b="1">
                <a:solidFill>
                  <a:schemeClr val="bg1"/>
                </a:solidFill>
                <a:latin typeface="微软雅黑" panose="020B0503020204020204" charset="-122"/>
                <a:ea typeface="微软雅黑" panose="020B0503020204020204" charset="-122"/>
              </a:defRPr>
            </a:lvl1pPr>
          </a:lstStyle>
          <a:p>
            <a:pPr>
              <a:lnSpc>
                <a:spcPct val="110000"/>
              </a:lnSpc>
            </a:pPr>
            <a:r>
              <a:rPr lang="zh-CN" altLang="en-US" sz="3200">
                <a:solidFill>
                  <a:schemeClr val="tx1"/>
                </a:solidFill>
                <a:latin typeface="Kaiti SC Bold" panose="02010600040101010101" charset="-122"/>
                <a:ea typeface="Kaiti SC Bold" panose="02010600040101010101" charset="-122"/>
                <a:cs typeface="Kaiti SC Bold" panose="02010600040101010101" charset="-122"/>
                <a:sym typeface="+mn-ea"/>
              </a:rPr>
              <a:t>北宋王朝建立后，随着土地和财富的高度集中，北宋的统治集团日益腐化。由于北方少数民族的不断进犯，民族矛盾也日益尖锐。面对这种形势，</a:t>
            </a:r>
            <a:r>
              <a:rPr lang="zh-CN" altLang="en-US" sz="3200">
                <a:solidFill>
                  <a:srgbClr val="FF0000"/>
                </a:solidFill>
                <a:latin typeface="Kaiti SC Bold" panose="02010600040101010101" charset="-122"/>
                <a:ea typeface="Kaiti SC Bold" panose="02010600040101010101" charset="-122"/>
                <a:cs typeface="Kaiti SC Bold" panose="02010600040101010101" charset="-122"/>
                <a:sym typeface="+mn-ea"/>
              </a:rPr>
              <a:t>北宋王朝不力求振作，对不断进犯的契丹、西夏妥协退让、屈辱求和。</a:t>
            </a:r>
            <a:r>
              <a:rPr lang="zh-CN" altLang="en-US" sz="3200">
                <a:solidFill>
                  <a:schemeClr val="tx1"/>
                </a:solidFill>
                <a:latin typeface="Kaiti SC Bold" panose="02010600040101010101" charset="-122"/>
                <a:ea typeface="Kaiti SC Bold" panose="02010600040101010101" charset="-122"/>
                <a:cs typeface="Kaiti SC Bold" panose="02010600040101010101" charset="-122"/>
                <a:sym typeface="+mn-ea"/>
              </a:rPr>
              <a:t>每年都向契丹纳银20万两，绢30万匹；向西夏纳银10万两，绢10万匹，茶3万斤。</a:t>
            </a:r>
            <a:r>
              <a:rPr lang="zh-CN" altLang="en-US" sz="3200">
                <a:solidFill>
                  <a:srgbClr val="FF0000"/>
                </a:solidFill>
                <a:latin typeface="Kaiti SC Bold" panose="02010600040101010101" charset="-122"/>
                <a:ea typeface="Kaiti SC Bold" panose="02010600040101010101" charset="-122"/>
                <a:cs typeface="Kaiti SC Bold" panose="02010600040101010101" charset="-122"/>
                <a:sym typeface="+mn-ea"/>
              </a:rPr>
              <a:t>在这样的历史背景下，欧阳修想通过后唐庄宗李存勖的兴亡史进行讽谏。</a:t>
            </a:r>
            <a:endParaRPr lang="zh-CN" altLang="en-US" sz="3200">
              <a:solidFill>
                <a:srgbClr val="FF0000"/>
              </a:solidFill>
              <a:latin typeface="Kaiti SC Bold" panose="02010600040101010101" charset="-122"/>
              <a:ea typeface="Kaiti SC Bold" panose="02010600040101010101" charset="-122"/>
              <a:cs typeface="Kaiti SC Bold" panose="02010600040101010101" charset="-122"/>
              <a:sym typeface="+mn-ea"/>
            </a:endParaRPr>
          </a:p>
          <a:p>
            <a:pPr>
              <a:lnSpc>
                <a:spcPct val="110000"/>
              </a:lnSpc>
            </a:pPr>
            <a:r>
              <a:rPr lang="zh-CN" altLang="en-US" sz="3200" strike="noStrike" noProof="1">
                <a:solidFill>
                  <a:schemeClr val="tx1"/>
                </a:solidFill>
                <a:latin typeface="Kaiti SC Bold" panose="02010600040101010101" charset="-122"/>
                <a:ea typeface="Kaiti SC Bold" panose="02010600040101010101" charset="-122"/>
                <a:cs typeface="Kaiti SC Bold" panose="02010600040101010101" charset="-122"/>
                <a:sym typeface="+mn-ea"/>
              </a:rPr>
              <a:t>抨击五代弑君杀父而缙绅之士安其禄立其朝的寡廉鲜耻的现象，达到</a:t>
            </a:r>
            <a:r>
              <a:rPr lang="zh-CN" altLang="en-US" sz="3200" strike="noStrike" noProof="1">
                <a:solidFill>
                  <a:srgbClr val="FF0000"/>
                </a:solidFill>
                <a:latin typeface="Kaiti SC Bold" panose="02010600040101010101" charset="-122"/>
                <a:ea typeface="Kaiti SC Bold" panose="02010600040101010101" charset="-122"/>
                <a:cs typeface="Kaiti SC Bold" panose="02010600040101010101" charset="-122"/>
                <a:sym typeface="+mn-ea"/>
              </a:rPr>
              <a:t>《春秋》作而乱臣贼子惧的目的</a:t>
            </a:r>
            <a:r>
              <a:rPr lang="zh-CN" altLang="en-US" sz="3200" strike="noStrike" noProof="1">
                <a:solidFill>
                  <a:schemeClr val="tx1"/>
                </a:solidFill>
                <a:latin typeface="Kaiti SC Bold" panose="02010600040101010101" charset="-122"/>
                <a:ea typeface="Kaiti SC Bold" panose="02010600040101010101" charset="-122"/>
                <a:cs typeface="Kaiti SC Bold" panose="02010600040101010101" charset="-122"/>
                <a:sym typeface="+mn-ea"/>
              </a:rPr>
              <a:t>。</a:t>
            </a:r>
            <a:endParaRPr lang="zh-CN" altLang="en-US" sz="3200" strike="noStrike" noProof="1">
              <a:solidFill>
                <a:schemeClr val="tx1"/>
              </a:solidFill>
              <a:latin typeface="Kaiti SC Bold" panose="02010600040101010101" charset="-122"/>
              <a:ea typeface="Kaiti SC Bold" panose="02010600040101010101" charset="-122"/>
              <a:cs typeface="Kaiti SC Bold"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linds(horizontal)">
                                      <p:cBhvr>
                                        <p:cTn id="7" dur="500" fill="hold"/>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E9E4"/>
        </a:solidFill>
        <a:effectLst/>
      </p:bgPr>
    </p:bg>
    <p:spTree>
      <p:nvGrpSpPr>
        <p:cNvPr id="1" name=""/>
        <p:cNvGrpSpPr/>
        <p:nvPr/>
      </p:nvGrpSpPr>
      <p:grpSpPr>
        <a:xfrm>
          <a:off x="0" y="0"/>
          <a:ext cx="0" cy="0"/>
          <a:chOff x="0" y="0"/>
          <a:chExt cx="0" cy="0"/>
        </a:xfrm>
      </p:grpSpPr>
      <p:pic>
        <p:nvPicPr>
          <p:cNvPr id="17" name="图形 16"/>
          <p:cNvPicPr>
            <a:picLocks noChangeAspect="1"/>
          </p:cNvPicPr>
          <p:nvPr>
            <p:custDataLst>
              <p:tags r:id="rId1"/>
            </p:custDataLst>
          </p:nvPr>
        </p:nvPicPr>
        <p:blipFill>
          <a:blip r:embed="rId2">
            <a:lum bright="42000"/>
          </a:blip>
          <a:srcRect b="19007"/>
          <a:stretch>
            <a:fillRect/>
          </a:stretch>
        </p:blipFill>
        <p:spPr>
          <a:xfrm>
            <a:off x="5080" y="5680075"/>
            <a:ext cx="12192000" cy="1149985"/>
          </a:xfrm>
          <a:prstGeom prst="rect">
            <a:avLst/>
          </a:prstGeom>
        </p:spPr>
      </p:pic>
      <p:sp>
        <p:nvSpPr>
          <p:cNvPr id="3" name="文本框 2"/>
          <p:cNvSpPr txBox="1"/>
          <p:nvPr>
            <p:custDataLst>
              <p:tags r:id="rId3"/>
            </p:custDataLst>
          </p:nvPr>
        </p:nvSpPr>
        <p:spPr>
          <a:xfrm>
            <a:off x="1391920" y="200660"/>
            <a:ext cx="9660255" cy="242570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noAutofit/>
          </a:bodyPr>
          <a:lstStyle/>
          <a:p>
            <a:pPr>
              <a:lnSpc>
                <a:spcPct val="100000"/>
              </a:lnSpc>
            </a:pPr>
            <a:r>
              <a:rPr lang="zh-CN" altLang="en-US" sz="3200">
                <a:latin typeface="华文楷体" panose="02010600040101010101" charset="-122"/>
                <a:ea typeface="华文楷体" panose="02010600040101010101" charset="-122"/>
                <a:cs typeface="华文楷体" panose="02010600040101010101" charset="-122"/>
              </a:rPr>
              <a:t>我所谓文，必与道</a:t>
            </a:r>
            <a:r>
              <a:rPr lang="zh-CN" altLang="en-US" sz="3200">
                <a:latin typeface="华文楷体" panose="02010600040101010101" charset="-122"/>
                <a:ea typeface="华文楷体" panose="02010600040101010101" charset="-122"/>
                <a:cs typeface="华文楷体" panose="02010600040101010101" charset="-122"/>
              </a:rPr>
              <a:t>俱。</a:t>
            </a:r>
            <a:endParaRPr lang="zh-CN" altLang="en-US" sz="3200">
              <a:latin typeface="华文楷体" panose="02010600040101010101" charset="-122"/>
              <a:ea typeface="华文楷体" panose="02010600040101010101" charset="-122"/>
              <a:cs typeface="华文楷体" panose="02010600040101010101" charset="-122"/>
            </a:endParaRPr>
          </a:p>
          <a:p>
            <a:pPr>
              <a:lnSpc>
                <a:spcPct val="100000"/>
              </a:lnSpc>
            </a:pPr>
            <a:r>
              <a:rPr lang="en-US" altLang="zh-CN" sz="3200">
                <a:latin typeface="华文楷体" panose="02010600040101010101" charset="-122"/>
                <a:ea typeface="华文楷体" panose="02010600040101010101" charset="-122"/>
                <a:cs typeface="华文楷体" panose="02010600040101010101" charset="-122"/>
                <a:sym typeface="+mn-ea"/>
              </a:rPr>
              <a:t>                          ——</a:t>
            </a:r>
            <a:r>
              <a:rPr lang="zh-CN" altLang="en-US" sz="3200">
                <a:latin typeface="华文楷体" panose="02010600040101010101" charset="-122"/>
                <a:ea typeface="华文楷体" panose="02010600040101010101" charset="-122"/>
                <a:cs typeface="华文楷体" panose="02010600040101010101" charset="-122"/>
                <a:sym typeface="+mn-ea"/>
              </a:rPr>
              <a:t>苏轼</a:t>
            </a:r>
            <a:r>
              <a:rPr lang="zh-CN" altLang="en-US" sz="3200">
                <a:latin typeface="华文楷体" panose="02010600040101010101" charset="-122"/>
                <a:ea typeface="华文楷体" panose="02010600040101010101" charset="-122"/>
                <a:cs typeface="华文楷体" panose="02010600040101010101" charset="-122"/>
              </a:rPr>
              <a:t>《祭欧阳文忠及</a:t>
            </a:r>
            <a:r>
              <a:rPr lang="zh-CN" altLang="en-US" sz="3200">
                <a:latin typeface="华文楷体" panose="02010600040101010101" charset="-122"/>
                <a:ea typeface="华文楷体" panose="02010600040101010101" charset="-122"/>
                <a:cs typeface="华文楷体" panose="02010600040101010101" charset="-122"/>
              </a:rPr>
              <a:t>夫人</a:t>
            </a:r>
            <a:r>
              <a:rPr lang="zh-CN" altLang="en-US" sz="3200">
                <a:latin typeface="华文楷体" panose="02010600040101010101" charset="-122"/>
                <a:ea typeface="华文楷体" panose="02010600040101010101" charset="-122"/>
                <a:cs typeface="华文楷体" panose="02010600040101010101" charset="-122"/>
              </a:rPr>
              <a:t>文》</a:t>
            </a:r>
            <a:endParaRPr lang="zh-CN" altLang="en-US" sz="3200">
              <a:latin typeface="华文楷体" panose="02010600040101010101" charset="-122"/>
              <a:ea typeface="华文楷体" panose="02010600040101010101" charset="-122"/>
              <a:cs typeface="华文楷体" panose="02010600040101010101" charset="-122"/>
            </a:endParaRPr>
          </a:p>
          <a:p>
            <a:pPr>
              <a:lnSpc>
                <a:spcPct val="100000"/>
              </a:lnSpc>
            </a:pPr>
            <a:r>
              <a:rPr lang="zh-CN" altLang="en-US" sz="3200">
                <a:latin typeface="华文楷体" panose="02010600040101010101" charset="-122"/>
                <a:ea typeface="华文楷体" panose="02010600040101010101" charset="-122"/>
                <a:cs typeface="华文楷体" panose="02010600040101010101" charset="-122"/>
              </a:rPr>
              <a:t>以治法正乱君。</a:t>
            </a:r>
            <a:r>
              <a:rPr lang="en-US" altLang="zh-CN" sz="3200">
                <a:latin typeface="华文楷体" panose="02010600040101010101" charset="-122"/>
                <a:ea typeface="华文楷体" panose="02010600040101010101" charset="-122"/>
                <a:cs typeface="华文楷体" panose="02010600040101010101" charset="-122"/>
              </a:rPr>
              <a:t>——</a:t>
            </a:r>
            <a:r>
              <a:rPr lang="zh-CN" altLang="en-US" sz="3200">
                <a:latin typeface="华文楷体" panose="02010600040101010101" charset="-122"/>
                <a:ea typeface="华文楷体" panose="02010600040101010101" charset="-122"/>
                <a:cs typeface="华文楷体" panose="02010600040101010101" charset="-122"/>
              </a:rPr>
              <a:t>欧阳修</a:t>
            </a:r>
            <a:endParaRPr lang="zh-CN" altLang="en-US" sz="3200">
              <a:latin typeface="华文楷体" panose="02010600040101010101" charset="-122"/>
              <a:ea typeface="华文楷体" panose="02010600040101010101" charset="-122"/>
              <a:cs typeface="华文楷体" panose="02010600040101010101" charset="-122"/>
            </a:endParaRPr>
          </a:p>
          <a:p>
            <a:pPr>
              <a:lnSpc>
                <a:spcPct val="100000"/>
              </a:lnSpc>
            </a:pPr>
            <a:r>
              <a:rPr lang="en-US" altLang="zh-CN" sz="3200">
                <a:latin typeface="华文楷体" panose="02010600040101010101" charset="-122"/>
                <a:ea typeface="华文楷体" panose="02010600040101010101" charset="-122"/>
                <a:cs typeface="华文楷体" panose="02010600040101010101" charset="-122"/>
              </a:rPr>
              <a:t>        </a:t>
            </a:r>
            <a:r>
              <a:rPr lang="zh-CN" altLang="en-US" sz="3200">
                <a:latin typeface="华文楷体" panose="02010600040101010101" charset="-122"/>
                <a:ea typeface="华文楷体" panose="02010600040101010101" charset="-122"/>
                <a:cs typeface="华文楷体" panose="02010600040101010101" charset="-122"/>
              </a:rPr>
              <a:t>提出治国的方略，匡扶昏昧的君王，体现的正是读书人的</a:t>
            </a:r>
            <a:r>
              <a:rPr lang="zh-CN" altLang="en-US" sz="3200">
                <a:latin typeface="华文楷体" panose="02010600040101010101" charset="-122"/>
                <a:ea typeface="华文楷体" panose="02010600040101010101" charset="-122"/>
                <a:cs typeface="华文楷体" panose="02010600040101010101" charset="-122"/>
              </a:rPr>
              <a:t>使命担当。</a:t>
            </a:r>
            <a:endParaRPr lang="zh-CN" altLang="en-US" sz="3200">
              <a:latin typeface="华文楷体" panose="02010600040101010101" charset="-122"/>
              <a:ea typeface="华文楷体" panose="02010600040101010101" charset="-122"/>
              <a:cs typeface="华文楷体" panose="02010600040101010101" charset="-122"/>
            </a:endParaRPr>
          </a:p>
          <a:p>
            <a:pPr>
              <a:lnSpc>
                <a:spcPct val="100000"/>
              </a:lnSpc>
            </a:pPr>
            <a:endParaRPr lang="zh-CN" altLang="en-US" sz="3200">
              <a:latin typeface="华文楷体" panose="02010600040101010101" charset="-122"/>
              <a:ea typeface="华文楷体" panose="02010600040101010101" charset="-122"/>
              <a:cs typeface="华文楷体" panose="02010600040101010101" charset="-122"/>
            </a:endParaRPr>
          </a:p>
        </p:txBody>
      </p:sp>
      <p:sp>
        <p:nvSpPr>
          <p:cNvPr id="4" name="文本框 3"/>
          <p:cNvSpPr txBox="1"/>
          <p:nvPr/>
        </p:nvSpPr>
        <p:spPr>
          <a:xfrm>
            <a:off x="4246245" y="2753995"/>
            <a:ext cx="2505075" cy="583565"/>
          </a:xfrm>
          <a:prstGeom prst="rect">
            <a:avLst/>
          </a:prstGeom>
          <a:noFill/>
        </p:spPr>
        <p:txBody>
          <a:bodyPr wrap="square" rtlCol="0">
            <a:spAutoFit/>
          </a:bodyPr>
          <a:p>
            <a:r>
              <a:rPr lang="zh-CN" altLang="en-US" sz="3200" b="1">
                <a:solidFill>
                  <a:srgbClr val="FF0000"/>
                </a:solidFill>
              </a:rPr>
              <a:t>言</a:t>
            </a:r>
            <a:r>
              <a:rPr lang="en-US" altLang="zh-CN" sz="3200" b="1">
                <a:solidFill>
                  <a:srgbClr val="FF0000"/>
                </a:solidFill>
              </a:rPr>
              <a:t>  </a:t>
            </a:r>
            <a:r>
              <a:rPr lang="zh-CN" altLang="en-US" sz="3200" b="1">
                <a:solidFill>
                  <a:srgbClr val="FF0000"/>
                </a:solidFill>
              </a:rPr>
              <a:t>何</a:t>
            </a:r>
            <a:r>
              <a:rPr lang="en-US" altLang="zh-CN" sz="3200" b="1">
                <a:solidFill>
                  <a:srgbClr val="FF0000"/>
                </a:solidFill>
              </a:rPr>
              <a:t>  </a:t>
            </a:r>
            <a:r>
              <a:rPr lang="zh-CN" altLang="en-US" sz="3200" b="1">
                <a:solidFill>
                  <a:srgbClr val="FF0000"/>
                </a:solidFill>
              </a:rPr>
              <a:t>道</a:t>
            </a:r>
            <a:endParaRPr lang="zh-CN" altLang="en-US" sz="3200" b="1">
              <a:solidFill>
                <a:srgbClr val="FF0000"/>
              </a:solidFill>
            </a:endParaRPr>
          </a:p>
        </p:txBody>
      </p:sp>
      <p:sp>
        <p:nvSpPr>
          <p:cNvPr id="5" name="文本框 4"/>
          <p:cNvSpPr txBox="1"/>
          <p:nvPr/>
        </p:nvSpPr>
        <p:spPr>
          <a:xfrm>
            <a:off x="834390" y="3580765"/>
            <a:ext cx="10282555" cy="1568450"/>
          </a:xfrm>
          <a:prstGeom prst="rect">
            <a:avLst/>
          </a:prstGeom>
          <a:noFill/>
        </p:spPr>
        <p:txBody>
          <a:bodyPr wrap="square" rtlCol="0">
            <a:spAutoFit/>
          </a:bodyPr>
          <a:p>
            <a:r>
              <a:rPr lang="en-US" altLang="zh-CN" sz="3200" b="1"/>
              <a:t>1.</a:t>
            </a:r>
            <a:r>
              <a:rPr lang="zh-CN" altLang="en-US" sz="3200" b="1"/>
              <a:t>治国之道</a:t>
            </a:r>
            <a:endParaRPr lang="zh-CN" altLang="en-US" sz="3200" b="1"/>
          </a:p>
          <a:p>
            <a:r>
              <a:rPr lang="en-US" altLang="zh-CN" sz="3200" b="1"/>
              <a:t>2.</a:t>
            </a:r>
            <a:r>
              <a:rPr lang="zh-CN" altLang="en-US" sz="3200" b="1"/>
              <a:t>济世之道</a:t>
            </a:r>
            <a:endParaRPr lang="zh-CN" altLang="en-US" sz="3200" b="1"/>
          </a:p>
          <a:p>
            <a:r>
              <a:rPr lang="en-US" altLang="zh-CN" sz="3200" b="1"/>
              <a:t>3.</a:t>
            </a:r>
            <a:r>
              <a:rPr lang="zh-CN" altLang="en-US" sz="3200" b="1"/>
              <a:t>君子</a:t>
            </a:r>
            <a:r>
              <a:rPr lang="zh-CN" altLang="en-US" sz="3200" b="1"/>
              <a:t>之道</a:t>
            </a:r>
            <a:endParaRPr lang="zh-CN" altLang="en-US" sz="3200" b="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 calcmode="lin" valueType="num">
                                      <p:cBhvr additive="base">
                                        <p:cTn id="3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b="1"/>
              <a:t>《宋史</a:t>
            </a:r>
            <a:r>
              <a:rPr lang="en-US" altLang="zh-CN" b="1"/>
              <a:t> </a:t>
            </a:r>
            <a:r>
              <a:rPr lang="zh-CN" altLang="en-US" b="1"/>
              <a:t>欧阳修传》：</a:t>
            </a:r>
            <a:r>
              <a:rPr lang="en-US" altLang="zh-CN" b="1"/>
              <a:t>“</a:t>
            </a:r>
            <a:r>
              <a:rPr lang="zh-CN" altLang="en-US" b="1"/>
              <a:t>自撰五代史，法言词约，多取《春秋》遗旨。</a:t>
            </a:r>
            <a:r>
              <a:rPr lang="en-US" altLang="zh-CN" b="1"/>
              <a:t>”</a:t>
            </a:r>
            <a:endParaRPr lang="zh-CN" altLang="en-US" b="1"/>
          </a:p>
          <a:p>
            <a:r>
              <a:rPr lang="zh-CN" altLang="en-US" b="1"/>
              <a:t>《文章精要》：</a:t>
            </a:r>
            <a:r>
              <a:rPr lang="en-US" altLang="zh-CN" b="1"/>
              <a:t>“</a:t>
            </a:r>
            <a:r>
              <a:rPr lang="zh-CN" altLang="en-US" b="1"/>
              <a:t>欧阳永叔《五代史》篇首有呜呼二字，固是事变可叹，亦是此等文字，遇感慨处便精神。</a:t>
            </a:r>
            <a:r>
              <a:rPr lang="en-US" altLang="zh-CN" b="1"/>
              <a:t>”</a:t>
            </a:r>
            <a:endParaRPr lang="en-US" altLang="zh-CN" b="1"/>
          </a:p>
          <a:p>
            <a:r>
              <a:rPr lang="zh-CN" altLang="en-US" b="1"/>
              <a:t>《六一居士集叙》：</a:t>
            </a:r>
            <a:r>
              <a:rPr lang="en-US" altLang="zh-CN" b="1"/>
              <a:t>“</a:t>
            </a:r>
            <a:r>
              <a:rPr lang="zh-CN" altLang="en-US" b="1"/>
              <a:t>自欧阳子出，天下争自琢磨，以通经学古为高，以救时行道为贤，以犯颜纳谏为忠。</a:t>
            </a:r>
            <a:endParaRPr lang="zh-CN" altLang="en-US" b="1"/>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b="1"/>
              <a:t>课堂</a:t>
            </a:r>
            <a:r>
              <a:rPr lang="zh-CN" altLang="en-US" b="1"/>
              <a:t>小结：</a:t>
            </a:r>
            <a:endParaRPr lang="zh-CN" altLang="en-US" b="1"/>
          </a:p>
          <a:p>
            <a:r>
              <a:rPr lang="zh-CN" altLang="en-US" b="1"/>
              <a:t>完成板书上的思维</a:t>
            </a:r>
            <a:r>
              <a:rPr lang="zh-CN" altLang="en-US" b="1"/>
              <a:t>导图。</a:t>
            </a:r>
            <a:endParaRPr lang="zh-CN" altLang="en-US" b="1"/>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E9E4"/>
        </a:solidFill>
        <a:effectLst/>
      </p:bgPr>
    </p:bg>
    <p:spTree>
      <p:nvGrpSpPr>
        <p:cNvPr id="1" name=""/>
        <p:cNvGrpSpPr/>
        <p:nvPr/>
      </p:nvGrpSpPr>
      <p:grpSpPr>
        <a:xfrm>
          <a:off x="0" y="0"/>
          <a:ext cx="0" cy="0"/>
          <a:chOff x="0" y="0"/>
          <a:chExt cx="0" cy="0"/>
        </a:xfrm>
      </p:grpSpPr>
      <p:grpSp>
        <p:nvGrpSpPr>
          <p:cNvPr id="370" name="组合 369"/>
          <p:cNvGrpSpPr/>
          <p:nvPr>
            <p:custDataLst>
              <p:tags r:id="rId1"/>
            </p:custDataLst>
          </p:nvPr>
        </p:nvGrpSpPr>
        <p:grpSpPr>
          <a:xfrm rot="1495301" flipH="1">
            <a:off x="4840605" y="2930525"/>
            <a:ext cx="2672080" cy="2298700"/>
            <a:chOff x="1544638" y="-485775"/>
            <a:chExt cx="9102725" cy="7832726"/>
          </a:xfrm>
          <a:solidFill>
            <a:srgbClr val="FFFFFF">
              <a:alpha val="25000"/>
            </a:srgbClr>
          </a:solidFill>
        </p:grpSpPr>
        <p:sp>
          <p:nvSpPr>
            <p:cNvPr id="371" name="Freeform 5"/>
            <p:cNvSpPr/>
            <p:nvPr>
              <p:custDataLst>
                <p:tags r:id="rId2"/>
              </p:custDataLst>
            </p:nvPr>
          </p:nvSpPr>
          <p:spPr bwMode="auto">
            <a:xfrm>
              <a:off x="7000876" y="404813"/>
              <a:ext cx="2230438" cy="3649663"/>
            </a:xfrm>
            <a:custGeom>
              <a:avLst/>
              <a:gdLst>
                <a:gd name="T0" fmla="*/ 13 w 594"/>
                <a:gd name="T1" fmla="*/ 194 h 972"/>
                <a:gd name="T2" fmla="*/ 9 w 594"/>
                <a:gd name="T3" fmla="*/ 242 h 972"/>
                <a:gd name="T4" fmla="*/ 11 w 594"/>
                <a:gd name="T5" fmla="*/ 333 h 972"/>
                <a:gd name="T6" fmla="*/ 19 w 594"/>
                <a:gd name="T7" fmla="*/ 362 h 972"/>
                <a:gd name="T8" fmla="*/ 26 w 594"/>
                <a:gd name="T9" fmla="*/ 347 h 972"/>
                <a:gd name="T10" fmla="*/ 88 w 594"/>
                <a:gd name="T11" fmla="*/ 269 h 972"/>
                <a:gd name="T12" fmla="*/ 98 w 594"/>
                <a:gd name="T13" fmla="*/ 279 h 972"/>
                <a:gd name="T14" fmla="*/ 40 w 594"/>
                <a:gd name="T15" fmla="*/ 371 h 972"/>
                <a:gd name="T16" fmla="*/ 22 w 594"/>
                <a:gd name="T17" fmla="*/ 441 h 972"/>
                <a:gd name="T18" fmla="*/ 22 w 594"/>
                <a:gd name="T19" fmla="*/ 514 h 972"/>
                <a:gd name="T20" fmla="*/ 35 w 594"/>
                <a:gd name="T21" fmla="*/ 523 h 972"/>
                <a:gd name="T22" fmla="*/ 94 w 594"/>
                <a:gd name="T23" fmla="*/ 435 h 972"/>
                <a:gd name="T24" fmla="*/ 176 w 594"/>
                <a:gd name="T25" fmla="*/ 366 h 972"/>
                <a:gd name="T26" fmla="*/ 222 w 594"/>
                <a:gd name="T27" fmla="*/ 349 h 972"/>
                <a:gd name="T28" fmla="*/ 183 w 594"/>
                <a:gd name="T29" fmla="*/ 382 h 972"/>
                <a:gd name="T30" fmla="*/ 111 w 594"/>
                <a:gd name="T31" fmla="*/ 452 h 972"/>
                <a:gd name="T32" fmla="*/ 52 w 594"/>
                <a:gd name="T33" fmla="*/ 571 h 972"/>
                <a:gd name="T34" fmla="*/ 82 w 594"/>
                <a:gd name="T35" fmla="*/ 574 h 972"/>
                <a:gd name="T36" fmla="*/ 173 w 594"/>
                <a:gd name="T37" fmla="*/ 513 h 972"/>
                <a:gd name="T38" fmla="*/ 281 w 594"/>
                <a:gd name="T39" fmla="*/ 484 h 972"/>
                <a:gd name="T40" fmla="*/ 302 w 594"/>
                <a:gd name="T41" fmla="*/ 481 h 972"/>
                <a:gd name="T42" fmla="*/ 311 w 594"/>
                <a:gd name="T43" fmla="*/ 491 h 972"/>
                <a:gd name="T44" fmla="*/ 246 w 594"/>
                <a:gd name="T45" fmla="*/ 511 h 972"/>
                <a:gd name="T46" fmla="*/ 122 w 594"/>
                <a:gd name="T47" fmla="*/ 604 h 972"/>
                <a:gd name="T48" fmla="*/ 59 w 594"/>
                <a:gd name="T49" fmla="*/ 692 h 972"/>
                <a:gd name="T50" fmla="*/ 46 w 594"/>
                <a:gd name="T51" fmla="*/ 717 h 972"/>
                <a:gd name="T52" fmla="*/ 33 w 594"/>
                <a:gd name="T53" fmla="*/ 779 h 972"/>
                <a:gd name="T54" fmla="*/ 76 w 594"/>
                <a:gd name="T55" fmla="*/ 718 h 972"/>
                <a:gd name="T56" fmla="*/ 163 w 594"/>
                <a:gd name="T57" fmla="*/ 658 h 972"/>
                <a:gd name="T58" fmla="*/ 170 w 594"/>
                <a:gd name="T59" fmla="*/ 661 h 972"/>
                <a:gd name="T60" fmla="*/ 94 w 594"/>
                <a:gd name="T61" fmla="*/ 736 h 972"/>
                <a:gd name="T62" fmla="*/ 34 w 594"/>
                <a:gd name="T63" fmla="*/ 827 h 972"/>
                <a:gd name="T64" fmla="*/ 4 w 594"/>
                <a:gd name="T65" fmla="*/ 916 h 972"/>
                <a:gd name="T66" fmla="*/ 2 w 594"/>
                <a:gd name="T67" fmla="*/ 964 h 972"/>
                <a:gd name="T68" fmla="*/ 63 w 594"/>
                <a:gd name="T69" fmla="*/ 898 h 972"/>
                <a:gd name="T70" fmla="*/ 104 w 594"/>
                <a:gd name="T71" fmla="*/ 887 h 972"/>
                <a:gd name="T72" fmla="*/ 161 w 594"/>
                <a:gd name="T73" fmla="*/ 906 h 972"/>
                <a:gd name="T74" fmla="*/ 241 w 594"/>
                <a:gd name="T75" fmla="*/ 968 h 972"/>
                <a:gd name="T76" fmla="*/ 249 w 594"/>
                <a:gd name="T77" fmla="*/ 972 h 972"/>
                <a:gd name="T78" fmla="*/ 230 w 594"/>
                <a:gd name="T79" fmla="*/ 888 h 972"/>
                <a:gd name="T80" fmla="*/ 200 w 594"/>
                <a:gd name="T81" fmla="*/ 841 h 972"/>
                <a:gd name="T82" fmla="*/ 190 w 594"/>
                <a:gd name="T83" fmla="*/ 814 h 972"/>
                <a:gd name="T84" fmla="*/ 265 w 594"/>
                <a:gd name="T85" fmla="*/ 811 h 972"/>
                <a:gd name="T86" fmla="*/ 340 w 594"/>
                <a:gd name="T87" fmla="*/ 790 h 972"/>
                <a:gd name="T88" fmla="*/ 413 w 594"/>
                <a:gd name="T89" fmla="*/ 743 h 972"/>
                <a:gd name="T90" fmla="*/ 464 w 594"/>
                <a:gd name="T91" fmla="*/ 747 h 972"/>
                <a:gd name="T92" fmla="*/ 436 w 594"/>
                <a:gd name="T93" fmla="*/ 684 h 972"/>
                <a:gd name="T94" fmla="*/ 396 w 594"/>
                <a:gd name="T95" fmla="*/ 652 h 972"/>
                <a:gd name="T96" fmla="*/ 423 w 594"/>
                <a:gd name="T97" fmla="*/ 611 h 972"/>
                <a:gd name="T98" fmla="*/ 496 w 594"/>
                <a:gd name="T99" fmla="*/ 532 h 972"/>
                <a:gd name="T100" fmla="*/ 584 w 594"/>
                <a:gd name="T101" fmla="*/ 475 h 972"/>
                <a:gd name="T102" fmla="*/ 594 w 594"/>
                <a:gd name="T103" fmla="*/ 466 h 972"/>
                <a:gd name="T104" fmla="*/ 548 w 594"/>
                <a:gd name="T105" fmla="*/ 370 h 972"/>
                <a:gd name="T106" fmla="*/ 478 w 594"/>
                <a:gd name="T107" fmla="*/ 288 h 972"/>
                <a:gd name="T108" fmla="*/ 378 w 594"/>
                <a:gd name="T109" fmla="*/ 238 h 972"/>
                <a:gd name="T110" fmla="*/ 358 w 594"/>
                <a:gd name="T111" fmla="*/ 218 h 972"/>
                <a:gd name="T112" fmla="*/ 404 w 594"/>
                <a:gd name="T113" fmla="*/ 131 h 972"/>
                <a:gd name="T114" fmla="*/ 412 w 594"/>
                <a:gd name="T115" fmla="*/ 52 h 972"/>
                <a:gd name="T116" fmla="*/ 301 w 594"/>
                <a:gd name="T117" fmla="*/ 3 h 972"/>
                <a:gd name="T118" fmla="*/ 246 w 594"/>
                <a:gd name="T119" fmla="*/ 1 h 972"/>
                <a:gd name="T120" fmla="*/ 143 w 594"/>
                <a:gd name="T121" fmla="*/ 31 h 972"/>
                <a:gd name="T122" fmla="*/ 78 w 594"/>
                <a:gd name="T123" fmla="*/ 74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972">
                  <a:moveTo>
                    <a:pt x="62" y="91"/>
                  </a:moveTo>
                  <a:cubicBezTo>
                    <a:pt x="53" y="101"/>
                    <a:pt x="45" y="112"/>
                    <a:pt x="38" y="123"/>
                  </a:cubicBezTo>
                  <a:cubicBezTo>
                    <a:pt x="26" y="144"/>
                    <a:pt x="18" y="168"/>
                    <a:pt x="13" y="194"/>
                  </a:cubicBezTo>
                  <a:cubicBezTo>
                    <a:pt x="13" y="196"/>
                    <a:pt x="13" y="199"/>
                    <a:pt x="12" y="201"/>
                  </a:cubicBezTo>
                  <a:cubicBezTo>
                    <a:pt x="12" y="201"/>
                    <a:pt x="12" y="202"/>
                    <a:pt x="12" y="202"/>
                  </a:cubicBezTo>
                  <a:cubicBezTo>
                    <a:pt x="10" y="215"/>
                    <a:pt x="9" y="229"/>
                    <a:pt x="9" y="242"/>
                  </a:cubicBezTo>
                  <a:cubicBezTo>
                    <a:pt x="9" y="259"/>
                    <a:pt x="10" y="276"/>
                    <a:pt x="10" y="293"/>
                  </a:cubicBezTo>
                  <a:cubicBezTo>
                    <a:pt x="10" y="296"/>
                    <a:pt x="10" y="299"/>
                    <a:pt x="10" y="302"/>
                  </a:cubicBezTo>
                  <a:cubicBezTo>
                    <a:pt x="11" y="312"/>
                    <a:pt x="11" y="322"/>
                    <a:pt x="11" y="333"/>
                  </a:cubicBezTo>
                  <a:cubicBezTo>
                    <a:pt x="11" y="336"/>
                    <a:pt x="11" y="340"/>
                    <a:pt x="12" y="343"/>
                  </a:cubicBezTo>
                  <a:cubicBezTo>
                    <a:pt x="12" y="348"/>
                    <a:pt x="14" y="352"/>
                    <a:pt x="16" y="357"/>
                  </a:cubicBezTo>
                  <a:cubicBezTo>
                    <a:pt x="17" y="359"/>
                    <a:pt x="18" y="360"/>
                    <a:pt x="19" y="362"/>
                  </a:cubicBezTo>
                  <a:cubicBezTo>
                    <a:pt x="19" y="361"/>
                    <a:pt x="20" y="361"/>
                    <a:pt x="20" y="360"/>
                  </a:cubicBezTo>
                  <a:cubicBezTo>
                    <a:pt x="21" y="358"/>
                    <a:pt x="22" y="356"/>
                    <a:pt x="23" y="354"/>
                  </a:cubicBezTo>
                  <a:cubicBezTo>
                    <a:pt x="24" y="352"/>
                    <a:pt x="25" y="349"/>
                    <a:pt x="26" y="347"/>
                  </a:cubicBezTo>
                  <a:cubicBezTo>
                    <a:pt x="30" y="331"/>
                    <a:pt x="38" y="319"/>
                    <a:pt x="48" y="308"/>
                  </a:cubicBezTo>
                  <a:cubicBezTo>
                    <a:pt x="60" y="296"/>
                    <a:pt x="71" y="284"/>
                    <a:pt x="84" y="273"/>
                  </a:cubicBezTo>
                  <a:cubicBezTo>
                    <a:pt x="85" y="272"/>
                    <a:pt x="87" y="271"/>
                    <a:pt x="88" y="269"/>
                  </a:cubicBezTo>
                  <a:cubicBezTo>
                    <a:pt x="98" y="261"/>
                    <a:pt x="108" y="254"/>
                    <a:pt x="118" y="247"/>
                  </a:cubicBezTo>
                  <a:cubicBezTo>
                    <a:pt x="125" y="243"/>
                    <a:pt x="133" y="238"/>
                    <a:pt x="143" y="237"/>
                  </a:cubicBezTo>
                  <a:cubicBezTo>
                    <a:pt x="127" y="250"/>
                    <a:pt x="112" y="264"/>
                    <a:pt x="98" y="279"/>
                  </a:cubicBezTo>
                  <a:cubicBezTo>
                    <a:pt x="96" y="280"/>
                    <a:pt x="95" y="282"/>
                    <a:pt x="93" y="283"/>
                  </a:cubicBezTo>
                  <a:cubicBezTo>
                    <a:pt x="76" y="302"/>
                    <a:pt x="61" y="322"/>
                    <a:pt x="50" y="346"/>
                  </a:cubicBezTo>
                  <a:cubicBezTo>
                    <a:pt x="47" y="355"/>
                    <a:pt x="43" y="363"/>
                    <a:pt x="40" y="371"/>
                  </a:cubicBezTo>
                  <a:cubicBezTo>
                    <a:pt x="39" y="374"/>
                    <a:pt x="38" y="376"/>
                    <a:pt x="37" y="378"/>
                  </a:cubicBezTo>
                  <a:cubicBezTo>
                    <a:pt x="32" y="395"/>
                    <a:pt x="27" y="412"/>
                    <a:pt x="24" y="430"/>
                  </a:cubicBezTo>
                  <a:cubicBezTo>
                    <a:pt x="23" y="433"/>
                    <a:pt x="23" y="437"/>
                    <a:pt x="22" y="441"/>
                  </a:cubicBezTo>
                  <a:cubicBezTo>
                    <a:pt x="21" y="449"/>
                    <a:pt x="20" y="458"/>
                    <a:pt x="20" y="467"/>
                  </a:cubicBezTo>
                  <a:cubicBezTo>
                    <a:pt x="19" y="482"/>
                    <a:pt x="20" y="493"/>
                    <a:pt x="21" y="503"/>
                  </a:cubicBezTo>
                  <a:cubicBezTo>
                    <a:pt x="21" y="507"/>
                    <a:pt x="21" y="510"/>
                    <a:pt x="22" y="514"/>
                  </a:cubicBezTo>
                  <a:cubicBezTo>
                    <a:pt x="23" y="520"/>
                    <a:pt x="25" y="526"/>
                    <a:pt x="27" y="532"/>
                  </a:cubicBezTo>
                  <a:cubicBezTo>
                    <a:pt x="29" y="529"/>
                    <a:pt x="32" y="527"/>
                    <a:pt x="34" y="525"/>
                  </a:cubicBezTo>
                  <a:cubicBezTo>
                    <a:pt x="34" y="524"/>
                    <a:pt x="35" y="523"/>
                    <a:pt x="35" y="523"/>
                  </a:cubicBezTo>
                  <a:cubicBezTo>
                    <a:pt x="36" y="522"/>
                    <a:pt x="37" y="521"/>
                    <a:pt x="37" y="520"/>
                  </a:cubicBezTo>
                  <a:cubicBezTo>
                    <a:pt x="41" y="514"/>
                    <a:pt x="45" y="508"/>
                    <a:pt x="48" y="501"/>
                  </a:cubicBezTo>
                  <a:cubicBezTo>
                    <a:pt x="60" y="476"/>
                    <a:pt x="76" y="454"/>
                    <a:pt x="94" y="435"/>
                  </a:cubicBezTo>
                  <a:cubicBezTo>
                    <a:pt x="96" y="433"/>
                    <a:pt x="97" y="431"/>
                    <a:pt x="99" y="430"/>
                  </a:cubicBezTo>
                  <a:cubicBezTo>
                    <a:pt x="119" y="408"/>
                    <a:pt x="143" y="390"/>
                    <a:pt x="167" y="372"/>
                  </a:cubicBezTo>
                  <a:cubicBezTo>
                    <a:pt x="170" y="370"/>
                    <a:pt x="173" y="368"/>
                    <a:pt x="176" y="366"/>
                  </a:cubicBezTo>
                  <a:cubicBezTo>
                    <a:pt x="178" y="365"/>
                    <a:pt x="180" y="363"/>
                    <a:pt x="182" y="362"/>
                  </a:cubicBezTo>
                  <a:cubicBezTo>
                    <a:pt x="196" y="354"/>
                    <a:pt x="211" y="347"/>
                    <a:pt x="228" y="338"/>
                  </a:cubicBezTo>
                  <a:cubicBezTo>
                    <a:pt x="224" y="345"/>
                    <a:pt x="224" y="348"/>
                    <a:pt x="222" y="349"/>
                  </a:cubicBezTo>
                  <a:cubicBezTo>
                    <a:pt x="213" y="358"/>
                    <a:pt x="203" y="365"/>
                    <a:pt x="193" y="373"/>
                  </a:cubicBezTo>
                  <a:cubicBezTo>
                    <a:pt x="192" y="375"/>
                    <a:pt x="190" y="376"/>
                    <a:pt x="188" y="377"/>
                  </a:cubicBezTo>
                  <a:cubicBezTo>
                    <a:pt x="186" y="379"/>
                    <a:pt x="184" y="380"/>
                    <a:pt x="183" y="382"/>
                  </a:cubicBezTo>
                  <a:cubicBezTo>
                    <a:pt x="158" y="402"/>
                    <a:pt x="136" y="423"/>
                    <a:pt x="115" y="447"/>
                  </a:cubicBezTo>
                  <a:cubicBezTo>
                    <a:pt x="115" y="447"/>
                    <a:pt x="114" y="448"/>
                    <a:pt x="114" y="448"/>
                  </a:cubicBezTo>
                  <a:cubicBezTo>
                    <a:pt x="113" y="450"/>
                    <a:pt x="112" y="451"/>
                    <a:pt x="111" y="452"/>
                  </a:cubicBezTo>
                  <a:cubicBezTo>
                    <a:pt x="89" y="479"/>
                    <a:pt x="72" y="509"/>
                    <a:pt x="60" y="542"/>
                  </a:cubicBezTo>
                  <a:cubicBezTo>
                    <a:pt x="58" y="548"/>
                    <a:pt x="57" y="553"/>
                    <a:pt x="55" y="559"/>
                  </a:cubicBezTo>
                  <a:cubicBezTo>
                    <a:pt x="54" y="563"/>
                    <a:pt x="53" y="566"/>
                    <a:pt x="52" y="571"/>
                  </a:cubicBezTo>
                  <a:cubicBezTo>
                    <a:pt x="50" y="581"/>
                    <a:pt x="46" y="590"/>
                    <a:pt x="44" y="600"/>
                  </a:cubicBezTo>
                  <a:cubicBezTo>
                    <a:pt x="43" y="604"/>
                    <a:pt x="41" y="608"/>
                    <a:pt x="46" y="612"/>
                  </a:cubicBezTo>
                  <a:cubicBezTo>
                    <a:pt x="57" y="598"/>
                    <a:pt x="70" y="586"/>
                    <a:pt x="82" y="574"/>
                  </a:cubicBezTo>
                  <a:cubicBezTo>
                    <a:pt x="84" y="572"/>
                    <a:pt x="86" y="571"/>
                    <a:pt x="87" y="570"/>
                  </a:cubicBezTo>
                  <a:cubicBezTo>
                    <a:pt x="109" y="551"/>
                    <a:pt x="132" y="535"/>
                    <a:pt x="156" y="522"/>
                  </a:cubicBezTo>
                  <a:cubicBezTo>
                    <a:pt x="162" y="519"/>
                    <a:pt x="168" y="516"/>
                    <a:pt x="173" y="513"/>
                  </a:cubicBezTo>
                  <a:cubicBezTo>
                    <a:pt x="176" y="512"/>
                    <a:pt x="178" y="512"/>
                    <a:pt x="180" y="511"/>
                  </a:cubicBezTo>
                  <a:cubicBezTo>
                    <a:pt x="209" y="498"/>
                    <a:pt x="239" y="491"/>
                    <a:pt x="270" y="486"/>
                  </a:cubicBezTo>
                  <a:cubicBezTo>
                    <a:pt x="274" y="485"/>
                    <a:pt x="278" y="485"/>
                    <a:pt x="281" y="484"/>
                  </a:cubicBezTo>
                  <a:cubicBezTo>
                    <a:pt x="285" y="483"/>
                    <a:pt x="290" y="483"/>
                    <a:pt x="294" y="482"/>
                  </a:cubicBezTo>
                  <a:cubicBezTo>
                    <a:pt x="296" y="482"/>
                    <a:pt x="297" y="482"/>
                    <a:pt x="299" y="482"/>
                  </a:cubicBezTo>
                  <a:cubicBezTo>
                    <a:pt x="300" y="482"/>
                    <a:pt x="301" y="481"/>
                    <a:pt x="302" y="481"/>
                  </a:cubicBezTo>
                  <a:cubicBezTo>
                    <a:pt x="313" y="480"/>
                    <a:pt x="324" y="478"/>
                    <a:pt x="340" y="483"/>
                  </a:cubicBezTo>
                  <a:cubicBezTo>
                    <a:pt x="328" y="486"/>
                    <a:pt x="322" y="489"/>
                    <a:pt x="315" y="490"/>
                  </a:cubicBezTo>
                  <a:cubicBezTo>
                    <a:pt x="314" y="490"/>
                    <a:pt x="313" y="491"/>
                    <a:pt x="311" y="491"/>
                  </a:cubicBezTo>
                  <a:cubicBezTo>
                    <a:pt x="309" y="491"/>
                    <a:pt x="306" y="492"/>
                    <a:pt x="304" y="492"/>
                  </a:cubicBezTo>
                  <a:cubicBezTo>
                    <a:pt x="289" y="495"/>
                    <a:pt x="275" y="499"/>
                    <a:pt x="261" y="504"/>
                  </a:cubicBezTo>
                  <a:cubicBezTo>
                    <a:pt x="256" y="506"/>
                    <a:pt x="251" y="508"/>
                    <a:pt x="246" y="511"/>
                  </a:cubicBezTo>
                  <a:cubicBezTo>
                    <a:pt x="231" y="517"/>
                    <a:pt x="216" y="525"/>
                    <a:pt x="203" y="534"/>
                  </a:cubicBezTo>
                  <a:cubicBezTo>
                    <a:pt x="201" y="535"/>
                    <a:pt x="199" y="536"/>
                    <a:pt x="197" y="537"/>
                  </a:cubicBezTo>
                  <a:cubicBezTo>
                    <a:pt x="170" y="556"/>
                    <a:pt x="145" y="579"/>
                    <a:pt x="122" y="604"/>
                  </a:cubicBezTo>
                  <a:cubicBezTo>
                    <a:pt x="121" y="606"/>
                    <a:pt x="119" y="608"/>
                    <a:pt x="118" y="609"/>
                  </a:cubicBezTo>
                  <a:cubicBezTo>
                    <a:pt x="116" y="611"/>
                    <a:pt x="115" y="613"/>
                    <a:pt x="113" y="615"/>
                  </a:cubicBezTo>
                  <a:cubicBezTo>
                    <a:pt x="92" y="638"/>
                    <a:pt x="74" y="664"/>
                    <a:pt x="59" y="692"/>
                  </a:cubicBezTo>
                  <a:cubicBezTo>
                    <a:pt x="58" y="694"/>
                    <a:pt x="57" y="696"/>
                    <a:pt x="56" y="698"/>
                  </a:cubicBezTo>
                  <a:cubicBezTo>
                    <a:pt x="55" y="699"/>
                    <a:pt x="55" y="700"/>
                    <a:pt x="54" y="701"/>
                  </a:cubicBezTo>
                  <a:cubicBezTo>
                    <a:pt x="52" y="706"/>
                    <a:pt x="49" y="711"/>
                    <a:pt x="46" y="717"/>
                  </a:cubicBezTo>
                  <a:cubicBezTo>
                    <a:pt x="46" y="717"/>
                    <a:pt x="46" y="718"/>
                    <a:pt x="45" y="719"/>
                  </a:cubicBezTo>
                  <a:cubicBezTo>
                    <a:pt x="39" y="733"/>
                    <a:pt x="33" y="747"/>
                    <a:pt x="32" y="762"/>
                  </a:cubicBezTo>
                  <a:cubicBezTo>
                    <a:pt x="32" y="766"/>
                    <a:pt x="32" y="770"/>
                    <a:pt x="33" y="779"/>
                  </a:cubicBezTo>
                  <a:cubicBezTo>
                    <a:pt x="37" y="774"/>
                    <a:pt x="40" y="772"/>
                    <a:pt x="41" y="770"/>
                  </a:cubicBezTo>
                  <a:cubicBezTo>
                    <a:pt x="47" y="761"/>
                    <a:pt x="54" y="752"/>
                    <a:pt x="59" y="743"/>
                  </a:cubicBezTo>
                  <a:cubicBezTo>
                    <a:pt x="64" y="734"/>
                    <a:pt x="70" y="726"/>
                    <a:pt x="76" y="718"/>
                  </a:cubicBezTo>
                  <a:cubicBezTo>
                    <a:pt x="78" y="717"/>
                    <a:pt x="79" y="715"/>
                    <a:pt x="80" y="713"/>
                  </a:cubicBezTo>
                  <a:cubicBezTo>
                    <a:pt x="99" y="693"/>
                    <a:pt x="123" y="678"/>
                    <a:pt x="148" y="665"/>
                  </a:cubicBezTo>
                  <a:cubicBezTo>
                    <a:pt x="153" y="662"/>
                    <a:pt x="158" y="660"/>
                    <a:pt x="163" y="658"/>
                  </a:cubicBezTo>
                  <a:cubicBezTo>
                    <a:pt x="164" y="658"/>
                    <a:pt x="165" y="657"/>
                    <a:pt x="166" y="657"/>
                  </a:cubicBezTo>
                  <a:cubicBezTo>
                    <a:pt x="168" y="657"/>
                    <a:pt x="169" y="657"/>
                    <a:pt x="170" y="656"/>
                  </a:cubicBezTo>
                  <a:cubicBezTo>
                    <a:pt x="171" y="659"/>
                    <a:pt x="171" y="660"/>
                    <a:pt x="170" y="661"/>
                  </a:cubicBezTo>
                  <a:cubicBezTo>
                    <a:pt x="169" y="663"/>
                    <a:pt x="167" y="664"/>
                    <a:pt x="165" y="665"/>
                  </a:cubicBezTo>
                  <a:cubicBezTo>
                    <a:pt x="140" y="684"/>
                    <a:pt x="118" y="707"/>
                    <a:pt x="98" y="731"/>
                  </a:cubicBezTo>
                  <a:cubicBezTo>
                    <a:pt x="96" y="732"/>
                    <a:pt x="95" y="734"/>
                    <a:pt x="94" y="736"/>
                  </a:cubicBezTo>
                  <a:cubicBezTo>
                    <a:pt x="73" y="762"/>
                    <a:pt x="54" y="790"/>
                    <a:pt x="38" y="820"/>
                  </a:cubicBezTo>
                  <a:cubicBezTo>
                    <a:pt x="37" y="821"/>
                    <a:pt x="37" y="821"/>
                    <a:pt x="37" y="821"/>
                  </a:cubicBezTo>
                  <a:cubicBezTo>
                    <a:pt x="36" y="823"/>
                    <a:pt x="35" y="825"/>
                    <a:pt x="34" y="827"/>
                  </a:cubicBezTo>
                  <a:cubicBezTo>
                    <a:pt x="23" y="849"/>
                    <a:pt x="14" y="873"/>
                    <a:pt x="8" y="898"/>
                  </a:cubicBezTo>
                  <a:cubicBezTo>
                    <a:pt x="7" y="901"/>
                    <a:pt x="6" y="905"/>
                    <a:pt x="6" y="909"/>
                  </a:cubicBezTo>
                  <a:cubicBezTo>
                    <a:pt x="5" y="912"/>
                    <a:pt x="5" y="914"/>
                    <a:pt x="4" y="916"/>
                  </a:cubicBezTo>
                  <a:cubicBezTo>
                    <a:pt x="3" y="922"/>
                    <a:pt x="2" y="929"/>
                    <a:pt x="1" y="936"/>
                  </a:cubicBezTo>
                  <a:cubicBezTo>
                    <a:pt x="1" y="938"/>
                    <a:pt x="0" y="941"/>
                    <a:pt x="0" y="944"/>
                  </a:cubicBezTo>
                  <a:cubicBezTo>
                    <a:pt x="0" y="950"/>
                    <a:pt x="1" y="957"/>
                    <a:pt x="2" y="964"/>
                  </a:cubicBezTo>
                  <a:cubicBezTo>
                    <a:pt x="6" y="961"/>
                    <a:pt x="9" y="959"/>
                    <a:pt x="13" y="957"/>
                  </a:cubicBezTo>
                  <a:cubicBezTo>
                    <a:pt x="15" y="956"/>
                    <a:pt x="17" y="954"/>
                    <a:pt x="19" y="953"/>
                  </a:cubicBezTo>
                  <a:cubicBezTo>
                    <a:pt x="39" y="940"/>
                    <a:pt x="55" y="924"/>
                    <a:pt x="63" y="898"/>
                  </a:cubicBezTo>
                  <a:cubicBezTo>
                    <a:pt x="67" y="886"/>
                    <a:pt x="74" y="882"/>
                    <a:pt x="85" y="884"/>
                  </a:cubicBezTo>
                  <a:cubicBezTo>
                    <a:pt x="88" y="884"/>
                    <a:pt x="90" y="885"/>
                    <a:pt x="92" y="885"/>
                  </a:cubicBezTo>
                  <a:cubicBezTo>
                    <a:pt x="96" y="886"/>
                    <a:pt x="100" y="886"/>
                    <a:pt x="104" y="887"/>
                  </a:cubicBezTo>
                  <a:cubicBezTo>
                    <a:pt x="109" y="888"/>
                    <a:pt x="114" y="889"/>
                    <a:pt x="119" y="891"/>
                  </a:cubicBezTo>
                  <a:cubicBezTo>
                    <a:pt x="131" y="894"/>
                    <a:pt x="143" y="898"/>
                    <a:pt x="154" y="903"/>
                  </a:cubicBezTo>
                  <a:cubicBezTo>
                    <a:pt x="157" y="904"/>
                    <a:pt x="159" y="905"/>
                    <a:pt x="161" y="906"/>
                  </a:cubicBezTo>
                  <a:cubicBezTo>
                    <a:pt x="171" y="911"/>
                    <a:pt x="181" y="916"/>
                    <a:pt x="191" y="922"/>
                  </a:cubicBezTo>
                  <a:cubicBezTo>
                    <a:pt x="210" y="934"/>
                    <a:pt x="228" y="947"/>
                    <a:pt x="240" y="967"/>
                  </a:cubicBezTo>
                  <a:cubicBezTo>
                    <a:pt x="240" y="967"/>
                    <a:pt x="240" y="967"/>
                    <a:pt x="241" y="968"/>
                  </a:cubicBezTo>
                  <a:cubicBezTo>
                    <a:pt x="242" y="969"/>
                    <a:pt x="244" y="970"/>
                    <a:pt x="245" y="971"/>
                  </a:cubicBezTo>
                  <a:cubicBezTo>
                    <a:pt x="245" y="972"/>
                    <a:pt x="246" y="972"/>
                    <a:pt x="246" y="972"/>
                  </a:cubicBezTo>
                  <a:cubicBezTo>
                    <a:pt x="246" y="972"/>
                    <a:pt x="247" y="972"/>
                    <a:pt x="249" y="972"/>
                  </a:cubicBezTo>
                  <a:cubicBezTo>
                    <a:pt x="249" y="971"/>
                    <a:pt x="249" y="969"/>
                    <a:pt x="250" y="968"/>
                  </a:cubicBezTo>
                  <a:cubicBezTo>
                    <a:pt x="250" y="965"/>
                    <a:pt x="250" y="962"/>
                    <a:pt x="250" y="959"/>
                  </a:cubicBezTo>
                  <a:cubicBezTo>
                    <a:pt x="249" y="934"/>
                    <a:pt x="242" y="911"/>
                    <a:pt x="230" y="888"/>
                  </a:cubicBezTo>
                  <a:cubicBezTo>
                    <a:pt x="225" y="876"/>
                    <a:pt x="218" y="866"/>
                    <a:pt x="211" y="856"/>
                  </a:cubicBezTo>
                  <a:cubicBezTo>
                    <a:pt x="210" y="854"/>
                    <a:pt x="208" y="852"/>
                    <a:pt x="207" y="850"/>
                  </a:cubicBezTo>
                  <a:cubicBezTo>
                    <a:pt x="205" y="847"/>
                    <a:pt x="202" y="844"/>
                    <a:pt x="200" y="841"/>
                  </a:cubicBezTo>
                  <a:cubicBezTo>
                    <a:pt x="193" y="833"/>
                    <a:pt x="186" y="826"/>
                    <a:pt x="178" y="818"/>
                  </a:cubicBezTo>
                  <a:cubicBezTo>
                    <a:pt x="180" y="818"/>
                    <a:pt x="182" y="817"/>
                    <a:pt x="184" y="816"/>
                  </a:cubicBezTo>
                  <a:cubicBezTo>
                    <a:pt x="186" y="815"/>
                    <a:pt x="188" y="814"/>
                    <a:pt x="190" y="814"/>
                  </a:cubicBezTo>
                  <a:cubicBezTo>
                    <a:pt x="210" y="812"/>
                    <a:pt x="229" y="809"/>
                    <a:pt x="248" y="810"/>
                  </a:cubicBezTo>
                  <a:cubicBezTo>
                    <a:pt x="251" y="810"/>
                    <a:pt x="254" y="810"/>
                    <a:pt x="256" y="810"/>
                  </a:cubicBezTo>
                  <a:cubicBezTo>
                    <a:pt x="259" y="811"/>
                    <a:pt x="262" y="811"/>
                    <a:pt x="265" y="811"/>
                  </a:cubicBezTo>
                  <a:cubicBezTo>
                    <a:pt x="283" y="814"/>
                    <a:pt x="299" y="811"/>
                    <a:pt x="314" y="804"/>
                  </a:cubicBezTo>
                  <a:cubicBezTo>
                    <a:pt x="316" y="803"/>
                    <a:pt x="318" y="802"/>
                    <a:pt x="320" y="801"/>
                  </a:cubicBezTo>
                  <a:cubicBezTo>
                    <a:pt x="327" y="798"/>
                    <a:pt x="333" y="794"/>
                    <a:pt x="340" y="790"/>
                  </a:cubicBezTo>
                  <a:cubicBezTo>
                    <a:pt x="358" y="779"/>
                    <a:pt x="375" y="767"/>
                    <a:pt x="392" y="754"/>
                  </a:cubicBezTo>
                  <a:cubicBezTo>
                    <a:pt x="396" y="750"/>
                    <a:pt x="401" y="747"/>
                    <a:pt x="406" y="745"/>
                  </a:cubicBezTo>
                  <a:cubicBezTo>
                    <a:pt x="408" y="744"/>
                    <a:pt x="410" y="743"/>
                    <a:pt x="413" y="743"/>
                  </a:cubicBezTo>
                  <a:cubicBezTo>
                    <a:pt x="425" y="738"/>
                    <a:pt x="439" y="739"/>
                    <a:pt x="453" y="745"/>
                  </a:cubicBezTo>
                  <a:cubicBezTo>
                    <a:pt x="456" y="746"/>
                    <a:pt x="459" y="746"/>
                    <a:pt x="463" y="747"/>
                  </a:cubicBezTo>
                  <a:cubicBezTo>
                    <a:pt x="463" y="747"/>
                    <a:pt x="464" y="747"/>
                    <a:pt x="464" y="747"/>
                  </a:cubicBezTo>
                  <a:cubicBezTo>
                    <a:pt x="464" y="746"/>
                    <a:pt x="464" y="746"/>
                    <a:pt x="464" y="746"/>
                  </a:cubicBezTo>
                  <a:cubicBezTo>
                    <a:pt x="463" y="740"/>
                    <a:pt x="464" y="735"/>
                    <a:pt x="463" y="731"/>
                  </a:cubicBezTo>
                  <a:cubicBezTo>
                    <a:pt x="458" y="713"/>
                    <a:pt x="448" y="698"/>
                    <a:pt x="436" y="684"/>
                  </a:cubicBezTo>
                  <a:cubicBezTo>
                    <a:pt x="427" y="675"/>
                    <a:pt x="418" y="666"/>
                    <a:pt x="408" y="659"/>
                  </a:cubicBezTo>
                  <a:cubicBezTo>
                    <a:pt x="406" y="658"/>
                    <a:pt x="404" y="657"/>
                    <a:pt x="403" y="656"/>
                  </a:cubicBezTo>
                  <a:cubicBezTo>
                    <a:pt x="401" y="654"/>
                    <a:pt x="399" y="653"/>
                    <a:pt x="396" y="652"/>
                  </a:cubicBezTo>
                  <a:cubicBezTo>
                    <a:pt x="392" y="649"/>
                    <a:pt x="387" y="646"/>
                    <a:pt x="380" y="641"/>
                  </a:cubicBezTo>
                  <a:cubicBezTo>
                    <a:pt x="385" y="637"/>
                    <a:pt x="389" y="634"/>
                    <a:pt x="393" y="632"/>
                  </a:cubicBezTo>
                  <a:cubicBezTo>
                    <a:pt x="403" y="626"/>
                    <a:pt x="413" y="619"/>
                    <a:pt x="423" y="611"/>
                  </a:cubicBezTo>
                  <a:cubicBezTo>
                    <a:pt x="424" y="609"/>
                    <a:pt x="426" y="608"/>
                    <a:pt x="428" y="607"/>
                  </a:cubicBezTo>
                  <a:cubicBezTo>
                    <a:pt x="438" y="598"/>
                    <a:pt x="448" y="588"/>
                    <a:pt x="457" y="577"/>
                  </a:cubicBezTo>
                  <a:cubicBezTo>
                    <a:pt x="470" y="562"/>
                    <a:pt x="483" y="547"/>
                    <a:pt x="496" y="532"/>
                  </a:cubicBezTo>
                  <a:cubicBezTo>
                    <a:pt x="497" y="531"/>
                    <a:pt x="498" y="529"/>
                    <a:pt x="500" y="528"/>
                  </a:cubicBezTo>
                  <a:cubicBezTo>
                    <a:pt x="508" y="518"/>
                    <a:pt x="515" y="509"/>
                    <a:pt x="523" y="500"/>
                  </a:cubicBezTo>
                  <a:cubicBezTo>
                    <a:pt x="540" y="480"/>
                    <a:pt x="559" y="471"/>
                    <a:pt x="584" y="475"/>
                  </a:cubicBezTo>
                  <a:cubicBezTo>
                    <a:pt x="585" y="475"/>
                    <a:pt x="586" y="476"/>
                    <a:pt x="587" y="476"/>
                  </a:cubicBezTo>
                  <a:cubicBezTo>
                    <a:pt x="589" y="476"/>
                    <a:pt x="590" y="476"/>
                    <a:pt x="593" y="475"/>
                  </a:cubicBezTo>
                  <a:cubicBezTo>
                    <a:pt x="593" y="472"/>
                    <a:pt x="594" y="469"/>
                    <a:pt x="594" y="466"/>
                  </a:cubicBezTo>
                  <a:cubicBezTo>
                    <a:pt x="594" y="464"/>
                    <a:pt x="594" y="462"/>
                    <a:pt x="593" y="461"/>
                  </a:cubicBezTo>
                  <a:cubicBezTo>
                    <a:pt x="590" y="450"/>
                    <a:pt x="587" y="439"/>
                    <a:pt x="581" y="429"/>
                  </a:cubicBezTo>
                  <a:cubicBezTo>
                    <a:pt x="571" y="409"/>
                    <a:pt x="560" y="389"/>
                    <a:pt x="548" y="370"/>
                  </a:cubicBezTo>
                  <a:cubicBezTo>
                    <a:pt x="547" y="368"/>
                    <a:pt x="546" y="366"/>
                    <a:pt x="545" y="364"/>
                  </a:cubicBezTo>
                  <a:cubicBezTo>
                    <a:pt x="544" y="362"/>
                    <a:pt x="543" y="361"/>
                    <a:pt x="542" y="359"/>
                  </a:cubicBezTo>
                  <a:cubicBezTo>
                    <a:pt x="524" y="331"/>
                    <a:pt x="502" y="307"/>
                    <a:pt x="478" y="288"/>
                  </a:cubicBezTo>
                  <a:cubicBezTo>
                    <a:pt x="477" y="287"/>
                    <a:pt x="475" y="286"/>
                    <a:pt x="473" y="284"/>
                  </a:cubicBezTo>
                  <a:cubicBezTo>
                    <a:pt x="446" y="263"/>
                    <a:pt x="414" y="248"/>
                    <a:pt x="379" y="238"/>
                  </a:cubicBezTo>
                  <a:cubicBezTo>
                    <a:pt x="379" y="238"/>
                    <a:pt x="378" y="238"/>
                    <a:pt x="378" y="238"/>
                  </a:cubicBezTo>
                  <a:cubicBezTo>
                    <a:pt x="375" y="237"/>
                    <a:pt x="373" y="236"/>
                    <a:pt x="370" y="236"/>
                  </a:cubicBezTo>
                  <a:cubicBezTo>
                    <a:pt x="366" y="235"/>
                    <a:pt x="362" y="234"/>
                    <a:pt x="357" y="233"/>
                  </a:cubicBezTo>
                  <a:cubicBezTo>
                    <a:pt x="357" y="227"/>
                    <a:pt x="357" y="222"/>
                    <a:pt x="358" y="218"/>
                  </a:cubicBezTo>
                  <a:cubicBezTo>
                    <a:pt x="366" y="187"/>
                    <a:pt x="381" y="160"/>
                    <a:pt x="400" y="136"/>
                  </a:cubicBezTo>
                  <a:cubicBezTo>
                    <a:pt x="401" y="135"/>
                    <a:pt x="402" y="133"/>
                    <a:pt x="404" y="132"/>
                  </a:cubicBezTo>
                  <a:cubicBezTo>
                    <a:pt x="404" y="131"/>
                    <a:pt x="404" y="131"/>
                    <a:pt x="404" y="131"/>
                  </a:cubicBezTo>
                  <a:cubicBezTo>
                    <a:pt x="420" y="112"/>
                    <a:pt x="441" y="104"/>
                    <a:pt x="467" y="106"/>
                  </a:cubicBezTo>
                  <a:cubicBezTo>
                    <a:pt x="466" y="102"/>
                    <a:pt x="466" y="98"/>
                    <a:pt x="464" y="97"/>
                  </a:cubicBezTo>
                  <a:cubicBezTo>
                    <a:pt x="447" y="80"/>
                    <a:pt x="430" y="65"/>
                    <a:pt x="412" y="52"/>
                  </a:cubicBezTo>
                  <a:cubicBezTo>
                    <a:pt x="411" y="51"/>
                    <a:pt x="409" y="50"/>
                    <a:pt x="407" y="48"/>
                  </a:cubicBezTo>
                  <a:cubicBezTo>
                    <a:pt x="377" y="27"/>
                    <a:pt x="344" y="12"/>
                    <a:pt x="309" y="5"/>
                  </a:cubicBezTo>
                  <a:cubicBezTo>
                    <a:pt x="306" y="4"/>
                    <a:pt x="304" y="4"/>
                    <a:pt x="301" y="3"/>
                  </a:cubicBezTo>
                  <a:cubicBezTo>
                    <a:pt x="292" y="2"/>
                    <a:pt x="282" y="1"/>
                    <a:pt x="273" y="1"/>
                  </a:cubicBezTo>
                  <a:cubicBezTo>
                    <a:pt x="270" y="0"/>
                    <a:pt x="267" y="0"/>
                    <a:pt x="263" y="0"/>
                  </a:cubicBezTo>
                  <a:cubicBezTo>
                    <a:pt x="258" y="0"/>
                    <a:pt x="252" y="0"/>
                    <a:pt x="246" y="1"/>
                  </a:cubicBezTo>
                  <a:cubicBezTo>
                    <a:pt x="226" y="2"/>
                    <a:pt x="206" y="6"/>
                    <a:pt x="187" y="13"/>
                  </a:cubicBezTo>
                  <a:cubicBezTo>
                    <a:pt x="174" y="17"/>
                    <a:pt x="161" y="22"/>
                    <a:pt x="149" y="28"/>
                  </a:cubicBezTo>
                  <a:cubicBezTo>
                    <a:pt x="147" y="29"/>
                    <a:pt x="145" y="30"/>
                    <a:pt x="143" y="31"/>
                  </a:cubicBezTo>
                  <a:cubicBezTo>
                    <a:pt x="133" y="35"/>
                    <a:pt x="124" y="41"/>
                    <a:pt x="115" y="46"/>
                  </a:cubicBezTo>
                  <a:cubicBezTo>
                    <a:pt x="104" y="54"/>
                    <a:pt x="92" y="62"/>
                    <a:pt x="82" y="71"/>
                  </a:cubicBezTo>
                  <a:cubicBezTo>
                    <a:pt x="81" y="72"/>
                    <a:pt x="80" y="73"/>
                    <a:pt x="78" y="74"/>
                  </a:cubicBezTo>
                  <a:cubicBezTo>
                    <a:pt x="72" y="79"/>
                    <a:pt x="67" y="85"/>
                    <a:pt x="6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2" name="Freeform 6"/>
            <p:cNvSpPr/>
            <p:nvPr>
              <p:custDataLst>
                <p:tags r:id="rId3"/>
              </p:custDataLst>
            </p:nvPr>
          </p:nvSpPr>
          <p:spPr bwMode="auto">
            <a:xfrm>
              <a:off x="5006976" y="-485775"/>
              <a:ext cx="2422525" cy="4397375"/>
            </a:xfrm>
            <a:custGeom>
              <a:avLst/>
              <a:gdLst>
                <a:gd name="T0" fmla="*/ 55 w 645"/>
                <a:gd name="T1" fmla="*/ 387 h 1171"/>
                <a:gd name="T2" fmla="*/ 59 w 645"/>
                <a:gd name="T3" fmla="*/ 391 h 1171"/>
                <a:gd name="T4" fmla="*/ 72 w 645"/>
                <a:gd name="T5" fmla="*/ 403 h 1171"/>
                <a:gd name="T6" fmla="*/ 90 w 645"/>
                <a:gd name="T7" fmla="*/ 385 h 1171"/>
                <a:gd name="T8" fmla="*/ 90 w 645"/>
                <a:gd name="T9" fmla="*/ 362 h 1171"/>
                <a:gd name="T10" fmla="*/ 101 w 645"/>
                <a:gd name="T11" fmla="*/ 381 h 1171"/>
                <a:gd name="T12" fmla="*/ 169 w 645"/>
                <a:gd name="T13" fmla="*/ 457 h 1171"/>
                <a:gd name="T14" fmla="*/ 181 w 645"/>
                <a:gd name="T15" fmla="*/ 445 h 1171"/>
                <a:gd name="T16" fmla="*/ 143 w 645"/>
                <a:gd name="T17" fmla="*/ 385 h 1171"/>
                <a:gd name="T18" fmla="*/ 129 w 645"/>
                <a:gd name="T19" fmla="*/ 336 h 1171"/>
                <a:gd name="T20" fmla="*/ 124 w 645"/>
                <a:gd name="T21" fmla="*/ 301 h 1171"/>
                <a:gd name="T22" fmla="*/ 139 w 645"/>
                <a:gd name="T23" fmla="*/ 327 h 1171"/>
                <a:gd name="T24" fmla="*/ 193 w 645"/>
                <a:gd name="T25" fmla="*/ 432 h 1171"/>
                <a:gd name="T26" fmla="*/ 270 w 645"/>
                <a:gd name="T27" fmla="*/ 498 h 1171"/>
                <a:gd name="T28" fmla="*/ 306 w 645"/>
                <a:gd name="T29" fmla="*/ 535 h 1171"/>
                <a:gd name="T30" fmla="*/ 296 w 645"/>
                <a:gd name="T31" fmla="*/ 481 h 1171"/>
                <a:gd name="T32" fmla="*/ 271 w 645"/>
                <a:gd name="T33" fmla="*/ 424 h 1171"/>
                <a:gd name="T34" fmla="*/ 271 w 645"/>
                <a:gd name="T35" fmla="*/ 424 h 1171"/>
                <a:gd name="T36" fmla="*/ 301 w 645"/>
                <a:gd name="T37" fmla="*/ 468 h 1171"/>
                <a:gd name="T38" fmla="*/ 313 w 645"/>
                <a:gd name="T39" fmla="*/ 502 h 1171"/>
                <a:gd name="T40" fmla="*/ 346 w 645"/>
                <a:gd name="T41" fmla="*/ 582 h 1171"/>
                <a:gd name="T42" fmla="*/ 405 w 645"/>
                <a:gd name="T43" fmla="*/ 650 h 1171"/>
                <a:gd name="T44" fmla="*/ 354 w 645"/>
                <a:gd name="T45" fmla="*/ 544 h 1171"/>
                <a:gd name="T46" fmla="*/ 333 w 645"/>
                <a:gd name="T47" fmla="*/ 435 h 1171"/>
                <a:gd name="T48" fmla="*/ 342 w 645"/>
                <a:gd name="T49" fmla="*/ 381 h 1171"/>
                <a:gd name="T50" fmla="*/ 379 w 645"/>
                <a:gd name="T51" fmla="*/ 323 h 1171"/>
                <a:gd name="T52" fmla="*/ 383 w 645"/>
                <a:gd name="T53" fmla="*/ 320 h 1171"/>
                <a:gd name="T54" fmla="*/ 379 w 645"/>
                <a:gd name="T55" fmla="*/ 323 h 1171"/>
                <a:gd name="T56" fmla="*/ 354 w 645"/>
                <a:gd name="T57" fmla="*/ 402 h 1171"/>
                <a:gd name="T58" fmla="*/ 357 w 645"/>
                <a:gd name="T59" fmla="*/ 497 h 1171"/>
                <a:gd name="T60" fmla="*/ 379 w 645"/>
                <a:gd name="T61" fmla="*/ 568 h 1171"/>
                <a:gd name="T62" fmla="*/ 413 w 645"/>
                <a:gd name="T63" fmla="*/ 633 h 1171"/>
                <a:gd name="T64" fmla="*/ 445 w 645"/>
                <a:gd name="T65" fmla="*/ 724 h 1171"/>
                <a:gd name="T66" fmla="*/ 451 w 645"/>
                <a:gd name="T67" fmla="*/ 791 h 1171"/>
                <a:gd name="T68" fmla="*/ 444 w 645"/>
                <a:gd name="T69" fmla="*/ 928 h 1171"/>
                <a:gd name="T70" fmla="*/ 445 w 645"/>
                <a:gd name="T71" fmla="*/ 936 h 1171"/>
                <a:gd name="T72" fmla="*/ 462 w 645"/>
                <a:gd name="T73" fmla="*/ 1007 h 1171"/>
                <a:gd name="T74" fmla="*/ 453 w 645"/>
                <a:gd name="T75" fmla="*/ 1079 h 1171"/>
                <a:gd name="T76" fmla="*/ 500 w 645"/>
                <a:gd name="T77" fmla="*/ 1171 h 1171"/>
                <a:gd name="T78" fmla="*/ 508 w 645"/>
                <a:gd name="T79" fmla="*/ 1166 h 1171"/>
                <a:gd name="T80" fmla="*/ 506 w 645"/>
                <a:gd name="T81" fmla="*/ 1147 h 1171"/>
                <a:gd name="T82" fmla="*/ 540 w 645"/>
                <a:gd name="T83" fmla="*/ 1030 h 1171"/>
                <a:gd name="T84" fmla="*/ 559 w 645"/>
                <a:gd name="T85" fmla="*/ 964 h 1171"/>
                <a:gd name="T86" fmla="*/ 557 w 645"/>
                <a:gd name="T87" fmla="*/ 825 h 1171"/>
                <a:gd name="T88" fmla="*/ 532 w 645"/>
                <a:gd name="T89" fmla="*/ 745 h 1171"/>
                <a:gd name="T90" fmla="*/ 528 w 645"/>
                <a:gd name="T91" fmla="*/ 702 h 1171"/>
                <a:gd name="T92" fmla="*/ 532 w 645"/>
                <a:gd name="T93" fmla="*/ 586 h 1171"/>
                <a:gd name="T94" fmla="*/ 524 w 645"/>
                <a:gd name="T95" fmla="*/ 556 h 1171"/>
                <a:gd name="T96" fmla="*/ 509 w 645"/>
                <a:gd name="T97" fmla="*/ 420 h 1171"/>
                <a:gd name="T98" fmla="*/ 511 w 645"/>
                <a:gd name="T99" fmla="*/ 398 h 1171"/>
                <a:gd name="T100" fmla="*/ 545 w 645"/>
                <a:gd name="T101" fmla="*/ 279 h 1171"/>
                <a:gd name="T102" fmla="*/ 636 w 645"/>
                <a:gd name="T103" fmla="*/ 182 h 1171"/>
                <a:gd name="T104" fmla="*/ 626 w 645"/>
                <a:gd name="T105" fmla="*/ 153 h 1171"/>
                <a:gd name="T106" fmla="*/ 527 w 645"/>
                <a:gd name="T107" fmla="*/ 112 h 1171"/>
                <a:gd name="T108" fmla="*/ 394 w 645"/>
                <a:gd name="T109" fmla="*/ 131 h 1171"/>
                <a:gd name="T110" fmla="*/ 300 w 645"/>
                <a:gd name="T111" fmla="*/ 188 h 1171"/>
                <a:gd name="T112" fmla="*/ 273 w 645"/>
                <a:gd name="T113" fmla="*/ 202 h 1171"/>
                <a:gd name="T114" fmla="*/ 259 w 645"/>
                <a:gd name="T115" fmla="*/ 153 h 1171"/>
                <a:gd name="T116" fmla="*/ 231 w 645"/>
                <a:gd name="T117" fmla="*/ 85 h 1171"/>
                <a:gd name="T118" fmla="*/ 131 w 645"/>
                <a:gd name="T119" fmla="*/ 33 h 1171"/>
                <a:gd name="T120" fmla="*/ 50 w 645"/>
                <a:gd name="T121" fmla="*/ 100 h 1171"/>
                <a:gd name="T122" fmla="*/ 9 w 645"/>
                <a:gd name="T123" fmla="*/ 200 h 1171"/>
                <a:gd name="T124" fmla="*/ 6 w 645"/>
                <a:gd name="T125" fmla="*/ 308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5" h="1171">
                  <a:moveTo>
                    <a:pt x="6" y="308"/>
                  </a:moveTo>
                  <a:cubicBezTo>
                    <a:pt x="7" y="310"/>
                    <a:pt x="8" y="313"/>
                    <a:pt x="8" y="315"/>
                  </a:cubicBezTo>
                  <a:cubicBezTo>
                    <a:pt x="15" y="343"/>
                    <a:pt x="30" y="368"/>
                    <a:pt x="55" y="387"/>
                  </a:cubicBezTo>
                  <a:cubicBezTo>
                    <a:pt x="55" y="388"/>
                    <a:pt x="56" y="389"/>
                    <a:pt x="57" y="390"/>
                  </a:cubicBezTo>
                  <a:cubicBezTo>
                    <a:pt x="57" y="390"/>
                    <a:pt x="57" y="391"/>
                    <a:pt x="57" y="391"/>
                  </a:cubicBezTo>
                  <a:cubicBezTo>
                    <a:pt x="59" y="391"/>
                    <a:pt x="59" y="391"/>
                    <a:pt x="59" y="391"/>
                  </a:cubicBezTo>
                  <a:cubicBezTo>
                    <a:pt x="62" y="394"/>
                    <a:pt x="64" y="396"/>
                    <a:pt x="67" y="399"/>
                  </a:cubicBezTo>
                  <a:cubicBezTo>
                    <a:pt x="69" y="400"/>
                    <a:pt x="70" y="401"/>
                    <a:pt x="72" y="403"/>
                  </a:cubicBezTo>
                  <a:cubicBezTo>
                    <a:pt x="72" y="403"/>
                    <a:pt x="72" y="403"/>
                    <a:pt x="72" y="403"/>
                  </a:cubicBezTo>
                  <a:cubicBezTo>
                    <a:pt x="81" y="411"/>
                    <a:pt x="92" y="419"/>
                    <a:pt x="101" y="428"/>
                  </a:cubicBezTo>
                  <a:cubicBezTo>
                    <a:pt x="112" y="438"/>
                    <a:pt x="101" y="416"/>
                    <a:pt x="99" y="413"/>
                  </a:cubicBezTo>
                  <a:cubicBezTo>
                    <a:pt x="96" y="403"/>
                    <a:pt x="92" y="394"/>
                    <a:pt x="90" y="385"/>
                  </a:cubicBezTo>
                  <a:cubicBezTo>
                    <a:pt x="89" y="382"/>
                    <a:pt x="89" y="380"/>
                    <a:pt x="89" y="377"/>
                  </a:cubicBezTo>
                  <a:cubicBezTo>
                    <a:pt x="88" y="376"/>
                    <a:pt x="88" y="374"/>
                    <a:pt x="88" y="373"/>
                  </a:cubicBezTo>
                  <a:cubicBezTo>
                    <a:pt x="88" y="370"/>
                    <a:pt x="89" y="367"/>
                    <a:pt x="90" y="362"/>
                  </a:cubicBezTo>
                  <a:cubicBezTo>
                    <a:pt x="93" y="363"/>
                    <a:pt x="95" y="366"/>
                    <a:pt x="96" y="369"/>
                  </a:cubicBezTo>
                  <a:cubicBezTo>
                    <a:pt x="97" y="371"/>
                    <a:pt x="98" y="374"/>
                    <a:pt x="99" y="376"/>
                  </a:cubicBezTo>
                  <a:cubicBezTo>
                    <a:pt x="100" y="378"/>
                    <a:pt x="100" y="379"/>
                    <a:pt x="101" y="381"/>
                  </a:cubicBezTo>
                  <a:cubicBezTo>
                    <a:pt x="110" y="403"/>
                    <a:pt x="124" y="423"/>
                    <a:pt x="141" y="440"/>
                  </a:cubicBezTo>
                  <a:cubicBezTo>
                    <a:pt x="148" y="446"/>
                    <a:pt x="155" y="451"/>
                    <a:pt x="163" y="454"/>
                  </a:cubicBezTo>
                  <a:cubicBezTo>
                    <a:pt x="165" y="455"/>
                    <a:pt x="167" y="456"/>
                    <a:pt x="169" y="457"/>
                  </a:cubicBezTo>
                  <a:cubicBezTo>
                    <a:pt x="171" y="457"/>
                    <a:pt x="172" y="457"/>
                    <a:pt x="174" y="458"/>
                  </a:cubicBezTo>
                  <a:cubicBezTo>
                    <a:pt x="178" y="459"/>
                    <a:pt x="183" y="458"/>
                    <a:pt x="190" y="458"/>
                  </a:cubicBezTo>
                  <a:cubicBezTo>
                    <a:pt x="187" y="453"/>
                    <a:pt x="184" y="448"/>
                    <a:pt x="181" y="445"/>
                  </a:cubicBezTo>
                  <a:cubicBezTo>
                    <a:pt x="180" y="443"/>
                    <a:pt x="178" y="441"/>
                    <a:pt x="177" y="440"/>
                  </a:cubicBezTo>
                  <a:cubicBezTo>
                    <a:pt x="171" y="434"/>
                    <a:pt x="166" y="429"/>
                    <a:pt x="162" y="422"/>
                  </a:cubicBezTo>
                  <a:cubicBezTo>
                    <a:pt x="156" y="409"/>
                    <a:pt x="148" y="398"/>
                    <a:pt x="143" y="385"/>
                  </a:cubicBezTo>
                  <a:cubicBezTo>
                    <a:pt x="138" y="372"/>
                    <a:pt x="134" y="358"/>
                    <a:pt x="131" y="344"/>
                  </a:cubicBezTo>
                  <a:cubicBezTo>
                    <a:pt x="131" y="343"/>
                    <a:pt x="131" y="343"/>
                    <a:pt x="130" y="342"/>
                  </a:cubicBezTo>
                  <a:cubicBezTo>
                    <a:pt x="130" y="340"/>
                    <a:pt x="130" y="338"/>
                    <a:pt x="129" y="336"/>
                  </a:cubicBezTo>
                  <a:cubicBezTo>
                    <a:pt x="129" y="333"/>
                    <a:pt x="128" y="330"/>
                    <a:pt x="128" y="327"/>
                  </a:cubicBezTo>
                  <a:cubicBezTo>
                    <a:pt x="127" y="324"/>
                    <a:pt x="126" y="320"/>
                    <a:pt x="126" y="317"/>
                  </a:cubicBezTo>
                  <a:cubicBezTo>
                    <a:pt x="125" y="311"/>
                    <a:pt x="125" y="306"/>
                    <a:pt x="124" y="301"/>
                  </a:cubicBezTo>
                  <a:cubicBezTo>
                    <a:pt x="122" y="287"/>
                    <a:pt x="121" y="272"/>
                    <a:pt x="128" y="252"/>
                  </a:cubicBezTo>
                  <a:cubicBezTo>
                    <a:pt x="129" y="266"/>
                    <a:pt x="130" y="273"/>
                    <a:pt x="131" y="281"/>
                  </a:cubicBezTo>
                  <a:cubicBezTo>
                    <a:pt x="132" y="297"/>
                    <a:pt x="135" y="312"/>
                    <a:pt x="139" y="327"/>
                  </a:cubicBezTo>
                  <a:cubicBezTo>
                    <a:pt x="140" y="333"/>
                    <a:pt x="142" y="338"/>
                    <a:pt x="144" y="343"/>
                  </a:cubicBezTo>
                  <a:cubicBezTo>
                    <a:pt x="154" y="374"/>
                    <a:pt x="169" y="402"/>
                    <a:pt x="189" y="427"/>
                  </a:cubicBezTo>
                  <a:cubicBezTo>
                    <a:pt x="191" y="429"/>
                    <a:pt x="192" y="431"/>
                    <a:pt x="193" y="432"/>
                  </a:cubicBezTo>
                  <a:cubicBezTo>
                    <a:pt x="200" y="440"/>
                    <a:pt x="207" y="448"/>
                    <a:pt x="214" y="456"/>
                  </a:cubicBezTo>
                  <a:cubicBezTo>
                    <a:pt x="224" y="467"/>
                    <a:pt x="238" y="475"/>
                    <a:pt x="250" y="483"/>
                  </a:cubicBezTo>
                  <a:cubicBezTo>
                    <a:pt x="257" y="488"/>
                    <a:pt x="263" y="493"/>
                    <a:pt x="270" y="498"/>
                  </a:cubicBezTo>
                  <a:cubicBezTo>
                    <a:pt x="271" y="500"/>
                    <a:pt x="273" y="501"/>
                    <a:pt x="274" y="503"/>
                  </a:cubicBezTo>
                  <a:cubicBezTo>
                    <a:pt x="285" y="513"/>
                    <a:pt x="295" y="525"/>
                    <a:pt x="302" y="539"/>
                  </a:cubicBezTo>
                  <a:cubicBezTo>
                    <a:pt x="304" y="537"/>
                    <a:pt x="306" y="536"/>
                    <a:pt x="306" y="535"/>
                  </a:cubicBezTo>
                  <a:cubicBezTo>
                    <a:pt x="304" y="523"/>
                    <a:pt x="303" y="511"/>
                    <a:pt x="300" y="499"/>
                  </a:cubicBezTo>
                  <a:cubicBezTo>
                    <a:pt x="299" y="495"/>
                    <a:pt x="298" y="491"/>
                    <a:pt x="297" y="487"/>
                  </a:cubicBezTo>
                  <a:cubicBezTo>
                    <a:pt x="297" y="485"/>
                    <a:pt x="296" y="483"/>
                    <a:pt x="296" y="481"/>
                  </a:cubicBezTo>
                  <a:cubicBezTo>
                    <a:pt x="295" y="479"/>
                    <a:pt x="294" y="477"/>
                    <a:pt x="294" y="474"/>
                  </a:cubicBezTo>
                  <a:cubicBezTo>
                    <a:pt x="288" y="457"/>
                    <a:pt x="281" y="441"/>
                    <a:pt x="271" y="425"/>
                  </a:cubicBezTo>
                  <a:cubicBezTo>
                    <a:pt x="271" y="425"/>
                    <a:pt x="271" y="424"/>
                    <a:pt x="271" y="424"/>
                  </a:cubicBezTo>
                  <a:cubicBezTo>
                    <a:pt x="271" y="423"/>
                    <a:pt x="271" y="422"/>
                    <a:pt x="270" y="422"/>
                  </a:cubicBezTo>
                  <a:cubicBezTo>
                    <a:pt x="271" y="422"/>
                    <a:pt x="271" y="422"/>
                    <a:pt x="271" y="423"/>
                  </a:cubicBezTo>
                  <a:cubicBezTo>
                    <a:pt x="271" y="423"/>
                    <a:pt x="271" y="424"/>
                    <a:pt x="271" y="424"/>
                  </a:cubicBezTo>
                  <a:cubicBezTo>
                    <a:pt x="271" y="424"/>
                    <a:pt x="271" y="425"/>
                    <a:pt x="271" y="425"/>
                  </a:cubicBezTo>
                  <a:cubicBezTo>
                    <a:pt x="274" y="426"/>
                    <a:pt x="278" y="427"/>
                    <a:pt x="279" y="429"/>
                  </a:cubicBezTo>
                  <a:cubicBezTo>
                    <a:pt x="289" y="440"/>
                    <a:pt x="295" y="454"/>
                    <a:pt x="301" y="468"/>
                  </a:cubicBezTo>
                  <a:cubicBezTo>
                    <a:pt x="301" y="470"/>
                    <a:pt x="302" y="472"/>
                    <a:pt x="303" y="474"/>
                  </a:cubicBezTo>
                  <a:cubicBezTo>
                    <a:pt x="305" y="480"/>
                    <a:pt x="307" y="486"/>
                    <a:pt x="309" y="492"/>
                  </a:cubicBezTo>
                  <a:cubicBezTo>
                    <a:pt x="310" y="495"/>
                    <a:pt x="311" y="499"/>
                    <a:pt x="313" y="502"/>
                  </a:cubicBezTo>
                  <a:cubicBezTo>
                    <a:pt x="314" y="507"/>
                    <a:pt x="316" y="512"/>
                    <a:pt x="318" y="516"/>
                  </a:cubicBezTo>
                  <a:cubicBezTo>
                    <a:pt x="325" y="537"/>
                    <a:pt x="333" y="557"/>
                    <a:pt x="343" y="576"/>
                  </a:cubicBezTo>
                  <a:cubicBezTo>
                    <a:pt x="344" y="578"/>
                    <a:pt x="345" y="580"/>
                    <a:pt x="346" y="582"/>
                  </a:cubicBezTo>
                  <a:cubicBezTo>
                    <a:pt x="347" y="582"/>
                    <a:pt x="347" y="582"/>
                    <a:pt x="347" y="583"/>
                  </a:cubicBezTo>
                  <a:cubicBezTo>
                    <a:pt x="361" y="606"/>
                    <a:pt x="377" y="627"/>
                    <a:pt x="396" y="645"/>
                  </a:cubicBezTo>
                  <a:cubicBezTo>
                    <a:pt x="398" y="646"/>
                    <a:pt x="400" y="647"/>
                    <a:pt x="405" y="650"/>
                  </a:cubicBezTo>
                  <a:cubicBezTo>
                    <a:pt x="402" y="639"/>
                    <a:pt x="397" y="633"/>
                    <a:pt x="393" y="626"/>
                  </a:cubicBezTo>
                  <a:cubicBezTo>
                    <a:pt x="381" y="607"/>
                    <a:pt x="371" y="586"/>
                    <a:pt x="363" y="565"/>
                  </a:cubicBezTo>
                  <a:cubicBezTo>
                    <a:pt x="360" y="558"/>
                    <a:pt x="357" y="551"/>
                    <a:pt x="354" y="544"/>
                  </a:cubicBezTo>
                  <a:cubicBezTo>
                    <a:pt x="353" y="539"/>
                    <a:pt x="351" y="534"/>
                    <a:pt x="349" y="529"/>
                  </a:cubicBezTo>
                  <a:cubicBezTo>
                    <a:pt x="339" y="502"/>
                    <a:pt x="334" y="473"/>
                    <a:pt x="333" y="444"/>
                  </a:cubicBezTo>
                  <a:cubicBezTo>
                    <a:pt x="333" y="441"/>
                    <a:pt x="333" y="438"/>
                    <a:pt x="333" y="435"/>
                  </a:cubicBezTo>
                  <a:cubicBezTo>
                    <a:pt x="333" y="435"/>
                    <a:pt x="333" y="435"/>
                    <a:pt x="333" y="435"/>
                  </a:cubicBezTo>
                  <a:cubicBezTo>
                    <a:pt x="333" y="419"/>
                    <a:pt x="336" y="403"/>
                    <a:pt x="340" y="388"/>
                  </a:cubicBezTo>
                  <a:cubicBezTo>
                    <a:pt x="341" y="386"/>
                    <a:pt x="342" y="384"/>
                    <a:pt x="342" y="381"/>
                  </a:cubicBezTo>
                  <a:cubicBezTo>
                    <a:pt x="347" y="366"/>
                    <a:pt x="354" y="352"/>
                    <a:pt x="362" y="339"/>
                  </a:cubicBezTo>
                  <a:cubicBezTo>
                    <a:pt x="366" y="332"/>
                    <a:pt x="370" y="325"/>
                    <a:pt x="379" y="323"/>
                  </a:cubicBezTo>
                  <a:cubicBezTo>
                    <a:pt x="379" y="323"/>
                    <a:pt x="379" y="323"/>
                    <a:pt x="379" y="323"/>
                  </a:cubicBezTo>
                  <a:cubicBezTo>
                    <a:pt x="379" y="322"/>
                    <a:pt x="380" y="322"/>
                    <a:pt x="380" y="322"/>
                  </a:cubicBezTo>
                  <a:cubicBezTo>
                    <a:pt x="381" y="321"/>
                    <a:pt x="381" y="319"/>
                    <a:pt x="382" y="318"/>
                  </a:cubicBezTo>
                  <a:cubicBezTo>
                    <a:pt x="382" y="319"/>
                    <a:pt x="383" y="319"/>
                    <a:pt x="383" y="320"/>
                  </a:cubicBezTo>
                  <a:cubicBezTo>
                    <a:pt x="382" y="320"/>
                    <a:pt x="381" y="321"/>
                    <a:pt x="380" y="322"/>
                  </a:cubicBezTo>
                  <a:cubicBezTo>
                    <a:pt x="380" y="322"/>
                    <a:pt x="380" y="323"/>
                    <a:pt x="380" y="323"/>
                  </a:cubicBezTo>
                  <a:cubicBezTo>
                    <a:pt x="379" y="323"/>
                    <a:pt x="379" y="323"/>
                    <a:pt x="379" y="323"/>
                  </a:cubicBezTo>
                  <a:cubicBezTo>
                    <a:pt x="379" y="326"/>
                    <a:pt x="379" y="330"/>
                    <a:pt x="378" y="332"/>
                  </a:cubicBezTo>
                  <a:cubicBezTo>
                    <a:pt x="367" y="352"/>
                    <a:pt x="360" y="373"/>
                    <a:pt x="356" y="395"/>
                  </a:cubicBezTo>
                  <a:cubicBezTo>
                    <a:pt x="355" y="397"/>
                    <a:pt x="355" y="400"/>
                    <a:pt x="354" y="402"/>
                  </a:cubicBezTo>
                  <a:cubicBezTo>
                    <a:pt x="353" y="407"/>
                    <a:pt x="353" y="411"/>
                    <a:pt x="353" y="416"/>
                  </a:cubicBezTo>
                  <a:cubicBezTo>
                    <a:pt x="352" y="419"/>
                    <a:pt x="352" y="422"/>
                    <a:pt x="352" y="425"/>
                  </a:cubicBezTo>
                  <a:cubicBezTo>
                    <a:pt x="351" y="449"/>
                    <a:pt x="353" y="472"/>
                    <a:pt x="357" y="497"/>
                  </a:cubicBezTo>
                  <a:cubicBezTo>
                    <a:pt x="361" y="514"/>
                    <a:pt x="365" y="532"/>
                    <a:pt x="371" y="548"/>
                  </a:cubicBezTo>
                  <a:cubicBezTo>
                    <a:pt x="372" y="550"/>
                    <a:pt x="373" y="553"/>
                    <a:pt x="374" y="555"/>
                  </a:cubicBezTo>
                  <a:cubicBezTo>
                    <a:pt x="375" y="559"/>
                    <a:pt x="377" y="564"/>
                    <a:pt x="379" y="568"/>
                  </a:cubicBezTo>
                  <a:cubicBezTo>
                    <a:pt x="381" y="574"/>
                    <a:pt x="384" y="580"/>
                    <a:pt x="387" y="585"/>
                  </a:cubicBezTo>
                  <a:cubicBezTo>
                    <a:pt x="390" y="591"/>
                    <a:pt x="393" y="596"/>
                    <a:pt x="396" y="601"/>
                  </a:cubicBezTo>
                  <a:cubicBezTo>
                    <a:pt x="402" y="612"/>
                    <a:pt x="407" y="623"/>
                    <a:pt x="413" y="633"/>
                  </a:cubicBezTo>
                  <a:cubicBezTo>
                    <a:pt x="416" y="638"/>
                    <a:pt x="419" y="644"/>
                    <a:pt x="421" y="649"/>
                  </a:cubicBezTo>
                  <a:cubicBezTo>
                    <a:pt x="422" y="651"/>
                    <a:pt x="423" y="653"/>
                    <a:pt x="424" y="655"/>
                  </a:cubicBezTo>
                  <a:cubicBezTo>
                    <a:pt x="434" y="677"/>
                    <a:pt x="440" y="701"/>
                    <a:pt x="445" y="724"/>
                  </a:cubicBezTo>
                  <a:cubicBezTo>
                    <a:pt x="449" y="739"/>
                    <a:pt x="451" y="755"/>
                    <a:pt x="451" y="770"/>
                  </a:cubicBezTo>
                  <a:cubicBezTo>
                    <a:pt x="451" y="773"/>
                    <a:pt x="451" y="776"/>
                    <a:pt x="451" y="779"/>
                  </a:cubicBezTo>
                  <a:cubicBezTo>
                    <a:pt x="451" y="783"/>
                    <a:pt x="451" y="787"/>
                    <a:pt x="451" y="791"/>
                  </a:cubicBezTo>
                  <a:cubicBezTo>
                    <a:pt x="451" y="794"/>
                    <a:pt x="451" y="796"/>
                    <a:pt x="450" y="799"/>
                  </a:cubicBezTo>
                  <a:cubicBezTo>
                    <a:pt x="449" y="809"/>
                    <a:pt x="448" y="818"/>
                    <a:pt x="446" y="827"/>
                  </a:cubicBezTo>
                  <a:cubicBezTo>
                    <a:pt x="439" y="860"/>
                    <a:pt x="441" y="894"/>
                    <a:pt x="444" y="928"/>
                  </a:cubicBezTo>
                  <a:cubicBezTo>
                    <a:pt x="444" y="928"/>
                    <a:pt x="444" y="928"/>
                    <a:pt x="444" y="928"/>
                  </a:cubicBezTo>
                  <a:cubicBezTo>
                    <a:pt x="445" y="930"/>
                    <a:pt x="445" y="933"/>
                    <a:pt x="445" y="936"/>
                  </a:cubicBezTo>
                  <a:cubicBezTo>
                    <a:pt x="445" y="936"/>
                    <a:pt x="445" y="936"/>
                    <a:pt x="445" y="936"/>
                  </a:cubicBezTo>
                  <a:cubicBezTo>
                    <a:pt x="446" y="940"/>
                    <a:pt x="447" y="944"/>
                    <a:pt x="448" y="947"/>
                  </a:cubicBezTo>
                  <a:cubicBezTo>
                    <a:pt x="451" y="960"/>
                    <a:pt x="457" y="972"/>
                    <a:pt x="468" y="983"/>
                  </a:cubicBezTo>
                  <a:cubicBezTo>
                    <a:pt x="466" y="991"/>
                    <a:pt x="464" y="999"/>
                    <a:pt x="462" y="1007"/>
                  </a:cubicBezTo>
                  <a:cubicBezTo>
                    <a:pt x="456" y="1027"/>
                    <a:pt x="452" y="1047"/>
                    <a:pt x="452" y="1068"/>
                  </a:cubicBezTo>
                  <a:cubicBezTo>
                    <a:pt x="452" y="1069"/>
                    <a:pt x="452" y="1069"/>
                    <a:pt x="452" y="1070"/>
                  </a:cubicBezTo>
                  <a:cubicBezTo>
                    <a:pt x="452" y="1073"/>
                    <a:pt x="453" y="1076"/>
                    <a:pt x="453" y="1079"/>
                  </a:cubicBezTo>
                  <a:cubicBezTo>
                    <a:pt x="453" y="1085"/>
                    <a:pt x="454" y="1091"/>
                    <a:pt x="456" y="1097"/>
                  </a:cubicBezTo>
                  <a:cubicBezTo>
                    <a:pt x="456" y="1101"/>
                    <a:pt x="458" y="1105"/>
                    <a:pt x="459" y="1109"/>
                  </a:cubicBezTo>
                  <a:cubicBezTo>
                    <a:pt x="466" y="1133"/>
                    <a:pt x="480" y="1153"/>
                    <a:pt x="500" y="1171"/>
                  </a:cubicBezTo>
                  <a:cubicBezTo>
                    <a:pt x="500" y="1171"/>
                    <a:pt x="501" y="1171"/>
                    <a:pt x="502" y="1171"/>
                  </a:cubicBezTo>
                  <a:cubicBezTo>
                    <a:pt x="503" y="1171"/>
                    <a:pt x="503" y="1171"/>
                    <a:pt x="504" y="1171"/>
                  </a:cubicBezTo>
                  <a:cubicBezTo>
                    <a:pt x="506" y="1170"/>
                    <a:pt x="507" y="1168"/>
                    <a:pt x="508" y="1166"/>
                  </a:cubicBezTo>
                  <a:cubicBezTo>
                    <a:pt x="508" y="1163"/>
                    <a:pt x="507" y="1160"/>
                    <a:pt x="507" y="1157"/>
                  </a:cubicBezTo>
                  <a:cubicBezTo>
                    <a:pt x="507" y="1157"/>
                    <a:pt x="507" y="1157"/>
                    <a:pt x="507" y="1157"/>
                  </a:cubicBezTo>
                  <a:cubicBezTo>
                    <a:pt x="507" y="1154"/>
                    <a:pt x="506" y="1151"/>
                    <a:pt x="506" y="1147"/>
                  </a:cubicBezTo>
                  <a:cubicBezTo>
                    <a:pt x="506" y="1126"/>
                    <a:pt x="510" y="1106"/>
                    <a:pt x="517" y="1087"/>
                  </a:cubicBezTo>
                  <a:cubicBezTo>
                    <a:pt x="523" y="1070"/>
                    <a:pt x="530" y="1053"/>
                    <a:pt x="537" y="1036"/>
                  </a:cubicBezTo>
                  <a:cubicBezTo>
                    <a:pt x="538" y="1034"/>
                    <a:pt x="539" y="1032"/>
                    <a:pt x="540" y="1030"/>
                  </a:cubicBezTo>
                  <a:cubicBezTo>
                    <a:pt x="540" y="1030"/>
                    <a:pt x="540" y="1030"/>
                    <a:pt x="540" y="1030"/>
                  </a:cubicBezTo>
                  <a:cubicBezTo>
                    <a:pt x="547" y="1012"/>
                    <a:pt x="553" y="994"/>
                    <a:pt x="557" y="976"/>
                  </a:cubicBezTo>
                  <a:cubicBezTo>
                    <a:pt x="558" y="972"/>
                    <a:pt x="559" y="968"/>
                    <a:pt x="559" y="964"/>
                  </a:cubicBezTo>
                  <a:cubicBezTo>
                    <a:pt x="562" y="947"/>
                    <a:pt x="564" y="930"/>
                    <a:pt x="565" y="913"/>
                  </a:cubicBezTo>
                  <a:cubicBezTo>
                    <a:pt x="565" y="910"/>
                    <a:pt x="565" y="907"/>
                    <a:pt x="565" y="904"/>
                  </a:cubicBezTo>
                  <a:cubicBezTo>
                    <a:pt x="566" y="878"/>
                    <a:pt x="563" y="851"/>
                    <a:pt x="557" y="825"/>
                  </a:cubicBezTo>
                  <a:cubicBezTo>
                    <a:pt x="557" y="822"/>
                    <a:pt x="556" y="819"/>
                    <a:pt x="555" y="817"/>
                  </a:cubicBezTo>
                  <a:cubicBezTo>
                    <a:pt x="553" y="806"/>
                    <a:pt x="550" y="795"/>
                    <a:pt x="547" y="785"/>
                  </a:cubicBezTo>
                  <a:cubicBezTo>
                    <a:pt x="542" y="771"/>
                    <a:pt x="537" y="758"/>
                    <a:pt x="532" y="745"/>
                  </a:cubicBezTo>
                  <a:cubicBezTo>
                    <a:pt x="530" y="738"/>
                    <a:pt x="528" y="732"/>
                    <a:pt x="527" y="725"/>
                  </a:cubicBezTo>
                  <a:cubicBezTo>
                    <a:pt x="527" y="722"/>
                    <a:pt x="527" y="718"/>
                    <a:pt x="527" y="715"/>
                  </a:cubicBezTo>
                  <a:cubicBezTo>
                    <a:pt x="527" y="711"/>
                    <a:pt x="527" y="707"/>
                    <a:pt x="528" y="702"/>
                  </a:cubicBezTo>
                  <a:cubicBezTo>
                    <a:pt x="529" y="700"/>
                    <a:pt x="530" y="698"/>
                    <a:pt x="530" y="695"/>
                  </a:cubicBezTo>
                  <a:cubicBezTo>
                    <a:pt x="531" y="693"/>
                    <a:pt x="532" y="691"/>
                    <a:pt x="532" y="690"/>
                  </a:cubicBezTo>
                  <a:cubicBezTo>
                    <a:pt x="542" y="656"/>
                    <a:pt x="543" y="620"/>
                    <a:pt x="532" y="586"/>
                  </a:cubicBezTo>
                  <a:cubicBezTo>
                    <a:pt x="531" y="583"/>
                    <a:pt x="531" y="580"/>
                    <a:pt x="530" y="577"/>
                  </a:cubicBezTo>
                  <a:cubicBezTo>
                    <a:pt x="529" y="572"/>
                    <a:pt x="527" y="568"/>
                    <a:pt x="526" y="564"/>
                  </a:cubicBezTo>
                  <a:cubicBezTo>
                    <a:pt x="526" y="561"/>
                    <a:pt x="525" y="558"/>
                    <a:pt x="524" y="556"/>
                  </a:cubicBezTo>
                  <a:cubicBezTo>
                    <a:pt x="524" y="553"/>
                    <a:pt x="523" y="551"/>
                    <a:pt x="523" y="548"/>
                  </a:cubicBezTo>
                  <a:cubicBezTo>
                    <a:pt x="517" y="522"/>
                    <a:pt x="514" y="495"/>
                    <a:pt x="511" y="468"/>
                  </a:cubicBezTo>
                  <a:cubicBezTo>
                    <a:pt x="509" y="451"/>
                    <a:pt x="509" y="435"/>
                    <a:pt x="509" y="420"/>
                  </a:cubicBezTo>
                  <a:cubicBezTo>
                    <a:pt x="509" y="416"/>
                    <a:pt x="510" y="413"/>
                    <a:pt x="510" y="410"/>
                  </a:cubicBezTo>
                  <a:cubicBezTo>
                    <a:pt x="510" y="409"/>
                    <a:pt x="510" y="408"/>
                    <a:pt x="510" y="406"/>
                  </a:cubicBezTo>
                  <a:cubicBezTo>
                    <a:pt x="510" y="404"/>
                    <a:pt x="510" y="401"/>
                    <a:pt x="511" y="398"/>
                  </a:cubicBezTo>
                  <a:cubicBezTo>
                    <a:pt x="515" y="359"/>
                    <a:pt x="525" y="322"/>
                    <a:pt x="542" y="287"/>
                  </a:cubicBezTo>
                  <a:cubicBezTo>
                    <a:pt x="543" y="285"/>
                    <a:pt x="544" y="283"/>
                    <a:pt x="545" y="281"/>
                  </a:cubicBezTo>
                  <a:cubicBezTo>
                    <a:pt x="545" y="280"/>
                    <a:pt x="545" y="279"/>
                    <a:pt x="545" y="279"/>
                  </a:cubicBezTo>
                  <a:cubicBezTo>
                    <a:pt x="561" y="247"/>
                    <a:pt x="580" y="221"/>
                    <a:pt x="606" y="200"/>
                  </a:cubicBezTo>
                  <a:cubicBezTo>
                    <a:pt x="608" y="199"/>
                    <a:pt x="610" y="198"/>
                    <a:pt x="611" y="197"/>
                  </a:cubicBezTo>
                  <a:cubicBezTo>
                    <a:pt x="619" y="191"/>
                    <a:pt x="627" y="186"/>
                    <a:pt x="636" y="182"/>
                  </a:cubicBezTo>
                  <a:cubicBezTo>
                    <a:pt x="639" y="180"/>
                    <a:pt x="642" y="178"/>
                    <a:pt x="644" y="176"/>
                  </a:cubicBezTo>
                  <a:cubicBezTo>
                    <a:pt x="645" y="175"/>
                    <a:pt x="645" y="174"/>
                    <a:pt x="645" y="172"/>
                  </a:cubicBezTo>
                  <a:cubicBezTo>
                    <a:pt x="641" y="164"/>
                    <a:pt x="634" y="158"/>
                    <a:pt x="626" y="153"/>
                  </a:cubicBezTo>
                  <a:cubicBezTo>
                    <a:pt x="625" y="152"/>
                    <a:pt x="624" y="151"/>
                    <a:pt x="623" y="150"/>
                  </a:cubicBezTo>
                  <a:cubicBezTo>
                    <a:pt x="622" y="150"/>
                    <a:pt x="621" y="150"/>
                    <a:pt x="620" y="149"/>
                  </a:cubicBezTo>
                  <a:cubicBezTo>
                    <a:pt x="590" y="131"/>
                    <a:pt x="559" y="117"/>
                    <a:pt x="527" y="112"/>
                  </a:cubicBezTo>
                  <a:cubicBezTo>
                    <a:pt x="521" y="111"/>
                    <a:pt x="514" y="110"/>
                    <a:pt x="508" y="110"/>
                  </a:cubicBezTo>
                  <a:cubicBezTo>
                    <a:pt x="495" y="109"/>
                    <a:pt x="482" y="110"/>
                    <a:pt x="469" y="112"/>
                  </a:cubicBezTo>
                  <a:cubicBezTo>
                    <a:pt x="443" y="115"/>
                    <a:pt x="418" y="121"/>
                    <a:pt x="394" y="131"/>
                  </a:cubicBezTo>
                  <a:cubicBezTo>
                    <a:pt x="391" y="131"/>
                    <a:pt x="389" y="132"/>
                    <a:pt x="387" y="133"/>
                  </a:cubicBezTo>
                  <a:cubicBezTo>
                    <a:pt x="368" y="141"/>
                    <a:pt x="350" y="150"/>
                    <a:pt x="332" y="162"/>
                  </a:cubicBezTo>
                  <a:cubicBezTo>
                    <a:pt x="320" y="170"/>
                    <a:pt x="310" y="179"/>
                    <a:pt x="300" y="188"/>
                  </a:cubicBezTo>
                  <a:cubicBezTo>
                    <a:pt x="299" y="190"/>
                    <a:pt x="297" y="192"/>
                    <a:pt x="296" y="193"/>
                  </a:cubicBezTo>
                  <a:cubicBezTo>
                    <a:pt x="289" y="201"/>
                    <a:pt x="283" y="209"/>
                    <a:pt x="277" y="218"/>
                  </a:cubicBezTo>
                  <a:cubicBezTo>
                    <a:pt x="276" y="213"/>
                    <a:pt x="275" y="207"/>
                    <a:pt x="273" y="202"/>
                  </a:cubicBezTo>
                  <a:cubicBezTo>
                    <a:pt x="273" y="200"/>
                    <a:pt x="272" y="197"/>
                    <a:pt x="272" y="195"/>
                  </a:cubicBezTo>
                  <a:cubicBezTo>
                    <a:pt x="269" y="183"/>
                    <a:pt x="265" y="171"/>
                    <a:pt x="261" y="158"/>
                  </a:cubicBezTo>
                  <a:cubicBezTo>
                    <a:pt x="260" y="157"/>
                    <a:pt x="259" y="155"/>
                    <a:pt x="259" y="153"/>
                  </a:cubicBezTo>
                  <a:cubicBezTo>
                    <a:pt x="258" y="150"/>
                    <a:pt x="256" y="147"/>
                    <a:pt x="255" y="143"/>
                  </a:cubicBezTo>
                  <a:cubicBezTo>
                    <a:pt x="247" y="124"/>
                    <a:pt x="239" y="108"/>
                    <a:pt x="233" y="92"/>
                  </a:cubicBezTo>
                  <a:cubicBezTo>
                    <a:pt x="232" y="89"/>
                    <a:pt x="232" y="87"/>
                    <a:pt x="231" y="85"/>
                  </a:cubicBezTo>
                  <a:cubicBezTo>
                    <a:pt x="223" y="59"/>
                    <a:pt x="222" y="33"/>
                    <a:pt x="238" y="0"/>
                  </a:cubicBezTo>
                  <a:cubicBezTo>
                    <a:pt x="210" y="13"/>
                    <a:pt x="177" y="18"/>
                    <a:pt x="146" y="28"/>
                  </a:cubicBezTo>
                  <a:cubicBezTo>
                    <a:pt x="141" y="29"/>
                    <a:pt x="136" y="31"/>
                    <a:pt x="131" y="33"/>
                  </a:cubicBezTo>
                  <a:cubicBezTo>
                    <a:pt x="121" y="37"/>
                    <a:pt x="110" y="42"/>
                    <a:pt x="101" y="48"/>
                  </a:cubicBezTo>
                  <a:cubicBezTo>
                    <a:pt x="83" y="60"/>
                    <a:pt x="67" y="76"/>
                    <a:pt x="54" y="94"/>
                  </a:cubicBezTo>
                  <a:cubicBezTo>
                    <a:pt x="53" y="96"/>
                    <a:pt x="52" y="98"/>
                    <a:pt x="50" y="100"/>
                  </a:cubicBezTo>
                  <a:cubicBezTo>
                    <a:pt x="44" y="110"/>
                    <a:pt x="38" y="120"/>
                    <a:pt x="33" y="131"/>
                  </a:cubicBezTo>
                  <a:cubicBezTo>
                    <a:pt x="30" y="136"/>
                    <a:pt x="28" y="142"/>
                    <a:pt x="26" y="147"/>
                  </a:cubicBezTo>
                  <a:cubicBezTo>
                    <a:pt x="18" y="165"/>
                    <a:pt x="13" y="183"/>
                    <a:pt x="9" y="200"/>
                  </a:cubicBezTo>
                  <a:cubicBezTo>
                    <a:pt x="9" y="200"/>
                    <a:pt x="9" y="200"/>
                    <a:pt x="9" y="200"/>
                  </a:cubicBezTo>
                  <a:cubicBezTo>
                    <a:pt x="9" y="203"/>
                    <a:pt x="8" y="206"/>
                    <a:pt x="8" y="208"/>
                  </a:cubicBezTo>
                  <a:cubicBezTo>
                    <a:pt x="2" y="241"/>
                    <a:pt x="0" y="276"/>
                    <a:pt x="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3" name="Freeform 7"/>
            <p:cNvSpPr>
              <a:spLocks noEditPoints="1"/>
            </p:cNvSpPr>
            <p:nvPr>
              <p:custDataLst>
                <p:tags r:id="rId4"/>
              </p:custDataLst>
            </p:nvPr>
          </p:nvSpPr>
          <p:spPr bwMode="auto">
            <a:xfrm>
              <a:off x="6989763" y="3779838"/>
              <a:ext cx="2455863" cy="3567113"/>
            </a:xfrm>
            <a:custGeom>
              <a:avLst/>
              <a:gdLst>
                <a:gd name="T0" fmla="*/ 651 w 654"/>
                <a:gd name="T1" fmla="*/ 78 h 950"/>
                <a:gd name="T2" fmla="*/ 639 w 654"/>
                <a:gd name="T3" fmla="*/ 14 h 950"/>
                <a:gd name="T4" fmla="*/ 541 w 654"/>
                <a:gd name="T5" fmla="*/ 74 h 950"/>
                <a:gd name="T6" fmla="*/ 434 w 654"/>
                <a:gd name="T7" fmla="*/ 91 h 950"/>
                <a:gd name="T8" fmla="*/ 339 w 654"/>
                <a:gd name="T9" fmla="*/ 134 h 950"/>
                <a:gd name="T10" fmla="*/ 315 w 654"/>
                <a:gd name="T11" fmla="*/ 113 h 950"/>
                <a:gd name="T12" fmla="*/ 259 w 654"/>
                <a:gd name="T13" fmla="*/ 172 h 950"/>
                <a:gd name="T14" fmla="*/ 219 w 654"/>
                <a:gd name="T15" fmla="*/ 260 h 950"/>
                <a:gd name="T16" fmla="*/ 204 w 654"/>
                <a:gd name="T17" fmla="*/ 409 h 950"/>
                <a:gd name="T18" fmla="*/ 200 w 654"/>
                <a:gd name="T19" fmla="*/ 533 h 950"/>
                <a:gd name="T20" fmla="*/ 198 w 654"/>
                <a:gd name="T21" fmla="*/ 538 h 950"/>
                <a:gd name="T22" fmla="*/ 184 w 654"/>
                <a:gd name="T23" fmla="*/ 467 h 950"/>
                <a:gd name="T24" fmla="*/ 178 w 654"/>
                <a:gd name="T25" fmla="*/ 370 h 950"/>
                <a:gd name="T26" fmla="*/ 182 w 654"/>
                <a:gd name="T27" fmla="*/ 281 h 950"/>
                <a:gd name="T28" fmla="*/ 229 w 654"/>
                <a:gd name="T29" fmla="*/ 132 h 950"/>
                <a:gd name="T30" fmla="*/ 163 w 654"/>
                <a:gd name="T31" fmla="*/ 204 h 950"/>
                <a:gd name="T32" fmla="*/ 138 w 654"/>
                <a:gd name="T33" fmla="*/ 183 h 950"/>
                <a:gd name="T34" fmla="*/ 112 w 654"/>
                <a:gd name="T35" fmla="*/ 49 h 950"/>
                <a:gd name="T36" fmla="*/ 70 w 654"/>
                <a:gd name="T37" fmla="*/ 45 h 950"/>
                <a:gd name="T38" fmla="*/ 5 w 654"/>
                <a:gd name="T39" fmla="*/ 93 h 950"/>
                <a:gd name="T40" fmla="*/ 31 w 654"/>
                <a:gd name="T41" fmla="*/ 174 h 950"/>
                <a:gd name="T42" fmla="*/ 99 w 654"/>
                <a:gd name="T43" fmla="*/ 282 h 950"/>
                <a:gd name="T44" fmla="*/ 118 w 654"/>
                <a:gd name="T45" fmla="*/ 353 h 950"/>
                <a:gd name="T46" fmla="*/ 147 w 654"/>
                <a:gd name="T47" fmla="*/ 480 h 950"/>
                <a:gd name="T48" fmla="*/ 169 w 654"/>
                <a:gd name="T49" fmla="*/ 605 h 950"/>
                <a:gd name="T50" fmla="*/ 164 w 654"/>
                <a:gd name="T51" fmla="*/ 751 h 950"/>
                <a:gd name="T52" fmla="*/ 122 w 654"/>
                <a:gd name="T53" fmla="*/ 909 h 950"/>
                <a:gd name="T54" fmla="*/ 116 w 654"/>
                <a:gd name="T55" fmla="*/ 949 h 950"/>
                <a:gd name="T56" fmla="*/ 144 w 654"/>
                <a:gd name="T57" fmla="*/ 932 h 950"/>
                <a:gd name="T58" fmla="*/ 191 w 654"/>
                <a:gd name="T59" fmla="*/ 854 h 950"/>
                <a:gd name="T60" fmla="*/ 213 w 654"/>
                <a:gd name="T61" fmla="*/ 711 h 950"/>
                <a:gd name="T62" fmla="*/ 230 w 654"/>
                <a:gd name="T63" fmla="*/ 572 h 950"/>
                <a:gd name="T64" fmla="*/ 346 w 654"/>
                <a:gd name="T65" fmla="*/ 528 h 950"/>
                <a:gd name="T66" fmla="*/ 437 w 654"/>
                <a:gd name="T67" fmla="*/ 497 h 950"/>
                <a:gd name="T68" fmla="*/ 533 w 654"/>
                <a:gd name="T69" fmla="*/ 422 h 950"/>
                <a:gd name="T70" fmla="*/ 598 w 654"/>
                <a:gd name="T71" fmla="*/ 320 h 950"/>
                <a:gd name="T72" fmla="*/ 557 w 654"/>
                <a:gd name="T73" fmla="*/ 295 h 950"/>
                <a:gd name="T74" fmla="*/ 554 w 654"/>
                <a:gd name="T75" fmla="*/ 283 h 950"/>
                <a:gd name="T76" fmla="*/ 638 w 654"/>
                <a:gd name="T77" fmla="*/ 134 h 950"/>
                <a:gd name="T78" fmla="*/ 533 w 654"/>
                <a:gd name="T79" fmla="*/ 206 h 950"/>
                <a:gd name="T80" fmla="*/ 397 w 654"/>
                <a:gd name="T81" fmla="*/ 277 h 950"/>
                <a:gd name="T82" fmla="*/ 315 w 654"/>
                <a:gd name="T83" fmla="*/ 355 h 950"/>
                <a:gd name="T84" fmla="*/ 260 w 654"/>
                <a:gd name="T85" fmla="*/ 452 h 950"/>
                <a:gd name="T86" fmla="*/ 247 w 654"/>
                <a:gd name="T87" fmla="*/ 452 h 950"/>
                <a:gd name="T88" fmla="*/ 303 w 654"/>
                <a:gd name="T89" fmla="*/ 334 h 950"/>
                <a:gd name="T90" fmla="*/ 378 w 654"/>
                <a:gd name="T91" fmla="*/ 258 h 950"/>
                <a:gd name="T92" fmla="*/ 523 w 654"/>
                <a:gd name="T93" fmla="*/ 188 h 950"/>
                <a:gd name="T94" fmla="*/ 580 w 654"/>
                <a:gd name="T95" fmla="*/ 1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4" h="950">
                  <a:moveTo>
                    <a:pt x="638" y="134"/>
                  </a:moveTo>
                  <a:cubicBezTo>
                    <a:pt x="639" y="131"/>
                    <a:pt x="640" y="129"/>
                    <a:pt x="641" y="126"/>
                  </a:cubicBezTo>
                  <a:cubicBezTo>
                    <a:pt x="645" y="113"/>
                    <a:pt x="648" y="99"/>
                    <a:pt x="650" y="86"/>
                  </a:cubicBezTo>
                  <a:cubicBezTo>
                    <a:pt x="650" y="83"/>
                    <a:pt x="651" y="80"/>
                    <a:pt x="651" y="78"/>
                  </a:cubicBezTo>
                  <a:cubicBezTo>
                    <a:pt x="654" y="56"/>
                    <a:pt x="654" y="34"/>
                    <a:pt x="652" y="11"/>
                  </a:cubicBezTo>
                  <a:cubicBezTo>
                    <a:pt x="652" y="10"/>
                    <a:pt x="651" y="8"/>
                    <a:pt x="649" y="5"/>
                  </a:cubicBezTo>
                  <a:cubicBezTo>
                    <a:pt x="647" y="7"/>
                    <a:pt x="644" y="9"/>
                    <a:pt x="642" y="11"/>
                  </a:cubicBezTo>
                  <a:cubicBezTo>
                    <a:pt x="641" y="12"/>
                    <a:pt x="640" y="13"/>
                    <a:pt x="639" y="14"/>
                  </a:cubicBezTo>
                  <a:cubicBezTo>
                    <a:pt x="629" y="24"/>
                    <a:pt x="620" y="32"/>
                    <a:pt x="612" y="39"/>
                  </a:cubicBezTo>
                  <a:cubicBezTo>
                    <a:pt x="610" y="40"/>
                    <a:pt x="609" y="41"/>
                    <a:pt x="607" y="43"/>
                  </a:cubicBezTo>
                  <a:cubicBezTo>
                    <a:pt x="588" y="58"/>
                    <a:pt x="573" y="66"/>
                    <a:pt x="553" y="71"/>
                  </a:cubicBezTo>
                  <a:cubicBezTo>
                    <a:pt x="549" y="72"/>
                    <a:pt x="545" y="73"/>
                    <a:pt x="541" y="74"/>
                  </a:cubicBezTo>
                  <a:cubicBezTo>
                    <a:pt x="530" y="77"/>
                    <a:pt x="518" y="79"/>
                    <a:pt x="503" y="81"/>
                  </a:cubicBezTo>
                  <a:cubicBezTo>
                    <a:pt x="503" y="81"/>
                    <a:pt x="503" y="81"/>
                    <a:pt x="503" y="81"/>
                  </a:cubicBezTo>
                  <a:cubicBezTo>
                    <a:pt x="500" y="81"/>
                    <a:pt x="498" y="82"/>
                    <a:pt x="495" y="82"/>
                  </a:cubicBezTo>
                  <a:cubicBezTo>
                    <a:pt x="475" y="85"/>
                    <a:pt x="454" y="88"/>
                    <a:pt x="434" y="91"/>
                  </a:cubicBezTo>
                  <a:cubicBezTo>
                    <a:pt x="415" y="94"/>
                    <a:pt x="397" y="100"/>
                    <a:pt x="380" y="109"/>
                  </a:cubicBezTo>
                  <a:cubicBezTo>
                    <a:pt x="378" y="110"/>
                    <a:pt x="376" y="111"/>
                    <a:pt x="374" y="112"/>
                  </a:cubicBezTo>
                  <a:cubicBezTo>
                    <a:pt x="371" y="114"/>
                    <a:pt x="368" y="116"/>
                    <a:pt x="365" y="118"/>
                  </a:cubicBezTo>
                  <a:cubicBezTo>
                    <a:pt x="356" y="123"/>
                    <a:pt x="348" y="129"/>
                    <a:pt x="339" y="134"/>
                  </a:cubicBezTo>
                  <a:cubicBezTo>
                    <a:pt x="331" y="139"/>
                    <a:pt x="323" y="144"/>
                    <a:pt x="315" y="149"/>
                  </a:cubicBezTo>
                  <a:cubicBezTo>
                    <a:pt x="314" y="150"/>
                    <a:pt x="313" y="150"/>
                    <a:pt x="312" y="151"/>
                  </a:cubicBezTo>
                  <a:cubicBezTo>
                    <a:pt x="314" y="138"/>
                    <a:pt x="315" y="128"/>
                    <a:pt x="317" y="113"/>
                  </a:cubicBezTo>
                  <a:cubicBezTo>
                    <a:pt x="315" y="113"/>
                    <a:pt x="315" y="113"/>
                    <a:pt x="315" y="113"/>
                  </a:cubicBezTo>
                  <a:cubicBezTo>
                    <a:pt x="307" y="118"/>
                    <a:pt x="302" y="122"/>
                    <a:pt x="297" y="126"/>
                  </a:cubicBezTo>
                  <a:cubicBezTo>
                    <a:pt x="289" y="135"/>
                    <a:pt x="280" y="144"/>
                    <a:pt x="273" y="153"/>
                  </a:cubicBezTo>
                  <a:cubicBezTo>
                    <a:pt x="271" y="155"/>
                    <a:pt x="270" y="157"/>
                    <a:pt x="268" y="159"/>
                  </a:cubicBezTo>
                  <a:cubicBezTo>
                    <a:pt x="265" y="163"/>
                    <a:pt x="262" y="167"/>
                    <a:pt x="259" y="172"/>
                  </a:cubicBezTo>
                  <a:cubicBezTo>
                    <a:pt x="246" y="192"/>
                    <a:pt x="235" y="214"/>
                    <a:pt x="226" y="237"/>
                  </a:cubicBezTo>
                  <a:cubicBezTo>
                    <a:pt x="224" y="241"/>
                    <a:pt x="223" y="246"/>
                    <a:pt x="221" y="251"/>
                  </a:cubicBezTo>
                  <a:cubicBezTo>
                    <a:pt x="221" y="251"/>
                    <a:pt x="221" y="252"/>
                    <a:pt x="221" y="252"/>
                  </a:cubicBezTo>
                  <a:cubicBezTo>
                    <a:pt x="220" y="255"/>
                    <a:pt x="219" y="257"/>
                    <a:pt x="219" y="260"/>
                  </a:cubicBezTo>
                  <a:cubicBezTo>
                    <a:pt x="213" y="280"/>
                    <a:pt x="209" y="302"/>
                    <a:pt x="208" y="324"/>
                  </a:cubicBezTo>
                  <a:cubicBezTo>
                    <a:pt x="206" y="345"/>
                    <a:pt x="205" y="366"/>
                    <a:pt x="205" y="387"/>
                  </a:cubicBezTo>
                  <a:cubicBezTo>
                    <a:pt x="205" y="390"/>
                    <a:pt x="205" y="393"/>
                    <a:pt x="204" y="396"/>
                  </a:cubicBezTo>
                  <a:cubicBezTo>
                    <a:pt x="204" y="401"/>
                    <a:pt x="204" y="405"/>
                    <a:pt x="204" y="409"/>
                  </a:cubicBezTo>
                  <a:cubicBezTo>
                    <a:pt x="204" y="413"/>
                    <a:pt x="204" y="416"/>
                    <a:pt x="204" y="419"/>
                  </a:cubicBezTo>
                  <a:cubicBezTo>
                    <a:pt x="204" y="437"/>
                    <a:pt x="204" y="456"/>
                    <a:pt x="205" y="474"/>
                  </a:cubicBezTo>
                  <a:cubicBezTo>
                    <a:pt x="206" y="492"/>
                    <a:pt x="203" y="510"/>
                    <a:pt x="202" y="528"/>
                  </a:cubicBezTo>
                  <a:cubicBezTo>
                    <a:pt x="202" y="530"/>
                    <a:pt x="201" y="531"/>
                    <a:pt x="200" y="533"/>
                  </a:cubicBezTo>
                  <a:cubicBezTo>
                    <a:pt x="199" y="534"/>
                    <a:pt x="198" y="535"/>
                    <a:pt x="197" y="536"/>
                  </a:cubicBezTo>
                  <a:cubicBezTo>
                    <a:pt x="197" y="536"/>
                    <a:pt x="197" y="536"/>
                    <a:pt x="197" y="537"/>
                  </a:cubicBezTo>
                  <a:cubicBezTo>
                    <a:pt x="198" y="538"/>
                    <a:pt x="198" y="538"/>
                    <a:pt x="199" y="539"/>
                  </a:cubicBezTo>
                  <a:cubicBezTo>
                    <a:pt x="199" y="539"/>
                    <a:pt x="198" y="539"/>
                    <a:pt x="198" y="538"/>
                  </a:cubicBezTo>
                  <a:cubicBezTo>
                    <a:pt x="197" y="538"/>
                    <a:pt x="197" y="537"/>
                    <a:pt x="197" y="537"/>
                  </a:cubicBezTo>
                  <a:cubicBezTo>
                    <a:pt x="197" y="537"/>
                    <a:pt x="197" y="536"/>
                    <a:pt x="197" y="536"/>
                  </a:cubicBezTo>
                  <a:cubicBezTo>
                    <a:pt x="197" y="534"/>
                    <a:pt x="196" y="531"/>
                    <a:pt x="196" y="529"/>
                  </a:cubicBezTo>
                  <a:cubicBezTo>
                    <a:pt x="191" y="508"/>
                    <a:pt x="187" y="488"/>
                    <a:pt x="184" y="467"/>
                  </a:cubicBezTo>
                  <a:cubicBezTo>
                    <a:pt x="183" y="459"/>
                    <a:pt x="182" y="450"/>
                    <a:pt x="181" y="442"/>
                  </a:cubicBezTo>
                  <a:cubicBezTo>
                    <a:pt x="181" y="439"/>
                    <a:pt x="181" y="436"/>
                    <a:pt x="181" y="433"/>
                  </a:cubicBezTo>
                  <a:cubicBezTo>
                    <a:pt x="180" y="421"/>
                    <a:pt x="179" y="409"/>
                    <a:pt x="179" y="397"/>
                  </a:cubicBezTo>
                  <a:cubicBezTo>
                    <a:pt x="178" y="388"/>
                    <a:pt x="178" y="379"/>
                    <a:pt x="178" y="370"/>
                  </a:cubicBezTo>
                  <a:cubicBezTo>
                    <a:pt x="178" y="366"/>
                    <a:pt x="178" y="363"/>
                    <a:pt x="178" y="360"/>
                  </a:cubicBezTo>
                  <a:cubicBezTo>
                    <a:pt x="177" y="348"/>
                    <a:pt x="178" y="336"/>
                    <a:pt x="178" y="324"/>
                  </a:cubicBezTo>
                  <a:cubicBezTo>
                    <a:pt x="179" y="313"/>
                    <a:pt x="179" y="303"/>
                    <a:pt x="180" y="292"/>
                  </a:cubicBezTo>
                  <a:cubicBezTo>
                    <a:pt x="181" y="288"/>
                    <a:pt x="181" y="285"/>
                    <a:pt x="182" y="281"/>
                  </a:cubicBezTo>
                  <a:cubicBezTo>
                    <a:pt x="184" y="264"/>
                    <a:pt x="186" y="248"/>
                    <a:pt x="190" y="231"/>
                  </a:cubicBezTo>
                  <a:cubicBezTo>
                    <a:pt x="191" y="229"/>
                    <a:pt x="191" y="226"/>
                    <a:pt x="192" y="224"/>
                  </a:cubicBezTo>
                  <a:cubicBezTo>
                    <a:pt x="197" y="203"/>
                    <a:pt x="203" y="184"/>
                    <a:pt x="211" y="164"/>
                  </a:cubicBezTo>
                  <a:cubicBezTo>
                    <a:pt x="215" y="153"/>
                    <a:pt x="223" y="143"/>
                    <a:pt x="229" y="132"/>
                  </a:cubicBezTo>
                  <a:cubicBezTo>
                    <a:pt x="226" y="128"/>
                    <a:pt x="223" y="131"/>
                    <a:pt x="220" y="131"/>
                  </a:cubicBezTo>
                  <a:cubicBezTo>
                    <a:pt x="208" y="136"/>
                    <a:pt x="199" y="146"/>
                    <a:pt x="191" y="157"/>
                  </a:cubicBezTo>
                  <a:cubicBezTo>
                    <a:pt x="182" y="170"/>
                    <a:pt x="174" y="184"/>
                    <a:pt x="166" y="198"/>
                  </a:cubicBezTo>
                  <a:cubicBezTo>
                    <a:pt x="165" y="200"/>
                    <a:pt x="164" y="202"/>
                    <a:pt x="163" y="204"/>
                  </a:cubicBezTo>
                  <a:cubicBezTo>
                    <a:pt x="160" y="208"/>
                    <a:pt x="158" y="212"/>
                    <a:pt x="155" y="217"/>
                  </a:cubicBezTo>
                  <a:cubicBezTo>
                    <a:pt x="152" y="223"/>
                    <a:pt x="149" y="230"/>
                    <a:pt x="144" y="241"/>
                  </a:cubicBezTo>
                  <a:cubicBezTo>
                    <a:pt x="142" y="233"/>
                    <a:pt x="141" y="229"/>
                    <a:pt x="141" y="225"/>
                  </a:cubicBezTo>
                  <a:cubicBezTo>
                    <a:pt x="140" y="211"/>
                    <a:pt x="139" y="197"/>
                    <a:pt x="138" y="183"/>
                  </a:cubicBezTo>
                  <a:cubicBezTo>
                    <a:pt x="137" y="178"/>
                    <a:pt x="137" y="174"/>
                    <a:pt x="136" y="169"/>
                  </a:cubicBezTo>
                  <a:cubicBezTo>
                    <a:pt x="135" y="151"/>
                    <a:pt x="133" y="134"/>
                    <a:pt x="132" y="116"/>
                  </a:cubicBezTo>
                  <a:cubicBezTo>
                    <a:pt x="129" y="94"/>
                    <a:pt x="124" y="74"/>
                    <a:pt x="115" y="55"/>
                  </a:cubicBezTo>
                  <a:cubicBezTo>
                    <a:pt x="114" y="53"/>
                    <a:pt x="113" y="51"/>
                    <a:pt x="112" y="49"/>
                  </a:cubicBezTo>
                  <a:cubicBezTo>
                    <a:pt x="106" y="35"/>
                    <a:pt x="97" y="22"/>
                    <a:pt x="88" y="9"/>
                  </a:cubicBezTo>
                  <a:cubicBezTo>
                    <a:pt x="85" y="6"/>
                    <a:pt x="82" y="3"/>
                    <a:pt x="79" y="0"/>
                  </a:cubicBezTo>
                  <a:cubicBezTo>
                    <a:pt x="78" y="0"/>
                    <a:pt x="77" y="0"/>
                    <a:pt x="75" y="1"/>
                  </a:cubicBezTo>
                  <a:cubicBezTo>
                    <a:pt x="72" y="15"/>
                    <a:pt x="78" y="31"/>
                    <a:pt x="70" y="45"/>
                  </a:cubicBezTo>
                  <a:cubicBezTo>
                    <a:pt x="63" y="57"/>
                    <a:pt x="56" y="69"/>
                    <a:pt x="46" y="78"/>
                  </a:cubicBezTo>
                  <a:cubicBezTo>
                    <a:pt x="46" y="79"/>
                    <a:pt x="46" y="79"/>
                    <a:pt x="46" y="79"/>
                  </a:cubicBezTo>
                  <a:cubicBezTo>
                    <a:pt x="44" y="80"/>
                    <a:pt x="42" y="81"/>
                    <a:pt x="41" y="82"/>
                  </a:cubicBezTo>
                  <a:cubicBezTo>
                    <a:pt x="30" y="89"/>
                    <a:pt x="18" y="91"/>
                    <a:pt x="5" y="93"/>
                  </a:cubicBezTo>
                  <a:cubicBezTo>
                    <a:pt x="0" y="107"/>
                    <a:pt x="4" y="120"/>
                    <a:pt x="9" y="133"/>
                  </a:cubicBezTo>
                  <a:cubicBezTo>
                    <a:pt x="11" y="137"/>
                    <a:pt x="13" y="141"/>
                    <a:pt x="15" y="146"/>
                  </a:cubicBezTo>
                  <a:cubicBezTo>
                    <a:pt x="16" y="148"/>
                    <a:pt x="17" y="150"/>
                    <a:pt x="18" y="152"/>
                  </a:cubicBezTo>
                  <a:cubicBezTo>
                    <a:pt x="22" y="159"/>
                    <a:pt x="26" y="167"/>
                    <a:pt x="31" y="174"/>
                  </a:cubicBezTo>
                  <a:cubicBezTo>
                    <a:pt x="44" y="195"/>
                    <a:pt x="58" y="216"/>
                    <a:pt x="73" y="236"/>
                  </a:cubicBezTo>
                  <a:cubicBezTo>
                    <a:pt x="73" y="237"/>
                    <a:pt x="74" y="237"/>
                    <a:pt x="74" y="238"/>
                  </a:cubicBezTo>
                  <a:cubicBezTo>
                    <a:pt x="75" y="239"/>
                    <a:pt x="76" y="241"/>
                    <a:pt x="78" y="243"/>
                  </a:cubicBezTo>
                  <a:cubicBezTo>
                    <a:pt x="86" y="255"/>
                    <a:pt x="93" y="268"/>
                    <a:pt x="99" y="282"/>
                  </a:cubicBezTo>
                  <a:cubicBezTo>
                    <a:pt x="100" y="286"/>
                    <a:pt x="101" y="290"/>
                    <a:pt x="102" y="294"/>
                  </a:cubicBezTo>
                  <a:cubicBezTo>
                    <a:pt x="103" y="294"/>
                    <a:pt x="103" y="295"/>
                    <a:pt x="103" y="295"/>
                  </a:cubicBezTo>
                  <a:cubicBezTo>
                    <a:pt x="107" y="312"/>
                    <a:pt x="112" y="329"/>
                    <a:pt x="117" y="346"/>
                  </a:cubicBezTo>
                  <a:cubicBezTo>
                    <a:pt x="117" y="348"/>
                    <a:pt x="118" y="351"/>
                    <a:pt x="118" y="353"/>
                  </a:cubicBezTo>
                  <a:cubicBezTo>
                    <a:pt x="122" y="365"/>
                    <a:pt x="125" y="377"/>
                    <a:pt x="127" y="390"/>
                  </a:cubicBezTo>
                  <a:cubicBezTo>
                    <a:pt x="133" y="416"/>
                    <a:pt x="139" y="443"/>
                    <a:pt x="145" y="469"/>
                  </a:cubicBezTo>
                  <a:cubicBezTo>
                    <a:pt x="145" y="472"/>
                    <a:pt x="146" y="474"/>
                    <a:pt x="146" y="477"/>
                  </a:cubicBezTo>
                  <a:cubicBezTo>
                    <a:pt x="146" y="478"/>
                    <a:pt x="147" y="479"/>
                    <a:pt x="147" y="480"/>
                  </a:cubicBezTo>
                  <a:cubicBezTo>
                    <a:pt x="148" y="484"/>
                    <a:pt x="149" y="488"/>
                    <a:pt x="149" y="492"/>
                  </a:cubicBezTo>
                  <a:cubicBezTo>
                    <a:pt x="153" y="507"/>
                    <a:pt x="156" y="523"/>
                    <a:pt x="159" y="538"/>
                  </a:cubicBezTo>
                  <a:cubicBezTo>
                    <a:pt x="164" y="557"/>
                    <a:pt x="166" y="577"/>
                    <a:pt x="168" y="596"/>
                  </a:cubicBezTo>
                  <a:cubicBezTo>
                    <a:pt x="168" y="599"/>
                    <a:pt x="169" y="602"/>
                    <a:pt x="169" y="605"/>
                  </a:cubicBezTo>
                  <a:cubicBezTo>
                    <a:pt x="170" y="619"/>
                    <a:pt x="171" y="634"/>
                    <a:pt x="171" y="649"/>
                  </a:cubicBezTo>
                  <a:cubicBezTo>
                    <a:pt x="171" y="651"/>
                    <a:pt x="171" y="653"/>
                    <a:pt x="171" y="655"/>
                  </a:cubicBezTo>
                  <a:cubicBezTo>
                    <a:pt x="171" y="658"/>
                    <a:pt x="171" y="661"/>
                    <a:pt x="171" y="664"/>
                  </a:cubicBezTo>
                  <a:cubicBezTo>
                    <a:pt x="170" y="694"/>
                    <a:pt x="168" y="723"/>
                    <a:pt x="164" y="751"/>
                  </a:cubicBezTo>
                  <a:cubicBezTo>
                    <a:pt x="163" y="755"/>
                    <a:pt x="163" y="759"/>
                    <a:pt x="162" y="762"/>
                  </a:cubicBezTo>
                  <a:cubicBezTo>
                    <a:pt x="160" y="772"/>
                    <a:pt x="159" y="782"/>
                    <a:pt x="157" y="792"/>
                  </a:cubicBezTo>
                  <a:cubicBezTo>
                    <a:pt x="156" y="794"/>
                    <a:pt x="156" y="797"/>
                    <a:pt x="155" y="799"/>
                  </a:cubicBezTo>
                  <a:cubicBezTo>
                    <a:pt x="147" y="836"/>
                    <a:pt x="136" y="873"/>
                    <a:pt x="122" y="909"/>
                  </a:cubicBezTo>
                  <a:cubicBezTo>
                    <a:pt x="122" y="909"/>
                    <a:pt x="122" y="909"/>
                    <a:pt x="122" y="910"/>
                  </a:cubicBezTo>
                  <a:cubicBezTo>
                    <a:pt x="121" y="912"/>
                    <a:pt x="121" y="913"/>
                    <a:pt x="120" y="915"/>
                  </a:cubicBezTo>
                  <a:cubicBezTo>
                    <a:pt x="116" y="926"/>
                    <a:pt x="111" y="937"/>
                    <a:pt x="106" y="950"/>
                  </a:cubicBezTo>
                  <a:cubicBezTo>
                    <a:pt x="110" y="950"/>
                    <a:pt x="113" y="950"/>
                    <a:pt x="116" y="949"/>
                  </a:cubicBezTo>
                  <a:cubicBezTo>
                    <a:pt x="117" y="949"/>
                    <a:pt x="119" y="949"/>
                    <a:pt x="120" y="948"/>
                  </a:cubicBezTo>
                  <a:cubicBezTo>
                    <a:pt x="125" y="945"/>
                    <a:pt x="131" y="942"/>
                    <a:pt x="136" y="939"/>
                  </a:cubicBezTo>
                  <a:cubicBezTo>
                    <a:pt x="137" y="938"/>
                    <a:pt x="139" y="936"/>
                    <a:pt x="141" y="935"/>
                  </a:cubicBezTo>
                  <a:cubicBezTo>
                    <a:pt x="142" y="934"/>
                    <a:pt x="143" y="933"/>
                    <a:pt x="144" y="932"/>
                  </a:cubicBezTo>
                  <a:cubicBezTo>
                    <a:pt x="144" y="932"/>
                    <a:pt x="145" y="931"/>
                    <a:pt x="145" y="931"/>
                  </a:cubicBezTo>
                  <a:cubicBezTo>
                    <a:pt x="151" y="926"/>
                    <a:pt x="156" y="920"/>
                    <a:pt x="160" y="915"/>
                  </a:cubicBezTo>
                  <a:cubicBezTo>
                    <a:pt x="167" y="907"/>
                    <a:pt x="172" y="898"/>
                    <a:pt x="177" y="889"/>
                  </a:cubicBezTo>
                  <a:cubicBezTo>
                    <a:pt x="182" y="878"/>
                    <a:pt x="187" y="866"/>
                    <a:pt x="191" y="854"/>
                  </a:cubicBezTo>
                  <a:cubicBezTo>
                    <a:pt x="192" y="849"/>
                    <a:pt x="194" y="844"/>
                    <a:pt x="195" y="839"/>
                  </a:cubicBezTo>
                  <a:cubicBezTo>
                    <a:pt x="196" y="836"/>
                    <a:pt x="196" y="834"/>
                    <a:pt x="197" y="832"/>
                  </a:cubicBezTo>
                  <a:cubicBezTo>
                    <a:pt x="204" y="801"/>
                    <a:pt x="209" y="770"/>
                    <a:pt x="211" y="738"/>
                  </a:cubicBezTo>
                  <a:cubicBezTo>
                    <a:pt x="212" y="729"/>
                    <a:pt x="213" y="720"/>
                    <a:pt x="213" y="711"/>
                  </a:cubicBezTo>
                  <a:cubicBezTo>
                    <a:pt x="213" y="707"/>
                    <a:pt x="213" y="702"/>
                    <a:pt x="213" y="697"/>
                  </a:cubicBezTo>
                  <a:cubicBezTo>
                    <a:pt x="214" y="672"/>
                    <a:pt x="213" y="647"/>
                    <a:pt x="210" y="621"/>
                  </a:cubicBezTo>
                  <a:cubicBezTo>
                    <a:pt x="207" y="602"/>
                    <a:pt x="213" y="589"/>
                    <a:pt x="225" y="577"/>
                  </a:cubicBezTo>
                  <a:cubicBezTo>
                    <a:pt x="226" y="576"/>
                    <a:pt x="228" y="574"/>
                    <a:pt x="230" y="572"/>
                  </a:cubicBezTo>
                  <a:cubicBezTo>
                    <a:pt x="232" y="571"/>
                    <a:pt x="233" y="569"/>
                    <a:pt x="235" y="568"/>
                  </a:cubicBezTo>
                  <a:cubicBezTo>
                    <a:pt x="242" y="563"/>
                    <a:pt x="250" y="558"/>
                    <a:pt x="259" y="555"/>
                  </a:cubicBezTo>
                  <a:cubicBezTo>
                    <a:pt x="286" y="547"/>
                    <a:pt x="312" y="538"/>
                    <a:pt x="339" y="530"/>
                  </a:cubicBezTo>
                  <a:cubicBezTo>
                    <a:pt x="342" y="530"/>
                    <a:pt x="344" y="529"/>
                    <a:pt x="346" y="528"/>
                  </a:cubicBezTo>
                  <a:cubicBezTo>
                    <a:pt x="347" y="528"/>
                    <a:pt x="348" y="528"/>
                    <a:pt x="349" y="528"/>
                  </a:cubicBezTo>
                  <a:cubicBezTo>
                    <a:pt x="368" y="522"/>
                    <a:pt x="388" y="516"/>
                    <a:pt x="407" y="510"/>
                  </a:cubicBezTo>
                  <a:cubicBezTo>
                    <a:pt x="412" y="508"/>
                    <a:pt x="416" y="506"/>
                    <a:pt x="421" y="504"/>
                  </a:cubicBezTo>
                  <a:cubicBezTo>
                    <a:pt x="427" y="502"/>
                    <a:pt x="432" y="500"/>
                    <a:pt x="437" y="497"/>
                  </a:cubicBezTo>
                  <a:cubicBezTo>
                    <a:pt x="442" y="495"/>
                    <a:pt x="446" y="493"/>
                    <a:pt x="451" y="490"/>
                  </a:cubicBezTo>
                  <a:cubicBezTo>
                    <a:pt x="453" y="489"/>
                    <a:pt x="455" y="488"/>
                    <a:pt x="457" y="487"/>
                  </a:cubicBezTo>
                  <a:cubicBezTo>
                    <a:pt x="474" y="477"/>
                    <a:pt x="490" y="465"/>
                    <a:pt x="505" y="451"/>
                  </a:cubicBezTo>
                  <a:cubicBezTo>
                    <a:pt x="515" y="442"/>
                    <a:pt x="524" y="432"/>
                    <a:pt x="533" y="422"/>
                  </a:cubicBezTo>
                  <a:cubicBezTo>
                    <a:pt x="535" y="420"/>
                    <a:pt x="536" y="418"/>
                    <a:pt x="537" y="417"/>
                  </a:cubicBezTo>
                  <a:cubicBezTo>
                    <a:pt x="557" y="393"/>
                    <a:pt x="574" y="366"/>
                    <a:pt x="589" y="337"/>
                  </a:cubicBezTo>
                  <a:cubicBezTo>
                    <a:pt x="590" y="335"/>
                    <a:pt x="591" y="333"/>
                    <a:pt x="592" y="331"/>
                  </a:cubicBezTo>
                  <a:cubicBezTo>
                    <a:pt x="594" y="327"/>
                    <a:pt x="596" y="323"/>
                    <a:pt x="598" y="320"/>
                  </a:cubicBezTo>
                  <a:cubicBezTo>
                    <a:pt x="605" y="306"/>
                    <a:pt x="613" y="292"/>
                    <a:pt x="620" y="278"/>
                  </a:cubicBezTo>
                  <a:cubicBezTo>
                    <a:pt x="621" y="277"/>
                    <a:pt x="620" y="275"/>
                    <a:pt x="620" y="272"/>
                  </a:cubicBezTo>
                  <a:cubicBezTo>
                    <a:pt x="600" y="276"/>
                    <a:pt x="582" y="283"/>
                    <a:pt x="563" y="292"/>
                  </a:cubicBezTo>
                  <a:cubicBezTo>
                    <a:pt x="561" y="293"/>
                    <a:pt x="559" y="294"/>
                    <a:pt x="557" y="295"/>
                  </a:cubicBezTo>
                  <a:cubicBezTo>
                    <a:pt x="553" y="298"/>
                    <a:pt x="548" y="301"/>
                    <a:pt x="543" y="303"/>
                  </a:cubicBezTo>
                  <a:cubicBezTo>
                    <a:pt x="542" y="294"/>
                    <a:pt x="546" y="291"/>
                    <a:pt x="550" y="288"/>
                  </a:cubicBezTo>
                  <a:cubicBezTo>
                    <a:pt x="550" y="287"/>
                    <a:pt x="551" y="287"/>
                    <a:pt x="551" y="286"/>
                  </a:cubicBezTo>
                  <a:cubicBezTo>
                    <a:pt x="552" y="285"/>
                    <a:pt x="553" y="284"/>
                    <a:pt x="554" y="283"/>
                  </a:cubicBezTo>
                  <a:cubicBezTo>
                    <a:pt x="579" y="258"/>
                    <a:pt x="597" y="230"/>
                    <a:pt x="612" y="198"/>
                  </a:cubicBezTo>
                  <a:cubicBezTo>
                    <a:pt x="613" y="196"/>
                    <a:pt x="614" y="194"/>
                    <a:pt x="615" y="192"/>
                  </a:cubicBezTo>
                  <a:cubicBezTo>
                    <a:pt x="623" y="175"/>
                    <a:pt x="630" y="158"/>
                    <a:pt x="636" y="140"/>
                  </a:cubicBezTo>
                  <a:cubicBezTo>
                    <a:pt x="637" y="138"/>
                    <a:pt x="638" y="136"/>
                    <a:pt x="638" y="134"/>
                  </a:cubicBezTo>
                  <a:close/>
                  <a:moveTo>
                    <a:pt x="578" y="156"/>
                  </a:moveTo>
                  <a:cubicBezTo>
                    <a:pt x="578" y="158"/>
                    <a:pt x="578" y="160"/>
                    <a:pt x="577" y="161"/>
                  </a:cubicBezTo>
                  <a:cubicBezTo>
                    <a:pt x="577" y="162"/>
                    <a:pt x="576" y="162"/>
                    <a:pt x="576" y="163"/>
                  </a:cubicBezTo>
                  <a:cubicBezTo>
                    <a:pt x="567" y="183"/>
                    <a:pt x="551" y="196"/>
                    <a:pt x="533" y="206"/>
                  </a:cubicBezTo>
                  <a:cubicBezTo>
                    <a:pt x="521" y="212"/>
                    <a:pt x="508" y="218"/>
                    <a:pt x="496" y="225"/>
                  </a:cubicBezTo>
                  <a:cubicBezTo>
                    <a:pt x="494" y="226"/>
                    <a:pt x="492" y="227"/>
                    <a:pt x="490" y="228"/>
                  </a:cubicBezTo>
                  <a:cubicBezTo>
                    <a:pt x="483" y="231"/>
                    <a:pt x="477" y="234"/>
                    <a:pt x="471" y="237"/>
                  </a:cubicBezTo>
                  <a:cubicBezTo>
                    <a:pt x="446" y="250"/>
                    <a:pt x="421" y="262"/>
                    <a:pt x="397" y="277"/>
                  </a:cubicBezTo>
                  <a:cubicBezTo>
                    <a:pt x="396" y="278"/>
                    <a:pt x="395" y="278"/>
                    <a:pt x="395" y="279"/>
                  </a:cubicBezTo>
                  <a:cubicBezTo>
                    <a:pt x="394" y="279"/>
                    <a:pt x="393" y="280"/>
                    <a:pt x="392" y="281"/>
                  </a:cubicBezTo>
                  <a:cubicBezTo>
                    <a:pt x="364" y="299"/>
                    <a:pt x="340" y="324"/>
                    <a:pt x="319" y="350"/>
                  </a:cubicBezTo>
                  <a:cubicBezTo>
                    <a:pt x="317" y="351"/>
                    <a:pt x="316" y="353"/>
                    <a:pt x="315" y="355"/>
                  </a:cubicBezTo>
                  <a:cubicBezTo>
                    <a:pt x="308" y="362"/>
                    <a:pt x="303" y="370"/>
                    <a:pt x="297" y="377"/>
                  </a:cubicBezTo>
                  <a:cubicBezTo>
                    <a:pt x="282" y="397"/>
                    <a:pt x="270" y="418"/>
                    <a:pt x="263" y="442"/>
                  </a:cubicBezTo>
                  <a:cubicBezTo>
                    <a:pt x="263" y="443"/>
                    <a:pt x="263" y="444"/>
                    <a:pt x="262" y="445"/>
                  </a:cubicBezTo>
                  <a:cubicBezTo>
                    <a:pt x="262" y="447"/>
                    <a:pt x="261" y="449"/>
                    <a:pt x="260" y="452"/>
                  </a:cubicBezTo>
                  <a:cubicBezTo>
                    <a:pt x="256" y="465"/>
                    <a:pt x="253" y="477"/>
                    <a:pt x="249" y="490"/>
                  </a:cubicBezTo>
                  <a:cubicBezTo>
                    <a:pt x="248" y="494"/>
                    <a:pt x="246" y="498"/>
                    <a:pt x="243" y="506"/>
                  </a:cubicBezTo>
                  <a:cubicBezTo>
                    <a:pt x="241" y="498"/>
                    <a:pt x="239" y="495"/>
                    <a:pt x="239" y="492"/>
                  </a:cubicBezTo>
                  <a:cubicBezTo>
                    <a:pt x="241" y="479"/>
                    <a:pt x="243" y="465"/>
                    <a:pt x="247" y="452"/>
                  </a:cubicBezTo>
                  <a:cubicBezTo>
                    <a:pt x="248" y="448"/>
                    <a:pt x="249" y="445"/>
                    <a:pt x="250" y="442"/>
                  </a:cubicBezTo>
                  <a:cubicBezTo>
                    <a:pt x="251" y="439"/>
                    <a:pt x="251" y="437"/>
                    <a:pt x="252" y="435"/>
                  </a:cubicBezTo>
                  <a:cubicBezTo>
                    <a:pt x="264" y="401"/>
                    <a:pt x="280" y="369"/>
                    <a:pt x="300" y="340"/>
                  </a:cubicBezTo>
                  <a:cubicBezTo>
                    <a:pt x="301" y="338"/>
                    <a:pt x="302" y="336"/>
                    <a:pt x="303" y="334"/>
                  </a:cubicBezTo>
                  <a:cubicBezTo>
                    <a:pt x="304" y="334"/>
                    <a:pt x="304" y="333"/>
                    <a:pt x="305" y="333"/>
                  </a:cubicBezTo>
                  <a:cubicBezTo>
                    <a:pt x="321" y="309"/>
                    <a:pt x="338" y="288"/>
                    <a:pt x="360" y="271"/>
                  </a:cubicBezTo>
                  <a:cubicBezTo>
                    <a:pt x="364" y="268"/>
                    <a:pt x="368" y="265"/>
                    <a:pt x="372" y="262"/>
                  </a:cubicBezTo>
                  <a:cubicBezTo>
                    <a:pt x="374" y="260"/>
                    <a:pt x="376" y="259"/>
                    <a:pt x="378" y="258"/>
                  </a:cubicBezTo>
                  <a:cubicBezTo>
                    <a:pt x="401" y="241"/>
                    <a:pt x="427" y="226"/>
                    <a:pt x="454" y="215"/>
                  </a:cubicBezTo>
                  <a:cubicBezTo>
                    <a:pt x="459" y="213"/>
                    <a:pt x="465" y="211"/>
                    <a:pt x="471" y="209"/>
                  </a:cubicBezTo>
                  <a:cubicBezTo>
                    <a:pt x="473" y="208"/>
                    <a:pt x="475" y="207"/>
                    <a:pt x="477" y="206"/>
                  </a:cubicBezTo>
                  <a:cubicBezTo>
                    <a:pt x="492" y="200"/>
                    <a:pt x="508" y="194"/>
                    <a:pt x="523" y="188"/>
                  </a:cubicBezTo>
                  <a:cubicBezTo>
                    <a:pt x="540" y="180"/>
                    <a:pt x="557" y="171"/>
                    <a:pt x="570" y="157"/>
                  </a:cubicBezTo>
                  <a:cubicBezTo>
                    <a:pt x="571" y="156"/>
                    <a:pt x="572" y="155"/>
                    <a:pt x="572" y="154"/>
                  </a:cubicBezTo>
                  <a:cubicBezTo>
                    <a:pt x="573" y="153"/>
                    <a:pt x="574" y="153"/>
                    <a:pt x="575" y="153"/>
                  </a:cubicBezTo>
                  <a:cubicBezTo>
                    <a:pt x="576" y="152"/>
                    <a:pt x="578" y="151"/>
                    <a:pt x="580" y="150"/>
                  </a:cubicBezTo>
                  <a:cubicBezTo>
                    <a:pt x="579" y="153"/>
                    <a:pt x="579" y="155"/>
                    <a:pt x="578"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4" name="Freeform 8"/>
            <p:cNvSpPr/>
            <p:nvPr>
              <p:custDataLst>
                <p:tags r:id="rId5"/>
              </p:custDataLst>
            </p:nvPr>
          </p:nvSpPr>
          <p:spPr bwMode="auto">
            <a:xfrm>
              <a:off x="4718051" y="4008438"/>
              <a:ext cx="2436813" cy="2384425"/>
            </a:xfrm>
            <a:custGeom>
              <a:avLst/>
              <a:gdLst>
                <a:gd name="T0" fmla="*/ 639 w 649"/>
                <a:gd name="T1" fmla="*/ 165 h 635"/>
                <a:gd name="T2" fmla="*/ 609 w 649"/>
                <a:gd name="T3" fmla="*/ 105 h 635"/>
                <a:gd name="T4" fmla="*/ 585 w 649"/>
                <a:gd name="T5" fmla="*/ 52 h 635"/>
                <a:gd name="T6" fmla="*/ 552 w 649"/>
                <a:gd name="T7" fmla="*/ 11 h 635"/>
                <a:gd name="T8" fmla="*/ 525 w 649"/>
                <a:gd name="T9" fmla="*/ 43 h 635"/>
                <a:gd name="T10" fmla="*/ 504 w 649"/>
                <a:gd name="T11" fmla="*/ 165 h 635"/>
                <a:gd name="T12" fmla="*/ 506 w 649"/>
                <a:gd name="T13" fmla="*/ 191 h 635"/>
                <a:gd name="T14" fmla="*/ 430 w 649"/>
                <a:gd name="T15" fmla="*/ 122 h 635"/>
                <a:gd name="T16" fmla="*/ 387 w 649"/>
                <a:gd name="T17" fmla="*/ 112 h 635"/>
                <a:gd name="T18" fmla="*/ 352 w 649"/>
                <a:gd name="T19" fmla="*/ 208 h 635"/>
                <a:gd name="T20" fmla="*/ 313 w 649"/>
                <a:gd name="T21" fmla="*/ 284 h 635"/>
                <a:gd name="T22" fmla="*/ 303 w 649"/>
                <a:gd name="T23" fmla="*/ 400 h 635"/>
                <a:gd name="T24" fmla="*/ 310 w 649"/>
                <a:gd name="T25" fmla="*/ 441 h 635"/>
                <a:gd name="T26" fmla="*/ 317 w 649"/>
                <a:gd name="T27" fmla="*/ 497 h 635"/>
                <a:gd name="T28" fmla="*/ 279 w 649"/>
                <a:gd name="T29" fmla="*/ 314 h 635"/>
                <a:gd name="T30" fmla="*/ 285 w 649"/>
                <a:gd name="T31" fmla="*/ 266 h 635"/>
                <a:gd name="T32" fmla="*/ 324 w 649"/>
                <a:gd name="T33" fmla="*/ 153 h 635"/>
                <a:gd name="T34" fmla="*/ 340 w 649"/>
                <a:gd name="T35" fmla="*/ 116 h 635"/>
                <a:gd name="T36" fmla="*/ 242 w 649"/>
                <a:gd name="T37" fmla="*/ 196 h 635"/>
                <a:gd name="T38" fmla="*/ 203 w 649"/>
                <a:gd name="T39" fmla="*/ 326 h 635"/>
                <a:gd name="T40" fmla="*/ 204 w 649"/>
                <a:gd name="T41" fmla="*/ 348 h 635"/>
                <a:gd name="T42" fmla="*/ 202 w 649"/>
                <a:gd name="T43" fmla="*/ 359 h 635"/>
                <a:gd name="T44" fmla="*/ 193 w 649"/>
                <a:gd name="T45" fmla="*/ 319 h 635"/>
                <a:gd name="T46" fmla="*/ 215 w 649"/>
                <a:gd name="T47" fmla="*/ 196 h 635"/>
                <a:gd name="T48" fmla="*/ 263 w 649"/>
                <a:gd name="T49" fmla="*/ 138 h 635"/>
                <a:gd name="T50" fmla="*/ 197 w 649"/>
                <a:gd name="T51" fmla="*/ 139 h 635"/>
                <a:gd name="T52" fmla="*/ 166 w 649"/>
                <a:gd name="T53" fmla="*/ 147 h 635"/>
                <a:gd name="T54" fmla="*/ 64 w 649"/>
                <a:gd name="T55" fmla="*/ 197 h 635"/>
                <a:gd name="T56" fmla="*/ 7 w 649"/>
                <a:gd name="T57" fmla="*/ 291 h 635"/>
                <a:gd name="T58" fmla="*/ 7 w 649"/>
                <a:gd name="T59" fmla="*/ 393 h 635"/>
                <a:gd name="T60" fmla="*/ 18 w 649"/>
                <a:gd name="T61" fmla="*/ 428 h 635"/>
                <a:gd name="T62" fmla="*/ 110 w 649"/>
                <a:gd name="T63" fmla="*/ 387 h 635"/>
                <a:gd name="T64" fmla="*/ 123 w 649"/>
                <a:gd name="T65" fmla="*/ 428 h 635"/>
                <a:gd name="T66" fmla="*/ 187 w 649"/>
                <a:gd name="T67" fmla="*/ 516 h 635"/>
                <a:gd name="T68" fmla="*/ 272 w 649"/>
                <a:gd name="T69" fmla="*/ 590 h 635"/>
                <a:gd name="T70" fmla="*/ 336 w 649"/>
                <a:gd name="T71" fmla="*/ 618 h 635"/>
                <a:gd name="T72" fmla="*/ 381 w 649"/>
                <a:gd name="T73" fmla="*/ 633 h 635"/>
                <a:gd name="T74" fmla="*/ 387 w 649"/>
                <a:gd name="T75" fmla="*/ 618 h 635"/>
                <a:gd name="T76" fmla="*/ 395 w 649"/>
                <a:gd name="T77" fmla="*/ 526 h 635"/>
                <a:gd name="T78" fmla="*/ 433 w 649"/>
                <a:gd name="T79" fmla="*/ 489 h 635"/>
                <a:gd name="T80" fmla="*/ 492 w 649"/>
                <a:gd name="T81" fmla="*/ 372 h 635"/>
                <a:gd name="T82" fmla="*/ 492 w 649"/>
                <a:gd name="T83" fmla="*/ 330 h 635"/>
                <a:gd name="T84" fmla="*/ 512 w 649"/>
                <a:gd name="T85" fmla="*/ 343 h 635"/>
                <a:gd name="T86" fmla="*/ 537 w 649"/>
                <a:gd name="T87" fmla="*/ 357 h 635"/>
                <a:gd name="T88" fmla="*/ 621 w 649"/>
                <a:gd name="T89" fmla="*/ 358 h 635"/>
                <a:gd name="T90" fmla="*/ 629 w 649"/>
                <a:gd name="T91" fmla="*/ 2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635">
                  <a:moveTo>
                    <a:pt x="649" y="215"/>
                  </a:moveTo>
                  <a:cubicBezTo>
                    <a:pt x="649" y="212"/>
                    <a:pt x="649" y="209"/>
                    <a:pt x="649" y="206"/>
                  </a:cubicBezTo>
                  <a:cubicBezTo>
                    <a:pt x="648" y="193"/>
                    <a:pt x="644" y="179"/>
                    <a:pt x="639" y="165"/>
                  </a:cubicBezTo>
                  <a:cubicBezTo>
                    <a:pt x="638" y="163"/>
                    <a:pt x="637" y="160"/>
                    <a:pt x="635" y="158"/>
                  </a:cubicBezTo>
                  <a:cubicBezTo>
                    <a:pt x="634" y="154"/>
                    <a:pt x="632" y="151"/>
                    <a:pt x="630" y="148"/>
                  </a:cubicBezTo>
                  <a:cubicBezTo>
                    <a:pt x="623" y="133"/>
                    <a:pt x="616" y="119"/>
                    <a:pt x="609" y="105"/>
                  </a:cubicBezTo>
                  <a:cubicBezTo>
                    <a:pt x="608" y="103"/>
                    <a:pt x="607" y="101"/>
                    <a:pt x="606" y="98"/>
                  </a:cubicBezTo>
                  <a:cubicBezTo>
                    <a:pt x="604" y="95"/>
                    <a:pt x="603" y="91"/>
                    <a:pt x="601" y="88"/>
                  </a:cubicBezTo>
                  <a:cubicBezTo>
                    <a:pt x="595" y="76"/>
                    <a:pt x="590" y="64"/>
                    <a:pt x="585" y="52"/>
                  </a:cubicBezTo>
                  <a:cubicBezTo>
                    <a:pt x="579" y="39"/>
                    <a:pt x="576" y="26"/>
                    <a:pt x="578" y="12"/>
                  </a:cubicBezTo>
                  <a:cubicBezTo>
                    <a:pt x="578" y="8"/>
                    <a:pt x="577" y="5"/>
                    <a:pt x="576" y="1"/>
                  </a:cubicBezTo>
                  <a:cubicBezTo>
                    <a:pt x="566" y="0"/>
                    <a:pt x="559" y="6"/>
                    <a:pt x="552" y="11"/>
                  </a:cubicBezTo>
                  <a:cubicBezTo>
                    <a:pt x="550" y="13"/>
                    <a:pt x="548" y="15"/>
                    <a:pt x="546" y="17"/>
                  </a:cubicBezTo>
                  <a:cubicBezTo>
                    <a:pt x="545" y="18"/>
                    <a:pt x="544" y="18"/>
                    <a:pt x="543" y="19"/>
                  </a:cubicBezTo>
                  <a:cubicBezTo>
                    <a:pt x="536" y="26"/>
                    <a:pt x="530" y="34"/>
                    <a:pt x="525" y="43"/>
                  </a:cubicBezTo>
                  <a:cubicBezTo>
                    <a:pt x="524" y="45"/>
                    <a:pt x="523" y="47"/>
                    <a:pt x="522" y="49"/>
                  </a:cubicBezTo>
                  <a:cubicBezTo>
                    <a:pt x="518" y="56"/>
                    <a:pt x="515" y="64"/>
                    <a:pt x="512" y="73"/>
                  </a:cubicBezTo>
                  <a:cubicBezTo>
                    <a:pt x="503" y="102"/>
                    <a:pt x="501" y="133"/>
                    <a:pt x="504" y="165"/>
                  </a:cubicBezTo>
                  <a:cubicBezTo>
                    <a:pt x="504" y="168"/>
                    <a:pt x="504" y="170"/>
                    <a:pt x="504" y="173"/>
                  </a:cubicBezTo>
                  <a:cubicBezTo>
                    <a:pt x="505" y="176"/>
                    <a:pt x="505" y="180"/>
                    <a:pt x="505" y="183"/>
                  </a:cubicBezTo>
                  <a:cubicBezTo>
                    <a:pt x="506" y="186"/>
                    <a:pt x="506" y="189"/>
                    <a:pt x="506" y="191"/>
                  </a:cubicBezTo>
                  <a:cubicBezTo>
                    <a:pt x="500" y="186"/>
                    <a:pt x="496" y="183"/>
                    <a:pt x="493" y="179"/>
                  </a:cubicBezTo>
                  <a:cubicBezTo>
                    <a:pt x="476" y="158"/>
                    <a:pt x="457" y="140"/>
                    <a:pt x="436" y="126"/>
                  </a:cubicBezTo>
                  <a:cubicBezTo>
                    <a:pt x="434" y="125"/>
                    <a:pt x="432" y="123"/>
                    <a:pt x="430" y="122"/>
                  </a:cubicBezTo>
                  <a:cubicBezTo>
                    <a:pt x="424" y="118"/>
                    <a:pt x="417" y="114"/>
                    <a:pt x="409" y="110"/>
                  </a:cubicBezTo>
                  <a:cubicBezTo>
                    <a:pt x="403" y="107"/>
                    <a:pt x="396" y="102"/>
                    <a:pt x="388" y="105"/>
                  </a:cubicBezTo>
                  <a:cubicBezTo>
                    <a:pt x="388" y="107"/>
                    <a:pt x="387" y="110"/>
                    <a:pt x="387" y="112"/>
                  </a:cubicBezTo>
                  <a:cubicBezTo>
                    <a:pt x="390" y="130"/>
                    <a:pt x="385" y="147"/>
                    <a:pt x="377" y="162"/>
                  </a:cubicBezTo>
                  <a:cubicBezTo>
                    <a:pt x="374" y="170"/>
                    <a:pt x="369" y="178"/>
                    <a:pt x="365" y="185"/>
                  </a:cubicBezTo>
                  <a:cubicBezTo>
                    <a:pt x="361" y="193"/>
                    <a:pt x="356" y="200"/>
                    <a:pt x="352" y="208"/>
                  </a:cubicBezTo>
                  <a:cubicBezTo>
                    <a:pt x="351" y="209"/>
                    <a:pt x="350" y="210"/>
                    <a:pt x="350" y="212"/>
                  </a:cubicBezTo>
                  <a:cubicBezTo>
                    <a:pt x="340" y="229"/>
                    <a:pt x="330" y="247"/>
                    <a:pt x="321" y="265"/>
                  </a:cubicBezTo>
                  <a:cubicBezTo>
                    <a:pt x="318" y="272"/>
                    <a:pt x="316" y="278"/>
                    <a:pt x="313" y="284"/>
                  </a:cubicBezTo>
                  <a:cubicBezTo>
                    <a:pt x="313" y="287"/>
                    <a:pt x="312" y="289"/>
                    <a:pt x="311" y="291"/>
                  </a:cubicBezTo>
                  <a:cubicBezTo>
                    <a:pt x="302" y="321"/>
                    <a:pt x="299" y="353"/>
                    <a:pt x="302" y="386"/>
                  </a:cubicBezTo>
                  <a:cubicBezTo>
                    <a:pt x="302" y="390"/>
                    <a:pt x="302" y="395"/>
                    <a:pt x="303" y="400"/>
                  </a:cubicBezTo>
                  <a:cubicBezTo>
                    <a:pt x="303" y="403"/>
                    <a:pt x="304" y="405"/>
                    <a:pt x="304" y="408"/>
                  </a:cubicBezTo>
                  <a:cubicBezTo>
                    <a:pt x="305" y="415"/>
                    <a:pt x="306" y="422"/>
                    <a:pt x="308" y="429"/>
                  </a:cubicBezTo>
                  <a:cubicBezTo>
                    <a:pt x="308" y="433"/>
                    <a:pt x="309" y="437"/>
                    <a:pt x="310" y="441"/>
                  </a:cubicBezTo>
                  <a:cubicBezTo>
                    <a:pt x="313" y="458"/>
                    <a:pt x="318" y="476"/>
                    <a:pt x="323" y="493"/>
                  </a:cubicBezTo>
                  <a:cubicBezTo>
                    <a:pt x="324" y="498"/>
                    <a:pt x="325" y="503"/>
                    <a:pt x="324" y="509"/>
                  </a:cubicBezTo>
                  <a:cubicBezTo>
                    <a:pt x="322" y="505"/>
                    <a:pt x="319" y="501"/>
                    <a:pt x="317" y="497"/>
                  </a:cubicBezTo>
                  <a:cubicBezTo>
                    <a:pt x="308" y="474"/>
                    <a:pt x="300" y="449"/>
                    <a:pt x="294" y="425"/>
                  </a:cubicBezTo>
                  <a:cubicBezTo>
                    <a:pt x="293" y="421"/>
                    <a:pt x="292" y="416"/>
                    <a:pt x="291" y="412"/>
                  </a:cubicBezTo>
                  <a:cubicBezTo>
                    <a:pt x="284" y="380"/>
                    <a:pt x="280" y="348"/>
                    <a:pt x="279" y="314"/>
                  </a:cubicBezTo>
                  <a:cubicBezTo>
                    <a:pt x="279" y="302"/>
                    <a:pt x="280" y="290"/>
                    <a:pt x="282" y="279"/>
                  </a:cubicBezTo>
                  <a:cubicBezTo>
                    <a:pt x="283" y="275"/>
                    <a:pt x="284" y="271"/>
                    <a:pt x="285" y="267"/>
                  </a:cubicBezTo>
                  <a:cubicBezTo>
                    <a:pt x="285" y="267"/>
                    <a:pt x="285" y="266"/>
                    <a:pt x="285" y="266"/>
                  </a:cubicBezTo>
                  <a:cubicBezTo>
                    <a:pt x="285" y="263"/>
                    <a:pt x="286" y="261"/>
                    <a:pt x="287" y="258"/>
                  </a:cubicBezTo>
                  <a:cubicBezTo>
                    <a:pt x="289" y="250"/>
                    <a:pt x="291" y="242"/>
                    <a:pt x="294" y="234"/>
                  </a:cubicBezTo>
                  <a:cubicBezTo>
                    <a:pt x="302" y="206"/>
                    <a:pt x="312" y="179"/>
                    <a:pt x="324" y="153"/>
                  </a:cubicBezTo>
                  <a:cubicBezTo>
                    <a:pt x="325" y="151"/>
                    <a:pt x="326" y="149"/>
                    <a:pt x="327" y="147"/>
                  </a:cubicBezTo>
                  <a:cubicBezTo>
                    <a:pt x="329" y="143"/>
                    <a:pt x="332" y="138"/>
                    <a:pt x="334" y="133"/>
                  </a:cubicBezTo>
                  <a:cubicBezTo>
                    <a:pt x="337" y="128"/>
                    <a:pt x="338" y="123"/>
                    <a:pt x="340" y="116"/>
                  </a:cubicBezTo>
                  <a:cubicBezTo>
                    <a:pt x="330" y="121"/>
                    <a:pt x="320" y="126"/>
                    <a:pt x="311" y="132"/>
                  </a:cubicBezTo>
                  <a:cubicBezTo>
                    <a:pt x="309" y="133"/>
                    <a:pt x="307" y="134"/>
                    <a:pt x="306" y="135"/>
                  </a:cubicBezTo>
                  <a:cubicBezTo>
                    <a:pt x="281" y="151"/>
                    <a:pt x="259" y="171"/>
                    <a:pt x="242" y="196"/>
                  </a:cubicBezTo>
                  <a:cubicBezTo>
                    <a:pt x="239" y="200"/>
                    <a:pt x="237" y="203"/>
                    <a:pt x="235" y="206"/>
                  </a:cubicBezTo>
                  <a:cubicBezTo>
                    <a:pt x="234" y="208"/>
                    <a:pt x="232" y="210"/>
                    <a:pt x="231" y="212"/>
                  </a:cubicBezTo>
                  <a:cubicBezTo>
                    <a:pt x="211" y="247"/>
                    <a:pt x="203" y="284"/>
                    <a:pt x="203" y="326"/>
                  </a:cubicBezTo>
                  <a:cubicBezTo>
                    <a:pt x="203" y="327"/>
                    <a:pt x="203" y="327"/>
                    <a:pt x="203" y="328"/>
                  </a:cubicBezTo>
                  <a:cubicBezTo>
                    <a:pt x="203" y="331"/>
                    <a:pt x="204" y="333"/>
                    <a:pt x="204" y="335"/>
                  </a:cubicBezTo>
                  <a:cubicBezTo>
                    <a:pt x="204" y="340"/>
                    <a:pt x="204" y="344"/>
                    <a:pt x="204" y="348"/>
                  </a:cubicBezTo>
                  <a:cubicBezTo>
                    <a:pt x="204" y="351"/>
                    <a:pt x="204" y="354"/>
                    <a:pt x="203" y="357"/>
                  </a:cubicBezTo>
                  <a:cubicBezTo>
                    <a:pt x="203" y="359"/>
                    <a:pt x="203" y="360"/>
                    <a:pt x="203" y="361"/>
                  </a:cubicBezTo>
                  <a:cubicBezTo>
                    <a:pt x="203" y="361"/>
                    <a:pt x="202" y="360"/>
                    <a:pt x="202" y="359"/>
                  </a:cubicBezTo>
                  <a:cubicBezTo>
                    <a:pt x="201" y="357"/>
                    <a:pt x="200" y="355"/>
                    <a:pt x="199" y="352"/>
                  </a:cubicBezTo>
                  <a:cubicBezTo>
                    <a:pt x="196" y="344"/>
                    <a:pt x="194" y="335"/>
                    <a:pt x="194" y="325"/>
                  </a:cubicBezTo>
                  <a:cubicBezTo>
                    <a:pt x="193" y="323"/>
                    <a:pt x="193" y="321"/>
                    <a:pt x="193" y="319"/>
                  </a:cubicBezTo>
                  <a:cubicBezTo>
                    <a:pt x="193" y="318"/>
                    <a:pt x="193" y="317"/>
                    <a:pt x="193" y="315"/>
                  </a:cubicBezTo>
                  <a:cubicBezTo>
                    <a:pt x="191" y="284"/>
                    <a:pt x="195" y="254"/>
                    <a:pt x="203" y="225"/>
                  </a:cubicBezTo>
                  <a:cubicBezTo>
                    <a:pt x="206" y="214"/>
                    <a:pt x="210" y="205"/>
                    <a:pt x="215" y="196"/>
                  </a:cubicBezTo>
                  <a:cubicBezTo>
                    <a:pt x="220" y="189"/>
                    <a:pt x="224" y="183"/>
                    <a:pt x="230" y="177"/>
                  </a:cubicBezTo>
                  <a:cubicBezTo>
                    <a:pt x="239" y="167"/>
                    <a:pt x="248" y="158"/>
                    <a:pt x="256" y="148"/>
                  </a:cubicBezTo>
                  <a:cubicBezTo>
                    <a:pt x="259" y="145"/>
                    <a:pt x="261" y="141"/>
                    <a:pt x="263" y="138"/>
                  </a:cubicBezTo>
                  <a:cubicBezTo>
                    <a:pt x="263" y="138"/>
                    <a:pt x="263" y="138"/>
                    <a:pt x="263" y="138"/>
                  </a:cubicBezTo>
                  <a:cubicBezTo>
                    <a:pt x="260" y="132"/>
                    <a:pt x="256" y="135"/>
                    <a:pt x="252" y="135"/>
                  </a:cubicBezTo>
                  <a:cubicBezTo>
                    <a:pt x="234" y="136"/>
                    <a:pt x="216" y="138"/>
                    <a:pt x="197" y="139"/>
                  </a:cubicBezTo>
                  <a:cubicBezTo>
                    <a:pt x="192" y="140"/>
                    <a:pt x="187" y="140"/>
                    <a:pt x="183" y="142"/>
                  </a:cubicBezTo>
                  <a:cubicBezTo>
                    <a:pt x="180" y="143"/>
                    <a:pt x="176" y="144"/>
                    <a:pt x="173" y="145"/>
                  </a:cubicBezTo>
                  <a:cubicBezTo>
                    <a:pt x="171" y="146"/>
                    <a:pt x="168" y="146"/>
                    <a:pt x="166" y="147"/>
                  </a:cubicBezTo>
                  <a:cubicBezTo>
                    <a:pt x="143" y="155"/>
                    <a:pt x="119" y="162"/>
                    <a:pt x="97" y="174"/>
                  </a:cubicBezTo>
                  <a:cubicBezTo>
                    <a:pt x="87" y="179"/>
                    <a:pt x="78" y="185"/>
                    <a:pt x="69" y="192"/>
                  </a:cubicBezTo>
                  <a:cubicBezTo>
                    <a:pt x="67" y="194"/>
                    <a:pt x="66" y="195"/>
                    <a:pt x="64" y="197"/>
                  </a:cubicBezTo>
                  <a:cubicBezTo>
                    <a:pt x="52" y="208"/>
                    <a:pt x="41" y="220"/>
                    <a:pt x="32" y="235"/>
                  </a:cubicBezTo>
                  <a:cubicBezTo>
                    <a:pt x="23" y="250"/>
                    <a:pt x="15" y="267"/>
                    <a:pt x="10" y="284"/>
                  </a:cubicBezTo>
                  <a:cubicBezTo>
                    <a:pt x="9" y="286"/>
                    <a:pt x="8" y="288"/>
                    <a:pt x="7" y="291"/>
                  </a:cubicBezTo>
                  <a:cubicBezTo>
                    <a:pt x="6" y="294"/>
                    <a:pt x="5" y="297"/>
                    <a:pt x="4" y="300"/>
                  </a:cubicBezTo>
                  <a:cubicBezTo>
                    <a:pt x="2" y="308"/>
                    <a:pt x="1" y="317"/>
                    <a:pt x="1" y="325"/>
                  </a:cubicBezTo>
                  <a:cubicBezTo>
                    <a:pt x="0" y="348"/>
                    <a:pt x="3" y="371"/>
                    <a:pt x="7" y="393"/>
                  </a:cubicBezTo>
                  <a:cubicBezTo>
                    <a:pt x="8" y="396"/>
                    <a:pt x="8" y="398"/>
                    <a:pt x="9" y="401"/>
                  </a:cubicBezTo>
                  <a:cubicBezTo>
                    <a:pt x="10" y="407"/>
                    <a:pt x="12" y="414"/>
                    <a:pt x="13" y="420"/>
                  </a:cubicBezTo>
                  <a:cubicBezTo>
                    <a:pt x="14" y="423"/>
                    <a:pt x="16" y="425"/>
                    <a:pt x="18" y="428"/>
                  </a:cubicBezTo>
                  <a:cubicBezTo>
                    <a:pt x="32" y="413"/>
                    <a:pt x="49" y="408"/>
                    <a:pt x="67" y="404"/>
                  </a:cubicBezTo>
                  <a:cubicBezTo>
                    <a:pt x="80" y="401"/>
                    <a:pt x="93" y="394"/>
                    <a:pt x="106" y="389"/>
                  </a:cubicBezTo>
                  <a:cubicBezTo>
                    <a:pt x="107" y="388"/>
                    <a:pt x="109" y="388"/>
                    <a:pt x="110" y="387"/>
                  </a:cubicBezTo>
                  <a:cubicBezTo>
                    <a:pt x="111" y="389"/>
                    <a:pt x="113" y="391"/>
                    <a:pt x="114" y="393"/>
                  </a:cubicBezTo>
                  <a:cubicBezTo>
                    <a:pt x="114" y="394"/>
                    <a:pt x="114" y="396"/>
                    <a:pt x="114" y="397"/>
                  </a:cubicBezTo>
                  <a:cubicBezTo>
                    <a:pt x="116" y="408"/>
                    <a:pt x="119" y="418"/>
                    <a:pt x="123" y="428"/>
                  </a:cubicBezTo>
                  <a:cubicBezTo>
                    <a:pt x="124" y="430"/>
                    <a:pt x="125" y="432"/>
                    <a:pt x="126" y="434"/>
                  </a:cubicBezTo>
                  <a:cubicBezTo>
                    <a:pt x="130" y="441"/>
                    <a:pt x="135" y="448"/>
                    <a:pt x="139" y="455"/>
                  </a:cubicBezTo>
                  <a:cubicBezTo>
                    <a:pt x="153" y="477"/>
                    <a:pt x="169" y="497"/>
                    <a:pt x="187" y="516"/>
                  </a:cubicBezTo>
                  <a:cubicBezTo>
                    <a:pt x="188" y="517"/>
                    <a:pt x="190" y="519"/>
                    <a:pt x="191" y="520"/>
                  </a:cubicBezTo>
                  <a:cubicBezTo>
                    <a:pt x="214" y="545"/>
                    <a:pt x="240" y="567"/>
                    <a:pt x="267" y="586"/>
                  </a:cubicBezTo>
                  <a:cubicBezTo>
                    <a:pt x="269" y="588"/>
                    <a:pt x="271" y="589"/>
                    <a:pt x="272" y="590"/>
                  </a:cubicBezTo>
                  <a:cubicBezTo>
                    <a:pt x="275" y="592"/>
                    <a:pt x="278" y="594"/>
                    <a:pt x="281" y="596"/>
                  </a:cubicBezTo>
                  <a:cubicBezTo>
                    <a:pt x="287" y="600"/>
                    <a:pt x="293" y="603"/>
                    <a:pt x="299" y="605"/>
                  </a:cubicBezTo>
                  <a:cubicBezTo>
                    <a:pt x="311" y="609"/>
                    <a:pt x="324" y="614"/>
                    <a:pt x="336" y="618"/>
                  </a:cubicBezTo>
                  <a:cubicBezTo>
                    <a:pt x="340" y="619"/>
                    <a:pt x="345" y="621"/>
                    <a:pt x="350" y="622"/>
                  </a:cubicBezTo>
                  <a:cubicBezTo>
                    <a:pt x="358" y="625"/>
                    <a:pt x="366" y="628"/>
                    <a:pt x="374" y="630"/>
                  </a:cubicBezTo>
                  <a:cubicBezTo>
                    <a:pt x="377" y="631"/>
                    <a:pt x="379" y="632"/>
                    <a:pt x="381" y="633"/>
                  </a:cubicBezTo>
                  <a:cubicBezTo>
                    <a:pt x="384" y="633"/>
                    <a:pt x="386" y="634"/>
                    <a:pt x="388" y="635"/>
                  </a:cubicBezTo>
                  <a:cubicBezTo>
                    <a:pt x="388" y="632"/>
                    <a:pt x="388" y="629"/>
                    <a:pt x="387" y="627"/>
                  </a:cubicBezTo>
                  <a:cubicBezTo>
                    <a:pt x="387" y="624"/>
                    <a:pt x="387" y="621"/>
                    <a:pt x="387" y="618"/>
                  </a:cubicBezTo>
                  <a:cubicBezTo>
                    <a:pt x="386" y="611"/>
                    <a:pt x="385" y="603"/>
                    <a:pt x="385" y="596"/>
                  </a:cubicBezTo>
                  <a:cubicBezTo>
                    <a:pt x="384" y="586"/>
                    <a:pt x="384" y="577"/>
                    <a:pt x="384" y="567"/>
                  </a:cubicBezTo>
                  <a:cubicBezTo>
                    <a:pt x="384" y="551"/>
                    <a:pt x="387" y="537"/>
                    <a:pt x="395" y="526"/>
                  </a:cubicBezTo>
                  <a:cubicBezTo>
                    <a:pt x="396" y="524"/>
                    <a:pt x="397" y="522"/>
                    <a:pt x="398" y="520"/>
                  </a:cubicBezTo>
                  <a:cubicBezTo>
                    <a:pt x="402" y="516"/>
                    <a:pt x="406" y="511"/>
                    <a:pt x="411" y="507"/>
                  </a:cubicBezTo>
                  <a:cubicBezTo>
                    <a:pt x="418" y="501"/>
                    <a:pt x="425" y="495"/>
                    <a:pt x="433" y="489"/>
                  </a:cubicBezTo>
                  <a:cubicBezTo>
                    <a:pt x="448" y="477"/>
                    <a:pt x="460" y="463"/>
                    <a:pt x="469" y="448"/>
                  </a:cubicBezTo>
                  <a:cubicBezTo>
                    <a:pt x="470" y="447"/>
                    <a:pt x="471" y="445"/>
                    <a:pt x="472" y="443"/>
                  </a:cubicBezTo>
                  <a:cubicBezTo>
                    <a:pt x="484" y="422"/>
                    <a:pt x="490" y="398"/>
                    <a:pt x="492" y="372"/>
                  </a:cubicBezTo>
                  <a:cubicBezTo>
                    <a:pt x="492" y="369"/>
                    <a:pt x="492" y="365"/>
                    <a:pt x="493" y="362"/>
                  </a:cubicBezTo>
                  <a:cubicBezTo>
                    <a:pt x="493" y="357"/>
                    <a:pt x="493" y="353"/>
                    <a:pt x="493" y="348"/>
                  </a:cubicBezTo>
                  <a:cubicBezTo>
                    <a:pt x="493" y="342"/>
                    <a:pt x="492" y="336"/>
                    <a:pt x="492" y="330"/>
                  </a:cubicBezTo>
                  <a:cubicBezTo>
                    <a:pt x="492" y="329"/>
                    <a:pt x="493" y="328"/>
                    <a:pt x="493" y="326"/>
                  </a:cubicBezTo>
                  <a:cubicBezTo>
                    <a:pt x="497" y="329"/>
                    <a:pt x="501" y="332"/>
                    <a:pt x="504" y="335"/>
                  </a:cubicBezTo>
                  <a:cubicBezTo>
                    <a:pt x="507" y="338"/>
                    <a:pt x="509" y="340"/>
                    <a:pt x="512" y="343"/>
                  </a:cubicBezTo>
                  <a:cubicBezTo>
                    <a:pt x="514" y="344"/>
                    <a:pt x="516" y="345"/>
                    <a:pt x="517" y="347"/>
                  </a:cubicBezTo>
                  <a:cubicBezTo>
                    <a:pt x="518" y="347"/>
                    <a:pt x="519" y="348"/>
                    <a:pt x="519" y="348"/>
                  </a:cubicBezTo>
                  <a:cubicBezTo>
                    <a:pt x="525" y="352"/>
                    <a:pt x="531" y="355"/>
                    <a:pt x="537" y="357"/>
                  </a:cubicBezTo>
                  <a:cubicBezTo>
                    <a:pt x="543" y="359"/>
                    <a:pt x="548" y="360"/>
                    <a:pt x="554" y="361"/>
                  </a:cubicBezTo>
                  <a:cubicBezTo>
                    <a:pt x="576" y="364"/>
                    <a:pt x="597" y="367"/>
                    <a:pt x="621" y="370"/>
                  </a:cubicBezTo>
                  <a:cubicBezTo>
                    <a:pt x="621" y="366"/>
                    <a:pt x="621" y="362"/>
                    <a:pt x="621" y="358"/>
                  </a:cubicBezTo>
                  <a:cubicBezTo>
                    <a:pt x="619" y="339"/>
                    <a:pt x="621" y="321"/>
                    <a:pt x="627" y="304"/>
                  </a:cubicBezTo>
                  <a:cubicBezTo>
                    <a:pt x="627" y="303"/>
                    <a:pt x="627" y="303"/>
                    <a:pt x="627" y="302"/>
                  </a:cubicBezTo>
                  <a:cubicBezTo>
                    <a:pt x="628" y="300"/>
                    <a:pt x="628" y="299"/>
                    <a:pt x="629" y="297"/>
                  </a:cubicBezTo>
                  <a:cubicBezTo>
                    <a:pt x="633" y="284"/>
                    <a:pt x="638" y="271"/>
                    <a:pt x="642" y="259"/>
                  </a:cubicBezTo>
                  <a:cubicBezTo>
                    <a:pt x="647" y="244"/>
                    <a:pt x="649" y="230"/>
                    <a:pt x="649"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5" name="Freeform 9"/>
            <p:cNvSpPr/>
            <p:nvPr>
              <p:custDataLst>
                <p:tags r:id="rId6"/>
              </p:custDataLst>
            </p:nvPr>
          </p:nvSpPr>
          <p:spPr bwMode="auto">
            <a:xfrm>
              <a:off x="3298826" y="3111500"/>
              <a:ext cx="3517900" cy="1352550"/>
            </a:xfrm>
            <a:custGeom>
              <a:avLst/>
              <a:gdLst>
                <a:gd name="T0" fmla="*/ 937 w 937"/>
                <a:gd name="T1" fmla="*/ 228 h 360"/>
                <a:gd name="T2" fmla="*/ 898 w 937"/>
                <a:gd name="T3" fmla="*/ 187 h 360"/>
                <a:gd name="T4" fmla="*/ 850 w 937"/>
                <a:gd name="T5" fmla="*/ 178 h 360"/>
                <a:gd name="T6" fmla="*/ 799 w 937"/>
                <a:gd name="T7" fmla="*/ 179 h 360"/>
                <a:gd name="T8" fmla="*/ 735 w 937"/>
                <a:gd name="T9" fmla="*/ 189 h 360"/>
                <a:gd name="T10" fmla="*/ 663 w 937"/>
                <a:gd name="T11" fmla="*/ 204 h 360"/>
                <a:gd name="T12" fmla="*/ 521 w 937"/>
                <a:gd name="T13" fmla="*/ 212 h 360"/>
                <a:gd name="T14" fmla="*/ 505 w 937"/>
                <a:gd name="T15" fmla="*/ 211 h 360"/>
                <a:gd name="T16" fmla="*/ 400 w 937"/>
                <a:gd name="T17" fmla="*/ 190 h 360"/>
                <a:gd name="T18" fmla="*/ 382 w 937"/>
                <a:gd name="T19" fmla="*/ 183 h 360"/>
                <a:gd name="T20" fmla="*/ 270 w 937"/>
                <a:gd name="T21" fmla="*/ 108 h 360"/>
                <a:gd name="T22" fmla="*/ 198 w 937"/>
                <a:gd name="T23" fmla="*/ 38 h 360"/>
                <a:gd name="T24" fmla="*/ 119 w 937"/>
                <a:gd name="T25" fmla="*/ 1 h 360"/>
                <a:gd name="T26" fmla="*/ 89 w 937"/>
                <a:gd name="T27" fmla="*/ 0 h 360"/>
                <a:gd name="T28" fmla="*/ 25 w 937"/>
                <a:gd name="T29" fmla="*/ 12 h 360"/>
                <a:gd name="T30" fmla="*/ 0 w 937"/>
                <a:gd name="T31" fmla="*/ 33 h 360"/>
                <a:gd name="T32" fmla="*/ 22 w 937"/>
                <a:gd name="T33" fmla="*/ 98 h 360"/>
                <a:gd name="T34" fmla="*/ 84 w 937"/>
                <a:gd name="T35" fmla="*/ 178 h 360"/>
                <a:gd name="T36" fmla="*/ 112 w 937"/>
                <a:gd name="T37" fmla="*/ 194 h 360"/>
                <a:gd name="T38" fmla="*/ 151 w 937"/>
                <a:gd name="T39" fmla="*/ 146 h 360"/>
                <a:gd name="T40" fmla="*/ 203 w 937"/>
                <a:gd name="T41" fmla="*/ 169 h 360"/>
                <a:gd name="T42" fmla="*/ 217 w 937"/>
                <a:gd name="T43" fmla="*/ 197 h 360"/>
                <a:gd name="T44" fmla="*/ 223 w 937"/>
                <a:gd name="T45" fmla="*/ 209 h 360"/>
                <a:gd name="T46" fmla="*/ 249 w 937"/>
                <a:gd name="T47" fmla="*/ 234 h 360"/>
                <a:gd name="T48" fmla="*/ 294 w 937"/>
                <a:gd name="T49" fmla="*/ 228 h 360"/>
                <a:gd name="T50" fmla="*/ 307 w 937"/>
                <a:gd name="T51" fmla="*/ 257 h 360"/>
                <a:gd name="T52" fmla="*/ 321 w 937"/>
                <a:gd name="T53" fmla="*/ 284 h 360"/>
                <a:gd name="T54" fmla="*/ 403 w 937"/>
                <a:gd name="T55" fmla="*/ 287 h 360"/>
                <a:gd name="T56" fmla="*/ 436 w 937"/>
                <a:gd name="T57" fmla="*/ 273 h 360"/>
                <a:gd name="T58" fmla="*/ 445 w 937"/>
                <a:gd name="T59" fmla="*/ 271 h 360"/>
                <a:gd name="T60" fmla="*/ 467 w 937"/>
                <a:gd name="T61" fmla="*/ 270 h 360"/>
                <a:gd name="T62" fmla="*/ 520 w 937"/>
                <a:gd name="T63" fmla="*/ 310 h 360"/>
                <a:gd name="T64" fmla="*/ 545 w 937"/>
                <a:gd name="T65" fmla="*/ 332 h 360"/>
                <a:gd name="T66" fmla="*/ 647 w 937"/>
                <a:gd name="T67" fmla="*/ 338 h 360"/>
                <a:gd name="T68" fmla="*/ 662 w 937"/>
                <a:gd name="T69" fmla="*/ 324 h 360"/>
                <a:gd name="T70" fmla="*/ 683 w 937"/>
                <a:gd name="T71" fmla="*/ 320 h 360"/>
                <a:gd name="T72" fmla="*/ 699 w 937"/>
                <a:gd name="T73" fmla="*/ 329 h 360"/>
                <a:gd name="T74" fmla="*/ 783 w 937"/>
                <a:gd name="T75" fmla="*/ 323 h 360"/>
                <a:gd name="T76" fmla="*/ 822 w 937"/>
                <a:gd name="T77" fmla="*/ 298 h 360"/>
                <a:gd name="T78" fmla="*/ 864 w 937"/>
                <a:gd name="T79" fmla="*/ 252 h 360"/>
                <a:gd name="T80" fmla="*/ 871 w 937"/>
                <a:gd name="T81" fmla="*/ 2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7" h="360">
                  <a:moveTo>
                    <a:pt x="923" y="229"/>
                  </a:moveTo>
                  <a:cubicBezTo>
                    <a:pt x="927" y="229"/>
                    <a:pt x="932" y="228"/>
                    <a:pt x="937" y="228"/>
                  </a:cubicBezTo>
                  <a:cubicBezTo>
                    <a:pt x="937" y="217"/>
                    <a:pt x="931" y="212"/>
                    <a:pt x="926" y="207"/>
                  </a:cubicBezTo>
                  <a:cubicBezTo>
                    <a:pt x="918" y="198"/>
                    <a:pt x="909" y="190"/>
                    <a:pt x="898" y="187"/>
                  </a:cubicBezTo>
                  <a:cubicBezTo>
                    <a:pt x="883" y="183"/>
                    <a:pt x="869" y="179"/>
                    <a:pt x="854" y="179"/>
                  </a:cubicBezTo>
                  <a:cubicBezTo>
                    <a:pt x="853" y="178"/>
                    <a:pt x="852" y="178"/>
                    <a:pt x="850" y="178"/>
                  </a:cubicBezTo>
                  <a:cubicBezTo>
                    <a:pt x="847" y="178"/>
                    <a:pt x="844" y="178"/>
                    <a:pt x="841" y="178"/>
                  </a:cubicBezTo>
                  <a:cubicBezTo>
                    <a:pt x="827" y="177"/>
                    <a:pt x="813" y="178"/>
                    <a:pt x="799" y="179"/>
                  </a:cubicBezTo>
                  <a:cubicBezTo>
                    <a:pt x="796" y="179"/>
                    <a:pt x="793" y="179"/>
                    <a:pt x="790" y="179"/>
                  </a:cubicBezTo>
                  <a:cubicBezTo>
                    <a:pt x="772" y="181"/>
                    <a:pt x="753" y="184"/>
                    <a:pt x="735" y="189"/>
                  </a:cubicBezTo>
                  <a:cubicBezTo>
                    <a:pt x="715" y="194"/>
                    <a:pt x="695" y="198"/>
                    <a:pt x="675" y="202"/>
                  </a:cubicBezTo>
                  <a:cubicBezTo>
                    <a:pt x="671" y="202"/>
                    <a:pt x="667" y="203"/>
                    <a:pt x="663" y="204"/>
                  </a:cubicBezTo>
                  <a:cubicBezTo>
                    <a:pt x="619" y="211"/>
                    <a:pt x="575" y="214"/>
                    <a:pt x="530" y="212"/>
                  </a:cubicBezTo>
                  <a:cubicBezTo>
                    <a:pt x="527" y="212"/>
                    <a:pt x="524" y="212"/>
                    <a:pt x="521" y="212"/>
                  </a:cubicBezTo>
                  <a:cubicBezTo>
                    <a:pt x="518" y="212"/>
                    <a:pt x="516" y="212"/>
                    <a:pt x="513" y="212"/>
                  </a:cubicBezTo>
                  <a:cubicBezTo>
                    <a:pt x="511" y="211"/>
                    <a:pt x="508" y="211"/>
                    <a:pt x="505" y="211"/>
                  </a:cubicBezTo>
                  <a:cubicBezTo>
                    <a:pt x="505" y="211"/>
                    <a:pt x="505" y="211"/>
                    <a:pt x="505" y="211"/>
                  </a:cubicBezTo>
                  <a:cubicBezTo>
                    <a:pt x="469" y="209"/>
                    <a:pt x="434" y="202"/>
                    <a:pt x="400" y="190"/>
                  </a:cubicBezTo>
                  <a:cubicBezTo>
                    <a:pt x="396" y="189"/>
                    <a:pt x="392" y="187"/>
                    <a:pt x="388" y="186"/>
                  </a:cubicBezTo>
                  <a:cubicBezTo>
                    <a:pt x="386" y="185"/>
                    <a:pt x="384" y="184"/>
                    <a:pt x="382" y="183"/>
                  </a:cubicBezTo>
                  <a:cubicBezTo>
                    <a:pt x="355" y="172"/>
                    <a:pt x="330" y="159"/>
                    <a:pt x="307" y="141"/>
                  </a:cubicBezTo>
                  <a:cubicBezTo>
                    <a:pt x="294" y="131"/>
                    <a:pt x="281" y="120"/>
                    <a:pt x="270" y="108"/>
                  </a:cubicBezTo>
                  <a:cubicBezTo>
                    <a:pt x="258" y="95"/>
                    <a:pt x="246" y="83"/>
                    <a:pt x="234" y="71"/>
                  </a:cubicBezTo>
                  <a:cubicBezTo>
                    <a:pt x="222" y="60"/>
                    <a:pt x="210" y="49"/>
                    <a:pt x="198" y="38"/>
                  </a:cubicBezTo>
                  <a:cubicBezTo>
                    <a:pt x="193" y="34"/>
                    <a:pt x="188" y="30"/>
                    <a:pt x="182" y="26"/>
                  </a:cubicBezTo>
                  <a:cubicBezTo>
                    <a:pt x="162" y="13"/>
                    <a:pt x="141" y="5"/>
                    <a:pt x="119" y="1"/>
                  </a:cubicBezTo>
                  <a:cubicBezTo>
                    <a:pt x="116" y="1"/>
                    <a:pt x="113" y="1"/>
                    <a:pt x="111" y="0"/>
                  </a:cubicBezTo>
                  <a:cubicBezTo>
                    <a:pt x="104" y="0"/>
                    <a:pt x="96" y="0"/>
                    <a:pt x="89" y="0"/>
                  </a:cubicBezTo>
                  <a:cubicBezTo>
                    <a:pt x="82" y="0"/>
                    <a:pt x="76" y="0"/>
                    <a:pt x="70" y="0"/>
                  </a:cubicBezTo>
                  <a:cubicBezTo>
                    <a:pt x="53" y="1"/>
                    <a:pt x="38" y="4"/>
                    <a:pt x="25" y="12"/>
                  </a:cubicBezTo>
                  <a:cubicBezTo>
                    <a:pt x="23" y="13"/>
                    <a:pt x="21" y="14"/>
                    <a:pt x="19" y="15"/>
                  </a:cubicBezTo>
                  <a:cubicBezTo>
                    <a:pt x="12" y="20"/>
                    <a:pt x="6" y="26"/>
                    <a:pt x="0" y="33"/>
                  </a:cubicBezTo>
                  <a:cubicBezTo>
                    <a:pt x="3" y="50"/>
                    <a:pt x="10" y="71"/>
                    <a:pt x="19" y="91"/>
                  </a:cubicBezTo>
                  <a:cubicBezTo>
                    <a:pt x="20" y="93"/>
                    <a:pt x="21" y="95"/>
                    <a:pt x="22" y="98"/>
                  </a:cubicBezTo>
                  <a:cubicBezTo>
                    <a:pt x="32" y="119"/>
                    <a:pt x="44" y="139"/>
                    <a:pt x="55" y="152"/>
                  </a:cubicBezTo>
                  <a:cubicBezTo>
                    <a:pt x="63" y="161"/>
                    <a:pt x="73" y="170"/>
                    <a:pt x="84" y="178"/>
                  </a:cubicBezTo>
                  <a:cubicBezTo>
                    <a:pt x="86" y="179"/>
                    <a:pt x="88" y="180"/>
                    <a:pt x="89" y="182"/>
                  </a:cubicBezTo>
                  <a:cubicBezTo>
                    <a:pt x="97" y="186"/>
                    <a:pt x="104" y="191"/>
                    <a:pt x="112" y="194"/>
                  </a:cubicBezTo>
                  <a:cubicBezTo>
                    <a:pt x="116" y="179"/>
                    <a:pt x="123" y="166"/>
                    <a:pt x="135" y="156"/>
                  </a:cubicBezTo>
                  <a:cubicBezTo>
                    <a:pt x="140" y="151"/>
                    <a:pt x="146" y="148"/>
                    <a:pt x="151" y="146"/>
                  </a:cubicBezTo>
                  <a:cubicBezTo>
                    <a:pt x="154" y="145"/>
                    <a:pt x="156" y="145"/>
                    <a:pt x="158" y="144"/>
                  </a:cubicBezTo>
                  <a:cubicBezTo>
                    <a:pt x="175" y="142"/>
                    <a:pt x="192" y="150"/>
                    <a:pt x="203" y="169"/>
                  </a:cubicBezTo>
                  <a:cubicBezTo>
                    <a:pt x="208" y="178"/>
                    <a:pt x="212" y="187"/>
                    <a:pt x="217" y="196"/>
                  </a:cubicBezTo>
                  <a:cubicBezTo>
                    <a:pt x="217" y="197"/>
                    <a:pt x="217" y="197"/>
                    <a:pt x="217" y="197"/>
                  </a:cubicBezTo>
                  <a:cubicBezTo>
                    <a:pt x="218" y="199"/>
                    <a:pt x="219" y="201"/>
                    <a:pt x="220" y="202"/>
                  </a:cubicBezTo>
                  <a:cubicBezTo>
                    <a:pt x="221" y="205"/>
                    <a:pt x="222" y="207"/>
                    <a:pt x="223" y="209"/>
                  </a:cubicBezTo>
                  <a:cubicBezTo>
                    <a:pt x="224" y="210"/>
                    <a:pt x="225" y="212"/>
                    <a:pt x="226" y="213"/>
                  </a:cubicBezTo>
                  <a:cubicBezTo>
                    <a:pt x="234" y="224"/>
                    <a:pt x="241" y="231"/>
                    <a:pt x="249" y="234"/>
                  </a:cubicBezTo>
                  <a:cubicBezTo>
                    <a:pt x="256" y="236"/>
                    <a:pt x="264" y="235"/>
                    <a:pt x="277" y="232"/>
                  </a:cubicBezTo>
                  <a:cubicBezTo>
                    <a:pt x="282" y="231"/>
                    <a:pt x="287" y="230"/>
                    <a:pt x="294" y="228"/>
                  </a:cubicBezTo>
                  <a:cubicBezTo>
                    <a:pt x="297" y="236"/>
                    <a:pt x="300" y="243"/>
                    <a:pt x="303" y="250"/>
                  </a:cubicBezTo>
                  <a:cubicBezTo>
                    <a:pt x="304" y="252"/>
                    <a:pt x="306" y="255"/>
                    <a:pt x="307" y="257"/>
                  </a:cubicBezTo>
                  <a:cubicBezTo>
                    <a:pt x="308" y="260"/>
                    <a:pt x="309" y="262"/>
                    <a:pt x="310" y="264"/>
                  </a:cubicBezTo>
                  <a:cubicBezTo>
                    <a:pt x="313" y="271"/>
                    <a:pt x="317" y="278"/>
                    <a:pt x="321" y="284"/>
                  </a:cubicBezTo>
                  <a:cubicBezTo>
                    <a:pt x="336" y="306"/>
                    <a:pt x="350" y="310"/>
                    <a:pt x="372" y="302"/>
                  </a:cubicBezTo>
                  <a:cubicBezTo>
                    <a:pt x="383" y="298"/>
                    <a:pt x="392" y="292"/>
                    <a:pt x="403" y="287"/>
                  </a:cubicBezTo>
                  <a:cubicBezTo>
                    <a:pt x="412" y="283"/>
                    <a:pt x="421" y="278"/>
                    <a:pt x="431" y="274"/>
                  </a:cubicBezTo>
                  <a:cubicBezTo>
                    <a:pt x="433" y="274"/>
                    <a:pt x="434" y="273"/>
                    <a:pt x="436" y="273"/>
                  </a:cubicBezTo>
                  <a:cubicBezTo>
                    <a:pt x="437" y="273"/>
                    <a:pt x="438" y="272"/>
                    <a:pt x="438" y="272"/>
                  </a:cubicBezTo>
                  <a:cubicBezTo>
                    <a:pt x="441" y="272"/>
                    <a:pt x="443" y="271"/>
                    <a:pt x="445" y="271"/>
                  </a:cubicBezTo>
                  <a:cubicBezTo>
                    <a:pt x="448" y="270"/>
                    <a:pt x="452" y="270"/>
                    <a:pt x="455" y="270"/>
                  </a:cubicBezTo>
                  <a:cubicBezTo>
                    <a:pt x="459" y="270"/>
                    <a:pt x="463" y="270"/>
                    <a:pt x="467" y="270"/>
                  </a:cubicBezTo>
                  <a:cubicBezTo>
                    <a:pt x="475" y="269"/>
                    <a:pt x="482" y="273"/>
                    <a:pt x="489" y="279"/>
                  </a:cubicBezTo>
                  <a:cubicBezTo>
                    <a:pt x="499" y="290"/>
                    <a:pt x="509" y="300"/>
                    <a:pt x="520" y="310"/>
                  </a:cubicBezTo>
                  <a:cubicBezTo>
                    <a:pt x="526" y="316"/>
                    <a:pt x="533" y="322"/>
                    <a:pt x="540" y="328"/>
                  </a:cubicBezTo>
                  <a:cubicBezTo>
                    <a:pt x="541" y="329"/>
                    <a:pt x="543" y="330"/>
                    <a:pt x="545" y="332"/>
                  </a:cubicBezTo>
                  <a:cubicBezTo>
                    <a:pt x="548" y="334"/>
                    <a:pt x="551" y="337"/>
                    <a:pt x="555" y="339"/>
                  </a:cubicBezTo>
                  <a:cubicBezTo>
                    <a:pt x="587" y="360"/>
                    <a:pt x="620" y="359"/>
                    <a:pt x="647" y="338"/>
                  </a:cubicBezTo>
                  <a:cubicBezTo>
                    <a:pt x="649" y="337"/>
                    <a:pt x="650" y="336"/>
                    <a:pt x="652" y="334"/>
                  </a:cubicBezTo>
                  <a:cubicBezTo>
                    <a:pt x="655" y="331"/>
                    <a:pt x="659" y="328"/>
                    <a:pt x="662" y="324"/>
                  </a:cubicBezTo>
                  <a:cubicBezTo>
                    <a:pt x="664" y="321"/>
                    <a:pt x="667" y="318"/>
                    <a:pt x="670" y="314"/>
                  </a:cubicBezTo>
                  <a:cubicBezTo>
                    <a:pt x="674" y="316"/>
                    <a:pt x="679" y="317"/>
                    <a:pt x="683" y="320"/>
                  </a:cubicBezTo>
                  <a:cubicBezTo>
                    <a:pt x="686" y="322"/>
                    <a:pt x="689" y="324"/>
                    <a:pt x="693" y="326"/>
                  </a:cubicBezTo>
                  <a:cubicBezTo>
                    <a:pt x="695" y="327"/>
                    <a:pt x="697" y="328"/>
                    <a:pt x="699" y="329"/>
                  </a:cubicBezTo>
                  <a:cubicBezTo>
                    <a:pt x="723" y="340"/>
                    <a:pt x="748" y="340"/>
                    <a:pt x="773" y="328"/>
                  </a:cubicBezTo>
                  <a:cubicBezTo>
                    <a:pt x="777" y="327"/>
                    <a:pt x="780" y="325"/>
                    <a:pt x="783" y="323"/>
                  </a:cubicBezTo>
                  <a:cubicBezTo>
                    <a:pt x="785" y="322"/>
                    <a:pt x="787" y="321"/>
                    <a:pt x="789" y="320"/>
                  </a:cubicBezTo>
                  <a:cubicBezTo>
                    <a:pt x="801" y="313"/>
                    <a:pt x="812" y="306"/>
                    <a:pt x="822" y="298"/>
                  </a:cubicBezTo>
                  <a:cubicBezTo>
                    <a:pt x="827" y="294"/>
                    <a:pt x="831" y="288"/>
                    <a:pt x="835" y="283"/>
                  </a:cubicBezTo>
                  <a:cubicBezTo>
                    <a:pt x="844" y="272"/>
                    <a:pt x="853" y="261"/>
                    <a:pt x="864" y="252"/>
                  </a:cubicBezTo>
                  <a:cubicBezTo>
                    <a:pt x="866" y="251"/>
                    <a:pt x="868" y="250"/>
                    <a:pt x="869" y="248"/>
                  </a:cubicBezTo>
                  <a:cubicBezTo>
                    <a:pt x="870" y="248"/>
                    <a:pt x="871" y="247"/>
                    <a:pt x="871" y="247"/>
                  </a:cubicBezTo>
                  <a:cubicBezTo>
                    <a:pt x="887" y="236"/>
                    <a:pt x="904" y="229"/>
                    <a:pt x="92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6" name="Freeform 10"/>
            <p:cNvSpPr/>
            <p:nvPr>
              <p:custDataLst>
                <p:tags r:id="rId7"/>
              </p:custDataLst>
            </p:nvPr>
          </p:nvSpPr>
          <p:spPr bwMode="auto">
            <a:xfrm>
              <a:off x="3114676" y="268288"/>
              <a:ext cx="1895475" cy="2859088"/>
            </a:xfrm>
            <a:custGeom>
              <a:avLst/>
              <a:gdLst>
                <a:gd name="T0" fmla="*/ 34 w 505"/>
                <a:gd name="T1" fmla="*/ 185 h 761"/>
                <a:gd name="T2" fmla="*/ 5 w 505"/>
                <a:gd name="T3" fmla="*/ 257 h 761"/>
                <a:gd name="T4" fmla="*/ 6 w 505"/>
                <a:gd name="T5" fmla="*/ 307 h 761"/>
                <a:gd name="T6" fmla="*/ 37 w 505"/>
                <a:gd name="T7" fmla="*/ 408 h 761"/>
                <a:gd name="T8" fmla="*/ 29 w 505"/>
                <a:gd name="T9" fmla="*/ 422 h 761"/>
                <a:gd name="T10" fmla="*/ 0 w 505"/>
                <a:gd name="T11" fmla="*/ 436 h 761"/>
                <a:gd name="T12" fmla="*/ 10 w 505"/>
                <a:gd name="T13" fmla="*/ 454 h 761"/>
                <a:gd name="T14" fmla="*/ 19 w 505"/>
                <a:gd name="T15" fmla="*/ 473 h 761"/>
                <a:gd name="T16" fmla="*/ 48 w 505"/>
                <a:gd name="T17" fmla="*/ 567 h 761"/>
                <a:gd name="T18" fmla="*/ 84 w 505"/>
                <a:gd name="T19" fmla="*/ 620 h 761"/>
                <a:gd name="T20" fmla="*/ 119 w 505"/>
                <a:gd name="T21" fmla="*/ 656 h 761"/>
                <a:gd name="T22" fmla="*/ 179 w 505"/>
                <a:gd name="T23" fmla="*/ 705 h 761"/>
                <a:gd name="T24" fmla="*/ 202 w 505"/>
                <a:gd name="T25" fmla="*/ 724 h 761"/>
                <a:gd name="T26" fmla="*/ 255 w 505"/>
                <a:gd name="T27" fmla="*/ 761 h 761"/>
                <a:gd name="T28" fmla="*/ 220 w 505"/>
                <a:gd name="T29" fmla="*/ 706 h 761"/>
                <a:gd name="T30" fmla="*/ 207 w 505"/>
                <a:gd name="T31" fmla="*/ 684 h 761"/>
                <a:gd name="T32" fmla="*/ 176 w 505"/>
                <a:gd name="T33" fmla="*/ 599 h 761"/>
                <a:gd name="T34" fmla="*/ 168 w 505"/>
                <a:gd name="T35" fmla="*/ 570 h 761"/>
                <a:gd name="T36" fmla="*/ 158 w 505"/>
                <a:gd name="T37" fmla="*/ 523 h 761"/>
                <a:gd name="T38" fmla="*/ 145 w 505"/>
                <a:gd name="T39" fmla="*/ 480 h 761"/>
                <a:gd name="T40" fmla="*/ 136 w 505"/>
                <a:gd name="T41" fmla="*/ 460 h 761"/>
                <a:gd name="T42" fmla="*/ 157 w 505"/>
                <a:gd name="T43" fmla="*/ 468 h 761"/>
                <a:gd name="T44" fmla="*/ 172 w 505"/>
                <a:gd name="T45" fmla="*/ 466 h 761"/>
                <a:gd name="T46" fmla="*/ 164 w 505"/>
                <a:gd name="T47" fmla="*/ 451 h 761"/>
                <a:gd name="T48" fmla="*/ 149 w 505"/>
                <a:gd name="T49" fmla="*/ 391 h 761"/>
                <a:gd name="T50" fmla="*/ 150 w 505"/>
                <a:gd name="T51" fmla="*/ 349 h 761"/>
                <a:gd name="T52" fmla="*/ 147 w 505"/>
                <a:gd name="T53" fmla="*/ 317 h 761"/>
                <a:gd name="T54" fmla="*/ 131 w 505"/>
                <a:gd name="T55" fmla="*/ 281 h 761"/>
                <a:gd name="T56" fmla="*/ 167 w 505"/>
                <a:gd name="T57" fmla="*/ 267 h 761"/>
                <a:gd name="T58" fmla="*/ 175 w 505"/>
                <a:gd name="T59" fmla="*/ 262 h 761"/>
                <a:gd name="T60" fmla="*/ 207 w 505"/>
                <a:gd name="T61" fmla="*/ 202 h 761"/>
                <a:gd name="T62" fmla="*/ 223 w 505"/>
                <a:gd name="T63" fmla="*/ 202 h 761"/>
                <a:gd name="T64" fmla="*/ 258 w 505"/>
                <a:gd name="T65" fmla="*/ 207 h 761"/>
                <a:gd name="T66" fmla="*/ 297 w 505"/>
                <a:gd name="T67" fmla="*/ 195 h 761"/>
                <a:gd name="T68" fmla="*/ 362 w 505"/>
                <a:gd name="T69" fmla="*/ 160 h 761"/>
                <a:gd name="T70" fmla="*/ 433 w 505"/>
                <a:gd name="T71" fmla="*/ 156 h 761"/>
                <a:gd name="T72" fmla="*/ 461 w 505"/>
                <a:gd name="T73" fmla="*/ 166 h 761"/>
                <a:gd name="T74" fmla="*/ 486 w 505"/>
                <a:gd name="T75" fmla="*/ 188 h 761"/>
                <a:gd name="T76" fmla="*/ 504 w 505"/>
                <a:gd name="T77" fmla="*/ 150 h 761"/>
                <a:gd name="T78" fmla="*/ 503 w 505"/>
                <a:gd name="T79" fmla="*/ 124 h 761"/>
                <a:gd name="T80" fmla="*/ 486 w 505"/>
                <a:gd name="T81" fmla="*/ 88 h 761"/>
                <a:gd name="T82" fmla="*/ 430 w 505"/>
                <a:gd name="T83" fmla="*/ 37 h 761"/>
                <a:gd name="T84" fmla="*/ 379 w 505"/>
                <a:gd name="T85" fmla="*/ 19 h 761"/>
                <a:gd name="T86" fmla="*/ 341 w 505"/>
                <a:gd name="T87" fmla="*/ 0 h 761"/>
                <a:gd name="T88" fmla="*/ 278 w 505"/>
                <a:gd name="T89" fmla="*/ 66 h 761"/>
                <a:gd name="T90" fmla="*/ 271 w 505"/>
                <a:gd name="T91" fmla="*/ 90 h 761"/>
                <a:gd name="T92" fmla="*/ 248 w 505"/>
                <a:gd name="T93" fmla="*/ 94 h 761"/>
                <a:gd name="T94" fmla="*/ 225 w 505"/>
                <a:gd name="T95" fmla="*/ 89 h 761"/>
                <a:gd name="T96" fmla="*/ 158 w 505"/>
                <a:gd name="T97" fmla="*/ 99 h 761"/>
                <a:gd name="T98" fmla="*/ 121 w 505"/>
                <a:gd name="T99" fmla="*/ 131 h 761"/>
                <a:gd name="T100" fmla="*/ 88 w 505"/>
                <a:gd name="T101" fmla="*/ 179 h 761"/>
                <a:gd name="T102" fmla="*/ 84 w 505"/>
                <a:gd name="T103" fmla="*/ 18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761">
                  <a:moveTo>
                    <a:pt x="56" y="190"/>
                  </a:moveTo>
                  <a:cubicBezTo>
                    <a:pt x="49" y="188"/>
                    <a:pt x="42" y="187"/>
                    <a:pt x="34" y="185"/>
                  </a:cubicBezTo>
                  <a:cubicBezTo>
                    <a:pt x="18" y="204"/>
                    <a:pt x="9" y="225"/>
                    <a:pt x="6" y="249"/>
                  </a:cubicBezTo>
                  <a:cubicBezTo>
                    <a:pt x="6" y="251"/>
                    <a:pt x="6" y="254"/>
                    <a:pt x="5" y="257"/>
                  </a:cubicBezTo>
                  <a:cubicBezTo>
                    <a:pt x="5" y="261"/>
                    <a:pt x="5" y="264"/>
                    <a:pt x="5" y="268"/>
                  </a:cubicBezTo>
                  <a:cubicBezTo>
                    <a:pt x="5" y="281"/>
                    <a:pt x="5" y="294"/>
                    <a:pt x="6" y="307"/>
                  </a:cubicBezTo>
                  <a:cubicBezTo>
                    <a:pt x="6" y="310"/>
                    <a:pt x="7" y="313"/>
                    <a:pt x="7" y="315"/>
                  </a:cubicBezTo>
                  <a:cubicBezTo>
                    <a:pt x="11" y="348"/>
                    <a:pt x="19" y="379"/>
                    <a:pt x="37" y="408"/>
                  </a:cubicBezTo>
                  <a:cubicBezTo>
                    <a:pt x="38" y="410"/>
                    <a:pt x="38" y="413"/>
                    <a:pt x="39" y="418"/>
                  </a:cubicBezTo>
                  <a:cubicBezTo>
                    <a:pt x="36" y="419"/>
                    <a:pt x="33" y="421"/>
                    <a:pt x="29" y="422"/>
                  </a:cubicBezTo>
                  <a:cubicBezTo>
                    <a:pt x="27" y="423"/>
                    <a:pt x="25" y="424"/>
                    <a:pt x="23" y="425"/>
                  </a:cubicBezTo>
                  <a:cubicBezTo>
                    <a:pt x="15" y="429"/>
                    <a:pt x="8" y="432"/>
                    <a:pt x="0" y="436"/>
                  </a:cubicBezTo>
                  <a:cubicBezTo>
                    <a:pt x="3" y="442"/>
                    <a:pt x="6" y="446"/>
                    <a:pt x="9" y="451"/>
                  </a:cubicBezTo>
                  <a:cubicBezTo>
                    <a:pt x="9" y="452"/>
                    <a:pt x="10" y="453"/>
                    <a:pt x="10" y="454"/>
                  </a:cubicBezTo>
                  <a:cubicBezTo>
                    <a:pt x="11" y="456"/>
                    <a:pt x="12" y="458"/>
                    <a:pt x="13" y="460"/>
                  </a:cubicBezTo>
                  <a:cubicBezTo>
                    <a:pt x="16" y="464"/>
                    <a:pt x="18" y="469"/>
                    <a:pt x="19" y="473"/>
                  </a:cubicBezTo>
                  <a:cubicBezTo>
                    <a:pt x="25" y="492"/>
                    <a:pt x="30" y="511"/>
                    <a:pt x="34" y="530"/>
                  </a:cubicBezTo>
                  <a:cubicBezTo>
                    <a:pt x="38" y="543"/>
                    <a:pt x="42" y="555"/>
                    <a:pt x="48" y="567"/>
                  </a:cubicBezTo>
                  <a:cubicBezTo>
                    <a:pt x="49" y="569"/>
                    <a:pt x="50" y="571"/>
                    <a:pt x="51" y="574"/>
                  </a:cubicBezTo>
                  <a:cubicBezTo>
                    <a:pt x="59" y="591"/>
                    <a:pt x="70" y="606"/>
                    <a:pt x="84" y="620"/>
                  </a:cubicBezTo>
                  <a:cubicBezTo>
                    <a:pt x="94" y="631"/>
                    <a:pt x="104" y="642"/>
                    <a:pt x="114" y="652"/>
                  </a:cubicBezTo>
                  <a:cubicBezTo>
                    <a:pt x="116" y="653"/>
                    <a:pt x="118" y="655"/>
                    <a:pt x="119" y="656"/>
                  </a:cubicBezTo>
                  <a:cubicBezTo>
                    <a:pt x="132" y="669"/>
                    <a:pt x="146" y="680"/>
                    <a:pt x="161" y="689"/>
                  </a:cubicBezTo>
                  <a:cubicBezTo>
                    <a:pt x="168" y="693"/>
                    <a:pt x="173" y="699"/>
                    <a:pt x="179" y="705"/>
                  </a:cubicBezTo>
                  <a:cubicBezTo>
                    <a:pt x="185" y="710"/>
                    <a:pt x="191" y="715"/>
                    <a:pt x="197" y="720"/>
                  </a:cubicBezTo>
                  <a:cubicBezTo>
                    <a:pt x="199" y="722"/>
                    <a:pt x="200" y="723"/>
                    <a:pt x="202" y="724"/>
                  </a:cubicBezTo>
                  <a:cubicBezTo>
                    <a:pt x="211" y="732"/>
                    <a:pt x="220" y="740"/>
                    <a:pt x="229" y="748"/>
                  </a:cubicBezTo>
                  <a:cubicBezTo>
                    <a:pt x="237" y="754"/>
                    <a:pt x="245" y="759"/>
                    <a:pt x="255" y="761"/>
                  </a:cubicBezTo>
                  <a:cubicBezTo>
                    <a:pt x="253" y="757"/>
                    <a:pt x="251" y="753"/>
                    <a:pt x="248" y="749"/>
                  </a:cubicBezTo>
                  <a:cubicBezTo>
                    <a:pt x="239" y="735"/>
                    <a:pt x="229" y="721"/>
                    <a:pt x="220" y="706"/>
                  </a:cubicBezTo>
                  <a:cubicBezTo>
                    <a:pt x="219" y="704"/>
                    <a:pt x="218" y="703"/>
                    <a:pt x="217" y="701"/>
                  </a:cubicBezTo>
                  <a:cubicBezTo>
                    <a:pt x="213" y="695"/>
                    <a:pt x="210" y="690"/>
                    <a:pt x="207" y="684"/>
                  </a:cubicBezTo>
                  <a:cubicBezTo>
                    <a:pt x="199" y="669"/>
                    <a:pt x="192" y="653"/>
                    <a:pt x="187" y="636"/>
                  </a:cubicBezTo>
                  <a:cubicBezTo>
                    <a:pt x="183" y="624"/>
                    <a:pt x="180" y="612"/>
                    <a:pt x="176" y="599"/>
                  </a:cubicBezTo>
                  <a:cubicBezTo>
                    <a:pt x="175" y="597"/>
                    <a:pt x="175" y="595"/>
                    <a:pt x="174" y="592"/>
                  </a:cubicBezTo>
                  <a:cubicBezTo>
                    <a:pt x="172" y="585"/>
                    <a:pt x="170" y="577"/>
                    <a:pt x="168" y="570"/>
                  </a:cubicBezTo>
                  <a:cubicBezTo>
                    <a:pt x="167" y="566"/>
                    <a:pt x="166" y="562"/>
                    <a:pt x="165" y="558"/>
                  </a:cubicBezTo>
                  <a:cubicBezTo>
                    <a:pt x="162" y="546"/>
                    <a:pt x="160" y="535"/>
                    <a:pt x="158" y="523"/>
                  </a:cubicBezTo>
                  <a:cubicBezTo>
                    <a:pt x="156" y="513"/>
                    <a:pt x="153" y="502"/>
                    <a:pt x="150" y="491"/>
                  </a:cubicBezTo>
                  <a:cubicBezTo>
                    <a:pt x="148" y="487"/>
                    <a:pt x="147" y="483"/>
                    <a:pt x="145" y="480"/>
                  </a:cubicBezTo>
                  <a:cubicBezTo>
                    <a:pt x="144" y="478"/>
                    <a:pt x="143" y="475"/>
                    <a:pt x="142" y="473"/>
                  </a:cubicBezTo>
                  <a:cubicBezTo>
                    <a:pt x="140" y="469"/>
                    <a:pt x="138" y="465"/>
                    <a:pt x="136" y="460"/>
                  </a:cubicBezTo>
                  <a:cubicBezTo>
                    <a:pt x="142" y="460"/>
                    <a:pt x="146" y="462"/>
                    <a:pt x="151" y="465"/>
                  </a:cubicBezTo>
                  <a:cubicBezTo>
                    <a:pt x="153" y="466"/>
                    <a:pt x="155" y="467"/>
                    <a:pt x="157" y="468"/>
                  </a:cubicBezTo>
                  <a:cubicBezTo>
                    <a:pt x="163" y="472"/>
                    <a:pt x="169" y="476"/>
                    <a:pt x="176" y="477"/>
                  </a:cubicBezTo>
                  <a:cubicBezTo>
                    <a:pt x="174" y="472"/>
                    <a:pt x="174" y="469"/>
                    <a:pt x="172" y="466"/>
                  </a:cubicBezTo>
                  <a:cubicBezTo>
                    <a:pt x="170" y="463"/>
                    <a:pt x="169" y="460"/>
                    <a:pt x="167" y="457"/>
                  </a:cubicBezTo>
                  <a:cubicBezTo>
                    <a:pt x="166" y="455"/>
                    <a:pt x="165" y="453"/>
                    <a:pt x="164" y="451"/>
                  </a:cubicBezTo>
                  <a:cubicBezTo>
                    <a:pt x="157" y="435"/>
                    <a:pt x="152" y="418"/>
                    <a:pt x="150" y="401"/>
                  </a:cubicBezTo>
                  <a:cubicBezTo>
                    <a:pt x="149" y="397"/>
                    <a:pt x="149" y="394"/>
                    <a:pt x="149" y="391"/>
                  </a:cubicBezTo>
                  <a:cubicBezTo>
                    <a:pt x="148" y="382"/>
                    <a:pt x="148" y="374"/>
                    <a:pt x="149" y="366"/>
                  </a:cubicBezTo>
                  <a:cubicBezTo>
                    <a:pt x="149" y="360"/>
                    <a:pt x="149" y="355"/>
                    <a:pt x="150" y="349"/>
                  </a:cubicBezTo>
                  <a:cubicBezTo>
                    <a:pt x="151" y="341"/>
                    <a:pt x="150" y="333"/>
                    <a:pt x="149" y="325"/>
                  </a:cubicBezTo>
                  <a:cubicBezTo>
                    <a:pt x="149" y="322"/>
                    <a:pt x="148" y="320"/>
                    <a:pt x="147" y="317"/>
                  </a:cubicBezTo>
                  <a:cubicBezTo>
                    <a:pt x="145" y="309"/>
                    <a:pt x="142" y="301"/>
                    <a:pt x="138" y="294"/>
                  </a:cubicBezTo>
                  <a:cubicBezTo>
                    <a:pt x="136" y="290"/>
                    <a:pt x="134" y="286"/>
                    <a:pt x="131" y="281"/>
                  </a:cubicBezTo>
                  <a:cubicBezTo>
                    <a:pt x="139" y="278"/>
                    <a:pt x="147" y="276"/>
                    <a:pt x="154" y="273"/>
                  </a:cubicBezTo>
                  <a:cubicBezTo>
                    <a:pt x="159" y="272"/>
                    <a:pt x="163" y="269"/>
                    <a:pt x="167" y="267"/>
                  </a:cubicBezTo>
                  <a:cubicBezTo>
                    <a:pt x="169" y="266"/>
                    <a:pt x="171" y="265"/>
                    <a:pt x="173" y="264"/>
                  </a:cubicBezTo>
                  <a:cubicBezTo>
                    <a:pt x="174" y="263"/>
                    <a:pt x="175" y="263"/>
                    <a:pt x="175" y="262"/>
                  </a:cubicBezTo>
                  <a:cubicBezTo>
                    <a:pt x="195" y="252"/>
                    <a:pt x="206" y="235"/>
                    <a:pt x="206" y="210"/>
                  </a:cubicBezTo>
                  <a:cubicBezTo>
                    <a:pt x="206" y="207"/>
                    <a:pt x="207" y="205"/>
                    <a:pt x="207" y="202"/>
                  </a:cubicBezTo>
                  <a:cubicBezTo>
                    <a:pt x="207" y="201"/>
                    <a:pt x="208" y="201"/>
                    <a:pt x="210" y="199"/>
                  </a:cubicBezTo>
                  <a:cubicBezTo>
                    <a:pt x="214" y="200"/>
                    <a:pt x="218" y="201"/>
                    <a:pt x="223" y="202"/>
                  </a:cubicBezTo>
                  <a:cubicBezTo>
                    <a:pt x="234" y="204"/>
                    <a:pt x="246" y="206"/>
                    <a:pt x="257" y="207"/>
                  </a:cubicBezTo>
                  <a:cubicBezTo>
                    <a:pt x="257" y="207"/>
                    <a:pt x="257" y="207"/>
                    <a:pt x="258" y="207"/>
                  </a:cubicBezTo>
                  <a:cubicBezTo>
                    <a:pt x="261" y="208"/>
                    <a:pt x="265" y="208"/>
                    <a:pt x="268" y="208"/>
                  </a:cubicBezTo>
                  <a:cubicBezTo>
                    <a:pt x="279" y="207"/>
                    <a:pt x="289" y="204"/>
                    <a:pt x="297" y="195"/>
                  </a:cubicBezTo>
                  <a:cubicBezTo>
                    <a:pt x="298" y="194"/>
                    <a:pt x="300" y="193"/>
                    <a:pt x="301" y="192"/>
                  </a:cubicBezTo>
                  <a:cubicBezTo>
                    <a:pt x="320" y="175"/>
                    <a:pt x="340" y="165"/>
                    <a:pt x="362" y="160"/>
                  </a:cubicBezTo>
                  <a:cubicBezTo>
                    <a:pt x="365" y="159"/>
                    <a:pt x="367" y="159"/>
                    <a:pt x="370" y="158"/>
                  </a:cubicBezTo>
                  <a:cubicBezTo>
                    <a:pt x="390" y="154"/>
                    <a:pt x="411" y="154"/>
                    <a:pt x="433" y="156"/>
                  </a:cubicBezTo>
                  <a:cubicBezTo>
                    <a:pt x="441" y="157"/>
                    <a:pt x="448" y="159"/>
                    <a:pt x="455" y="162"/>
                  </a:cubicBezTo>
                  <a:cubicBezTo>
                    <a:pt x="457" y="163"/>
                    <a:pt x="459" y="164"/>
                    <a:pt x="461" y="166"/>
                  </a:cubicBezTo>
                  <a:cubicBezTo>
                    <a:pt x="465" y="168"/>
                    <a:pt x="470" y="172"/>
                    <a:pt x="474" y="175"/>
                  </a:cubicBezTo>
                  <a:cubicBezTo>
                    <a:pt x="478" y="179"/>
                    <a:pt x="481" y="183"/>
                    <a:pt x="486" y="188"/>
                  </a:cubicBezTo>
                  <a:cubicBezTo>
                    <a:pt x="489" y="185"/>
                    <a:pt x="492" y="183"/>
                    <a:pt x="494" y="179"/>
                  </a:cubicBezTo>
                  <a:cubicBezTo>
                    <a:pt x="499" y="170"/>
                    <a:pt x="503" y="160"/>
                    <a:pt x="504" y="150"/>
                  </a:cubicBezTo>
                  <a:cubicBezTo>
                    <a:pt x="504" y="147"/>
                    <a:pt x="504" y="144"/>
                    <a:pt x="504" y="141"/>
                  </a:cubicBezTo>
                  <a:cubicBezTo>
                    <a:pt x="505" y="136"/>
                    <a:pt x="504" y="130"/>
                    <a:pt x="503" y="124"/>
                  </a:cubicBezTo>
                  <a:cubicBezTo>
                    <a:pt x="502" y="121"/>
                    <a:pt x="502" y="119"/>
                    <a:pt x="501" y="116"/>
                  </a:cubicBezTo>
                  <a:cubicBezTo>
                    <a:pt x="498" y="106"/>
                    <a:pt x="493" y="97"/>
                    <a:pt x="486" y="88"/>
                  </a:cubicBezTo>
                  <a:cubicBezTo>
                    <a:pt x="470" y="69"/>
                    <a:pt x="454" y="53"/>
                    <a:pt x="435" y="40"/>
                  </a:cubicBezTo>
                  <a:cubicBezTo>
                    <a:pt x="433" y="39"/>
                    <a:pt x="431" y="38"/>
                    <a:pt x="430" y="37"/>
                  </a:cubicBezTo>
                  <a:cubicBezTo>
                    <a:pt x="415" y="28"/>
                    <a:pt x="399" y="22"/>
                    <a:pt x="382" y="19"/>
                  </a:cubicBezTo>
                  <a:cubicBezTo>
                    <a:pt x="381" y="19"/>
                    <a:pt x="380" y="19"/>
                    <a:pt x="379" y="19"/>
                  </a:cubicBezTo>
                  <a:cubicBezTo>
                    <a:pt x="376" y="19"/>
                    <a:pt x="373" y="18"/>
                    <a:pt x="370" y="17"/>
                  </a:cubicBezTo>
                  <a:cubicBezTo>
                    <a:pt x="360" y="15"/>
                    <a:pt x="350" y="10"/>
                    <a:pt x="341" y="0"/>
                  </a:cubicBezTo>
                  <a:cubicBezTo>
                    <a:pt x="327" y="12"/>
                    <a:pt x="315" y="22"/>
                    <a:pt x="303" y="33"/>
                  </a:cubicBezTo>
                  <a:cubicBezTo>
                    <a:pt x="292" y="42"/>
                    <a:pt x="283" y="53"/>
                    <a:pt x="278" y="66"/>
                  </a:cubicBezTo>
                  <a:cubicBezTo>
                    <a:pt x="277" y="68"/>
                    <a:pt x="276" y="71"/>
                    <a:pt x="275" y="73"/>
                  </a:cubicBezTo>
                  <a:cubicBezTo>
                    <a:pt x="273" y="78"/>
                    <a:pt x="272" y="84"/>
                    <a:pt x="271" y="90"/>
                  </a:cubicBezTo>
                  <a:cubicBezTo>
                    <a:pt x="270" y="93"/>
                    <a:pt x="269" y="96"/>
                    <a:pt x="268" y="101"/>
                  </a:cubicBezTo>
                  <a:cubicBezTo>
                    <a:pt x="261" y="98"/>
                    <a:pt x="254" y="96"/>
                    <a:pt x="248" y="94"/>
                  </a:cubicBezTo>
                  <a:cubicBezTo>
                    <a:pt x="243" y="93"/>
                    <a:pt x="238" y="91"/>
                    <a:pt x="233" y="90"/>
                  </a:cubicBezTo>
                  <a:cubicBezTo>
                    <a:pt x="230" y="90"/>
                    <a:pt x="228" y="89"/>
                    <a:pt x="225" y="89"/>
                  </a:cubicBezTo>
                  <a:cubicBezTo>
                    <a:pt x="216" y="88"/>
                    <a:pt x="206" y="88"/>
                    <a:pt x="197" y="89"/>
                  </a:cubicBezTo>
                  <a:cubicBezTo>
                    <a:pt x="183" y="90"/>
                    <a:pt x="170" y="93"/>
                    <a:pt x="158" y="99"/>
                  </a:cubicBezTo>
                  <a:cubicBezTo>
                    <a:pt x="156" y="100"/>
                    <a:pt x="154" y="101"/>
                    <a:pt x="152" y="102"/>
                  </a:cubicBezTo>
                  <a:cubicBezTo>
                    <a:pt x="140" y="109"/>
                    <a:pt x="130" y="118"/>
                    <a:pt x="121" y="131"/>
                  </a:cubicBezTo>
                  <a:cubicBezTo>
                    <a:pt x="115" y="141"/>
                    <a:pt x="108" y="151"/>
                    <a:pt x="101" y="160"/>
                  </a:cubicBezTo>
                  <a:cubicBezTo>
                    <a:pt x="97" y="167"/>
                    <a:pt x="93" y="173"/>
                    <a:pt x="88" y="179"/>
                  </a:cubicBezTo>
                  <a:cubicBezTo>
                    <a:pt x="88" y="179"/>
                    <a:pt x="88" y="179"/>
                    <a:pt x="88" y="180"/>
                  </a:cubicBezTo>
                  <a:cubicBezTo>
                    <a:pt x="87" y="181"/>
                    <a:pt x="85" y="183"/>
                    <a:pt x="84" y="184"/>
                  </a:cubicBezTo>
                  <a:cubicBezTo>
                    <a:pt x="76" y="191"/>
                    <a:pt x="67" y="193"/>
                    <a:pt x="5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7" name="Freeform 11"/>
            <p:cNvSpPr/>
            <p:nvPr>
              <p:custDataLst>
                <p:tags r:id="rId8"/>
              </p:custDataLst>
            </p:nvPr>
          </p:nvSpPr>
          <p:spPr bwMode="auto">
            <a:xfrm>
              <a:off x="5595938" y="2135188"/>
              <a:ext cx="1071563" cy="1697038"/>
            </a:xfrm>
            <a:custGeom>
              <a:avLst/>
              <a:gdLst>
                <a:gd name="T0" fmla="*/ 193 w 285"/>
                <a:gd name="T1" fmla="*/ 95 h 452"/>
                <a:gd name="T2" fmla="*/ 158 w 285"/>
                <a:gd name="T3" fmla="*/ 66 h 452"/>
                <a:gd name="T4" fmla="*/ 152 w 285"/>
                <a:gd name="T5" fmla="*/ 62 h 452"/>
                <a:gd name="T6" fmla="*/ 143 w 285"/>
                <a:gd name="T7" fmla="*/ 56 h 452"/>
                <a:gd name="T8" fmla="*/ 84 w 285"/>
                <a:gd name="T9" fmla="*/ 9 h 452"/>
                <a:gd name="T10" fmla="*/ 71 w 285"/>
                <a:gd name="T11" fmla="*/ 2 h 452"/>
                <a:gd name="T12" fmla="*/ 74 w 285"/>
                <a:gd name="T13" fmla="*/ 24 h 452"/>
                <a:gd name="T14" fmla="*/ 75 w 285"/>
                <a:gd name="T15" fmla="*/ 34 h 452"/>
                <a:gd name="T16" fmla="*/ 76 w 285"/>
                <a:gd name="T17" fmla="*/ 43 h 452"/>
                <a:gd name="T18" fmla="*/ 76 w 285"/>
                <a:gd name="T19" fmla="*/ 115 h 452"/>
                <a:gd name="T20" fmla="*/ 71 w 285"/>
                <a:gd name="T21" fmla="*/ 143 h 452"/>
                <a:gd name="T22" fmla="*/ 70 w 285"/>
                <a:gd name="T23" fmla="*/ 154 h 452"/>
                <a:gd name="T24" fmla="*/ 68 w 285"/>
                <a:gd name="T25" fmla="*/ 169 h 452"/>
                <a:gd name="T26" fmla="*/ 66 w 285"/>
                <a:gd name="T27" fmla="*/ 177 h 452"/>
                <a:gd name="T28" fmla="*/ 64 w 285"/>
                <a:gd name="T29" fmla="*/ 194 h 452"/>
                <a:gd name="T30" fmla="*/ 37 w 285"/>
                <a:gd name="T31" fmla="*/ 276 h 452"/>
                <a:gd name="T32" fmla="*/ 32 w 285"/>
                <a:gd name="T33" fmla="*/ 285 h 452"/>
                <a:gd name="T34" fmla="*/ 29 w 285"/>
                <a:gd name="T35" fmla="*/ 291 h 452"/>
                <a:gd name="T36" fmla="*/ 10 w 285"/>
                <a:gd name="T37" fmla="*/ 336 h 452"/>
                <a:gd name="T38" fmla="*/ 3 w 285"/>
                <a:gd name="T39" fmla="*/ 362 h 452"/>
                <a:gd name="T40" fmla="*/ 1 w 285"/>
                <a:gd name="T41" fmla="*/ 372 h 452"/>
                <a:gd name="T42" fmla="*/ 1 w 285"/>
                <a:gd name="T43" fmla="*/ 381 h 452"/>
                <a:gd name="T44" fmla="*/ 3 w 285"/>
                <a:gd name="T45" fmla="*/ 406 h 452"/>
                <a:gd name="T46" fmla="*/ 9 w 285"/>
                <a:gd name="T47" fmla="*/ 421 h 452"/>
                <a:gd name="T48" fmla="*/ 31 w 285"/>
                <a:gd name="T49" fmla="*/ 443 h 452"/>
                <a:gd name="T50" fmla="*/ 46 w 285"/>
                <a:gd name="T51" fmla="*/ 449 h 452"/>
                <a:gd name="T52" fmla="*/ 63 w 285"/>
                <a:gd name="T53" fmla="*/ 451 h 452"/>
                <a:gd name="T54" fmla="*/ 64 w 285"/>
                <a:gd name="T55" fmla="*/ 451 h 452"/>
                <a:gd name="T56" fmla="*/ 73 w 285"/>
                <a:gd name="T57" fmla="*/ 451 h 452"/>
                <a:gd name="T58" fmla="*/ 74 w 285"/>
                <a:gd name="T59" fmla="*/ 451 h 452"/>
                <a:gd name="T60" fmla="*/ 156 w 285"/>
                <a:gd name="T61" fmla="*/ 430 h 452"/>
                <a:gd name="T62" fmla="*/ 166 w 285"/>
                <a:gd name="T63" fmla="*/ 427 h 452"/>
                <a:gd name="T64" fmla="*/ 172 w 285"/>
                <a:gd name="T65" fmla="*/ 424 h 452"/>
                <a:gd name="T66" fmla="*/ 179 w 285"/>
                <a:gd name="T67" fmla="*/ 422 h 452"/>
                <a:gd name="T68" fmla="*/ 224 w 285"/>
                <a:gd name="T69" fmla="*/ 419 h 452"/>
                <a:gd name="T70" fmla="*/ 250 w 285"/>
                <a:gd name="T71" fmla="*/ 417 h 452"/>
                <a:gd name="T72" fmla="*/ 261 w 285"/>
                <a:gd name="T73" fmla="*/ 406 h 452"/>
                <a:gd name="T74" fmla="*/ 266 w 285"/>
                <a:gd name="T75" fmla="*/ 399 h 452"/>
                <a:gd name="T76" fmla="*/ 273 w 285"/>
                <a:gd name="T77" fmla="*/ 382 h 452"/>
                <a:gd name="T78" fmla="*/ 275 w 285"/>
                <a:gd name="T79" fmla="*/ 375 h 452"/>
                <a:gd name="T80" fmla="*/ 280 w 285"/>
                <a:gd name="T81" fmla="*/ 353 h 452"/>
                <a:gd name="T82" fmla="*/ 278 w 285"/>
                <a:gd name="T83" fmla="*/ 248 h 452"/>
                <a:gd name="T84" fmla="*/ 276 w 285"/>
                <a:gd name="T85" fmla="*/ 240 h 452"/>
                <a:gd name="T86" fmla="*/ 275 w 285"/>
                <a:gd name="T87" fmla="*/ 233 h 452"/>
                <a:gd name="T88" fmla="*/ 271 w 285"/>
                <a:gd name="T89" fmla="*/ 221 h 452"/>
                <a:gd name="T90" fmla="*/ 233 w 285"/>
                <a:gd name="T91" fmla="*/ 142 h 452"/>
                <a:gd name="T92" fmla="*/ 229 w 285"/>
                <a:gd name="T93" fmla="*/ 137 h 452"/>
                <a:gd name="T94" fmla="*/ 193 w 285"/>
                <a:gd name="T95" fmla="*/ 9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452">
                  <a:moveTo>
                    <a:pt x="193" y="95"/>
                  </a:moveTo>
                  <a:cubicBezTo>
                    <a:pt x="182" y="84"/>
                    <a:pt x="170" y="75"/>
                    <a:pt x="158" y="66"/>
                  </a:cubicBezTo>
                  <a:cubicBezTo>
                    <a:pt x="156" y="65"/>
                    <a:pt x="154" y="63"/>
                    <a:pt x="152" y="62"/>
                  </a:cubicBezTo>
                  <a:cubicBezTo>
                    <a:pt x="149" y="60"/>
                    <a:pt x="146" y="58"/>
                    <a:pt x="143" y="56"/>
                  </a:cubicBezTo>
                  <a:cubicBezTo>
                    <a:pt x="123" y="42"/>
                    <a:pt x="102" y="28"/>
                    <a:pt x="84" y="9"/>
                  </a:cubicBezTo>
                  <a:cubicBezTo>
                    <a:pt x="80" y="6"/>
                    <a:pt x="78" y="0"/>
                    <a:pt x="71" y="2"/>
                  </a:cubicBezTo>
                  <a:cubicBezTo>
                    <a:pt x="72" y="9"/>
                    <a:pt x="73" y="17"/>
                    <a:pt x="74" y="24"/>
                  </a:cubicBezTo>
                  <a:cubicBezTo>
                    <a:pt x="74" y="27"/>
                    <a:pt x="74" y="31"/>
                    <a:pt x="75" y="34"/>
                  </a:cubicBezTo>
                  <a:cubicBezTo>
                    <a:pt x="75" y="37"/>
                    <a:pt x="76" y="40"/>
                    <a:pt x="76" y="43"/>
                  </a:cubicBezTo>
                  <a:cubicBezTo>
                    <a:pt x="79" y="67"/>
                    <a:pt x="79" y="91"/>
                    <a:pt x="76" y="115"/>
                  </a:cubicBezTo>
                  <a:cubicBezTo>
                    <a:pt x="74" y="124"/>
                    <a:pt x="73" y="134"/>
                    <a:pt x="71" y="143"/>
                  </a:cubicBezTo>
                  <a:cubicBezTo>
                    <a:pt x="71" y="147"/>
                    <a:pt x="70" y="150"/>
                    <a:pt x="70" y="154"/>
                  </a:cubicBezTo>
                  <a:cubicBezTo>
                    <a:pt x="69" y="159"/>
                    <a:pt x="68" y="164"/>
                    <a:pt x="68" y="169"/>
                  </a:cubicBezTo>
                  <a:cubicBezTo>
                    <a:pt x="67" y="171"/>
                    <a:pt x="67" y="174"/>
                    <a:pt x="66" y="177"/>
                  </a:cubicBezTo>
                  <a:cubicBezTo>
                    <a:pt x="65" y="182"/>
                    <a:pt x="65" y="188"/>
                    <a:pt x="64" y="194"/>
                  </a:cubicBezTo>
                  <a:cubicBezTo>
                    <a:pt x="59" y="223"/>
                    <a:pt x="49" y="250"/>
                    <a:pt x="37" y="276"/>
                  </a:cubicBezTo>
                  <a:cubicBezTo>
                    <a:pt x="35" y="279"/>
                    <a:pt x="34" y="282"/>
                    <a:pt x="32" y="285"/>
                  </a:cubicBezTo>
                  <a:cubicBezTo>
                    <a:pt x="31" y="287"/>
                    <a:pt x="30" y="289"/>
                    <a:pt x="29" y="291"/>
                  </a:cubicBezTo>
                  <a:cubicBezTo>
                    <a:pt x="22" y="306"/>
                    <a:pt x="16" y="320"/>
                    <a:pt x="10" y="336"/>
                  </a:cubicBezTo>
                  <a:cubicBezTo>
                    <a:pt x="7" y="344"/>
                    <a:pt x="5" y="353"/>
                    <a:pt x="3" y="362"/>
                  </a:cubicBezTo>
                  <a:cubicBezTo>
                    <a:pt x="2" y="365"/>
                    <a:pt x="2" y="369"/>
                    <a:pt x="1" y="372"/>
                  </a:cubicBezTo>
                  <a:cubicBezTo>
                    <a:pt x="1" y="375"/>
                    <a:pt x="1" y="378"/>
                    <a:pt x="1" y="381"/>
                  </a:cubicBezTo>
                  <a:cubicBezTo>
                    <a:pt x="0" y="390"/>
                    <a:pt x="1" y="398"/>
                    <a:pt x="3" y="406"/>
                  </a:cubicBezTo>
                  <a:cubicBezTo>
                    <a:pt x="4" y="412"/>
                    <a:pt x="6" y="417"/>
                    <a:pt x="9" y="421"/>
                  </a:cubicBezTo>
                  <a:cubicBezTo>
                    <a:pt x="14" y="430"/>
                    <a:pt x="21" y="438"/>
                    <a:pt x="31" y="443"/>
                  </a:cubicBezTo>
                  <a:cubicBezTo>
                    <a:pt x="35" y="446"/>
                    <a:pt x="40" y="447"/>
                    <a:pt x="46" y="449"/>
                  </a:cubicBezTo>
                  <a:cubicBezTo>
                    <a:pt x="51" y="450"/>
                    <a:pt x="57" y="451"/>
                    <a:pt x="63" y="451"/>
                  </a:cubicBezTo>
                  <a:cubicBezTo>
                    <a:pt x="63" y="451"/>
                    <a:pt x="64" y="451"/>
                    <a:pt x="64" y="451"/>
                  </a:cubicBezTo>
                  <a:cubicBezTo>
                    <a:pt x="67" y="452"/>
                    <a:pt x="70" y="452"/>
                    <a:pt x="73" y="451"/>
                  </a:cubicBezTo>
                  <a:cubicBezTo>
                    <a:pt x="73" y="451"/>
                    <a:pt x="74" y="451"/>
                    <a:pt x="74" y="451"/>
                  </a:cubicBezTo>
                  <a:cubicBezTo>
                    <a:pt x="102" y="444"/>
                    <a:pt x="130" y="442"/>
                    <a:pt x="156" y="430"/>
                  </a:cubicBezTo>
                  <a:cubicBezTo>
                    <a:pt x="160" y="429"/>
                    <a:pt x="163" y="428"/>
                    <a:pt x="166" y="427"/>
                  </a:cubicBezTo>
                  <a:cubicBezTo>
                    <a:pt x="168" y="426"/>
                    <a:pt x="170" y="425"/>
                    <a:pt x="172" y="424"/>
                  </a:cubicBezTo>
                  <a:cubicBezTo>
                    <a:pt x="175" y="423"/>
                    <a:pt x="177" y="423"/>
                    <a:pt x="179" y="422"/>
                  </a:cubicBezTo>
                  <a:cubicBezTo>
                    <a:pt x="194" y="417"/>
                    <a:pt x="208" y="415"/>
                    <a:pt x="224" y="419"/>
                  </a:cubicBezTo>
                  <a:cubicBezTo>
                    <a:pt x="236" y="421"/>
                    <a:pt x="244" y="421"/>
                    <a:pt x="250" y="417"/>
                  </a:cubicBezTo>
                  <a:cubicBezTo>
                    <a:pt x="254" y="415"/>
                    <a:pt x="258" y="411"/>
                    <a:pt x="261" y="406"/>
                  </a:cubicBezTo>
                  <a:cubicBezTo>
                    <a:pt x="263" y="404"/>
                    <a:pt x="264" y="402"/>
                    <a:pt x="266" y="399"/>
                  </a:cubicBezTo>
                  <a:cubicBezTo>
                    <a:pt x="269" y="394"/>
                    <a:pt x="271" y="388"/>
                    <a:pt x="273" y="382"/>
                  </a:cubicBezTo>
                  <a:cubicBezTo>
                    <a:pt x="274" y="380"/>
                    <a:pt x="274" y="378"/>
                    <a:pt x="275" y="375"/>
                  </a:cubicBezTo>
                  <a:cubicBezTo>
                    <a:pt x="277" y="368"/>
                    <a:pt x="279" y="360"/>
                    <a:pt x="280" y="353"/>
                  </a:cubicBezTo>
                  <a:cubicBezTo>
                    <a:pt x="285" y="316"/>
                    <a:pt x="284" y="281"/>
                    <a:pt x="278" y="248"/>
                  </a:cubicBezTo>
                  <a:cubicBezTo>
                    <a:pt x="277" y="245"/>
                    <a:pt x="277" y="243"/>
                    <a:pt x="276" y="240"/>
                  </a:cubicBezTo>
                  <a:cubicBezTo>
                    <a:pt x="276" y="238"/>
                    <a:pt x="275" y="236"/>
                    <a:pt x="275" y="233"/>
                  </a:cubicBezTo>
                  <a:cubicBezTo>
                    <a:pt x="274" y="229"/>
                    <a:pt x="273" y="225"/>
                    <a:pt x="271" y="221"/>
                  </a:cubicBezTo>
                  <a:cubicBezTo>
                    <a:pt x="263" y="193"/>
                    <a:pt x="250" y="167"/>
                    <a:pt x="233" y="142"/>
                  </a:cubicBezTo>
                  <a:cubicBezTo>
                    <a:pt x="232" y="140"/>
                    <a:pt x="230" y="139"/>
                    <a:pt x="229" y="137"/>
                  </a:cubicBezTo>
                  <a:cubicBezTo>
                    <a:pt x="219" y="122"/>
                    <a:pt x="207" y="108"/>
                    <a:pt x="19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8" name="Freeform 12"/>
            <p:cNvSpPr/>
            <p:nvPr>
              <p:custDataLst>
                <p:tags r:id="rId9"/>
              </p:custDataLst>
            </p:nvPr>
          </p:nvSpPr>
          <p:spPr bwMode="auto">
            <a:xfrm>
              <a:off x="3749676" y="933450"/>
              <a:ext cx="1122363" cy="2744788"/>
            </a:xfrm>
            <a:custGeom>
              <a:avLst/>
              <a:gdLst>
                <a:gd name="T0" fmla="*/ 240 w 299"/>
                <a:gd name="T1" fmla="*/ 717 h 731"/>
                <a:gd name="T2" fmla="*/ 210 w 299"/>
                <a:gd name="T3" fmla="*/ 663 h 731"/>
                <a:gd name="T4" fmla="*/ 165 w 299"/>
                <a:gd name="T5" fmla="*/ 549 h 731"/>
                <a:gd name="T6" fmla="*/ 147 w 299"/>
                <a:gd name="T7" fmla="*/ 434 h 731"/>
                <a:gd name="T8" fmla="*/ 147 w 299"/>
                <a:gd name="T9" fmla="*/ 424 h 731"/>
                <a:gd name="T10" fmla="*/ 147 w 299"/>
                <a:gd name="T11" fmla="*/ 389 h 731"/>
                <a:gd name="T12" fmla="*/ 124 w 299"/>
                <a:gd name="T13" fmla="*/ 320 h 731"/>
                <a:gd name="T14" fmla="*/ 117 w 299"/>
                <a:gd name="T15" fmla="*/ 304 h 731"/>
                <a:gd name="T16" fmla="*/ 124 w 299"/>
                <a:gd name="T17" fmla="*/ 206 h 731"/>
                <a:gd name="T18" fmla="*/ 159 w 299"/>
                <a:gd name="T19" fmla="*/ 172 h 731"/>
                <a:gd name="T20" fmla="*/ 187 w 299"/>
                <a:gd name="T21" fmla="*/ 127 h 731"/>
                <a:gd name="T22" fmla="*/ 199 w 299"/>
                <a:gd name="T23" fmla="*/ 100 h 731"/>
                <a:gd name="T24" fmla="*/ 260 w 299"/>
                <a:gd name="T25" fmla="*/ 50 h 731"/>
                <a:gd name="T26" fmla="*/ 289 w 299"/>
                <a:gd name="T27" fmla="*/ 52 h 731"/>
                <a:gd name="T28" fmla="*/ 288 w 299"/>
                <a:gd name="T29" fmla="*/ 29 h 731"/>
                <a:gd name="T30" fmla="*/ 261 w 299"/>
                <a:gd name="T31" fmla="*/ 10 h 731"/>
                <a:gd name="T32" fmla="*/ 220 w 299"/>
                <a:gd name="T33" fmla="*/ 2 h 731"/>
                <a:gd name="T34" fmla="*/ 130 w 299"/>
                <a:gd name="T35" fmla="*/ 50 h 731"/>
                <a:gd name="T36" fmla="*/ 120 w 299"/>
                <a:gd name="T37" fmla="*/ 61 h 731"/>
                <a:gd name="T38" fmla="*/ 65 w 299"/>
                <a:gd name="T39" fmla="*/ 63 h 731"/>
                <a:gd name="T40" fmla="*/ 41 w 299"/>
                <a:gd name="T41" fmla="*/ 73 h 731"/>
                <a:gd name="T42" fmla="*/ 40 w 299"/>
                <a:gd name="T43" fmla="*/ 88 h 731"/>
                <a:gd name="T44" fmla="*/ 33 w 299"/>
                <a:gd name="T45" fmla="*/ 115 h 731"/>
                <a:gd name="T46" fmla="*/ 26 w 299"/>
                <a:gd name="T47" fmla="*/ 127 h 731"/>
                <a:gd name="T48" fmla="*/ 15 w 299"/>
                <a:gd name="T49" fmla="*/ 250 h 731"/>
                <a:gd name="T50" fmla="*/ 34 w 299"/>
                <a:gd name="T51" fmla="*/ 300 h 731"/>
                <a:gd name="T52" fmla="*/ 22 w 299"/>
                <a:gd name="T53" fmla="*/ 399 h 731"/>
                <a:gd name="T54" fmla="*/ 23 w 299"/>
                <a:gd name="T55" fmla="*/ 407 h 731"/>
                <a:gd name="T56" fmla="*/ 48 w 299"/>
                <a:gd name="T57" fmla="*/ 487 h 731"/>
                <a:gd name="T58" fmla="*/ 64 w 299"/>
                <a:gd name="T59" fmla="*/ 516 h 731"/>
                <a:gd name="T60" fmla="*/ 114 w 299"/>
                <a:gd name="T61" fmla="*/ 589 h 731"/>
                <a:gd name="T62" fmla="*/ 124 w 299"/>
                <a:gd name="T63" fmla="*/ 608 h 731"/>
                <a:gd name="T64" fmla="*/ 188 w 299"/>
                <a:gd name="T65" fmla="*/ 686 h 731"/>
                <a:gd name="T66" fmla="*/ 219 w 299"/>
                <a:gd name="T6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731">
                  <a:moveTo>
                    <a:pt x="245" y="731"/>
                  </a:moveTo>
                  <a:cubicBezTo>
                    <a:pt x="243" y="725"/>
                    <a:pt x="242" y="720"/>
                    <a:pt x="240" y="717"/>
                  </a:cubicBezTo>
                  <a:cubicBezTo>
                    <a:pt x="230" y="701"/>
                    <a:pt x="221" y="686"/>
                    <a:pt x="213" y="670"/>
                  </a:cubicBezTo>
                  <a:cubicBezTo>
                    <a:pt x="212" y="667"/>
                    <a:pt x="211" y="665"/>
                    <a:pt x="210" y="663"/>
                  </a:cubicBezTo>
                  <a:cubicBezTo>
                    <a:pt x="194" y="631"/>
                    <a:pt x="181" y="597"/>
                    <a:pt x="169" y="562"/>
                  </a:cubicBezTo>
                  <a:cubicBezTo>
                    <a:pt x="168" y="558"/>
                    <a:pt x="166" y="553"/>
                    <a:pt x="165" y="549"/>
                  </a:cubicBezTo>
                  <a:cubicBezTo>
                    <a:pt x="163" y="543"/>
                    <a:pt x="161" y="537"/>
                    <a:pt x="160" y="532"/>
                  </a:cubicBezTo>
                  <a:cubicBezTo>
                    <a:pt x="150" y="500"/>
                    <a:pt x="143" y="467"/>
                    <a:pt x="147" y="434"/>
                  </a:cubicBezTo>
                  <a:cubicBezTo>
                    <a:pt x="147" y="434"/>
                    <a:pt x="147" y="433"/>
                    <a:pt x="147" y="432"/>
                  </a:cubicBezTo>
                  <a:cubicBezTo>
                    <a:pt x="147" y="430"/>
                    <a:pt x="147" y="427"/>
                    <a:pt x="147" y="424"/>
                  </a:cubicBezTo>
                  <a:cubicBezTo>
                    <a:pt x="147" y="424"/>
                    <a:pt x="147" y="424"/>
                    <a:pt x="147" y="424"/>
                  </a:cubicBezTo>
                  <a:cubicBezTo>
                    <a:pt x="149" y="412"/>
                    <a:pt x="149" y="401"/>
                    <a:pt x="147" y="389"/>
                  </a:cubicBezTo>
                  <a:cubicBezTo>
                    <a:pt x="147" y="386"/>
                    <a:pt x="146" y="382"/>
                    <a:pt x="146" y="379"/>
                  </a:cubicBezTo>
                  <a:cubicBezTo>
                    <a:pt x="142" y="358"/>
                    <a:pt x="135" y="339"/>
                    <a:pt x="124" y="320"/>
                  </a:cubicBezTo>
                  <a:cubicBezTo>
                    <a:pt x="123" y="317"/>
                    <a:pt x="121" y="314"/>
                    <a:pt x="120" y="310"/>
                  </a:cubicBezTo>
                  <a:cubicBezTo>
                    <a:pt x="119" y="308"/>
                    <a:pt x="118" y="306"/>
                    <a:pt x="117" y="304"/>
                  </a:cubicBezTo>
                  <a:cubicBezTo>
                    <a:pt x="108" y="275"/>
                    <a:pt x="109" y="239"/>
                    <a:pt x="121" y="212"/>
                  </a:cubicBezTo>
                  <a:cubicBezTo>
                    <a:pt x="122" y="210"/>
                    <a:pt x="123" y="208"/>
                    <a:pt x="124" y="206"/>
                  </a:cubicBezTo>
                  <a:cubicBezTo>
                    <a:pt x="126" y="202"/>
                    <a:pt x="128" y="198"/>
                    <a:pt x="130" y="195"/>
                  </a:cubicBezTo>
                  <a:cubicBezTo>
                    <a:pt x="138" y="185"/>
                    <a:pt x="148" y="177"/>
                    <a:pt x="159" y="172"/>
                  </a:cubicBezTo>
                  <a:cubicBezTo>
                    <a:pt x="176" y="165"/>
                    <a:pt x="186" y="152"/>
                    <a:pt x="187" y="131"/>
                  </a:cubicBezTo>
                  <a:cubicBezTo>
                    <a:pt x="187" y="130"/>
                    <a:pt x="187" y="129"/>
                    <a:pt x="187" y="127"/>
                  </a:cubicBezTo>
                  <a:cubicBezTo>
                    <a:pt x="187" y="125"/>
                    <a:pt x="188" y="122"/>
                    <a:pt x="189" y="120"/>
                  </a:cubicBezTo>
                  <a:cubicBezTo>
                    <a:pt x="191" y="112"/>
                    <a:pt x="194" y="106"/>
                    <a:pt x="199" y="100"/>
                  </a:cubicBezTo>
                  <a:cubicBezTo>
                    <a:pt x="208" y="90"/>
                    <a:pt x="216" y="79"/>
                    <a:pt x="225" y="70"/>
                  </a:cubicBezTo>
                  <a:cubicBezTo>
                    <a:pt x="236" y="59"/>
                    <a:pt x="247" y="52"/>
                    <a:pt x="260" y="50"/>
                  </a:cubicBezTo>
                  <a:cubicBezTo>
                    <a:pt x="263" y="49"/>
                    <a:pt x="266" y="49"/>
                    <a:pt x="269" y="49"/>
                  </a:cubicBezTo>
                  <a:cubicBezTo>
                    <a:pt x="275" y="49"/>
                    <a:pt x="282" y="50"/>
                    <a:pt x="289" y="52"/>
                  </a:cubicBezTo>
                  <a:cubicBezTo>
                    <a:pt x="291" y="53"/>
                    <a:pt x="294" y="52"/>
                    <a:pt x="298" y="52"/>
                  </a:cubicBezTo>
                  <a:cubicBezTo>
                    <a:pt x="299" y="41"/>
                    <a:pt x="294" y="34"/>
                    <a:pt x="288" y="29"/>
                  </a:cubicBezTo>
                  <a:cubicBezTo>
                    <a:pt x="281" y="23"/>
                    <a:pt x="275" y="17"/>
                    <a:pt x="267" y="13"/>
                  </a:cubicBezTo>
                  <a:cubicBezTo>
                    <a:pt x="265" y="12"/>
                    <a:pt x="263" y="11"/>
                    <a:pt x="261" y="10"/>
                  </a:cubicBezTo>
                  <a:cubicBezTo>
                    <a:pt x="249" y="3"/>
                    <a:pt x="236" y="0"/>
                    <a:pt x="222" y="2"/>
                  </a:cubicBezTo>
                  <a:cubicBezTo>
                    <a:pt x="221" y="2"/>
                    <a:pt x="221" y="2"/>
                    <a:pt x="220" y="2"/>
                  </a:cubicBezTo>
                  <a:cubicBezTo>
                    <a:pt x="218" y="2"/>
                    <a:pt x="216" y="3"/>
                    <a:pt x="214" y="3"/>
                  </a:cubicBezTo>
                  <a:cubicBezTo>
                    <a:pt x="181" y="9"/>
                    <a:pt x="154" y="26"/>
                    <a:pt x="130" y="50"/>
                  </a:cubicBezTo>
                  <a:cubicBezTo>
                    <a:pt x="128" y="52"/>
                    <a:pt x="126" y="54"/>
                    <a:pt x="124" y="56"/>
                  </a:cubicBezTo>
                  <a:cubicBezTo>
                    <a:pt x="123" y="57"/>
                    <a:pt x="121" y="59"/>
                    <a:pt x="120" y="61"/>
                  </a:cubicBezTo>
                  <a:cubicBezTo>
                    <a:pt x="117" y="64"/>
                    <a:pt x="114" y="67"/>
                    <a:pt x="111" y="70"/>
                  </a:cubicBezTo>
                  <a:cubicBezTo>
                    <a:pt x="95" y="63"/>
                    <a:pt x="80" y="61"/>
                    <a:pt x="65" y="63"/>
                  </a:cubicBezTo>
                  <a:cubicBezTo>
                    <a:pt x="61" y="64"/>
                    <a:pt x="56" y="65"/>
                    <a:pt x="52" y="67"/>
                  </a:cubicBezTo>
                  <a:cubicBezTo>
                    <a:pt x="48" y="68"/>
                    <a:pt x="45" y="70"/>
                    <a:pt x="41" y="73"/>
                  </a:cubicBezTo>
                  <a:cubicBezTo>
                    <a:pt x="41" y="75"/>
                    <a:pt x="41" y="77"/>
                    <a:pt x="40" y="79"/>
                  </a:cubicBezTo>
                  <a:cubicBezTo>
                    <a:pt x="40" y="82"/>
                    <a:pt x="40" y="85"/>
                    <a:pt x="40" y="88"/>
                  </a:cubicBezTo>
                  <a:cubicBezTo>
                    <a:pt x="39" y="93"/>
                    <a:pt x="39" y="97"/>
                    <a:pt x="38" y="102"/>
                  </a:cubicBezTo>
                  <a:cubicBezTo>
                    <a:pt x="36" y="106"/>
                    <a:pt x="35" y="111"/>
                    <a:pt x="33" y="115"/>
                  </a:cubicBezTo>
                  <a:cubicBezTo>
                    <a:pt x="32" y="117"/>
                    <a:pt x="30" y="119"/>
                    <a:pt x="29" y="121"/>
                  </a:cubicBezTo>
                  <a:cubicBezTo>
                    <a:pt x="28" y="123"/>
                    <a:pt x="27" y="125"/>
                    <a:pt x="26" y="127"/>
                  </a:cubicBezTo>
                  <a:cubicBezTo>
                    <a:pt x="0" y="163"/>
                    <a:pt x="2" y="205"/>
                    <a:pt x="14" y="248"/>
                  </a:cubicBezTo>
                  <a:cubicBezTo>
                    <a:pt x="14" y="248"/>
                    <a:pt x="14" y="249"/>
                    <a:pt x="15" y="250"/>
                  </a:cubicBezTo>
                  <a:cubicBezTo>
                    <a:pt x="16" y="254"/>
                    <a:pt x="17" y="257"/>
                    <a:pt x="18" y="261"/>
                  </a:cubicBezTo>
                  <a:cubicBezTo>
                    <a:pt x="23" y="274"/>
                    <a:pt x="29" y="286"/>
                    <a:pt x="34" y="300"/>
                  </a:cubicBezTo>
                  <a:cubicBezTo>
                    <a:pt x="34" y="302"/>
                    <a:pt x="33" y="305"/>
                    <a:pt x="32" y="308"/>
                  </a:cubicBezTo>
                  <a:cubicBezTo>
                    <a:pt x="22" y="339"/>
                    <a:pt x="19" y="369"/>
                    <a:pt x="22" y="399"/>
                  </a:cubicBezTo>
                  <a:cubicBezTo>
                    <a:pt x="22" y="401"/>
                    <a:pt x="22" y="404"/>
                    <a:pt x="23" y="407"/>
                  </a:cubicBezTo>
                  <a:cubicBezTo>
                    <a:pt x="23" y="407"/>
                    <a:pt x="23" y="407"/>
                    <a:pt x="23" y="407"/>
                  </a:cubicBezTo>
                  <a:cubicBezTo>
                    <a:pt x="23" y="411"/>
                    <a:pt x="24" y="415"/>
                    <a:pt x="25" y="418"/>
                  </a:cubicBezTo>
                  <a:cubicBezTo>
                    <a:pt x="29" y="441"/>
                    <a:pt x="37" y="464"/>
                    <a:pt x="48" y="487"/>
                  </a:cubicBezTo>
                  <a:cubicBezTo>
                    <a:pt x="52" y="495"/>
                    <a:pt x="56" y="503"/>
                    <a:pt x="61" y="510"/>
                  </a:cubicBezTo>
                  <a:cubicBezTo>
                    <a:pt x="62" y="512"/>
                    <a:pt x="63" y="514"/>
                    <a:pt x="64" y="516"/>
                  </a:cubicBezTo>
                  <a:cubicBezTo>
                    <a:pt x="72" y="528"/>
                    <a:pt x="80" y="539"/>
                    <a:pt x="89" y="551"/>
                  </a:cubicBezTo>
                  <a:cubicBezTo>
                    <a:pt x="98" y="563"/>
                    <a:pt x="107" y="576"/>
                    <a:pt x="114" y="589"/>
                  </a:cubicBezTo>
                  <a:cubicBezTo>
                    <a:pt x="116" y="594"/>
                    <a:pt x="118" y="598"/>
                    <a:pt x="120" y="602"/>
                  </a:cubicBezTo>
                  <a:cubicBezTo>
                    <a:pt x="122" y="604"/>
                    <a:pt x="123" y="606"/>
                    <a:pt x="124" y="608"/>
                  </a:cubicBezTo>
                  <a:cubicBezTo>
                    <a:pt x="134" y="625"/>
                    <a:pt x="145" y="642"/>
                    <a:pt x="159" y="656"/>
                  </a:cubicBezTo>
                  <a:cubicBezTo>
                    <a:pt x="169" y="666"/>
                    <a:pt x="178" y="676"/>
                    <a:pt x="188" y="686"/>
                  </a:cubicBezTo>
                  <a:cubicBezTo>
                    <a:pt x="189" y="687"/>
                    <a:pt x="191" y="689"/>
                    <a:pt x="192" y="690"/>
                  </a:cubicBezTo>
                  <a:cubicBezTo>
                    <a:pt x="201" y="699"/>
                    <a:pt x="210" y="708"/>
                    <a:pt x="219" y="716"/>
                  </a:cubicBezTo>
                  <a:cubicBezTo>
                    <a:pt x="226" y="723"/>
                    <a:pt x="233" y="730"/>
                    <a:pt x="245" y="7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9" name="Freeform 13"/>
            <p:cNvSpPr/>
            <p:nvPr>
              <p:custDataLst>
                <p:tags r:id="rId10"/>
              </p:custDataLst>
            </p:nvPr>
          </p:nvSpPr>
          <p:spPr bwMode="auto">
            <a:xfrm>
              <a:off x="4383088" y="2473325"/>
              <a:ext cx="1058863" cy="1336675"/>
            </a:xfrm>
            <a:custGeom>
              <a:avLst/>
              <a:gdLst>
                <a:gd name="T0" fmla="*/ 175 w 282"/>
                <a:gd name="T1" fmla="*/ 352 h 356"/>
                <a:gd name="T2" fmla="*/ 205 w 282"/>
                <a:gd name="T3" fmla="*/ 356 h 356"/>
                <a:gd name="T4" fmla="*/ 214 w 282"/>
                <a:gd name="T5" fmla="*/ 356 h 356"/>
                <a:gd name="T6" fmla="*/ 243 w 282"/>
                <a:gd name="T7" fmla="*/ 355 h 356"/>
                <a:gd name="T8" fmla="*/ 253 w 282"/>
                <a:gd name="T9" fmla="*/ 354 h 356"/>
                <a:gd name="T10" fmla="*/ 257 w 282"/>
                <a:gd name="T11" fmla="*/ 353 h 356"/>
                <a:gd name="T12" fmla="*/ 282 w 282"/>
                <a:gd name="T13" fmla="*/ 349 h 356"/>
                <a:gd name="T14" fmla="*/ 278 w 282"/>
                <a:gd name="T15" fmla="*/ 337 h 356"/>
                <a:gd name="T16" fmla="*/ 275 w 282"/>
                <a:gd name="T17" fmla="*/ 331 h 356"/>
                <a:gd name="T18" fmla="*/ 273 w 282"/>
                <a:gd name="T19" fmla="*/ 325 h 356"/>
                <a:gd name="T20" fmla="*/ 253 w 282"/>
                <a:gd name="T21" fmla="*/ 252 h 356"/>
                <a:gd name="T22" fmla="*/ 252 w 282"/>
                <a:gd name="T23" fmla="*/ 242 h 356"/>
                <a:gd name="T24" fmla="*/ 252 w 282"/>
                <a:gd name="T25" fmla="*/ 204 h 356"/>
                <a:gd name="T26" fmla="*/ 253 w 282"/>
                <a:gd name="T27" fmla="*/ 193 h 356"/>
                <a:gd name="T28" fmla="*/ 255 w 282"/>
                <a:gd name="T29" fmla="*/ 183 h 356"/>
                <a:gd name="T30" fmla="*/ 263 w 282"/>
                <a:gd name="T31" fmla="*/ 140 h 356"/>
                <a:gd name="T32" fmla="*/ 266 w 282"/>
                <a:gd name="T33" fmla="*/ 115 h 356"/>
                <a:gd name="T34" fmla="*/ 267 w 282"/>
                <a:gd name="T35" fmla="*/ 110 h 356"/>
                <a:gd name="T36" fmla="*/ 267 w 282"/>
                <a:gd name="T37" fmla="*/ 106 h 356"/>
                <a:gd name="T38" fmla="*/ 240 w 282"/>
                <a:gd name="T39" fmla="*/ 65 h 356"/>
                <a:gd name="T40" fmla="*/ 232 w 282"/>
                <a:gd name="T41" fmla="*/ 64 h 356"/>
                <a:gd name="T42" fmla="*/ 226 w 282"/>
                <a:gd name="T43" fmla="*/ 64 h 356"/>
                <a:gd name="T44" fmla="*/ 224 w 282"/>
                <a:gd name="T45" fmla="*/ 64 h 356"/>
                <a:gd name="T46" fmla="*/ 215 w 282"/>
                <a:gd name="T47" fmla="*/ 65 h 356"/>
                <a:gd name="T48" fmla="*/ 181 w 282"/>
                <a:gd name="T49" fmla="*/ 70 h 356"/>
                <a:gd name="T50" fmla="*/ 141 w 282"/>
                <a:gd name="T51" fmla="*/ 80 h 356"/>
                <a:gd name="T52" fmla="*/ 85 w 282"/>
                <a:gd name="T53" fmla="*/ 76 h 356"/>
                <a:gd name="T54" fmla="*/ 67 w 282"/>
                <a:gd name="T55" fmla="*/ 68 h 356"/>
                <a:gd name="T56" fmla="*/ 23 w 282"/>
                <a:gd name="T57" fmla="*/ 24 h 356"/>
                <a:gd name="T58" fmla="*/ 22 w 282"/>
                <a:gd name="T59" fmla="*/ 22 h 356"/>
                <a:gd name="T60" fmla="*/ 10 w 282"/>
                <a:gd name="T61" fmla="*/ 2 h 356"/>
                <a:gd name="T62" fmla="*/ 9 w 282"/>
                <a:gd name="T63" fmla="*/ 0 h 356"/>
                <a:gd name="T64" fmla="*/ 9 w 282"/>
                <a:gd name="T65" fmla="*/ 1 h 356"/>
                <a:gd name="T66" fmla="*/ 6 w 282"/>
                <a:gd name="T67" fmla="*/ 7 h 356"/>
                <a:gd name="T68" fmla="*/ 0 w 282"/>
                <a:gd name="T69" fmla="*/ 46 h 356"/>
                <a:gd name="T70" fmla="*/ 13 w 282"/>
                <a:gd name="T71" fmla="*/ 125 h 356"/>
                <a:gd name="T72" fmla="*/ 14 w 282"/>
                <a:gd name="T73" fmla="*/ 129 h 356"/>
                <a:gd name="T74" fmla="*/ 17 w 282"/>
                <a:gd name="T75" fmla="*/ 136 h 356"/>
                <a:gd name="T76" fmla="*/ 28 w 282"/>
                <a:gd name="T77" fmla="*/ 170 h 356"/>
                <a:gd name="T78" fmla="*/ 28 w 282"/>
                <a:gd name="T79" fmla="*/ 173 h 356"/>
                <a:gd name="T80" fmla="*/ 32 w 282"/>
                <a:gd name="T81" fmla="*/ 184 h 356"/>
                <a:gd name="T82" fmla="*/ 55 w 282"/>
                <a:gd name="T83" fmla="*/ 240 h 356"/>
                <a:gd name="T84" fmla="*/ 58 w 282"/>
                <a:gd name="T85" fmla="*/ 246 h 356"/>
                <a:gd name="T86" fmla="*/ 75 w 282"/>
                <a:gd name="T87" fmla="*/ 277 h 356"/>
                <a:gd name="T88" fmla="*/ 95 w 282"/>
                <a:gd name="T89" fmla="*/ 304 h 356"/>
                <a:gd name="T90" fmla="*/ 119 w 282"/>
                <a:gd name="T91" fmla="*/ 327 h 356"/>
                <a:gd name="T92" fmla="*/ 124 w 282"/>
                <a:gd name="T93" fmla="*/ 331 h 356"/>
                <a:gd name="T94" fmla="*/ 175 w 282"/>
                <a:gd name="T95" fmla="*/ 35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356">
                  <a:moveTo>
                    <a:pt x="175" y="352"/>
                  </a:moveTo>
                  <a:cubicBezTo>
                    <a:pt x="185" y="354"/>
                    <a:pt x="195" y="355"/>
                    <a:pt x="205" y="356"/>
                  </a:cubicBezTo>
                  <a:cubicBezTo>
                    <a:pt x="208" y="356"/>
                    <a:pt x="211" y="356"/>
                    <a:pt x="214" y="356"/>
                  </a:cubicBezTo>
                  <a:cubicBezTo>
                    <a:pt x="224" y="356"/>
                    <a:pt x="233" y="355"/>
                    <a:pt x="243" y="355"/>
                  </a:cubicBezTo>
                  <a:cubicBezTo>
                    <a:pt x="246" y="354"/>
                    <a:pt x="250" y="354"/>
                    <a:pt x="253" y="354"/>
                  </a:cubicBezTo>
                  <a:cubicBezTo>
                    <a:pt x="254" y="353"/>
                    <a:pt x="256" y="353"/>
                    <a:pt x="257" y="353"/>
                  </a:cubicBezTo>
                  <a:cubicBezTo>
                    <a:pt x="265" y="352"/>
                    <a:pt x="273" y="351"/>
                    <a:pt x="282" y="349"/>
                  </a:cubicBezTo>
                  <a:cubicBezTo>
                    <a:pt x="281" y="345"/>
                    <a:pt x="280" y="341"/>
                    <a:pt x="278" y="337"/>
                  </a:cubicBezTo>
                  <a:cubicBezTo>
                    <a:pt x="277" y="335"/>
                    <a:pt x="276" y="333"/>
                    <a:pt x="275" y="331"/>
                  </a:cubicBezTo>
                  <a:cubicBezTo>
                    <a:pt x="274" y="329"/>
                    <a:pt x="273" y="327"/>
                    <a:pt x="273" y="325"/>
                  </a:cubicBezTo>
                  <a:cubicBezTo>
                    <a:pt x="263" y="301"/>
                    <a:pt x="256" y="277"/>
                    <a:pt x="253" y="252"/>
                  </a:cubicBezTo>
                  <a:cubicBezTo>
                    <a:pt x="252" y="249"/>
                    <a:pt x="252" y="245"/>
                    <a:pt x="252" y="242"/>
                  </a:cubicBezTo>
                  <a:cubicBezTo>
                    <a:pt x="251" y="229"/>
                    <a:pt x="251" y="217"/>
                    <a:pt x="252" y="204"/>
                  </a:cubicBezTo>
                  <a:cubicBezTo>
                    <a:pt x="252" y="200"/>
                    <a:pt x="253" y="197"/>
                    <a:pt x="253" y="193"/>
                  </a:cubicBezTo>
                  <a:cubicBezTo>
                    <a:pt x="254" y="190"/>
                    <a:pt x="254" y="187"/>
                    <a:pt x="255" y="183"/>
                  </a:cubicBezTo>
                  <a:cubicBezTo>
                    <a:pt x="258" y="169"/>
                    <a:pt x="260" y="155"/>
                    <a:pt x="263" y="140"/>
                  </a:cubicBezTo>
                  <a:cubicBezTo>
                    <a:pt x="264" y="132"/>
                    <a:pt x="265" y="123"/>
                    <a:pt x="266" y="115"/>
                  </a:cubicBezTo>
                  <a:cubicBezTo>
                    <a:pt x="266" y="113"/>
                    <a:pt x="266" y="111"/>
                    <a:pt x="267" y="110"/>
                  </a:cubicBezTo>
                  <a:cubicBezTo>
                    <a:pt x="267" y="108"/>
                    <a:pt x="267" y="107"/>
                    <a:pt x="267" y="106"/>
                  </a:cubicBezTo>
                  <a:cubicBezTo>
                    <a:pt x="269" y="75"/>
                    <a:pt x="263" y="67"/>
                    <a:pt x="240" y="65"/>
                  </a:cubicBezTo>
                  <a:cubicBezTo>
                    <a:pt x="238" y="65"/>
                    <a:pt x="235" y="64"/>
                    <a:pt x="232" y="64"/>
                  </a:cubicBezTo>
                  <a:cubicBezTo>
                    <a:pt x="230" y="64"/>
                    <a:pt x="228" y="64"/>
                    <a:pt x="226" y="64"/>
                  </a:cubicBezTo>
                  <a:cubicBezTo>
                    <a:pt x="225" y="64"/>
                    <a:pt x="225" y="64"/>
                    <a:pt x="224" y="64"/>
                  </a:cubicBezTo>
                  <a:cubicBezTo>
                    <a:pt x="221" y="64"/>
                    <a:pt x="218" y="64"/>
                    <a:pt x="215" y="65"/>
                  </a:cubicBezTo>
                  <a:cubicBezTo>
                    <a:pt x="204" y="66"/>
                    <a:pt x="192" y="68"/>
                    <a:pt x="181" y="70"/>
                  </a:cubicBezTo>
                  <a:cubicBezTo>
                    <a:pt x="167" y="73"/>
                    <a:pt x="154" y="77"/>
                    <a:pt x="141" y="80"/>
                  </a:cubicBezTo>
                  <a:cubicBezTo>
                    <a:pt x="122" y="84"/>
                    <a:pt x="103" y="82"/>
                    <a:pt x="85" y="76"/>
                  </a:cubicBezTo>
                  <a:cubicBezTo>
                    <a:pt x="79" y="74"/>
                    <a:pt x="73" y="71"/>
                    <a:pt x="67" y="68"/>
                  </a:cubicBezTo>
                  <a:cubicBezTo>
                    <a:pt x="49" y="58"/>
                    <a:pt x="34" y="43"/>
                    <a:pt x="23" y="24"/>
                  </a:cubicBezTo>
                  <a:cubicBezTo>
                    <a:pt x="23" y="23"/>
                    <a:pt x="22" y="23"/>
                    <a:pt x="22" y="22"/>
                  </a:cubicBezTo>
                  <a:cubicBezTo>
                    <a:pt x="18" y="15"/>
                    <a:pt x="14" y="9"/>
                    <a:pt x="10" y="2"/>
                  </a:cubicBezTo>
                  <a:cubicBezTo>
                    <a:pt x="10" y="1"/>
                    <a:pt x="9" y="1"/>
                    <a:pt x="9" y="0"/>
                  </a:cubicBezTo>
                  <a:cubicBezTo>
                    <a:pt x="9" y="0"/>
                    <a:pt x="9" y="0"/>
                    <a:pt x="9" y="1"/>
                  </a:cubicBezTo>
                  <a:cubicBezTo>
                    <a:pt x="8" y="3"/>
                    <a:pt x="7" y="5"/>
                    <a:pt x="6" y="7"/>
                  </a:cubicBezTo>
                  <a:cubicBezTo>
                    <a:pt x="1" y="20"/>
                    <a:pt x="0" y="33"/>
                    <a:pt x="0" y="46"/>
                  </a:cubicBezTo>
                  <a:cubicBezTo>
                    <a:pt x="1" y="73"/>
                    <a:pt x="4" y="100"/>
                    <a:pt x="13" y="125"/>
                  </a:cubicBezTo>
                  <a:cubicBezTo>
                    <a:pt x="14" y="127"/>
                    <a:pt x="14" y="128"/>
                    <a:pt x="14" y="129"/>
                  </a:cubicBezTo>
                  <a:cubicBezTo>
                    <a:pt x="15" y="132"/>
                    <a:pt x="16" y="134"/>
                    <a:pt x="17" y="136"/>
                  </a:cubicBezTo>
                  <a:cubicBezTo>
                    <a:pt x="21" y="147"/>
                    <a:pt x="24" y="159"/>
                    <a:pt x="28" y="170"/>
                  </a:cubicBezTo>
                  <a:cubicBezTo>
                    <a:pt x="28" y="171"/>
                    <a:pt x="28" y="172"/>
                    <a:pt x="28" y="173"/>
                  </a:cubicBezTo>
                  <a:cubicBezTo>
                    <a:pt x="30" y="176"/>
                    <a:pt x="31" y="180"/>
                    <a:pt x="32" y="184"/>
                  </a:cubicBezTo>
                  <a:cubicBezTo>
                    <a:pt x="39" y="203"/>
                    <a:pt x="46" y="222"/>
                    <a:pt x="55" y="240"/>
                  </a:cubicBezTo>
                  <a:cubicBezTo>
                    <a:pt x="56" y="242"/>
                    <a:pt x="57" y="244"/>
                    <a:pt x="58" y="246"/>
                  </a:cubicBezTo>
                  <a:cubicBezTo>
                    <a:pt x="63" y="256"/>
                    <a:pt x="69" y="267"/>
                    <a:pt x="75" y="277"/>
                  </a:cubicBezTo>
                  <a:cubicBezTo>
                    <a:pt x="81" y="286"/>
                    <a:pt x="88" y="295"/>
                    <a:pt x="95" y="304"/>
                  </a:cubicBezTo>
                  <a:cubicBezTo>
                    <a:pt x="102" y="313"/>
                    <a:pt x="110" y="321"/>
                    <a:pt x="119" y="327"/>
                  </a:cubicBezTo>
                  <a:cubicBezTo>
                    <a:pt x="121" y="328"/>
                    <a:pt x="122" y="330"/>
                    <a:pt x="124" y="331"/>
                  </a:cubicBezTo>
                  <a:cubicBezTo>
                    <a:pt x="139" y="341"/>
                    <a:pt x="156" y="348"/>
                    <a:pt x="175"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0" name="Freeform 14"/>
            <p:cNvSpPr/>
            <p:nvPr>
              <p:custDataLst>
                <p:tags r:id="rId11"/>
              </p:custDataLst>
            </p:nvPr>
          </p:nvSpPr>
          <p:spPr bwMode="auto">
            <a:xfrm>
              <a:off x="5438776" y="1181100"/>
              <a:ext cx="1198563" cy="1638300"/>
            </a:xfrm>
            <a:custGeom>
              <a:avLst/>
              <a:gdLst>
                <a:gd name="T0" fmla="*/ 12 w 319"/>
                <a:gd name="T1" fmla="*/ 45 h 436"/>
                <a:gd name="T2" fmla="*/ 15 w 319"/>
                <a:gd name="T3" fmla="*/ 51 h 436"/>
                <a:gd name="T4" fmla="*/ 21 w 319"/>
                <a:gd name="T5" fmla="*/ 62 h 436"/>
                <a:gd name="T6" fmla="*/ 54 w 319"/>
                <a:gd name="T7" fmla="*/ 109 h 436"/>
                <a:gd name="T8" fmla="*/ 73 w 319"/>
                <a:gd name="T9" fmla="*/ 136 h 436"/>
                <a:gd name="T10" fmla="*/ 76 w 319"/>
                <a:gd name="T11" fmla="*/ 141 h 436"/>
                <a:gd name="T12" fmla="*/ 96 w 319"/>
                <a:gd name="T13" fmla="*/ 189 h 436"/>
                <a:gd name="T14" fmla="*/ 124 w 319"/>
                <a:gd name="T15" fmla="*/ 236 h 436"/>
                <a:gd name="T16" fmla="*/ 128 w 319"/>
                <a:gd name="T17" fmla="*/ 241 h 436"/>
                <a:gd name="T18" fmla="*/ 138 w 319"/>
                <a:gd name="T19" fmla="*/ 250 h 436"/>
                <a:gd name="T20" fmla="*/ 138 w 319"/>
                <a:gd name="T21" fmla="*/ 231 h 436"/>
                <a:gd name="T22" fmla="*/ 136 w 319"/>
                <a:gd name="T23" fmla="*/ 224 h 436"/>
                <a:gd name="T24" fmla="*/ 137 w 319"/>
                <a:gd name="T25" fmla="*/ 214 h 436"/>
                <a:gd name="T26" fmla="*/ 142 w 319"/>
                <a:gd name="T27" fmla="*/ 217 h 436"/>
                <a:gd name="T28" fmla="*/ 143 w 319"/>
                <a:gd name="T29" fmla="*/ 219 h 436"/>
                <a:gd name="T30" fmla="*/ 145 w 319"/>
                <a:gd name="T31" fmla="*/ 224 h 436"/>
                <a:gd name="T32" fmla="*/ 204 w 319"/>
                <a:gd name="T33" fmla="*/ 307 h 436"/>
                <a:gd name="T34" fmla="*/ 209 w 319"/>
                <a:gd name="T35" fmla="*/ 311 h 436"/>
                <a:gd name="T36" fmla="*/ 216 w 319"/>
                <a:gd name="T37" fmla="*/ 318 h 436"/>
                <a:gd name="T38" fmla="*/ 242 w 319"/>
                <a:gd name="T39" fmla="*/ 338 h 436"/>
                <a:gd name="T40" fmla="*/ 281 w 319"/>
                <a:gd name="T41" fmla="*/ 380 h 436"/>
                <a:gd name="T42" fmla="*/ 285 w 319"/>
                <a:gd name="T43" fmla="*/ 386 h 436"/>
                <a:gd name="T44" fmla="*/ 298 w 319"/>
                <a:gd name="T45" fmla="*/ 411 h 436"/>
                <a:gd name="T46" fmla="*/ 314 w 319"/>
                <a:gd name="T47" fmla="*/ 436 h 436"/>
                <a:gd name="T48" fmla="*/ 316 w 319"/>
                <a:gd name="T49" fmla="*/ 420 h 436"/>
                <a:gd name="T50" fmla="*/ 316 w 319"/>
                <a:gd name="T51" fmla="*/ 374 h 436"/>
                <a:gd name="T52" fmla="*/ 319 w 319"/>
                <a:gd name="T53" fmla="*/ 353 h 436"/>
                <a:gd name="T54" fmla="*/ 318 w 319"/>
                <a:gd name="T55" fmla="*/ 344 h 436"/>
                <a:gd name="T56" fmla="*/ 318 w 319"/>
                <a:gd name="T57" fmla="*/ 338 h 436"/>
                <a:gd name="T58" fmla="*/ 317 w 319"/>
                <a:gd name="T59" fmla="*/ 328 h 436"/>
                <a:gd name="T60" fmla="*/ 304 w 319"/>
                <a:gd name="T61" fmla="*/ 285 h 436"/>
                <a:gd name="T62" fmla="*/ 281 w 319"/>
                <a:gd name="T63" fmla="*/ 239 h 436"/>
                <a:gd name="T64" fmla="*/ 278 w 319"/>
                <a:gd name="T65" fmla="*/ 233 h 436"/>
                <a:gd name="T66" fmla="*/ 219 w 319"/>
                <a:gd name="T67" fmla="*/ 150 h 436"/>
                <a:gd name="T68" fmla="*/ 215 w 319"/>
                <a:gd name="T69" fmla="*/ 145 h 436"/>
                <a:gd name="T70" fmla="*/ 214 w 319"/>
                <a:gd name="T71" fmla="*/ 144 h 436"/>
                <a:gd name="T72" fmla="*/ 184 w 319"/>
                <a:gd name="T73" fmla="*/ 108 h 436"/>
                <a:gd name="T74" fmla="*/ 147 w 319"/>
                <a:gd name="T75" fmla="*/ 71 h 436"/>
                <a:gd name="T76" fmla="*/ 143 w 319"/>
                <a:gd name="T77" fmla="*/ 66 h 436"/>
                <a:gd name="T78" fmla="*/ 99 w 319"/>
                <a:gd name="T79" fmla="*/ 37 h 436"/>
                <a:gd name="T80" fmla="*/ 50 w 319"/>
                <a:gd name="T81" fmla="*/ 21 h 436"/>
                <a:gd name="T82" fmla="*/ 46 w 319"/>
                <a:gd name="T83" fmla="*/ 20 h 436"/>
                <a:gd name="T84" fmla="*/ 39 w 319"/>
                <a:gd name="T85" fmla="*/ 19 h 436"/>
                <a:gd name="T86" fmla="*/ 0 w 319"/>
                <a:gd name="T87" fmla="*/ 0 h 436"/>
                <a:gd name="T88" fmla="*/ 2 w 319"/>
                <a:gd name="T89" fmla="*/ 15 h 436"/>
                <a:gd name="T90" fmla="*/ 6 w 319"/>
                <a:gd name="T91" fmla="*/ 27 h 436"/>
                <a:gd name="T92" fmla="*/ 12 w 319"/>
                <a:gd name="T93" fmla="*/ 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436">
                  <a:moveTo>
                    <a:pt x="12" y="45"/>
                  </a:moveTo>
                  <a:cubicBezTo>
                    <a:pt x="13" y="47"/>
                    <a:pt x="14" y="49"/>
                    <a:pt x="15" y="51"/>
                  </a:cubicBezTo>
                  <a:cubicBezTo>
                    <a:pt x="17" y="55"/>
                    <a:pt x="19" y="59"/>
                    <a:pt x="21" y="62"/>
                  </a:cubicBezTo>
                  <a:cubicBezTo>
                    <a:pt x="32" y="78"/>
                    <a:pt x="42" y="94"/>
                    <a:pt x="54" y="109"/>
                  </a:cubicBezTo>
                  <a:cubicBezTo>
                    <a:pt x="61" y="118"/>
                    <a:pt x="67" y="126"/>
                    <a:pt x="73" y="136"/>
                  </a:cubicBezTo>
                  <a:cubicBezTo>
                    <a:pt x="74" y="138"/>
                    <a:pt x="75" y="139"/>
                    <a:pt x="76" y="141"/>
                  </a:cubicBezTo>
                  <a:cubicBezTo>
                    <a:pt x="85" y="156"/>
                    <a:pt x="91" y="172"/>
                    <a:pt x="96" y="189"/>
                  </a:cubicBezTo>
                  <a:cubicBezTo>
                    <a:pt x="101" y="207"/>
                    <a:pt x="111" y="222"/>
                    <a:pt x="124" y="236"/>
                  </a:cubicBezTo>
                  <a:cubicBezTo>
                    <a:pt x="125" y="238"/>
                    <a:pt x="127" y="239"/>
                    <a:pt x="128" y="241"/>
                  </a:cubicBezTo>
                  <a:cubicBezTo>
                    <a:pt x="131" y="244"/>
                    <a:pt x="135" y="247"/>
                    <a:pt x="138" y="250"/>
                  </a:cubicBezTo>
                  <a:cubicBezTo>
                    <a:pt x="141" y="243"/>
                    <a:pt x="139" y="237"/>
                    <a:pt x="138" y="231"/>
                  </a:cubicBezTo>
                  <a:cubicBezTo>
                    <a:pt x="137" y="229"/>
                    <a:pt x="136" y="226"/>
                    <a:pt x="136" y="224"/>
                  </a:cubicBezTo>
                  <a:cubicBezTo>
                    <a:pt x="136" y="220"/>
                    <a:pt x="136" y="217"/>
                    <a:pt x="137" y="214"/>
                  </a:cubicBezTo>
                  <a:cubicBezTo>
                    <a:pt x="141" y="212"/>
                    <a:pt x="142" y="215"/>
                    <a:pt x="142" y="217"/>
                  </a:cubicBezTo>
                  <a:cubicBezTo>
                    <a:pt x="143" y="218"/>
                    <a:pt x="143" y="219"/>
                    <a:pt x="143" y="219"/>
                  </a:cubicBezTo>
                  <a:cubicBezTo>
                    <a:pt x="144" y="221"/>
                    <a:pt x="144" y="222"/>
                    <a:pt x="145" y="224"/>
                  </a:cubicBezTo>
                  <a:cubicBezTo>
                    <a:pt x="159" y="257"/>
                    <a:pt x="179" y="284"/>
                    <a:pt x="204" y="307"/>
                  </a:cubicBezTo>
                  <a:cubicBezTo>
                    <a:pt x="205" y="308"/>
                    <a:pt x="207" y="310"/>
                    <a:pt x="209" y="311"/>
                  </a:cubicBezTo>
                  <a:cubicBezTo>
                    <a:pt x="211" y="313"/>
                    <a:pt x="214" y="315"/>
                    <a:pt x="216" y="318"/>
                  </a:cubicBezTo>
                  <a:cubicBezTo>
                    <a:pt x="225" y="325"/>
                    <a:pt x="233" y="332"/>
                    <a:pt x="242" y="338"/>
                  </a:cubicBezTo>
                  <a:cubicBezTo>
                    <a:pt x="258" y="350"/>
                    <a:pt x="271" y="364"/>
                    <a:pt x="281" y="380"/>
                  </a:cubicBezTo>
                  <a:cubicBezTo>
                    <a:pt x="283" y="382"/>
                    <a:pt x="284" y="384"/>
                    <a:pt x="285" y="386"/>
                  </a:cubicBezTo>
                  <a:cubicBezTo>
                    <a:pt x="290" y="394"/>
                    <a:pt x="294" y="402"/>
                    <a:pt x="298" y="411"/>
                  </a:cubicBezTo>
                  <a:cubicBezTo>
                    <a:pt x="302" y="419"/>
                    <a:pt x="305" y="428"/>
                    <a:pt x="314" y="436"/>
                  </a:cubicBezTo>
                  <a:cubicBezTo>
                    <a:pt x="315" y="430"/>
                    <a:pt x="316" y="425"/>
                    <a:pt x="316" y="420"/>
                  </a:cubicBezTo>
                  <a:cubicBezTo>
                    <a:pt x="314" y="405"/>
                    <a:pt x="314" y="389"/>
                    <a:pt x="316" y="374"/>
                  </a:cubicBezTo>
                  <a:cubicBezTo>
                    <a:pt x="318" y="367"/>
                    <a:pt x="318" y="360"/>
                    <a:pt x="319" y="353"/>
                  </a:cubicBezTo>
                  <a:cubicBezTo>
                    <a:pt x="319" y="350"/>
                    <a:pt x="319" y="347"/>
                    <a:pt x="318" y="344"/>
                  </a:cubicBezTo>
                  <a:cubicBezTo>
                    <a:pt x="318" y="342"/>
                    <a:pt x="318" y="340"/>
                    <a:pt x="318" y="338"/>
                  </a:cubicBezTo>
                  <a:cubicBezTo>
                    <a:pt x="318" y="335"/>
                    <a:pt x="317" y="331"/>
                    <a:pt x="317" y="328"/>
                  </a:cubicBezTo>
                  <a:cubicBezTo>
                    <a:pt x="314" y="313"/>
                    <a:pt x="310" y="299"/>
                    <a:pt x="304" y="285"/>
                  </a:cubicBezTo>
                  <a:cubicBezTo>
                    <a:pt x="297" y="269"/>
                    <a:pt x="290" y="254"/>
                    <a:pt x="281" y="239"/>
                  </a:cubicBezTo>
                  <a:cubicBezTo>
                    <a:pt x="280" y="237"/>
                    <a:pt x="279" y="235"/>
                    <a:pt x="278" y="233"/>
                  </a:cubicBezTo>
                  <a:cubicBezTo>
                    <a:pt x="261" y="203"/>
                    <a:pt x="242" y="176"/>
                    <a:pt x="219" y="150"/>
                  </a:cubicBezTo>
                  <a:cubicBezTo>
                    <a:pt x="218" y="148"/>
                    <a:pt x="217" y="146"/>
                    <a:pt x="215" y="145"/>
                  </a:cubicBezTo>
                  <a:cubicBezTo>
                    <a:pt x="215" y="144"/>
                    <a:pt x="215" y="144"/>
                    <a:pt x="214" y="144"/>
                  </a:cubicBezTo>
                  <a:cubicBezTo>
                    <a:pt x="204" y="132"/>
                    <a:pt x="194" y="120"/>
                    <a:pt x="184" y="108"/>
                  </a:cubicBezTo>
                  <a:cubicBezTo>
                    <a:pt x="173" y="95"/>
                    <a:pt x="160" y="82"/>
                    <a:pt x="147" y="71"/>
                  </a:cubicBezTo>
                  <a:cubicBezTo>
                    <a:pt x="146" y="69"/>
                    <a:pt x="144" y="68"/>
                    <a:pt x="143" y="66"/>
                  </a:cubicBezTo>
                  <a:cubicBezTo>
                    <a:pt x="129" y="55"/>
                    <a:pt x="115" y="45"/>
                    <a:pt x="99" y="37"/>
                  </a:cubicBezTo>
                  <a:cubicBezTo>
                    <a:pt x="83" y="29"/>
                    <a:pt x="68" y="23"/>
                    <a:pt x="50" y="21"/>
                  </a:cubicBezTo>
                  <a:cubicBezTo>
                    <a:pt x="49" y="21"/>
                    <a:pt x="48" y="21"/>
                    <a:pt x="46" y="20"/>
                  </a:cubicBezTo>
                  <a:cubicBezTo>
                    <a:pt x="44" y="20"/>
                    <a:pt x="41" y="19"/>
                    <a:pt x="39" y="19"/>
                  </a:cubicBezTo>
                  <a:cubicBezTo>
                    <a:pt x="26" y="16"/>
                    <a:pt x="13" y="10"/>
                    <a:pt x="0" y="0"/>
                  </a:cubicBezTo>
                  <a:cubicBezTo>
                    <a:pt x="0" y="5"/>
                    <a:pt x="1" y="10"/>
                    <a:pt x="2" y="15"/>
                  </a:cubicBezTo>
                  <a:cubicBezTo>
                    <a:pt x="3" y="19"/>
                    <a:pt x="5" y="23"/>
                    <a:pt x="6" y="27"/>
                  </a:cubicBezTo>
                  <a:cubicBezTo>
                    <a:pt x="8" y="34"/>
                    <a:pt x="10" y="39"/>
                    <a:pt x="1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1" name="Freeform 15"/>
            <p:cNvSpPr/>
            <p:nvPr>
              <p:custDataLst>
                <p:tags r:id="rId12"/>
              </p:custDataLst>
            </p:nvPr>
          </p:nvSpPr>
          <p:spPr bwMode="auto">
            <a:xfrm>
              <a:off x="4275138" y="963613"/>
              <a:ext cx="1208088" cy="1760538"/>
            </a:xfrm>
            <a:custGeom>
              <a:avLst/>
              <a:gdLst>
                <a:gd name="T0" fmla="*/ 122 w 322"/>
                <a:gd name="T1" fmla="*/ 74 h 469"/>
                <a:gd name="T2" fmla="*/ 65 w 322"/>
                <a:gd name="T3" fmla="*/ 138 h 469"/>
                <a:gd name="T4" fmla="*/ 52 w 322"/>
                <a:gd name="T5" fmla="*/ 173 h 469"/>
                <a:gd name="T6" fmla="*/ 5 w 322"/>
                <a:gd name="T7" fmla="*/ 219 h 469"/>
                <a:gd name="T8" fmla="*/ 1 w 322"/>
                <a:gd name="T9" fmla="*/ 242 h 469"/>
                <a:gd name="T10" fmla="*/ 2 w 322"/>
                <a:gd name="T11" fmla="*/ 280 h 469"/>
                <a:gd name="T12" fmla="*/ 45 w 322"/>
                <a:gd name="T13" fmla="*/ 379 h 469"/>
                <a:gd name="T14" fmla="*/ 53 w 322"/>
                <a:gd name="T15" fmla="*/ 390 h 469"/>
                <a:gd name="T16" fmla="*/ 123 w 322"/>
                <a:gd name="T17" fmla="*/ 453 h 469"/>
                <a:gd name="T18" fmla="*/ 172 w 322"/>
                <a:gd name="T19" fmla="*/ 456 h 469"/>
                <a:gd name="T20" fmla="*/ 231 w 322"/>
                <a:gd name="T21" fmla="*/ 445 h 469"/>
                <a:gd name="T22" fmla="*/ 272 w 322"/>
                <a:gd name="T23" fmla="*/ 444 h 469"/>
                <a:gd name="T24" fmla="*/ 289 w 322"/>
                <a:gd name="T25" fmla="*/ 447 h 469"/>
                <a:gd name="T26" fmla="*/ 322 w 322"/>
                <a:gd name="T27" fmla="*/ 469 h 469"/>
                <a:gd name="T28" fmla="*/ 296 w 322"/>
                <a:gd name="T29" fmla="*/ 431 h 469"/>
                <a:gd name="T30" fmla="*/ 265 w 322"/>
                <a:gd name="T31" fmla="*/ 420 h 469"/>
                <a:gd name="T32" fmla="*/ 202 w 322"/>
                <a:gd name="T33" fmla="*/ 416 h 469"/>
                <a:gd name="T34" fmla="*/ 173 w 322"/>
                <a:gd name="T35" fmla="*/ 412 h 469"/>
                <a:gd name="T36" fmla="*/ 160 w 322"/>
                <a:gd name="T37" fmla="*/ 409 h 469"/>
                <a:gd name="T38" fmla="*/ 82 w 322"/>
                <a:gd name="T39" fmla="*/ 342 h 469"/>
                <a:gd name="T40" fmla="*/ 71 w 322"/>
                <a:gd name="T41" fmla="*/ 294 h 469"/>
                <a:gd name="T42" fmla="*/ 89 w 322"/>
                <a:gd name="T43" fmla="*/ 193 h 469"/>
                <a:gd name="T44" fmla="*/ 105 w 322"/>
                <a:gd name="T45" fmla="*/ 168 h 469"/>
                <a:gd name="T46" fmla="*/ 123 w 322"/>
                <a:gd name="T47" fmla="*/ 156 h 469"/>
                <a:gd name="T48" fmla="*/ 138 w 322"/>
                <a:gd name="T49" fmla="*/ 149 h 469"/>
                <a:gd name="T50" fmla="*/ 173 w 322"/>
                <a:gd name="T51" fmla="*/ 115 h 469"/>
                <a:gd name="T52" fmla="*/ 190 w 322"/>
                <a:gd name="T53" fmla="*/ 102 h 469"/>
                <a:gd name="T54" fmla="*/ 258 w 322"/>
                <a:gd name="T55" fmla="*/ 110 h 469"/>
                <a:gd name="T56" fmla="*/ 307 w 322"/>
                <a:gd name="T57" fmla="*/ 119 h 469"/>
                <a:gd name="T58" fmla="*/ 311 w 322"/>
                <a:gd name="T59" fmla="*/ 114 h 469"/>
                <a:gd name="T60" fmla="*/ 296 w 322"/>
                <a:gd name="T61" fmla="*/ 65 h 469"/>
                <a:gd name="T62" fmla="*/ 267 w 322"/>
                <a:gd name="T63" fmla="*/ 25 h 469"/>
                <a:gd name="T64" fmla="*/ 258 w 322"/>
                <a:gd name="T65" fmla="*/ 17 h 469"/>
                <a:gd name="T66" fmla="*/ 246 w 322"/>
                <a:gd name="T67" fmla="*/ 9 h 469"/>
                <a:gd name="T68" fmla="*/ 193 w 322"/>
                <a:gd name="T69" fmla="*/ 15 h 469"/>
                <a:gd name="T70" fmla="*/ 163 w 322"/>
                <a:gd name="T71" fmla="*/ 59 h 469"/>
                <a:gd name="T72" fmla="*/ 145 w 322"/>
                <a:gd name="T7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469">
                  <a:moveTo>
                    <a:pt x="143" y="67"/>
                  </a:moveTo>
                  <a:cubicBezTo>
                    <a:pt x="136" y="69"/>
                    <a:pt x="129" y="72"/>
                    <a:pt x="122" y="74"/>
                  </a:cubicBezTo>
                  <a:cubicBezTo>
                    <a:pt x="92" y="82"/>
                    <a:pt x="74" y="100"/>
                    <a:pt x="67" y="130"/>
                  </a:cubicBezTo>
                  <a:cubicBezTo>
                    <a:pt x="66" y="133"/>
                    <a:pt x="66" y="135"/>
                    <a:pt x="65" y="138"/>
                  </a:cubicBezTo>
                  <a:cubicBezTo>
                    <a:pt x="65" y="142"/>
                    <a:pt x="64" y="145"/>
                    <a:pt x="64" y="149"/>
                  </a:cubicBezTo>
                  <a:cubicBezTo>
                    <a:pt x="64" y="160"/>
                    <a:pt x="60" y="167"/>
                    <a:pt x="52" y="173"/>
                  </a:cubicBezTo>
                  <a:cubicBezTo>
                    <a:pt x="42" y="180"/>
                    <a:pt x="33" y="188"/>
                    <a:pt x="23" y="196"/>
                  </a:cubicBezTo>
                  <a:cubicBezTo>
                    <a:pt x="15" y="202"/>
                    <a:pt x="9" y="210"/>
                    <a:pt x="5" y="219"/>
                  </a:cubicBezTo>
                  <a:cubicBezTo>
                    <a:pt x="4" y="222"/>
                    <a:pt x="4" y="224"/>
                    <a:pt x="3" y="226"/>
                  </a:cubicBezTo>
                  <a:cubicBezTo>
                    <a:pt x="2" y="231"/>
                    <a:pt x="1" y="237"/>
                    <a:pt x="1" y="242"/>
                  </a:cubicBezTo>
                  <a:cubicBezTo>
                    <a:pt x="0" y="252"/>
                    <a:pt x="1" y="262"/>
                    <a:pt x="1" y="272"/>
                  </a:cubicBezTo>
                  <a:cubicBezTo>
                    <a:pt x="2" y="275"/>
                    <a:pt x="2" y="277"/>
                    <a:pt x="2" y="280"/>
                  </a:cubicBezTo>
                  <a:cubicBezTo>
                    <a:pt x="6" y="314"/>
                    <a:pt x="17" y="345"/>
                    <a:pt x="41" y="373"/>
                  </a:cubicBezTo>
                  <a:cubicBezTo>
                    <a:pt x="43" y="374"/>
                    <a:pt x="44" y="376"/>
                    <a:pt x="45" y="379"/>
                  </a:cubicBezTo>
                  <a:cubicBezTo>
                    <a:pt x="47" y="380"/>
                    <a:pt x="48" y="382"/>
                    <a:pt x="49" y="384"/>
                  </a:cubicBezTo>
                  <a:cubicBezTo>
                    <a:pt x="50" y="386"/>
                    <a:pt x="52" y="388"/>
                    <a:pt x="53" y="390"/>
                  </a:cubicBezTo>
                  <a:cubicBezTo>
                    <a:pt x="57" y="396"/>
                    <a:pt x="61" y="402"/>
                    <a:pt x="65" y="408"/>
                  </a:cubicBezTo>
                  <a:cubicBezTo>
                    <a:pt x="82" y="430"/>
                    <a:pt x="101" y="446"/>
                    <a:pt x="123" y="453"/>
                  </a:cubicBezTo>
                  <a:cubicBezTo>
                    <a:pt x="125" y="453"/>
                    <a:pt x="127" y="454"/>
                    <a:pt x="130" y="455"/>
                  </a:cubicBezTo>
                  <a:cubicBezTo>
                    <a:pt x="143" y="458"/>
                    <a:pt x="157" y="458"/>
                    <a:pt x="172" y="456"/>
                  </a:cubicBezTo>
                  <a:cubicBezTo>
                    <a:pt x="189" y="453"/>
                    <a:pt x="206" y="449"/>
                    <a:pt x="223" y="446"/>
                  </a:cubicBezTo>
                  <a:cubicBezTo>
                    <a:pt x="226" y="445"/>
                    <a:pt x="228" y="445"/>
                    <a:pt x="231" y="445"/>
                  </a:cubicBezTo>
                  <a:cubicBezTo>
                    <a:pt x="231" y="445"/>
                    <a:pt x="231" y="445"/>
                    <a:pt x="231" y="445"/>
                  </a:cubicBezTo>
                  <a:cubicBezTo>
                    <a:pt x="245" y="443"/>
                    <a:pt x="258" y="443"/>
                    <a:pt x="272" y="444"/>
                  </a:cubicBezTo>
                  <a:cubicBezTo>
                    <a:pt x="275" y="444"/>
                    <a:pt x="278" y="444"/>
                    <a:pt x="282" y="445"/>
                  </a:cubicBezTo>
                  <a:cubicBezTo>
                    <a:pt x="284" y="446"/>
                    <a:pt x="286" y="446"/>
                    <a:pt x="289" y="447"/>
                  </a:cubicBezTo>
                  <a:cubicBezTo>
                    <a:pt x="297" y="450"/>
                    <a:pt x="305" y="455"/>
                    <a:pt x="312" y="463"/>
                  </a:cubicBezTo>
                  <a:cubicBezTo>
                    <a:pt x="314" y="465"/>
                    <a:pt x="316" y="465"/>
                    <a:pt x="322" y="469"/>
                  </a:cubicBezTo>
                  <a:cubicBezTo>
                    <a:pt x="319" y="452"/>
                    <a:pt x="311" y="442"/>
                    <a:pt x="302" y="435"/>
                  </a:cubicBezTo>
                  <a:cubicBezTo>
                    <a:pt x="300" y="433"/>
                    <a:pt x="298" y="432"/>
                    <a:pt x="296" y="431"/>
                  </a:cubicBezTo>
                  <a:cubicBezTo>
                    <a:pt x="294" y="429"/>
                    <a:pt x="291" y="428"/>
                    <a:pt x="288" y="427"/>
                  </a:cubicBezTo>
                  <a:cubicBezTo>
                    <a:pt x="281" y="423"/>
                    <a:pt x="273" y="421"/>
                    <a:pt x="265" y="420"/>
                  </a:cubicBezTo>
                  <a:cubicBezTo>
                    <a:pt x="247" y="418"/>
                    <a:pt x="229" y="418"/>
                    <a:pt x="211" y="416"/>
                  </a:cubicBezTo>
                  <a:cubicBezTo>
                    <a:pt x="208" y="416"/>
                    <a:pt x="205" y="416"/>
                    <a:pt x="202" y="416"/>
                  </a:cubicBezTo>
                  <a:cubicBezTo>
                    <a:pt x="199" y="415"/>
                    <a:pt x="195" y="415"/>
                    <a:pt x="192" y="414"/>
                  </a:cubicBezTo>
                  <a:cubicBezTo>
                    <a:pt x="186" y="414"/>
                    <a:pt x="179" y="413"/>
                    <a:pt x="173" y="412"/>
                  </a:cubicBezTo>
                  <a:cubicBezTo>
                    <a:pt x="170" y="411"/>
                    <a:pt x="168" y="411"/>
                    <a:pt x="165" y="410"/>
                  </a:cubicBezTo>
                  <a:cubicBezTo>
                    <a:pt x="163" y="410"/>
                    <a:pt x="162" y="410"/>
                    <a:pt x="160" y="409"/>
                  </a:cubicBezTo>
                  <a:cubicBezTo>
                    <a:pt x="125" y="400"/>
                    <a:pt x="99" y="379"/>
                    <a:pt x="85" y="349"/>
                  </a:cubicBezTo>
                  <a:cubicBezTo>
                    <a:pt x="84" y="346"/>
                    <a:pt x="83" y="344"/>
                    <a:pt x="82" y="342"/>
                  </a:cubicBezTo>
                  <a:cubicBezTo>
                    <a:pt x="77" y="330"/>
                    <a:pt x="73" y="316"/>
                    <a:pt x="72" y="301"/>
                  </a:cubicBezTo>
                  <a:cubicBezTo>
                    <a:pt x="71" y="299"/>
                    <a:pt x="71" y="296"/>
                    <a:pt x="71" y="294"/>
                  </a:cubicBezTo>
                  <a:cubicBezTo>
                    <a:pt x="71" y="291"/>
                    <a:pt x="70" y="288"/>
                    <a:pt x="70" y="284"/>
                  </a:cubicBezTo>
                  <a:cubicBezTo>
                    <a:pt x="69" y="252"/>
                    <a:pt x="75" y="221"/>
                    <a:pt x="89" y="193"/>
                  </a:cubicBezTo>
                  <a:cubicBezTo>
                    <a:pt x="92" y="188"/>
                    <a:pt x="94" y="183"/>
                    <a:pt x="97" y="178"/>
                  </a:cubicBezTo>
                  <a:cubicBezTo>
                    <a:pt x="100" y="174"/>
                    <a:pt x="102" y="171"/>
                    <a:pt x="105" y="168"/>
                  </a:cubicBezTo>
                  <a:cubicBezTo>
                    <a:pt x="108" y="165"/>
                    <a:pt x="111" y="162"/>
                    <a:pt x="114" y="159"/>
                  </a:cubicBezTo>
                  <a:cubicBezTo>
                    <a:pt x="117" y="158"/>
                    <a:pt x="120" y="157"/>
                    <a:pt x="123" y="156"/>
                  </a:cubicBezTo>
                  <a:cubicBezTo>
                    <a:pt x="126" y="155"/>
                    <a:pt x="128" y="153"/>
                    <a:pt x="131" y="152"/>
                  </a:cubicBezTo>
                  <a:cubicBezTo>
                    <a:pt x="133" y="151"/>
                    <a:pt x="136" y="150"/>
                    <a:pt x="138" y="149"/>
                  </a:cubicBezTo>
                  <a:cubicBezTo>
                    <a:pt x="150" y="144"/>
                    <a:pt x="161" y="136"/>
                    <a:pt x="167" y="124"/>
                  </a:cubicBezTo>
                  <a:cubicBezTo>
                    <a:pt x="169" y="121"/>
                    <a:pt x="171" y="118"/>
                    <a:pt x="173" y="115"/>
                  </a:cubicBezTo>
                  <a:cubicBezTo>
                    <a:pt x="176" y="110"/>
                    <a:pt x="179" y="106"/>
                    <a:pt x="183" y="104"/>
                  </a:cubicBezTo>
                  <a:cubicBezTo>
                    <a:pt x="185" y="103"/>
                    <a:pt x="188" y="102"/>
                    <a:pt x="190" y="102"/>
                  </a:cubicBezTo>
                  <a:cubicBezTo>
                    <a:pt x="194" y="102"/>
                    <a:pt x="199" y="103"/>
                    <a:pt x="204" y="106"/>
                  </a:cubicBezTo>
                  <a:cubicBezTo>
                    <a:pt x="222" y="115"/>
                    <a:pt x="240" y="115"/>
                    <a:pt x="258" y="110"/>
                  </a:cubicBezTo>
                  <a:cubicBezTo>
                    <a:pt x="274" y="105"/>
                    <a:pt x="289" y="107"/>
                    <a:pt x="303" y="117"/>
                  </a:cubicBezTo>
                  <a:cubicBezTo>
                    <a:pt x="304" y="118"/>
                    <a:pt x="305" y="118"/>
                    <a:pt x="307" y="119"/>
                  </a:cubicBezTo>
                  <a:cubicBezTo>
                    <a:pt x="308" y="119"/>
                    <a:pt x="309" y="119"/>
                    <a:pt x="310" y="120"/>
                  </a:cubicBezTo>
                  <a:cubicBezTo>
                    <a:pt x="311" y="118"/>
                    <a:pt x="311" y="116"/>
                    <a:pt x="311" y="114"/>
                  </a:cubicBezTo>
                  <a:cubicBezTo>
                    <a:pt x="311" y="114"/>
                    <a:pt x="311" y="113"/>
                    <a:pt x="311" y="112"/>
                  </a:cubicBezTo>
                  <a:cubicBezTo>
                    <a:pt x="308" y="95"/>
                    <a:pt x="303" y="79"/>
                    <a:pt x="296" y="65"/>
                  </a:cubicBezTo>
                  <a:cubicBezTo>
                    <a:pt x="291" y="56"/>
                    <a:pt x="286" y="48"/>
                    <a:pt x="280" y="40"/>
                  </a:cubicBezTo>
                  <a:cubicBezTo>
                    <a:pt x="276" y="35"/>
                    <a:pt x="272" y="30"/>
                    <a:pt x="267" y="25"/>
                  </a:cubicBezTo>
                  <a:cubicBezTo>
                    <a:pt x="266" y="24"/>
                    <a:pt x="265" y="22"/>
                    <a:pt x="263" y="21"/>
                  </a:cubicBezTo>
                  <a:cubicBezTo>
                    <a:pt x="261" y="20"/>
                    <a:pt x="259" y="18"/>
                    <a:pt x="258" y="17"/>
                  </a:cubicBezTo>
                  <a:cubicBezTo>
                    <a:pt x="256" y="16"/>
                    <a:pt x="254" y="14"/>
                    <a:pt x="252" y="13"/>
                  </a:cubicBezTo>
                  <a:cubicBezTo>
                    <a:pt x="250" y="12"/>
                    <a:pt x="247" y="10"/>
                    <a:pt x="246" y="9"/>
                  </a:cubicBezTo>
                  <a:cubicBezTo>
                    <a:pt x="242" y="8"/>
                    <a:pt x="239" y="6"/>
                    <a:pt x="235" y="5"/>
                  </a:cubicBezTo>
                  <a:cubicBezTo>
                    <a:pt x="219" y="0"/>
                    <a:pt x="203" y="1"/>
                    <a:pt x="193" y="15"/>
                  </a:cubicBezTo>
                  <a:cubicBezTo>
                    <a:pt x="190" y="22"/>
                    <a:pt x="187" y="29"/>
                    <a:pt x="184" y="36"/>
                  </a:cubicBezTo>
                  <a:cubicBezTo>
                    <a:pt x="180" y="47"/>
                    <a:pt x="173" y="55"/>
                    <a:pt x="163" y="59"/>
                  </a:cubicBezTo>
                  <a:cubicBezTo>
                    <a:pt x="159" y="60"/>
                    <a:pt x="155" y="62"/>
                    <a:pt x="152" y="63"/>
                  </a:cubicBezTo>
                  <a:cubicBezTo>
                    <a:pt x="149" y="64"/>
                    <a:pt x="147" y="65"/>
                    <a:pt x="145" y="66"/>
                  </a:cubicBezTo>
                  <a:cubicBezTo>
                    <a:pt x="144" y="66"/>
                    <a:pt x="143" y="67"/>
                    <a:pt x="1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2" name="Freeform 16"/>
            <p:cNvSpPr/>
            <p:nvPr>
              <p:custDataLst>
                <p:tags r:id="rId13"/>
              </p:custDataLst>
            </p:nvPr>
          </p:nvSpPr>
          <p:spPr bwMode="auto">
            <a:xfrm>
              <a:off x="5322888" y="1477963"/>
              <a:ext cx="506413" cy="2346325"/>
            </a:xfrm>
            <a:custGeom>
              <a:avLst/>
              <a:gdLst>
                <a:gd name="T0" fmla="*/ 59 w 135"/>
                <a:gd name="T1" fmla="*/ 564 h 625"/>
                <a:gd name="T2" fmla="*/ 59 w 135"/>
                <a:gd name="T3" fmla="*/ 563 h 625"/>
                <a:gd name="T4" fmla="*/ 60 w 135"/>
                <a:gd name="T5" fmla="*/ 552 h 625"/>
                <a:gd name="T6" fmla="*/ 62 w 135"/>
                <a:gd name="T7" fmla="*/ 546 h 625"/>
                <a:gd name="T8" fmla="*/ 78 w 135"/>
                <a:gd name="T9" fmla="*/ 490 h 625"/>
                <a:gd name="T10" fmla="*/ 91 w 135"/>
                <a:gd name="T11" fmla="*/ 454 h 625"/>
                <a:gd name="T12" fmla="*/ 93 w 135"/>
                <a:gd name="T13" fmla="*/ 448 h 625"/>
                <a:gd name="T14" fmla="*/ 110 w 135"/>
                <a:gd name="T15" fmla="*/ 399 h 625"/>
                <a:gd name="T16" fmla="*/ 122 w 135"/>
                <a:gd name="T17" fmla="*/ 349 h 625"/>
                <a:gd name="T18" fmla="*/ 124 w 135"/>
                <a:gd name="T19" fmla="*/ 338 h 625"/>
                <a:gd name="T20" fmla="*/ 124 w 135"/>
                <a:gd name="T21" fmla="*/ 337 h 625"/>
                <a:gd name="T22" fmla="*/ 125 w 135"/>
                <a:gd name="T23" fmla="*/ 329 h 625"/>
                <a:gd name="T24" fmla="*/ 133 w 135"/>
                <a:gd name="T25" fmla="*/ 267 h 625"/>
                <a:gd name="T26" fmla="*/ 129 w 135"/>
                <a:gd name="T27" fmla="*/ 191 h 625"/>
                <a:gd name="T28" fmla="*/ 128 w 135"/>
                <a:gd name="T29" fmla="*/ 181 h 625"/>
                <a:gd name="T30" fmla="*/ 90 w 135"/>
                <a:gd name="T31" fmla="*/ 79 h 625"/>
                <a:gd name="T32" fmla="*/ 87 w 135"/>
                <a:gd name="T33" fmla="*/ 73 h 625"/>
                <a:gd name="T34" fmla="*/ 77 w 135"/>
                <a:gd name="T35" fmla="*/ 57 h 625"/>
                <a:gd name="T36" fmla="*/ 28 w 135"/>
                <a:gd name="T37" fmla="*/ 6 h 625"/>
                <a:gd name="T38" fmla="*/ 18 w 135"/>
                <a:gd name="T39" fmla="*/ 0 h 625"/>
                <a:gd name="T40" fmla="*/ 9 w 135"/>
                <a:gd name="T41" fmla="*/ 0 h 625"/>
                <a:gd name="T42" fmla="*/ 0 w 135"/>
                <a:gd name="T43" fmla="*/ 2 h 625"/>
                <a:gd name="T44" fmla="*/ 3 w 135"/>
                <a:gd name="T45" fmla="*/ 6 h 625"/>
                <a:gd name="T46" fmla="*/ 7 w 135"/>
                <a:gd name="T47" fmla="*/ 11 h 625"/>
                <a:gd name="T48" fmla="*/ 17 w 135"/>
                <a:gd name="T49" fmla="*/ 22 h 625"/>
                <a:gd name="T50" fmla="*/ 62 w 135"/>
                <a:gd name="T51" fmla="*/ 98 h 625"/>
                <a:gd name="T52" fmla="*/ 65 w 135"/>
                <a:gd name="T53" fmla="*/ 105 h 625"/>
                <a:gd name="T54" fmla="*/ 68 w 135"/>
                <a:gd name="T55" fmla="*/ 119 h 625"/>
                <a:gd name="T56" fmla="*/ 69 w 135"/>
                <a:gd name="T57" fmla="*/ 122 h 625"/>
                <a:gd name="T58" fmla="*/ 70 w 135"/>
                <a:gd name="T59" fmla="*/ 132 h 625"/>
                <a:gd name="T60" fmla="*/ 70 w 135"/>
                <a:gd name="T61" fmla="*/ 147 h 625"/>
                <a:gd name="T62" fmla="*/ 67 w 135"/>
                <a:gd name="T63" fmla="*/ 244 h 625"/>
                <a:gd name="T64" fmla="*/ 66 w 135"/>
                <a:gd name="T65" fmla="*/ 254 h 625"/>
                <a:gd name="T66" fmla="*/ 64 w 135"/>
                <a:gd name="T67" fmla="*/ 268 h 625"/>
                <a:gd name="T68" fmla="*/ 63 w 135"/>
                <a:gd name="T69" fmla="*/ 276 h 625"/>
                <a:gd name="T70" fmla="*/ 62 w 135"/>
                <a:gd name="T71" fmla="*/ 286 h 625"/>
                <a:gd name="T72" fmla="*/ 46 w 135"/>
                <a:gd name="T73" fmla="*/ 359 h 625"/>
                <a:gd name="T74" fmla="*/ 37 w 135"/>
                <a:gd name="T75" fmla="*/ 391 h 625"/>
                <a:gd name="T76" fmla="*/ 35 w 135"/>
                <a:gd name="T77" fmla="*/ 399 h 625"/>
                <a:gd name="T78" fmla="*/ 31 w 135"/>
                <a:gd name="T79" fmla="*/ 416 h 625"/>
                <a:gd name="T80" fmla="*/ 27 w 135"/>
                <a:gd name="T81" fmla="*/ 435 h 625"/>
                <a:gd name="T82" fmla="*/ 25 w 135"/>
                <a:gd name="T83" fmla="*/ 446 h 625"/>
                <a:gd name="T84" fmla="*/ 21 w 135"/>
                <a:gd name="T85" fmla="*/ 471 h 625"/>
                <a:gd name="T86" fmla="*/ 23 w 135"/>
                <a:gd name="T87" fmla="*/ 529 h 625"/>
                <a:gd name="T88" fmla="*/ 26 w 135"/>
                <a:gd name="T89" fmla="*/ 540 h 625"/>
                <a:gd name="T90" fmla="*/ 37 w 135"/>
                <a:gd name="T91" fmla="*/ 576 h 625"/>
                <a:gd name="T92" fmla="*/ 39 w 135"/>
                <a:gd name="T93" fmla="*/ 582 h 625"/>
                <a:gd name="T94" fmla="*/ 50 w 135"/>
                <a:gd name="T95" fmla="*/ 607 h 625"/>
                <a:gd name="T96" fmla="*/ 72 w 135"/>
                <a:gd name="T97" fmla="*/ 625 h 625"/>
                <a:gd name="T98" fmla="*/ 68 w 135"/>
                <a:gd name="T99" fmla="*/ 612 h 625"/>
                <a:gd name="T100" fmla="*/ 59 w 135"/>
                <a:gd name="T101" fmla="*/ 573 h 625"/>
                <a:gd name="T102" fmla="*/ 59 w 135"/>
                <a:gd name="T103" fmla="*/ 5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625">
                  <a:moveTo>
                    <a:pt x="59" y="564"/>
                  </a:moveTo>
                  <a:cubicBezTo>
                    <a:pt x="59" y="564"/>
                    <a:pt x="59" y="563"/>
                    <a:pt x="59" y="563"/>
                  </a:cubicBezTo>
                  <a:cubicBezTo>
                    <a:pt x="59" y="559"/>
                    <a:pt x="60" y="556"/>
                    <a:pt x="60" y="552"/>
                  </a:cubicBezTo>
                  <a:cubicBezTo>
                    <a:pt x="61" y="550"/>
                    <a:pt x="61" y="548"/>
                    <a:pt x="62" y="546"/>
                  </a:cubicBezTo>
                  <a:cubicBezTo>
                    <a:pt x="66" y="527"/>
                    <a:pt x="72" y="508"/>
                    <a:pt x="78" y="490"/>
                  </a:cubicBezTo>
                  <a:cubicBezTo>
                    <a:pt x="82" y="478"/>
                    <a:pt x="86" y="466"/>
                    <a:pt x="91" y="454"/>
                  </a:cubicBezTo>
                  <a:cubicBezTo>
                    <a:pt x="91" y="452"/>
                    <a:pt x="92" y="450"/>
                    <a:pt x="93" y="448"/>
                  </a:cubicBezTo>
                  <a:cubicBezTo>
                    <a:pt x="99" y="431"/>
                    <a:pt x="105" y="415"/>
                    <a:pt x="110" y="399"/>
                  </a:cubicBezTo>
                  <a:cubicBezTo>
                    <a:pt x="114" y="382"/>
                    <a:pt x="119" y="366"/>
                    <a:pt x="122" y="349"/>
                  </a:cubicBezTo>
                  <a:cubicBezTo>
                    <a:pt x="123" y="345"/>
                    <a:pt x="123" y="342"/>
                    <a:pt x="124" y="338"/>
                  </a:cubicBezTo>
                  <a:cubicBezTo>
                    <a:pt x="124" y="338"/>
                    <a:pt x="124" y="337"/>
                    <a:pt x="124" y="337"/>
                  </a:cubicBezTo>
                  <a:cubicBezTo>
                    <a:pt x="125" y="334"/>
                    <a:pt x="125" y="332"/>
                    <a:pt x="125" y="329"/>
                  </a:cubicBezTo>
                  <a:cubicBezTo>
                    <a:pt x="129" y="309"/>
                    <a:pt x="131" y="288"/>
                    <a:pt x="133" y="267"/>
                  </a:cubicBezTo>
                  <a:cubicBezTo>
                    <a:pt x="135" y="241"/>
                    <a:pt x="133" y="216"/>
                    <a:pt x="129" y="191"/>
                  </a:cubicBezTo>
                  <a:cubicBezTo>
                    <a:pt x="129" y="188"/>
                    <a:pt x="128" y="184"/>
                    <a:pt x="128" y="181"/>
                  </a:cubicBezTo>
                  <a:cubicBezTo>
                    <a:pt x="121" y="145"/>
                    <a:pt x="108" y="111"/>
                    <a:pt x="90" y="79"/>
                  </a:cubicBezTo>
                  <a:cubicBezTo>
                    <a:pt x="89" y="77"/>
                    <a:pt x="88" y="75"/>
                    <a:pt x="87" y="73"/>
                  </a:cubicBezTo>
                  <a:cubicBezTo>
                    <a:pt x="84" y="68"/>
                    <a:pt x="81" y="62"/>
                    <a:pt x="77" y="57"/>
                  </a:cubicBezTo>
                  <a:cubicBezTo>
                    <a:pt x="64" y="36"/>
                    <a:pt x="47" y="20"/>
                    <a:pt x="28" y="6"/>
                  </a:cubicBezTo>
                  <a:cubicBezTo>
                    <a:pt x="24" y="3"/>
                    <a:pt x="21" y="1"/>
                    <a:pt x="18" y="0"/>
                  </a:cubicBezTo>
                  <a:cubicBezTo>
                    <a:pt x="16" y="0"/>
                    <a:pt x="13" y="0"/>
                    <a:pt x="9" y="0"/>
                  </a:cubicBezTo>
                  <a:cubicBezTo>
                    <a:pt x="7" y="1"/>
                    <a:pt x="4" y="1"/>
                    <a:pt x="0" y="2"/>
                  </a:cubicBezTo>
                  <a:cubicBezTo>
                    <a:pt x="1" y="3"/>
                    <a:pt x="2" y="5"/>
                    <a:pt x="3" y="6"/>
                  </a:cubicBezTo>
                  <a:cubicBezTo>
                    <a:pt x="5" y="8"/>
                    <a:pt x="6" y="10"/>
                    <a:pt x="7" y="11"/>
                  </a:cubicBezTo>
                  <a:cubicBezTo>
                    <a:pt x="11" y="15"/>
                    <a:pt x="14" y="19"/>
                    <a:pt x="17" y="22"/>
                  </a:cubicBezTo>
                  <a:cubicBezTo>
                    <a:pt x="40" y="42"/>
                    <a:pt x="53" y="69"/>
                    <a:pt x="62" y="98"/>
                  </a:cubicBezTo>
                  <a:cubicBezTo>
                    <a:pt x="63" y="100"/>
                    <a:pt x="64" y="102"/>
                    <a:pt x="65" y="105"/>
                  </a:cubicBezTo>
                  <a:cubicBezTo>
                    <a:pt x="66" y="109"/>
                    <a:pt x="67" y="114"/>
                    <a:pt x="68" y="119"/>
                  </a:cubicBezTo>
                  <a:cubicBezTo>
                    <a:pt x="69" y="120"/>
                    <a:pt x="69" y="121"/>
                    <a:pt x="69" y="122"/>
                  </a:cubicBezTo>
                  <a:cubicBezTo>
                    <a:pt x="70" y="125"/>
                    <a:pt x="70" y="128"/>
                    <a:pt x="70" y="132"/>
                  </a:cubicBezTo>
                  <a:cubicBezTo>
                    <a:pt x="70" y="137"/>
                    <a:pt x="69" y="142"/>
                    <a:pt x="70" y="147"/>
                  </a:cubicBezTo>
                  <a:cubicBezTo>
                    <a:pt x="73" y="180"/>
                    <a:pt x="71" y="212"/>
                    <a:pt x="67" y="244"/>
                  </a:cubicBezTo>
                  <a:cubicBezTo>
                    <a:pt x="67" y="247"/>
                    <a:pt x="67" y="251"/>
                    <a:pt x="66" y="254"/>
                  </a:cubicBezTo>
                  <a:cubicBezTo>
                    <a:pt x="66" y="259"/>
                    <a:pt x="65" y="263"/>
                    <a:pt x="64" y="268"/>
                  </a:cubicBezTo>
                  <a:cubicBezTo>
                    <a:pt x="64" y="271"/>
                    <a:pt x="64" y="273"/>
                    <a:pt x="63" y="276"/>
                  </a:cubicBezTo>
                  <a:cubicBezTo>
                    <a:pt x="63" y="279"/>
                    <a:pt x="62" y="283"/>
                    <a:pt x="62" y="286"/>
                  </a:cubicBezTo>
                  <a:cubicBezTo>
                    <a:pt x="57" y="311"/>
                    <a:pt x="51" y="335"/>
                    <a:pt x="46" y="359"/>
                  </a:cubicBezTo>
                  <a:cubicBezTo>
                    <a:pt x="43" y="370"/>
                    <a:pt x="40" y="381"/>
                    <a:pt x="37" y="391"/>
                  </a:cubicBezTo>
                  <a:cubicBezTo>
                    <a:pt x="36" y="394"/>
                    <a:pt x="35" y="396"/>
                    <a:pt x="35" y="399"/>
                  </a:cubicBezTo>
                  <a:cubicBezTo>
                    <a:pt x="33" y="404"/>
                    <a:pt x="32" y="410"/>
                    <a:pt x="31" y="416"/>
                  </a:cubicBezTo>
                  <a:cubicBezTo>
                    <a:pt x="29" y="422"/>
                    <a:pt x="28" y="428"/>
                    <a:pt x="27" y="435"/>
                  </a:cubicBezTo>
                  <a:cubicBezTo>
                    <a:pt x="26" y="439"/>
                    <a:pt x="25" y="442"/>
                    <a:pt x="25" y="446"/>
                  </a:cubicBezTo>
                  <a:cubicBezTo>
                    <a:pt x="23" y="454"/>
                    <a:pt x="22" y="463"/>
                    <a:pt x="21" y="471"/>
                  </a:cubicBezTo>
                  <a:cubicBezTo>
                    <a:pt x="19" y="491"/>
                    <a:pt x="20" y="510"/>
                    <a:pt x="23" y="529"/>
                  </a:cubicBezTo>
                  <a:cubicBezTo>
                    <a:pt x="24" y="532"/>
                    <a:pt x="25" y="536"/>
                    <a:pt x="26" y="540"/>
                  </a:cubicBezTo>
                  <a:cubicBezTo>
                    <a:pt x="29" y="552"/>
                    <a:pt x="32" y="564"/>
                    <a:pt x="37" y="576"/>
                  </a:cubicBezTo>
                  <a:cubicBezTo>
                    <a:pt x="38" y="578"/>
                    <a:pt x="39" y="580"/>
                    <a:pt x="39" y="582"/>
                  </a:cubicBezTo>
                  <a:cubicBezTo>
                    <a:pt x="43" y="590"/>
                    <a:pt x="46" y="599"/>
                    <a:pt x="50" y="607"/>
                  </a:cubicBezTo>
                  <a:cubicBezTo>
                    <a:pt x="54" y="615"/>
                    <a:pt x="59" y="624"/>
                    <a:pt x="72" y="625"/>
                  </a:cubicBezTo>
                  <a:cubicBezTo>
                    <a:pt x="70" y="620"/>
                    <a:pt x="70" y="615"/>
                    <a:pt x="68" y="612"/>
                  </a:cubicBezTo>
                  <a:cubicBezTo>
                    <a:pt x="62" y="599"/>
                    <a:pt x="59" y="586"/>
                    <a:pt x="59" y="573"/>
                  </a:cubicBezTo>
                  <a:cubicBezTo>
                    <a:pt x="59" y="570"/>
                    <a:pt x="59" y="567"/>
                    <a:pt x="59"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3" name="Freeform 17"/>
            <p:cNvSpPr/>
            <p:nvPr>
              <p:custDataLst>
                <p:tags r:id="rId14"/>
              </p:custDataLst>
            </p:nvPr>
          </p:nvSpPr>
          <p:spPr bwMode="auto">
            <a:xfrm>
              <a:off x="4583113" y="1647825"/>
              <a:ext cx="960438" cy="885825"/>
            </a:xfrm>
            <a:custGeom>
              <a:avLst/>
              <a:gdLst>
                <a:gd name="T0" fmla="*/ 250 w 256"/>
                <a:gd name="T1" fmla="*/ 212 h 236"/>
                <a:gd name="T2" fmla="*/ 249 w 256"/>
                <a:gd name="T3" fmla="*/ 72 h 236"/>
                <a:gd name="T4" fmla="*/ 246 w 256"/>
                <a:gd name="T5" fmla="*/ 57 h 236"/>
                <a:gd name="T6" fmla="*/ 246 w 256"/>
                <a:gd name="T7" fmla="*/ 54 h 236"/>
                <a:gd name="T8" fmla="*/ 210 w 256"/>
                <a:gd name="T9" fmla="*/ 0 h 236"/>
                <a:gd name="T10" fmla="*/ 207 w 256"/>
                <a:gd name="T11" fmla="*/ 11 h 236"/>
                <a:gd name="T12" fmla="*/ 207 w 256"/>
                <a:gd name="T13" fmla="*/ 19 h 236"/>
                <a:gd name="T14" fmla="*/ 207 w 256"/>
                <a:gd name="T15" fmla="*/ 27 h 236"/>
                <a:gd name="T16" fmla="*/ 188 w 256"/>
                <a:gd name="T17" fmla="*/ 87 h 236"/>
                <a:gd name="T18" fmla="*/ 159 w 256"/>
                <a:gd name="T19" fmla="*/ 121 h 236"/>
                <a:gd name="T20" fmla="*/ 154 w 256"/>
                <a:gd name="T21" fmla="*/ 125 h 236"/>
                <a:gd name="T22" fmla="*/ 127 w 256"/>
                <a:gd name="T23" fmla="*/ 137 h 236"/>
                <a:gd name="T24" fmla="*/ 70 w 256"/>
                <a:gd name="T25" fmla="*/ 143 h 236"/>
                <a:gd name="T26" fmla="*/ 37 w 256"/>
                <a:gd name="T27" fmla="*/ 133 h 236"/>
                <a:gd name="T28" fmla="*/ 31 w 256"/>
                <a:gd name="T29" fmla="*/ 129 h 236"/>
                <a:gd name="T30" fmla="*/ 19 w 256"/>
                <a:gd name="T31" fmla="*/ 119 h 236"/>
                <a:gd name="T32" fmla="*/ 5 w 256"/>
                <a:gd name="T33" fmla="*/ 109 h 236"/>
                <a:gd name="T34" fmla="*/ 2 w 256"/>
                <a:gd name="T35" fmla="*/ 110 h 236"/>
                <a:gd name="T36" fmla="*/ 1 w 256"/>
                <a:gd name="T37" fmla="*/ 115 h 236"/>
                <a:gd name="T38" fmla="*/ 1 w 256"/>
                <a:gd name="T39" fmla="*/ 119 h 236"/>
                <a:gd name="T40" fmla="*/ 4 w 256"/>
                <a:gd name="T41" fmla="*/ 127 h 236"/>
                <a:gd name="T42" fmla="*/ 11 w 256"/>
                <a:gd name="T43" fmla="*/ 142 h 236"/>
                <a:gd name="T44" fmla="*/ 14 w 256"/>
                <a:gd name="T45" fmla="*/ 146 h 236"/>
                <a:gd name="T46" fmla="*/ 17 w 256"/>
                <a:gd name="T47" fmla="*/ 152 h 236"/>
                <a:gd name="T48" fmla="*/ 40 w 256"/>
                <a:gd name="T49" fmla="*/ 182 h 236"/>
                <a:gd name="T50" fmla="*/ 94 w 256"/>
                <a:gd name="T51" fmla="*/ 218 h 236"/>
                <a:gd name="T52" fmla="*/ 96 w 256"/>
                <a:gd name="T53" fmla="*/ 218 h 236"/>
                <a:gd name="T54" fmla="*/ 107 w 256"/>
                <a:gd name="T55" fmla="*/ 220 h 236"/>
                <a:gd name="T56" fmla="*/ 139 w 256"/>
                <a:gd name="T57" fmla="*/ 224 h 236"/>
                <a:gd name="T58" fmla="*/ 200 w 256"/>
                <a:gd name="T59" fmla="*/ 228 h 236"/>
                <a:gd name="T60" fmla="*/ 229 w 256"/>
                <a:gd name="T61" fmla="*/ 234 h 236"/>
                <a:gd name="T62" fmla="*/ 233 w 256"/>
                <a:gd name="T63" fmla="*/ 235 h 236"/>
                <a:gd name="T64" fmla="*/ 236 w 256"/>
                <a:gd name="T65" fmla="*/ 236 h 236"/>
                <a:gd name="T66" fmla="*/ 248 w 256"/>
                <a:gd name="T67" fmla="*/ 226 h 236"/>
                <a:gd name="T68" fmla="*/ 248 w 256"/>
                <a:gd name="T69" fmla="*/ 224 h 236"/>
                <a:gd name="T70" fmla="*/ 249 w 256"/>
                <a:gd name="T71" fmla="*/ 219 h 236"/>
                <a:gd name="T72" fmla="*/ 250 w 256"/>
                <a:gd name="T73"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36">
                  <a:moveTo>
                    <a:pt x="250" y="212"/>
                  </a:moveTo>
                  <a:cubicBezTo>
                    <a:pt x="256" y="166"/>
                    <a:pt x="256" y="119"/>
                    <a:pt x="249" y="72"/>
                  </a:cubicBezTo>
                  <a:cubicBezTo>
                    <a:pt x="248" y="67"/>
                    <a:pt x="247" y="62"/>
                    <a:pt x="246" y="57"/>
                  </a:cubicBezTo>
                  <a:cubicBezTo>
                    <a:pt x="246" y="56"/>
                    <a:pt x="246" y="55"/>
                    <a:pt x="246" y="54"/>
                  </a:cubicBezTo>
                  <a:cubicBezTo>
                    <a:pt x="240" y="28"/>
                    <a:pt x="232" y="15"/>
                    <a:pt x="210" y="0"/>
                  </a:cubicBezTo>
                  <a:cubicBezTo>
                    <a:pt x="209" y="4"/>
                    <a:pt x="207" y="8"/>
                    <a:pt x="207" y="11"/>
                  </a:cubicBezTo>
                  <a:cubicBezTo>
                    <a:pt x="207" y="14"/>
                    <a:pt x="207" y="16"/>
                    <a:pt x="207" y="19"/>
                  </a:cubicBezTo>
                  <a:cubicBezTo>
                    <a:pt x="207" y="22"/>
                    <a:pt x="207" y="24"/>
                    <a:pt x="207" y="27"/>
                  </a:cubicBezTo>
                  <a:cubicBezTo>
                    <a:pt x="205" y="49"/>
                    <a:pt x="197" y="68"/>
                    <a:pt x="188" y="87"/>
                  </a:cubicBezTo>
                  <a:cubicBezTo>
                    <a:pt x="180" y="102"/>
                    <a:pt x="171" y="113"/>
                    <a:pt x="159" y="121"/>
                  </a:cubicBezTo>
                  <a:cubicBezTo>
                    <a:pt x="157" y="123"/>
                    <a:pt x="155" y="124"/>
                    <a:pt x="154" y="125"/>
                  </a:cubicBezTo>
                  <a:cubicBezTo>
                    <a:pt x="146" y="130"/>
                    <a:pt x="137" y="134"/>
                    <a:pt x="127" y="137"/>
                  </a:cubicBezTo>
                  <a:cubicBezTo>
                    <a:pt x="109" y="142"/>
                    <a:pt x="89" y="144"/>
                    <a:pt x="70" y="143"/>
                  </a:cubicBezTo>
                  <a:cubicBezTo>
                    <a:pt x="58" y="142"/>
                    <a:pt x="47" y="138"/>
                    <a:pt x="37" y="133"/>
                  </a:cubicBezTo>
                  <a:cubicBezTo>
                    <a:pt x="35" y="132"/>
                    <a:pt x="33" y="131"/>
                    <a:pt x="31" y="129"/>
                  </a:cubicBezTo>
                  <a:cubicBezTo>
                    <a:pt x="27" y="127"/>
                    <a:pt x="23" y="123"/>
                    <a:pt x="19" y="119"/>
                  </a:cubicBezTo>
                  <a:cubicBezTo>
                    <a:pt x="15" y="115"/>
                    <a:pt x="10" y="112"/>
                    <a:pt x="5" y="109"/>
                  </a:cubicBezTo>
                  <a:cubicBezTo>
                    <a:pt x="5" y="109"/>
                    <a:pt x="4" y="109"/>
                    <a:pt x="2" y="110"/>
                  </a:cubicBezTo>
                  <a:cubicBezTo>
                    <a:pt x="1" y="111"/>
                    <a:pt x="1" y="113"/>
                    <a:pt x="1" y="115"/>
                  </a:cubicBezTo>
                  <a:cubicBezTo>
                    <a:pt x="0" y="116"/>
                    <a:pt x="0" y="117"/>
                    <a:pt x="1" y="119"/>
                  </a:cubicBezTo>
                  <a:cubicBezTo>
                    <a:pt x="2" y="121"/>
                    <a:pt x="3" y="124"/>
                    <a:pt x="4" y="127"/>
                  </a:cubicBezTo>
                  <a:cubicBezTo>
                    <a:pt x="6" y="132"/>
                    <a:pt x="8" y="138"/>
                    <a:pt x="11" y="142"/>
                  </a:cubicBezTo>
                  <a:cubicBezTo>
                    <a:pt x="12" y="144"/>
                    <a:pt x="13" y="145"/>
                    <a:pt x="14" y="146"/>
                  </a:cubicBezTo>
                  <a:cubicBezTo>
                    <a:pt x="15" y="148"/>
                    <a:pt x="16" y="150"/>
                    <a:pt x="17" y="152"/>
                  </a:cubicBezTo>
                  <a:cubicBezTo>
                    <a:pt x="25" y="162"/>
                    <a:pt x="32" y="172"/>
                    <a:pt x="40" y="182"/>
                  </a:cubicBezTo>
                  <a:cubicBezTo>
                    <a:pt x="54" y="201"/>
                    <a:pt x="72" y="213"/>
                    <a:pt x="94" y="218"/>
                  </a:cubicBezTo>
                  <a:cubicBezTo>
                    <a:pt x="94" y="218"/>
                    <a:pt x="95" y="218"/>
                    <a:pt x="96" y="218"/>
                  </a:cubicBezTo>
                  <a:cubicBezTo>
                    <a:pt x="99" y="219"/>
                    <a:pt x="103" y="220"/>
                    <a:pt x="107" y="220"/>
                  </a:cubicBezTo>
                  <a:cubicBezTo>
                    <a:pt x="118" y="222"/>
                    <a:pt x="128" y="223"/>
                    <a:pt x="139" y="224"/>
                  </a:cubicBezTo>
                  <a:cubicBezTo>
                    <a:pt x="159" y="226"/>
                    <a:pt x="179" y="226"/>
                    <a:pt x="200" y="228"/>
                  </a:cubicBezTo>
                  <a:cubicBezTo>
                    <a:pt x="209" y="230"/>
                    <a:pt x="219" y="232"/>
                    <a:pt x="229" y="234"/>
                  </a:cubicBezTo>
                  <a:cubicBezTo>
                    <a:pt x="230" y="235"/>
                    <a:pt x="231" y="235"/>
                    <a:pt x="233" y="235"/>
                  </a:cubicBezTo>
                  <a:cubicBezTo>
                    <a:pt x="234" y="235"/>
                    <a:pt x="235" y="236"/>
                    <a:pt x="236" y="236"/>
                  </a:cubicBezTo>
                  <a:cubicBezTo>
                    <a:pt x="242" y="236"/>
                    <a:pt x="246" y="233"/>
                    <a:pt x="248" y="226"/>
                  </a:cubicBezTo>
                  <a:cubicBezTo>
                    <a:pt x="248" y="225"/>
                    <a:pt x="248" y="225"/>
                    <a:pt x="248" y="224"/>
                  </a:cubicBezTo>
                  <a:cubicBezTo>
                    <a:pt x="249" y="222"/>
                    <a:pt x="249" y="220"/>
                    <a:pt x="249" y="219"/>
                  </a:cubicBezTo>
                  <a:cubicBezTo>
                    <a:pt x="250" y="217"/>
                    <a:pt x="250" y="214"/>
                    <a:pt x="25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4" name="Freeform 18"/>
            <p:cNvSpPr/>
            <p:nvPr>
              <p:custDataLst>
                <p:tags r:id="rId15"/>
              </p:custDataLst>
            </p:nvPr>
          </p:nvSpPr>
          <p:spPr bwMode="auto">
            <a:xfrm>
              <a:off x="4635501" y="1466850"/>
              <a:ext cx="668338" cy="627063"/>
            </a:xfrm>
            <a:custGeom>
              <a:avLst/>
              <a:gdLst>
                <a:gd name="T0" fmla="*/ 38 w 178"/>
                <a:gd name="T1" fmla="*/ 167 h 167"/>
                <a:gd name="T2" fmla="*/ 44 w 178"/>
                <a:gd name="T3" fmla="*/ 159 h 167"/>
                <a:gd name="T4" fmla="*/ 44 w 178"/>
                <a:gd name="T5" fmla="*/ 150 h 167"/>
                <a:gd name="T6" fmla="*/ 44 w 178"/>
                <a:gd name="T7" fmla="*/ 148 h 167"/>
                <a:gd name="T8" fmla="*/ 49 w 178"/>
                <a:gd name="T9" fmla="*/ 105 h 167"/>
                <a:gd name="T10" fmla="*/ 56 w 178"/>
                <a:gd name="T11" fmla="*/ 90 h 167"/>
                <a:gd name="T12" fmla="*/ 60 w 178"/>
                <a:gd name="T13" fmla="*/ 85 h 167"/>
                <a:gd name="T14" fmla="*/ 86 w 178"/>
                <a:gd name="T15" fmla="*/ 79 h 167"/>
                <a:gd name="T16" fmla="*/ 89 w 178"/>
                <a:gd name="T17" fmla="*/ 80 h 167"/>
                <a:gd name="T18" fmla="*/ 115 w 178"/>
                <a:gd name="T19" fmla="*/ 80 h 167"/>
                <a:gd name="T20" fmla="*/ 140 w 178"/>
                <a:gd name="T21" fmla="*/ 63 h 167"/>
                <a:gd name="T22" fmla="*/ 141 w 178"/>
                <a:gd name="T23" fmla="*/ 63 h 167"/>
                <a:gd name="T24" fmla="*/ 149 w 178"/>
                <a:gd name="T25" fmla="*/ 73 h 167"/>
                <a:gd name="T26" fmla="*/ 160 w 178"/>
                <a:gd name="T27" fmla="*/ 99 h 167"/>
                <a:gd name="T28" fmla="*/ 176 w 178"/>
                <a:gd name="T29" fmla="*/ 81 h 167"/>
                <a:gd name="T30" fmla="*/ 178 w 178"/>
                <a:gd name="T31" fmla="*/ 60 h 167"/>
                <a:gd name="T32" fmla="*/ 177 w 178"/>
                <a:gd name="T33" fmla="*/ 50 h 167"/>
                <a:gd name="T34" fmla="*/ 172 w 178"/>
                <a:gd name="T35" fmla="*/ 33 h 167"/>
                <a:gd name="T36" fmla="*/ 169 w 178"/>
                <a:gd name="T37" fmla="*/ 26 h 167"/>
                <a:gd name="T38" fmla="*/ 167 w 178"/>
                <a:gd name="T39" fmla="*/ 23 h 167"/>
                <a:gd name="T40" fmla="*/ 128 w 178"/>
                <a:gd name="T41" fmla="*/ 1 h 167"/>
                <a:gd name="T42" fmla="*/ 127 w 178"/>
                <a:gd name="T43" fmla="*/ 1 h 167"/>
                <a:gd name="T44" fmla="*/ 119 w 178"/>
                <a:gd name="T45" fmla="*/ 2 h 167"/>
                <a:gd name="T46" fmla="*/ 80 w 178"/>
                <a:gd name="T47" fmla="*/ 28 h 167"/>
                <a:gd name="T48" fmla="*/ 55 w 178"/>
                <a:gd name="T49" fmla="*/ 47 h 167"/>
                <a:gd name="T50" fmla="*/ 34 w 178"/>
                <a:gd name="T51" fmla="*/ 57 h 167"/>
                <a:gd name="T52" fmla="*/ 33 w 178"/>
                <a:gd name="T53" fmla="*/ 58 h 167"/>
                <a:gd name="T54" fmla="*/ 28 w 178"/>
                <a:gd name="T55" fmla="*/ 61 h 167"/>
                <a:gd name="T56" fmla="*/ 10 w 178"/>
                <a:gd name="T57" fmla="*/ 129 h 167"/>
                <a:gd name="T58" fmla="*/ 32 w 178"/>
                <a:gd name="T59" fmla="*/ 163 h 167"/>
                <a:gd name="T60" fmla="*/ 38 w 178"/>
                <a:gd name="T61" fmla="*/ 166 h 167"/>
                <a:gd name="T62" fmla="*/ 38 w 178"/>
                <a:gd name="T6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7">
                  <a:moveTo>
                    <a:pt x="38" y="167"/>
                  </a:moveTo>
                  <a:cubicBezTo>
                    <a:pt x="42" y="165"/>
                    <a:pt x="44" y="162"/>
                    <a:pt x="44" y="159"/>
                  </a:cubicBezTo>
                  <a:cubicBezTo>
                    <a:pt x="45" y="156"/>
                    <a:pt x="45" y="153"/>
                    <a:pt x="44" y="150"/>
                  </a:cubicBezTo>
                  <a:cubicBezTo>
                    <a:pt x="44" y="150"/>
                    <a:pt x="44" y="149"/>
                    <a:pt x="44" y="148"/>
                  </a:cubicBezTo>
                  <a:cubicBezTo>
                    <a:pt x="42" y="133"/>
                    <a:pt x="44" y="119"/>
                    <a:pt x="49" y="105"/>
                  </a:cubicBezTo>
                  <a:cubicBezTo>
                    <a:pt x="51" y="99"/>
                    <a:pt x="53" y="94"/>
                    <a:pt x="56" y="90"/>
                  </a:cubicBezTo>
                  <a:cubicBezTo>
                    <a:pt x="57" y="88"/>
                    <a:pt x="59" y="86"/>
                    <a:pt x="60" y="85"/>
                  </a:cubicBezTo>
                  <a:cubicBezTo>
                    <a:pt x="66" y="80"/>
                    <a:pt x="74" y="78"/>
                    <a:pt x="86" y="79"/>
                  </a:cubicBezTo>
                  <a:cubicBezTo>
                    <a:pt x="87" y="79"/>
                    <a:pt x="88" y="79"/>
                    <a:pt x="89" y="80"/>
                  </a:cubicBezTo>
                  <a:cubicBezTo>
                    <a:pt x="102" y="81"/>
                    <a:pt x="109" y="81"/>
                    <a:pt x="115" y="80"/>
                  </a:cubicBezTo>
                  <a:cubicBezTo>
                    <a:pt x="122" y="78"/>
                    <a:pt x="128" y="74"/>
                    <a:pt x="140" y="63"/>
                  </a:cubicBezTo>
                  <a:cubicBezTo>
                    <a:pt x="140" y="63"/>
                    <a:pt x="140" y="63"/>
                    <a:pt x="141" y="63"/>
                  </a:cubicBezTo>
                  <a:cubicBezTo>
                    <a:pt x="144" y="66"/>
                    <a:pt x="148" y="69"/>
                    <a:pt x="149" y="73"/>
                  </a:cubicBezTo>
                  <a:cubicBezTo>
                    <a:pt x="153" y="81"/>
                    <a:pt x="151" y="92"/>
                    <a:pt x="160" y="99"/>
                  </a:cubicBezTo>
                  <a:cubicBezTo>
                    <a:pt x="170" y="98"/>
                    <a:pt x="174" y="90"/>
                    <a:pt x="176" y="81"/>
                  </a:cubicBezTo>
                  <a:cubicBezTo>
                    <a:pt x="178" y="74"/>
                    <a:pt x="178" y="67"/>
                    <a:pt x="178" y="60"/>
                  </a:cubicBezTo>
                  <a:cubicBezTo>
                    <a:pt x="178" y="57"/>
                    <a:pt x="177" y="53"/>
                    <a:pt x="177" y="50"/>
                  </a:cubicBezTo>
                  <a:cubicBezTo>
                    <a:pt x="176" y="44"/>
                    <a:pt x="174" y="38"/>
                    <a:pt x="172" y="33"/>
                  </a:cubicBezTo>
                  <a:cubicBezTo>
                    <a:pt x="171" y="31"/>
                    <a:pt x="170" y="28"/>
                    <a:pt x="169" y="26"/>
                  </a:cubicBezTo>
                  <a:cubicBezTo>
                    <a:pt x="168" y="25"/>
                    <a:pt x="168" y="24"/>
                    <a:pt x="167" y="23"/>
                  </a:cubicBezTo>
                  <a:cubicBezTo>
                    <a:pt x="158" y="8"/>
                    <a:pt x="146" y="0"/>
                    <a:pt x="128" y="1"/>
                  </a:cubicBezTo>
                  <a:cubicBezTo>
                    <a:pt x="128" y="1"/>
                    <a:pt x="128" y="1"/>
                    <a:pt x="127" y="1"/>
                  </a:cubicBezTo>
                  <a:cubicBezTo>
                    <a:pt x="125" y="1"/>
                    <a:pt x="122" y="2"/>
                    <a:pt x="119" y="2"/>
                  </a:cubicBezTo>
                  <a:cubicBezTo>
                    <a:pt x="103" y="5"/>
                    <a:pt x="89" y="12"/>
                    <a:pt x="80" y="28"/>
                  </a:cubicBezTo>
                  <a:cubicBezTo>
                    <a:pt x="74" y="38"/>
                    <a:pt x="65" y="43"/>
                    <a:pt x="55" y="47"/>
                  </a:cubicBezTo>
                  <a:cubicBezTo>
                    <a:pt x="48" y="50"/>
                    <a:pt x="41" y="53"/>
                    <a:pt x="34" y="57"/>
                  </a:cubicBezTo>
                  <a:cubicBezTo>
                    <a:pt x="33" y="57"/>
                    <a:pt x="33" y="57"/>
                    <a:pt x="33" y="58"/>
                  </a:cubicBezTo>
                  <a:cubicBezTo>
                    <a:pt x="31" y="59"/>
                    <a:pt x="29" y="60"/>
                    <a:pt x="28" y="61"/>
                  </a:cubicBezTo>
                  <a:cubicBezTo>
                    <a:pt x="6" y="78"/>
                    <a:pt x="0" y="101"/>
                    <a:pt x="10" y="129"/>
                  </a:cubicBezTo>
                  <a:cubicBezTo>
                    <a:pt x="15" y="142"/>
                    <a:pt x="20" y="155"/>
                    <a:pt x="32" y="163"/>
                  </a:cubicBezTo>
                  <a:cubicBezTo>
                    <a:pt x="33" y="164"/>
                    <a:pt x="35" y="165"/>
                    <a:pt x="38" y="166"/>
                  </a:cubicBezTo>
                  <a:cubicBezTo>
                    <a:pt x="38" y="166"/>
                    <a:pt x="38" y="166"/>
                    <a:pt x="38"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5" name="Freeform 19"/>
            <p:cNvSpPr/>
            <p:nvPr>
              <p:custDataLst>
                <p:tags r:id="rId16"/>
              </p:custDataLst>
            </p:nvPr>
          </p:nvSpPr>
          <p:spPr bwMode="auto">
            <a:xfrm>
              <a:off x="4852988" y="1816100"/>
              <a:ext cx="357188" cy="319088"/>
            </a:xfrm>
            <a:custGeom>
              <a:avLst/>
              <a:gdLst>
                <a:gd name="T0" fmla="*/ 39 w 95"/>
                <a:gd name="T1" fmla="*/ 4 h 85"/>
                <a:gd name="T2" fmla="*/ 24 w 95"/>
                <a:gd name="T3" fmla="*/ 11 h 85"/>
                <a:gd name="T4" fmla="*/ 22 w 95"/>
                <a:gd name="T5" fmla="*/ 12 h 85"/>
                <a:gd name="T6" fmla="*/ 17 w 95"/>
                <a:gd name="T7" fmla="*/ 16 h 85"/>
                <a:gd name="T8" fmla="*/ 1 w 95"/>
                <a:gd name="T9" fmla="*/ 43 h 85"/>
                <a:gd name="T10" fmla="*/ 0 w 95"/>
                <a:gd name="T11" fmla="*/ 53 h 85"/>
                <a:gd name="T12" fmla="*/ 1 w 95"/>
                <a:gd name="T13" fmla="*/ 70 h 85"/>
                <a:gd name="T14" fmla="*/ 16 w 95"/>
                <a:gd name="T15" fmla="*/ 85 h 85"/>
                <a:gd name="T16" fmla="*/ 23 w 95"/>
                <a:gd name="T17" fmla="*/ 58 h 85"/>
                <a:gd name="T18" fmla="*/ 50 w 95"/>
                <a:gd name="T19" fmla="*/ 65 h 85"/>
                <a:gd name="T20" fmla="*/ 56 w 95"/>
                <a:gd name="T21" fmla="*/ 54 h 85"/>
                <a:gd name="T22" fmla="*/ 58 w 95"/>
                <a:gd name="T23" fmla="*/ 48 h 85"/>
                <a:gd name="T24" fmla="*/ 59 w 95"/>
                <a:gd name="T25" fmla="*/ 46 h 85"/>
                <a:gd name="T26" fmla="*/ 93 w 95"/>
                <a:gd name="T27" fmla="*/ 57 h 85"/>
                <a:gd name="T28" fmla="*/ 95 w 95"/>
                <a:gd name="T29" fmla="*/ 43 h 85"/>
                <a:gd name="T30" fmla="*/ 52 w 95"/>
                <a:gd name="T31" fmla="*/ 1 h 85"/>
                <a:gd name="T32" fmla="*/ 41 w 95"/>
                <a:gd name="T33" fmla="*/ 3 h 85"/>
                <a:gd name="T34" fmla="*/ 39 w 95"/>
                <a:gd name="T35"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85">
                  <a:moveTo>
                    <a:pt x="39" y="4"/>
                  </a:moveTo>
                  <a:cubicBezTo>
                    <a:pt x="34" y="5"/>
                    <a:pt x="29" y="8"/>
                    <a:pt x="24" y="11"/>
                  </a:cubicBezTo>
                  <a:cubicBezTo>
                    <a:pt x="24" y="11"/>
                    <a:pt x="23" y="12"/>
                    <a:pt x="22" y="12"/>
                  </a:cubicBezTo>
                  <a:cubicBezTo>
                    <a:pt x="21" y="13"/>
                    <a:pt x="19" y="15"/>
                    <a:pt x="17" y="16"/>
                  </a:cubicBezTo>
                  <a:cubicBezTo>
                    <a:pt x="8" y="23"/>
                    <a:pt x="3" y="32"/>
                    <a:pt x="1" y="43"/>
                  </a:cubicBezTo>
                  <a:cubicBezTo>
                    <a:pt x="0" y="46"/>
                    <a:pt x="0" y="49"/>
                    <a:pt x="0" y="53"/>
                  </a:cubicBezTo>
                  <a:cubicBezTo>
                    <a:pt x="0" y="58"/>
                    <a:pt x="0" y="64"/>
                    <a:pt x="1" y="70"/>
                  </a:cubicBezTo>
                  <a:cubicBezTo>
                    <a:pt x="2" y="77"/>
                    <a:pt x="5" y="83"/>
                    <a:pt x="16" y="85"/>
                  </a:cubicBezTo>
                  <a:cubicBezTo>
                    <a:pt x="18" y="76"/>
                    <a:pt x="21" y="68"/>
                    <a:pt x="23" y="58"/>
                  </a:cubicBezTo>
                  <a:cubicBezTo>
                    <a:pt x="32" y="61"/>
                    <a:pt x="41" y="63"/>
                    <a:pt x="50" y="65"/>
                  </a:cubicBezTo>
                  <a:cubicBezTo>
                    <a:pt x="52" y="62"/>
                    <a:pt x="54" y="58"/>
                    <a:pt x="56" y="54"/>
                  </a:cubicBezTo>
                  <a:cubicBezTo>
                    <a:pt x="56" y="52"/>
                    <a:pt x="57" y="50"/>
                    <a:pt x="58" y="48"/>
                  </a:cubicBezTo>
                  <a:cubicBezTo>
                    <a:pt x="59" y="47"/>
                    <a:pt x="59" y="46"/>
                    <a:pt x="59" y="46"/>
                  </a:cubicBezTo>
                  <a:cubicBezTo>
                    <a:pt x="72" y="42"/>
                    <a:pt x="80" y="57"/>
                    <a:pt x="93" y="57"/>
                  </a:cubicBezTo>
                  <a:cubicBezTo>
                    <a:pt x="93" y="53"/>
                    <a:pt x="95" y="48"/>
                    <a:pt x="95" y="43"/>
                  </a:cubicBezTo>
                  <a:cubicBezTo>
                    <a:pt x="93" y="17"/>
                    <a:pt x="74" y="0"/>
                    <a:pt x="52" y="1"/>
                  </a:cubicBezTo>
                  <a:cubicBezTo>
                    <a:pt x="48" y="1"/>
                    <a:pt x="44" y="2"/>
                    <a:pt x="41" y="3"/>
                  </a:cubicBezTo>
                  <a:cubicBezTo>
                    <a:pt x="40" y="3"/>
                    <a:pt x="40" y="3"/>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6" name="Freeform 20"/>
            <p:cNvSpPr/>
            <p:nvPr>
              <p:custDataLst>
                <p:tags r:id="rId17"/>
              </p:custDataLst>
            </p:nvPr>
          </p:nvSpPr>
          <p:spPr bwMode="auto">
            <a:xfrm>
              <a:off x="2212976" y="2652713"/>
              <a:ext cx="3200400" cy="2622550"/>
            </a:xfrm>
            <a:custGeom>
              <a:avLst/>
              <a:gdLst>
                <a:gd name="T0" fmla="*/ 852 w 852"/>
                <a:gd name="T1" fmla="*/ 485 h 698"/>
                <a:gd name="T2" fmla="*/ 815 w 852"/>
                <a:gd name="T3" fmla="*/ 463 h 698"/>
                <a:gd name="T4" fmla="*/ 769 w 852"/>
                <a:gd name="T5" fmla="*/ 445 h 698"/>
                <a:gd name="T6" fmla="*/ 664 w 852"/>
                <a:gd name="T7" fmla="*/ 452 h 698"/>
                <a:gd name="T8" fmla="*/ 573 w 852"/>
                <a:gd name="T9" fmla="*/ 497 h 698"/>
                <a:gd name="T10" fmla="*/ 605 w 852"/>
                <a:gd name="T11" fmla="*/ 452 h 698"/>
                <a:gd name="T12" fmla="*/ 607 w 852"/>
                <a:gd name="T13" fmla="*/ 435 h 698"/>
                <a:gd name="T14" fmla="*/ 543 w 852"/>
                <a:gd name="T15" fmla="*/ 432 h 698"/>
                <a:gd name="T16" fmla="*/ 468 w 852"/>
                <a:gd name="T17" fmla="*/ 447 h 698"/>
                <a:gd name="T18" fmla="*/ 368 w 852"/>
                <a:gd name="T19" fmla="*/ 491 h 698"/>
                <a:gd name="T20" fmla="*/ 450 w 852"/>
                <a:gd name="T21" fmla="*/ 429 h 698"/>
                <a:gd name="T22" fmla="*/ 574 w 852"/>
                <a:gd name="T23" fmla="*/ 402 h 698"/>
                <a:gd name="T24" fmla="*/ 587 w 852"/>
                <a:gd name="T25" fmla="*/ 397 h 698"/>
                <a:gd name="T26" fmla="*/ 576 w 852"/>
                <a:gd name="T27" fmla="*/ 388 h 698"/>
                <a:gd name="T28" fmla="*/ 486 w 852"/>
                <a:gd name="T29" fmla="*/ 347 h 698"/>
                <a:gd name="T30" fmla="*/ 364 w 852"/>
                <a:gd name="T31" fmla="*/ 334 h 698"/>
                <a:gd name="T32" fmla="*/ 331 w 852"/>
                <a:gd name="T33" fmla="*/ 341 h 698"/>
                <a:gd name="T34" fmla="*/ 253 w 852"/>
                <a:gd name="T35" fmla="*/ 383 h 698"/>
                <a:gd name="T36" fmla="*/ 226 w 852"/>
                <a:gd name="T37" fmla="*/ 400 h 698"/>
                <a:gd name="T38" fmla="*/ 265 w 852"/>
                <a:gd name="T39" fmla="*/ 360 h 698"/>
                <a:gd name="T40" fmla="*/ 361 w 852"/>
                <a:gd name="T41" fmla="*/ 321 h 698"/>
                <a:gd name="T42" fmla="*/ 361 w 852"/>
                <a:gd name="T43" fmla="*/ 312 h 698"/>
                <a:gd name="T44" fmla="*/ 296 w 852"/>
                <a:gd name="T45" fmla="*/ 225 h 698"/>
                <a:gd name="T46" fmla="*/ 249 w 852"/>
                <a:gd name="T47" fmla="*/ 140 h 698"/>
                <a:gd name="T48" fmla="*/ 330 w 852"/>
                <a:gd name="T49" fmla="*/ 110 h 698"/>
                <a:gd name="T50" fmla="*/ 425 w 852"/>
                <a:gd name="T51" fmla="*/ 104 h 698"/>
                <a:gd name="T52" fmla="*/ 368 w 852"/>
                <a:gd name="T53" fmla="*/ 56 h 698"/>
                <a:gd name="T54" fmla="*/ 254 w 852"/>
                <a:gd name="T55" fmla="*/ 7 h 698"/>
                <a:gd name="T56" fmla="*/ 180 w 852"/>
                <a:gd name="T57" fmla="*/ 1 h 698"/>
                <a:gd name="T58" fmla="*/ 59 w 852"/>
                <a:gd name="T59" fmla="*/ 39 h 698"/>
                <a:gd name="T60" fmla="*/ 2 w 852"/>
                <a:gd name="T61" fmla="*/ 75 h 698"/>
                <a:gd name="T62" fmla="*/ 89 w 852"/>
                <a:gd name="T63" fmla="*/ 161 h 698"/>
                <a:gd name="T64" fmla="*/ 141 w 852"/>
                <a:gd name="T65" fmla="*/ 241 h 698"/>
                <a:gd name="T66" fmla="*/ 125 w 852"/>
                <a:gd name="T67" fmla="*/ 256 h 698"/>
                <a:gd name="T68" fmla="*/ 38 w 852"/>
                <a:gd name="T69" fmla="*/ 421 h 698"/>
                <a:gd name="T70" fmla="*/ 31 w 852"/>
                <a:gd name="T71" fmla="*/ 489 h 698"/>
                <a:gd name="T72" fmla="*/ 45 w 852"/>
                <a:gd name="T73" fmla="*/ 620 h 698"/>
                <a:gd name="T74" fmla="*/ 82 w 852"/>
                <a:gd name="T75" fmla="*/ 615 h 698"/>
                <a:gd name="T76" fmla="*/ 193 w 852"/>
                <a:gd name="T77" fmla="*/ 629 h 698"/>
                <a:gd name="T78" fmla="*/ 303 w 852"/>
                <a:gd name="T79" fmla="*/ 671 h 698"/>
                <a:gd name="T80" fmla="*/ 384 w 852"/>
                <a:gd name="T81" fmla="*/ 664 h 698"/>
                <a:gd name="T82" fmla="*/ 452 w 852"/>
                <a:gd name="T83" fmla="*/ 630 h 698"/>
                <a:gd name="T84" fmla="*/ 460 w 852"/>
                <a:gd name="T85" fmla="*/ 675 h 698"/>
                <a:gd name="T86" fmla="*/ 557 w 852"/>
                <a:gd name="T87" fmla="*/ 686 h 698"/>
                <a:gd name="T88" fmla="*/ 618 w 852"/>
                <a:gd name="T89" fmla="*/ 645 h 698"/>
                <a:gd name="T90" fmla="*/ 689 w 852"/>
                <a:gd name="T91" fmla="*/ 578 h 698"/>
                <a:gd name="T92" fmla="*/ 760 w 852"/>
                <a:gd name="T93" fmla="*/ 518 h 698"/>
                <a:gd name="T94" fmla="*/ 814 w 852"/>
                <a:gd name="T95" fmla="*/ 49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2" h="698">
                  <a:moveTo>
                    <a:pt x="817" y="492"/>
                  </a:moveTo>
                  <a:cubicBezTo>
                    <a:pt x="820" y="492"/>
                    <a:pt x="822" y="492"/>
                    <a:pt x="825" y="491"/>
                  </a:cubicBezTo>
                  <a:cubicBezTo>
                    <a:pt x="833" y="489"/>
                    <a:pt x="842" y="487"/>
                    <a:pt x="852" y="485"/>
                  </a:cubicBezTo>
                  <a:cubicBezTo>
                    <a:pt x="847" y="481"/>
                    <a:pt x="844" y="477"/>
                    <a:pt x="841" y="476"/>
                  </a:cubicBezTo>
                  <a:cubicBezTo>
                    <a:pt x="835" y="472"/>
                    <a:pt x="828" y="469"/>
                    <a:pt x="821" y="466"/>
                  </a:cubicBezTo>
                  <a:cubicBezTo>
                    <a:pt x="819" y="465"/>
                    <a:pt x="817" y="464"/>
                    <a:pt x="815" y="463"/>
                  </a:cubicBezTo>
                  <a:cubicBezTo>
                    <a:pt x="809" y="460"/>
                    <a:pt x="803" y="457"/>
                    <a:pt x="796" y="454"/>
                  </a:cubicBezTo>
                  <a:cubicBezTo>
                    <a:pt x="791" y="452"/>
                    <a:pt x="787" y="450"/>
                    <a:pt x="782" y="448"/>
                  </a:cubicBezTo>
                  <a:cubicBezTo>
                    <a:pt x="778" y="447"/>
                    <a:pt x="773" y="446"/>
                    <a:pt x="769" y="445"/>
                  </a:cubicBezTo>
                  <a:cubicBezTo>
                    <a:pt x="743" y="438"/>
                    <a:pt x="717" y="439"/>
                    <a:pt x="691" y="445"/>
                  </a:cubicBezTo>
                  <a:cubicBezTo>
                    <a:pt x="687" y="445"/>
                    <a:pt x="683" y="446"/>
                    <a:pt x="679" y="447"/>
                  </a:cubicBezTo>
                  <a:cubicBezTo>
                    <a:pt x="674" y="449"/>
                    <a:pt x="669" y="450"/>
                    <a:pt x="664" y="452"/>
                  </a:cubicBezTo>
                  <a:cubicBezTo>
                    <a:pt x="656" y="454"/>
                    <a:pt x="649" y="457"/>
                    <a:pt x="642" y="460"/>
                  </a:cubicBezTo>
                  <a:cubicBezTo>
                    <a:pt x="640" y="461"/>
                    <a:pt x="637" y="462"/>
                    <a:pt x="635" y="462"/>
                  </a:cubicBezTo>
                  <a:cubicBezTo>
                    <a:pt x="613" y="472"/>
                    <a:pt x="593" y="483"/>
                    <a:pt x="573" y="497"/>
                  </a:cubicBezTo>
                  <a:cubicBezTo>
                    <a:pt x="567" y="501"/>
                    <a:pt x="561" y="505"/>
                    <a:pt x="553" y="511"/>
                  </a:cubicBezTo>
                  <a:cubicBezTo>
                    <a:pt x="557" y="494"/>
                    <a:pt x="565" y="485"/>
                    <a:pt x="575" y="477"/>
                  </a:cubicBezTo>
                  <a:cubicBezTo>
                    <a:pt x="584" y="468"/>
                    <a:pt x="595" y="460"/>
                    <a:pt x="605" y="452"/>
                  </a:cubicBezTo>
                  <a:cubicBezTo>
                    <a:pt x="608" y="449"/>
                    <a:pt x="611" y="446"/>
                    <a:pt x="615" y="442"/>
                  </a:cubicBezTo>
                  <a:cubicBezTo>
                    <a:pt x="617" y="441"/>
                    <a:pt x="618" y="440"/>
                    <a:pt x="619" y="439"/>
                  </a:cubicBezTo>
                  <a:cubicBezTo>
                    <a:pt x="615" y="437"/>
                    <a:pt x="611" y="436"/>
                    <a:pt x="607" y="435"/>
                  </a:cubicBezTo>
                  <a:cubicBezTo>
                    <a:pt x="606" y="434"/>
                    <a:pt x="604" y="434"/>
                    <a:pt x="602" y="433"/>
                  </a:cubicBezTo>
                  <a:cubicBezTo>
                    <a:pt x="585" y="431"/>
                    <a:pt x="569" y="431"/>
                    <a:pt x="553" y="432"/>
                  </a:cubicBezTo>
                  <a:cubicBezTo>
                    <a:pt x="549" y="432"/>
                    <a:pt x="546" y="432"/>
                    <a:pt x="543" y="432"/>
                  </a:cubicBezTo>
                  <a:cubicBezTo>
                    <a:pt x="523" y="434"/>
                    <a:pt x="502" y="438"/>
                    <a:pt x="483" y="443"/>
                  </a:cubicBezTo>
                  <a:cubicBezTo>
                    <a:pt x="480" y="444"/>
                    <a:pt x="478" y="444"/>
                    <a:pt x="476" y="445"/>
                  </a:cubicBezTo>
                  <a:cubicBezTo>
                    <a:pt x="473" y="446"/>
                    <a:pt x="471" y="446"/>
                    <a:pt x="468" y="447"/>
                  </a:cubicBezTo>
                  <a:cubicBezTo>
                    <a:pt x="435" y="457"/>
                    <a:pt x="404" y="471"/>
                    <a:pt x="375" y="490"/>
                  </a:cubicBezTo>
                  <a:cubicBezTo>
                    <a:pt x="374" y="491"/>
                    <a:pt x="372" y="491"/>
                    <a:pt x="371" y="491"/>
                  </a:cubicBezTo>
                  <a:cubicBezTo>
                    <a:pt x="370" y="491"/>
                    <a:pt x="369" y="491"/>
                    <a:pt x="368" y="491"/>
                  </a:cubicBezTo>
                  <a:cubicBezTo>
                    <a:pt x="368" y="491"/>
                    <a:pt x="369" y="490"/>
                    <a:pt x="369" y="489"/>
                  </a:cubicBezTo>
                  <a:cubicBezTo>
                    <a:pt x="377" y="474"/>
                    <a:pt x="389" y="460"/>
                    <a:pt x="402" y="453"/>
                  </a:cubicBezTo>
                  <a:cubicBezTo>
                    <a:pt x="417" y="444"/>
                    <a:pt x="434" y="436"/>
                    <a:pt x="450" y="429"/>
                  </a:cubicBezTo>
                  <a:cubicBezTo>
                    <a:pt x="452" y="428"/>
                    <a:pt x="454" y="427"/>
                    <a:pt x="457" y="426"/>
                  </a:cubicBezTo>
                  <a:cubicBezTo>
                    <a:pt x="480" y="417"/>
                    <a:pt x="504" y="409"/>
                    <a:pt x="529" y="404"/>
                  </a:cubicBezTo>
                  <a:cubicBezTo>
                    <a:pt x="544" y="401"/>
                    <a:pt x="559" y="400"/>
                    <a:pt x="574" y="402"/>
                  </a:cubicBezTo>
                  <a:cubicBezTo>
                    <a:pt x="578" y="402"/>
                    <a:pt x="582" y="403"/>
                    <a:pt x="585" y="403"/>
                  </a:cubicBezTo>
                  <a:cubicBezTo>
                    <a:pt x="586" y="404"/>
                    <a:pt x="586" y="404"/>
                    <a:pt x="586" y="404"/>
                  </a:cubicBezTo>
                  <a:cubicBezTo>
                    <a:pt x="588" y="401"/>
                    <a:pt x="588" y="399"/>
                    <a:pt x="587" y="397"/>
                  </a:cubicBezTo>
                  <a:cubicBezTo>
                    <a:pt x="586" y="396"/>
                    <a:pt x="585" y="395"/>
                    <a:pt x="584" y="394"/>
                  </a:cubicBezTo>
                  <a:cubicBezTo>
                    <a:pt x="584" y="394"/>
                    <a:pt x="583" y="393"/>
                    <a:pt x="583" y="393"/>
                  </a:cubicBezTo>
                  <a:cubicBezTo>
                    <a:pt x="581" y="391"/>
                    <a:pt x="578" y="389"/>
                    <a:pt x="576" y="388"/>
                  </a:cubicBezTo>
                  <a:cubicBezTo>
                    <a:pt x="571" y="385"/>
                    <a:pt x="566" y="382"/>
                    <a:pt x="561" y="379"/>
                  </a:cubicBezTo>
                  <a:cubicBezTo>
                    <a:pt x="555" y="376"/>
                    <a:pt x="548" y="372"/>
                    <a:pt x="542" y="369"/>
                  </a:cubicBezTo>
                  <a:cubicBezTo>
                    <a:pt x="524" y="360"/>
                    <a:pt x="505" y="352"/>
                    <a:pt x="486" y="347"/>
                  </a:cubicBezTo>
                  <a:cubicBezTo>
                    <a:pt x="484" y="346"/>
                    <a:pt x="482" y="345"/>
                    <a:pt x="479" y="344"/>
                  </a:cubicBezTo>
                  <a:cubicBezTo>
                    <a:pt x="444" y="334"/>
                    <a:pt x="408" y="330"/>
                    <a:pt x="371" y="333"/>
                  </a:cubicBezTo>
                  <a:cubicBezTo>
                    <a:pt x="368" y="333"/>
                    <a:pt x="366" y="334"/>
                    <a:pt x="364" y="334"/>
                  </a:cubicBezTo>
                  <a:cubicBezTo>
                    <a:pt x="362" y="334"/>
                    <a:pt x="359" y="335"/>
                    <a:pt x="356" y="335"/>
                  </a:cubicBezTo>
                  <a:cubicBezTo>
                    <a:pt x="352" y="336"/>
                    <a:pt x="348" y="337"/>
                    <a:pt x="344" y="338"/>
                  </a:cubicBezTo>
                  <a:cubicBezTo>
                    <a:pt x="339" y="339"/>
                    <a:pt x="335" y="340"/>
                    <a:pt x="331" y="341"/>
                  </a:cubicBezTo>
                  <a:cubicBezTo>
                    <a:pt x="322" y="344"/>
                    <a:pt x="314" y="348"/>
                    <a:pt x="306" y="352"/>
                  </a:cubicBezTo>
                  <a:cubicBezTo>
                    <a:pt x="290" y="360"/>
                    <a:pt x="273" y="369"/>
                    <a:pt x="258" y="379"/>
                  </a:cubicBezTo>
                  <a:cubicBezTo>
                    <a:pt x="256" y="381"/>
                    <a:pt x="255" y="382"/>
                    <a:pt x="253" y="383"/>
                  </a:cubicBezTo>
                  <a:cubicBezTo>
                    <a:pt x="247" y="387"/>
                    <a:pt x="242" y="392"/>
                    <a:pt x="237" y="396"/>
                  </a:cubicBezTo>
                  <a:cubicBezTo>
                    <a:pt x="235" y="398"/>
                    <a:pt x="232" y="399"/>
                    <a:pt x="229" y="401"/>
                  </a:cubicBezTo>
                  <a:cubicBezTo>
                    <a:pt x="228" y="401"/>
                    <a:pt x="227" y="400"/>
                    <a:pt x="226" y="400"/>
                  </a:cubicBezTo>
                  <a:cubicBezTo>
                    <a:pt x="231" y="390"/>
                    <a:pt x="238" y="383"/>
                    <a:pt x="246" y="376"/>
                  </a:cubicBezTo>
                  <a:cubicBezTo>
                    <a:pt x="247" y="374"/>
                    <a:pt x="249" y="373"/>
                    <a:pt x="250" y="372"/>
                  </a:cubicBezTo>
                  <a:cubicBezTo>
                    <a:pt x="255" y="368"/>
                    <a:pt x="260" y="364"/>
                    <a:pt x="265" y="360"/>
                  </a:cubicBezTo>
                  <a:cubicBezTo>
                    <a:pt x="279" y="348"/>
                    <a:pt x="294" y="337"/>
                    <a:pt x="312" y="330"/>
                  </a:cubicBezTo>
                  <a:cubicBezTo>
                    <a:pt x="322" y="326"/>
                    <a:pt x="333" y="325"/>
                    <a:pt x="344" y="323"/>
                  </a:cubicBezTo>
                  <a:cubicBezTo>
                    <a:pt x="349" y="323"/>
                    <a:pt x="355" y="322"/>
                    <a:pt x="361" y="321"/>
                  </a:cubicBezTo>
                  <a:cubicBezTo>
                    <a:pt x="363" y="321"/>
                    <a:pt x="365" y="321"/>
                    <a:pt x="367" y="320"/>
                  </a:cubicBezTo>
                  <a:cubicBezTo>
                    <a:pt x="366" y="319"/>
                    <a:pt x="366" y="318"/>
                    <a:pt x="365" y="317"/>
                  </a:cubicBezTo>
                  <a:cubicBezTo>
                    <a:pt x="364" y="315"/>
                    <a:pt x="363" y="313"/>
                    <a:pt x="361" y="312"/>
                  </a:cubicBezTo>
                  <a:cubicBezTo>
                    <a:pt x="358" y="307"/>
                    <a:pt x="353" y="303"/>
                    <a:pt x="349" y="300"/>
                  </a:cubicBezTo>
                  <a:cubicBezTo>
                    <a:pt x="326" y="282"/>
                    <a:pt x="311" y="259"/>
                    <a:pt x="299" y="232"/>
                  </a:cubicBezTo>
                  <a:cubicBezTo>
                    <a:pt x="298" y="230"/>
                    <a:pt x="297" y="228"/>
                    <a:pt x="296" y="225"/>
                  </a:cubicBezTo>
                  <a:cubicBezTo>
                    <a:pt x="296" y="225"/>
                    <a:pt x="296" y="225"/>
                    <a:pt x="296" y="225"/>
                  </a:cubicBezTo>
                  <a:cubicBezTo>
                    <a:pt x="284" y="197"/>
                    <a:pt x="271" y="168"/>
                    <a:pt x="250" y="144"/>
                  </a:cubicBezTo>
                  <a:cubicBezTo>
                    <a:pt x="249" y="143"/>
                    <a:pt x="249" y="141"/>
                    <a:pt x="249" y="140"/>
                  </a:cubicBezTo>
                  <a:cubicBezTo>
                    <a:pt x="264" y="134"/>
                    <a:pt x="279" y="128"/>
                    <a:pt x="294" y="123"/>
                  </a:cubicBezTo>
                  <a:cubicBezTo>
                    <a:pt x="296" y="122"/>
                    <a:pt x="298" y="121"/>
                    <a:pt x="301" y="120"/>
                  </a:cubicBezTo>
                  <a:cubicBezTo>
                    <a:pt x="310" y="117"/>
                    <a:pt x="320" y="113"/>
                    <a:pt x="330" y="110"/>
                  </a:cubicBezTo>
                  <a:cubicBezTo>
                    <a:pt x="355" y="101"/>
                    <a:pt x="381" y="99"/>
                    <a:pt x="408" y="108"/>
                  </a:cubicBezTo>
                  <a:cubicBezTo>
                    <a:pt x="410" y="109"/>
                    <a:pt x="412" y="109"/>
                    <a:pt x="413" y="109"/>
                  </a:cubicBezTo>
                  <a:cubicBezTo>
                    <a:pt x="417" y="110"/>
                    <a:pt x="419" y="109"/>
                    <a:pt x="425" y="104"/>
                  </a:cubicBezTo>
                  <a:cubicBezTo>
                    <a:pt x="418" y="91"/>
                    <a:pt x="408" y="82"/>
                    <a:pt x="397" y="74"/>
                  </a:cubicBezTo>
                  <a:cubicBezTo>
                    <a:pt x="396" y="74"/>
                    <a:pt x="396" y="73"/>
                    <a:pt x="395" y="73"/>
                  </a:cubicBezTo>
                  <a:cubicBezTo>
                    <a:pt x="386" y="67"/>
                    <a:pt x="377" y="61"/>
                    <a:pt x="368" y="56"/>
                  </a:cubicBezTo>
                  <a:cubicBezTo>
                    <a:pt x="360" y="50"/>
                    <a:pt x="350" y="44"/>
                    <a:pt x="341" y="39"/>
                  </a:cubicBezTo>
                  <a:cubicBezTo>
                    <a:pt x="339" y="38"/>
                    <a:pt x="337" y="37"/>
                    <a:pt x="335" y="36"/>
                  </a:cubicBezTo>
                  <a:cubicBezTo>
                    <a:pt x="308" y="22"/>
                    <a:pt x="278" y="12"/>
                    <a:pt x="254" y="7"/>
                  </a:cubicBezTo>
                  <a:cubicBezTo>
                    <a:pt x="245" y="4"/>
                    <a:pt x="236" y="3"/>
                    <a:pt x="227" y="2"/>
                  </a:cubicBezTo>
                  <a:cubicBezTo>
                    <a:pt x="224" y="1"/>
                    <a:pt x="222" y="1"/>
                    <a:pt x="219" y="1"/>
                  </a:cubicBezTo>
                  <a:cubicBezTo>
                    <a:pt x="206" y="0"/>
                    <a:pt x="193" y="0"/>
                    <a:pt x="180" y="1"/>
                  </a:cubicBezTo>
                  <a:cubicBezTo>
                    <a:pt x="178" y="1"/>
                    <a:pt x="175" y="1"/>
                    <a:pt x="172" y="1"/>
                  </a:cubicBezTo>
                  <a:cubicBezTo>
                    <a:pt x="134" y="6"/>
                    <a:pt x="99" y="19"/>
                    <a:pt x="65" y="36"/>
                  </a:cubicBezTo>
                  <a:cubicBezTo>
                    <a:pt x="63" y="37"/>
                    <a:pt x="61" y="38"/>
                    <a:pt x="59" y="39"/>
                  </a:cubicBezTo>
                  <a:cubicBezTo>
                    <a:pt x="41" y="49"/>
                    <a:pt x="24" y="59"/>
                    <a:pt x="6" y="70"/>
                  </a:cubicBezTo>
                  <a:cubicBezTo>
                    <a:pt x="4" y="72"/>
                    <a:pt x="2" y="73"/>
                    <a:pt x="0" y="75"/>
                  </a:cubicBezTo>
                  <a:cubicBezTo>
                    <a:pt x="0" y="75"/>
                    <a:pt x="1" y="75"/>
                    <a:pt x="2" y="75"/>
                  </a:cubicBezTo>
                  <a:cubicBezTo>
                    <a:pt x="45" y="77"/>
                    <a:pt x="64" y="105"/>
                    <a:pt x="80" y="139"/>
                  </a:cubicBezTo>
                  <a:cubicBezTo>
                    <a:pt x="81" y="142"/>
                    <a:pt x="82" y="144"/>
                    <a:pt x="82" y="146"/>
                  </a:cubicBezTo>
                  <a:cubicBezTo>
                    <a:pt x="85" y="151"/>
                    <a:pt x="87" y="156"/>
                    <a:pt x="89" y="161"/>
                  </a:cubicBezTo>
                  <a:cubicBezTo>
                    <a:pt x="97" y="182"/>
                    <a:pt x="109" y="224"/>
                    <a:pt x="132" y="238"/>
                  </a:cubicBezTo>
                  <a:cubicBezTo>
                    <a:pt x="134" y="239"/>
                    <a:pt x="136" y="240"/>
                    <a:pt x="139" y="241"/>
                  </a:cubicBezTo>
                  <a:cubicBezTo>
                    <a:pt x="139" y="241"/>
                    <a:pt x="140" y="241"/>
                    <a:pt x="141" y="241"/>
                  </a:cubicBezTo>
                  <a:cubicBezTo>
                    <a:pt x="139" y="244"/>
                    <a:pt x="137" y="246"/>
                    <a:pt x="135" y="248"/>
                  </a:cubicBezTo>
                  <a:cubicBezTo>
                    <a:pt x="133" y="249"/>
                    <a:pt x="132" y="251"/>
                    <a:pt x="130" y="252"/>
                  </a:cubicBezTo>
                  <a:cubicBezTo>
                    <a:pt x="129" y="253"/>
                    <a:pt x="127" y="255"/>
                    <a:pt x="125" y="256"/>
                  </a:cubicBezTo>
                  <a:cubicBezTo>
                    <a:pt x="100" y="280"/>
                    <a:pt x="80" y="307"/>
                    <a:pt x="65" y="337"/>
                  </a:cubicBezTo>
                  <a:cubicBezTo>
                    <a:pt x="64" y="339"/>
                    <a:pt x="63" y="342"/>
                    <a:pt x="62" y="344"/>
                  </a:cubicBezTo>
                  <a:cubicBezTo>
                    <a:pt x="51" y="367"/>
                    <a:pt x="42" y="393"/>
                    <a:pt x="38" y="421"/>
                  </a:cubicBezTo>
                  <a:cubicBezTo>
                    <a:pt x="36" y="433"/>
                    <a:pt x="34" y="445"/>
                    <a:pt x="33" y="457"/>
                  </a:cubicBezTo>
                  <a:cubicBezTo>
                    <a:pt x="33" y="460"/>
                    <a:pt x="32" y="463"/>
                    <a:pt x="32" y="465"/>
                  </a:cubicBezTo>
                  <a:cubicBezTo>
                    <a:pt x="32" y="473"/>
                    <a:pt x="31" y="481"/>
                    <a:pt x="31" y="489"/>
                  </a:cubicBezTo>
                  <a:cubicBezTo>
                    <a:pt x="31" y="492"/>
                    <a:pt x="31" y="495"/>
                    <a:pt x="31" y="498"/>
                  </a:cubicBezTo>
                  <a:cubicBezTo>
                    <a:pt x="31" y="534"/>
                    <a:pt x="35" y="571"/>
                    <a:pt x="41" y="607"/>
                  </a:cubicBezTo>
                  <a:cubicBezTo>
                    <a:pt x="42" y="611"/>
                    <a:pt x="44" y="615"/>
                    <a:pt x="45" y="620"/>
                  </a:cubicBezTo>
                  <a:cubicBezTo>
                    <a:pt x="46" y="623"/>
                    <a:pt x="47" y="625"/>
                    <a:pt x="48" y="629"/>
                  </a:cubicBezTo>
                  <a:cubicBezTo>
                    <a:pt x="50" y="628"/>
                    <a:pt x="52" y="627"/>
                    <a:pt x="54" y="626"/>
                  </a:cubicBezTo>
                  <a:cubicBezTo>
                    <a:pt x="65" y="622"/>
                    <a:pt x="74" y="619"/>
                    <a:pt x="82" y="615"/>
                  </a:cubicBezTo>
                  <a:cubicBezTo>
                    <a:pt x="101" y="605"/>
                    <a:pt x="121" y="603"/>
                    <a:pt x="141" y="610"/>
                  </a:cubicBezTo>
                  <a:cubicBezTo>
                    <a:pt x="157" y="615"/>
                    <a:pt x="172" y="620"/>
                    <a:pt x="187" y="626"/>
                  </a:cubicBezTo>
                  <a:cubicBezTo>
                    <a:pt x="189" y="627"/>
                    <a:pt x="191" y="628"/>
                    <a:pt x="193" y="629"/>
                  </a:cubicBezTo>
                  <a:cubicBezTo>
                    <a:pt x="201" y="632"/>
                    <a:pt x="209" y="636"/>
                    <a:pt x="217" y="639"/>
                  </a:cubicBezTo>
                  <a:cubicBezTo>
                    <a:pt x="227" y="644"/>
                    <a:pt x="238" y="649"/>
                    <a:pt x="249" y="653"/>
                  </a:cubicBezTo>
                  <a:cubicBezTo>
                    <a:pt x="266" y="660"/>
                    <a:pt x="285" y="666"/>
                    <a:pt x="303" y="671"/>
                  </a:cubicBezTo>
                  <a:cubicBezTo>
                    <a:pt x="304" y="671"/>
                    <a:pt x="306" y="672"/>
                    <a:pt x="307" y="672"/>
                  </a:cubicBezTo>
                  <a:cubicBezTo>
                    <a:pt x="308" y="672"/>
                    <a:pt x="309" y="672"/>
                    <a:pt x="310" y="672"/>
                  </a:cubicBezTo>
                  <a:cubicBezTo>
                    <a:pt x="336" y="677"/>
                    <a:pt x="360" y="674"/>
                    <a:pt x="384" y="664"/>
                  </a:cubicBezTo>
                  <a:cubicBezTo>
                    <a:pt x="386" y="663"/>
                    <a:pt x="388" y="662"/>
                    <a:pt x="390" y="661"/>
                  </a:cubicBezTo>
                  <a:cubicBezTo>
                    <a:pt x="391" y="661"/>
                    <a:pt x="393" y="660"/>
                    <a:pt x="394" y="659"/>
                  </a:cubicBezTo>
                  <a:cubicBezTo>
                    <a:pt x="413" y="650"/>
                    <a:pt x="431" y="641"/>
                    <a:pt x="452" y="630"/>
                  </a:cubicBezTo>
                  <a:cubicBezTo>
                    <a:pt x="452" y="637"/>
                    <a:pt x="452" y="642"/>
                    <a:pt x="451" y="646"/>
                  </a:cubicBezTo>
                  <a:cubicBezTo>
                    <a:pt x="450" y="655"/>
                    <a:pt x="452" y="663"/>
                    <a:pt x="456" y="670"/>
                  </a:cubicBezTo>
                  <a:cubicBezTo>
                    <a:pt x="457" y="671"/>
                    <a:pt x="458" y="673"/>
                    <a:pt x="460" y="675"/>
                  </a:cubicBezTo>
                  <a:cubicBezTo>
                    <a:pt x="461" y="676"/>
                    <a:pt x="462" y="678"/>
                    <a:pt x="463" y="679"/>
                  </a:cubicBezTo>
                  <a:cubicBezTo>
                    <a:pt x="474" y="689"/>
                    <a:pt x="486" y="693"/>
                    <a:pt x="499" y="695"/>
                  </a:cubicBezTo>
                  <a:cubicBezTo>
                    <a:pt x="519" y="698"/>
                    <a:pt x="538" y="694"/>
                    <a:pt x="557" y="686"/>
                  </a:cubicBezTo>
                  <a:cubicBezTo>
                    <a:pt x="558" y="685"/>
                    <a:pt x="559" y="685"/>
                    <a:pt x="560" y="684"/>
                  </a:cubicBezTo>
                  <a:cubicBezTo>
                    <a:pt x="561" y="684"/>
                    <a:pt x="562" y="683"/>
                    <a:pt x="563" y="683"/>
                  </a:cubicBezTo>
                  <a:cubicBezTo>
                    <a:pt x="583" y="673"/>
                    <a:pt x="601" y="660"/>
                    <a:pt x="618" y="645"/>
                  </a:cubicBezTo>
                  <a:cubicBezTo>
                    <a:pt x="626" y="637"/>
                    <a:pt x="635" y="629"/>
                    <a:pt x="643" y="621"/>
                  </a:cubicBezTo>
                  <a:cubicBezTo>
                    <a:pt x="645" y="620"/>
                    <a:pt x="647" y="618"/>
                    <a:pt x="648" y="617"/>
                  </a:cubicBezTo>
                  <a:cubicBezTo>
                    <a:pt x="662" y="604"/>
                    <a:pt x="676" y="591"/>
                    <a:pt x="689" y="578"/>
                  </a:cubicBezTo>
                  <a:cubicBezTo>
                    <a:pt x="700" y="568"/>
                    <a:pt x="711" y="558"/>
                    <a:pt x="722" y="548"/>
                  </a:cubicBezTo>
                  <a:cubicBezTo>
                    <a:pt x="723" y="547"/>
                    <a:pt x="725" y="545"/>
                    <a:pt x="727" y="544"/>
                  </a:cubicBezTo>
                  <a:cubicBezTo>
                    <a:pt x="737" y="535"/>
                    <a:pt x="748" y="526"/>
                    <a:pt x="760" y="518"/>
                  </a:cubicBezTo>
                  <a:cubicBezTo>
                    <a:pt x="765" y="514"/>
                    <a:pt x="770" y="511"/>
                    <a:pt x="776" y="507"/>
                  </a:cubicBezTo>
                  <a:cubicBezTo>
                    <a:pt x="779" y="505"/>
                    <a:pt x="781" y="504"/>
                    <a:pt x="784" y="502"/>
                  </a:cubicBezTo>
                  <a:cubicBezTo>
                    <a:pt x="794" y="498"/>
                    <a:pt x="803" y="494"/>
                    <a:pt x="814" y="493"/>
                  </a:cubicBezTo>
                  <a:cubicBezTo>
                    <a:pt x="815" y="493"/>
                    <a:pt x="816" y="493"/>
                    <a:pt x="817" y="4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7" name="Freeform 21"/>
            <p:cNvSpPr/>
            <p:nvPr>
              <p:custDataLst>
                <p:tags r:id="rId18"/>
              </p:custDataLst>
            </p:nvPr>
          </p:nvSpPr>
          <p:spPr bwMode="auto">
            <a:xfrm>
              <a:off x="8164513" y="3014663"/>
              <a:ext cx="2482850" cy="1689100"/>
            </a:xfrm>
            <a:custGeom>
              <a:avLst/>
              <a:gdLst>
                <a:gd name="T0" fmla="*/ 590 w 661"/>
                <a:gd name="T1" fmla="*/ 69 h 450"/>
                <a:gd name="T2" fmla="*/ 539 w 661"/>
                <a:gd name="T3" fmla="*/ 31 h 450"/>
                <a:gd name="T4" fmla="*/ 502 w 661"/>
                <a:gd name="T5" fmla="*/ 15 h 450"/>
                <a:gd name="T6" fmla="*/ 433 w 661"/>
                <a:gd name="T7" fmla="*/ 1 h 450"/>
                <a:gd name="T8" fmla="*/ 350 w 661"/>
                <a:gd name="T9" fmla="*/ 6 h 450"/>
                <a:gd name="T10" fmla="*/ 273 w 661"/>
                <a:gd name="T11" fmla="*/ 51 h 450"/>
                <a:gd name="T12" fmla="*/ 205 w 661"/>
                <a:gd name="T13" fmla="*/ 72 h 450"/>
                <a:gd name="T14" fmla="*/ 221 w 661"/>
                <a:gd name="T15" fmla="*/ 59 h 450"/>
                <a:gd name="T16" fmla="*/ 246 w 661"/>
                <a:gd name="T17" fmla="*/ 40 h 450"/>
                <a:gd name="T18" fmla="*/ 153 w 661"/>
                <a:gd name="T19" fmla="*/ 97 h 450"/>
                <a:gd name="T20" fmla="*/ 77 w 661"/>
                <a:gd name="T21" fmla="*/ 173 h 450"/>
                <a:gd name="T22" fmla="*/ 38 w 661"/>
                <a:gd name="T23" fmla="*/ 228 h 450"/>
                <a:gd name="T24" fmla="*/ 16 w 661"/>
                <a:gd name="T25" fmla="*/ 272 h 450"/>
                <a:gd name="T26" fmla="*/ 0 w 661"/>
                <a:gd name="T27" fmla="*/ 316 h 450"/>
                <a:gd name="T28" fmla="*/ 7 w 661"/>
                <a:gd name="T29" fmla="*/ 319 h 450"/>
                <a:gd name="T30" fmla="*/ 25 w 661"/>
                <a:gd name="T31" fmla="*/ 281 h 450"/>
                <a:gd name="T32" fmla="*/ 76 w 661"/>
                <a:gd name="T33" fmla="*/ 208 h 450"/>
                <a:gd name="T34" fmla="*/ 140 w 661"/>
                <a:gd name="T35" fmla="*/ 146 h 450"/>
                <a:gd name="T36" fmla="*/ 229 w 661"/>
                <a:gd name="T37" fmla="*/ 90 h 450"/>
                <a:gd name="T38" fmla="*/ 289 w 661"/>
                <a:gd name="T39" fmla="*/ 67 h 450"/>
                <a:gd name="T40" fmla="*/ 400 w 661"/>
                <a:gd name="T41" fmla="*/ 51 h 450"/>
                <a:gd name="T42" fmla="*/ 457 w 661"/>
                <a:gd name="T43" fmla="*/ 59 h 450"/>
                <a:gd name="T44" fmla="*/ 550 w 661"/>
                <a:gd name="T45" fmla="*/ 118 h 450"/>
                <a:gd name="T46" fmla="*/ 571 w 661"/>
                <a:gd name="T47" fmla="*/ 150 h 450"/>
                <a:gd name="T48" fmla="*/ 578 w 661"/>
                <a:gd name="T49" fmla="*/ 168 h 450"/>
                <a:gd name="T50" fmla="*/ 586 w 661"/>
                <a:gd name="T51" fmla="*/ 236 h 450"/>
                <a:gd name="T52" fmla="*/ 554 w 661"/>
                <a:gd name="T53" fmla="*/ 345 h 450"/>
                <a:gd name="T54" fmla="*/ 507 w 661"/>
                <a:gd name="T55" fmla="*/ 371 h 450"/>
                <a:gd name="T56" fmla="*/ 498 w 661"/>
                <a:gd name="T57" fmla="*/ 371 h 450"/>
                <a:gd name="T58" fmla="*/ 498 w 661"/>
                <a:gd name="T59" fmla="*/ 371 h 450"/>
                <a:gd name="T60" fmla="*/ 493 w 661"/>
                <a:gd name="T61" fmla="*/ 370 h 450"/>
                <a:gd name="T62" fmla="*/ 490 w 661"/>
                <a:gd name="T63" fmla="*/ 369 h 450"/>
                <a:gd name="T64" fmla="*/ 460 w 661"/>
                <a:gd name="T65" fmla="*/ 349 h 450"/>
                <a:gd name="T66" fmla="*/ 439 w 661"/>
                <a:gd name="T67" fmla="*/ 301 h 450"/>
                <a:gd name="T68" fmla="*/ 448 w 661"/>
                <a:gd name="T69" fmla="*/ 243 h 450"/>
                <a:gd name="T70" fmla="*/ 489 w 661"/>
                <a:gd name="T71" fmla="*/ 228 h 450"/>
                <a:gd name="T72" fmla="*/ 522 w 661"/>
                <a:gd name="T73" fmla="*/ 235 h 450"/>
                <a:gd name="T74" fmla="*/ 513 w 661"/>
                <a:gd name="T75" fmla="*/ 218 h 450"/>
                <a:gd name="T76" fmla="*/ 464 w 661"/>
                <a:gd name="T77" fmla="*/ 201 h 450"/>
                <a:gd name="T78" fmla="*/ 422 w 661"/>
                <a:gd name="T79" fmla="*/ 214 h 450"/>
                <a:gd name="T80" fmla="*/ 393 w 661"/>
                <a:gd name="T81" fmla="*/ 252 h 450"/>
                <a:gd name="T82" fmla="*/ 382 w 661"/>
                <a:gd name="T83" fmla="*/ 305 h 450"/>
                <a:gd name="T84" fmla="*/ 392 w 661"/>
                <a:gd name="T85" fmla="*/ 363 h 450"/>
                <a:gd name="T86" fmla="*/ 414 w 661"/>
                <a:gd name="T87" fmla="*/ 403 h 450"/>
                <a:gd name="T88" fmla="*/ 483 w 661"/>
                <a:gd name="T89" fmla="*/ 446 h 450"/>
                <a:gd name="T90" fmla="*/ 486 w 661"/>
                <a:gd name="T91" fmla="*/ 447 h 450"/>
                <a:gd name="T92" fmla="*/ 497 w 661"/>
                <a:gd name="T93" fmla="*/ 449 h 450"/>
                <a:gd name="T94" fmla="*/ 510 w 661"/>
                <a:gd name="T95" fmla="*/ 450 h 450"/>
                <a:gd name="T96" fmla="*/ 564 w 661"/>
                <a:gd name="T97" fmla="*/ 440 h 450"/>
                <a:gd name="T98" fmla="*/ 609 w 661"/>
                <a:gd name="T99" fmla="*/ 409 h 450"/>
                <a:gd name="T100" fmla="*/ 637 w 661"/>
                <a:gd name="T101" fmla="*/ 367 h 450"/>
                <a:gd name="T102" fmla="*/ 658 w 661"/>
                <a:gd name="T103" fmla="*/ 294 h 450"/>
                <a:gd name="T104" fmla="*/ 647 w 661"/>
                <a:gd name="T105" fmla="*/ 163 h 450"/>
                <a:gd name="T106" fmla="*/ 638 w 661"/>
                <a:gd name="T107" fmla="*/ 136 h 450"/>
                <a:gd name="T108" fmla="*/ 628 w 661"/>
                <a:gd name="T109" fmla="*/ 11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1" h="450">
                  <a:moveTo>
                    <a:pt x="600" y="79"/>
                  </a:moveTo>
                  <a:cubicBezTo>
                    <a:pt x="598" y="77"/>
                    <a:pt x="596" y="76"/>
                    <a:pt x="595" y="74"/>
                  </a:cubicBezTo>
                  <a:cubicBezTo>
                    <a:pt x="593" y="72"/>
                    <a:pt x="592" y="71"/>
                    <a:pt x="590" y="69"/>
                  </a:cubicBezTo>
                  <a:cubicBezTo>
                    <a:pt x="584" y="63"/>
                    <a:pt x="578" y="58"/>
                    <a:pt x="572" y="52"/>
                  </a:cubicBezTo>
                  <a:cubicBezTo>
                    <a:pt x="562" y="45"/>
                    <a:pt x="553" y="39"/>
                    <a:pt x="542" y="33"/>
                  </a:cubicBezTo>
                  <a:cubicBezTo>
                    <a:pt x="541" y="32"/>
                    <a:pt x="540" y="32"/>
                    <a:pt x="539" y="31"/>
                  </a:cubicBezTo>
                  <a:cubicBezTo>
                    <a:pt x="534" y="28"/>
                    <a:pt x="529" y="25"/>
                    <a:pt x="523" y="23"/>
                  </a:cubicBezTo>
                  <a:cubicBezTo>
                    <a:pt x="517" y="20"/>
                    <a:pt x="511" y="18"/>
                    <a:pt x="505" y="15"/>
                  </a:cubicBezTo>
                  <a:cubicBezTo>
                    <a:pt x="504" y="15"/>
                    <a:pt x="503" y="15"/>
                    <a:pt x="502" y="15"/>
                  </a:cubicBezTo>
                  <a:cubicBezTo>
                    <a:pt x="500" y="14"/>
                    <a:pt x="498" y="13"/>
                    <a:pt x="495" y="12"/>
                  </a:cubicBezTo>
                  <a:cubicBezTo>
                    <a:pt x="487" y="9"/>
                    <a:pt x="478" y="7"/>
                    <a:pt x="469" y="5"/>
                  </a:cubicBezTo>
                  <a:cubicBezTo>
                    <a:pt x="457" y="3"/>
                    <a:pt x="445" y="1"/>
                    <a:pt x="433" y="1"/>
                  </a:cubicBezTo>
                  <a:cubicBezTo>
                    <a:pt x="421" y="0"/>
                    <a:pt x="409" y="0"/>
                    <a:pt x="397" y="0"/>
                  </a:cubicBezTo>
                  <a:cubicBezTo>
                    <a:pt x="385" y="1"/>
                    <a:pt x="374" y="2"/>
                    <a:pt x="362" y="4"/>
                  </a:cubicBezTo>
                  <a:cubicBezTo>
                    <a:pt x="358" y="4"/>
                    <a:pt x="354" y="5"/>
                    <a:pt x="350" y="6"/>
                  </a:cubicBezTo>
                  <a:cubicBezTo>
                    <a:pt x="349" y="6"/>
                    <a:pt x="347" y="6"/>
                    <a:pt x="346" y="7"/>
                  </a:cubicBezTo>
                  <a:cubicBezTo>
                    <a:pt x="345" y="7"/>
                    <a:pt x="344" y="8"/>
                    <a:pt x="344" y="8"/>
                  </a:cubicBezTo>
                  <a:cubicBezTo>
                    <a:pt x="318" y="27"/>
                    <a:pt x="294" y="41"/>
                    <a:pt x="273" y="51"/>
                  </a:cubicBezTo>
                  <a:cubicBezTo>
                    <a:pt x="253" y="60"/>
                    <a:pt x="235" y="66"/>
                    <a:pt x="223" y="68"/>
                  </a:cubicBezTo>
                  <a:cubicBezTo>
                    <a:pt x="217" y="70"/>
                    <a:pt x="213" y="71"/>
                    <a:pt x="210" y="71"/>
                  </a:cubicBezTo>
                  <a:cubicBezTo>
                    <a:pt x="207" y="72"/>
                    <a:pt x="205" y="72"/>
                    <a:pt x="205" y="72"/>
                  </a:cubicBezTo>
                  <a:cubicBezTo>
                    <a:pt x="203" y="64"/>
                    <a:pt x="203" y="64"/>
                    <a:pt x="203" y="64"/>
                  </a:cubicBezTo>
                  <a:cubicBezTo>
                    <a:pt x="203" y="64"/>
                    <a:pt x="205" y="64"/>
                    <a:pt x="208" y="63"/>
                  </a:cubicBezTo>
                  <a:cubicBezTo>
                    <a:pt x="211" y="62"/>
                    <a:pt x="215" y="61"/>
                    <a:pt x="221" y="59"/>
                  </a:cubicBezTo>
                  <a:cubicBezTo>
                    <a:pt x="232" y="55"/>
                    <a:pt x="248" y="49"/>
                    <a:pt x="267" y="38"/>
                  </a:cubicBezTo>
                  <a:cubicBezTo>
                    <a:pt x="276" y="33"/>
                    <a:pt x="285" y="27"/>
                    <a:pt x="295" y="20"/>
                  </a:cubicBezTo>
                  <a:cubicBezTo>
                    <a:pt x="278" y="26"/>
                    <a:pt x="262" y="32"/>
                    <a:pt x="246" y="40"/>
                  </a:cubicBezTo>
                  <a:cubicBezTo>
                    <a:pt x="244" y="41"/>
                    <a:pt x="242" y="42"/>
                    <a:pt x="240" y="43"/>
                  </a:cubicBezTo>
                  <a:cubicBezTo>
                    <a:pt x="230" y="47"/>
                    <a:pt x="221" y="52"/>
                    <a:pt x="212" y="58"/>
                  </a:cubicBezTo>
                  <a:cubicBezTo>
                    <a:pt x="190" y="70"/>
                    <a:pt x="171" y="83"/>
                    <a:pt x="153" y="97"/>
                  </a:cubicBezTo>
                  <a:cubicBezTo>
                    <a:pt x="151" y="99"/>
                    <a:pt x="150" y="100"/>
                    <a:pt x="148" y="102"/>
                  </a:cubicBezTo>
                  <a:cubicBezTo>
                    <a:pt x="139" y="109"/>
                    <a:pt x="130" y="117"/>
                    <a:pt x="122" y="125"/>
                  </a:cubicBezTo>
                  <a:cubicBezTo>
                    <a:pt x="105" y="141"/>
                    <a:pt x="90" y="157"/>
                    <a:pt x="77" y="173"/>
                  </a:cubicBezTo>
                  <a:cubicBezTo>
                    <a:pt x="76" y="174"/>
                    <a:pt x="74" y="176"/>
                    <a:pt x="73" y="178"/>
                  </a:cubicBezTo>
                  <a:cubicBezTo>
                    <a:pt x="68" y="184"/>
                    <a:pt x="64" y="190"/>
                    <a:pt x="60" y="195"/>
                  </a:cubicBezTo>
                  <a:cubicBezTo>
                    <a:pt x="51" y="207"/>
                    <a:pt x="44" y="218"/>
                    <a:pt x="38" y="228"/>
                  </a:cubicBezTo>
                  <a:cubicBezTo>
                    <a:pt x="32" y="239"/>
                    <a:pt x="27" y="249"/>
                    <a:pt x="23" y="258"/>
                  </a:cubicBezTo>
                  <a:cubicBezTo>
                    <a:pt x="21" y="260"/>
                    <a:pt x="20" y="263"/>
                    <a:pt x="19" y="266"/>
                  </a:cubicBezTo>
                  <a:cubicBezTo>
                    <a:pt x="18" y="268"/>
                    <a:pt x="17" y="270"/>
                    <a:pt x="16" y="272"/>
                  </a:cubicBezTo>
                  <a:cubicBezTo>
                    <a:pt x="11" y="283"/>
                    <a:pt x="7" y="293"/>
                    <a:pt x="5" y="300"/>
                  </a:cubicBezTo>
                  <a:cubicBezTo>
                    <a:pt x="3" y="305"/>
                    <a:pt x="2" y="309"/>
                    <a:pt x="1" y="312"/>
                  </a:cubicBezTo>
                  <a:cubicBezTo>
                    <a:pt x="0" y="314"/>
                    <a:pt x="0" y="316"/>
                    <a:pt x="0" y="316"/>
                  </a:cubicBezTo>
                  <a:cubicBezTo>
                    <a:pt x="2" y="317"/>
                    <a:pt x="2" y="317"/>
                    <a:pt x="2" y="317"/>
                  </a:cubicBezTo>
                  <a:cubicBezTo>
                    <a:pt x="4" y="317"/>
                    <a:pt x="4" y="317"/>
                    <a:pt x="4" y="317"/>
                  </a:cubicBezTo>
                  <a:cubicBezTo>
                    <a:pt x="7" y="319"/>
                    <a:pt x="7" y="319"/>
                    <a:pt x="7" y="319"/>
                  </a:cubicBezTo>
                  <a:cubicBezTo>
                    <a:pt x="7" y="319"/>
                    <a:pt x="8" y="317"/>
                    <a:pt x="9" y="315"/>
                  </a:cubicBezTo>
                  <a:cubicBezTo>
                    <a:pt x="10" y="312"/>
                    <a:pt x="12" y="309"/>
                    <a:pt x="14" y="304"/>
                  </a:cubicBezTo>
                  <a:cubicBezTo>
                    <a:pt x="17" y="298"/>
                    <a:pt x="20" y="290"/>
                    <a:pt x="25" y="281"/>
                  </a:cubicBezTo>
                  <a:cubicBezTo>
                    <a:pt x="26" y="279"/>
                    <a:pt x="27" y="277"/>
                    <a:pt x="29" y="275"/>
                  </a:cubicBezTo>
                  <a:cubicBezTo>
                    <a:pt x="31" y="272"/>
                    <a:pt x="33" y="268"/>
                    <a:pt x="35" y="264"/>
                  </a:cubicBezTo>
                  <a:cubicBezTo>
                    <a:pt x="45" y="248"/>
                    <a:pt x="58" y="228"/>
                    <a:pt x="76" y="208"/>
                  </a:cubicBezTo>
                  <a:cubicBezTo>
                    <a:pt x="80" y="203"/>
                    <a:pt x="84" y="198"/>
                    <a:pt x="89" y="193"/>
                  </a:cubicBezTo>
                  <a:cubicBezTo>
                    <a:pt x="90" y="192"/>
                    <a:pt x="92" y="190"/>
                    <a:pt x="93" y="189"/>
                  </a:cubicBezTo>
                  <a:cubicBezTo>
                    <a:pt x="107" y="174"/>
                    <a:pt x="122" y="160"/>
                    <a:pt x="140" y="146"/>
                  </a:cubicBezTo>
                  <a:cubicBezTo>
                    <a:pt x="150" y="138"/>
                    <a:pt x="160" y="131"/>
                    <a:pt x="170" y="124"/>
                  </a:cubicBezTo>
                  <a:cubicBezTo>
                    <a:pt x="172" y="123"/>
                    <a:pt x="174" y="121"/>
                    <a:pt x="176" y="120"/>
                  </a:cubicBezTo>
                  <a:cubicBezTo>
                    <a:pt x="192" y="110"/>
                    <a:pt x="210" y="99"/>
                    <a:pt x="229" y="90"/>
                  </a:cubicBezTo>
                  <a:cubicBezTo>
                    <a:pt x="242" y="84"/>
                    <a:pt x="256" y="78"/>
                    <a:pt x="271" y="73"/>
                  </a:cubicBezTo>
                  <a:cubicBezTo>
                    <a:pt x="273" y="72"/>
                    <a:pt x="275" y="72"/>
                    <a:pt x="277" y="71"/>
                  </a:cubicBezTo>
                  <a:cubicBezTo>
                    <a:pt x="281" y="69"/>
                    <a:pt x="285" y="68"/>
                    <a:pt x="289" y="67"/>
                  </a:cubicBezTo>
                  <a:cubicBezTo>
                    <a:pt x="293" y="66"/>
                    <a:pt x="298" y="64"/>
                    <a:pt x="302" y="63"/>
                  </a:cubicBezTo>
                  <a:cubicBezTo>
                    <a:pt x="314" y="60"/>
                    <a:pt x="326" y="57"/>
                    <a:pt x="339" y="55"/>
                  </a:cubicBezTo>
                  <a:cubicBezTo>
                    <a:pt x="359" y="52"/>
                    <a:pt x="379" y="50"/>
                    <a:pt x="400" y="51"/>
                  </a:cubicBezTo>
                  <a:cubicBezTo>
                    <a:pt x="403" y="51"/>
                    <a:pt x="406" y="51"/>
                    <a:pt x="409" y="51"/>
                  </a:cubicBezTo>
                  <a:cubicBezTo>
                    <a:pt x="423" y="52"/>
                    <a:pt x="437" y="54"/>
                    <a:pt x="450" y="57"/>
                  </a:cubicBezTo>
                  <a:cubicBezTo>
                    <a:pt x="452" y="58"/>
                    <a:pt x="455" y="58"/>
                    <a:pt x="457" y="59"/>
                  </a:cubicBezTo>
                  <a:cubicBezTo>
                    <a:pt x="457" y="59"/>
                    <a:pt x="457" y="59"/>
                    <a:pt x="458" y="59"/>
                  </a:cubicBezTo>
                  <a:cubicBezTo>
                    <a:pt x="492" y="68"/>
                    <a:pt x="523" y="87"/>
                    <a:pt x="546" y="113"/>
                  </a:cubicBezTo>
                  <a:cubicBezTo>
                    <a:pt x="548" y="114"/>
                    <a:pt x="549" y="116"/>
                    <a:pt x="550" y="118"/>
                  </a:cubicBezTo>
                  <a:cubicBezTo>
                    <a:pt x="551" y="118"/>
                    <a:pt x="551" y="119"/>
                    <a:pt x="552" y="120"/>
                  </a:cubicBezTo>
                  <a:cubicBezTo>
                    <a:pt x="558" y="127"/>
                    <a:pt x="563" y="135"/>
                    <a:pt x="568" y="143"/>
                  </a:cubicBezTo>
                  <a:cubicBezTo>
                    <a:pt x="571" y="150"/>
                    <a:pt x="571" y="150"/>
                    <a:pt x="571" y="150"/>
                  </a:cubicBezTo>
                  <a:cubicBezTo>
                    <a:pt x="572" y="150"/>
                    <a:pt x="574" y="155"/>
                    <a:pt x="574" y="156"/>
                  </a:cubicBezTo>
                  <a:cubicBezTo>
                    <a:pt x="575" y="157"/>
                    <a:pt x="576" y="160"/>
                    <a:pt x="576" y="162"/>
                  </a:cubicBezTo>
                  <a:cubicBezTo>
                    <a:pt x="577" y="164"/>
                    <a:pt x="578" y="166"/>
                    <a:pt x="578" y="168"/>
                  </a:cubicBezTo>
                  <a:cubicBezTo>
                    <a:pt x="584" y="185"/>
                    <a:pt x="586" y="205"/>
                    <a:pt x="586" y="224"/>
                  </a:cubicBezTo>
                  <a:cubicBezTo>
                    <a:pt x="586" y="224"/>
                    <a:pt x="586" y="224"/>
                    <a:pt x="586" y="224"/>
                  </a:cubicBezTo>
                  <a:cubicBezTo>
                    <a:pt x="586" y="228"/>
                    <a:pt x="586" y="232"/>
                    <a:pt x="586" y="236"/>
                  </a:cubicBezTo>
                  <a:cubicBezTo>
                    <a:pt x="585" y="251"/>
                    <a:pt x="583" y="267"/>
                    <a:pt x="580" y="281"/>
                  </a:cubicBezTo>
                  <a:cubicBezTo>
                    <a:pt x="576" y="299"/>
                    <a:pt x="570" y="316"/>
                    <a:pt x="563" y="330"/>
                  </a:cubicBezTo>
                  <a:cubicBezTo>
                    <a:pt x="560" y="336"/>
                    <a:pt x="557" y="341"/>
                    <a:pt x="554" y="345"/>
                  </a:cubicBezTo>
                  <a:cubicBezTo>
                    <a:pt x="552" y="347"/>
                    <a:pt x="551" y="349"/>
                    <a:pt x="550" y="351"/>
                  </a:cubicBezTo>
                  <a:cubicBezTo>
                    <a:pt x="546" y="355"/>
                    <a:pt x="542" y="358"/>
                    <a:pt x="538" y="361"/>
                  </a:cubicBezTo>
                  <a:cubicBezTo>
                    <a:pt x="529" y="368"/>
                    <a:pt x="520" y="371"/>
                    <a:pt x="507" y="371"/>
                  </a:cubicBezTo>
                  <a:cubicBezTo>
                    <a:pt x="505" y="371"/>
                    <a:pt x="504" y="371"/>
                    <a:pt x="502" y="371"/>
                  </a:cubicBezTo>
                  <a:cubicBezTo>
                    <a:pt x="500" y="371"/>
                    <a:pt x="500" y="371"/>
                    <a:pt x="500" y="371"/>
                  </a:cubicBezTo>
                  <a:cubicBezTo>
                    <a:pt x="498" y="371"/>
                    <a:pt x="498" y="371"/>
                    <a:pt x="498" y="371"/>
                  </a:cubicBezTo>
                  <a:cubicBezTo>
                    <a:pt x="498" y="370"/>
                    <a:pt x="498" y="370"/>
                    <a:pt x="498" y="370"/>
                  </a:cubicBezTo>
                  <a:cubicBezTo>
                    <a:pt x="500" y="371"/>
                    <a:pt x="498" y="371"/>
                    <a:pt x="499" y="371"/>
                  </a:cubicBezTo>
                  <a:cubicBezTo>
                    <a:pt x="498" y="371"/>
                    <a:pt x="498" y="371"/>
                    <a:pt x="498" y="371"/>
                  </a:cubicBezTo>
                  <a:cubicBezTo>
                    <a:pt x="495" y="370"/>
                    <a:pt x="495" y="370"/>
                    <a:pt x="495" y="370"/>
                  </a:cubicBezTo>
                  <a:cubicBezTo>
                    <a:pt x="494" y="370"/>
                    <a:pt x="494" y="370"/>
                    <a:pt x="494" y="370"/>
                  </a:cubicBezTo>
                  <a:cubicBezTo>
                    <a:pt x="493" y="370"/>
                    <a:pt x="494" y="370"/>
                    <a:pt x="493" y="370"/>
                  </a:cubicBezTo>
                  <a:cubicBezTo>
                    <a:pt x="493" y="370"/>
                    <a:pt x="493" y="370"/>
                    <a:pt x="493" y="370"/>
                  </a:cubicBezTo>
                  <a:cubicBezTo>
                    <a:pt x="492" y="370"/>
                    <a:pt x="492" y="370"/>
                    <a:pt x="492" y="369"/>
                  </a:cubicBezTo>
                  <a:cubicBezTo>
                    <a:pt x="491" y="369"/>
                    <a:pt x="490" y="369"/>
                    <a:pt x="490" y="369"/>
                  </a:cubicBezTo>
                  <a:cubicBezTo>
                    <a:pt x="485" y="368"/>
                    <a:pt x="480" y="366"/>
                    <a:pt x="475" y="363"/>
                  </a:cubicBezTo>
                  <a:cubicBezTo>
                    <a:pt x="472" y="360"/>
                    <a:pt x="468" y="357"/>
                    <a:pt x="465" y="354"/>
                  </a:cubicBezTo>
                  <a:cubicBezTo>
                    <a:pt x="463" y="352"/>
                    <a:pt x="462" y="351"/>
                    <a:pt x="460" y="349"/>
                  </a:cubicBezTo>
                  <a:cubicBezTo>
                    <a:pt x="457" y="345"/>
                    <a:pt x="454" y="341"/>
                    <a:pt x="452" y="337"/>
                  </a:cubicBezTo>
                  <a:cubicBezTo>
                    <a:pt x="449" y="331"/>
                    <a:pt x="446" y="325"/>
                    <a:pt x="444" y="319"/>
                  </a:cubicBezTo>
                  <a:cubicBezTo>
                    <a:pt x="442" y="313"/>
                    <a:pt x="440" y="307"/>
                    <a:pt x="439" y="301"/>
                  </a:cubicBezTo>
                  <a:cubicBezTo>
                    <a:pt x="437" y="289"/>
                    <a:pt x="437" y="277"/>
                    <a:pt x="438" y="267"/>
                  </a:cubicBezTo>
                  <a:cubicBezTo>
                    <a:pt x="440" y="259"/>
                    <a:pt x="442" y="252"/>
                    <a:pt x="446" y="247"/>
                  </a:cubicBezTo>
                  <a:cubicBezTo>
                    <a:pt x="446" y="245"/>
                    <a:pt x="447" y="244"/>
                    <a:pt x="448" y="243"/>
                  </a:cubicBezTo>
                  <a:cubicBezTo>
                    <a:pt x="449" y="242"/>
                    <a:pt x="449" y="242"/>
                    <a:pt x="449" y="241"/>
                  </a:cubicBezTo>
                  <a:cubicBezTo>
                    <a:pt x="454" y="236"/>
                    <a:pt x="460" y="232"/>
                    <a:pt x="467" y="230"/>
                  </a:cubicBezTo>
                  <a:cubicBezTo>
                    <a:pt x="474" y="228"/>
                    <a:pt x="482" y="228"/>
                    <a:pt x="489" y="228"/>
                  </a:cubicBezTo>
                  <a:cubicBezTo>
                    <a:pt x="496" y="229"/>
                    <a:pt x="502" y="230"/>
                    <a:pt x="507" y="231"/>
                  </a:cubicBezTo>
                  <a:cubicBezTo>
                    <a:pt x="512" y="232"/>
                    <a:pt x="516" y="233"/>
                    <a:pt x="518" y="234"/>
                  </a:cubicBezTo>
                  <a:cubicBezTo>
                    <a:pt x="521" y="235"/>
                    <a:pt x="522" y="235"/>
                    <a:pt x="522" y="235"/>
                  </a:cubicBezTo>
                  <a:cubicBezTo>
                    <a:pt x="526" y="228"/>
                    <a:pt x="526" y="228"/>
                    <a:pt x="526" y="228"/>
                  </a:cubicBezTo>
                  <a:cubicBezTo>
                    <a:pt x="526" y="228"/>
                    <a:pt x="525" y="227"/>
                    <a:pt x="523" y="226"/>
                  </a:cubicBezTo>
                  <a:cubicBezTo>
                    <a:pt x="521" y="224"/>
                    <a:pt x="517" y="221"/>
                    <a:pt x="513" y="218"/>
                  </a:cubicBezTo>
                  <a:cubicBezTo>
                    <a:pt x="508" y="215"/>
                    <a:pt x="502" y="211"/>
                    <a:pt x="494" y="208"/>
                  </a:cubicBezTo>
                  <a:cubicBezTo>
                    <a:pt x="487" y="205"/>
                    <a:pt x="478" y="202"/>
                    <a:pt x="466" y="201"/>
                  </a:cubicBezTo>
                  <a:cubicBezTo>
                    <a:pt x="466" y="201"/>
                    <a:pt x="465" y="201"/>
                    <a:pt x="464" y="201"/>
                  </a:cubicBezTo>
                  <a:cubicBezTo>
                    <a:pt x="462" y="201"/>
                    <a:pt x="460" y="201"/>
                    <a:pt x="457" y="201"/>
                  </a:cubicBezTo>
                  <a:cubicBezTo>
                    <a:pt x="447" y="202"/>
                    <a:pt x="434" y="205"/>
                    <a:pt x="423" y="213"/>
                  </a:cubicBezTo>
                  <a:cubicBezTo>
                    <a:pt x="423" y="214"/>
                    <a:pt x="422" y="214"/>
                    <a:pt x="422" y="214"/>
                  </a:cubicBezTo>
                  <a:cubicBezTo>
                    <a:pt x="420" y="216"/>
                    <a:pt x="418" y="217"/>
                    <a:pt x="417" y="219"/>
                  </a:cubicBezTo>
                  <a:cubicBezTo>
                    <a:pt x="413" y="222"/>
                    <a:pt x="409" y="226"/>
                    <a:pt x="406" y="230"/>
                  </a:cubicBezTo>
                  <a:cubicBezTo>
                    <a:pt x="401" y="237"/>
                    <a:pt x="396" y="245"/>
                    <a:pt x="393" y="252"/>
                  </a:cubicBezTo>
                  <a:cubicBezTo>
                    <a:pt x="390" y="259"/>
                    <a:pt x="388" y="265"/>
                    <a:pt x="387" y="271"/>
                  </a:cubicBezTo>
                  <a:cubicBezTo>
                    <a:pt x="386" y="275"/>
                    <a:pt x="385" y="279"/>
                    <a:pt x="384" y="283"/>
                  </a:cubicBezTo>
                  <a:cubicBezTo>
                    <a:pt x="383" y="290"/>
                    <a:pt x="382" y="297"/>
                    <a:pt x="382" y="305"/>
                  </a:cubicBezTo>
                  <a:cubicBezTo>
                    <a:pt x="382" y="312"/>
                    <a:pt x="382" y="319"/>
                    <a:pt x="383" y="327"/>
                  </a:cubicBezTo>
                  <a:cubicBezTo>
                    <a:pt x="384" y="330"/>
                    <a:pt x="384" y="334"/>
                    <a:pt x="385" y="337"/>
                  </a:cubicBezTo>
                  <a:cubicBezTo>
                    <a:pt x="386" y="346"/>
                    <a:pt x="389" y="354"/>
                    <a:pt x="392" y="363"/>
                  </a:cubicBezTo>
                  <a:cubicBezTo>
                    <a:pt x="395" y="373"/>
                    <a:pt x="400" y="383"/>
                    <a:pt x="406" y="392"/>
                  </a:cubicBezTo>
                  <a:cubicBezTo>
                    <a:pt x="408" y="394"/>
                    <a:pt x="409" y="396"/>
                    <a:pt x="410" y="398"/>
                  </a:cubicBezTo>
                  <a:cubicBezTo>
                    <a:pt x="412" y="400"/>
                    <a:pt x="413" y="402"/>
                    <a:pt x="414" y="403"/>
                  </a:cubicBezTo>
                  <a:cubicBezTo>
                    <a:pt x="419" y="409"/>
                    <a:pt x="424" y="415"/>
                    <a:pt x="430" y="420"/>
                  </a:cubicBezTo>
                  <a:cubicBezTo>
                    <a:pt x="440" y="428"/>
                    <a:pt x="451" y="435"/>
                    <a:pt x="464" y="441"/>
                  </a:cubicBezTo>
                  <a:cubicBezTo>
                    <a:pt x="469" y="443"/>
                    <a:pt x="480" y="446"/>
                    <a:pt x="483" y="446"/>
                  </a:cubicBezTo>
                  <a:cubicBezTo>
                    <a:pt x="483" y="447"/>
                    <a:pt x="483" y="447"/>
                    <a:pt x="483" y="447"/>
                  </a:cubicBezTo>
                  <a:cubicBezTo>
                    <a:pt x="484" y="447"/>
                    <a:pt x="482" y="446"/>
                    <a:pt x="485" y="447"/>
                  </a:cubicBezTo>
                  <a:cubicBezTo>
                    <a:pt x="486" y="447"/>
                    <a:pt x="486" y="447"/>
                    <a:pt x="486" y="447"/>
                  </a:cubicBezTo>
                  <a:cubicBezTo>
                    <a:pt x="488" y="448"/>
                    <a:pt x="488" y="448"/>
                    <a:pt x="488" y="448"/>
                  </a:cubicBezTo>
                  <a:cubicBezTo>
                    <a:pt x="493" y="448"/>
                    <a:pt x="493" y="448"/>
                    <a:pt x="493" y="448"/>
                  </a:cubicBezTo>
                  <a:cubicBezTo>
                    <a:pt x="494" y="449"/>
                    <a:pt x="496" y="449"/>
                    <a:pt x="497" y="449"/>
                  </a:cubicBezTo>
                  <a:cubicBezTo>
                    <a:pt x="499" y="449"/>
                    <a:pt x="501" y="449"/>
                    <a:pt x="502" y="450"/>
                  </a:cubicBezTo>
                  <a:cubicBezTo>
                    <a:pt x="504" y="450"/>
                    <a:pt x="506" y="450"/>
                    <a:pt x="507" y="450"/>
                  </a:cubicBezTo>
                  <a:cubicBezTo>
                    <a:pt x="508" y="450"/>
                    <a:pt x="509" y="450"/>
                    <a:pt x="510" y="450"/>
                  </a:cubicBezTo>
                  <a:cubicBezTo>
                    <a:pt x="513" y="450"/>
                    <a:pt x="516" y="450"/>
                    <a:pt x="519" y="450"/>
                  </a:cubicBezTo>
                  <a:cubicBezTo>
                    <a:pt x="527" y="450"/>
                    <a:pt x="535" y="449"/>
                    <a:pt x="544" y="447"/>
                  </a:cubicBezTo>
                  <a:cubicBezTo>
                    <a:pt x="551" y="446"/>
                    <a:pt x="558" y="443"/>
                    <a:pt x="564" y="440"/>
                  </a:cubicBezTo>
                  <a:cubicBezTo>
                    <a:pt x="571" y="438"/>
                    <a:pt x="578" y="434"/>
                    <a:pt x="584" y="430"/>
                  </a:cubicBezTo>
                  <a:cubicBezTo>
                    <a:pt x="590" y="426"/>
                    <a:pt x="596" y="422"/>
                    <a:pt x="601" y="417"/>
                  </a:cubicBezTo>
                  <a:cubicBezTo>
                    <a:pt x="604" y="414"/>
                    <a:pt x="606" y="412"/>
                    <a:pt x="609" y="409"/>
                  </a:cubicBezTo>
                  <a:cubicBezTo>
                    <a:pt x="610" y="408"/>
                    <a:pt x="612" y="406"/>
                    <a:pt x="613" y="404"/>
                  </a:cubicBezTo>
                  <a:cubicBezTo>
                    <a:pt x="614" y="403"/>
                    <a:pt x="615" y="402"/>
                    <a:pt x="616" y="401"/>
                  </a:cubicBezTo>
                  <a:cubicBezTo>
                    <a:pt x="625" y="390"/>
                    <a:pt x="632" y="379"/>
                    <a:pt x="637" y="367"/>
                  </a:cubicBezTo>
                  <a:cubicBezTo>
                    <a:pt x="646" y="350"/>
                    <a:pt x="651" y="333"/>
                    <a:pt x="655" y="315"/>
                  </a:cubicBezTo>
                  <a:cubicBezTo>
                    <a:pt x="656" y="310"/>
                    <a:pt x="657" y="304"/>
                    <a:pt x="658" y="298"/>
                  </a:cubicBezTo>
                  <a:cubicBezTo>
                    <a:pt x="658" y="297"/>
                    <a:pt x="658" y="295"/>
                    <a:pt x="658" y="294"/>
                  </a:cubicBezTo>
                  <a:cubicBezTo>
                    <a:pt x="661" y="269"/>
                    <a:pt x="661" y="245"/>
                    <a:pt x="659" y="220"/>
                  </a:cubicBezTo>
                  <a:cubicBezTo>
                    <a:pt x="657" y="203"/>
                    <a:pt x="654" y="186"/>
                    <a:pt x="649" y="170"/>
                  </a:cubicBezTo>
                  <a:cubicBezTo>
                    <a:pt x="649" y="167"/>
                    <a:pt x="648" y="165"/>
                    <a:pt x="647" y="163"/>
                  </a:cubicBezTo>
                  <a:cubicBezTo>
                    <a:pt x="646" y="157"/>
                    <a:pt x="644" y="151"/>
                    <a:pt x="641" y="146"/>
                  </a:cubicBezTo>
                  <a:cubicBezTo>
                    <a:pt x="640" y="143"/>
                    <a:pt x="639" y="140"/>
                    <a:pt x="638" y="137"/>
                  </a:cubicBezTo>
                  <a:cubicBezTo>
                    <a:pt x="638" y="137"/>
                    <a:pt x="638" y="136"/>
                    <a:pt x="638" y="136"/>
                  </a:cubicBezTo>
                  <a:cubicBezTo>
                    <a:pt x="636" y="133"/>
                    <a:pt x="635" y="130"/>
                    <a:pt x="633" y="127"/>
                  </a:cubicBezTo>
                  <a:cubicBezTo>
                    <a:pt x="631" y="123"/>
                    <a:pt x="631" y="122"/>
                    <a:pt x="628" y="118"/>
                  </a:cubicBezTo>
                  <a:cubicBezTo>
                    <a:pt x="628" y="117"/>
                    <a:pt x="628" y="117"/>
                    <a:pt x="628" y="117"/>
                  </a:cubicBezTo>
                  <a:cubicBezTo>
                    <a:pt x="623" y="110"/>
                    <a:pt x="623" y="110"/>
                    <a:pt x="623" y="110"/>
                  </a:cubicBezTo>
                  <a:cubicBezTo>
                    <a:pt x="616" y="99"/>
                    <a:pt x="608" y="89"/>
                    <a:pt x="60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8" name="Freeform 22"/>
            <p:cNvSpPr/>
            <p:nvPr>
              <p:custDataLst>
                <p:tags r:id="rId19"/>
              </p:custDataLst>
            </p:nvPr>
          </p:nvSpPr>
          <p:spPr bwMode="auto">
            <a:xfrm>
              <a:off x="8848726" y="257175"/>
              <a:ext cx="1600200" cy="3027363"/>
            </a:xfrm>
            <a:custGeom>
              <a:avLst/>
              <a:gdLst>
                <a:gd name="T0" fmla="*/ 270 w 426"/>
                <a:gd name="T1" fmla="*/ 639 h 806"/>
                <a:gd name="T2" fmla="*/ 370 w 426"/>
                <a:gd name="T3" fmla="*/ 484 h 806"/>
                <a:gd name="T4" fmla="*/ 413 w 426"/>
                <a:gd name="T5" fmla="*/ 367 h 806"/>
                <a:gd name="T6" fmla="*/ 426 w 426"/>
                <a:gd name="T7" fmla="*/ 257 h 806"/>
                <a:gd name="T8" fmla="*/ 419 w 426"/>
                <a:gd name="T9" fmla="*/ 198 h 806"/>
                <a:gd name="T10" fmla="*/ 397 w 426"/>
                <a:gd name="T11" fmla="*/ 133 h 806"/>
                <a:gd name="T12" fmla="*/ 327 w 426"/>
                <a:gd name="T13" fmla="*/ 49 h 806"/>
                <a:gd name="T14" fmla="*/ 307 w 426"/>
                <a:gd name="T15" fmla="*/ 34 h 806"/>
                <a:gd name="T16" fmla="*/ 296 w 426"/>
                <a:gd name="T17" fmla="*/ 27 h 806"/>
                <a:gd name="T18" fmla="*/ 285 w 426"/>
                <a:gd name="T19" fmla="*/ 21 h 806"/>
                <a:gd name="T20" fmla="*/ 187 w 426"/>
                <a:gd name="T21" fmla="*/ 1 h 806"/>
                <a:gd name="T22" fmla="*/ 94 w 426"/>
                <a:gd name="T23" fmla="*/ 26 h 806"/>
                <a:gd name="T24" fmla="*/ 28 w 426"/>
                <a:gd name="T25" fmla="*/ 85 h 806"/>
                <a:gd name="T26" fmla="*/ 2 w 426"/>
                <a:gd name="T27" fmla="*/ 151 h 806"/>
                <a:gd name="T28" fmla="*/ 3 w 426"/>
                <a:gd name="T29" fmla="*/ 213 h 806"/>
                <a:gd name="T30" fmla="*/ 4 w 426"/>
                <a:gd name="T31" fmla="*/ 219 h 806"/>
                <a:gd name="T32" fmla="*/ 9 w 426"/>
                <a:gd name="T33" fmla="*/ 236 h 806"/>
                <a:gd name="T34" fmla="*/ 58 w 426"/>
                <a:gd name="T35" fmla="*/ 307 h 806"/>
                <a:gd name="T36" fmla="*/ 138 w 426"/>
                <a:gd name="T37" fmla="*/ 336 h 806"/>
                <a:gd name="T38" fmla="*/ 182 w 426"/>
                <a:gd name="T39" fmla="*/ 330 h 806"/>
                <a:gd name="T40" fmla="*/ 254 w 426"/>
                <a:gd name="T41" fmla="*/ 270 h 806"/>
                <a:gd name="T42" fmla="*/ 266 w 426"/>
                <a:gd name="T43" fmla="*/ 230 h 806"/>
                <a:gd name="T44" fmla="*/ 267 w 426"/>
                <a:gd name="T45" fmla="*/ 201 h 806"/>
                <a:gd name="T46" fmla="*/ 258 w 426"/>
                <a:gd name="T47" fmla="*/ 196 h 806"/>
                <a:gd name="T48" fmla="*/ 252 w 426"/>
                <a:gd name="T49" fmla="*/ 216 h 806"/>
                <a:gd name="T50" fmla="*/ 230 w 426"/>
                <a:gd name="T51" fmla="*/ 254 h 806"/>
                <a:gd name="T52" fmla="*/ 169 w 426"/>
                <a:gd name="T53" fmla="*/ 284 h 806"/>
                <a:gd name="T54" fmla="*/ 112 w 426"/>
                <a:gd name="T55" fmla="*/ 269 h 806"/>
                <a:gd name="T56" fmla="*/ 81 w 426"/>
                <a:gd name="T57" fmla="*/ 224 h 806"/>
                <a:gd name="T58" fmla="*/ 79 w 426"/>
                <a:gd name="T59" fmla="*/ 214 h 806"/>
                <a:gd name="T60" fmla="*/ 77 w 426"/>
                <a:gd name="T61" fmla="*/ 201 h 806"/>
                <a:gd name="T62" fmla="*/ 76 w 426"/>
                <a:gd name="T63" fmla="*/ 193 h 806"/>
                <a:gd name="T64" fmla="*/ 77 w 426"/>
                <a:gd name="T65" fmla="*/ 181 h 806"/>
                <a:gd name="T66" fmla="*/ 134 w 426"/>
                <a:gd name="T67" fmla="*/ 99 h 806"/>
                <a:gd name="T68" fmla="*/ 232 w 426"/>
                <a:gd name="T69" fmla="*/ 82 h 806"/>
                <a:gd name="T70" fmla="*/ 259 w 426"/>
                <a:gd name="T71" fmla="*/ 90 h 806"/>
                <a:gd name="T72" fmla="*/ 269 w 426"/>
                <a:gd name="T73" fmla="*/ 95 h 806"/>
                <a:gd name="T74" fmla="*/ 279 w 426"/>
                <a:gd name="T75" fmla="*/ 101 h 806"/>
                <a:gd name="T76" fmla="*/ 322 w 426"/>
                <a:gd name="T77" fmla="*/ 137 h 806"/>
                <a:gd name="T78" fmla="*/ 367 w 426"/>
                <a:gd name="T79" fmla="*/ 249 h 806"/>
                <a:gd name="T80" fmla="*/ 349 w 426"/>
                <a:gd name="T81" fmla="*/ 409 h 806"/>
                <a:gd name="T82" fmla="*/ 336 w 426"/>
                <a:gd name="T83" fmla="*/ 450 h 806"/>
                <a:gd name="T84" fmla="*/ 231 w 426"/>
                <a:gd name="T85" fmla="*/ 638 h 806"/>
                <a:gd name="T86" fmla="*/ 159 w 426"/>
                <a:gd name="T87" fmla="*/ 717 h 806"/>
                <a:gd name="T88" fmla="*/ 113 w 426"/>
                <a:gd name="T89" fmla="*/ 754 h 806"/>
                <a:gd name="T90" fmla="*/ 21 w 426"/>
                <a:gd name="T91" fmla="*/ 798 h 806"/>
                <a:gd name="T92" fmla="*/ 91 w 426"/>
                <a:gd name="T93" fmla="*/ 785 h 806"/>
                <a:gd name="T94" fmla="*/ 175 w 426"/>
                <a:gd name="T95" fmla="*/ 73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805">
                  <a:moveTo>
                    <a:pt x="175" y="733"/>
                  </a:moveTo>
                  <a:cubicBezTo>
                    <a:pt x="177" y="731"/>
                    <a:pt x="179" y="729"/>
                    <a:pt x="181" y="728"/>
                  </a:cubicBezTo>
                  <a:cubicBezTo>
                    <a:pt x="201" y="712"/>
                    <a:pt x="221" y="693"/>
                    <a:pt x="241" y="671"/>
                  </a:cubicBezTo>
                  <a:cubicBezTo>
                    <a:pt x="251" y="661"/>
                    <a:pt x="260" y="651"/>
                    <a:pt x="270" y="639"/>
                  </a:cubicBezTo>
                  <a:cubicBezTo>
                    <a:pt x="285" y="621"/>
                    <a:pt x="300" y="601"/>
                    <a:pt x="315" y="580"/>
                  </a:cubicBezTo>
                  <a:cubicBezTo>
                    <a:pt x="316" y="578"/>
                    <a:pt x="317" y="576"/>
                    <a:pt x="319" y="574"/>
                  </a:cubicBezTo>
                  <a:cubicBezTo>
                    <a:pt x="319" y="574"/>
                    <a:pt x="319" y="573"/>
                    <a:pt x="320" y="573"/>
                  </a:cubicBezTo>
                  <a:cubicBezTo>
                    <a:pt x="338" y="545"/>
                    <a:pt x="355" y="516"/>
                    <a:pt x="370" y="484"/>
                  </a:cubicBezTo>
                  <a:cubicBezTo>
                    <a:pt x="371" y="482"/>
                    <a:pt x="372" y="480"/>
                    <a:pt x="373" y="478"/>
                  </a:cubicBezTo>
                  <a:cubicBezTo>
                    <a:pt x="378" y="468"/>
                    <a:pt x="382" y="458"/>
                    <a:pt x="387" y="447"/>
                  </a:cubicBezTo>
                  <a:cubicBezTo>
                    <a:pt x="396" y="424"/>
                    <a:pt x="405" y="400"/>
                    <a:pt x="411" y="374"/>
                  </a:cubicBezTo>
                  <a:cubicBezTo>
                    <a:pt x="412" y="372"/>
                    <a:pt x="413" y="369"/>
                    <a:pt x="413" y="367"/>
                  </a:cubicBezTo>
                  <a:cubicBezTo>
                    <a:pt x="415" y="362"/>
                    <a:pt x="416" y="357"/>
                    <a:pt x="417" y="351"/>
                  </a:cubicBezTo>
                  <a:cubicBezTo>
                    <a:pt x="418" y="348"/>
                    <a:pt x="418" y="344"/>
                    <a:pt x="419" y="340"/>
                  </a:cubicBezTo>
                  <a:cubicBezTo>
                    <a:pt x="422" y="326"/>
                    <a:pt x="424" y="312"/>
                    <a:pt x="425" y="298"/>
                  </a:cubicBezTo>
                  <a:cubicBezTo>
                    <a:pt x="426" y="284"/>
                    <a:pt x="426" y="271"/>
                    <a:pt x="426" y="257"/>
                  </a:cubicBezTo>
                  <a:cubicBezTo>
                    <a:pt x="426" y="250"/>
                    <a:pt x="426" y="244"/>
                    <a:pt x="425" y="237"/>
                  </a:cubicBezTo>
                  <a:cubicBezTo>
                    <a:pt x="425" y="234"/>
                    <a:pt x="425" y="230"/>
                    <a:pt x="424" y="227"/>
                  </a:cubicBezTo>
                  <a:cubicBezTo>
                    <a:pt x="424" y="223"/>
                    <a:pt x="423" y="219"/>
                    <a:pt x="423" y="215"/>
                  </a:cubicBezTo>
                  <a:cubicBezTo>
                    <a:pt x="422" y="209"/>
                    <a:pt x="421" y="204"/>
                    <a:pt x="419" y="198"/>
                  </a:cubicBezTo>
                  <a:cubicBezTo>
                    <a:pt x="419" y="195"/>
                    <a:pt x="418" y="193"/>
                    <a:pt x="418" y="191"/>
                  </a:cubicBezTo>
                  <a:cubicBezTo>
                    <a:pt x="416" y="185"/>
                    <a:pt x="415" y="179"/>
                    <a:pt x="413" y="174"/>
                  </a:cubicBezTo>
                  <a:cubicBezTo>
                    <a:pt x="411" y="167"/>
                    <a:pt x="408" y="160"/>
                    <a:pt x="406" y="153"/>
                  </a:cubicBezTo>
                  <a:cubicBezTo>
                    <a:pt x="403" y="146"/>
                    <a:pt x="400" y="140"/>
                    <a:pt x="397" y="133"/>
                  </a:cubicBezTo>
                  <a:cubicBezTo>
                    <a:pt x="390" y="119"/>
                    <a:pt x="381" y="106"/>
                    <a:pt x="372" y="94"/>
                  </a:cubicBezTo>
                  <a:cubicBezTo>
                    <a:pt x="371" y="92"/>
                    <a:pt x="369" y="91"/>
                    <a:pt x="368" y="89"/>
                  </a:cubicBezTo>
                  <a:cubicBezTo>
                    <a:pt x="360" y="80"/>
                    <a:pt x="352" y="71"/>
                    <a:pt x="344" y="63"/>
                  </a:cubicBezTo>
                  <a:cubicBezTo>
                    <a:pt x="338" y="58"/>
                    <a:pt x="333" y="53"/>
                    <a:pt x="327" y="49"/>
                  </a:cubicBezTo>
                  <a:cubicBezTo>
                    <a:pt x="324" y="47"/>
                    <a:pt x="322" y="44"/>
                    <a:pt x="319" y="42"/>
                  </a:cubicBezTo>
                  <a:cubicBezTo>
                    <a:pt x="310" y="36"/>
                    <a:pt x="310" y="36"/>
                    <a:pt x="310" y="36"/>
                  </a:cubicBezTo>
                  <a:cubicBezTo>
                    <a:pt x="308" y="34"/>
                    <a:pt x="308" y="34"/>
                    <a:pt x="308" y="34"/>
                  </a:cubicBezTo>
                  <a:cubicBezTo>
                    <a:pt x="307" y="34"/>
                    <a:pt x="307" y="34"/>
                    <a:pt x="307" y="34"/>
                  </a:cubicBezTo>
                  <a:cubicBezTo>
                    <a:pt x="306" y="33"/>
                    <a:pt x="306" y="33"/>
                    <a:pt x="306" y="33"/>
                  </a:cubicBezTo>
                  <a:cubicBezTo>
                    <a:pt x="305" y="33"/>
                    <a:pt x="307" y="34"/>
                    <a:pt x="304" y="32"/>
                  </a:cubicBezTo>
                  <a:cubicBezTo>
                    <a:pt x="300" y="30"/>
                    <a:pt x="300" y="30"/>
                    <a:pt x="300" y="30"/>
                  </a:cubicBezTo>
                  <a:cubicBezTo>
                    <a:pt x="296" y="27"/>
                    <a:pt x="296" y="27"/>
                    <a:pt x="296" y="27"/>
                  </a:cubicBezTo>
                  <a:cubicBezTo>
                    <a:pt x="295" y="27"/>
                    <a:pt x="295" y="27"/>
                    <a:pt x="294" y="26"/>
                  </a:cubicBezTo>
                  <a:cubicBezTo>
                    <a:pt x="291" y="25"/>
                    <a:pt x="291" y="25"/>
                    <a:pt x="291" y="25"/>
                  </a:cubicBezTo>
                  <a:cubicBezTo>
                    <a:pt x="291" y="24"/>
                    <a:pt x="291" y="24"/>
                    <a:pt x="291" y="24"/>
                  </a:cubicBezTo>
                  <a:cubicBezTo>
                    <a:pt x="289" y="23"/>
                    <a:pt x="287" y="22"/>
                    <a:pt x="285" y="21"/>
                  </a:cubicBezTo>
                  <a:cubicBezTo>
                    <a:pt x="283" y="20"/>
                    <a:pt x="282" y="20"/>
                    <a:pt x="280" y="19"/>
                  </a:cubicBezTo>
                  <a:cubicBezTo>
                    <a:pt x="269" y="14"/>
                    <a:pt x="269" y="14"/>
                    <a:pt x="269" y="14"/>
                  </a:cubicBezTo>
                  <a:cubicBezTo>
                    <a:pt x="246" y="5"/>
                    <a:pt x="221" y="1"/>
                    <a:pt x="196" y="0"/>
                  </a:cubicBezTo>
                  <a:cubicBezTo>
                    <a:pt x="193" y="0"/>
                    <a:pt x="190" y="0"/>
                    <a:pt x="187" y="1"/>
                  </a:cubicBezTo>
                  <a:cubicBezTo>
                    <a:pt x="185" y="1"/>
                    <a:pt x="182" y="1"/>
                    <a:pt x="180" y="1"/>
                  </a:cubicBezTo>
                  <a:cubicBezTo>
                    <a:pt x="173" y="1"/>
                    <a:pt x="167" y="2"/>
                    <a:pt x="161" y="3"/>
                  </a:cubicBezTo>
                  <a:cubicBezTo>
                    <a:pt x="157" y="4"/>
                    <a:pt x="153" y="4"/>
                    <a:pt x="149" y="5"/>
                  </a:cubicBezTo>
                  <a:cubicBezTo>
                    <a:pt x="130" y="9"/>
                    <a:pt x="111" y="16"/>
                    <a:pt x="94" y="26"/>
                  </a:cubicBezTo>
                  <a:cubicBezTo>
                    <a:pt x="89" y="28"/>
                    <a:pt x="84" y="31"/>
                    <a:pt x="79" y="35"/>
                  </a:cubicBezTo>
                  <a:cubicBezTo>
                    <a:pt x="77" y="36"/>
                    <a:pt x="75" y="37"/>
                    <a:pt x="74" y="38"/>
                  </a:cubicBezTo>
                  <a:cubicBezTo>
                    <a:pt x="68" y="42"/>
                    <a:pt x="63" y="47"/>
                    <a:pt x="58" y="51"/>
                  </a:cubicBezTo>
                  <a:cubicBezTo>
                    <a:pt x="46" y="61"/>
                    <a:pt x="36" y="73"/>
                    <a:pt x="28" y="85"/>
                  </a:cubicBezTo>
                  <a:cubicBezTo>
                    <a:pt x="21" y="95"/>
                    <a:pt x="16" y="106"/>
                    <a:pt x="11" y="118"/>
                  </a:cubicBezTo>
                  <a:cubicBezTo>
                    <a:pt x="10" y="120"/>
                    <a:pt x="10" y="122"/>
                    <a:pt x="9" y="124"/>
                  </a:cubicBezTo>
                  <a:cubicBezTo>
                    <a:pt x="9" y="125"/>
                    <a:pt x="9" y="125"/>
                    <a:pt x="9" y="125"/>
                  </a:cubicBezTo>
                  <a:cubicBezTo>
                    <a:pt x="6" y="134"/>
                    <a:pt x="4" y="143"/>
                    <a:pt x="2" y="151"/>
                  </a:cubicBezTo>
                  <a:cubicBezTo>
                    <a:pt x="2" y="155"/>
                    <a:pt x="1" y="158"/>
                    <a:pt x="1" y="162"/>
                  </a:cubicBezTo>
                  <a:cubicBezTo>
                    <a:pt x="1" y="164"/>
                    <a:pt x="0" y="166"/>
                    <a:pt x="0" y="167"/>
                  </a:cubicBezTo>
                  <a:cubicBezTo>
                    <a:pt x="0" y="181"/>
                    <a:pt x="0" y="195"/>
                    <a:pt x="2" y="208"/>
                  </a:cubicBezTo>
                  <a:cubicBezTo>
                    <a:pt x="3" y="213"/>
                    <a:pt x="3" y="213"/>
                    <a:pt x="3" y="213"/>
                  </a:cubicBezTo>
                  <a:cubicBezTo>
                    <a:pt x="3" y="214"/>
                    <a:pt x="3" y="214"/>
                    <a:pt x="3" y="214"/>
                  </a:cubicBezTo>
                  <a:cubicBezTo>
                    <a:pt x="3" y="213"/>
                    <a:pt x="4" y="216"/>
                    <a:pt x="4" y="216"/>
                  </a:cubicBezTo>
                  <a:cubicBezTo>
                    <a:pt x="4" y="217"/>
                    <a:pt x="4" y="217"/>
                    <a:pt x="4" y="217"/>
                  </a:cubicBezTo>
                  <a:cubicBezTo>
                    <a:pt x="4" y="219"/>
                    <a:pt x="4" y="219"/>
                    <a:pt x="4" y="219"/>
                  </a:cubicBezTo>
                  <a:cubicBezTo>
                    <a:pt x="5" y="221"/>
                    <a:pt x="6" y="224"/>
                    <a:pt x="6" y="226"/>
                  </a:cubicBezTo>
                  <a:cubicBezTo>
                    <a:pt x="7" y="228"/>
                    <a:pt x="7" y="228"/>
                    <a:pt x="7" y="228"/>
                  </a:cubicBezTo>
                  <a:cubicBezTo>
                    <a:pt x="7" y="229"/>
                    <a:pt x="7" y="230"/>
                    <a:pt x="8" y="231"/>
                  </a:cubicBezTo>
                  <a:cubicBezTo>
                    <a:pt x="9" y="236"/>
                    <a:pt x="9" y="236"/>
                    <a:pt x="9" y="236"/>
                  </a:cubicBezTo>
                  <a:cubicBezTo>
                    <a:pt x="10" y="239"/>
                    <a:pt x="12" y="243"/>
                    <a:pt x="13" y="246"/>
                  </a:cubicBezTo>
                  <a:cubicBezTo>
                    <a:pt x="17" y="256"/>
                    <a:pt x="23" y="266"/>
                    <a:pt x="29" y="276"/>
                  </a:cubicBezTo>
                  <a:cubicBezTo>
                    <a:pt x="30" y="278"/>
                    <a:pt x="31" y="279"/>
                    <a:pt x="33" y="281"/>
                  </a:cubicBezTo>
                  <a:cubicBezTo>
                    <a:pt x="40" y="291"/>
                    <a:pt x="49" y="300"/>
                    <a:pt x="58" y="307"/>
                  </a:cubicBezTo>
                  <a:cubicBezTo>
                    <a:pt x="78" y="323"/>
                    <a:pt x="100" y="331"/>
                    <a:pt x="121" y="335"/>
                  </a:cubicBezTo>
                  <a:cubicBezTo>
                    <a:pt x="122" y="335"/>
                    <a:pt x="122" y="335"/>
                    <a:pt x="122" y="335"/>
                  </a:cubicBezTo>
                  <a:cubicBezTo>
                    <a:pt x="125" y="335"/>
                    <a:pt x="127" y="335"/>
                    <a:pt x="130" y="336"/>
                  </a:cubicBezTo>
                  <a:cubicBezTo>
                    <a:pt x="132" y="336"/>
                    <a:pt x="135" y="336"/>
                    <a:pt x="138" y="336"/>
                  </a:cubicBezTo>
                  <a:cubicBezTo>
                    <a:pt x="141" y="336"/>
                    <a:pt x="143" y="336"/>
                    <a:pt x="146" y="336"/>
                  </a:cubicBezTo>
                  <a:cubicBezTo>
                    <a:pt x="148" y="336"/>
                    <a:pt x="151" y="336"/>
                    <a:pt x="154" y="336"/>
                  </a:cubicBezTo>
                  <a:cubicBezTo>
                    <a:pt x="159" y="335"/>
                    <a:pt x="164" y="334"/>
                    <a:pt x="168" y="334"/>
                  </a:cubicBezTo>
                  <a:cubicBezTo>
                    <a:pt x="173" y="332"/>
                    <a:pt x="178" y="331"/>
                    <a:pt x="182" y="330"/>
                  </a:cubicBezTo>
                  <a:cubicBezTo>
                    <a:pt x="191" y="327"/>
                    <a:pt x="198" y="324"/>
                    <a:pt x="205" y="320"/>
                  </a:cubicBezTo>
                  <a:cubicBezTo>
                    <a:pt x="207" y="319"/>
                    <a:pt x="209" y="318"/>
                    <a:pt x="211" y="317"/>
                  </a:cubicBezTo>
                  <a:cubicBezTo>
                    <a:pt x="217" y="313"/>
                    <a:pt x="223" y="309"/>
                    <a:pt x="228" y="304"/>
                  </a:cubicBezTo>
                  <a:cubicBezTo>
                    <a:pt x="239" y="294"/>
                    <a:pt x="248" y="282"/>
                    <a:pt x="254" y="270"/>
                  </a:cubicBezTo>
                  <a:cubicBezTo>
                    <a:pt x="255" y="268"/>
                    <a:pt x="256" y="265"/>
                    <a:pt x="258" y="262"/>
                  </a:cubicBezTo>
                  <a:cubicBezTo>
                    <a:pt x="259" y="259"/>
                    <a:pt x="260" y="257"/>
                    <a:pt x="261" y="254"/>
                  </a:cubicBezTo>
                  <a:cubicBezTo>
                    <a:pt x="263" y="249"/>
                    <a:pt x="263" y="244"/>
                    <a:pt x="265" y="239"/>
                  </a:cubicBezTo>
                  <a:cubicBezTo>
                    <a:pt x="265" y="236"/>
                    <a:pt x="266" y="233"/>
                    <a:pt x="266" y="230"/>
                  </a:cubicBezTo>
                  <a:cubicBezTo>
                    <a:pt x="266" y="228"/>
                    <a:pt x="266" y="227"/>
                    <a:pt x="267" y="226"/>
                  </a:cubicBezTo>
                  <a:cubicBezTo>
                    <a:pt x="267" y="225"/>
                    <a:pt x="267" y="223"/>
                    <a:pt x="267" y="221"/>
                  </a:cubicBezTo>
                  <a:cubicBezTo>
                    <a:pt x="267" y="219"/>
                    <a:pt x="267" y="217"/>
                    <a:pt x="267" y="216"/>
                  </a:cubicBezTo>
                  <a:cubicBezTo>
                    <a:pt x="267" y="209"/>
                    <a:pt x="267" y="205"/>
                    <a:pt x="267" y="201"/>
                  </a:cubicBezTo>
                  <a:cubicBezTo>
                    <a:pt x="267" y="201"/>
                    <a:pt x="267" y="200"/>
                    <a:pt x="267" y="199"/>
                  </a:cubicBezTo>
                  <a:cubicBezTo>
                    <a:pt x="266" y="197"/>
                    <a:pt x="266" y="197"/>
                    <a:pt x="266" y="197"/>
                  </a:cubicBezTo>
                  <a:cubicBezTo>
                    <a:pt x="261" y="196"/>
                    <a:pt x="261" y="196"/>
                    <a:pt x="261" y="196"/>
                  </a:cubicBezTo>
                  <a:cubicBezTo>
                    <a:pt x="258" y="196"/>
                    <a:pt x="258" y="196"/>
                    <a:pt x="258" y="196"/>
                  </a:cubicBezTo>
                  <a:cubicBezTo>
                    <a:pt x="258" y="196"/>
                    <a:pt x="258" y="197"/>
                    <a:pt x="257" y="199"/>
                  </a:cubicBezTo>
                  <a:cubicBezTo>
                    <a:pt x="257" y="200"/>
                    <a:pt x="257" y="200"/>
                    <a:pt x="257" y="201"/>
                  </a:cubicBezTo>
                  <a:cubicBezTo>
                    <a:pt x="256" y="203"/>
                    <a:pt x="255" y="208"/>
                    <a:pt x="253" y="213"/>
                  </a:cubicBezTo>
                  <a:cubicBezTo>
                    <a:pt x="253" y="214"/>
                    <a:pt x="253" y="215"/>
                    <a:pt x="252" y="216"/>
                  </a:cubicBezTo>
                  <a:cubicBezTo>
                    <a:pt x="251" y="221"/>
                    <a:pt x="248" y="226"/>
                    <a:pt x="245" y="232"/>
                  </a:cubicBezTo>
                  <a:cubicBezTo>
                    <a:pt x="243" y="236"/>
                    <a:pt x="241" y="240"/>
                    <a:pt x="238" y="243"/>
                  </a:cubicBezTo>
                  <a:cubicBezTo>
                    <a:pt x="237" y="245"/>
                    <a:pt x="236" y="247"/>
                    <a:pt x="234" y="249"/>
                  </a:cubicBezTo>
                  <a:cubicBezTo>
                    <a:pt x="233" y="251"/>
                    <a:pt x="231" y="253"/>
                    <a:pt x="230" y="254"/>
                  </a:cubicBezTo>
                  <a:cubicBezTo>
                    <a:pt x="223" y="262"/>
                    <a:pt x="215" y="269"/>
                    <a:pt x="205" y="274"/>
                  </a:cubicBezTo>
                  <a:cubicBezTo>
                    <a:pt x="199" y="277"/>
                    <a:pt x="191" y="280"/>
                    <a:pt x="183" y="282"/>
                  </a:cubicBezTo>
                  <a:cubicBezTo>
                    <a:pt x="179" y="283"/>
                    <a:pt x="176" y="284"/>
                    <a:pt x="172" y="284"/>
                  </a:cubicBezTo>
                  <a:cubicBezTo>
                    <a:pt x="171" y="284"/>
                    <a:pt x="170" y="284"/>
                    <a:pt x="169" y="284"/>
                  </a:cubicBezTo>
                  <a:cubicBezTo>
                    <a:pt x="158" y="285"/>
                    <a:pt x="146" y="284"/>
                    <a:pt x="134" y="280"/>
                  </a:cubicBezTo>
                  <a:cubicBezTo>
                    <a:pt x="128" y="278"/>
                    <a:pt x="122" y="275"/>
                    <a:pt x="116" y="271"/>
                  </a:cubicBezTo>
                  <a:cubicBezTo>
                    <a:pt x="114" y="270"/>
                    <a:pt x="114" y="270"/>
                    <a:pt x="114" y="270"/>
                  </a:cubicBezTo>
                  <a:cubicBezTo>
                    <a:pt x="112" y="269"/>
                    <a:pt x="112" y="269"/>
                    <a:pt x="112" y="269"/>
                  </a:cubicBezTo>
                  <a:cubicBezTo>
                    <a:pt x="111" y="268"/>
                    <a:pt x="109" y="267"/>
                    <a:pt x="108" y="266"/>
                  </a:cubicBezTo>
                  <a:cubicBezTo>
                    <a:pt x="105" y="263"/>
                    <a:pt x="103" y="261"/>
                    <a:pt x="101" y="259"/>
                  </a:cubicBezTo>
                  <a:cubicBezTo>
                    <a:pt x="93" y="251"/>
                    <a:pt x="87" y="241"/>
                    <a:pt x="83" y="231"/>
                  </a:cubicBezTo>
                  <a:cubicBezTo>
                    <a:pt x="82" y="228"/>
                    <a:pt x="82" y="226"/>
                    <a:pt x="81" y="224"/>
                  </a:cubicBezTo>
                  <a:cubicBezTo>
                    <a:pt x="81" y="223"/>
                    <a:pt x="81" y="223"/>
                    <a:pt x="80" y="222"/>
                  </a:cubicBezTo>
                  <a:cubicBezTo>
                    <a:pt x="80" y="220"/>
                    <a:pt x="80" y="219"/>
                    <a:pt x="79" y="217"/>
                  </a:cubicBezTo>
                  <a:cubicBezTo>
                    <a:pt x="79" y="215"/>
                    <a:pt x="79" y="215"/>
                    <a:pt x="79" y="215"/>
                  </a:cubicBezTo>
                  <a:cubicBezTo>
                    <a:pt x="79" y="215"/>
                    <a:pt x="79" y="214"/>
                    <a:pt x="79" y="214"/>
                  </a:cubicBezTo>
                  <a:cubicBezTo>
                    <a:pt x="78" y="212"/>
                    <a:pt x="78" y="212"/>
                    <a:pt x="78" y="212"/>
                  </a:cubicBezTo>
                  <a:cubicBezTo>
                    <a:pt x="78" y="209"/>
                    <a:pt x="77" y="207"/>
                    <a:pt x="77" y="204"/>
                  </a:cubicBezTo>
                  <a:cubicBezTo>
                    <a:pt x="77" y="202"/>
                    <a:pt x="77" y="202"/>
                    <a:pt x="77" y="202"/>
                  </a:cubicBezTo>
                  <a:cubicBezTo>
                    <a:pt x="77" y="201"/>
                    <a:pt x="77" y="201"/>
                    <a:pt x="77" y="201"/>
                  </a:cubicBezTo>
                  <a:cubicBezTo>
                    <a:pt x="77" y="201"/>
                    <a:pt x="77" y="204"/>
                    <a:pt x="77" y="203"/>
                  </a:cubicBezTo>
                  <a:cubicBezTo>
                    <a:pt x="77" y="202"/>
                    <a:pt x="77" y="202"/>
                    <a:pt x="77" y="202"/>
                  </a:cubicBezTo>
                  <a:cubicBezTo>
                    <a:pt x="77" y="199"/>
                    <a:pt x="77" y="199"/>
                    <a:pt x="77" y="199"/>
                  </a:cubicBezTo>
                  <a:cubicBezTo>
                    <a:pt x="77" y="197"/>
                    <a:pt x="76" y="195"/>
                    <a:pt x="76" y="193"/>
                  </a:cubicBezTo>
                  <a:cubicBezTo>
                    <a:pt x="76" y="192"/>
                    <a:pt x="76" y="192"/>
                    <a:pt x="76" y="192"/>
                  </a:cubicBezTo>
                  <a:cubicBezTo>
                    <a:pt x="77" y="190"/>
                    <a:pt x="77" y="188"/>
                    <a:pt x="77" y="187"/>
                  </a:cubicBezTo>
                  <a:cubicBezTo>
                    <a:pt x="77" y="185"/>
                    <a:pt x="77" y="184"/>
                    <a:pt x="77" y="183"/>
                  </a:cubicBezTo>
                  <a:cubicBezTo>
                    <a:pt x="77" y="182"/>
                    <a:pt x="77" y="182"/>
                    <a:pt x="77" y="181"/>
                  </a:cubicBezTo>
                  <a:cubicBezTo>
                    <a:pt x="77" y="179"/>
                    <a:pt x="77" y="177"/>
                    <a:pt x="78" y="175"/>
                  </a:cubicBezTo>
                  <a:cubicBezTo>
                    <a:pt x="79" y="167"/>
                    <a:pt x="81" y="160"/>
                    <a:pt x="84" y="152"/>
                  </a:cubicBezTo>
                  <a:cubicBezTo>
                    <a:pt x="87" y="145"/>
                    <a:pt x="91" y="138"/>
                    <a:pt x="96" y="132"/>
                  </a:cubicBezTo>
                  <a:cubicBezTo>
                    <a:pt x="105" y="119"/>
                    <a:pt x="119" y="107"/>
                    <a:pt x="134" y="99"/>
                  </a:cubicBezTo>
                  <a:cubicBezTo>
                    <a:pt x="134" y="99"/>
                    <a:pt x="134" y="99"/>
                    <a:pt x="134" y="99"/>
                  </a:cubicBezTo>
                  <a:cubicBezTo>
                    <a:pt x="136" y="97"/>
                    <a:pt x="138" y="96"/>
                    <a:pt x="140" y="95"/>
                  </a:cubicBezTo>
                  <a:cubicBezTo>
                    <a:pt x="165" y="83"/>
                    <a:pt x="195" y="77"/>
                    <a:pt x="224" y="81"/>
                  </a:cubicBezTo>
                  <a:cubicBezTo>
                    <a:pt x="227" y="81"/>
                    <a:pt x="230" y="82"/>
                    <a:pt x="232" y="82"/>
                  </a:cubicBezTo>
                  <a:cubicBezTo>
                    <a:pt x="236" y="83"/>
                    <a:pt x="240" y="84"/>
                    <a:pt x="244" y="85"/>
                  </a:cubicBezTo>
                  <a:cubicBezTo>
                    <a:pt x="251" y="87"/>
                    <a:pt x="251" y="87"/>
                    <a:pt x="251" y="87"/>
                  </a:cubicBezTo>
                  <a:cubicBezTo>
                    <a:pt x="257" y="90"/>
                    <a:pt x="257" y="90"/>
                    <a:pt x="257" y="90"/>
                  </a:cubicBezTo>
                  <a:cubicBezTo>
                    <a:pt x="259" y="90"/>
                    <a:pt x="259" y="90"/>
                    <a:pt x="259" y="90"/>
                  </a:cubicBezTo>
                  <a:cubicBezTo>
                    <a:pt x="259" y="90"/>
                    <a:pt x="260" y="91"/>
                    <a:pt x="261" y="91"/>
                  </a:cubicBezTo>
                  <a:cubicBezTo>
                    <a:pt x="265" y="93"/>
                    <a:pt x="265" y="93"/>
                    <a:pt x="265" y="93"/>
                  </a:cubicBezTo>
                  <a:cubicBezTo>
                    <a:pt x="269" y="95"/>
                    <a:pt x="269" y="95"/>
                    <a:pt x="269" y="95"/>
                  </a:cubicBezTo>
                  <a:cubicBezTo>
                    <a:pt x="269" y="95"/>
                    <a:pt x="269" y="95"/>
                    <a:pt x="269" y="95"/>
                  </a:cubicBezTo>
                  <a:cubicBezTo>
                    <a:pt x="269" y="95"/>
                    <a:pt x="269" y="95"/>
                    <a:pt x="269" y="95"/>
                  </a:cubicBezTo>
                  <a:cubicBezTo>
                    <a:pt x="270" y="96"/>
                    <a:pt x="270" y="96"/>
                    <a:pt x="270" y="96"/>
                  </a:cubicBezTo>
                  <a:cubicBezTo>
                    <a:pt x="272" y="97"/>
                    <a:pt x="272" y="97"/>
                    <a:pt x="272" y="97"/>
                  </a:cubicBezTo>
                  <a:cubicBezTo>
                    <a:pt x="279" y="101"/>
                    <a:pt x="279" y="101"/>
                    <a:pt x="279" y="101"/>
                  </a:cubicBezTo>
                  <a:cubicBezTo>
                    <a:pt x="281" y="102"/>
                    <a:pt x="283" y="104"/>
                    <a:pt x="285" y="105"/>
                  </a:cubicBezTo>
                  <a:cubicBezTo>
                    <a:pt x="290" y="108"/>
                    <a:pt x="294" y="112"/>
                    <a:pt x="298" y="115"/>
                  </a:cubicBezTo>
                  <a:cubicBezTo>
                    <a:pt x="306" y="121"/>
                    <a:pt x="314" y="128"/>
                    <a:pt x="321" y="136"/>
                  </a:cubicBezTo>
                  <a:cubicBezTo>
                    <a:pt x="321" y="137"/>
                    <a:pt x="321" y="137"/>
                    <a:pt x="322" y="137"/>
                  </a:cubicBezTo>
                  <a:cubicBezTo>
                    <a:pt x="323" y="139"/>
                    <a:pt x="324" y="140"/>
                    <a:pt x="325" y="141"/>
                  </a:cubicBezTo>
                  <a:cubicBezTo>
                    <a:pt x="330" y="148"/>
                    <a:pt x="336" y="156"/>
                    <a:pt x="340" y="164"/>
                  </a:cubicBezTo>
                  <a:cubicBezTo>
                    <a:pt x="354" y="187"/>
                    <a:pt x="362" y="213"/>
                    <a:pt x="366" y="241"/>
                  </a:cubicBezTo>
                  <a:cubicBezTo>
                    <a:pt x="367" y="244"/>
                    <a:pt x="367" y="247"/>
                    <a:pt x="367" y="249"/>
                  </a:cubicBezTo>
                  <a:cubicBezTo>
                    <a:pt x="369" y="264"/>
                    <a:pt x="370" y="279"/>
                    <a:pt x="369" y="294"/>
                  </a:cubicBezTo>
                  <a:cubicBezTo>
                    <a:pt x="369" y="303"/>
                    <a:pt x="368" y="312"/>
                    <a:pt x="367" y="321"/>
                  </a:cubicBezTo>
                  <a:cubicBezTo>
                    <a:pt x="367" y="324"/>
                    <a:pt x="367" y="327"/>
                    <a:pt x="366" y="329"/>
                  </a:cubicBezTo>
                  <a:cubicBezTo>
                    <a:pt x="363" y="356"/>
                    <a:pt x="357" y="383"/>
                    <a:pt x="349" y="409"/>
                  </a:cubicBezTo>
                  <a:cubicBezTo>
                    <a:pt x="348" y="413"/>
                    <a:pt x="347" y="418"/>
                    <a:pt x="345" y="422"/>
                  </a:cubicBezTo>
                  <a:cubicBezTo>
                    <a:pt x="344" y="425"/>
                    <a:pt x="343" y="428"/>
                    <a:pt x="343" y="431"/>
                  </a:cubicBezTo>
                  <a:cubicBezTo>
                    <a:pt x="341" y="435"/>
                    <a:pt x="340" y="439"/>
                    <a:pt x="338" y="443"/>
                  </a:cubicBezTo>
                  <a:cubicBezTo>
                    <a:pt x="337" y="445"/>
                    <a:pt x="337" y="448"/>
                    <a:pt x="336" y="450"/>
                  </a:cubicBezTo>
                  <a:cubicBezTo>
                    <a:pt x="323" y="484"/>
                    <a:pt x="308" y="516"/>
                    <a:pt x="291" y="547"/>
                  </a:cubicBezTo>
                  <a:cubicBezTo>
                    <a:pt x="290" y="549"/>
                    <a:pt x="289" y="551"/>
                    <a:pt x="288" y="552"/>
                  </a:cubicBezTo>
                  <a:cubicBezTo>
                    <a:pt x="288" y="553"/>
                    <a:pt x="287" y="553"/>
                    <a:pt x="287" y="553"/>
                  </a:cubicBezTo>
                  <a:cubicBezTo>
                    <a:pt x="270" y="584"/>
                    <a:pt x="251" y="612"/>
                    <a:pt x="231" y="638"/>
                  </a:cubicBezTo>
                  <a:cubicBezTo>
                    <a:pt x="229" y="640"/>
                    <a:pt x="228" y="641"/>
                    <a:pt x="227" y="643"/>
                  </a:cubicBezTo>
                  <a:cubicBezTo>
                    <a:pt x="224" y="646"/>
                    <a:pt x="222" y="649"/>
                    <a:pt x="219" y="652"/>
                  </a:cubicBezTo>
                  <a:cubicBezTo>
                    <a:pt x="208" y="667"/>
                    <a:pt x="196" y="680"/>
                    <a:pt x="184" y="693"/>
                  </a:cubicBezTo>
                  <a:cubicBezTo>
                    <a:pt x="175" y="701"/>
                    <a:pt x="167" y="709"/>
                    <a:pt x="159" y="717"/>
                  </a:cubicBezTo>
                  <a:cubicBezTo>
                    <a:pt x="157" y="718"/>
                    <a:pt x="156" y="720"/>
                    <a:pt x="154" y="721"/>
                  </a:cubicBezTo>
                  <a:cubicBezTo>
                    <a:pt x="152" y="723"/>
                    <a:pt x="150" y="725"/>
                    <a:pt x="149" y="726"/>
                  </a:cubicBezTo>
                  <a:cubicBezTo>
                    <a:pt x="137" y="736"/>
                    <a:pt x="126" y="745"/>
                    <a:pt x="115" y="753"/>
                  </a:cubicBezTo>
                  <a:cubicBezTo>
                    <a:pt x="114" y="753"/>
                    <a:pt x="114" y="754"/>
                    <a:pt x="113" y="754"/>
                  </a:cubicBezTo>
                  <a:cubicBezTo>
                    <a:pt x="103" y="761"/>
                    <a:pt x="94" y="767"/>
                    <a:pt x="85" y="772"/>
                  </a:cubicBezTo>
                  <a:cubicBezTo>
                    <a:pt x="66" y="783"/>
                    <a:pt x="50" y="789"/>
                    <a:pt x="39" y="793"/>
                  </a:cubicBezTo>
                  <a:cubicBezTo>
                    <a:pt x="33" y="795"/>
                    <a:pt x="29" y="796"/>
                    <a:pt x="26" y="797"/>
                  </a:cubicBezTo>
                  <a:cubicBezTo>
                    <a:pt x="23" y="798"/>
                    <a:pt x="21" y="798"/>
                    <a:pt x="21" y="798"/>
                  </a:cubicBezTo>
                  <a:cubicBezTo>
                    <a:pt x="23" y="806"/>
                    <a:pt x="23" y="806"/>
                    <a:pt x="23" y="806"/>
                  </a:cubicBezTo>
                  <a:cubicBezTo>
                    <a:pt x="23" y="806"/>
                    <a:pt x="25" y="806"/>
                    <a:pt x="28" y="805"/>
                  </a:cubicBezTo>
                  <a:cubicBezTo>
                    <a:pt x="31" y="805"/>
                    <a:pt x="35" y="804"/>
                    <a:pt x="41" y="802"/>
                  </a:cubicBezTo>
                  <a:cubicBezTo>
                    <a:pt x="53" y="800"/>
                    <a:pt x="71" y="794"/>
                    <a:pt x="91" y="785"/>
                  </a:cubicBezTo>
                  <a:cubicBezTo>
                    <a:pt x="112" y="775"/>
                    <a:pt x="136" y="761"/>
                    <a:pt x="162" y="742"/>
                  </a:cubicBezTo>
                  <a:cubicBezTo>
                    <a:pt x="162" y="742"/>
                    <a:pt x="163" y="741"/>
                    <a:pt x="164" y="741"/>
                  </a:cubicBezTo>
                  <a:cubicBezTo>
                    <a:pt x="166" y="739"/>
                    <a:pt x="168" y="738"/>
                    <a:pt x="169" y="737"/>
                  </a:cubicBezTo>
                  <a:cubicBezTo>
                    <a:pt x="171" y="735"/>
                    <a:pt x="173" y="734"/>
                    <a:pt x="175" y="7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9" name="Freeform 23"/>
            <p:cNvSpPr/>
            <p:nvPr>
              <p:custDataLst>
                <p:tags r:id="rId20"/>
              </p:custDataLst>
            </p:nvPr>
          </p:nvSpPr>
          <p:spPr bwMode="auto">
            <a:xfrm>
              <a:off x="1544638" y="268288"/>
              <a:ext cx="1773238" cy="2366963"/>
            </a:xfrm>
            <a:custGeom>
              <a:avLst/>
              <a:gdLst>
                <a:gd name="T0" fmla="*/ 433 w 472"/>
                <a:gd name="T1" fmla="*/ 623 h 630"/>
                <a:gd name="T2" fmla="*/ 456 w 472"/>
                <a:gd name="T3" fmla="*/ 618 h 630"/>
                <a:gd name="T4" fmla="*/ 410 w 472"/>
                <a:gd name="T5" fmla="*/ 604 h 630"/>
                <a:gd name="T6" fmla="*/ 320 w 472"/>
                <a:gd name="T7" fmla="*/ 570 h 630"/>
                <a:gd name="T8" fmla="*/ 244 w 472"/>
                <a:gd name="T9" fmla="*/ 531 h 630"/>
                <a:gd name="T10" fmla="*/ 141 w 472"/>
                <a:gd name="T11" fmla="*/ 447 h 630"/>
                <a:gd name="T12" fmla="*/ 105 w 472"/>
                <a:gd name="T13" fmla="*/ 403 h 630"/>
                <a:gd name="T14" fmla="*/ 93 w 472"/>
                <a:gd name="T15" fmla="*/ 383 h 630"/>
                <a:gd name="T16" fmla="*/ 81 w 472"/>
                <a:gd name="T17" fmla="*/ 357 h 630"/>
                <a:gd name="T18" fmla="*/ 60 w 472"/>
                <a:gd name="T19" fmla="*/ 217 h 630"/>
                <a:gd name="T20" fmla="*/ 109 w 472"/>
                <a:gd name="T21" fmla="*/ 117 h 630"/>
                <a:gd name="T22" fmla="*/ 135 w 472"/>
                <a:gd name="T23" fmla="*/ 99 h 630"/>
                <a:gd name="T24" fmla="*/ 155 w 472"/>
                <a:gd name="T25" fmla="*/ 89 h 630"/>
                <a:gd name="T26" fmla="*/ 158 w 472"/>
                <a:gd name="T27" fmla="*/ 88 h 630"/>
                <a:gd name="T28" fmla="*/ 186 w 472"/>
                <a:gd name="T29" fmla="*/ 82 h 630"/>
                <a:gd name="T30" fmla="*/ 270 w 472"/>
                <a:gd name="T31" fmla="*/ 95 h 630"/>
                <a:gd name="T32" fmla="*/ 327 w 472"/>
                <a:gd name="T33" fmla="*/ 152 h 630"/>
                <a:gd name="T34" fmla="*/ 338 w 472"/>
                <a:gd name="T35" fmla="*/ 192 h 630"/>
                <a:gd name="T36" fmla="*/ 338 w 472"/>
                <a:gd name="T37" fmla="*/ 209 h 630"/>
                <a:gd name="T38" fmla="*/ 337 w 472"/>
                <a:gd name="T39" fmla="*/ 219 h 630"/>
                <a:gd name="T40" fmla="*/ 335 w 472"/>
                <a:gd name="T41" fmla="*/ 228 h 630"/>
                <a:gd name="T42" fmla="*/ 331 w 472"/>
                <a:gd name="T43" fmla="*/ 242 h 630"/>
                <a:gd name="T44" fmla="*/ 323 w 472"/>
                <a:gd name="T45" fmla="*/ 255 h 630"/>
                <a:gd name="T46" fmla="*/ 293 w 472"/>
                <a:gd name="T47" fmla="*/ 275 h 630"/>
                <a:gd name="T48" fmla="*/ 212 w 472"/>
                <a:gd name="T49" fmla="*/ 240 h 630"/>
                <a:gd name="T50" fmla="*/ 205 w 472"/>
                <a:gd name="T51" fmla="*/ 226 h 630"/>
                <a:gd name="T52" fmla="*/ 200 w 472"/>
                <a:gd name="T53" fmla="*/ 207 h 630"/>
                <a:gd name="T54" fmla="*/ 197 w 472"/>
                <a:gd name="T55" fmla="*/ 182 h 630"/>
                <a:gd name="T56" fmla="*/ 186 w 472"/>
                <a:gd name="T57" fmla="*/ 190 h 630"/>
                <a:gd name="T58" fmla="*/ 182 w 472"/>
                <a:gd name="T59" fmla="*/ 227 h 630"/>
                <a:gd name="T60" fmla="*/ 184 w 472"/>
                <a:gd name="T61" fmla="*/ 245 h 630"/>
                <a:gd name="T62" fmla="*/ 242 w 472"/>
                <a:gd name="T63" fmla="*/ 319 h 630"/>
                <a:gd name="T64" fmla="*/ 269 w 472"/>
                <a:gd name="T65" fmla="*/ 328 h 630"/>
                <a:gd name="T66" fmla="*/ 343 w 472"/>
                <a:gd name="T67" fmla="*/ 319 h 630"/>
                <a:gd name="T68" fmla="*/ 383 w 472"/>
                <a:gd name="T69" fmla="*/ 287 h 630"/>
                <a:gd name="T70" fmla="*/ 398 w 472"/>
                <a:gd name="T71" fmla="*/ 263 h 630"/>
                <a:gd name="T72" fmla="*/ 406 w 472"/>
                <a:gd name="T73" fmla="*/ 240 h 630"/>
                <a:gd name="T74" fmla="*/ 409 w 472"/>
                <a:gd name="T75" fmla="*/ 231 h 630"/>
                <a:gd name="T76" fmla="*/ 411 w 472"/>
                <a:gd name="T77" fmla="*/ 221 h 630"/>
                <a:gd name="T78" fmla="*/ 414 w 472"/>
                <a:gd name="T79" fmla="*/ 191 h 630"/>
                <a:gd name="T80" fmla="*/ 413 w 472"/>
                <a:gd name="T81" fmla="*/ 168 h 630"/>
                <a:gd name="T82" fmla="*/ 406 w 472"/>
                <a:gd name="T83" fmla="*/ 133 h 630"/>
                <a:gd name="T84" fmla="*/ 365 w 472"/>
                <a:gd name="T85" fmla="*/ 63 h 630"/>
                <a:gd name="T86" fmla="*/ 180 w 472"/>
                <a:gd name="T87" fmla="*/ 6 h 630"/>
                <a:gd name="T88" fmla="*/ 150 w 472"/>
                <a:gd name="T89" fmla="*/ 14 h 630"/>
                <a:gd name="T90" fmla="*/ 129 w 472"/>
                <a:gd name="T91" fmla="*/ 23 h 630"/>
                <a:gd name="T92" fmla="*/ 112 w 472"/>
                <a:gd name="T93" fmla="*/ 31 h 630"/>
                <a:gd name="T94" fmla="*/ 90 w 472"/>
                <a:gd name="T95" fmla="*/ 46 h 630"/>
                <a:gd name="T96" fmla="*/ 46 w 472"/>
                <a:gd name="T97" fmla="*/ 89 h 630"/>
                <a:gd name="T98" fmla="*/ 14 w 472"/>
                <a:gd name="T99" fmla="*/ 151 h 630"/>
                <a:gd name="T100" fmla="*/ 4 w 472"/>
                <a:gd name="T101" fmla="*/ 273 h 630"/>
                <a:gd name="T102" fmla="*/ 41 w 472"/>
                <a:gd name="T103" fmla="*/ 387 h 630"/>
                <a:gd name="T104" fmla="*/ 58 w 472"/>
                <a:gd name="T105" fmla="*/ 415 h 630"/>
                <a:gd name="T106" fmla="*/ 69 w 472"/>
                <a:gd name="T107" fmla="*/ 429 h 630"/>
                <a:gd name="T108" fmla="*/ 74 w 472"/>
                <a:gd name="T109" fmla="*/ 435 h 630"/>
                <a:gd name="T110" fmla="*/ 108 w 472"/>
                <a:gd name="T111" fmla="*/ 471 h 630"/>
                <a:gd name="T112" fmla="*/ 139 w 472"/>
                <a:gd name="T113" fmla="*/ 499 h 630"/>
                <a:gd name="T114" fmla="*/ 296 w 472"/>
                <a:gd name="T115" fmla="*/ 58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630">
                  <a:moveTo>
                    <a:pt x="406" y="617"/>
                  </a:moveTo>
                  <a:cubicBezTo>
                    <a:pt x="408" y="618"/>
                    <a:pt x="411" y="619"/>
                    <a:pt x="414" y="619"/>
                  </a:cubicBezTo>
                  <a:cubicBezTo>
                    <a:pt x="416" y="620"/>
                    <a:pt x="419" y="620"/>
                    <a:pt x="421" y="621"/>
                  </a:cubicBezTo>
                  <a:cubicBezTo>
                    <a:pt x="425" y="622"/>
                    <a:pt x="429" y="622"/>
                    <a:pt x="433" y="623"/>
                  </a:cubicBezTo>
                  <a:cubicBezTo>
                    <a:pt x="441" y="625"/>
                    <a:pt x="448" y="626"/>
                    <a:pt x="453" y="627"/>
                  </a:cubicBezTo>
                  <a:cubicBezTo>
                    <a:pt x="464" y="629"/>
                    <a:pt x="470" y="630"/>
                    <a:pt x="470" y="630"/>
                  </a:cubicBezTo>
                  <a:cubicBezTo>
                    <a:pt x="472" y="622"/>
                    <a:pt x="472" y="622"/>
                    <a:pt x="472" y="622"/>
                  </a:cubicBezTo>
                  <a:cubicBezTo>
                    <a:pt x="472" y="622"/>
                    <a:pt x="466" y="621"/>
                    <a:pt x="456" y="618"/>
                  </a:cubicBezTo>
                  <a:cubicBezTo>
                    <a:pt x="450" y="616"/>
                    <a:pt x="444" y="614"/>
                    <a:pt x="436" y="612"/>
                  </a:cubicBezTo>
                  <a:cubicBezTo>
                    <a:pt x="434" y="612"/>
                    <a:pt x="433" y="611"/>
                    <a:pt x="431" y="611"/>
                  </a:cubicBezTo>
                  <a:cubicBezTo>
                    <a:pt x="429" y="610"/>
                    <a:pt x="427" y="609"/>
                    <a:pt x="424" y="608"/>
                  </a:cubicBezTo>
                  <a:cubicBezTo>
                    <a:pt x="420" y="607"/>
                    <a:pt x="415" y="606"/>
                    <a:pt x="410" y="604"/>
                  </a:cubicBezTo>
                  <a:cubicBezTo>
                    <a:pt x="405" y="602"/>
                    <a:pt x="399" y="600"/>
                    <a:pt x="394" y="599"/>
                  </a:cubicBezTo>
                  <a:cubicBezTo>
                    <a:pt x="389" y="597"/>
                    <a:pt x="383" y="595"/>
                    <a:pt x="377" y="593"/>
                  </a:cubicBezTo>
                  <a:cubicBezTo>
                    <a:pt x="365" y="589"/>
                    <a:pt x="353" y="584"/>
                    <a:pt x="340" y="578"/>
                  </a:cubicBezTo>
                  <a:cubicBezTo>
                    <a:pt x="333" y="576"/>
                    <a:pt x="327" y="573"/>
                    <a:pt x="320" y="570"/>
                  </a:cubicBezTo>
                  <a:cubicBezTo>
                    <a:pt x="318" y="569"/>
                    <a:pt x="316" y="568"/>
                    <a:pt x="314" y="567"/>
                  </a:cubicBezTo>
                  <a:cubicBezTo>
                    <a:pt x="299" y="560"/>
                    <a:pt x="282" y="552"/>
                    <a:pt x="266" y="543"/>
                  </a:cubicBezTo>
                  <a:cubicBezTo>
                    <a:pt x="262" y="541"/>
                    <a:pt x="258" y="539"/>
                    <a:pt x="254" y="536"/>
                  </a:cubicBezTo>
                  <a:cubicBezTo>
                    <a:pt x="250" y="535"/>
                    <a:pt x="247" y="533"/>
                    <a:pt x="244" y="531"/>
                  </a:cubicBezTo>
                  <a:cubicBezTo>
                    <a:pt x="237" y="526"/>
                    <a:pt x="230" y="522"/>
                    <a:pt x="222" y="517"/>
                  </a:cubicBezTo>
                  <a:cubicBezTo>
                    <a:pt x="221" y="516"/>
                    <a:pt x="219" y="514"/>
                    <a:pt x="217" y="513"/>
                  </a:cubicBezTo>
                  <a:cubicBezTo>
                    <a:pt x="199" y="501"/>
                    <a:pt x="181" y="487"/>
                    <a:pt x="164" y="471"/>
                  </a:cubicBezTo>
                  <a:cubicBezTo>
                    <a:pt x="156" y="463"/>
                    <a:pt x="148" y="455"/>
                    <a:pt x="141" y="447"/>
                  </a:cubicBezTo>
                  <a:cubicBezTo>
                    <a:pt x="140" y="446"/>
                    <a:pt x="138" y="444"/>
                    <a:pt x="137" y="442"/>
                  </a:cubicBezTo>
                  <a:cubicBezTo>
                    <a:pt x="132" y="437"/>
                    <a:pt x="128" y="432"/>
                    <a:pt x="123" y="427"/>
                  </a:cubicBezTo>
                  <a:cubicBezTo>
                    <a:pt x="120" y="423"/>
                    <a:pt x="117" y="419"/>
                    <a:pt x="114" y="415"/>
                  </a:cubicBezTo>
                  <a:cubicBezTo>
                    <a:pt x="111" y="411"/>
                    <a:pt x="108" y="407"/>
                    <a:pt x="105" y="403"/>
                  </a:cubicBezTo>
                  <a:cubicBezTo>
                    <a:pt x="101" y="396"/>
                    <a:pt x="101" y="396"/>
                    <a:pt x="101" y="396"/>
                  </a:cubicBezTo>
                  <a:cubicBezTo>
                    <a:pt x="98" y="392"/>
                    <a:pt x="98" y="392"/>
                    <a:pt x="98" y="392"/>
                  </a:cubicBezTo>
                  <a:cubicBezTo>
                    <a:pt x="97" y="389"/>
                    <a:pt x="97" y="389"/>
                    <a:pt x="97" y="389"/>
                  </a:cubicBezTo>
                  <a:cubicBezTo>
                    <a:pt x="93" y="383"/>
                    <a:pt x="93" y="383"/>
                    <a:pt x="93" y="383"/>
                  </a:cubicBezTo>
                  <a:cubicBezTo>
                    <a:pt x="90" y="378"/>
                    <a:pt x="90" y="378"/>
                    <a:pt x="90" y="378"/>
                  </a:cubicBezTo>
                  <a:cubicBezTo>
                    <a:pt x="89" y="376"/>
                    <a:pt x="89" y="376"/>
                    <a:pt x="89" y="376"/>
                  </a:cubicBezTo>
                  <a:cubicBezTo>
                    <a:pt x="87" y="371"/>
                    <a:pt x="84" y="366"/>
                    <a:pt x="82" y="360"/>
                  </a:cubicBezTo>
                  <a:cubicBezTo>
                    <a:pt x="81" y="359"/>
                    <a:pt x="81" y="358"/>
                    <a:pt x="81" y="357"/>
                  </a:cubicBezTo>
                  <a:cubicBezTo>
                    <a:pt x="80" y="355"/>
                    <a:pt x="79" y="353"/>
                    <a:pt x="78" y="350"/>
                  </a:cubicBezTo>
                  <a:cubicBezTo>
                    <a:pt x="66" y="320"/>
                    <a:pt x="59" y="288"/>
                    <a:pt x="58" y="255"/>
                  </a:cubicBezTo>
                  <a:cubicBezTo>
                    <a:pt x="58" y="246"/>
                    <a:pt x="58" y="236"/>
                    <a:pt x="59" y="227"/>
                  </a:cubicBezTo>
                  <a:cubicBezTo>
                    <a:pt x="59" y="224"/>
                    <a:pt x="60" y="220"/>
                    <a:pt x="60" y="217"/>
                  </a:cubicBezTo>
                  <a:cubicBezTo>
                    <a:pt x="61" y="211"/>
                    <a:pt x="62" y="206"/>
                    <a:pt x="63" y="200"/>
                  </a:cubicBezTo>
                  <a:cubicBezTo>
                    <a:pt x="64" y="198"/>
                    <a:pt x="64" y="195"/>
                    <a:pt x="65" y="193"/>
                  </a:cubicBezTo>
                  <a:cubicBezTo>
                    <a:pt x="70" y="173"/>
                    <a:pt x="78" y="155"/>
                    <a:pt x="90" y="139"/>
                  </a:cubicBezTo>
                  <a:cubicBezTo>
                    <a:pt x="95" y="131"/>
                    <a:pt x="102" y="124"/>
                    <a:pt x="109" y="117"/>
                  </a:cubicBezTo>
                  <a:cubicBezTo>
                    <a:pt x="113" y="114"/>
                    <a:pt x="117" y="110"/>
                    <a:pt x="121" y="107"/>
                  </a:cubicBezTo>
                  <a:cubicBezTo>
                    <a:pt x="123" y="106"/>
                    <a:pt x="125" y="105"/>
                    <a:pt x="127" y="103"/>
                  </a:cubicBezTo>
                  <a:cubicBezTo>
                    <a:pt x="128" y="102"/>
                    <a:pt x="130" y="101"/>
                    <a:pt x="132" y="100"/>
                  </a:cubicBezTo>
                  <a:cubicBezTo>
                    <a:pt x="133" y="100"/>
                    <a:pt x="134" y="99"/>
                    <a:pt x="135" y="99"/>
                  </a:cubicBezTo>
                  <a:cubicBezTo>
                    <a:pt x="138" y="97"/>
                    <a:pt x="138" y="97"/>
                    <a:pt x="138" y="97"/>
                  </a:cubicBezTo>
                  <a:cubicBezTo>
                    <a:pt x="145" y="94"/>
                    <a:pt x="145" y="94"/>
                    <a:pt x="145" y="94"/>
                  </a:cubicBezTo>
                  <a:cubicBezTo>
                    <a:pt x="152" y="91"/>
                    <a:pt x="152" y="91"/>
                    <a:pt x="152" y="91"/>
                  </a:cubicBezTo>
                  <a:cubicBezTo>
                    <a:pt x="155" y="89"/>
                    <a:pt x="155" y="89"/>
                    <a:pt x="155" y="89"/>
                  </a:cubicBezTo>
                  <a:cubicBezTo>
                    <a:pt x="155" y="89"/>
                    <a:pt x="155" y="89"/>
                    <a:pt x="155" y="89"/>
                  </a:cubicBezTo>
                  <a:cubicBezTo>
                    <a:pt x="155" y="89"/>
                    <a:pt x="155" y="89"/>
                    <a:pt x="155" y="89"/>
                  </a:cubicBezTo>
                  <a:cubicBezTo>
                    <a:pt x="156" y="89"/>
                    <a:pt x="156" y="89"/>
                    <a:pt x="156" y="89"/>
                  </a:cubicBezTo>
                  <a:cubicBezTo>
                    <a:pt x="158" y="88"/>
                    <a:pt x="158" y="88"/>
                    <a:pt x="158" y="88"/>
                  </a:cubicBezTo>
                  <a:cubicBezTo>
                    <a:pt x="166" y="86"/>
                    <a:pt x="166" y="86"/>
                    <a:pt x="166" y="86"/>
                  </a:cubicBezTo>
                  <a:cubicBezTo>
                    <a:pt x="172" y="84"/>
                    <a:pt x="172" y="84"/>
                    <a:pt x="172" y="84"/>
                  </a:cubicBezTo>
                  <a:cubicBezTo>
                    <a:pt x="174" y="84"/>
                    <a:pt x="177" y="83"/>
                    <a:pt x="179" y="83"/>
                  </a:cubicBezTo>
                  <a:cubicBezTo>
                    <a:pt x="181" y="82"/>
                    <a:pt x="183" y="82"/>
                    <a:pt x="186" y="82"/>
                  </a:cubicBezTo>
                  <a:cubicBezTo>
                    <a:pt x="190" y="81"/>
                    <a:pt x="193" y="81"/>
                    <a:pt x="197" y="80"/>
                  </a:cubicBezTo>
                  <a:cubicBezTo>
                    <a:pt x="200" y="80"/>
                    <a:pt x="204" y="80"/>
                    <a:pt x="207" y="80"/>
                  </a:cubicBezTo>
                  <a:cubicBezTo>
                    <a:pt x="223" y="80"/>
                    <a:pt x="239" y="83"/>
                    <a:pt x="254" y="88"/>
                  </a:cubicBezTo>
                  <a:cubicBezTo>
                    <a:pt x="259" y="90"/>
                    <a:pt x="265" y="92"/>
                    <a:pt x="270" y="95"/>
                  </a:cubicBezTo>
                  <a:cubicBezTo>
                    <a:pt x="276" y="98"/>
                    <a:pt x="281" y="101"/>
                    <a:pt x="286" y="105"/>
                  </a:cubicBezTo>
                  <a:cubicBezTo>
                    <a:pt x="294" y="110"/>
                    <a:pt x="301" y="116"/>
                    <a:pt x="307" y="122"/>
                  </a:cubicBezTo>
                  <a:cubicBezTo>
                    <a:pt x="308" y="124"/>
                    <a:pt x="310" y="126"/>
                    <a:pt x="311" y="127"/>
                  </a:cubicBezTo>
                  <a:cubicBezTo>
                    <a:pt x="318" y="135"/>
                    <a:pt x="323" y="143"/>
                    <a:pt x="327" y="152"/>
                  </a:cubicBezTo>
                  <a:cubicBezTo>
                    <a:pt x="329" y="157"/>
                    <a:pt x="331" y="162"/>
                    <a:pt x="333" y="167"/>
                  </a:cubicBezTo>
                  <a:cubicBezTo>
                    <a:pt x="334" y="172"/>
                    <a:pt x="335" y="176"/>
                    <a:pt x="336" y="181"/>
                  </a:cubicBezTo>
                  <a:cubicBezTo>
                    <a:pt x="337" y="183"/>
                    <a:pt x="337" y="185"/>
                    <a:pt x="337" y="186"/>
                  </a:cubicBezTo>
                  <a:cubicBezTo>
                    <a:pt x="337" y="188"/>
                    <a:pt x="337" y="190"/>
                    <a:pt x="338" y="192"/>
                  </a:cubicBezTo>
                  <a:cubicBezTo>
                    <a:pt x="338" y="196"/>
                    <a:pt x="338" y="200"/>
                    <a:pt x="338" y="204"/>
                  </a:cubicBezTo>
                  <a:cubicBezTo>
                    <a:pt x="338" y="206"/>
                    <a:pt x="338" y="208"/>
                    <a:pt x="338" y="210"/>
                  </a:cubicBezTo>
                  <a:cubicBezTo>
                    <a:pt x="338" y="209"/>
                    <a:pt x="338" y="211"/>
                    <a:pt x="338" y="208"/>
                  </a:cubicBezTo>
                  <a:cubicBezTo>
                    <a:pt x="338" y="209"/>
                    <a:pt x="338" y="209"/>
                    <a:pt x="338" y="209"/>
                  </a:cubicBezTo>
                  <a:cubicBezTo>
                    <a:pt x="338" y="210"/>
                    <a:pt x="338" y="210"/>
                    <a:pt x="338" y="210"/>
                  </a:cubicBezTo>
                  <a:cubicBezTo>
                    <a:pt x="338" y="212"/>
                    <a:pt x="338" y="212"/>
                    <a:pt x="338" y="212"/>
                  </a:cubicBezTo>
                  <a:cubicBezTo>
                    <a:pt x="337" y="215"/>
                    <a:pt x="337" y="215"/>
                    <a:pt x="337" y="215"/>
                  </a:cubicBezTo>
                  <a:cubicBezTo>
                    <a:pt x="337" y="219"/>
                    <a:pt x="337" y="219"/>
                    <a:pt x="337" y="219"/>
                  </a:cubicBezTo>
                  <a:cubicBezTo>
                    <a:pt x="337" y="221"/>
                    <a:pt x="337" y="221"/>
                    <a:pt x="337" y="221"/>
                  </a:cubicBezTo>
                  <a:cubicBezTo>
                    <a:pt x="337" y="221"/>
                    <a:pt x="337" y="221"/>
                    <a:pt x="336" y="222"/>
                  </a:cubicBezTo>
                  <a:cubicBezTo>
                    <a:pt x="336" y="223"/>
                    <a:pt x="336" y="225"/>
                    <a:pt x="336" y="226"/>
                  </a:cubicBezTo>
                  <a:cubicBezTo>
                    <a:pt x="336" y="227"/>
                    <a:pt x="336" y="227"/>
                    <a:pt x="335" y="228"/>
                  </a:cubicBezTo>
                  <a:cubicBezTo>
                    <a:pt x="335" y="231"/>
                    <a:pt x="335" y="231"/>
                    <a:pt x="335" y="231"/>
                  </a:cubicBezTo>
                  <a:cubicBezTo>
                    <a:pt x="334" y="232"/>
                    <a:pt x="334" y="234"/>
                    <a:pt x="333" y="235"/>
                  </a:cubicBezTo>
                  <a:cubicBezTo>
                    <a:pt x="332" y="240"/>
                    <a:pt x="332" y="240"/>
                    <a:pt x="332" y="240"/>
                  </a:cubicBezTo>
                  <a:cubicBezTo>
                    <a:pt x="331" y="242"/>
                    <a:pt x="331" y="242"/>
                    <a:pt x="331" y="242"/>
                  </a:cubicBezTo>
                  <a:cubicBezTo>
                    <a:pt x="330" y="244"/>
                    <a:pt x="330" y="244"/>
                    <a:pt x="330" y="244"/>
                  </a:cubicBezTo>
                  <a:cubicBezTo>
                    <a:pt x="328" y="248"/>
                    <a:pt x="328" y="248"/>
                    <a:pt x="328" y="248"/>
                  </a:cubicBezTo>
                  <a:cubicBezTo>
                    <a:pt x="327" y="249"/>
                    <a:pt x="326" y="250"/>
                    <a:pt x="326" y="252"/>
                  </a:cubicBezTo>
                  <a:cubicBezTo>
                    <a:pt x="325" y="253"/>
                    <a:pt x="324" y="254"/>
                    <a:pt x="323" y="255"/>
                  </a:cubicBezTo>
                  <a:cubicBezTo>
                    <a:pt x="322" y="256"/>
                    <a:pt x="322" y="257"/>
                    <a:pt x="321" y="258"/>
                  </a:cubicBezTo>
                  <a:cubicBezTo>
                    <a:pt x="317" y="263"/>
                    <a:pt x="313" y="266"/>
                    <a:pt x="308" y="269"/>
                  </a:cubicBezTo>
                  <a:cubicBezTo>
                    <a:pt x="305" y="271"/>
                    <a:pt x="301" y="272"/>
                    <a:pt x="298" y="274"/>
                  </a:cubicBezTo>
                  <a:cubicBezTo>
                    <a:pt x="296" y="274"/>
                    <a:pt x="294" y="275"/>
                    <a:pt x="293" y="275"/>
                  </a:cubicBezTo>
                  <a:cubicBezTo>
                    <a:pt x="292" y="275"/>
                    <a:pt x="291" y="275"/>
                    <a:pt x="290" y="276"/>
                  </a:cubicBezTo>
                  <a:cubicBezTo>
                    <a:pt x="280" y="278"/>
                    <a:pt x="269" y="278"/>
                    <a:pt x="259" y="275"/>
                  </a:cubicBezTo>
                  <a:cubicBezTo>
                    <a:pt x="249" y="272"/>
                    <a:pt x="239" y="268"/>
                    <a:pt x="231" y="261"/>
                  </a:cubicBezTo>
                  <a:cubicBezTo>
                    <a:pt x="223" y="255"/>
                    <a:pt x="217" y="248"/>
                    <a:pt x="212" y="240"/>
                  </a:cubicBezTo>
                  <a:cubicBezTo>
                    <a:pt x="211" y="238"/>
                    <a:pt x="210" y="236"/>
                    <a:pt x="209" y="234"/>
                  </a:cubicBezTo>
                  <a:cubicBezTo>
                    <a:pt x="208" y="233"/>
                    <a:pt x="208" y="232"/>
                    <a:pt x="207" y="231"/>
                  </a:cubicBezTo>
                  <a:cubicBezTo>
                    <a:pt x="207" y="230"/>
                    <a:pt x="207" y="229"/>
                    <a:pt x="206" y="229"/>
                  </a:cubicBezTo>
                  <a:cubicBezTo>
                    <a:pt x="206" y="228"/>
                    <a:pt x="205" y="227"/>
                    <a:pt x="205" y="226"/>
                  </a:cubicBezTo>
                  <a:cubicBezTo>
                    <a:pt x="205" y="225"/>
                    <a:pt x="205" y="225"/>
                    <a:pt x="204" y="224"/>
                  </a:cubicBezTo>
                  <a:cubicBezTo>
                    <a:pt x="204" y="224"/>
                    <a:pt x="204" y="223"/>
                    <a:pt x="204" y="223"/>
                  </a:cubicBezTo>
                  <a:cubicBezTo>
                    <a:pt x="203" y="221"/>
                    <a:pt x="203" y="219"/>
                    <a:pt x="202" y="218"/>
                  </a:cubicBezTo>
                  <a:cubicBezTo>
                    <a:pt x="201" y="214"/>
                    <a:pt x="201" y="211"/>
                    <a:pt x="200" y="207"/>
                  </a:cubicBezTo>
                  <a:cubicBezTo>
                    <a:pt x="199" y="204"/>
                    <a:pt x="199" y="201"/>
                    <a:pt x="198" y="199"/>
                  </a:cubicBezTo>
                  <a:cubicBezTo>
                    <a:pt x="197" y="193"/>
                    <a:pt x="198" y="189"/>
                    <a:pt x="197" y="186"/>
                  </a:cubicBezTo>
                  <a:cubicBezTo>
                    <a:pt x="197" y="185"/>
                    <a:pt x="197" y="183"/>
                    <a:pt x="197" y="183"/>
                  </a:cubicBezTo>
                  <a:cubicBezTo>
                    <a:pt x="197" y="182"/>
                    <a:pt x="197" y="182"/>
                    <a:pt x="197" y="182"/>
                  </a:cubicBezTo>
                  <a:cubicBezTo>
                    <a:pt x="196" y="182"/>
                    <a:pt x="196" y="182"/>
                    <a:pt x="196" y="182"/>
                  </a:cubicBezTo>
                  <a:cubicBezTo>
                    <a:pt x="189" y="181"/>
                    <a:pt x="189" y="181"/>
                    <a:pt x="189" y="181"/>
                  </a:cubicBezTo>
                  <a:cubicBezTo>
                    <a:pt x="189" y="181"/>
                    <a:pt x="189" y="182"/>
                    <a:pt x="188" y="185"/>
                  </a:cubicBezTo>
                  <a:cubicBezTo>
                    <a:pt x="187" y="186"/>
                    <a:pt x="187" y="188"/>
                    <a:pt x="186" y="190"/>
                  </a:cubicBezTo>
                  <a:cubicBezTo>
                    <a:pt x="185" y="193"/>
                    <a:pt x="185" y="195"/>
                    <a:pt x="184" y="198"/>
                  </a:cubicBezTo>
                  <a:cubicBezTo>
                    <a:pt x="184" y="201"/>
                    <a:pt x="183" y="204"/>
                    <a:pt x="183" y="208"/>
                  </a:cubicBezTo>
                  <a:cubicBezTo>
                    <a:pt x="182" y="212"/>
                    <a:pt x="182" y="216"/>
                    <a:pt x="182" y="220"/>
                  </a:cubicBezTo>
                  <a:cubicBezTo>
                    <a:pt x="182" y="222"/>
                    <a:pt x="182" y="225"/>
                    <a:pt x="182" y="227"/>
                  </a:cubicBezTo>
                  <a:cubicBezTo>
                    <a:pt x="182" y="228"/>
                    <a:pt x="182" y="229"/>
                    <a:pt x="182" y="231"/>
                  </a:cubicBezTo>
                  <a:cubicBezTo>
                    <a:pt x="182" y="232"/>
                    <a:pt x="182" y="233"/>
                    <a:pt x="182" y="235"/>
                  </a:cubicBezTo>
                  <a:cubicBezTo>
                    <a:pt x="183" y="237"/>
                    <a:pt x="183" y="240"/>
                    <a:pt x="183" y="243"/>
                  </a:cubicBezTo>
                  <a:cubicBezTo>
                    <a:pt x="184" y="243"/>
                    <a:pt x="184" y="244"/>
                    <a:pt x="184" y="245"/>
                  </a:cubicBezTo>
                  <a:cubicBezTo>
                    <a:pt x="184" y="247"/>
                    <a:pt x="185" y="249"/>
                    <a:pt x="185" y="251"/>
                  </a:cubicBezTo>
                  <a:cubicBezTo>
                    <a:pt x="186" y="251"/>
                    <a:pt x="186" y="252"/>
                    <a:pt x="186" y="252"/>
                  </a:cubicBezTo>
                  <a:cubicBezTo>
                    <a:pt x="189" y="263"/>
                    <a:pt x="195" y="276"/>
                    <a:pt x="204" y="287"/>
                  </a:cubicBezTo>
                  <a:cubicBezTo>
                    <a:pt x="213" y="299"/>
                    <a:pt x="226" y="311"/>
                    <a:pt x="242" y="319"/>
                  </a:cubicBezTo>
                  <a:cubicBezTo>
                    <a:pt x="246" y="321"/>
                    <a:pt x="250" y="323"/>
                    <a:pt x="255" y="324"/>
                  </a:cubicBezTo>
                  <a:cubicBezTo>
                    <a:pt x="255" y="324"/>
                    <a:pt x="255" y="324"/>
                    <a:pt x="255" y="324"/>
                  </a:cubicBezTo>
                  <a:cubicBezTo>
                    <a:pt x="258" y="325"/>
                    <a:pt x="260" y="326"/>
                    <a:pt x="262" y="327"/>
                  </a:cubicBezTo>
                  <a:cubicBezTo>
                    <a:pt x="264" y="327"/>
                    <a:pt x="267" y="328"/>
                    <a:pt x="269" y="328"/>
                  </a:cubicBezTo>
                  <a:cubicBezTo>
                    <a:pt x="278" y="330"/>
                    <a:pt x="289" y="331"/>
                    <a:pt x="299" y="331"/>
                  </a:cubicBezTo>
                  <a:cubicBezTo>
                    <a:pt x="310" y="330"/>
                    <a:pt x="321" y="328"/>
                    <a:pt x="332" y="324"/>
                  </a:cubicBezTo>
                  <a:cubicBezTo>
                    <a:pt x="334" y="323"/>
                    <a:pt x="335" y="323"/>
                    <a:pt x="337" y="322"/>
                  </a:cubicBezTo>
                  <a:cubicBezTo>
                    <a:pt x="339" y="321"/>
                    <a:pt x="341" y="320"/>
                    <a:pt x="343" y="319"/>
                  </a:cubicBezTo>
                  <a:cubicBezTo>
                    <a:pt x="350" y="316"/>
                    <a:pt x="357" y="311"/>
                    <a:pt x="363" y="306"/>
                  </a:cubicBezTo>
                  <a:cubicBezTo>
                    <a:pt x="366" y="305"/>
                    <a:pt x="368" y="302"/>
                    <a:pt x="370" y="300"/>
                  </a:cubicBezTo>
                  <a:cubicBezTo>
                    <a:pt x="373" y="298"/>
                    <a:pt x="375" y="296"/>
                    <a:pt x="377" y="294"/>
                  </a:cubicBezTo>
                  <a:cubicBezTo>
                    <a:pt x="379" y="291"/>
                    <a:pt x="381" y="289"/>
                    <a:pt x="383" y="287"/>
                  </a:cubicBezTo>
                  <a:cubicBezTo>
                    <a:pt x="385" y="284"/>
                    <a:pt x="387" y="281"/>
                    <a:pt x="388" y="279"/>
                  </a:cubicBezTo>
                  <a:cubicBezTo>
                    <a:pt x="389" y="278"/>
                    <a:pt x="390" y="276"/>
                    <a:pt x="391" y="275"/>
                  </a:cubicBezTo>
                  <a:cubicBezTo>
                    <a:pt x="393" y="271"/>
                    <a:pt x="393" y="271"/>
                    <a:pt x="393" y="271"/>
                  </a:cubicBezTo>
                  <a:cubicBezTo>
                    <a:pt x="395" y="268"/>
                    <a:pt x="396" y="265"/>
                    <a:pt x="398" y="263"/>
                  </a:cubicBezTo>
                  <a:cubicBezTo>
                    <a:pt x="399" y="260"/>
                    <a:pt x="400" y="257"/>
                    <a:pt x="402" y="254"/>
                  </a:cubicBezTo>
                  <a:cubicBezTo>
                    <a:pt x="403" y="250"/>
                    <a:pt x="403" y="250"/>
                    <a:pt x="403" y="250"/>
                  </a:cubicBezTo>
                  <a:cubicBezTo>
                    <a:pt x="404" y="248"/>
                    <a:pt x="404" y="246"/>
                    <a:pt x="405" y="245"/>
                  </a:cubicBezTo>
                  <a:cubicBezTo>
                    <a:pt x="405" y="243"/>
                    <a:pt x="406" y="242"/>
                    <a:pt x="406" y="240"/>
                  </a:cubicBezTo>
                  <a:cubicBezTo>
                    <a:pt x="407" y="238"/>
                    <a:pt x="407" y="237"/>
                    <a:pt x="408" y="235"/>
                  </a:cubicBezTo>
                  <a:cubicBezTo>
                    <a:pt x="408" y="233"/>
                    <a:pt x="408" y="233"/>
                    <a:pt x="408" y="233"/>
                  </a:cubicBezTo>
                  <a:cubicBezTo>
                    <a:pt x="408" y="233"/>
                    <a:pt x="408" y="233"/>
                    <a:pt x="408" y="233"/>
                  </a:cubicBezTo>
                  <a:cubicBezTo>
                    <a:pt x="409" y="231"/>
                    <a:pt x="409" y="231"/>
                    <a:pt x="409" y="231"/>
                  </a:cubicBezTo>
                  <a:cubicBezTo>
                    <a:pt x="410" y="227"/>
                    <a:pt x="410" y="227"/>
                    <a:pt x="410" y="227"/>
                  </a:cubicBezTo>
                  <a:cubicBezTo>
                    <a:pt x="410" y="224"/>
                    <a:pt x="410" y="224"/>
                    <a:pt x="410" y="224"/>
                  </a:cubicBezTo>
                  <a:cubicBezTo>
                    <a:pt x="411" y="222"/>
                    <a:pt x="411" y="222"/>
                    <a:pt x="411" y="222"/>
                  </a:cubicBezTo>
                  <a:cubicBezTo>
                    <a:pt x="411" y="221"/>
                    <a:pt x="411" y="221"/>
                    <a:pt x="411" y="221"/>
                  </a:cubicBezTo>
                  <a:cubicBezTo>
                    <a:pt x="411" y="220"/>
                    <a:pt x="411" y="220"/>
                    <a:pt x="411" y="220"/>
                  </a:cubicBezTo>
                  <a:cubicBezTo>
                    <a:pt x="411" y="218"/>
                    <a:pt x="411" y="218"/>
                    <a:pt x="411" y="218"/>
                  </a:cubicBezTo>
                  <a:cubicBezTo>
                    <a:pt x="412" y="215"/>
                    <a:pt x="412" y="212"/>
                    <a:pt x="413" y="209"/>
                  </a:cubicBezTo>
                  <a:cubicBezTo>
                    <a:pt x="413" y="203"/>
                    <a:pt x="414" y="197"/>
                    <a:pt x="414" y="191"/>
                  </a:cubicBezTo>
                  <a:cubicBezTo>
                    <a:pt x="414" y="188"/>
                    <a:pt x="414" y="185"/>
                    <a:pt x="414" y="182"/>
                  </a:cubicBezTo>
                  <a:cubicBezTo>
                    <a:pt x="414" y="180"/>
                    <a:pt x="414" y="178"/>
                    <a:pt x="414" y="176"/>
                  </a:cubicBezTo>
                  <a:cubicBezTo>
                    <a:pt x="414" y="175"/>
                    <a:pt x="413" y="173"/>
                    <a:pt x="413" y="172"/>
                  </a:cubicBezTo>
                  <a:cubicBezTo>
                    <a:pt x="413" y="171"/>
                    <a:pt x="413" y="169"/>
                    <a:pt x="413" y="168"/>
                  </a:cubicBezTo>
                  <a:cubicBezTo>
                    <a:pt x="413" y="166"/>
                    <a:pt x="413" y="164"/>
                    <a:pt x="412" y="162"/>
                  </a:cubicBezTo>
                  <a:cubicBezTo>
                    <a:pt x="412" y="159"/>
                    <a:pt x="411" y="156"/>
                    <a:pt x="411" y="153"/>
                  </a:cubicBezTo>
                  <a:cubicBezTo>
                    <a:pt x="410" y="150"/>
                    <a:pt x="410" y="146"/>
                    <a:pt x="409" y="143"/>
                  </a:cubicBezTo>
                  <a:cubicBezTo>
                    <a:pt x="408" y="140"/>
                    <a:pt x="407" y="137"/>
                    <a:pt x="406" y="133"/>
                  </a:cubicBezTo>
                  <a:cubicBezTo>
                    <a:pt x="402" y="121"/>
                    <a:pt x="397" y="108"/>
                    <a:pt x="390" y="96"/>
                  </a:cubicBezTo>
                  <a:cubicBezTo>
                    <a:pt x="384" y="86"/>
                    <a:pt x="378" y="77"/>
                    <a:pt x="370" y="68"/>
                  </a:cubicBezTo>
                  <a:cubicBezTo>
                    <a:pt x="369" y="67"/>
                    <a:pt x="367" y="65"/>
                    <a:pt x="366" y="64"/>
                  </a:cubicBezTo>
                  <a:cubicBezTo>
                    <a:pt x="365" y="63"/>
                    <a:pt x="365" y="63"/>
                    <a:pt x="365" y="63"/>
                  </a:cubicBezTo>
                  <a:cubicBezTo>
                    <a:pt x="356" y="53"/>
                    <a:pt x="345" y="44"/>
                    <a:pt x="333" y="36"/>
                  </a:cubicBezTo>
                  <a:cubicBezTo>
                    <a:pt x="316" y="24"/>
                    <a:pt x="297" y="16"/>
                    <a:pt x="277" y="10"/>
                  </a:cubicBezTo>
                  <a:cubicBezTo>
                    <a:pt x="275" y="9"/>
                    <a:pt x="273" y="9"/>
                    <a:pt x="270" y="8"/>
                  </a:cubicBezTo>
                  <a:cubicBezTo>
                    <a:pt x="241" y="1"/>
                    <a:pt x="210" y="0"/>
                    <a:pt x="180" y="6"/>
                  </a:cubicBezTo>
                  <a:cubicBezTo>
                    <a:pt x="178" y="7"/>
                    <a:pt x="175" y="7"/>
                    <a:pt x="173" y="8"/>
                  </a:cubicBezTo>
                  <a:cubicBezTo>
                    <a:pt x="172" y="8"/>
                    <a:pt x="171" y="8"/>
                    <a:pt x="171" y="8"/>
                  </a:cubicBezTo>
                  <a:cubicBezTo>
                    <a:pt x="167" y="9"/>
                    <a:pt x="164" y="10"/>
                    <a:pt x="161" y="11"/>
                  </a:cubicBezTo>
                  <a:cubicBezTo>
                    <a:pt x="157" y="12"/>
                    <a:pt x="154" y="13"/>
                    <a:pt x="150" y="14"/>
                  </a:cubicBezTo>
                  <a:cubicBezTo>
                    <a:pt x="140" y="18"/>
                    <a:pt x="140" y="18"/>
                    <a:pt x="140" y="18"/>
                  </a:cubicBezTo>
                  <a:cubicBezTo>
                    <a:pt x="131" y="22"/>
                    <a:pt x="131" y="22"/>
                    <a:pt x="131" y="22"/>
                  </a:cubicBezTo>
                  <a:cubicBezTo>
                    <a:pt x="129" y="23"/>
                    <a:pt x="129" y="23"/>
                    <a:pt x="129" y="23"/>
                  </a:cubicBezTo>
                  <a:cubicBezTo>
                    <a:pt x="129" y="23"/>
                    <a:pt x="129" y="23"/>
                    <a:pt x="129" y="23"/>
                  </a:cubicBezTo>
                  <a:cubicBezTo>
                    <a:pt x="129" y="23"/>
                    <a:pt x="127" y="24"/>
                    <a:pt x="127" y="23"/>
                  </a:cubicBezTo>
                  <a:cubicBezTo>
                    <a:pt x="126" y="24"/>
                    <a:pt x="126" y="24"/>
                    <a:pt x="126" y="24"/>
                  </a:cubicBezTo>
                  <a:cubicBezTo>
                    <a:pt x="122" y="26"/>
                    <a:pt x="122" y="26"/>
                    <a:pt x="122" y="26"/>
                  </a:cubicBezTo>
                  <a:cubicBezTo>
                    <a:pt x="112" y="31"/>
                    <a:pt x="112" y="31"/>
                    <a:pt x="112" y="31"/>
                  </a:cubicBezTo>
                  <a:cubicBezTo>
                    <a:pt x="103" y="37"/>
                    <a:pt x="103" y="37"/>
                    <a:pt x="103" y="37"/>
                  </a:cubicBezTo>
                  <a:cubicBezTo>
                    <a:pt x="99" y="40"/>
                    <a:pt x="99" y="40"/>
                    <a:pt x="99" y="40"/>
                  </a:cubicBezTo>
                  <a:cubicBezTo>
                    <a:pt x="97" y="40"/>
                    <a:pt x="96" y="42"/>
                    <a:pt x="95" y="43"/>
                  </a:cubicBezTo>
                  <a:cubicBezTo>
                    <a:pt x="90" y="46"/>
                    <a:pt x="90" y="46"/>
                    <a:pt x="90" y="46"/>
                  </a:cubicBezTo>
                  <a:cubicBezTo>
                    <a:pt x="86" y="49"/>
                    <a:pt x="86" y="49"/>
                    <a:pt x="86" y="49"/>
                  </a:cubicBezTo>
                  <a:cubicBezTo>
                    <a:pt x="83" y="51"/>
                    <a:pt x="80" y="53"/>
                    <a:pt x="78" y="56"/>
                  </a:cubicBezTo>
                  <a:cubicBezTo>
                    <a:pt x="72" y="60"/>
                    <a:pt x="67" y="65"/>
                    <a:pt x="62" y="70"/>
                  </a:cubicBezTo>
                  <a:cubicBezTo>
                    <a:pt x="56" y="76"/>
                    <a:pt x="51" y="83"/>
                    <a:pt x="46" y="89"/>
                  </a:cubicBezTo>
                  <a:cubicBezTo>
                    <a:pt x="43" y="94"/>
                    <a:pt x="39" y="99"/>
                    <a:pt x="36" y="103"/>
                  </a:cubicBezTo>
                  <a:cubicBezTo>
                    <a:pt x="29" y="115"/>
                    <a:pt x="22" y="128"/>
                    <a:pt x="18" y="141"/>
                  </a:cubicBezTo>
                  <a:cubicBezTo>
                    <a:pt x="17" y="142"/>
                    <a:pt x="17" y="143"/>
                    <a:pt x="16" y="144"/>
                  </a:cubicBezTo>
                  <a:cubicBezTo>
                    <a:pt x="15" y="147"/>
                    <a:pt x="15" y="149"/>
                    <a:pt x="14" y="151"/>
                  </a:cubicBezTo>
                  <a:cubicBezTo>
                    <a:pt x="13" y="154"/>
                    <a:pt x="12" y="157"/>
                    <a:pt x="11" y="160"/>
                  </a:cubicBezTo>
                  <a:cubicBezTo>
                    <a:pt x="9" y="167"/>
                    <a:pt x="8" y="173"/>
                    <a:pt x="6" y="180"/>
                  </a:cubicBezTo>
                  <a:cubicBezTo>
                    <a:pt x="1" y="206"/>
                    <a:pt x="0" y="233"/>
                    <a:pt x="2" y="258"/>
                  </a:cubicBezTo>
                  <a:cubicBezTo>
                    <a:pt x="3" y="263"/>
                    <a:pt x="3" y="268"/>
                    <a:pt x="4" y="273"/>
                  </a:cubicBezTo>
                  <a:cubicBezTo>
                    <a:pt x="4" y="276"/>
                    <a:pt x="5" y="278"/>
                    <a:pt x="5" y="281"/>
                  </a:cubicBezTo>
                  <a:cubicBezTo>
                    <a:pt x="5" y="282"/>
                    <a:pt x="6" y="283"/>
                    <a:pt x="6" y="285"/>
                  </a:cubicBezTo>
                  <a:cubicBezTo>
                    <a:pt x="6" y="288"/>
                    <a:pt x="7" y="292"/>
                    <a:pt x="8" y="296"/>
                  </a:cubicBezTo>
                  <a:cubicBezTo>
                    <a:pt x="15" y="328"/>
                    <a:pt x="26" y="359"/>
                    <a:pt x="41" y="387"/>
                  </a:cubicBezTo>
                  <a:cubicBezTo>
                    <a:pt x="42" y="388"/>
                    <a:pt x="43" y="390"/>
                    <a:pt x="44" y="392"/>
                  </a:cubicBezTo>
                  <a:cubicBezTo>
                    <a:pt x="46" y="395"/>
                    <a:pt x="47" y="397"/>
                    <a:pt x="48" y="399"/>
                  </a:cubicBezTo>
                  <a:cubicBezTo>
                    <a:pt x="53" y="407"/>
                    <a:pt x="53" y="407"/>
                    <a:pt x="53" y="407"/>
                  </a:cubicBezTo>
                  <a:cubicBezTo>
                    <a:pt x="58" y="415"/>
                    <a:pt x="58" y="415"/>
                    <a:pt x="58" y="415"/>
                  </a:cubicBezTo>
                  <a:cubicBezTo>
                    <a:pt x="61" y="418"/>
                    <a:pt x="61" y="418"/>
                    <a:pt x="61" y="418"/>
                  </a:cubicBezTo>
                  <a:cubicBezTo>
                    <a:pt x="64" y="422"/>
                    <a:pt x="64" y="422"/>
                    <a:pt x="64" y="422"/>
                  </a:cubicBezTo>
                  <a:cubicBezTo>
                    <a:pt x="68" y="428"/>
                    <a:pt x="68" y="428"/>
                    <a:pt x="68" y="428"/>
                  </a:cubicBezTo>
                  <a:cubicBezTo>
                    <a:pt x="69" y="429"/>
                    <a:pt x="69" y="429"/>
                    <a:pt x="69" y="429"/>
                  </a:cubicBezTo>
                  <a:cubicBezTo>
                    <a:pt x="70" y="430"/>
                    <a:pt x="69" y="429"/>
                    <a:pt x="69" y="430"/>
                  </a:cubicBezTo>
                  <a:cubicBezTo>
                    <a:pt x="70" y="430"/>
                    <a:pt x="70" y="430"/>
                    <a:pt x="70" y="430"/>
                  </a:cubicBezTo>
                  <a:cubicBezTo>
                    <a:pt x="72" y="432"/>
                    <a:pt x="72" y="432"/>
                    <a:pt x="72" y="432"/>
                  </a:cubicBezTo>
                  <a:cubicBezTo>
                    <a:pt x="74" y="435"/>
                    <a:pt x="74" y="435"/>
                    <a:pt x="74" y="435"/>
                  </a:cubicBezTo>
                  <a:cubicBezTo>
                    <a:pt x="80" y="442"/>
                    <a:pt x="80" y="442"/>
                    <a:pt x="80" y="442"/>
                  </a:cubicBezTo>
                  <a:cubicBezTo>
                    <a:pt x="84" y="446"/>
                    <a:pt x="87" y="451"/>
                    <a:pt x="91" y="455"/>
                  </a:cubicBezTo>
                  <a:cubicBezTo>
                    <a:pt x="95" y="459"/>
                    <a:pt x="99" y="463"/>
                    <a:pt x="103" y="467"/>
                  </a:cubicBezTo>
                  <a:cubicBezTo>
                    <a:pt x="104" y="468"/>
                    <a:pt x="106" y="470"/>
                    <a:pt x="108" y="471"/>
                  </a:cubicBezTo>
                  <a:cubicBezTo>
                    <a:pt x="109" y="473"/>
                    <a:pt x="111" y="474"/>
                    <a:pt x="112" y="476"/>
                  </a:cubicBezTo>
                  <a:cubicBezTo>
                    <a:pt x="113" y="477"/>
                    <a:pt x="114" y="477"/>
                    <a:pt x="115" y="478"/>
                  </a:cubicBezTo>
                  <a:cubicBezTo>
                    <a:pt x="119" y="482"/>
                    <a:pt x="123" y="485"/>
                    <a:pt x="127" y="489"/>
                  </a:cubicBezTo>
                  <a:cubicBezTo>
                    <a:pt x="131" y="493"/>
                    <a:pt x="135" y="496"/>
                    <a:pt x="139" y="499"/>
                  </a:cubicBezTo>
                  <a:cubicBezTo>
                    <a:pt x="157" y="514"/>
                    <a:pt x="175" y="526"/>
                    <a:pt x="193" y="537"/>
                  </a:cubicBezTo>
                  <a:cubicBezTo>
                    <a:pt x="195" y="538"/>
                    <a:pt x="197" y="539"/>
                    <a:pt x="199" y="540"/>
                  </a:cubicBezTo>
                  <a:cubicBezTo>
                    <a:pt x="213" y="548"/>
                    <a:pt x="227" y="556"/>
                    <a:pt x="240" y="562"/>
                  </a:cubicBezTo>
                  <a:cubicBezTo>
                    <a:pt x="259" y="571"/>
                    <a:pt x="278" y="579"/>
                    <a:pt x="296" y="585"/>
                  </a:cubicBezTo>
                  <a:cubicBezTo>
                    <a:pt x="302" y="588"/>
                    <a:pt x="309" y="590"/>
                    <a:pt x="315" y="592"/>
                  </a:cubicBezTo>
                  <a:cubicBezTo>
                    <a:pt x="321" y="594"/>
                    <a:pt x="327" y="596"/>
                    <a:pt x="333" y="598"/>
                  </a:cubicBezTo>
                  <a:cubicBezTo>
                    <a:pt x="361" y="607"/>
                    <a:pt x="385" y="613"/>
                    <a:pt x="406" y="6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pic>
        <p:nvPicPr>
          <p:cNvPr id="17" name="图形 16"/>
          <p:cNvPicPr>
            <a:picLocks noChangeAspect="1"/>
          </p:cNvPicPr>
          <p:nvPr>
            <p:custDataLst>
              <p:tags r:id="rId21"/>
            </p:custDataLst>
          </p:nvPr>
        </p:nvPicPr>
        <p:blipFill>
          <a:blip r:embed="rId22">
            <a:lum bright="42000"/>
          </a:blip>
          <a:srcRect b="19007"/>
          <a:stretch>
            <a:fillRect/>
          </a:stretch>
        </p:blipFill>
        <p:spPr>
          <a:xfrm>
            <a:off x="5080" y="5680075"/>
            <a:ext cx="12192000" cy="1149985"/>
          </a:xfrm>
          <a:prstGeom prst="rect">
            <a:avLst/>
          </a:prstGeom>
        </p:spPr>
      </p:pic>
      <p:sp>
        <p:nvSpPr>
          <p:cNvPr id="2" name="文本框 1"/>
          <p:cNvSpPr txBox="1"/>
          <p:nvPr>
            <p:custDataLst>
              <p:tags r:id="rId23"/>
            </p:custDataLst>
          </p:nvPr>
        </p:nvSpPr>
        <p:spPr>
          <a:xfrm>
            <a:off x="735330" y="1395730"/>
            <a:ext cx="10730865" cy="273812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sz="3600">
                <a:latin typeface="方正风雅楷宋简体" panose="02000600000000000000" charset="-122"/>
                <a:ea typeface="方正风雅楷宋简体" panose="02000600000000000000" charset="-122"/>
              </a:rPr>
              <a:t>庄宗既好俳优又知音能度曲至今汾晋之俗往往能歌其声谓之御制者皆是也其小字亚子当时人或谓之亚次又别为优名以自目曰李天下自其为王至于为天子常身与俳优杂戏于庭伶人由此用事遂至于亡</a:t>
            </a:r>
            <a:endParaRPr lang="zh-CN" altLang="en-US" sz="3600">
              <a:latin typeface="方正风雅楷宋简体" panose="02000600000000000000" charset="-122"/>
              <a:ea typeface="方正风雅楷宋简体" panose="02000600000000000000" charset="-122"/>
            </a:endParaRPr>
          </a:p>
          <a:p>
            <a:pPr algn="r"/>
            <a:r>
              <a:rPr lang="zh-CN" altLang="en-US" sz="2800">
                <a:latin typeface="方正风雅楷宋简体" panose="02000600000000000000" charset="-122"/>
                <a:ea typeface="方正风雅楷宋简体" panose="02000600000000000000" charset="-122"/>
              </a:rPr>
              <a:t>（《新五代史</a:t>
            </a:r>
            <a:r>
              <a:rPr lang="en-US" altLang="zh-CN" sz="2800">
                <a:latin typeface="方正风雅楷宋简体" panose="02000600000000000000" charset="-122"/>
                <a:ea typeface="方正风雅楷宋简体" panose="02000600000000000000" charset="-122"/>
              </a:rPr>
              <a:t>·</a:t>
            </a:r>
            <a:r>
              <a:rPr lang="zh-CN" altLang="en-US" sz="2800">
                <a:latin typeface="方正风雅楷宋简体" panose="02000600000000000000" charset="-122"/>
                <a:ea typeface="方正风雅楷宋简体" panose="02000600000000000000" charset="-122"/>
              </a:rPr>
              <a:t>伶官传》）</a:t>
            </a:r>
            <a:endParaRPr lang="zh-CN" altLang="en-US" sz="3600">
              <a:latin typeface="方正风雅楷宋简体" panose="02000600000000000000" charset="-122"/>
              <a:ea typeface="方正风雅楷宋简体" panose="02000600000000000000" charset="-122"/>
            </a:endParaRPr>
          </a:p>
        </p:txBody>
      </p:sp>
      <p:sp>
        <p:nvSpPr>
          <p:cNvPr id="3" name="文本框 2"/>
          <p:cNvSpPr txBox="1"/>
          <p:nvPr>
            <p:custDataLst>
              <p:tags r:id="rId24"/>
            </p:custDataLst>
          </p:nvPr>
        </p:nvSpPr>
        <p:spPr>
          <a:xfrm>
            <a:off x="788035" y="751205"/>
            <a:ext cx="9003665" cy="583565"/>
          </a:xfrm>
          <a:prstGeom prst="rect">
            <a:avLst/>
          </a:prstGeom>
          <a:noFill/>
        </p:spPr>
        <p:txBody>
          <a:bodyPr wrap="square" rtlCol="0" anchor="t">
            <a:spAutoFit/>
          </a:bodyPr>
          <a:lstStyle/>
          <a:p>
            <a:r>
              <a:rPr lang="zh-CN" altLang="en-US" sz="3200" b="1">
                <a:solidFill>
                  <a:schemeClr val="accent6">
                    <a:lumMod val="50000"/>
                  </a:schemeClr>
                </a:solidFill>
                <a:latin typeface="华文中宋" panose="02010600040101010101" charset="-122"/>
                <a:ea typeface="华文中宋" panose="02010600040101010101" charset="-122"/>
              </a:rPr>
              <a:t>背景梳理：</a:t>
            </a:r>
            <a:r>
              <a:rPr lang="zh-CN" altLang="en-US" sz="2800">
                <a:latin typeface="华文中宋" panose="02010600040101010101" charset="-122"/>
                <a:ea typeface="华文中宋" panose="02010600040101010101" charset="-122"/>
              </a:rPr>
              <a:t>下面这段文字，进行断句，再翻译</a:t>
            </a:r>
            <a:endParaRPr lang="zh-CN" altLang="en-US" sz="2800">
              <a:latin typeface="华文中宋" panose="02010600040101010101" charset="-122"/>
              <a:ea typeface="华文中宋" panose="02010600040101010101" charset="-122"/>
            </a:endParaRPr>
          </a:p>
        </p:txBody>
      </p:sp>
      <p:sp>
        <p:nvSpPr>
          <p:cNvPr id="4" name="文本框 3"/>
          <p:cNvSpPr txBox="1"/>
          <p:nvPr/>
        </p:nvSpPr>
        <p:spPr>
          <a:xfrm>
            <a:off x="421640" y="4280535"/>
            <a:ext cx="11280775" cy="2372360"/>
          </a:xfrm>
          <a:prstGeom prst="rect">
            <a:avLst/>
          </a:prstGeom>
          <a:noFill/>
        </p:spPr>
        <p:txBody>
          <a:bodyPr wrap="square" rtlCol="0" anchor="t">
            <a:noAutofit/>
          </a:bodyPr>
          <a:p>
            <a:r>
              <a:rPr lang="zh-CN" altLang="en-US" sz="2800" b="1"/>
              <a:t>（后唐）庄宗既喜好滑稽戏，又通晓音乐，还能谱曲，到现在，汾州、晋州一带，很多人能唱他唱的歌，称为“皇帝亲自制作”的歌到处都是。他的小名叫亚子，当时有人叫他亚次。另外他又给自己取了个艺名，叫李天下。从他做王，到做天子，他常常与伶人一道在庭院里演杂戏，伶人因此而当权，最终导致灭亡。</a:t>
            </a:r>
            <a:endParaRPr lang="zh-CN" altLang="en-US" sz="2800" b="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E9E4"/>
        </a:solidFill>
        <a:effectLst/>
      </p:bgPr>
    </p:bg>
    <p:spTree>
      <p:nvGrpSpPr>
        <p:cNvPr id="1" name=""/>
        <p:cNvGrpSpPr/>
        <p:nvPr/>
      </p:nvGrpSpPr>
      <p:grpSpPr>
        <a:xfrm>
          <a:off x="0" y="0"/>
          <a:ext cx="0" cy="0"/>
          <a:chOff x="0" y="0"/>
          <a:chExt cx="0" cy="0"/>
        </a:xfrm>
      </p:grpSpPr>
      <p:grpSp>
        <p:nvGrpSpPr>
          <p:cNvPr id="370" name="组合 369"/>
          <p:cNvGrpSpPr/>
          <p:nvPr>
            <p:custDataLst>
              <p:tags r:id="rId1"/>
            </p:custDataLst>
          </p:nvPr>
        </p:nvGrpSpPr>
        <p:grpSpPr>
          <a:xfrm rot="1495301" flipH="1">
            <a:off x="4840605" y="2930525"/>
            <a:ext cx="2672080" cy="2298700"/>
            <a:chOff x="1544638" y="-485775"/>
            <a:chExt cx="9102725" cy="7832726"/>
          </a:xfrm>
          <a:solidFill>
            <a:srgbClr val="FFFFFF">
              <a:alpha val="25000"/>
            </a:srgbClr>
          </a:solidFill>
        </p:grpSpPr>
        <p:sp>
          <p:nvSpPr>
            <p:cNvPr id="371" name="Freeform 5"/>
            <p:cNvSpPr/>
            <p:nvPr>
              <p:custDataLst>
                <p:tags r:id="rId2"/>
              </p:custDataLst>
            </p:nvPr>
          </p:nvSpPr>
          <p:spPr bwMode="auto">
            <a:xfrm>
              <a:off x="7000876" y="404813"/>
              <a:ext cx="2230438" cy="3649663"/>
            </a:xfrm>
            <a:custGeom>
              <a:avLst/>
              <a:gdLst>
                <a:gd name="T0" fmla="*/ 13 w 594"/>
                <a:gd name="T1" fmla="*/ 194 h 972"/>
                <a:gd name="T2" fmla="*/ 9 w 594"/>
                <a:gd name="T3" fmla="*/ 242 h 972"/>
                <a:gd name="T4" fmla="*/ 11 w 594"/>
                <a:gd name="T5" fmla="*/ 333 h 972"/>
                <a:gd name="T6" fmla="*/ 19 w 594"/>
                <a:gd name="T7" fmla="*/ 362 h 972"/>
                <a:gd name="T8" fmla="*/ 26 w 594"/>
                <a:gd name="T9" fmla="*/ 347 h 972"/>
                <a:gd name="T10" fmla="*/ 88 w 594"/>
                <a:gd name="T11" fmla="*/ 269 h 972"/>
                <a:gd name="T12" fmla="*/ 98 w 594"/>
                <a:gd name="T13" fmla="*/ 279 h 972"/>
                <a:gd name="T14" fmla="*/ 40 w 594"/>
                <a:gd name="T15" fmla="*/ 371 h 972"/>
                <a:gd name="T16" fmla="*/ 22 w 594"/>
                <a:gd name="T17" fmla="*/ 441 h 972"/>
                <a:gd name="T18" fmla="*/ 22 w 594"/>
                <a:gd name="T19" fmla="*/ 514 h 972"/>
                <a:gd name="T20" fmla="*/ 35 w 594"/>
                <a:gd name="T21" fmla="*/ 523 h 972"/>
                <a:gd name="T22" fmla="*/ 94 w 594"/>
                <a:gd name="T23" fmla="*/ 435 h 972"/>
                <a:gd name="T24" fmla="*/ 176 w 594"/>
                <a:gd name="T25" fmla="*/ 366 h 972"/>
                <a:gd name="T26" fmla="*/ 222 w 594"/>
                <a:gd name="T27" fmla="*/ 349 h 972"/>
                <a:gd name="T28" fmla="*/ 183 w 594"/>
                <a:gd name="T29" fmla="*/ 382 h 972"/>
                <a:gd name="T30" fmla="*/ 111 w 594"/>
                <a:gd name="T31" fmla="*/ 452 h 972"/>
                <a:gd name="T32" fmla="*/ 52 w 594"/>
                <a:gd name="T33" fmla="*/ 571 h 972"/>
                <a:gd name="T34" fmla="*/ 82 w 594"/>
                <a:gd name="T35" fmla="*/ 574 h 972"/>
                <a:gd name="T36" fmla="*/ 173 w 594"/>
                <a:gd name="T37" fmla="*/ 513 h 972"/>
                <a:gd name="T38" fmla="*/ 281 w 594"/>
                <a:gd name="T39" fmla="*/ 484 h 972"/>
                <a:gd name="T40" fmla="*/ 302 w 594"/>
                <a:gd name="T41" fmla="*/ 481 h 972"/>
                <a:gd name="T42" fmla="*/ 311 w 594"/>
                <a:gd name="T43" fmla="*/ 491 h 972"/>
                <a:gd name="T44" fmla="*/ 246 w 594"/>
                <a:gd name="T45" fmla="*/ 511 h 972"/>
                <a:gd name="T46" fmla="*/ 122 w 594"/>
                <a:gd name="T47" fmla="*/ 604 h 972"/>
                <a:gd name="T48" fmla="*/ 59 w 594"/>
                <a:gd name="T49" fmla="*/ 692 h 972"/>
                <a:gd name="T50" fmla="*/ 46 w 594"/>
                <a:gd name="T51" fmla="*/ 717 h 972"/>
                <a:gd name="T52" fmla="*/ 33 w 594"/>
                <a:gd name="T53" fmla="*/ 779 h 972"/>
                <a:gd name="T54" fmla="*/ 76 w 594"/>
                <a:gd name="T55" fmla="*/ 718 h 972"/>
                <a:gd name="T56" fmla="*/ 163 w 594"/>
                <a:gd name="T57" fmla="*/ 658 h 972"/>
                <a:gd name="T58" fmla="*/ 170 w 594"/>
                <a:gd name="T59" fmla="*/ 661 h 972"/>
                <a:gd name="T60" fmla="*/ 94 w 594"/>
                <a:gd name="T61" fmla="*/ 736 h 972"/>
                <a:gd name="T62" fmla="*/ 34 w 594"/>
                <a:gd name="T63" fmla="*/ 827 h 972"/>
                <a:gd name="T64" fmla="*/ 4 w 594"/>
                <a:gd name="T65" fmla="*/ 916 h 972"/>
                <a:gd name="T66" fmla="*/ 2 w 594"/>
                <a:gd name="T67" fmla="*/ 964 h 972"/>
                <a:gd name="T68" fmla="*/ 63 w 594"/>
                <a:gd name="T69" fmla="*/ 898 h 972"/>
                <a:gd name="T70" fmla="*/ 104 w 594"/>
                <a:gd name="T71" fmla="*/ 887 h 972"/>
                <a:gd name="T72" fmla="*/ 161 w 594"/>
                <a:gd name="T73" fmla="*/ 906 h 972"/>
                <a:gd name="T74" fmla="*/ 241 w 594"/>
                <a:gd name="T75" fmla="*/ 968 h 972"/>
                <a:gd name="T76" fmla="*/ 249 w 594"/>
                <a:gd name="T77" fmla="*/ 972 h 972"/>
                <a:gd name="T78" fmla="*/ 230 w 594"/>
                <a:gd name="T79" fmla="*/ 888 h 972"/>
                <a:gd name="T80" fmla="*/ 200 w 594"/>
                <a:gd name="T81" fmla="*/ 841 h 972"/>
                <a:gd name="T82" fmla="*/ 190 w 594"/>
                <a:gd name="T83" fmla="*/ 814 h 972"/>
                <a:gd name="T84" fmla="*/ 265 w 594"/>
                <a:gd name="T85" fmla="*/ 811 h 972"/>
                <a:gd name="T86" fmla="*/ 340 w 594"/>
                <a:gd name="T87" fmla="*/ 790 h 972"/>
                <a:gd name="T88" fmla="*/ 413 w 594"/>
                <a:gd name="T89" fmla="*/ 743 h 972"/>
                <a:gd name="T90" fmla="*/ 464 w 594"/>
                <a:gd name="T91" fmla="*/ 747 h 972"/>
                <a:gd name="T92" fmla="*/ 436 w 594"/>
                <a:gd name="T93" fmla="*/ 684 h 972"/>
                <a:gd name="T94" fmla="*/ 396 w 594"/>
                <a:gd name="T95" fmla="*/ 652 h 972"/>
                <a:gd name="T96" fmla="*/ 423 w 594"/>
                <a:gd name="T97" fmla="*/ 611 h 972"/>
                <a:gd name="T98" fmla="*/ 496 w 594"/>
                <a:gd name="T99" fmla="*/ 532 h 972"/>
                <a:gd name="T100" fmla="*/ 584 w 594"/>
                <a:gd name="T101" fmla="*/ 475 h 972"/>
                <a:gd name="T102" fmla="*/ 594 w 594"/>
                <a:gd name="T103" fmla="*/ 466 h 972"/>
                <a:gd name="T104" fmla="*/ 548 w 594"/>
                <a:gd name="T105" fmla="*/ 370 h 972"/>
                <a:gd name="T106" fmla="*/ 478 w 594"/>
                <a:gd name="T107" fmla="*/ 288 h 972"/>
                <a:gd name="T108" fmla="*/ 378 w 594"/>
                <a:gd name="T109" fmla="*/ 238 h 972"/>
                <a:gd name="T110" fmla="*/ 358 w 594"/>
                <a:gd name="T111" fmla="*/ 218 h 972"/>
                <a:gd name="T112" fmla="*/ 404 w 594"/>
                <a:gd name="T113" fmla="*/ 131 h 972"/>
                <a:gd name="T114" fmla="*/ 412 w 594"/>
                <a:gd name="T115" fmla="*/ 52 h 972"/>
                <a:gd name="T116" fmla="*/ 301 w 594"/>
                <a:gd name="T117" fmla="*/ 3 h 972"/>
                <a:gd name="T118" fmla="*/ 246 w 594"/>
                <a:gd name="T119" fmla="*/ 1 h 972"/>
                <a:gd name="T120" fmla="*/ 143 w 594"/>
                <a:gd name="T121" fmla="*/ 31 h 972"/>
                <a:gd name="T122" fmla="*/ 78 w 594"/>
                <a:gd name="T123" fmla="*/ 74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972">
                  <a:moveTo>
                    <a:pt x="62" y="91"/>
                  </a:moveTo>
                  <a:cubicBezTo>
                    <a:pt x="53" y="101"/>
                    <a:pt x="45" y="112"/>
                    <a:pt x="38" y="123"/>
                  </a:cubicBezTo>
                  <a:cubicBezTo>
                    <a:pt x="26" y="144"/>
                    <a:pt x="18" y="168"/>
                    <a:pt x="13" y="194"/>
                  </a:cubicBezTo>
                  <a:cubicBezTo>
                    <a:pt x="13" y="196"/>
                    <a:pt x="13" y="199"/>
                    <a:pt x="12" y="201"/>
                  </a:cubicBezTo>
                  <a:cubicBezTo>
                    <a:pt x="12" y="201"/>
                    <a:pt x="12" y="202"/>
                    <a:pt x="12" y="202"/>
                  </a:cubicBezTo>
                  <a:cubicBezTo>
                    <a:pt x="10" y="215"/>
                    <a:pt x="9" y="229"/>
                    <a:pt x="9" y="242"/>
                  </a:cubicBezTo>
                  <a:cubicBezTo>
                    <a:pt x="9" y="259"/>
                    <a:pt x="10" y="276"/>
                    <a:pt x="10" y="293"/>
                  </a:cubicBezTo>
                  <a:cubicBezTo>
                    <a:pt x="10" y="296"/>
                    <a:pt x="10" y="299"/>
                    <a:pt x="10" y="302"/>
                  </a:cubicBezTo>
                  <a:cubicBezTo>
                    <a:pt x="11" y="312"/>
                    <a:pt x="11" y="322"/>
                    <a:pt x="11" y="333"/>
                  </a:cubicBezTo>
                  <a:cubicBezTo>
                    <a:pt x="11" y="336"/>
                    <a:pt x="11" y="340"/>
                    <a:pt x="12" y="343"/>
                  </a:cubicBezTo>
                  <a:cubicBezTo>
                    <a:pt x="12" y="348"/>
                    <a:pt x="14" y="352"/>
                    <a:pt x="16" y="357"/>
                  </a:cubicBezTo>
                  <a:cubicBezTo>
                    <a:pt x="17" y="359"/>
                    <a:pt x="18" y="360"/>
                    <a:pt x="19" y="362"/>
                  </a:cubicBezTo>
                  <a:cubicBezTo>
                    <a:pt x="19" y="361"/>
                    <a:pt x="20" y="361"/>
                    <a:pt x="20" y="360"/>
                  </a:cubicBezTo>
                  <a:cubicBezTo>
                    <a:pt x="21" y="358"/>
                    <a:pt x="22" y="356"/>
                    <a:pt x="23" y="354"/>
                  </a:cubicBezTo>
                  <a:cubicBezTo>
                    <a:pt x="24" y="352"/>
                    <a:pt x="25" y="349"/>
                    <a:pt x="26" y="347"/>
                  </a:cubicBezTo>
                  <a:cubicBezTo>
                    <a:pt x="30" y="331"/>
                    <a:pt x="38" y="319"/>
                    <a:pt x="48" y="308"/>
                  </a:cubicBezTo>
                  <a:cubicBezTo>
                    <a:pt x="60" y="296"/>
                    <a:pt x="71" y="284"/>
                    <a:pt x="84" y="273"/>
                  </a:cubicBezTo>
                  <a:cubicBezTo>
                    <a:pt x="85" y="272"/>
                    <a:pt x="87" y="271"/>
                    <a:pt x="88" y="269"/>
                  </a:cubicBezTo>
                  <a:cubicBezTo>
                    <a:pt x="98" y="261"/>
                    <a:pt x="108" y="254"/>
                    <a:pt x="118" y="247"/>
                  </a:cubicBezTo>
                  <a:cubicBezTo>
                    <a:pt x="125" y="243"/>
                    <a:pt x="133" y="238"/>
                    <a:pt x="143" y="237"/>
                  </a:cubicBezTo>
                  <a:cubicBezTo>
                    <a:pt x="127" y="250"/>
                    <a:pt x="112" y="264"/>
                    <a:pt x="98" y="279"/>
                  </a:cubicBezTo>
                  <a:cubicBezTo>
                    <a:pt x="96" y="280"/>
                    <a:pt x="95" y="282"/>
                    <a:pt x="93" y="283"/>
                  </a:cubicBezTo>
                  <a:cubicBezTo>
                    <a:pt x="76" y="302"/>
                    <a:pt x="61" y="322"/>
                    <a:pt x="50" y="346"/>
                  </a:cubicBezTo>
                  <a:cubicBezTo>
                    <a:pt x="47" y="355"/>
                    <a:pt x="43" y="363"/>
                    <a:pt x="40" y="371"/>
                  </a:cubicBezTo>
                  <a:cubicBezTo>
                    <a:pt x="39" y="374"/>
                    <a:pt x="38" y="376"/>
                    <a:pt x="37" y="378"/>
                  </a:cubicBezTo>
                  <a:cubicBezTo>
                    <a:pt x="32" y="395"/>
                    <a:pt x="27" y="412"/>
                    <a:pt x="24" y="430"/>
                  </a:cubicBezTo>
                  <a:cubicBezTo>
                    <a:pt x="23" y="433"/>
                    <a:pt x="23" y="437"/>
                    <a:pt x="22" y="441"/>
                  </a:cubicBezTo>
                  <a:cubicBezTo>
                    <a:pt x="21" y="449"/>
                    <a:pt x="20" y="458"/>
                    <a:pt x="20" y="467"/>
                  </a:cubicBezTo>
                  <a:cubicBezTo>
                    <a:pt x="19" y="482"/>
                    <a:pt x="20" y="493"/>
                    <a:pt x="21" y="503"/>
                  </a:cubicBezTo>
                  <a:cubicBezTo>
                    <a:pt x="21" y="507"/>
                    <a:pt x="21" y="510"/>
                    <a:pt x="22" y="514"/>
                  </a:cubicBezTo>
                  <a:cubicBezTo>
                    <a:pt x="23" y="520"/>
                    <a:pt x="25" y="526"/>
                    <a:pt x="27" y="532"/>
                  </a:cubicBezTo>
                  <a:cubicBezTo>
                    <a:pt x="29" y="529"/>
                    <a:pt x="32" y="527"/>
                    <a:pt x="34" y="525"/>
                  </a:cubicBezTo>
                  <a:cubicBezTo>
                    <a:pt x="34" y="524"/>
                    <a:pt x="35" y="523"/>
                    <a:pt x="35" y="523"/>
                  </a:cubicBezTo>
                  <a:cubicBezTo>
                    <a:pt x="36" y="522"/>
                    <a:pt x="37" y="521"/>
                    <a:pt x="37" y="520"/>
                  </a:cubicBezTo>
                  <a:cubicBezTo>
                    <a:pt x="41" y="514"/>
                    <a:pt x="45" y="508"/>
                    <a:pt x="48" y="501"/>
                  </a:cubicBezTo>
                  <a:cubicBezTo>
                    <a:pt x="60" y="476"/>
                    <a:pt x="76" y="454"/>
                    <a:pt x="94" y="435"/>
                  </a:cubicBezTo>
                  <a:cubicBezTo>
                    <a:pt x="96" y="433"/>
                    <a:pt x="97" y="431"/>
                    <a:pt x="99" y="430"/>
                  </a:cubicBezTo>
                  <a:cubicBezTo>
                    <a:pt x="119" y="408"/>
                    <a:pt x="143" y="390"/>
                    <a:pt x="167" y="372"/>
                  </a:cubicBezTo>
                  <a:cubicBezTo>
                    <a:pt x="170" y="370"/>
                    <a:pt x="173" y="368"/>
                    <a:pt x="176" y="366"/>
                  </a:cubicBezTo>
                  <a:cubicBezTo>
                    <a:pt x="178" y="365"/>
                    <a:pt x="180" y="363"/>
                    <a:pt x="182" y="362"/>
                  </a:cubicBezTo>
                  <a:cubicBezTo>
                    <a:pt x="196" y="354"/>
                    <a:pt x="211" y="347"/>
                    <a:pt x="228" y="338"/>
                  </a:cubicBezTo>
                  <a:cubicBezTo>
                    <a:pt x="224" y="345"/>
                    <a:pt x="224" y="348"/>
                    <a:pt x="222" y="349"/>
                  </a:cubicBezTo>
                  <a:cubicBezTo>
                    <a:pt x="213" y="358"/>
                    <a:pt x="203" y="365"/>
                    <a:pt x="193" y="373"/>
                  </a:cubicBezTo>
                  <a:cubicBezTo>
                    <a:pt x="192" y="375"/>
                    <a:pt x="190" y="376"/>
                    <a:pt x="188" y="377"/>
                  </a:cubicBezTo>
                  <a:cubicBezTo>
                    <a:pt x="186" y="379"/>
                    <a:pt x="184" y="380"/>
                    <a:pt x="183" y="382"/>
                  </a:cubicBezTo>
                  <a:cubicBezTo>
                    <a:pt x="158" y="402"/>
                    <a:pt x="136" y="423"/>
                    <a:pt x="115" y="447"/>
                  </a:cubicBezTo>
                  <a:cubicBezTo>
                    <a:pt x="115" y="447"/>
                    <a:pt x="114" y="448"/>
                    <a:pt x="114" y="448"/>
                  </a:cubicBezTo>
                  <a:cubicBezTo>
                    <a:pt x="113" y="450"/>
                    <a:pt x="112" y="451"/>
                    <a:pt x="111" y="452"/>
                  </a:cubicBezTo>
                  <a:cubicBezTo>
                    <a:pt x="89" y="479"/>
                    <a:pt x="72" y="509"/>
                    <a:pt x="60" y="542"/>
                  </a:cubicBezTo>
                  <a:cubicBezTo>
                    <a:pt x="58" y="548"/>
                    <a:pt x="57" y="553"/>
                    <a:pt x="55" y="559"/>
                  </a:cubicBezTo>
                  <a:cubicBezTo>
                    <a:pt x="54" y="563"/>
                    <a:pt x="53" y="566"/>
                    <a:pt x="52" y="571"/>
                  </a:cubicBezTo>
                  <a:cubicBezTo>
                    <a:pt x="50" y="581"/>
                    <a:pt x="46" y="590"/>
                    <a:pt x="44" y="600"/>
                  </a:cubicBezTo>
                  <a:cubicBezTo>
                    <a:pt x="43" y="604"/>
                    <a:pt x="41" y="608"/>
                    <a:pt x="46" y="612"/>
                  </a:cubicBezTo>
                  <a:cubicBezTo>
                    <a:pt x="57" y="598"/>
                    <a:pt x="70" y="586"/>
                    <a:pt x="82" y="574"/>
                  </a:cubicBezTo>
                  <a:cubicBezTo>
                    <a:pt x="84" y="572"/>
                    <a:pt x="86" y="571"/>
                    <a:pt x="87" y="570"/>
                  </a:cubicBezTo>
                  <a:cubicBezTo>
                    <a:pt x="109" y="551"/>
                    <a:pt x="132" y="535"/>
                    <a:pt x="156" y="522"/>
                  </a:cubicBezTo>
                  <a:cubicBezTo>
                    <a:pt x="162" y="519"/>
                    <a:pt x="168" y="516"/>
                    <a:pt x="173" y="513"/>
                  </a:cubicBezTo>
                  <a:cubicBezTo>
                    <a:pt x="176" y="512"/>
                    <a:pt x="178" y="512"/>
                    <a:pt x="180" y="511"/>
                  </a:cubicBezTo>
                  <a:cubicBezTo>
                    <a:pt x="209" y="498"/>
                    <a:pt x="239" y="491"/>
                    <a:pt x="270" y="486"/>
                  </a:cubicBezTo>
                  <a:cubicBezTo>
                    <a:pt x="274" y="485"/>
                    <a:pt x="278" y="485"/>
                    <a:pt x="281" y="484"/>
                  </a:cubicBezTo>
                  <a:cubicBezTo>
                    <a:pt x="285" y="483"/>
                    <a:pt x="290" y="483"/>
                    <a:pt x="294" y="482"/>
                  </a:cubicBezTo>
                  <a:cubicBezTo>
                    <a:pt x="296" y="482"/>
                    <a:pt x="297" y="482"/>
                    <a:pt x="299" y="482"/>
                  </a:cubicBezTo>
                  <a:cubicBezTo>
                    <a:pt x="300" y="482"/>
                    <a:pt x="301" y="481"/>
                    <a:pt x="302" y="481"/>
                  </a:cubicBezTo>
                  <a:cubicBezTo>
                    <a:pt x="313" y="480"/>
                    <a:pt x="324" y="478"/>
                    <a:pt x="340" y="483"/>
                  </a:cubicBezTo>
                  <a:cubicBezTo>
                    <a:pt x="328" y="486"/>
                    <a:pt x="322" y="489"/>
                    <a:pt x="315" y="490"/>
                  </a:cubicBezTo>
                  <a:cubicBezTo>
                    <a:pt x="314" y="490"/>
                    <a:pt x="313" y="491"/>
                    <a:pt x="311" y="491"/>
                  </a:cubicBezTo>
                  <a:cubicBezTo>
                    <a:pt x="309" y="491"/>
                    <a:pt x="306" y="492"/>
                    <a:pt x="304" y="492"/>
                  </a:cubicBezTo>
                  <a:cubicBezTo>
                    <a:pt x="289" y="495"/>
                    <a:pt x="275" y="499"/>
                    <a:pt x="261" y="504"/>
                  </a:cubicBezTo>
                  <a:cubicBezTo>
                    <a:pt x="256" y="506"/>
                    <a:pt x="251" y="508"/>
                    <a:pt x="246" y="511"/>
                  </a:cubicBezTo>
                  <a:cubicBezTo>
                    <a:pt x="231" y="517"/>
                    <a:pt x="216" y="525"/>
                    <a:pt x="203" y="534"/>
                  </a:cubicBezTo>
                  <a:cubicBezTo>
                    <a:pt x="201" y="535"/>
                    <a:pt x="199" y="536"/>
                    <a:pt x="197" y="537"/>
                  </a:cubicBezTo>
                  <a:cubicBezTo>
                    <a:pt x="170" y="556"/>
                    <a:pt x="145" y="579"/>
                    <a:pt x="122" y="604"/>
                  </a:cubicBezTo>
                  <a:cubicBezTo>
                    <a:pt x="121" y="606"/>
                    <a:pt x="119" y="608"/>
                    <a:pt x="118" y="609"/>
                  </a:cubicBezTo>
                  <a:cubicBezTo>
                    <a:pt x="116" y="611"/>
                    <a:pt x="115" y="613"/>
                    <a:pt x="113" y="615"/>
                  </a:cubicBezTo>
                  <a:cubicBezTo>
                    <a:pt x="92" y="638"/>
                    <a:pt x="74" y="664"/>
                    <a:pt x="59" y="692"/>
                  </a:cubicBezTo>
                  <a:cubicBezTo>
                    <a:pt x="58" y="694"/>
                    <a:pt x="57" y="696"/>
                    <a:pt x="56" y="698"/>
                  </a:cubicBezTo>
                  <a:cubicBezTo>
                    <a:pt x="55" y="699"/>
                    <a:pt x="55" y="700"/>
                    <a:pt x="54" y="701"/>
                  </a:cubicBezTo>
                  <a:cubicBezTo>
                    <a:pt x="52" y="706"/>
                    <a:pt x="49" y="711"/>
                    <a:pt x="46" y="717"/>
                  </a:cubicBezTo>
                  <a:cubicBezTo>
                    <a:pt x="46" y="717"/>
                    <a:pt x="46" y="718"/>
                    <a:pt x="45" y="719"/>
                  </a:cubicBezTo>
                  <a:cubicBezTo>
                    <a:pt x="39" y="733"/>
                    <a:pt x="33" y="747"/>
                    <a:pt x="32" y="762"/>
                  </a:cubicBezTo>
                  <a:cubicBezTo>
                    <a:pt x="32" y="766"/>
                    <a:pt x="32" y="770"/>
                    <a:pt x="33" y="779"/>
                  </a:cubicBezTo>
                  <a:cubicBezTo>
                    <a:pt x="37" y="774"/>
                    <a:pt x="40" y="772"/>
                    <a:pt x="41" y="770"/>
                  </a:cubicBezTo>
                  <a:cubicBezTo>
                    <a:pt x="47" y="761"/>
                    <a:pt x="54" y="752"/>
                    <a:pt x="59" y="743"/>
                  </a:cubicBezTo>
                  <a:cubicBezTo>
                    <a:pt x="64" y="734"/>
                    <a:pt x="70" y="726"/>
                    <a:pt x="76" y="718"/>
                  </a:cubicBezTo>
                  <a:cubicBezTo>
                    <a:pt x="78" y="717"/>
                    <a:pt x="79" y="715"/>
                    <a:pt x="80" y="713"/>
                  </a:cubicBezTo>
                  <a:cubicBezTo>
                    <a:pt x="99" y="693"/>
                    <a:pt x="123" y="678"/>
                    <a:pt x="148" y="665"/>
                  </a:cubicBezTo>
                  <a:cubicBezTo>
                    <a:pt x="153" y="662"/>
                    <a:pt x="158" y="660"/>
                    <a:pt x="163" y="658"/>
                  </a:cubicBezTo>
                  <a:cubicBezTo>
                    <a:pt x="164" y="658"/>
                    <a:pt x="165" y="657"/>
                    <a:pt x="166" y="657"/>
                  </a:cubicBezTo>
                  <a:cubicBezTo>
                    <a:pt x="168" y="657"/>
                    <a:pt x="169" y="657"/>
                    <a:pt x="170" y="656"/>
                  </a:cubicBezTo>
                  <a:cubicBezTo>
                    <a:pt x="171" y="659"/>
                    <a:pt x="171" y="660"/>
                    <a:pt x="170" y="661"/>
                  </a:cubicBezTo>
                  <a:cubicBezTo>
                    <a:pt x="169" y="663"/>
                    <a:pt x="167" y="664"/>
                    <a:pt x="165" y="665"/>
                  </a:cubicBezTo>
                  <a:cubicBezTo>
                    <a:pt x="140" y="684"/>
                    <a:pt x="118" y="707"/>
                    <a:pt x="98" y="731"/>
                  </a:cubicBezTo>
                  <a:cubicBezTo>
                    <a:pt x="96" y="732"/>
                    <a:pt x="95" y="734"/>
                    <a:pt x="94" y="736"/>
                  </a:cubicBezTo>
                  <a:cubicBezTo>
                    <a:pt x="73" y="762"/>
                    <a:pt x="54" y="790"/>
                    <a:pt x="38" y="820"/>
                  </a:cubicBezTo>
                  <a:cubicBezTo>
                    <a:pt x="37" y="821"/>
                    <a:pt x="37" y="821"/>
                    <a:pt x="37" y="821"/>
                  </a:cubicBezTo>
                  <a:cubicBezTo>
                    <a:pt x="36" y="823"/>
                    <a:pt x="35" y="825"/>
                    <a:pt x="34" y="827"/>
                  </a:cubicBezTo>
                  <a:cubicBezTo>
                    <a:pt x="23" y="849"/>
                    <a:pt x="14" y="873"/>
                    <a:pt x="8" y="898"/>
                  </a:cubicBezTo>
                  <a:cubicBezTo>
                    <a:pt x="7" y="901"/>
                    <a:pt x="6" y="905"/>
                    <a:pt x="6" y="909"/>
                  </a:cubicBezTo>
                  <a:cubicBezTo>
                    <a:pt x="5" y="912"/>
                    <a:pt x="5" y="914"/>
                    <a:pt x="4" y="916"/>
                  </a:cubicBezTo>
                  <a:cubicBezTo>
                    <a:pt x="3" y="922"/>
                    <a:pt x="2" y="929"/>
                    <a:pt x="1" y="936"/>
                  </a:cubicBezTo>
                  <a:cubicBezTo>
                    <a:pt x="1" y="938"/>
                    <a:pt x="0" y="941"/>
                    <a:pt x="0" y="944"/>
                  </a:cubicBezTo>
                  <a:cubicBezTo>
                    <a:pt x="0" y="950"/>
                    <a:pt x="1" y="957"/>
                    <a:pt x="2" y="964"/>
                  </a:cubicBezTo>
                  <a:cubicBezTo>
                    <a:pt x="6" y="961"/>
                    <a:pt x="9" y="959"/>
                    <a:pt x="13" y="957"/>
                  </a:cubicBezTo>
                  <a:cubicBezTo>
                    <a:pt x="15" y="956"/>
                    <a:pt x="17" y="954"/>
                    <a:pt x="19" y="953"/>
                  </a:cubicBezTo>
                  <a:cubicBezTo>
                    <a:pt x="39" y="940"/>
                    <a:pt x="55" y="924"/>
                    <a:pt x="63" y="898"/>
                  </a:cubicBezTo>
                  <a:cubicBezTo>
                    <a:pt x="67" y="886"/>
                    <a:pt x="74" y="882"/>
                    <a:pt x="85" y="884"/>
                  </a:cubicBezTo>
                  <a:cubicBezTo>
                    <a:pt x="88" y="884"/>
                    <a:pt x="90" y="885"/>
                    <a:pt x="92" y="885"/>
                  </a:cubicBezTo>
                  <a:cubicBezTo>
                    <a:pt x="96" y="886"/>
                    <a:pt x="100" y="886"/>
                    <a:pt x="104" y="887"/>
                  </a:cubicBezTo>
                  <a:cubicBezTo>
                    <a:pt x="109" y="888"/>
                    <a:pt x="114" y="889"/>
                    <a:pt x="119" y="891"/>
                  </a:cubicBezTo>
                  <a:cubicBezTo>
                    <a:pt x="131" y="894"/>
                    <a:pt x="143" y="898"/>
                    <a:pt x="154" y="903"/>
                  </a:cubicBezTo>
                  <a:cubicBezTo>
                    <a:pt x="157" y="904"/>
                    <a:pt x="159" y="905"/>
                    <a:pt x="161" y="906"/>
                  </a:cubicBezTo>
                  <a:cubicBezTo>
                    <a:pt x="171" y="911"/>
                    <a:pt x="181" y="916"/>
                    <a:pt x="191" y="922"/>
                  </a:cubicBezTo>
                  <a:cubicBezTo>
                    <a:pt x="210" y="934"/>
                    <a:pt x="228" y="947"/>
                    <a:pt x="240" y="967"/>
                  </a:cubicBezTo>
                  <a:cubicBezTo>
                    <a:pt x="240" y="967"/>
                    <a:pt x="240" y="967"/>
                    <a:pt x="241" y="968"/>
                  </a:cubicBezTo>
                  <a:cubicBezTo>
                    <a:pt x="242" y="969"/>
                    <a:pt x="244" y="970"/>
                    <a:pt x="245" y="971"/>
                  </a:cubicBezTo>
                  <a:cubicBezTo>
                    <a:pt x="245" y="972"/>
                    <a:pt x="246" y="972"/>
                    <a:pt x="246" y="972"/>
                  </a:cubicBezTo>
                  <a:cubicBezTo>
                    <a:pt x="246" y="972"/>
                    <a:pt x="247" y="972"/>
                    <a:pt x="249" y="972"/>
                  </a:cubicBezTo>
                  <a:cubicBezTo>
                    <a:pt x="249" y="971"/>
                    <a:pt x="249" y="969"/>
                    <a:pt x="250" y="968"/>
                  </a:cubicBezTo>
                  <a:cubicBezTo>
                    <a:pt x="250" y="965"/>
                    <a:pt x="250" y="962"/>
                    <a:pt x="250" y="959"/>
                  </a:cubicBezTo>
                  <a:cubicBezTo>
                    <a:pt x="249" y="934"/>
                    <a:pt x="242" y="911"/>
                    <a:pt x="230" y="888"/>
                  </a:cubicBezTo>
                  <a:cubicBezTo>
                    <a:pt x="225" y="876"/>
                    <a:pt x="218" y="866"/>
                    <a:pt x="211" y="856"/>
                  </a:cubicBezTo>
                  <a:cubicBezTo>
                    <a:pt x="210" y="854"/>
                    <a:pt x="208" y="852"/>
                    <a:pt x="207" y="850"/>
                  </a:cubicBezTo>
                  <a:cubicBezTo>
                    <a:pt x="205" y="847"/>
                    <a:pt x="202" y="844"/>
                    <a:pt x="200" y="841"/>
                  </a:cubicBezTo>
                  <a:cubicBezTo>
                    <a:pt x="193" y="833"/>
                    <a:pt x="186" y="826"/>
                    <a:pt x="178" y="818"/>
                  </a:cubicBezTo>
                  <a:cubicBezTo>
                    <a:pt x="180" y="818"/>
                    <a:pt x="182" y="817"/>
                    <a:pt x="184" y="816"/>
                  </a:cubicBezTo>
                  <a:cubicBezTo>
                    <a:pt x="186" y="815"/>
                    <a:pt x="188" y="814"/>
                    <a:pt x="190" y="814"/>
                  </a:cubicBezTo>
                  <a:cubicBezTo>
                    <a:pt x="210" y="812"/>
                    <a:pt x="229" y="809"/>
                    <a:pt x="248" y="810"/>
                  </a:cubicBezTo>
                  <a:cubicBezTo>
                    <a:pt x="251" y="810"/>
                    <a:pt x="254" y="810"/>
                    <a:pt x="256" y="810"/>
                  </a:cubicBezTo>
                  <a:cubicBezTo>
                    <a:pt x="259" y="811"/>
                    <a:pt x="262" y="811"/>
                    <a:pt x="265" y="811"/>
                  </a:cubicBezTo>
                  <a:cubicBezTo>
                    <a:pt x="283" y="814"/>
                    <a:pt x="299" y="811"/>
                    <a:pt x="314" y="804"/>
                  </a:cubicBezTo>
                  <a:cubicBezTo>
                    <a:pt x="316" y="803"/>
                    <a:pt x="318" y="802"/>
                    <a:pt x="320" y="801"/>
                  </a:cubicBezTo>
                  <a:cubicBezTo>
                    <a:pt x="327" y="798"/>
                    <a:pt x="333" y="794"/>
                    <a:pt x="340" y="790"/>
                  </a:cubicBezTo>
                  <a:cubicBezTo>
                    <a:pt x="358" y="779"/>
                    <a:pt x="375" y="767"/>
                    <a:pt x="392" y="754"/>
                  </a:cubicBezTo>
                  <a:cubicBezTo>
                    <a:pt x="396" y="750"/>
                    <a:pt x="401" y="747"/>
                    <a:pt x="406" y="745"/>
                  </a:cubicBezTo>
                  <a:cubicBezTo>
                    <a:pt x="408" y="744"/>
                    <a:pt x="410" y="743"/>
                    <a:pt x="413" y="743"/>
                  </a:cubicBezTo>
                  <a:cubicBezTo>
                    <a:pt x="425" y="738"/>
                    <a:pt x="439" y="739"/>
                    <a:pt x="453" y="745"/>
                  </a:cubicBezTo>
                  <a:cubicBezTo>
                    <a:pt x="456" y="746"/>
                    <a:pt x="459" y="746"/>
                    <a:pt x="463" y="747"/>
                  </a:cubicBezTo>
                  <a:cubicBezTo>
                    <a:pt x="463" y="747"/>
                    <a:pt x="464" y="747"/>
                    <a:pt x="464" y="747"/>
                  </a:cubicBezTo>
                  <a:cubicBezTo>
                    <a:pt x="464" y="746"/>
                    <a:pt x="464" y="746"/>
                    <a:pt x="464" y="746"/>
                  </a:cubicBezTo>
                  <a:cubicBezTo>
                    <a:pt x="463" y="740"/>
                    <a:pt x="464" y="735"/>
                    <a:pt x="463" y="731"/>
                  </a:cubicBezTo>
                  <a:cubicBezTo>
                    <a:pt x="458" y="713"/>
                    <a:pt x="448" y="698"/>
                    <a:pt x="436" y="684"/>
                  </a:cubicBezTo>
                  <a:cubicBezTo>
                    <a:pt x="427" y="675"/>
                    <a:pt x="418" y="666"/>
                    <a:pt x="408" y="659"/>
                  </a:cubicBezTo>
                  <a:cubicBezTo>
                    <a:pt x="406" y="658"/>
                    <a:pt x="404" y="657"/>
                    <a:pt x="403" y="656"/>
                  </a:cubicBezTo>
                  <a:cubicBezTo>
                    <a:pt x="401" y="654"/>
                    <a:pt x="399" y="653"/>
                    <a:pt x="396" y="652"/>
                  </a:cubicBezTo>
                  <a:cubicBezTo>
                    <a:pt x="392" y="649"/>
                    <a:pt x="387" y="646"/>
                    <a:pt x="380" y="641"/>
                  </a:cubicBezTo>
                  <a:cubicBezTo>
                    <a:pt x="385" y="637"/>
                    <a:pt x="389" y="634"/>
                    <a:pt x="393" y="632"/>
                  </a:cubicBezTo>
                  <a:cubicBezTo>
                    <a:pt x="403" y="626"/>
                    <a:pt x="413" y="619"/>
                    <a:pt x="423" y="611"/>
                  </a:cubicBezTo>
                  <a:cubicBezTo>
                    <a:pt x="424" y="609"/>
                    <a:pt x="426" y="608"/>
                    <a:pt x="428" y="607"/>
                  </a:cubicBezTo>
                  <a:cubicBezTo>
                    <a:pt x="438" y="598"/>
                    <a:pt x="448" y="588"/>
                    <a:pt x="457" y="577"/>
                  </a:cubicBezTo>
                  <a:cubicBezTo>
                    <a:pt x="470" y="562"/>
                    <a:pt x="483" y="547"/>
                    <a:pt x="496" y="532"/>
                  </a:cubicBezTo>
                  <a:cubicBezTo>
                    <a:pt x="497" y="531"/>
                    <a:pt x="498" y="529"/>
                    <a:pt x="500" y="528"/>
                  </a:cubicBezTo>
                  <a:cubicBezTo>
                    <a:pt x="508" y="518"/>
                    <a:pt x="515" y="509"/>
                    <a:pt x="523" y="500"/>
                  </a:cubicBezTo>
                  <a:cubicBezTo>
                    <a:pt x="540" y="480"/>
                    <a:pt x="559" y="471"/>
                    <a:pt x="584" y="475"/>
                  </a:cubicBezTo>
                  <a:cubicBezTo>
                    <a:pt x="585" y="475"/>
                    <a:pt x="586" y="476"/>
                    <a:pt x="587" y="476"/>
                  </a:cubicBezTo>
                  <a:cubicBezTo>
                    <a:pt x="589" y="476"/>
                    <a:pt x="590" y="476"/>
                    <a:pt x="593" y="475"/>
                  </a:cubicBezTo>
                  <a:cubicBezTo>
                    <a:pt x="593" y="472"/>
                    <a:pt x="594" y="469"/>
                    <a:pt x="594" y="466"/>
                  </a:cubicBezTo>
                  <a:cubicBezTo>
                    <a:pt x="594" y="464"/>
                    <a:pt x="594" y="462"/>
                    <a:pt x="593" y="461"/>
                  </a:cubicBezTo>
                  <a:cubicBezTo>
                    <a:pt x="590" y="450"/>
                    <a:pt x="587" y="439"/>
                    <a:pt x="581" y="429"/>
                  </a:cubicBezTo>
                  <a:cubicBezTo>
                    <a:pt x="571" y="409"/>
                    <a:pt x="560" y="389"/>
                    <a:pt x="548" y="370"/>
                  </a:cubicBezTo>
                  <a:cubicBezTo>
                    <a:pt x="547" y="368"/>
                    <a:pt x="546" y="366"/>
                    <a:pt x="545" y="364"/>
                  </a:cubicBezTo>
                  <a:cubicBezTo>
                    <a:pt x="544" y="362"/>
                    <a:pt x="543" y="361"/>
                    <a:pt x="542" y="359"/>
                  </a:cubicBezTo>
                  <a:cubicBezTo>
                    <a:pt x="524" y="331"/>
                    <a:pt x="502" y="307"/>
                    <a:pt x="478" y="288"/>
                  </a:cubicBezTo>
                  <a:cubicBezTo>
                    <a:pt x="477" y="287"/>
                    <a:pt x="475" y="286"/>
                    <a:pt x="473" y="284"/>
                  </a:cubicBezTo>
                  <a:cubicBezTo>
                    <a:pt x="446" y="263"/>
                    <a:pt x="414" y="248"/>
                    <a:pt x="379" y="238"/>
                  </a:cubicBezTo>
                  <a:cubicBezTo>
                    <a:pt x="379" y="238"/>
                    <a:pt x="378" y="238"/>
                    <a:pt x="378" y="238"/>
                  </a:cubicBezTo>
                  <a:cubicBezTo>
                    <a:pt x="375" y="237"/>
                    <a:pt x="373" y="236"/>
                    <a:pt x="370" y="236"/>
                  </a:cubicBezTo>
                  <a:cubicBezTo>
                    <a:pt x="366" y="235"/>
                    <a:pt x="362" y="234"/>
                    <a:pt x="357" y="233"/>
                  </a:cubicBezTo>
                  <a:cubicBezTo>
                    <a:pt x="357" y="227"/>
                    <a:pt x="357" y="222"/>
                    <a:pt x="358" y="218"/>
                  </a:cubicBezTo>
                  <a:cubicBezTo>
                    <a:pt x="366" y="187"/>
                    <a:pt x="381" y="160"/>
                    <a:pt x="400" y="136"/>
                  </a:cubicBezTo>
                  <a:cubicBezTo>
                    <a:pt x="401" y="135"/>
                    <a:pt x="402" y="133"/>
                    <a:pt x="404" y="132"/>
                  </a:cubicBezTo>
                  <a:cubicBezTo>
                    <a:pt x="404" y="131"/>
                    <a:pt x="404" y="131"/>
                    <a:pt x="404" y="131"/>
                  </a:cubicBezTo>
                  <a:cubicBezTo>
                    <a:pt x="420" y="112"/>
                    <a:pt x="441" y="104"/>
                    <a:pt x="467" y="106"/>
                  </a:cubicBezTo>
                  <a:cubicBezTo>
                    <a:pt x="466" y="102"/>
                    <a:pt x="466" y="98"/>
                    <a:pt x="464" y="97"/>
                  </a:cubicBezTo>
                  <a:cubicBezTo>
                    <a:pt x="447" y="80"/>
                    <a:pt x="430" y="65"/>
                    <a:pt x="412" y="52"/>
                  </a:cubicBezTo>
                  <a:cubicBezTo>
                    <a:pt x="411" y="51"/>
                    <a:pt x="409" y="50"/>
                    <a:pt x="407" y="48"/>
                  </a:cubicBezTo>
                  <a:cubicBezTo>
                    <a:pt x="377" y="27"/>
                    <a:pt x="344" y="12"/>
                    <a:pt x="309" y="5"/>
                  </a:cubicBezTo>
                  <a:cubicBezTo>
                    <a:pt x="306" y="4"/>
                    <a:pt x="304" y="4"/>
                    <a:pt x="301" y="3"/>
                  </a:cubicBezTo>
                  <a:cubicBezTo>
                    <a:pt x="292" y="2"/>
                    <a:pt x="282" y="1"/>
                    <a:pt x="273" y="1"/>
                  </a:cubicBezTo>
                  <a:cubicBezTo>
                    <a:pt x="270" y="0"/>
                    <a:pt x="267" y="0"/>
                    <a:pt x="263" y="0"/>
                  </a:cubicBezTo>
                  <a:cubicBezTo>
                    <a:pt x="258" y="0"/>
                    <a:pt x="252" y="0"/>
                    <a:pt x="246" y="1"/>
                  </a:cubicBezTo>
                  <a:cubicBezTo>
                    <a:pt x="226" y="2"/>
                    <a:pt x="206" y="6"/>
                    <a:pt x="187" y="13"/>
                  </a:cubicBezTo>
                  <a:cubicBezTo>
                    <a:pt x="174" y="17"/>
                    <a:pt x="161" y="22"/>
                    <a:pt x="149" y="28"/>
                  </a:cubicBezTo>
                  <a:cubicBezTo>
                    <a:pt x="147" y="29"/>
                    <a:pt x="145" y="30"/>
                    <a:pt x="143" y="31"/>
                  </a:cubicBezTo>
                  <a:cubicBezTo>
                    <a:pt x="133" y="35"/>
                    <a:pt x="124" y="41"/>
                    <a:pt x="115" y="46"/>
                  </a:cubicBezTo>
                  <a:cubicBezTo>
                    <a:pt x="104" y="54"/>
                    <a:pt x="92" y="62"/>
                    <a:pt x="82" y="71"/>
                  </a:cubicBezTo>
                  <a:cubicBezTo>
                    <a:pt x="81" y="72"/>
                    <a:pt x="80" y="73"/>
                    <a:pt x="78" y="74"/>
                  </a:cubicBezTo>
                  <a:cubicBezTo>
                    <a:pt x="72" y="79"/>
                    <a:pt x="67" y="85"/>
                    <a:pt x="6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2" name="Freeform 6"/>
            <p:cNvSpPr/>
            <p:nvPr>
              <p:custDataLst>
                <p:tags r:id="rId3"/>
              </p:custDataLst>
            </p:nvPr>
          </p:nvSpPr>
          <p:spPr bwMode="auto">
            <a:xfrm>
              <a:off x="5006976" y="-485775"/>
              <a:ext cx="2422525" cy="4397375"/>
            </a:xfrm>
            <a:custGeom>
              <a:avLst/>
              <a:gdLst>
                <a:gd name="T0" fmla="*/ 55 w 645"/>
                <a:gd name="T1" fmla="*/ 387 h 1171"/>
                <a:gd name="T2" fmla="*/ 59 w 645"/>
                <a:gd name="T3" fmla="*/ 391 h 1171"/>
                <a:gd name="T4" fmla="*/ 72 w 645"/>
                <a:gd name="T5" fmla="*/ 403 h 1171"/>
                <a:gd name="T6" fmla="*/ 90 w 645"/>
                <a:gd name="T7" fmla="*/ 385 h 1171"/>
                <a:gd name="T8" fmla="*/ 90 w 645"/>
                <a:gd name="T9" fmla="*/ 362 h 1171"/>
                <a:gd name="T10" fmla="*/ 101 w 645"/>
                <a:gd name="T11" fmla="*/ 381 h 1171"/>
                <a:gd name="T12" fmla="*/ 169 w 645"/>
                <a:gd name="T13" fmla="*/ 457 h 1171"/>
                <a:gd name="T14" fmla="*/ 181 w 645"/>
                <a:gd name="T15" fmla="*/ 445 h 1171"/>
                <a:gd name="T16" fmla="*/ 143 w 645"/>
                <a:gd name="T17" fmla="*/ 385 h 1171"/>
                <a:gd name="T18" fmla="*/ 129 w 645"/>
                <a:gd name="T19" fmla="*/ 336 h 1171"/>
                <a:gd name="T20" fmla="*/ 124 w 645"/>
                <a:gd name="T21" fmla="*/ 301 h 1171"/>
                <a:gd name="T22" fmla="*/ 139 w 645"/>
                <a:gd name="T23" fmla="*/ 327 h 1171"/>
                <a:gd name="T24" fmla="*/ 193 w 645"/>
                <a:gd name="T25" fmla="*/ 432 h 1171"/>
                <a:gd name="T26" fmla="*/ 270 w 645"/>
                <a:gd name="T27" fmla="*/ 498 h 1171"/>
                <a:gd name="T28" fmla="*/ 306 w 645"/>
                <a:gd name="T29" fmla="*/ 535 h 1171"/>
                <a:gd name="T30" fmla="*/ 296 w 645"/>
                <a:gd name="T31" fmla="*/ 481 h 1171"/>
                <a:gd name="T32" fmla="*/ 271 w 645"/>
                <a:gd name="T33" fmla="*/ 424 h 1171"/>
                <a:gd name="T34" fmla="*/ 271 w 645"/>
                <a:gd name="T35" fmla="*/ 424 h 1171"/>
                <a:gd name="T36" fmla="*/ 301 w 645"/>
                <a:gd name="T37" fmla="*/ 468 h 1171"/>
                <a:gd name="T38" fmla="*/ 313 w 645"/>
                <a:gd name="T39" fmla="*/ 502 h 1171"/>
                <a:gd name="T40" fmla="*/ 346 w 645"/>
                <a:gd name="T41" fmla="*/ 582 h 1171"/>
                <a:gd name="T42" fmla="*/ 405 w 645"/>
                <a:gd name="T43" fmla="*/ 650 h 1171"/>
                <a:gd name="T44" fmla="*/ 354 w 645"/>
                <a:gd name="T45" fmla="*/ 544 h 1171"/>
                <a:gd name="T46" fmla="*/ 333 w 645"/>
                <a:gd name="T47" fmla="*/ 435 h 1171"/>
                <a:gd name="T48" fmla="*/ 342 w 645"/>
                <a:gd name="T49" fmla="*/ 381 h 1171"/>
                <a:gd name="T50" fmla="*/ 379 w 645"/>
                <a:gd name="T51" fmla="*/ 323 h 1171"/>
                <a:gd name="T52" fmla="*/ 383 w 645"/>
                <a:gd name="T53" fmla="*/ 320 h 1171"/>
                <a:gd name="T54" fmla="*/ 379 w 645"/>
                <a:gd name="T55" fmla="*/ 323 h 1171"/>
                <a:gd name="T56" fmla="*/ 354 w 645"/>
                <a:gd name="T57" fmla="*/ 402 h 1171"/>
                <a:gd name="T58" fmla="*/ 357 w 645"/>
                <a:gd name="T59" fmla="*/ 497 h 1171"/>
                <a:gd name="T60" fmla="*/ 379 w 645"/>
                <a:gd name="T61" fmla="*/ 568 h 1171"/>
                <a:gd name="T62" fmla="*/ 413 w 645"/>
                <a:gd name="T63" fmla="*/ 633 h 1171"/>
                <a:gd name="T64" fmla="*/ 445 w 645"/>
                <a:gd name="T65" fmla="*/ 724 h 1171"/>
                <a:gd name="T66" fmla="*/ 451 w 645"/>
                <a:gd name="T67" fmla="*/ 791 h 1171"/>
                <a:gd name="T68" fmla="*/ 444 w 645"/>
                <a:gd name="T69" fmla="*/ 928 h 1171"/>
                <a:gd name="T70" fmla="*/ 445 w 645"/>
                <a:gd name="T71" fmla="*/ 936 h 1171"/>
                <a:gd name="T72" fmla="*/ 462 w 645"/>
                <a:gd name="T73" fmla="*/ 1007 h 1171"/>
                <a:gd name="T74" fmla="*/ 453 w 645"/>
                <a:gd name="T75" fmla="*/ 1079 h 1171"/>
                <a:gd name="T76" fmla="*/ 500 w 645"/>
                <a:gd name="T77" fmla="*/ 1171 h 1171"/>
                <a:gd name="T78" fmla="*/ 508 w 645"/>
                <a:gd name="T79" fmla="*/ 1166 h 1171"/>
                <a:gd name="T80" fmla="*/ 506 w 645"/>
                <a:gd name="T81" fmla="*/ 1147 h 1171"/>
                <a:gd name="T82" fmla="*/ 540 w 645"/>
                <a:gd name="T83" fmla="*/ 1030 h 1171"/>
                <a:gd name="T84" fmla="*/ 559 w 645"/>
                <a:gd name="T85" fmla="*/ 964 h 1171"/>
                <a:gd name="T86" fmla="*/ 557 w 645"/>
                <a:gd name="T87" fmla="*/ 825 h 1171"/>
                <a:gd name="T88" fmla="*/ 532 w 645"/>
                <a:gd name="T89" fmla="*/ 745 h 1171"/>
                <a:gd name="T90" fmla="*/ 528 w 645"/>
                <a:gd name="T91" fmla="*/ 702 h 1171"/>
                <a:gd name="T92" fmla="*/ 532 w 645"/>
                <a:gd name="T93" fmla="*/ 586 h 1171"/>
                <a:gd name="T94" fmla="*/ 524 w 645"/>
                <a:gd name="T95" fmla="*/ 556 h 1171"/>
                <a:gd name="T96" fmla="*/ 509 w 645"/>
                <a:gd name="T97" fmla="*/ 420 h 1171"/>
                <a:gd name="T98" fmla="*/ 511 w 645"/>
                <a:gd name="T99" fmla="*/ 398 h 1171"/>
                <a:gd name="T100" fmla="*/ 545 w 645"/>
                <a:gd name="T101" fmla="*/ 279 h 1171"/>
                <a:gd name="T102" fmla="*/ 636 w 645"/>
                <a:gd name="T103" fmla="*/ 182 h 1171"/>
                <a:gd name="T104" fmla="*/ 626 w 645"/>
                <a:gd name="T105" fmla="*/ 153 h 1171"/>
                <a:gd name="T106" fmla="*/ 527 w 645"/>
                <a:gd name="T107" fmla="*/ 112 h 1171"/>
                <a:gd name="T108" fmla="*/ 394 w 645"/>
                <a:gd name="T109" fmla="*/ 131 h 1171"/>
                <a:gd name="T110" fmla="*/ 300 w 645"/>
                <a:gd name="T111" fmla="*/ 188 h 1171"/>
                <a:gd name="T112" fmla="*/ 273 w 645"/>
                <a:gd name="T113" fmla="*/ 202 h 1171"/>
                <a:gd name="T114" fmla="*/ 259 w 645"/>
                <a:gd name="T115" fmla="*/ 153 h 1171"/>
                <a:gd name="T116" fmla="*/ 231 w 645"/>
                <a:gd name="T117" fmla="*/ 85 h 1171"/>
                <a:gd name="T118" fmla="*/ 131 w 645"/>
                <a:gd name="T119" fmla="*/ 33 h 1171"/>
                <a:gd name="T120" fmla="*/ 50 w 645"/>
                <a:gd name="T121" fmla="*/ 100 h 1171"/>
                <a:gd name="T122" fmla="*/ 9 w 645"/>
                <a:gd name="T123" fmla="*/ 200 h 1171"/>
                <a:gd name="T124" fmla="*/ 6 w 645"/>
                <a:gd name="T125" fmla="*/ 308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5" h="1171">
                  <a:moveTo>
                    <a:pt x="6" y="308"/>
                  </a:moveTo>
                  <a:cubicBezTo>
                    <a:pt x="7" y="310"/>
                    <a:pt x="8" y="313"/>
                    <a:pt x="8" y="315"/>
                  </a:cubicBezTo>
                  <a:cubicBezTo>
                    <a:pt x="15" y="343"/>
                    <a:pt x="30" y="368"/>
                    <a:pt x="55" y="387"/>
                  </a:cubicBezTo>
                  <a:cubicBezTo>
                    <a:pt x="55" y="388"/>
                    <a:pt x="56" y="389"/>
                    <a:pt x="57" y="390"/>
                  </a:cubicBezTo>
                  <a:cubicBezTo>
                    <a:pt x="57" y="390"/>
                    <a:pt x="57" y="391"/>
                    <a:pt x="57" y="391"/>
                  </a:cubicBezTo>
                  <a:cubicBezTo>
                    <a:pt x="59" y="391"/>
                    <a:pt x="59" y="391"/>
                    <a:pt x="59" y="391"/>
                  </a:cubicBezTo>
                  <a:cubicBezTo>
                    <a:pt x="62" y="394"/>
                    <a:pt x="64" y="396"/>
                    <a:pt x="67" y="399"/>
                  </a:cubicBezTo>
                  <a:cubicBezTo>
                    <a:pt x="69" y="400"/>
                    <a:pt x="70" y="401"/>
                    <a:pt x="72" y="403"/>
                  </a:cubicBezTo>
                  <a:cubicBezTo>
                    <a:pt x="72" y="403"/>
                    <a:pt x="72" y="403"/>
                    <a:pt x="72" y="403"/>
                  </a:cubicBezTo>
                  <a:cubicBezTo>
                    <a:pt x="81" y="411"/>
                    <a:pt x="92" y="419"/>
                    <a:pt x="101" y="428"/>
                  </a:cubicBezTo>
                  <a:cubicBezTo>
                    <a:pt x="112" y="438"/>
                    <a:pt x="101" y="416"/>
                    <a:pt x="99" y="413"/>
                  </a:cubicBezTo>
                  <a:cubicBezTo>
                    <a:pt x="96" y="403"/>
                    <a:pt x="92" y="394"/>
                    <a:pt x="90" y="385"/>
                  </a:cubicBezTo>
                  <a:cubicBezTo>
                    <a:pt x="89" y="382"/>
                    <a:pt x="89" y="380"/>
                    <a:pt x="89" y="377"/>
                  </a:cubicBezTo>
                  <a:cubicBezTo>
                    <a:pt x="88" y="376"/>
                    <a:pt x="88" y="374"/>
                    <a:pt x="88" y="373"/>
                  </a:cubicBezTo>
                  <a:cubicBezTo>
                    <a:pt x="88" y="370"/>
                    <a:pt x="89" y="367"/>
                    <a:pt x="90" y="362"/>
                  </a:cubicBezTo>
                  <a:cubicBezTo>
                    <a:pt x="93" y="363"/>
                    <a:pt x="95" y="366"/>
                    <a:pt x="96" y="369"/>
                  </a:cubicBezTo>
                  <a:cubicBezTo>
                    <a:pt x="97" y="371"/>
                    <a:pt x="98" y="374"/>
                    <a:pt x="99" y="376"/>
                  </a:cubicBezTo>
                  <a:cubicBezTo>
                    <a:pt x="100" y="378"/>
                    <a:pt x="100" y="379"/>
                    <a:pt x="101" y="381"/>
                  </a:cubicBezTo>
                  <a:cubicBezTo>
                    <a:pt x="110" y="403"/>
                    <a:pt x="124" y="423"/>
                    <a:pt x="141" y="440"/>
                  </a:cubicBezTo>
                  <a:cubicBezTo>
                    <a:pt x="148" y="446"/>
                    <a:pt x="155" y="451"/>
                    <a:pt x="163" y="454"/>
                  </a:cubicBezTo>
                  <a:cubicBezTo>
                    <a:pt x="165" y="455"/>
                    <a:pt x="167" y="456"/>
                    <a:pt x="169" y="457"/>
                  </a:cubicBezTo>
                  <a:cubicBezTo>
                    <a:pt x="171" y="457"/>
                    <a:pt x="172" y="457"/>
                    <a:pt x="174" y="458"/>
                  </a:cubicBezTo>
                  <a:cubicBezTo>
                    <a:pt x="178" y="459"/>
                    <a:pt x="183" y="458"/>
                    <a:pt x="190" y="458"/>
                  </a:cubicBezTo>
                  <a:cubicBezTo>
                    <a:pt x="187" y="453"/>
                    <a:pt x="184" y="448"/>
                    <a:pt x="181" y="445"/>
                  </a:cubicBezTo>
                  <a:cubicBezTo>
                    <a:pt x="180" y="443"/>
                    <a:pt x="178" y="441"/>
                    <a:pt x="177" y="440"/>
                  </a:cubicBezTo>
                  <a:cubicBezTo>
                    <a:pt x="171" y="434"/>
                    <a:pt x="166" y="429"/>
                    <a:pt x="162" y="422"/>
                  </a:cubicBezTo>
                  <a:cubicBezTo>
                    <a:pt x="156" y="409"/>
                    <a:pt x="148" y="398"/>
                    <a:pt x="143" y="385"/>
                  </a:cubicBezTo>
                  <a:cubicBezTo>
                    <a:pt x="138" y="372"/>
                    <a:pt x="134" y="358"/>
                    <a:pt x="131" y="344"/>
                  </a:cubicBezTo>
                  <a:cubicBezTo>
                    <a:pt x="131" y="343"/>
                    <a:pt x="131" y="343"/>
                    <a:pt x="130" y="342"/>
                  </a:cubicBezTo>
                  <a:cubicBezTo>
                    <a:pt x="130" y="340"/>
                    <a:pt x="130" y="338"/>
                    <a:pt x="129" y="336"/>
                  </a:cubicBezTo>
                  <a:cubicBezTo>
                    <a:pt x="129" y="333"/>
                    <a:pt x="128" y="330"/>
                    <a:pt x="128" y="327"/>
                  </a:cubicBezTo>
                  <a:cubicBezTo>
                    <a:pt x="127" y="324"/>
                    <a:pt x="126" y="320"/>
                    <a:pt x="126" y="317"/>
                  </a:cubicBezTo>
                  <a:cubicBezTo>
                    <a:pt x="125" y="311"/>
                    <a:pt x="125" y="306"/>
                    <a:pt x="124" y="301"/>
                  </a:cubicBezTo>
                  <a:cubicBezTo>
                    <a:pt x="122" y="287"/>
                    <a:pt x="121" y="272"/>
                    <a:pt x="128" y="252"/>
                  </a:cubicBezTo>
                  <a:cubicBezTo>
                    <a:pt x="129" y="266"/>
                    <a:pt x="130" y="273"/>
                    <a:pt x="131" y="281"/>
                  </a:cubicBezTo>
                  <a:cubicBezTo>
                    <a:pt x="132" y="297"/>
                    <a:pt x="135" y="312"/>
                    <a:pt x="139" y="327"/>
                  </a:cubicBezTo>
                  <a:cubicBezTo>
                    <a:pt x="140" y="333"/>
                    <a:pt x="142" y="338"/>
                    <a:pt x="144" y="343"/>
                  </a:cubicBezTo>
                  <a:cubicBezTo>
                    <a:pt x="154" y="374"/>
                    <a:pt x="169" y="402"/>
                    <a:pt x="189" y="427"/>
                  </a:cubicBezTo>
                  <a:cubicBezTo>
                    <a:pt x="191" y="429"/>
                    <a:pt x="192" y="431"/>
                    <a:pt x="193" y="432"/>
                  </a:cubicBezTo>
                  <a:cubicBezTo>
                    <a:pt x="200" y="440"/>
                    <a:pt x="207" y="448"/>
                    <a:pt x="214" y="456"/>
                  </a:cubicBezTo>
                  <a:cubicBezTo>
                    <a:pt x="224" y="467"/>
                    <a:pt x="238" y="475"/>
                    <a:pt x="250" y="483"/>
                  </a:cubicBezTo>
                  <a:cubicBezTo>
                    <a:pt x="257" y="488"/>
                    <a:pt x="263" y="493"/>
                    <a:pt x="270" y="498"/>
                  </a:cubicBezTo>
                  <a:cubicBezTo>
                    <a:pt x="271" y="500"/>
                    <a:pt x="273" y="501"/>
                    <a:pt x="274" y="503"/>
                  </a:cubicBezTo>
                  <a:cubicBezTo>
                    <a:pt x="285" y="513"/>
                    <a:pt x="295" y="525"/>
                    <a:pt x="302" y="539"/>
                  </a:cubicBezTo>
                  <a:cubicBezTo>
                    <a:pt x="304" y="537"/>
                    <a:pt x="306" y="536"/>
                    <a:pt x="306" y="535"/>
                  </a:cubicBezTo>
                  <a:cubicBezTo>
                    <a:pt x="304" y="523"/>
                    <a:pt x="303" y="511"/>
                    <a:pt x="300" y="499"/>
                  </a:cubicBezTo>
                  <a:cubicBezTo>
                    <a:pt x="299" y="495"/>
                    <a:pt x="298" y="491"/>
                    <a:pt x="297" y="487"/>
                  </a:cubicBezTo>
                  <a:cubicBezTo>
                    <a:pt x="297" y="485"/>
                    <a:pt x="296" y="483"/>
                    <a:pt x="296" y="481"/>
                  </a:cubicBezTo>
                  <a:cubicBezTo>
                    <a:pt x="295" y="479"/>
                    <a:pt x="294" y="477"/>
                    <a:pt x="294" y="474"/>
                  </a:cubicBezTo>
                  <a:cubicBezTo>
                    <a:pt x="288" y="457"/>
                    <a:pt x="281" y="441"/>
                    <a:pt x="271" y="425"/>
                  </a:cubicBezTo>
                  <a:cubicBezTo>
                    <a:pt x="271" y="425"/>
                    <a:pt x="271" y="424"/>
                    <a:pt x="271" y="424"/>
                  </a:cubicBezTo>
                  <a:cubicBezTo>
                    <a:pt x="271" y="423"/>
                    <a:pt x="271" y="422"/>
                    <a:pt x="270" y="422"/>
                  </a:cubicBezTo>
                  <a:cubicBezTo>
                    <a:pt x="271" y="422"/>
                    <a:pt x="271" y="422"/>
                    <a:pt x="271" y="423"/>
                  </a:cubicBezTo>
                  <a:cubicBezTo>
                    <a:pt x="271" y="423"/>
                    <a:pt x="271" y="424"/>
                    <a:pt x="271" y="424"/>
                  </a:cubicBezTo>
                  <a:cubicBezTo>
                    <a:pt x="271" y="424"/>
                    <a:pt x="271" y="425"/>
                    <a:pt x="271" y="425"/>
                  </a:cubicBezTo>
                  <a:cubicBezTo>
                    <a:pt x="274" y="426"/>
                    <a:pt x="278" y="427"/>
                    <a:pt x="279" y="429"/>
                  </a:cubicBezTo>
                  <a:cubicBezTo>
                    <a:pt x="289" y="440"/>
                    <a:pt x="295" y="454"/>
                    <a:pt x="301" y="468"/>
                  </a:cubicBezTo>
                  <a:cubicBezTo>
                    <a:pt x="301" y="470"/>
                    <a:pt x="302" y="472"/>
                    <a:pt x="303" y="474"/>
                  </a:cubicBezTo>
                  <a:cubicBezTo>
                    <a:pt x="305" y="480"/>
                    <a:pt x="307" y="486"/>
                    <a:pt x="309" y="492"/>
                  </a:cubicBezTo>
                  <a:cubicBezTo>
                    <a:pt x="310" y="495"/>
                    <a:pt x="311" y="499"/>
                    <a:pt x="313" y="502"/>
                  </a:cubicBezTo>
                  <a:cubicBezTo>
                    <a:pt x="314" y="507"/>
                    <a:pt x="316" y="512"/>
                    <a:pt x="318" y="516"/>
                  </a:cubicBezTo>
                  <a:cubicBezTo>
                    <a:pt x="325" y="537"/>
                    <a:pt x="333" y="557"/>
                    <a:pt x="343" y="576"/>
                  </a:cubicBezTo>
                  <a:cubicBezTo>
                    <a:pt x="344" y="578"/>
                    <a:pt x="345" y="580"/>
                    <a:pt x="346" y="582"/>
                  </a:cubicBezTo>
                  <a:cubicBezTo>
                    <a:pt x="347" y="582"/>
                    <a:pt x="347" y="582"/>
                    <a:pt x="347" y="583"/>
                  </a:cubicBezTo>
                  <a:cubicBezTo>
                    <a:pt x="361" y="606"/>
                    <a:pt x="377" y="627"/>
                    <a:pt x="396" y="645"/>
                  </a:cubicBezTo>
                  <a:cubicBezTo>
                    <a:pt x="398" y="646"/>
                    <a:pt x="400" y="647"/>
                    <a:pt x="405" y="650"/>
                  </a:cubicBezTo>
                  <a:cubicBezTo>
                    <a:pt x="402" y="639"/>
                    <a:pt x="397" y="633"/>
                    <a:pt x="393" y="626"/>
                  </a:cubicBezTo>
                  <a:cubicBezTo>
                    <a:pt x="381" y="607"/>
                    <a:pt x="371" y="586"/>
                    <a:pt x="363" y="565"/>
                  </a:cubicBezTo>
                  <a:cubicBezTo>
                    <a:pt x="360" y="558"/>
                    <a:pt x="357" y="551"/>
                    <a:pt x="354" y="544"/>
                  </a:cubicBezTo>
                  <a:cubicBezTo>
                    <a:pt x="353" y="539"/>
                    <a:pt x="351" y="534"/>
                    <a:pt x="349" y="529"/>
                  </a:cubicBezTo>
                  <a:cubicBezTo>
                    <a:pt x="339" y="502"/>
                    <a:pt x="334" y="473"/>
                    <a:pt x="333" y="444"/>
                  </a:cubicBezTo>
                  <a:cubicBezTo>
                    <a:pt x="333" y="441"/>
                    <a:pt x="333" y="438"/>
                    <a:pt x="333" y="435"/>
                  </a:cubicBezTo>
                  <a:cubicBezTo>
                    <a:pt x="333" y="435"/>
                    <a:pt x="333" y="435"/>
                    <a:pt x="333" y="435"/>
                  </a:cubicBezTo>
                  <a:cubicBezTo>
                    <a:pt x="333" y="419"/>
                    <a:pt x="336" y="403"/>
                    <a:pt x="340" y="388"/>
                  </a:cubicBezTo>
                  <a:cubicBezTo>
                    <a:pt x="341" y="386"/>
                    <a:pt x="342" y="384"/>
                    <a:pt x="342" y="381"/>
                  </a:cubicBezTo>
                  <a:cubicBezTo>
                    <a:pt x="347" y="366"/>
                    <a:pt x="354" y="352"/>
                    <a:pt x="362" y="339"/>
                  </a:cubicBezTo>
                  <a:cubicBezTo>
                    <a:pt x="366" y="332"/>
                    <a:pt x="370" y="325"/>
                    <a:pt x="379" y="323"/>
                  </a:cubicBezTo>
                  <a:cubicBezTo>
                    <a:pt x="379" y="323"/>
                    <a:pt x="379" y="323"/>
                    <a:pt x="379" y="323"/>
                  </a:cubicBezTo>
                  <a:cubicBezTo>
                    <a:pt x="379" y="322"/>
                    <a:pt x="380" y="322"/>
                    <a:pt x="380" y="322"/>
                  </a:cubicBezTo>
                  <a:cubicBezTo>
                    <a:pt x="381" y="321"/>
                    <a:pt x="381" y="319"/>
                    <a:pt x="382" y="318"/>
                  </a:cubicBezTo>
                  <a:cubicBezTo>
                    <a:pt x="382" y="319"/>
                    <a:pt x="383" y="319"/>
                    <a:pt x="383" y="320"/>
                  </a:cubicBezTo>
                  <a:cubicBezTo>
                    <a:pt x="382" y="320"/>
                    <a:pt x="381" y="321"/>
                    <a:pt x="380" y="322"/>
                  </a:cubicBezTo>
                  <a:cubicBezTo>
                    <a:pt x="380" y="322"/>
                    <a:pt x="380" y="323"/>
                    <a:pt x="380" y="323"/>
                  </a:cubicBezTo>
                  <a:cubicBezTo>
                    <a:pt x="379" y="323"/>
                    <a:pt x="379" y="323"/>
                    <a:pt x="379" y="323"/>
                  </a:cubicBezTo>
                  <a:cubicBezTo>
                    <a:pt x="379" y="326"/>
                    <a:pt x="379" y="330"/>
                    <a:pt x="378" y="332"/>
                  </a:cubicBezTo>
                  <a:cubicBezTo>
                    <a:pt x="367" y="352"/>
                    <a:pt x="360" y="373"/>
                    <a:pt x="356" y="395"/>
                  </a:cubicBezTo>
                  <a:cubicBezTo>
                    <a:pt x="355" y="397"/>
                    <a:pt x="355" y="400"/>
                    <a:pt x="354" y="402"/>
                  </a:cubicBezTo>
                  <a:cubicBezTo>
                    <a:pt x="353" y="407"/>
                    <a:pt x="353" y="411"/>
                    <a:pt x="353" y="416"/>
                  </a:cubicBezTo>
                  <a:cubicBezTo>
                    <a:pt x="352" y="419"/>
                    <a:pt x="352" y="422"/>
                    <a:pt x="352" y="425"/>
                  </a:cubicBezTo>
                  <a:cubicBezTo>
                    <a:pt x="351" y="449"/>
                    <a:pt x="353" y="472"/>
                    <a:pt x="357" y="497"/>
                  </a:cubicBezTo>
                  <a:cubicBezTo>
                    <a:pt x="361" y="514"/>
                    <a:pt x="365" y="532"/>
                    <a:pt x="371" y="548"/>
                  </a:cubicBezTo>
                  <a:cubicBezTo>
                    <a:pt x="372" y="550"/>
                    <a:pt x="373" y="553"/>
                    <a:pt x="374" y="555"/>
                  </a:cubicBezTo>
                  <a:cubicBezTo>
                    <a:pt x="375" y="559"/>
                    <a:pt x="377" y="564"/>
                    <a:pt x="379" y="568"/>
                  </a:cubicBezTo>
                  <a:cubicBezTo>
                    <a:pt x="381" y="574"/>
                    <a:pt x="384" y="580"/>
                    <a:pt x="387" y="585"/>
                  </a:cubicBezTo>
                  <a:cubicBezTo>
                    <a:pt x="390" y="591"/>
                    <a:pt x="393" y="596"/>
                    <a:pt x="396" y="601"/>
                  </a:cubicBezTo>
                  <a:cubicBezTo>
                    <a:pt x="402" y="612"/>
                    <a:pt x="407" y="623"/>
                    <a:pt x="413" y="633"/>
                  </a:cubicBezTo>
                  <a:cubicBezTo>
                    <a:pt x="416" y="638"/>
                    <a:pt x="419" y="644"/>
                    <a:pt x="421" y="649"/>
                  </a:cubicBezTo>
                  <a:cubicBezTo>
                    <a:pt x="422" y="651"/>
                    <a:pt x="423" y="653"/>
                    <a:pt x="424" y="655"/>
                  </a:cubicBezTo>
                  <a:cubicBezTo>
                    <a:pt x="434" y="677"/>
                    <a:pt x="440" y="701"/>
                    <a:pt x="445" y="724"/>
                  </a:cubicBezTo>
                  <a:cubicBezTo>
                    <a:pt x="449" y="739"/>
                    <a:pt x="451" y="755"/>
                    <a:pt x="451" y="770"/>
                  </a:cubicBezTo>
                  <a:cubicBezTo>
                    <a:pt x="451" y="773"/>
                    <a:pt x="451" y="776"/>
                    <a:pt x="451" y="779"/>
                  </a:cubicBezTo>
                  <a:cubicBezTo>
                    <a:pt x="451" y="783"/>
                    <a:pt x="451" y="787"/>
                    <a:pt x="451" y="791"/>
                  </a:cubicBezTo>
                  <a:cubicBezTo>
                    <a:pt x="451" y="794"/>
                    <a:pt x="451" y="796"/>
                    <a:pt x="450" y="799"/>
                  </a:cubicBezTo>
                  <a:cubicBezTo>
                    <a:pt x="449" y="809"/>
                    <a:pt x="448" y="818"/>
                    <a:pt x="446" y="827"/>
                  </a:cubicBezTo>
                  <a:cubicBezTo>
                    <a:pt x="439" y="860"/>
                    <a:pt x="441" y="894"/>
                    <a:pt x="444" y="928"/>
                  </a:cubicBezTo>
                  <a:cubicBezTo>
                    <a:pt x="444" y="928"/>
                    <a:pt x="444" y="928"/>
                    <a:pt x="444" y="928"/>
                  </a:cubicBezTo>
                  <a:cubicBezTo>
                    <a:pt x="445" y="930"/>
                    <a:pt x="445" y="933"/>
                    <a:pt x="445" y="936"/>
                  </a:cubicBezTo>
                  <a:cubicBezTo>
                    <a:pt x="445" y="936"/>
                    <a:pt x="445" y="936"/>
                    <a:pt x="445" y="936"/>
                  </a:cubicBezTo>
                  <a:cubicBezTo>
                    <a:pt x="446" y="940"/>
                    <a:pt x="447" y="944"/>
                    <a:pt x="448" y="947"/>
                  </a:cubicBezTo>
                  <a:cubicBezTo>
                    <a:pt x="451" y="960"/>
                    <a:pt x="457" y="972"/>
                    <a:pt x="468" y="983"/>
                  </a:cubicBezTo>
                  <a:cubicBezTo>
                    <a:pt x="466" y="991"/>
                    <a:pt x="464" y="999"/>
                    <a:pt x="462" y="1007"/>
                  </a:cubicBezTo>
                  <a:cubicBezTo>
                    <a:pt x="456" y="1027"/>
                    <a:pt x="452" y="1047"/>
                    <a:pt x="452" y="1068"/>
                  </a:cubicBezTo>
                  <a:cubicBezTo>
                    <a:pt x="452" y="1069"/>
                    <a:pt x="452" y="1069"/>
                    <a:pt x="452" y="1070"/>
                  </a:cubicBezTo>
                  <a:cubicBezTo>
                    <a:pt x="452" y="1073"/>
                    <a:pt x="453" y="1076"/>
                    <a:pt x="453" y="1079"/>
                  </a:cubicBezTo>
                  <a:cubicBezTo>
                    <a:pt x="453" y="1085"/>
                    <a:pt x="454" y="1091"/>
                    <a:pt x="456" y="1097"/>
                  </a:cubicBezTo>
                  <a:cubicBezTo>
                    <a:pt x="456" y="1101"/>
                    <a:pt x="458" y="1105"/>
                    <a:pt x="459" y="1109"/>
                  </a:cubicBezTo>
                  <a:cubicBezTo>
                    <a:pt x="466" y="1133"/>
                    <a:pt x="480" y="1153"/>
                    <a:pt x="500" y="1171"/>
                  </a:cubicBezTo>
                  <a:cubicBezTo>
                    <a:pt x="500" y="1171"/>
                    <a:pt x="501" y="1171"/>
                    <a:pt x="502" y="1171"/>
                  </a:cubicBezTo>
                  <a:cubicBezTo>
                    <a:pt x="503" y="1171"/>
                    <a:pt x="503" y="1171"/>
                    <a:pt x="504" y="1171"/>
                  </a:cubicBezTo>
                  <a:cubicBezTo>
                    <a:pt x="506" y="1170"/>
                    <a:pt x="507" y="1168"/>
                    <a:pt x="508" y="1166"/>
                  </a:cubicBezTo>
                  <a:cubicBezTo>
                    <a:pt x="508" y="1163"/>
                    <a:pt x="507" y="1160"/>
                    <a:pt x="507" y="1157"/>
                  </a:cubicBezTo>
                  <a:cubicBezTo>
                    <a:pt x="507" y="1157"/>
                    <a:pt x="507" y="1157"/>
                    <a:pt x="507" y="1157"/>
                  </a:cubicBezTo>
                  <a:cubicBezTo>
                    <a:pt x="507" y="1154"/>
                    <a:pt x="506" y="1151"/>
                    <a:pt x="506" y="1147"/>
                  </a:cubicBezTo>
                  <a:cubicBezTo>
                    <a:pt x="506" y="1126"/>
                    <a:pt x="510" y="1106"/>
                    <a:pt x="517" y="1087"/>
                  </a:cubicBezTo>
                  <a:cubicBezTo>
                    <a:pt x="523" y="1070"/>
                    <a:pt x="530" y="1053"/>
                    <a:pt x="537" y="1036"/>
                  </a:cubicBezTo>
                  <a:cubicBezTo>
                    <a:pt x="538" y="1034"/>
                    <a:pt x="539" y="1032"/>
                    <a:pt x="540" y="1030"/>
                  </a:cubicBezTo>
                  <a:cubicBezTo>
                    <a:pt x="540" y="1030"/>
                    <a:pt x="540" y="1030"/>
                    <a:pt x="540" y="1030"/>
                  </a:cubicBezTo>
                  <a:cubicBezTo>
                    <a:pt x="547" y="1012"/>
                    <a:pt x="553" y="994"/>
                    <a:pt x="557" y="976"/>
                  </a:cubicBezTo>
                  <a:cubicBezTo>
                    <a:pt x="558" y="972"/>
                    <a:pt x="559" y="968"/>
                    <a:pt x="559" y="964"/>
                  </a:cubicBezTo>
                  <a:cubicBezTo>
                    <a:pt x="562" y="947"/>
                    <a:pt x="564" y="930"/>
                    <a:pt x="565" y="913"/>
                  </a:cubicBezTo>
                  <a:cubicBezTo>
                    <a:pt x="565" y="910"/>
                    <a:pt x="565" y="907"/>
                    <a:pt x="565" y="904"/>
                  </a:cubicBezTo>
                  <a:cubicBezTo>
                    <a:pt x="566" y="878"/>
                    <a:pt x="563" y="851"/>
                    <a:pt x="557" y="825"/>
                  </a:cubicBezTo>
                  <a:cubicBezTo>
                    <a:pt x="557" y="822"/>
                    <a:pt x="556" y="819"/>
                    <a:pt x="555" y="817"/>
                  </a:cubicBezTo>
                  <a:cubicBezTo>
                    <a:pt x="553" y="806"/>
                    <a:pt x="550" y="795"/>
                    <a:pt x="547" y="785"/>
                  </a:cubicBezTo>
                  <a:cubicBezTo>
                    <a:pt x="542" y="771"/>
                    <a:pt x="537" y="758"/>
                    <a:pt x="532" y="745"/>
                  </a:cubicBezTo>
                  <a:cubicBezTo>
                    <a:pt x="530" y="738"/>
                    <a:pt x="528" y="732"/>
                    <a:pt x="527" y="725"/>
                  </a:cubicBezTo>
                  <a:cubicBezTo>
                    <a:pt x="527" y="722"/>
                    <a:pt x="527" y="718"/>
                    <a:pt x="527" y="715"/>
                  </a:cubicBezTo>
                  <a:cubicBezTo>
                    <a:pt x="527" y="711"/>
                    <a:pt x="527" y="707"/>
                    <a:pt x="528" y="702"/>
                  </a:cubicBezTo>
                  <a:cubicBezTo>
                    <a:pt x="529" y="700"/>
                    <a:pt x="530" y="698"/>
                    <a:pt x="530" y="695"/>
                  </a:cubicBezTo>
                  <a:cubicBezTo>
                    <a:pt x="531" y="693"/>
                    <a:pt x="532" y="691"/>
                    <a:pt x="532" y="690"/>
                  </a:cubicBezTo>
                  <a:cubicBezTo>
                    <a:pt x="542" y="656"/>
                    <a:pt x="543" y="620"/>
                    <a:pt x="532" y="586"/>
                  </a:cubicBezTo>
                  <a:cubicBezTo>
                    <a:pt x="531" y="583"/>
                    <a:pt x="531" y="580"/>
                    <a:pt x="530" y="577"/>
                  </a:cubicBezTo>
                  <a:cubicBezTo>
                    <a:pt x="529" y="572"/>
                    <a:pt x="527" y="568"/>
                    <a:pt x="526" y="564"/>
                  </a:cubicBezTo>
                  <a:cubicBezTo>
                    <a:pt x="526" y="561"/>
                    <a:pt x="525" y="558"/>
                    <a:pt x="524" y="556"/>
                  </a:cubicBezTo>
                  <a:cubicBezTo>
                    <a:pt x="524" y="553"/>
                    <a:pt x="523" y="551"/>
                    <a:pt x="523" y="548"/>
                  </a:cubicBezTo>
                  <a:cubicBezTo>
                    <a:pt x="517" y="522"/>
                    <a:pt x="514" y="495"/>
                    <a:pt x="511" y="468"/>
                  </a:cubicBezTo>
                  <a:cubicBezTo>
                    <a:pt x="509" y="451"/>
                    <a:pt x="509" y="435"/>
                    <a:pt x="509" y="420"/>
                  </a:cubicBezTo>
                  <a:cubicBezTo>
                    <a:pt x="509" y="416"/>
                    <a:pt x="510" y="413"/>
                    <a:pt x="510" y="410"/>
                  </a:cubicBezTo>
                  <a:cubicBezTo>
                    <a:pt x="510" y="409"/>
                    <a:pt x="510" y="408"/>
                    <a:pt x="510" y="406"/>
                  </a:cubicBezTo>
                  <a:cubicBezTo>
                    <a:pt x="510" y="404"/>
                    <a:pt x="510" y="401"/>
                    <a:pt x="511" y="398"/>
                  </a:cubicBezTo>
                  <a:cubicBezTo>
                    <a:pt x="515" y="359"/>
                    <a:pt x="525" y="322"/>
                    <a:pt x="542" y="287"/>
                  </a:cubicBezTo>
                  <a:cubicBezTo>
                    <a:pt x="543" y="285"/>
                    <a:pt x="544" y="283"/>
                    <a:pt x="545" y="281"/>
                  </a:cubicBezTo>
                  <a:cubicBezTo>
                    <a:pt x="545" y="280"/>
                    <a:pt x="545" y="279"/>
                    <a:pt x="545" y="279"/>
                  </a:cubicBezTo>
                  <a:cubicBezTo>
                    <a:pt x="561" y="247"/>
                    <a:pt x="580" y="221"/>
                    <a:pt x="606" y="200"/>
                  </a:cubicBezTo>
                  <a:cubicBezTo>
                    <a:pt x="608" y="199"/>
                    <a:pt x="610" y="198"/>
                    <a:pt x="611" y="197"/>
                  </a:cubicBezTo>
                  <a:cubicBezTo>
                    <a:pt x="619" y="191"/>
                    <a:pt x="627" y="186"/>
                    <a:pt x="636" y="182"/>
                  </a:cubicBezTo>
                  <a:cubicBezTo>
                    <a:pt x="639" y="180"/>
                    <a:pt x="642" y="178"/>
                    <a:pt x="644" y="176"/>
                  </a:cubicBezTo>
                  <a:cubicBezTo>
                    <a:pt x="645" y="175"/>
                    <a:pt x="645" y="174"/>
                    <a:pt x="645" y="172"/>
                  </a:cubicBezTo>
                  <a:cubicBezTo>
                    <a:pt x="641" y="164"/>
                    <a:pt x="634" y="158"/>
                    <a:pt x="626" y="153"/>
                  </a:cubicBezTo>
                  <a:cubicBezTo>
                    <a:pt x="625" y="152"/>
                    <a:pt x="624" y="151"/>
                    <a:pt x="623" y="150"/>
                  </a:cubicBezTo>
                  <a:cubicBezTo>
                    <a:pt x="622" y="150"/>
                    <a:pt x="621" y="150"/>
                    <a:pt x="620" y="149"/>
                  </a:cubicBezTo>
                  <a:cubicBezTo>
                    <a:pt x="590" y="131"/>
                    <a:pt x="559" y="117"/>
                    <a:pt x="527" y="112"/>
                  </a:cubicBezTo>
                  <a:cubicBezTo>
                    <a:pt x="521" y="111"/>
                    <a:pt x="514" y="110"/>
                    <a:pt x="508" y="110"/>
                  </a:cubicBezTo>
                  <a:cubicBezTo>
                    <a:pt x="495" y="109"/>
                    <a:pt x="482" y="110"/>
                    <a:pt x="469" y="112"/>
                  </a:cubicBezTo>
                  <a:cubicBezTo>
                    <a:pt x="443" y="115"/>
                    <a:pt x="418" y="121"/>
                    <a:pt x="394" y="131"/>
                  </a:cubicBezTo>
                  <a:cubicBezTo>
                    <a:pt x="391" y="131"/>
                    <a:pt x="389" y="132"/>
                    <a:pt x="387" y="133"/>
                  </a:cubicBezTo>
                  <a:cubicBezTo>
                    <a:pt x="368" y="141"/>
                    <a:pt x="350" y="150"/>
                    <a:pt x="332" y="162"/>
                  </a:cubicBezTo>
                  <a:cubicBezTo>
                    <a:pt x="320" y="170"/>
                    <a:pt x="310" y="179"/>
                    <a:pt x="300" y="188"/>
                  </a:cubicBezTo>
                  <a:cubicBezTo>
                    <a:pt x="299" y="190"/>
                    <a:pt x="297" y="192"/>
                    <a:pt x="296" y="193"/>
                  </a:cubicBezTo>
                  <a:cubicBezTo>
                    <a:pt x="289" y="201"/>
                    <a:pt x="283" y="209"/>
                    <a:pt x="277" y="218"/>
                  </a:cubicBezTo>
                  <a:cubicBezTo>
                    <a:pt x="276" y="213"/>
                    <a:pt x="275" y="207"/>
                    <a:pt x="273" y="202"/>
                  </a:cubicBezTo>
                  <a:cubicBezTo>
                    <a:pt x="273" y="200"/>
                    <a:pt x="272" y="197"/>
                    <a:pt x="272" y="195"/>
                  </a:cubicBezTo>
                  <a:cubicBezTo>
                    <a:pt x="269" y="183"/>
                    <a:pt x="265" y="171"/>
                    <a:pt x="261" y="158"/>
                  </a:cubicBezTo>
                  <a:cubicBezTo>
                    <a:pt x="260" y="157"/>
                    <a:pt x="259" y="155"/>
                    <a:pt x="259" y="153"/>
                  </a:cubicBezTo>
                  <a:cubicBezTo>
                    <a:pt x="258" y="150"/>
                    <a:pt x="256" y="147"/>
                    <a:pt x="255" y="143"/>
                  </a:cubicBezTo>
                  <a:cubicBezTo>
                    <a:pt x="247" y="124"/>
                    <a:pt x="239" y="108"/>
                    <a:pt x="233" y="92"/>
                  </a:cubicBezTo>
                  <a:cubicBezTo>
                    <a:pt x="232" y="89"/>
                    <a:pt x="232" y="87"/>
                    <a:pt x="231" y="85"/>
                  </a:cubicBezTo>
                  <a:cubicBezTo>
                    <a:pt x="223" y="59"/>
                    <a:pt x="222" y="33"/>
                    <a:pt x="238" y="0"/>
                  </a:cubicBezTo>
                  <a:cubicBezTo>
                    <a:pt x="210" y="13"/>
                    <a:pt x="177" y="18"/>
                    <a:pt x="146" y="28"/>
                  </a:cubicBezTo>
                  <a:cubicBezTo>
                    <a:pt x="141" y="29"/>
                    <a:pt x="136" y="31"/>
                    <a:pt x="131" y="33"/>
                  </a:cubicBezTo>
                  <a:cubicBezTo>
                    <a:pt x="121" y="37"/>
                    <a:pt x="110" y="42"/>
                    <a:pt x="101" y="48"/>
                  </a:cubicBezTo>
                  <a:cubicBezTo>
                    <a:pt x="83" y="60"/>
                    <a:pt x="67" y="76"/>
                    <a:pt x="54" y="94"/>
                  </a:cubicBezTo>
                  <a:cubicBezTo>
                    <a:pt x="53" y="96"/>
                    <a:pt x="52" y="98"/>
                    <a:pt x="50" y="100"/>
                  </a:cubicBezTo>
                  <a:cubicBezTo>
                    <a:pt x="44" y="110"/>
                    <a:pt x="38" y="120"/>
                    <a:pt x="33" y="131"/>
                  </a:cubicBezTo>
                  <a:cubicBezTo>
                    <a:pt x="30" y="136"/>
                    <a:pt x="28" y="142"/>
                    <a:pt x="26" y="147"/>
                  </a:cubicBezTo>
                  <a:cubicBezTo>
                    <a:pt x="18" y="165"/>
                    <a:pt x="13" y="183"/>
                    <a:pt x="9" y="200"/>
                  </a:cubicBezTo>
                  <a:cubicBezTo>
                    <a:pt x="9" y="200"/>
                    <a:pt x="9" y="200"/>
                    <a:pt x="9" y="200"/>
                  </a:cubicBezTo>
                  <a:cubicBezTo>
                    <a:pt x="9" y="203"/>
                    <a:pt x="8" y="206"/>
                    <a:pt x="8" y="208"/>
                  </a:cubicBezTo>
                  <a:cubicBezTo>
                    <a:pt x="2" y="241"/>
                    <a:pt x="0" y="276"/>
                    <a:pt x="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3" name="Freeform 7"/>
            <p:cNvSpPr>
              <a:spLocks noEditPoints="1"/>
            </p:cNvSpPr>
            <p:nvPr>
              <p:custDataLst>
                <p:tags r:id="rId4"/>
              </p:custDataLst>
            </p:nvPr>
          </p:nvSpPr>
          <p:spPr bwMode="auto">
            <a:xfrm>
              <a:off x="6989763" y="3779838"/>
              <a:ext cx="2455863" cy="3567113"/>
            </a:xfrm>
            <a:custGeom>
              <a:avLst/>
              <a:gdLst>
                <a:gd name="T0" fmla="*/ 651 w 654"/>
                <a:gd name="T1" fmla="*/ 78 h 950"/>
                <a:gd name="T2" fmla="*/ 639 w 654"/>
                <a:gd name="T3" fmla="*/ 14 h 950"/>
                <a:gd name="T4" fmla="*/ 541 w 654"/>
                <a:gd name="T5" fmla="*/ 74 h 950"/>
                <a:gd name="T6" fmla="*/ 434 w 654"/>
                <a:gd name="T7" fmla="*/ 91 h 950"/>
                <a:gd name="T8" fmla="*/ 339 w 654"/>
                <a:gd name="T9" fmla="*/ 134 h 950"/>
                <a:gd name="T10" fmla="*/ 315 w 654"/>
                <a:gd name="T11" fmla="*/ 113 h 950"/>
                <a:gd name="T12" fmla="*/ 259 w 654"/>
                <a:gd name="T13" fmla="*/ 172 h 950"/>
                <a:gd name="T14" fmla="*/ 219 w 654"/>
                <a:gd name="T15" fmla="*/ 260 h 950"/>
                <a:gd name="T16" fmla="*/ 204 w 654"/>
                <a:gd name="T17" fmla="*/ 409 h 950"/>
                <a:gd name="T18" fmla="*/ 200 w 654"/>
                <a:gd name="T19" fmla="*/ 533 h 950"/>
                <a:gd name="T20" fmla="*/ 198 w 654"/>
                <a:gd name="T21" fmla="*/ 538 h 950"/>
                <a:gd name="T22" fmla="*/ 184 w 654"/>
                <a:gd name="T23" fmla="*/ 467 h 950"/>
                <a:gd name="T24" fmla="*/ 178 w 654"/>
                <a:gd name="T25" fmla="*/ 370 h 950"/>
                <a:gd name="T26" fmla="*/ 182 w 654"/>
                <a:gd name="T27" fmla="*/ 281 h 950"/>
                <a:gd name="T28" fmla="*/ 229 w 654"/>
                <a:gd name="T29" fmla="*/ 132 h 950"/>
                <a:gd name="T30" fmla="*/ 163 w 654"/>
                <a:gd name="T31" fmla="*/ 204 h 950"/>
                <a:gd name="T32" fmla="*/ 138 w 654"/>
                <a:gd name="T33" fmla="*/ 183 h 950"/>
                <a:gd name="T34" fmla="*/ 112 w 654"/>
                <a:gd name="T35" fmla="*/ 49 h 950"/>
                <a:gd name="T36" fmla="*/ 70 w 654"/>
                <a:gd name="T37" fmla="*/ 45 h 950"/>
                <a:gd name="T38" fmla="*/ 5 w 654"/>
                <a:gd name="T39" fmla="*/ 93 h 950"/>
                <a:gd name="T40" fmla="*/ 31 w 654"/>
                <a:gd name="T41" fmla="*/ 174 h 950"/>
                <a:gd name="T42" fmla="*/ 99 w 654"/>
                <a:gd name="T43" fmla="*/ 282 h 950"/>
                <a:gd name="T44" fmla="*/ 118 w 654"/>
                <a:gd name="T45" fmla="*/ 353 h 950"/>
                <a:gd name="T46" fmla="*/ 147 w 654"/>
                <a:gd name="T47" fmla="*/ 480 h 950"/>
                <a:gd name="T48" fmla="*/ 169 w 654"/>
                <a:gd name="T49" fmla="*/ 605 h 950"/>
                <a:gd name="T50" fmla="*/ 164 w 654"/>
                <a:gd name="T51" fmla="*/ 751 h 950"/>
                <a:gd name="T52" fmla="*/ 122 w 654"/>
                <a:gd name="T53" fmla="*/ 909 h 950"/>
                <a:gd name="T54" fmla="*/ 116 w 654"/>
                <a:gd name="T55" fmla="*/ 949 h 950"/>
                <a:gd name="T56" fmla="*/ 144 w 654"/>
                <a:gd name="T57" fmla="*/ 932 h 950"/>
                <a:gd name="T58" fmla="*/ 191 w 654"/>
                <a:gd name="T59" fmla="*/ 854 h 950"/>
                <a:gd name="T60" fmla="*/ 213 w 654"/>
                <a:gd name="T61" fmla="*/ 711 h 950"/>
                <a:gd name="T62" fmla="*/ 230 w 654"/>
                <a:gd name="T63" fmla="*/ 572 h 950"/>
                <a:gd name="T64" fmla="*/ 346 w 654"/>
                <a:gd name="T65" fmla="*/ 528 h 950"/>
                <a:gd name="T66" fmla="*/ 437 w 654"/>
                <a:gd name="T67" fmla="*/ 497 h 950"/>
                <a:gd name="T68" fmla="*/ 533 w 654"/>
                <a:gd name="T69" fmla="*/ 422 h 950"/>
                <a:gd name="T70" fmla="*/ 598 w 654"/>
                <a:gd name="T71" fmla="*/ 320 h 950"/>
                <a:gd name="T72" fmla="*/ 557 w 654"/>
                <a:gd name="T73" fmla="*/ 295 h 950"/>
                <a:gd name="T74" fmla="*/ 554 w 654"/>
                <a:gd name="T75" fmla="*/ 283 h 950"/>
                <a:gd name="T76" fmla="*/ 638 w 654"/>
                <a:gd name="T77" fmla="*/ 134 h 950"/>
                <a:gd name="T78" fmla="*/ 533 w 654"/>
                <a:gd name="T79" fmla="*/ 206 h 950"/>
                <a:gd name="T80" fmla="*/ 397 w 654"/>
                <a:gd name="T81" fmla="*/ 277 h 950"/>
                <a:gd name="T82" fmla="*/ 315 w 654"/>
                <a:gd name="T83" fmla="*/ 355 h 950"/>
                <a:gd name="T84" fmla="*/ 260 w 654"/>
                <a:gd name="T85" fmla="*/ 452 h 950"/>
                <a:gd name="T86" fmla="*/ 247 w 654"/>
                <a:gd name="T87" fmla="*/ 452 h 950"/>
                <a:gd name="T88" fmla="*/ 303 w 654"/>
                <a:gd name="T89" fmla="*/ 334 h 950"/>
                <a:gd name="T90" fmla="*/ 378 w 654"/>
                <a:gd name="T91" fmla="*/ 258 h 950"/>
                <a:gd name="T92" fmla="*/ 523 w 654"/>
                <a:gd name="T93" fmla="*/ 188 h 950"/>
                <a:gd name="T94" fmla="*/ 580 w 654"/>
                <a:gd name="T95" fmla="*/ 1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4" h="950">
                  <a:moveTo>
                    <a:pt x="638" y="134"/>
                  </a:moveTo>
                  <a:cubicBezTo>
                    <a:pt x="639" y="131"/>
                    <a:pt x="640" y="129"/>
                    <a:pt x="641" y="126"/>
                  </a:cubicBezTo>
                  <a:cubicBezTo>
                    <a:pt x="645" y="113"/>
                    <a:pt x="648" y="99"/>
                    <a:pt x="650" y="86"/>
                  </a:cubicBezTo>
                  <a:cubicBezTo>
                    <a:pt x="650" y="83"/>
                    <a:pt x="651" y="80"/>
                    <a:pt x="651" y="78"/>
                  </a:cubicBezTo>
                  <a:cubicBezTo>
                    <a:pt x="654" y="56"/>
                    <a:pt x="654" y="34"/>
                    <a:pt x="652" y="11"/>
                  </a:cubicBezTo>
                  <a:cubicBezTo>
                    <a:pt x="652" y="10"/>
                    <a:pt x="651" y="8"/>
                    <a:pt x="649" y="5"/>
                  </a:cubicBezTo>
                  <a:cubicBezTo>
                    <a:pt x="647" y="7"/>
                    <a:pt x="644" y="9"/>
                    <a:pt x="642" y="11"/>
                  </a:cubicBezTo>
                  <a:cubicBezTo>
                    <a:pt x="641" y="12"/>
                    <a:pt x="640" y="13"/>
                    <a:pt x="639" y="14"/>
                  </a:cubicBezTo>
                  <a:cubicBezTo>
                    <a:pt x="629" y="24"/>
                    <a:pt x="620" y="32"/>
                    <a:pt x="612" y="39"/>
                  </a:cubicBezTo>
                  <a:cubicBezTo>
                    <a:pt x="610" y="40"/>
                    <a:pt x="609" y="41"/>
                    <a:pt x="607" y="43"/>
                  </a:cubicBezTo>
                  <a:cubicBezTo>
                    <a:pt x="588" y="58"/>
                    <a:pt x="573" y="66"/>
                    <a:pt x="553" y="71"/>
                  </a:cubicBezTo>
                  <a:cubicBezTo>
                    <a:pt x="549" y="72"/>
                    <a:pt x="545" y="73"/>
                    <a:pt x="541" y="74"/>
                  </a:cubicBezTo>
                  <a:cubicBezTo>
                    <a:pt x="530" y="77"/>
                    <a:pt x="518" y="79"/>
                    <a:pt x="503" y="81"/>
                  </a:cubicBezTo>
                  <a:cubicBezTo>
                    <a:pt x="503" y="81"/>
                    <a:pt x="503" y="81"/>
                    <a:pt x="503" y="81"/>
                  </a:cubicBezTo>
                  <a:cubicBezTo>
                    <a:pt x="500" y="81"/>
                    <a:pt x="498" y="82"/>
                    <a:pt x="495" y="82"/>
                  </a:cubicBezTo>
                  <a:cubicBezTo>
                    <a:pt x="475" y="85"/>
                    <a:pt x="454" y="88"/>
                    <a:pt x="434" y="91"/>
                  </a:cubicBezTo>
                  <a:cubicBezTo>
                    <a:pt x="415" y="94"/>
                    <a:pt x="397" y="100"/>
                    <a:pt x="380" y="109"/>
                  </a:cubicBezTo>
                  <a:cubicBezTo>
                    <a:pt x="378" y="110"/>
                    <a:pt x="376" y="111"/>
                    <a:pt x="374" y="112"/>
                  </a:cubicBezTo>
                  <a:cubicBezTo>
                    <a:pt x="371" y="114"/>
                    <a:pt x="368" y="116"/>
                    <a:pt x="365" y="118"/>
                  </a:cubicBezTo>
                  <a:cubicBezTo>
                    <a:pt x="356" y="123"/>
                    <a:pt x="348" y="129"/>
                    <a:pt x="339" y="134"/>
                  </a:cubicBezTo>
                  <a:cubicBezTo>
                    <a:pt x="331" y="139"/>
                    <a:pt x="323" y="144"/>
                    <a:pt x="315" y="149"/>
                  </a:cubicBezTo>
                  <a:cubicBezTo>
                    <a:pt x="314" y="150"/>
                    <a:pt x="313" y="150"/>
                    <a:pt x="312" y="151"/>
                  </a:cubicBezTo>
                  <a:cubicBezTo>
                    <a:pt x="314" y="138"/>
                    <a:pt x="315" y="128"/>
                    <a:pt x="317" y="113"/>
                  </a:cubicBezTo>
                  <a:cubicBezTo>
                    <a:pt x="315" y="113"/>
                    <a:pt x="315" y="113"/>
                    <a:pt x="315" y="113"/>
                  </a:cubicBezTo>
                  <a:cubicBezTo>
                    <a:pt x="307" y="118"/>
                    <a:pt x="302" y="122"/>
                    <a:pt x="297" y="126"/>
                  </a:cubicBezTo>
                  <a:cubicBezTo>
                    <a:pt x="289" y="135"/>
                    <a:pt x="280" y="144"/>
                    <a:pt x="273" y="153"/>
                  </a:cubicBezTo>
                  <a:cubicBezTo>
                    <a:pt x="271" y="155"/>
                    <a:pt x="270" y="157"/>
                    <a:pt x="268" y="159"/>
                  </a:cubicBezTo>
                  <a:cubicBezTo>
                    <a:pt x="265" y="163"/>
                    <a:pt x="262" y="167"/>
                    <a:pt x="259" y="172"/>
                  </a:cubicBezTo>
                  <a:cubicBezTo>
                    <a:pt x="246" y="192"/>
                    <a:pt x="235" y="214"/>
                    <a:pt x="226" y="237"/>
                  </a:cubicBezTo>
                  <a:cubicBezTo>
                    <a:pt x="224" y="241"/>
                    <a:pt x="223" y="246"/>
                    <a:pt x="221" y="251"/>
                  </a:cubicBezTo>
                  <a:cubicBezTo>
                    <a:pt x="221" y="251"/>
                    <a:pt x="221" y="252"/>
                    <a:pt x="221" y="252"/>
                  </a:cubicBezTo>
                  <a:cubicBezTo>
                    <a:pt x="220" y="255"/>
                    <a:pt x="219" y="257"/>
                    <a:pt x="219" y="260"/>
                  </a:cubicBezTo>
                  <a:cubicBezTo>
                    <a:pt x="213" y="280"/>
                    <a:pt x="209" y="302"/>
                    <a:pt x="208" y="324"/>
                  </a:cubicBezTo>
                  <a:cubicBezTo>
                    <a:pt x="206" y="345"/>
                    <a:pt x="205" y="366"/>
                    <a:pt x="205" y="387"/>
                  </a:cubicBezTo>
                  <a:cubicBezTo>
                    <a:pt x="205" y="390"/>
                    <a:pt x="205" y="393"/>
                    <a:pt x="204" y="396"/>
                  </a:cubicBezTo>
                  <a:cubicBezTo>
                    <a:pt x="204" y="401"/>
                    <a:pt x="204" y="405"/>
                    <a:pt x="204" y="409"/>
                  </a:cubicBezTo>
                  <a:cubicBezTo>
                    <a:pt x="204" y="413"/>
                    <a:pt x="204" y="416"/>
                    <a:pt x="204" y="419"/>
                  </a:cubicBezTo>
                  <a:cubicBezTo>
                    <a:pt x="204" y="437"/>
                    <a:pt x="204" y="456"/>
                    <a:pt x="205" y="474"/>
                  </a:cubicBezTo>
                  <a:cubicBezTo>
                    <a:pt x="206" y="492"/>
                    <a:pt x="203" y="510"/>
                    <a:pt x="202" y="528"/>
                  </a:cubicBezTo>
                  <a:cubicBezTo>
                    <a:pt x="202" y="530"/>
                    <a:pt x="201" y="531"/>
                    <a:pt x="200" y="533"/>
                  </a:cubicBezTo>
                  <a:cubicBezTo>
                    <a:pt x="199" y="534"/>
                    <a:pt x="198" y="535"/>
                    <a:pt x="197" y="536"/>
                  </a:cubicBezTo>
                  <a:cubicBezTo>
                    <a:pt x="197" y="536"/>
                    <a:pt x="197" y="536"/>
                    <a:pt x="197" y="537"/>
                  </a:cubicBezTo>
                  <a:cubicBezTo>
                    <a:pt x="198" y="538"/>
                    <a:pt x="198" y="538"/>
                    <a:pt x="199" y="539"/>
                  </a:cubicBezTo>
                  <a:cubicBezTo>
                    <a:pt x="199" y="539"/>
                    <a:pt x="198" y="539"/>
                    <a:pt x="198" y="538"/>
                  </a:cubicBezTo>
                  <a:cubicBezTo>
                    <a:pt x="197" y="538"/>
                    <a:pt x="197" y="537"/>
                    <a:pt x="197" y="537"/>
                  </a:cubicBezTo>
                  <a:cubicBezTo>
                    <a:pt x="197" y="537"/>
                    <a:pt x="197" y="536"/>
                    <a:pt x="197" y="536"/>
                  </a:cubicBezTo>
                  <a:cubicBezTo>
                    <a:pt x="197" y="534"/>
                    <a:pt x="196" y="531"/>
                    <a:pt x="196" y="529"/>
                  </a:cubicBezTo>
                  <a:cubicBezTo>
                    <a:pt x="191" y="508"/>
                    <a:pt x="187" y="488"/>
                    <a:pt x="184" y="467"/>
                  </a:cubicBezTo>
                  <a:cubicBezTo>
                    <a:pt x="183" y="459"/>
                    <a:pt x="182" y="450"/>
                    <a:pt x="181" y="442"/>
                  </a:cubicBezTo>
                  <a:cubicBezTo>
                    <a:pt x="181" y="439"/>
                    <a:pt x="181" y="436"/>
                    <a:pt x="181" y="433"/>
                  </a:cubicBezTo>
                  <a:cubicBezTo>
                    <a:pt x="180" y="421"/>
                    <a:pt x="179" y="409"/>
                    <a:pt x="179" y="397"/>
                  </a:cubicBezTo>
                  <a:cubicBezTo>
                    <a:pt x="178" y="388"/>
                    <a:pt x="178" y="379"/>
                    <a:pt x="178" y="370"/>
                  </a:cubicBezTo>
                  <a:cubicBezTo>
                    <a:pt x="178" y="366"/>
                    <a:pt x="178" y="363"/>
                    <a:pt x="178" y="360"/>
                  </a:cubicBezTo>
                  <a:cubicBezTo>
                    <a:pt x="177" y="348"/>
                    <a:pt x="178" y="336"/>
                    <a:pt x="178" y="324"/>
                  </a:cubicBezTo>
                  <a:cubicBezTo>
                    <a:pt x="179" y="313"/>
                    <a:pt x="179" y="303"/>
                    <a:pt x="180" y="292"/>
                  </a:cubicBezTo>
                  <a:cubicBezTo>
                    <a:pt x="181" y="288"/>
                    <a:pt x="181" y="285"/>
                    <a:pt x="182" y="281"/>
                  </a:cubicBezTo>
                  <a:cubicBezTo>
                    <a:pt x="184" y="264"/>
                    <a:pt x="186" y="248"/>
                    <a:pt x="190" y="231"/>
                  </a:cubicBezTo>
                  <a:cubicBezTo>
                    <a:pt x="191" y="229"/>
                    <a:pt x="191" y="226"/>
                    <a:pt x="192" y="224"/>
                  </a:cubicBezTo>
                  <a:cubicBezTo>
                    <a:pt x="197" y="203"/>
                    <a:pt x="203" y="184"/>
                    <a:pt x="211" y="164"/>
                  </a:cubicBezTo>
                  <a:cubicBezTo>
                    <a:pt x="215" y="153"/>
                    <a:pt x="223" y="143"/>
                    <a:pt x="229" y="132"/>
                  </a:cubicBezTo>
                  <a:cubicBezTo>
                    <a:pt x="226" y="128"/>
                    <a:pt x="223" y="131"/>
                    <a:pt x="220" y="131"/>
                  </a:cubicBezTo>
                  <a:cubicBezTo>
                    <a:pt x="208" y="136"/>
                    <a:pt x="199" y="146"/>
                    <a:pt x="191" y="157"/>
                  </a:cubicBezTo>
                  <a:cubicBezTo>
                    <a:pt x="182" y="170"/>
                    <a:pt x="174" y="184"/>
                    <a:pt x="166" y="198"/>
                  </a:cubicBezTo>
                  <a:cubicBezTo>
                    <a:pt x="165" y="200"/>
                    <a:pt x="164" y="202"/>
                    <a:pt x="163" y="204"/>
                  </a:cubicBezTo>
                  <a:cubicBezTo>
                    <a:pt x="160" y="208"/>
                    <a:pt x="158" y="212"/>
                    <a:pt x="155" y="217"/>
                  </a:cubicBezTo>
                  <a:cubicBezTo>
                    <a:pt x="152" y="223"/>
                    <a:pt x="149" y="230"/>
                    <a:pt x="144" y="241"/>
                  </a:cubicBezTo>
                  <a:cubicBezTo>
                    <a:pt x="142" y="233"/>
                    <a:pt x="141" y="229"/>
                    <a:pt x="141" y="225"/>
                  </a:cubicBezTo>
                  <a:cubicBezTo>
                    <a:pt x="140" y="211"/>
                    <a:pt x="139" y="197"/>
                    <a:pt x="138" y="183"/>
                  </a:cubicBezTo>
                  <a:cubicBezTo>
                    <a:pt x="137" y="178"/>
                    <a:pt x="137" y="174"/>
                    <a:pt x="136" y="169"/>
                  </a:cubicBezTo>
                  <a:cubicBezTo>
                    <a:pt x="135" y="151"/>
                    <a:pt x="133" y="134"/>
                    <a:pt x="132" y="116"/>
                  </a:cubicBezTo>
                  <a:cubicBezTo>
                    <a:pt x="129" y="94"/>
                    <a:pt x="124" y="74"/>
                    <a:pt x="115" y="55"/>
                  </a:cubicBezTo>
                  <a:cubicBezTo>
                    <a:pt x="114" y="53"/>
                    <a:pt x="113" y="51"/>
                    <a:pt x="112" y="49"/>
                  </a:cubicBezTo>
                  <a:cubicBezTo>
                    <a:pt x="106" y="35"/>
                    <a:pt x="97" y="22"/>
                    <a:pt x="88" y="9"/>
                  </a:cubicBezTo>
                  <a:cubicBezTo>
                    <a:pt x="85" y="6"/>
                    <a:pt x="82" y="3"/>
                    <a:pt x="79" y="0"/>
                  </a:cubicBezTo>
                  <a:cubicBezTo>
                    <a:pt x="78" y="0"/>
                    <a:pt x="77" y="0"/>
                    <a:pt x="75" y="1"/>
                  </a:cubicBezTo>
                  <a:cubicBezTo>
                    <a:pt x="72" y="15"/>
                    <a:pt x="78" y="31"/>
                    <a:pt x="70" y="45"/>
                  </a:cubicBezTo>
                  <a:cubicBezTo>
                    <a:pt x="63" y="57"/>
                    <a:pt x="56" y="69"/>
                    <a:pt x="46" y="78"/>
                  </a:cubicBezTo>
                  <a:cubicBezTo>
                    <a:pt x="46" y="79"/>
                    <a:pt x="46" y="79"/>
                    <a:pt x="46" y="79"/>
                  </a:cubicBezTo>
                  <a:cubicBezTo>
                    <a:pt x="44" y="80"/>
                    <a:pt x="42" y="81"/>
                    <a:pt x="41" y="82"/>
                  </a:cubicBezTo>
                  <a:cubicBezTo>
                    <a:pt x="30" y="89"/>
                    <a:pt x="18" y="91"/>
                    <a:pt x="5" y="93"/>
                  </a:cubicBezTo>
                  <a:cubicBezTo>
                    <a:pt x="0" y="107"/>
                    <a:pt x="4" y="120"/>
                    <a:pt x="9" y="133"/>
                  </a:cubicBezTo>
                  <a:cubicBezTo>
                    <a:pt x="11" y="137"/>
                    <a:pt x="13" y="141"/>
                    <a:pt x="15" y="146"/>
                  </a:cubicBezTo>
                  <a:cubicBezTo>
                    <a:pt x="16" y="148"/>
                    <a:pt x="17" y="150"/>
                    <a:pt x="18" y="152"/>
                  </a:cubicBezTo>
                  <a:cubicBezTo>
                    <a:pt x="22" y="159"/>
                    <a:pt x="26" y="167"/>
                    <a:pt x="31" y="174"/>
                  </a:cubicBezTo>
                  <a:cubicBezTo>
                    <a:pt x="44" y="195"/>
                    <a:pt x="58" y="216"/>
                    <a:pt x="73" y="236"/>
                  </a:cubicBezTo>
                  <a:cubicBezTo>
                    <a:pt x="73" y="237"/>
                    <a:pt x="74" y="237"/>
                    <a:pt x="74" y="238"/>
                  </a:cubicBezTo>
                  <a:cubicBezTo>
                    <a:pt x="75" y="239"/>
                    <a:pt x="76" y="241"/>
                    <a:pt x="78" y="243"/>
                  </a:cubicBezTo>
                  <a:cubicBezTo>
                    <a:pt x="86" y="255"/>
                    <a:pt x="93" y="268"/>
                    <a:pt x="99" y="282"/>
                  </a:cubicBezTo>
                  <a:cubicBezTo>
                    <a:pt x="100" y="286"/>
                    <a:pt x="101" y="290"/>
                    <a:pt x="102" y="294"/>
                  </a:cubicBezTo>
                  <a:cubicBezTo>
                    <a:pt x="103" y="294"/>
                    <a:pt x="103" y="295"/>
                    <a:pt x="103" y="295"/>
                  </a:cubicBezTo>
                  <a:cubicBezTo>
                    <a:pt x="107" y="312"/>
                    <a:pt x="112" y="329"/>
                    <a:pt x="117" y="346"/>
                  </a:cubicBezTo>
                  <a:cubicBezTo>
                    <a:pt x="117" y="348"/>
                    <a:pt x="118" y="351"/>
                    <a:pt x="118" y="353"/>
                  </a:cubicBezTo>
                  <a:cubicBezTo>
                    <a:pt x="122" y="365"/>
                    <a:pt x="125" y="377"/>
                    <a:pt x="127" y="390"/>
                  </a:cubicBezTo>
                  <a:cubicBezTo>
                    <a:pt x="133" y="416"/>
                    <a:pt x="139" y="443"/>
                    <a:pt x="145" y="469"/>
                  </a:cubicBezTo>
                  <a:cubicBezTo>
                    <a:pt x="145" y="472"/>
                    <a:pt x="146" y="474"/>
                    <a:pt x="146" y="477"/>
                  </a:cubicBezTo>
                  <a:cubicBezTo>
                    <a:pt x="146" y="478"/>
                    <a:pt x="147" y="479"/>
                    <a:pt x="147" y="480"/>
                  </a:cubicBezTo>
                  <a:cubicBezTo>
                    <a:pt x="148" y="484"/>
                    <a:pt x="149" y="488"/>
                    <a:pt x="149" y="492"/>
                  </a:cubicBezTo>
                  <a:cubicBezTo>
                    <a:pt x="153" y="507"/>
                    <a:pt x="156" y="523"/>
                    <a:pt x="159" y="538"/>
                  </a:cubicBezTo>
                  <a:cubicBezTo>
                    <a:pt x="164" y="557"/>
                    <a:pt x="166" y="577"/>
                    <a:pt x="168" y="596"/>
                  </a:cubicBezTo>
                  <a:cubicBezTo>
                    <a:pt x="168" y="599"/>
                    <a:pt x="169" y="602"/>
                    <a:pt x="169" y="605"/>
                  </a:cubicBezTo>
                  <a:cubicBezTo>
                    <a:pt x="170" y="619"/>
                    <a:pt x="171" y="634"/>
                    <a:pt x="171" y="649"/>
                  </a:cubicBezTo>
                  <a:cubicBezTo>
                    <a:pt x="171" y="651"/>
                    <a:pt x="171" y="653"/>
                    <a:pt x="171" y="655"/>
                  </a:cubicBezTo>
                  <a:cubicBezTo>
                    <a:pt x="171" y="658"/>
                    <a:pt x="171" y="661"/>
                    <a:pt x="171" y="664"/>
                  </a:cubicBezTo>
                  <a:cubicBezTo>
                    <a:pt x="170" y="694"/>
                    <a:pt x="168" y="723"/>
                    <a:pt x="164" y="751"/>
                  </a:cubicBezTo>
                  <a:cubicBezTo>
                    <a:pt x="163" y="755"/>
                    <a:pt x="163" y="759"/>
                    <a:pt x="162" y="762"/>
                  </a:cubicBezTo>
                  <a:cubicBezTo>
                    <a:pt x="160" y="772"/>
                    <a:pt x="159" y="782"/>
                    <a:pt x="157" y="792"/>
                  </a:cubicBezTo>
                  <a:cubicBezTo>
                    <a:pt x="156" y="794"/>
                    <a:pt x="156" y="797"/>
                    <a:pt x="155" y="799"/>
                  </a:cubicBezTo>
                  <a:cubicBezTo>
                    <a:pt x="147" y="836"/>
                    <a:pt x="136" y="873"/>
                    <a:pt x="122" y="909"/>
                  </a:cubicBezTo>
                  <a:cubicBezTo>
                    <a:pt x="122" y="909"/>
                    <a:pt x="122" y="909"/>
                    <a:pt x="122" y="910"/>
                  </a:cubicBezTo>
                  <a:cubicBezTo>
                    <a:pt x="121" y="912"/>
                    <a:pt x="121" y="913"/>
                    <a:pt x="120" y="915"/>
                  </a:cubicBezTo>
                  <a:cubicBezTo>
                    <a:pt x="116" y="926"/>
                    <a:pt x="111" y="937"/>
                    <a:pt x="106" y="950"/>
                  </a:cubicBezTo>
                  <a:cubicBezTo>
                    <a:pt x="110" y="950"/>
                    <a:pt x="113" y="950"/>
                    <a:pt x="116" y="949"/>
                  </a:cubicBezTo>
                  <a:cubicBezTo>
                    <a:pt x="117" y="949"/>
                    <a:pt x="119" y="949"/>
                    <a:pt x="120" y="948"/>
                  </a:cubicBezTo>
                  <a:cubicBezTo>
                    <a:pt x="125" y="945"/>
                    <a:pt x="131" y="942"/>
                    <a:pt x="136" y="939"/>
                  </a:cubicBezTo>
                  <a:cubicBezTo>
                    <a:pt x="137" y="938"/>
                    <a:pt x="139" y="936"/>
                    <a:pt x="141" y="935"/>
                  </a:cubicBezTo>
                  <a:cubicBezTo>
                    <a:pt x="142" y="934"/>
                    <a:pt x="143" y="933"/>
                    <a:pt x="144" y="932"/>
                  </a:cubicBezTo>
                  <a:cubicBezTo>
                    <a:pt x="144" y="932"/>
                    <a:pt x="145" y="931"/>
                    <a:pt x="145" y="931"/>
                  </a:cubicBezTo>
                  <a:cubicBezTo>
                    <a:pt x="151" y="926"/>
                    <a:pt x="156" y="920"/>
                    <a:pt x="160" y="915"/>
                  </a:cubicBezTo>
                  <a:cubicBezTo>
                    <a:pt x="167" y="907"/>
                    <a:pt x="172" y="898"/>
                    <a:pt x="177" y="889"/>
                  </a:cubicBezTo>
                  <a:cubicBezTo>
                    <a:pt x="182" y="878"/>
                    <a:pt x="187" y="866"/>
                    <a:pt x="191" y="854"/>
                  </a:cubicBezTo>
                  <a:cubicBezTo>
                    <a:pt x="192" y="849"/>
                    <a:pt x="194" y="844"/>
                    <a:pt x="195" y="839"/>
                  </a:cubicBezTo>
                  <a:cubicBezTo>
                    <a:pt x="196" y="836"/>
                    <a:pt x="196" y="834"/>
                    <a:pt x="197" y="832"/>
                  </a:cubicBezTo>
                  <a:cubicBezTo>
                    <a:pt x="204" y="801"/>
                    <a:pt x="209" y="770"/>
                    <a:pt x="211" y="738"/>
                  </a:cubicBezTo>
                  <a:cubicBezTo>
                    <a:pt x="212" y="729"/>
                    <a:pt x="213" y="720"/>
                    <a:pt x="213" y="711"/>
                  </a:cubicBezTo>
                  <a:cubicBezTo>
                    <a:pt x="213" y="707"/>
                    <a:pt x="213" y="702"/>
                    <a:pt x="213" y="697"/>
                  </a:cubicBezTo>
                  <a:cubicBezTo>
                    <a:pt x="214" y="672"/>
                    <a:pt x="213" y="647"/>
                    <a:pt x="210" y="621"/>
                  </a:cubicBezTo>
                  <a:cubicBezTo>
                    <a:pt x="207" y="602"/>
                    <a:pt x="213" y="589"/>
                    <a:pt x="225" y="577"/>
                  </a:cubicBezTo>
                  <a:cubicBezTo>
                    <a:pt x="226" y="576"/>
                    <a:pt x="228" y="574"/>
                    <a:pt x="230" y="572"/>
                  </a:cubicBezTo>
                  <a:cubicBezTo>
                    <a:pt x="232" y="571"/>
                    <a:pt x="233" y="569"/>
                    <a:pt x="235" y="568"/>
                  </a:cubicBezTo>
                  <a:cubicBezTo>
                    <a:pt x="242" y="563"/>
                    <a:pt x="250" y="558"/>
                    <a:pt x="259" y="555"/>
                  </a:cubicBezTo>
                  <a:cubicBezTo>
                    <a:pt x="286" y="547"/>
                    <a:pt x="312" y="538"/>
                    <a:pt x="339" y="530"/>
                  </a:cubicBezTo>
                  <a:cubicBezTo>
                    <a:pt x="342" y="530"/>
                    <a:pt x="344" y="529"/>
                    <a:pt x="346" y="528"/>
                  </a:cubicBezTo>
                  <a:cubicBezTo>
                    <a:pt x="347" y="528"/>
                    <a:pt x="348" y="528"/>
                    <a:pt x="349" y="528"/>
                  </a:cubicBezTo>
                  <a:cubicBezTo>
                    <a:pt x="368" y="522"/>
                    <a:pt x="388" y="516"/>
                    <a:pt x="407" y="510"/>
                  </a:cubicBezTo>
                  <a:cubicBezTo>
                    <a:pt x="412" y="508"/>
                    <a:pt x="416" y="506"/>
                    <a:pt x="421" y="504"/>
                  </a:cubicBezTo>
                  <a:cubicBezTo>
                    <a:pt x="427" y="502"/>
                    <a:pt x="432" y="500"/>
                    <a:pt x="437" y="497"/>
                  </a:cubicBezTo>
                  <a:cubicBezTo>
                    <a:pt x="442" y="495"/>
                    <a:pt x="446" y="493"/>
                    <a:pt x="451" y="490"/>
                  </a:cubicBezTo>
                  <a:cubicBezTo>
                    <a:pt x="453" y="489"/>
                    <a:pt x="455" y="488"/>
                    <a:pt x="457" y="487"/>
                  </a:cubicBezTo>
                  <a:cubicBezTo>
                    <a:pt x="474" y="477"/>
                    <a:pt x="490" y="465"/>
                    <a:pt x="505" y="451"/>
                  </a:cubicBezTo>
                  <a:cubicBezTo>
                    <a:pt x="515" y="442"/>
                    <a:pt x="524" y="432"/>
                    <a:pt x="533" y="422"/>
                  </a:cubicBezTo>
                  <a:cubicBezTo>
                    <a:pt x="535" y="420"/>
                    <a:pt x="536" y="418"/>
                    <a:pt x="537" y="417"/>
                  </a:cubicBezTo>
                  <a:cubicBezTo>
                    <a:pt x="557" y="393"/>
                    <a:pt x="574" y="366"/>
                    <a:pt x="589" y="337"/>
                  </a:cubicBezTo>
                  <a:cubicBezTo>
                    <a:pt x="590" y="335"/>
                    <a:pt x="591" y="333"/>
                    <a:pt x="592" y="331"/>
                  </a:cubicBezTo>
                  <a:cubicBezTo>
                    <a:pt x="594" y="327"/>
                    <a:pt x="596" y="323"/>
                    <a:pt x="598" y="320"/>
                  </a:cubicBezTo>
                  <a:cubicBezTo>
                    <a:pt x="605" y="306"/>
                    <a:pt x="613" y="292"/>
                    <a:pt x="620" y="278"/>
                  </a:cubicBezTo>
                  <a:cubicBezTo>
                    <a:pt x="621" y="277"/>
                    <a:pt x="620" y="275"/>
                    <a:pt x="620" y="272"/>
                  </a:cubicBezTo>
                  <a:cubicBezTo>
                    <a:pt x="600" y="276"/>
                    <a:pt x="582" y="283"/>
                    <a:pt x="563" y="292"/>
                  </a:cubicBezTo>
                  <a:cubicBezTo>
                    <a:pt x="561" y="293"/>
                    <a:pt x="559" y="294"/>
                    <a:pt x="557" y="295"/>
                  </a:cubicBezTo>
                  <a:cubicBezTo>
                    <a:pt x="553" y="298"/>
                    <a:pt x="548" y="301"/>
                    <a:pt x="543" y="303"/>
                  </a:cubicBezTo>
                  <a:cubicBezTo>
                    <a:pt x="542" y="294"/>
                    <a:pt x="546" y="291"/>
                    <a:pt x="550" y="288"/>
                  </a:cubicBezTo>
                  <a:cubicBezTo>
                    <a:pt x="550" y="287"/>
                    <a:pt x="551" y="287"/>
                    <a:pt x="551" y="286"/>
                  </a:cubicBezTo>
                  <a:cubicBezTo>
                    <a:pt x="552" y="285"/>
                    <a:pt x="553" y="284"/>
                    <a:pt x="554" y="283"/>
                  </a:cubicBezTo>
                  <a:cubicBezTo>
                    <a:pt x="579" y="258"/>
                    <a:pt x="597" y="230"/>
                    <a:pt x="612" y="198"/>
                  </a:cubicBezTo>
                  <a:cubicBezTo>
                    <a:pt x="613" y="196"/>
                    <a:pt x="614" y="194"/>
                    <a:pt x="615" y="192"/>
                  </a:cubicBezTo>
                  <a:cubicBezTo>
                    <a:pt x="623" y="175"/>
                    <a:pt x="630" y="158"/>
                    <a:pt x="636" y="140"/>
                  </a:cubicBezTo>
                  <a:cubicBezTo>
                    <a:pt x="637" y="138"/>
                    <a:pt x="638" y="136"/>
                    <a:pt x="638" y="134"/>
                  </a:cubicBezTo>
                  <a:close/>
                  <a:moveTo>
                    <a:pt x="578" y="156"/>
                  </a:moveTo>
                  <a:cubicBezTo>
                    <a:pt x="578" y="158"/>
                    <a:pt x="578" y="160"/>
                    <a:pt x="577" y="161"/>
                  </a:cubicBezTo>
                  <a:cubicBezTo>
                    <a:pt x="577" y="162"/>
                    <a:pt x="576" y="162"/>
                    <a:pt x="576" y="163"/>
                  </a:cubicBezTo>
                  <a:cubicBezTo>
                    <a:pt x="567" y="183"/>
                    <a:pt x="551" y="196"/>
                    <a:pt x="533" y="206"/>
                  </a:cubicBezTo>
                  <a:cubicBezTo>
                    <a:pt x="521" y="212"/>
                    <a:pt x="508" y="218"/>
                    <a:pt x="496" y="225"/>
                  </a:cubicBezTo>
                  <a:cubicBezTo>
                    <a:pt x="494" y="226"/>
                    <a:pt x="492" y="227"/>
                    <a:pt x="490" y="228"/>
                  </a:cubicBezTo>
                  <a:cubicBezTo>
                    <a:pt x="483" y="231"/>
                    <a:pt x="477" y="234"/>
                    <a:pt x="471" y="237"/>
                  </a:cubicBezTo>
                  <a:cubicBezTo>
                    <a:pt x="446" y="250"/>
                    <a:pt x="421" y="262"/>
                    <a:pt x="397" y="277"/>
                  </a:cubicBezTo>
                  <a:cubicBezTo>
                    <a:pt x="396" y="278"/>
                    <a:pt x="395" y="278"/>
                    <a:pt x="395" y="279"/>
                  </a:cubicBezTo>
                  <a:cubicBezTo>
                    <a:pt x="394" y="279"/>
                    <a:pt x="393" y="280"/>
                    <a:pt x="392" y="281"/>
                  </a:cubicBezTo>
                  <a:cubicBezTo>
                    <a:pt x="364" y="299"/>
                    <a:pt x="340" y="324"/>
                    <a:pt x="319" y="350"/>
                  </a:cubicBezTo>
                  <a:cubicBezTo>
                    <a:pt x="317" y="351"/>
                    <a:pt x="316" y="353"/>
                    <a:pt x="315" y="355"/>
                  </a:cubicBezTo>
                  <a:cubicBezTo>
                    <a:pt x="308" y="362"/>
                    <a:pt x="303" y="370"/>
                    <a:pt x="297" y="377"/>
                  </a:cubicBezTo>
                  <a:cubicBezTo>
                    <a:pt x="282" y="397"/>
                    <a:pt x="270" y="418"/>
                    <a:pt x="263" y="442"/>
                  </a:cubicBezTo>
                  <a:cubicBezTo>
                    <a:pt x="263" y="443"/>
                    <a:pt x="263" y="444"/>
                    <a:pt x="262" y="445"/>
                  </a:cubicBezTo>
                  <a:cubicBezTo>
                    <a:pt x="262" y="447"/>
                    <a:pt x="261" y="449"/>
                    <a:pt x="260" y="452"/>
                  </a:cubicBezTo>
                  <a:cubicBezTo>
                    <a:pt x="256" y="465"/>
                    <a:pt x="253" y="477"/>
                    <a:pt x="249" y="490"/>
                  </a:cubicBezTo>
                  <a:cubicBezTo>
                    <a:pt x="248" y="494"/>
                    <a:pt x="246" y="498"/>
                    <a:pt x="243" y="506"/>
                  </a:cubicBezTo>
                  <a:cubicBezTo>
                    <a:pt x="241" y="498"/>
                    <a:pt x="239" y="495"/>
                    <a:pt x="239" y="492"/>
                  </a:cubicBezTo>
                  <a:cubicBezTo>
                    <a:pt x="241" y="479"/>
                    <a:pt x="243" y="465"/>
                    <a:pt x="247" y="452"/>
                  </a:cubicBezTo>
                  <a:cubicBezTo>
                    <a:pt x="248" y="448"/>
                    <a:pt x="249" y="445"/>
                    <a:pt x="250" y="442"/>
                  </a:cubicBezTo>
                  <a:cubicBezTo>
                    <a:pt x="251" y="439"/>
                    <a:pt x="251" y="437"/>
                    <a:pt x="252" y="435"/>
                  </a:cubicBezTo>
                  <a:cubicBezTo>
                    <a:pt x="264" y="401"/>
                    <a:pt x="280" y="369"/>
                    <a:pt x="300" y="340"/>
                  </a:cubicBezTo>
                  <a:cubicBezTo>
                    <a:pt x="301" y="338"/>
                    <a:pt x="302" y="336"/>
                    <a:pt x="303" y="334"/>
                  </a:cubicBezTo>
                  <a:cubicBezTo>
                    <a:pt x="304" y="334"/>
                    <a:pt x="304" y="333"/>
                    <a:pt x="305" y="333"/>
                  </a:cubicBezTo>
                  <a:cubicBezTo>
                    <a:pt x="321" y="309"/>
                    <a:pt x="338" y="288"/>
                    <a:pt x="360" y="271"/>
                  </a:cubicBezTo>
                  <a:cubicBezTo>
                    <a:pt x="364" y="268"/>
                    <a:pt x="368" y="265"/>
                    <a:pt x="372" y="262"/>
                  </a:cubicBezTo>
                  <a:cubicBezTo>
                    <a:pt x="374" y="260"/>
                    <a:pt x="376" y="259"/>
                    <a:pt x="378" y="258"/>
                  </a:cubicBezTo>
                  <a:cubicBezTo>
                    <a:pt x="401" y="241"/>
                    <a:pt x="427" y="226"/>
                    <a:pt x="454" y="215"/>
                  </a:cubicBezTo>
                  <a:cubicBezTo>
                    <a:pt x="459" y="213"/>
                    <a:pt x="465" y="211"/>
                    <a:pt x="471" y="209"/>
                  </a:cubicBezTo>
                  <a:cubicBezTo>
                    <a:pt x="473" y="208"/>
                    <a:pt x="475" y="207"/>
                    <a:pt x="477" y="206"/>
                  </a:cubicBezTo>
                  <a:cubicBezTo>
                    <a:pt x="492" y="200"/>
                    <a:pt x="508" y="194"/>
                    <a:pt x="523" y="188"/>
                  </a:cubicBezTo>
                  <a:cubicBezTo>
                    <a:pt x="540" y="180"/>
                    <a:pt x="557" y="171"/>
                    <a:pt x="570" y="157"/>
                  </a:cubicBezTo>
                  <a:cubicBezTo>
                    <a:pt x="571" y="156"/>
                    <a:pt x="572" y="155"/>
                    <a:pt x="572" y="154"/>
                  </a:cubicBezTo>
                  <a:cubicBezTo>
                    <a:pt x="573" y="153"/>
                    <a:pt x="574" y="153"/>
                    <a:pt x="575" y="153"/>
                  </a:cubicBezTo>
                  <a:cubicBezTo>
                    <a:pt x="576" y="152"/>
                    <a:pt x="578" y="151"/>
                    <a:pt x="580" y="150"/>
                  </a:cubicBezTo>
                  <a:cubicBezTo>
                    <a:pt x="579" y="153"/>
                    <a:pt x="579" y="155"/>
                    <a:pt x="578"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4" name="Freeform 8"/>
            <p:cNvSpPr/>
            <p:nvPr>
              <p:custDataLst>
                <p:tags r:id="rId5"/>
              </p:custDataLst>
            </p:nvPr>
          </p:nvSpPr>
          <p:spPr bwMode="auto">
            <a:xfrm>
              <a:off x="4718051" y="4008438"/>
              <a:ext cx="2436813" cy="2384425"/>
            </a:xfrm>
            <a:custGeom>
              <a:avLst/>
              <a:gdLst>
                <a:gd name="T0" fmla="*/ 639 w 649"/>
                <a:gd name="T1" fmla="*/ 165 h 635"/>
                <a:gd name="T2" fmla="*/ 609 w 649"/>
                <a:gd name="T3" fmla="*/ 105 h 635"/>
                <a:gd name="T4" fmla="*/ 585 w 649"/>
                <a:gd name="T5" fmla="*/ 52 h 635"/>
                <a:gd name="T6" fmla="*/ 552 w 649"/>
                <a:gd name="T7" fmla="*/ 11 h 635"/>
                <a:gd name="T8" fmla="*/ 525 w 649"/>
                <a:gd name="T9" fmla="*/ 43 h 635"/>
                <a:gd name="T10" fmla="*/ 504 w 649"/>
                <a:gd name="T11" fmla="*/ 165 h 635"/>
                <a:gd name="T12" fmla="*/ 506 w 649"/>
                <a:gd name="T13" fmla="*/ 191 h 635"/>
                <a:gd name="T14" fmla="*/ 430 w 649"/>
                <a:gd name="T15" fmla="*/ 122 h 635"/>
                <a:gd name="T16" fmla="*/ 387 w 649"/>
                <a:gd name="T17" fmla="*/ 112 h 635"/>
                <a:gd name="T18" fmla="*/ 352 w 649"/>
                <a:gd name="T19" fmla="*/ 208 h 635"/>
                <a:gd name="T20" fmla="*/ 313 w 649"/>
                <a:gd name="T21" fmla="*/ 284 h 635"/>
                <a:gd name="T22" fmla="*/ 303 w 649"/>
                <a:gd name="T23" fmla="*/ 400 h 635"/>
                <a:gd name="T24" fmla="*/ 310 w 649"/>
                <a:gd name="T25" fmla="*/ 441 h 635"/>
                <a:gd name="T26" fmla="*/ 317 w 649"/>
                <a:gd name="T27" fmla="*/ 497 h 635"/>
                <a:gd name="T28" fmla="*/ 279 w 649"/>
                <a:gd name="T29" fmla="*/ 314 h 635"/>
                <a:gd name="T30" fmla="*/ 285 w 649"/>
                <a:gd name="T31" fmla="*/ 266 h 635"/>
                <a:gd name="T32" fmla="*/ 324 w 649"/>
                <a:gd name="T33" fmla="*/ 153 h 635"/>
                <a:gd name="T34" fmla="*/ 340 w 649"/>
                <a:gd name="T35" fmla="*/ 116 h 635"/>
                <a:gd name="T36" fmla="*/ 242 w 649"/>
                <a:gd name="T37" fmla="*/ 196 h 635"/>
                <a:gd name="T38" fmla="*/ 203 w 649"/>
                <a:gd name="T39" fmla="*/ 326 h 635"/>
                <a:gd name="T40" fmla="*/ 204 w 649"/>
                <a:gd name="T41" fmla="*/ 348 h 635"/>
                <a:gd name="T42" fmla="*/ 202 w 649"/>
                <a:gd name="T43" fmla="*/ 359 h 635"/>
                <a:gd name="T44" fmla="*/ 193 w 649"/>
                <a:gd name="T45" fmla="*/ 319 h 635"/>
                <a:gd name="T46" fmla="*/ 215 w 649"/>
                <a:gd name="T47" fmla="*/ 196 h 635"/>
                <a:gd name="T48" fmla="*/ 263 w 649"/>
                <a:gd name="T49" fmla="*/ 138 h 635"/>
                <a:gd name="T50" fmla="*/ 197 w 649"/>
                <a:gd name="T51" fmla="*/ 139 h 635"/>
                <a:gd name="T52" fmla="*/ 166 w 649"/>
                <a:gd name="T53" fmla="*/ 147 h 635"/>
                <a:gd name="T54" fmla="*/ 64 w 649"/>
                <a:gd name="T55" fmla="*/ 197 h 635"/>
                <a:gd name="T56" fmla="*/ 7 w 649"/>
                <a:gd name="T57" fmla="*/ 291 h 635"/>
                <a:gd name="T58" fmla="*/ 7 w 649"/>
                <a:gd name="T59" fmla="*/ 393 h 635"/>
                <a:gd name="T60" fmla="*/ 18 w 649"/>
                <a:gd name="T61" fmla="*/ 428 h 635"/>
                <a:gd name="T62" fmla="*/ 110 w 649"/>
                <a:gd name="T63" fmla="*/ 387 h 635"/>
                <a:gd name="T64" fmla="*/ 123 w 649"/>
                <a:gd name="T65" fmla="*/ 428 h 635"/>
                <a:gd name="T66" fmla="*/ 187 w 649"/>
                <a:gd name="T67" fmla="*/ 516 h 635"/>
                <a:gd name="T68" fmla="*/ 272 w 649"/>
                <a:gd name="T69" fmla="*/ 590 h 635"/>
                <a:gd name="T70" fmla="*/ 336 w 649"/>
                <a:gd name="T71" fmla="*/ 618 h 635"/>
                <a:gd name="T72" fmla="*/ 381 w 649"/>
                <a:gd name="T73" fmla="*/ 633 h 635"/>
                <a:gd name="T74" fmla="*/ 387 w 649"/>
                <a:gd name="T75" fmla="*/ 618 h 635"/>
                <a:gd name="T76" fmla="*/ 395 w 649"/>
                <a:gd name="T77" fmla="*/ 526 h 635"/>
                <a:gd name="T78" fmla="*/ 433 w 649"/>
                <a:gd name="T79" fmla="*/ 489 h 635"/>
                <a:gd name="T80" fmla="*/ 492 w 649"/>
                <a:gd name="T81" fmla="*/ 372 h 635"/>
                <a:gd name="T82" fmla="*/ 492 w 649"/>
                <a:gd name="T83" fmla="*/ 330 h 635"/>
                <a:gd name="T84" fmla="*/ 512 w 649"/>
                <a:gd name="T85" fmla="*/ 343 h 635"/>
                <a:gd name="T86" fmla="*/ 537 w 649"/>
                <a:gd name="T87" fmla="*/ 357 h 635"/>
                <a:gd name="T88" fmla="*/ 621 w 649"/>
                <a:gd name="T89" fmla="*/ 358 h 635"/>
                <a:gd name="T90" fmla="*/ 629 w 649"/>
                <a:gd name="T91" fmla="*/ 2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635">
                  <a:moveTo>
                    <a:pt x="649" y="215"/>
                  </a:moveTo>
                  <a:cubicBezTo>
                    <a:pt x="649" y="212"/>
                    <a:pt x="649" y="209"/>
                    <a:pt x="649" y="206"/>
                  </a:cubicBezTo>
                  <a:cubicBezTo>
                    <a:pt x="648" y="193"/>
                    <a:pt x="644" y="179"/>
                    <a:pt x="639" y="165"/>
                  </a:cubicBezTo>
                  <a:cubicBezTo>
                    <a:pt x="638" y="163"/>
                    <a:pt x="637" y="160"/>
                    <a:pt x="635" y="158"/>
                  </a:cubicBezTo>
                  <a:cubicBezTo>
                    <a:pt x="634" y="154"/>
                    <a:pt x="632" y="151"/>
                    <a:pt x="630" y="148"/>
                  </a:cubicBezTo>
                  <a:cubicBezTo>
                    <a:pt x="623" y="133"/>
                    <a:pt x="616" y="119"/>
                    <a:pt x="609" y="105"/>
                  </a:cubicBezTo>
                  <a:cubicBezTo>
                    <a:pt x="608" y="103"/>
                    <a:pt x="607" y="101"/>
                    <a:pt x="606" y="98"/>
                  </a:cubicBezTo>
                  <a:cubicBezTo>
                    <a:pt x="604" y="95"/>
                    <a:pt x="603" y="91"/>
                    <a:pt x="601" y="88"/>
                  </a:cubicBezTo>
                  <a:cubicBezTo>
                    <a:pt x="595" y="76"/>
                    <a:pt x="590" y="64"/>
                    <a:pt x="585" y="52"/>
                  </a:cubicBezTo>
                  <a:cubicBezTo>
                    <a:pt x="579" y="39"/>
                    <a:pt x="576" y="26"/>
                    <a:pt x="578" y="12"/>
                  </a:cubicBezTo>
                  <a:cubicBezTo>
                    <a:pt x="578" y="8"/>
                    <a:pt x="577" y="5"/>
                    <a:pt x="576" y="1"/>
                  </a:cubicBezTo>
                  <a:cubicBezTo>
                    <a:pt x="566" y="0"/>
                    <a:pt x="559" y="6"/>
                    <a:pt x="552" y="11"/>
                  </a:cubicBezTo>
                  <a:cubicBezTo>
                    <a:pt x="550" y="13"/>
                    <a:pt x="548" y="15"/>
                    <a:pt x="546" y="17"/>
                  </a:cubicBezTo>
                  <a:cubicBezTo>
                    <a:pt x="545" y="18"/>
                    <a:pt x="544" y="18"/>
                    <a:pt x="543" y="19"/>
                  </a:cubicBezTo>
                  <a:cubicBezTo>
                    <a:pt x="536" y="26"/>
                    <a:pt x="530" y="34"/>
                    <a:pt x="525" y="43"/>
                  </a:cubicBezTo>
                  <a:cubicBezTo>
                    <a:pt x="524" y="45"/>
                    <a:pt x="523" y="47"/>
                    <a:pt x="522" y="49"/>
                  </a:cubicBezTo>
                  <a:cubicBezTo>
                    <a:pt x="518" y="56"/>
                    <a:pt x="515" y="64"/>
                    <a:pt x="512" y="73"/>
                  </a:cubicBezTo>
                  <a:cubicBezTo>
                    <a:pt x="503" y="102"/>
                    <a:pt x="501" y="133"/>
                    <a:pt x="504" y="165"/>
                  </a:cubicBezTo>
                  <a:cubicBezTo>
                    <a:pt x="504" y="168"/>
                    <a:pt x="504" y="170"/>
                    <a:pt x="504" y="173"/>
                  </a:cubicBezTo>
                  <a:cubicBezTo>
                    <a:pt x="505" y="176"/>
                    <a:pt x="505" y="180"/>
                    <a:pt x="505" y="183"/>
                  </a:cubicBezTo>
                  <a:cubicBezTo>
                    <a:pt x="506" y="186"/>
                    <a:pt x="506" y="189"/>
                    <a:pt x="506" y="191"/>
                  </a:cubicBezTo>
                  <a:cubicBezTo>
                    <a:pt x="500" y="186"/>
                    <a:pt x="496" y="183"/>
                    <a:pt x="493" y="179"/>
                  </a:cubicBezTo>
                  <a:cubicBezTo>
                    <a:pt x="476" y="158"/>
                    <a:pt x="457" y="140"/>
                    <a:pt x="436" y="126"/>
                  </a:cubicBezTo>
                  <a:cubicBezTo>
                    <a:pt x="434" y="125"/>
                    <a:pt x="432" y="123"/>
                    <a:pt x="430" y="122"/>
                  </a:cubicBezTo>
                  <a:cubicBezTo>
                    <a:pt x="424" y="118"/>
                    <a:pt x="417" y="114"/>
                    <a:pt x="409" y="110"/>
                  </a:cubicBezTo>
                  <a:cubicBezTo>
                    <a:pt x="403" y="107"/>
                    <a:pt x="396" y="102"/>
                    <a:pt x="388" y="105"/>
                  </a:cubicBezTo>
                  <a:cubicBezTo>
                    <a:pt x="388" y="107"/>
                    <a:pt x="387" y="110"/>
                    <a:pt x="387" y="112"/>
                  </a:cubicBezTo>
                  <a:cubicBezTo>
                    <a:pt x="390" y="130"/>
                    <a:pt x="385" y="147"/>
                    <a:pt x="377" y="162"/>
                  </a:cubicBezTo>
                  <a:cubicBezTo>
                    <a:pt x="374" y="170"/>
                    <a:pt x="369" y="178"/>
                    <a:pt x="365" y="185"/>
                  </a:cubicBezTo>
                  <a:cubicBezTo>
                    <a:pt x="361" y="193"/>
                    <a:pt x="356" y="200"/>
                    <a:pt x="352" y="208"/>
                  </a:cubicBezTo>
                  <a:cubicBezTo>
                    <a:pt x="351" y="209"/>
                    <a:pt x="350" y="210"/>
                    <a:pt x="350" y="212"/>
                  </a:cubicBezTo>
                  <a:cubicBezTo>
                    <a:pt x="340" y="229"/>
                    <a:pt x="330" y="247"/>
                    <a:pt x="321" y="265"/>
                  </a:cubicBezTo>
                  <a:cubicBezTo>
                    <a:pt x="318" y="272"/>
                    <a:pt x="316" y="278"/>
                    <a:pt x="313" y="284"/>
                  </a:cubicBezTo>
                  <a:cubicBezTo>
                    <a:pt x="313" y="287"/>
                    <a:pt x="312" y="289"/>
                    <a:pt x="311" y="291"/>
                  </a:cubicBezTo>
                  <a:cubicBezTo>
                    <a:pt x="302" y="321"/>
                    <a:pt x="299" y="353"/>
                    <a:pt x="302" y="386"/>
                  </a:cubicBezTo>
                  <a:cubicBezTo>
                    <a:pt x="302" y="390"/>
                    <a:pt x="302" y="395"/>
                    <a:pt x="303" y="400"/>
                  </a:cubicBezTo>
                  <a:cubicBezTo>
                    <a:pt x="303" y="403"/>
                    <a:pt x="304" y="405"/>
                    <a:pt x="304" y="408"/>
                  </a:cubicBezTo>
                  <a:cubicBezTo>
                    <a:pt x="305" y="415"/>
                    <a:pt x="306" y="422"/>
                    <a:pt x="308" y="429"/>
                  </a:cubicBezTo>
                  <a:cubicBezTo>
                    <a:pt x="308" y="433"/>
                    <a:pt x="309" y="437"/>
                    <a:pt x="310" y="441"/>
                  </a:cubicBezTo>
                  <a:cubicBezTo>
                    <a:pt x="313" y="458"/>
                    <a:pt x="318" y="476"/>
                    <a:pt x="323" y="493"/>
                  </a:cubicBezTo>
                  <a:cubicBezTo>
                    <a:pt x="324" y="498"/>
                    <a:pt x="325" y="503"/>
                    <a:pt x="324" y="509"/>
                  </a:cubicBezTo>
                  <a:cubicBezTo>
                    <a:pt x="322" y="505"/>
                    <a:pt x="319" y="501"/>
                    <a:pt x="317" y="497"/>
                  </a:cubicBezTo>
                  <a:cubicBezTo>
                    <a:pt x="308" y="474"/>
                    <a:pt x="300" y="449"/>
                    <a:pt x="294" y="425"/>
                  </a:cubicBezTo>
                  <a:cubicBezTo>
                    <a:pt x="293" y="421"/>
                    <a:pt x="292" y="416"/>
                    <a:pt x="291" y="412"/>
                  </a:cubicBezTo>
                  <a:cubicBezTo>
                    <a:pt x="284" y="380"/>
                    <a:pt x="280" y="348"/>
                    <a:pt x="279" y="314"/>
                  </a:cubicBezTo>
                  <a:cubicBezTo>
                    <a:pt x="279" y="302"/>
                    <a:pt x="280" y="290"/>
                    <a:pt x="282" y="279"/>
                  </a:cubicBezTo>
                  <a:cubicBezTo>
                    <a:pt x="283" y="275"/>
                    <a:pt x="284" y="271"/>
                    <a:pt x="285" y="267"/>
                  </a:cubicBezTo>
                  <a:cubicBezTo>
                    <a:pt x="285" y="267"/>
                    <a:pt x="285" y="266"/>
                    <a:pt x="285" y="266"/>
                  </a:cubicBezTo>
                  <a:cubicBezTo>
                    <a:pt x="285" y="263"/>
                    <a:pt x="286" y="261"/>
                    <a:pt x="287" y="258"/>
                  </a:cubicBezTo>
                  <a:cubicBezTo>
                    <a:pt x="289" y="250"/>
                    <a:pt x="291" y="242"/>
                    <a:pt x="294" y="234"/>
                  </a:cubicBezTo>
                  <a:cubicBezTo>
                    <a:pt x="302" y="206"/>
                    <a:pt x="312" y="179"/>
                    <a:pt x="324" y="153"/>
                  </a:cubicBezTo>
                  <a:cubicBezTo>
                    <a:pt x="325" y="151"/>
                    <a:pt x="326" y="149"/>
                    <a:pt x="327" y="147"/>
                  </a:cubicBezTo>
                  <a:cubicBezTo>
                    <a:pt x="329" y="143"/>
                    <a:pt x="332" y="138"/>
                    <a:pt x="334" y="133"/>
                  </a:cubicBezTo>
                  <a:cubicBezTo>
                    <a:pt x="337" y="128"/>
                    <a:pt x="338" y="123"/>
                    <a:pt x="340" y="116"/>
                  </a:cubicBezTo>
                  <a:cubicBezTo>
                    <a:pt x="330" y="121"/>
                    <a:pt x="320" y="126"/>
                    <a:pt x="311" y="132"/>
                  </a:cubicBezTo>
                  <a:cubicBezTo>
                    <a:pt x="309" y="133"/>
                    <a:pt x="307" y="134"/>
                    <a:pt x="306" y="135"/>
                  </a:cubicBezTo>
                  <a:cubicBezTo>
                    <a:pt x="281" y="151"/>
                    <a:pt x="259" y="171"/>
                    <a:pt x="242" y="196"/>
                  </a:cubicBezTo>
                  <a:cubicBezTo>
                    <a:pt x="239" y="200"/>
                    <a:pt x="237" y="203"/>
                    <a:pt x="235" y="206"/>
                  </a:cubicBezTo>
                  <a:cubicBezTo>
                    <a:pt x="234" y="208"/>
                    <a:pt x="232" y="210"/>
                    <a:pt x="231" y="212"/>
                  </a:cubicBezTo>
                  <a:cubicBezTo>
                    <a:pt x="211" y="247"/>
                    <a:pt x="203" y="284"/>
                    <a:pt x="203" y="326"/>
                  </a:cubicBezTo>
                  <a:cubicBezTo>
                    <a:pt x="203" y="327"/>
                    <a:pt x="203" y="327"/>
                    <a:pt x="203" y="328"/>
                  </a:cubicBezTo>
                  <a:cubicBezTo>
                    <a:pt x="203" y="331"/>
                    <a:pt x="204" y="333"/>
                    <a:pt x="204" y="335"/>
                  </a:cubicBezTo>
                  <a:cubicBezTo>
                    <a:pt x="204" y="340"/>
                    <a:pt x="204" y="344"/>
                    <a:pt x="204" y="348"/>
                  </a:cubicBezTo>
                  <a:cubicBezTo>
                    <a:pt x="204" y="351"/>
                    <a:pt x="204" y="354"/>
                    <a:pt x="203" y="357"/>
                  </a:cubicBezTo>
                  <a:cubicBezTo>
                    <a:pt x="203" y="359"/>
                    <a:pt x="203" y="360"/>
                    <a:pt x="203" y="361"/>
                  </a:cubicBezTo>
                  <a:cubicBezTo>
                    <a:pt x="203" y="361"/>
                    <a:pt x="202" y="360"/>
                    <a:pt x="202" y="359"/>
                  </a:cubicBezTo>
                  <a:cubicBezTo>
                    <a:pt x="201" y="357"/>
                    <a:pt x="200" y="355"/>
                    <a:pt x="199" y="352"/>
                  </a:cubicBezTo>
                  <a:cubicBezTo>
                    <a:pt x="196" y="344"/>
                    <a:pt x="194" y="335"/>
                    <a:pt x="194" y="325"/>
                  </a:cubicBezTo>
                  <a:cubicBezTo>
                    <a:pt x="193" y="323"/>
                    <a:pt x="193" y="321"/>
                    <a:pt x="193" y="319"/>
                  </a:cubicBezTo>
                  <a:cubicBezTo>
                    <a:pt x="193" y="318"/>
                    <a:pt x="193" y="317"/>
                    <a:pt x="193" y="315"/>
                  </a:cubicBezTo>
                  <a:cubicBezTo>
                    <a:pt x="191" y="284"/>
                    <a:pt x="195" y="254"/>
                    <a:pt x="203" y="225"/>
                  </a:cubicBezTo>
                  <a:cubicBezTo>
                    <a:pt x="206" y="214"/>
                    <a:pt x="210" y="205"/>
                    <a:pt x="215" y="196"/>
                  </a:cubicBezTo>
                  <a:cubicBezTo>
                    <a:pt x="220" y="189"/>
                    <a:pt x="224" y="183"/>
                    <a:pt x="230" y="177"/>
                  </a:cubicBezTo>
                  <a:cubicBezTo>
                    <a:pt x="239" y="167"/>
                    <a:pt x="248" y="158"/>
                    <a:pt x="256" y="148"/>
                  </a:cubicBezTo>
                  <a:cubicBezTo>
                    <a:pt x="259" y="145"/>
                    <a:pt x="261" y="141"/>
                    <a:pt x="263" y="138"/>
                  </a:cubicBezTo>
                  <a:cubicBezTo>
                    <a:pt x="263" y="138"/>
                    <a:pt x="263" y="138"/>
                    <a:pt x="263" y="138"/>
                  </a:cubicBezTo>
                  <a:cubicBezTo>
                    <a:pt x="260" y="132"/>
                    <a:pt x="256" y="135"/>
                    <a:pt x="252" y="135"/>
                  </a:cubicBezTo>
                  <a:cubicBezTo>
                    <a:pt x="234" y="136"/>
                    <a:pt x="216" y="138"/>
                    <a:pt x="197" y="139"/>
                  </a:cubicBezTo>
                  <a:cubicBezTo>
                    <a:pt x="192" y="140"/>
                    <a:pt x="187" y="140"/>
                    <a:pt x="183" y="142"/>
                  </a:cubicBezTo>
                  <a:cubicBezTo>
                    <a:pt x="180" y="143"/>
                    <a:pt x="176" y="144"/>
                    <a:pt x="173" y="145"/>
                  </a:cubicBezTo>
                  <a:cubicBezTo>
                    <a:pt x="171" y="146"/>
                    <a:pt x="168" y="146"/>
                    <a:pt x="166" y="147"/>
                  </a:cubicBezTo>
                  <a:cubicBezTo>
                    <a:pt x="143" y="155"/>
                    <a:pt x="119" y="162"/>
                    <a:pt x="97" y="174"/>
                  </a:cubicBezTo>
                  <a:cubicBezTo>
                    <a:pt x="87" y="179"/>
                    <a:pt x="78" y="185"/>
                    <a:pt x="69" y="192"/>
                  </a:cubicBezTo>
                  <a:cubicBezTo>
                    <a:pt x="67" y="194"/>
                    <a:pt x="66" y="195"/>
                    <a:pt x="64" y="197"/>
                  </a:cubicBezTo>
                  <a:cubicBezTo>
                    <a:pt x="52" y="208"/>
                    <a:pt x="41" y="220"/>
                    <a:pt x="32" y="235"/>
                  </a:cubicBezTo>
                  <a:cubicBezTo>
                    <a:pt x="23" y="250"/>
                    <a:pt x="15" y="267"/>
                    <a:pt x="10" y="284"/>
                  </a:cubicBezTo>
                  <a:cubicBezTo>
                    <a:pt x="9" y="286"/>
                    <a:pt x="8" y="288"/>
                    <a:pt x="7" y="291"/>
                  </a:cubicBezTo>
                  <a:cubicBezTo>
                    <a:pt x="6" y="294"/>
                    <a:pt x="5" y="297"/>
                    <a:pt x="4" y="300"/>
                  </a:cubicBezTo>
                  <a:cubicBezTo>
                    <a:pt x="2" y="308"/>
                    <a:pt x="1" y="317"/>
                    <a:pt x="1" y="325"/>
                  </a:cubicBezTo>
                  <a:cubicBezTo>
                    <a:pt x="0" y="348"/>
                    <a:pt x="3" y="371"/>
                    <a:pt x="7" y="393"/>
                  </a:cubicBezTo>
                  <a:cubicBezTo>
                    <a:pt x="8" y="396"/>
                    <a:pt x="8" y="398"/>
                    <a:pt x="9" y="401"/>
                  </a:cubicBezTo>
                  <a:cubicBezTo>
                    <a:pt x="10" y="407"/>
                    <a:pt x="12" y="414"/>
                    <a:pt x="13" y="420"/>
                  </a:cubicBezTo>
                  <a:cubicBezTo>
                    <a:pt x="14" y="423"/>
                    <a:pt x="16" y="425"/>
                    <a:pt x="18" y="428"/>
                  </a:cubicBezTo>
                  <a:cubicBezTo>
                    <a:pt x="32" y="413"/>
                    <a:pt x="49" y="408"/>
                    <a:pt x="67" y="404"/>
                  </a:cubicBezTo>
                  <a:cubicBezTo>
                    <a:pt x="80" y="401"/>
                    <a:pt x="93" y="394"/>
                    <a:pt x="106" y="389"/>
                  </a:cubicBezTo>
                  <a:cubicBezTo>
                    <a:pt x="107" y="388"/>
                    <a:pt x="109" y="388"/>
                    <a:pt x="110" y="387"/>
                  </a:cubicBezTo>
                  <a:cubicBezTo>
                    <a:pt x="111" y="389"/>
                    <a:pt x="113" y="391"/>
                    <a:pt x="114" y="393"/>
                  </a:cubicBezTo>
                  <a:cubicBezTo>
                    <a:pt x="114" y="394"/>
                    <a:pt x="114" y="396"/>
                    <a:pt x="114" y="397"/>
                  </a:cubicBezTo>
                  <a:cubicBezTo>
                    <a:pt x="116" y="408"/>
                    <a:pt x="119" y="418"/>
                    <a:pt x="123" y="428"/>
                  </a:cubicBezTo>
                  <a:cubicBezTo>
                    <a:pt x="124" y="430"/>
                    <a:pt x="125" y="432"/>
                    <a:pt x="126" y="434"/>
                  </a:cubicBezTo>
                  <a:cubicBezTo>
                    <a:pt x="130" y="441"/>
                    <a:pt x="135" y="448"/>
                    <a:pt x="139" y="455"/>
                  </a:cubicBezTo>
                  <a:cubicBezTo>
                    <a:pt x="153" y="477"/>
                    <a:pt x="169" y="497"/>
                    <a:pt x="187" y="516"/>
                  </a:cubicBezTo>
                  <a:cubicBezTo>
                    <a:pt x="188" y="517"/>
                    <a:pt x="190" y="519"/>
                    <a:pt x="191" y="520"/>
                  </a:cubicBezTo>
                  <a:cubicBezTo>
                    <a:pt x="214" y="545"/>
                    <a:pt x="240" y="567"/>
                    <a:pt x="267" y="586"/>
                  </a:cubicBezTo>
                  <a:cubicBezTo>
                    <a:pt x="269" y="588"/>
                    <a:pt x="271" y="589"/>
                    <a:pt x="272" y="590"/>
                  </a:cubicBezTo>
                  <a:cubicBezTo>
                    <a:pt x="275" y="592"/>
                    <a:pt x="278" y="594"/>
                    <a:pt x="281" y="596"/>
                  </a:cubicBezTo>
                  <a:cubicBezTo>
                    <a:pt x="287" y="600"/>
                    <a:pt x="293" y="603"/>
                    <a:pt x="299" y="605"/>
                  </a:cubicBezTo>
                  <a:cubicBezTo>
                    <a:pt x="311" y="609"/>
                    <a:pt x="324" y="614"/>
                    <a:pt x="336" y="618"/>
                  </a:cubicBezTo>
                  <a:cubicBezTo>
                    <a:pt x="340" y="619"/>
                    <a:pt x="345" y="621"/>
                    <a:pt x="350" y="622"/>
                  </a:cubicBezTo>
                  <a:cubicBezTo>
                    <a:pt x="358" y="625"/>
                    <a:pt x="366" y="628"/>
                    <a:pt x="374" y="630"/>
                  </a:cubicBezTo>
                  <a:cubicBezTo>
                    <a:pt x="377" y="631"/>
                    <a:pt x="379" y="632"/>
                    <a:pt x="381" y="633"/>
                  </a:cubicBezTo>
                  <a:cubicBezTo>
                    <a:pt x="384" y="633"/>
                    <a:pt x="386" y="634"/>
                    <a:pt x="388" y="635"/>
                  </a:cubicBezTo>
                  <a:cubicBezTo>
                    <a:pt x="388" y="632"/>
                    <a:pt x="388" y="629"/>
                    <a:pt x="387" y="627"/>
                  </a:cubicBezTo>
                  <a:cubicBezTo>
                    <a:pt x="387" y="624"/>
                    <a:pt x="387" y="621"/>
                    <a:pt x="387" y="618"/>
                  </a:cubicBezTo>
                  <a:cubicBezTo>
                    <a:pt x="386" y="611"/>
                    <a:pt x="385" y="603"/>
                    <a:pt x="385" y="596"/>
                  </a:cubicBezTo>
                  <a:cubicBezTo>
                    <a:pt x="384" y="586"/>
                    <a:pt x="384" y="577"/>
                    <a:pt x="384" y="567"/>
                  </a:cubicBezTo>
                  <a:cubicBezTo>
                    <a:pt x="384" y="551"/>
                    <a:pt x="387" y="537"/>
                    <a:pt x="395" y="526"/>
                  </a:cubicBezTo>
                  <a:cubicBezTo>
                    <a:pt x="396" y="524"/>
                    <a:pt x="397" y="522"/>
                    <a:pt x="398" y="520"/>
                  </a:cubicBezTo>
                  <a:cubicBezTo>
                    <a:pt x="402" y="516"/>
                    <a:pt x="406" y="511"/>
                    <a:pt x="411" y="507"/>
                  </a:cubicBezTo>
                  <a:cubicBezTo>
                    <a:pt x="418" y="501"/>
                    <a:pt x="425" y="495"/>
                    <a:pt x="433" y="489"/>
                  </a:cubicBezTo>
                  <a:cubicBezTo>
                    <a:pt x="448" y="477"/>
                    <a:pt x="460" y="463"/>
                    <a:pt x="469" y="448"/>
                  </a:cubicBezTo>
                  <a:cubicBezTo>
                    <a:pt x="470" y="447"/>
                    <a:pt x="471" y="445"/>
                    <a:pt x="472" y="443"/>
                  </a:cubicBezTo>
                  <a:cubicBezTo>
                    <a:pt x="484" y="422"/>
                    <a:pt x="490" y="398"/>
                    <a:pt x="492" y="372"/>
                  </a:cubicBezTo>
                  <a:cubicBezTo>
                    <a:pt x="492" y="369"/>
                    <a:pt x="492" y="365"/>
                    <a:pt x="493" y="362"/>
                  </a:cubicBezTo>
                  <a:cubicBezTo>
                    <a:pt x="493" y="357"/>
                    <a:pt x="493" y="353"/>
                    <a:pt x="493" y="348"/>
                  </a:cubicBezTo>
                  <a:cubicBezTo>
                    <a:pt x="493" y="342"/>
                    <a:pt x="492" y="336"/>
                    <a:pt x="492" y="330"/>
                  </a:cubicBezTo>
                  <a:cubicBezTo>
                    <a:pt x="492" y="329"/>
                    <a:pt x="493" y="328"/>
                    <a:pt x="493" y="326"/>
                  </a:cubicBezTo>
                  <a:cubicBezTo>
                    <a:pt x="497" y="329"/>
                    <a:pt x="501" y="332"/>
                    <a:pt x="504" y="335"/>
                  </a:cubicBezTo>
                  <a:cubicBezTo>
                    <a:pt x="507" y="338"/>
                    <a:pt x="509" y="340"/>
                    <a:pt x="512" y="343"/>
                  </a:cubicBezTo>
                  <a:cubicBezTo>
                    <a:pt x="514" y="344"/>
                    <a:pt x="516" y="345"/>
                    <a:pt x="517" y="347"/>
                  </a:cubicBezTo>
                  <a:cubicBezTo>
                    <a:pt x="518" y="347"/>
                    <a:pt x="519" y="348"/>
                    <a:pt x="519" y="348"/>
                  </a:cubicBezTo>
                  <a:cubicBezTo>
                    <a:pt x="525" y="352"/>
                    <a:pt x="531" y="355"/>
                    <a:pt x="537" y="357"/>
                  </a:cubicBezTo>
                  <a:cubicBezTo>
                    <a:pt x="543" y="359"/>
                    <a:pt x="548" y="360"/>
                    <a:pt x="554" y="361"/>
                  </a:cubicBezTo>
                  <a:cubicBezTo>
                    <a:pt x="576" y="364"/>
                    <a:pt x="597" y="367"/>
                    <a:pt x="621" y="370"/>
                  </a:cubicBezTo>
                  <a:cubicBezTo>
                    <a:pt x="621" y="366"/>
                    <a:pt x="621" y="362"/>
                    <a:pt x="621" y="358"/>
                  </a:cubicBezTo>
                  <a:cubicBezTo>
                    <a:pt x="619" y="339"/>
                    <a:pt x="621" y="321"/>
                    <a:pt x="627" y="304"/>
                  </a:cubicBezTo>
                  <a:cubicBezTo>
                    <a:pt x="627" y="303"/>
                    <a:pt x="627" y="303"/>
                    <a:pt x="627" y="302"/>
                  </a:cubicBezTo>
                  <a:cubicBezTo>
                    <a:pt x="628" y="300"/>
                    <a:pt x="628" y="299"/>
                    <a:pt x="629" y="297"/>
                  </a:cubicBezTo>
                  <a:cubicBezTo>
                    <a:pt x="633" y="284"/>
                    <a:pt x="638" y="271"/>
                    <a:pt x="642" y="259"/>
                  </a:cubicBezTo>
                  <a:cubicBezTo>
                    <a:pt x="647" y="244"/>
                    <a:pt x="649" y="230"/>
                    <a:pt x="649"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5" name="Freeform 9"/>
            <p:cNvSpPr/>
            <p:nvPr>
              <p:custDataLst>
                <p:tags r:id="rId6"/>
              </p:custDataLst>
            </p:nvPr>
          </p:nvSpPr>
          <p:spPr bwMode="auto">
            <a:xfrm>
              <a:off x="3298826" y="3111500"/>
              <a:ext cx="3517900" cy="1352550"/>
            </a:xfrm>
            <a:custGeom>
              <a:avLst/>
              <a:gdLst>
                <a:gd name="T0" fmla="*/ 937 w 937"/>
                <a:gd name="T1" fmla="*/ 228 h 360"/>
                <a:gd name="T2" fmla="*/ 898 w 937"/>
                <a:gd name="T3" fmla="*/ 187 h 360"/>
                <a:gd name="T4" fmla="*/ 850 w 937"/>
                <a:gd name="T5" fmla="*/ 178 h 360"/>
                <a:gd name="T6" fmla="*/ 799 w 937"/>
                <a:gd name="T7" fmla="*/ 179 h 360"/>
                <a:gd name="T8" fmla="*/ 735 w 937"/>
                <a:gd name="T9" fmla="*/ 189 h 360"/>
                <a:gd name="T10" fmla="*/ 663 w 937"/>
                <a:gd name="T11" fmla="*/ 204 h 360"/>
                <a:gd name="T12" fmla="*/ 521 w 937"/>
                <a:gd name="T13" fmla="*/ 212 h 360"/>
                <a:gd name="T14" fmla="*/ 505 w 937"/>
                <a:gd name="T15" fmla="*/ 211 h 360"/>
                <a:gd name="T16" fmla="*/ 400 w 937"/>
                <a:gd name="T17" fmla="*/ 190 h 360"/>
                <a:gd name="T18" fmla="*/ 382 w 937"/>
                <a:gd name="T19" fmla="*/ 183 h 360"/>
                <a:gd name="T20" fmla="*/ 270 w 937"/>
                <a:gd name="T21" fmla="*/ 108 h 360"/>
                <a:gd name="T22" fmla="*/ 198 w 937"/>
                <a:gd name="T23" fmla="*/ 38 h 360"/>
                <a:gd name="T24" fmla="*/ 119 w 937"/>
                <a:gd name="T25" fmla="*/ 1 h 360"/>
                <a:gd name="T26" fmla="*/ 89 w 937"/>
                <a:gd name="T27" fmla="*/ 0 h 360"/>
                <a:gd name="T28" fmla="*/ 25 w 937"/>
                <a:gd name="T29" fmla="*/ 12 h 360"/>
                <a:gd name="T30" fmla="*/ 0 w 937"/>
                <a:gd name="T31" fmla="*/ 33 h 360"/>
                <a:gd name="T32" fmla="*/ 22 w 937"/>
                <a:gd name="T33" fmla="*/ 98 h 360"/>
                <a:gd name="T34" fmla="*/ 84 w 937"/>
                <a:gd name="T35" fmla="*/ 178 h 360"/>
                <a:gd name="T36" fmla="*/ 112 w 937"/>
                <a:gd name="T37" fmla="*/ 194 h 360"/>
                <a:gd name="T38" fmla="*/ 151 w 937"/>
                <a:gd name="T39" fmla="*/ 146 h 360"/>
                <a:gd name="T40" fmla="*/ 203 w 937"/>
                <a:gd name="T41" fmla="*/ 169 h 360"/>
                <a:gd name="T42" fmla="*/ 217 w 937"/>
                <a:gd name="T43" fmla="*/ 197 h 360"/>
                <a:gd name="T44" fmla="*/ 223 w 937"/>
                <a:gd name="T45" fmla="*/ 209 h 360"/>
                <a:gd name="T46" fmla="*/ 249 w 937"/>
                <a:gd name="T47" fmla="*/ 234 h 360"/>
                <a:gd name="T48" fmla="*/ 294 w 937"/>
                <a:gd name="T49" fmla="*/ 228 h 360"/>
                <a:gd name="T50" fmla="*/ 307 w 937"/>
                <a:gd name="T51" fmla="*/ 257 h 360"/>
                <a:gd name="T52" fmla="*/ 321 w 937"/>
                <a:gd name="T53" fmla="*/ 284 h 360"/>
                <a:gd name="T54" fmla="*/ 403 w 937"/>
                <a:gd name="T55" fmla="*/ 287 h 360"/>
                <a:gd name="T56" fmla="*/ 436 w 937"/>
                <a:gd name="T57" fmla="*/ 273 h 360"/>
                <a:gd name="T58" fmla="*/ 445 w 937"/>
                <a:gd name="T59" fmla="*/ 271 h 360"/>
                <a:gd name="T60" fmla="*/ 467 w 937"/>
                <a:gd name="T61" fmla="*/ 270 h 360"/>
                <a:gd name="T62" fmla="*/ 520 w 937"/>
                <a:gd name="T63" fmla="*/ 310 h 360"/>
                <a:gd name="T64" fmla="*/ 545 w 937"/>
                <a:gd name="T65" fmla="*/ 332 h 360"/>
                <a:gd name="T66" fmla="*/ 647 w 937"/>
                <a:gd name="T67" fmla="*/ 338 h 360"/>
                <a:gd name="T68" fmla="*/ 662 w 937"/>
                <a:gd name="T69" fmla="*/ 324 h 360"/>
                <a:gd name="T70" fmla="*/ 683 w 937"/>
                <a:gd name="T71" fmla="*/ 320 h 360"/>
                <a:gd name="T72" fmla="*/ 699 w 937"/>
                <a:gd name="T73" fmla="*/ 329 h 360"/>
                <a:gd name="T74" fmla="*/ 783 w 937"/>
                <a:gd name="T75" fmla="*/ 323 h 360"/>
                <a:gd name="T76" fmla="*/ 822 w 937"/>
                <a:gd name="T77" fmla="*/ 298 h 360"/>
                <a:gd name="T78" fmla="*/ 864 w 937"/>
                <a:gd name="T79" fmla="*/ 252 h 360"/>
                <a:gd name="T80" fmla="*/ 871 w 937"/>
                <a:gd name="T81" fmla="*/ 2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7" h="360">
                  <a:moveTo>
                    <a:pt x="923" y="229"/>
                  </a:moveTo>
                  <a:cubicBezTo>
                    <a:pt x="927" y="229"/>
                    <a:pt x="932" y="228"/>
                    <a:pt x="937" y="228"/>
                  </a:cubicBezTo>
                  <a:cubicBezTo>
                    <a:pt x="937" y="217"/>
                    <a:pt x="931" y="212"/>
                    <a:pt x="926" y="207"/>
                  </a:cubicBezTo>
                  <a:cubicBezTo>
                    <a:pt x="918" y="198"/>
                    <a:pt x="909" y="190"/>
                    <a:pt x="898" y="187"/>
                  </a:cubicBezTo>
                  <a:cubicBezTo>
                    <a:pt x="883" y="183"/>
                    <a:pt x="869" y="179"/>
                    <a:pt x="854" y="179"/>
                  </a:cubicBezTo>
                  <a:cubicBezTo>
                    <a:pt x="853" y="178"/>
                    <a:pt x="852" y="178"/>
                    <a:pt x="850" y="178"/>
                  </a:cubicBezTo>
                  <a:cubicBezTo>
                    <a:pt x="847" y="178"/>
                    <a:pt x="844" y="178"/>
                    <a:pt x="841" y="178"/>
                  </a:cubicBezTo>
                  <a:cubicBezTo>
                    <a:pt x="827" y="177"/>
                    <a:pt x="813" y="178"/>
                    <a:pt x="799" y="179"/>
                  </a:cubicBezTo>
                  <a:cubicBezTo>
                    <a:pt x="796" y="179"/>
                    <a:pt x="793" y="179"/>
                    <a:pt x="790" y="179"/>
                  </a:cubicBezTo>
                  <a:cubicBezTo>
                    <a:pt x="772" y="181"/>
                    <a:pt x="753" y="184"/>
                    <a:pt x="735" y="189"/>
                  </a:cubicBezTo>
                  <a:cubicBezTo>
                    <a:pt x="715" y="194"/>
                    <a:pt x="695" y="198"/>
                    <a:pt x="675" y="202"/>
                  </a:cubicBezTo>
                  <a:cubicBezTo>
                    <a:pt x="671" y="202"/>
                    <a:pt x="667" y="203"/>
                    <a:pt x="663" y="204"/>
                  </a:cubicBezTo>
                  <a:cubicBezTo>
                    <a:pt x="619" y="211"/>
                    <a:pt x="575" y="214"/>
                    <a:pt x="530" y="212"/>
                  </a:cubicBezTo>
                  <a:cubicBezTo>
                    <a:pt x="527" y="212"/>
                    <a:pt x="524" y="212"/>
                    <a:pt x="521" y="212"/>
                  </a:cubicBezTo>
                  <a:cubicBezTo>
                    <a:pt x="518" y="212"/>
                    <a:pt x="516" y="212"/>
                    <a:pt x="513" y="212"/>
                  </a:cubicBezTo>
                  <a:cubicBezTo>
                    <a:pt x="511" y="211"/>
                    <a:pt x="508" y="211"/>
                    <a:pt x="505" y="211"/>
                  </a:cubicBezTo>
                  <a:cubicBezTo>
                    <a:pt x="505" y="211"/>
                    <a:pt x="505" y="211"/>
                    <a:pt x="505" y="211"/>
                  </a:cubicBezTo>
                  <a:cubicBezTo>
                    <a:pt x="469" y="209"/>
                    <a:pt x="434" y="202"/>
                    <a:pt x="400" y="190"/>
                  </a:cubicBezTo>
                  <a:cubicBezTo>
                    <a:pt x="396" y="189"/>
                    <a:pt x="392" y="187"/>
                    <a:pt x="388" y="186"/>
                  </a:cubicBezTo>
                  <a:cubicBezTo>
                    <a:pt x="386" y="185"/>
                    <a:pt x="384" y="184"/>
                    <a:pt x="382" y="183"/>
                  </a:cubicBezTo>
                  <a:cubicBezTo>
                    <a:pt x="355" y="172"/>
                    <a:pt x="330" y="159"/>
                    <a:pt x="307" y="141"/>
                  </a:cubicBezTo>
                  <a:cubicBezTo>
                    <a:pt x="294" y="131"/>
                    <a:pt x="281" y="120"/>
                    <a:pt x="270" y="108"/>
                  </a:cubicBezTo>
                  <a:cubicBezTo>
                    <a:pt x="258" y="95"/>
                    <a:pt x="246" y="83"/>
                    <a:pt x="234" y="71"/>
                  </a:cubicBezTo>
                  <a:cubicBezTo>
                    <a:pt x="222" y="60"/>
                    <a:pt x="210" y="49"/>
                    <a:pt x="198" y="38"/>
                  </a:cubicBezTo>
                  <a:cubicBezTo>
                    <a:pt x="193" y="34"/>
                    <a:pt x="188" y="30"/>
                    <a:pt x="182" y="26"/>
                  </a:cubicBezTo>
                  <a:cubicBezTo>
                    <a:pt x="162" y="13"/>
                    <a:pt x="141" y="5"/>
                    <a:pt x="119" y="1"/>
                  </a:cubicBezTo>
                  <a:cubicBezTo>
                    <a:pt x="116" y="1"/>
                    <a:pt x="113" y="1"/>
                    <a:pt x="111" y="0"/>
                  </a:cubicBezTo>
                  <a:cubicBezTo>
                    <a:pt x="104" y="0"/>
                    <a:pt x="96" y="0"/>
                    <a:pt x="89" y="0"/>
                  </a:cubicBezTo>
                  <a:cubicBezTo>
                    <a:pt x="82" y="0"/>
                    <a:pt x="76" y="0"/>
                    <a:pt x="70" y="0"/>
                  </a:cubicBezTo>
                  <a:cubicBezTo>
                    <a:pt x="53" y="1"/>
                    <a:pt x="38" y="4"/>
                    <a:pt x="25" y="12"/>
                  </a:cubicBezTo>
                  <a:cubicBezTo>
                    <a:pt x="23" y="13"/>
                    <a:pt x="21" y="14"/>
                    <a:pt x="19" y="15"/>
                  </a:cubicBezTo>
                  <a:cubicBezTo>
                    <a:pt x="12" y="20"/>
                    <a:pt x="6" y="26"/>
                    <a:pt x="0" y="33"/>
                  </a:cubicBezTo>
                  <a:cubicBezTo>
                    <a:pt x="3" y="50"/>
                    <a:pt x="10" y="71"/>
                    <a:pt x="19" y="91"/>
                  </a:cubicBezTo>
                  <a:cubicBezTo>
                    <a:pt x="20" y="93"/>
                    <a:pt x="21" y="95"/>
                    <a:pt x="22" y="98"/>
                  </a:cubicBezTo>
                  <a:cubicBezTo>
                    <a:pt x="32" y="119"/>
                    <a:pt x="44" y="139"/>
                    <a:pt x="55" y="152"/>
                  </a:cubicBezTo>
                  <a:cubicBezTo>
                    <a:pt x="63" y="161"/>
                    <a:pt x="73" y="170"/>
                    <a:pt x="84" y="178"/>
                  </a:cubicBezTo>
                  <a:cubicBezTo>
                    <a:pt x="86" y="179"/>
                    <a:pt x="88" y="180"/>
                    <a:pt x="89" y="182"/>
                  </a:cubicBezTo>
                  <a:cubicBezTo>
                    <a:pt x="97" y="186"/>
                    <a:pt x="104" y="191"/>
                    <a:pt x="112" y="194"/>
                  </a:cubicBezTo>
                  <a:cubicBezTo>
                    <a:pt x="116" y="179"/>
                    <a:pt x="123" y="166"/>
                    <a:pt x="135" y="156"/>
                  </a:cubicBezTo>
                  <a:cubicBezTo>
                    <a:pt x="140" y="151"/>
                    <a:pt x="146" y="148"/>
                    <a:pt x="151" y="146"/>
                  </a:cubicBezTo>
                  <a:cubicBezTo>
                    <a:pt x="154" y="145"/>
                    <a:pt x="156" y="145"/>
                    <a:pt x="158" y="144"/>
                  </a:cubicBezTo>
                  <a:cubicBezTo>
                    <a:pt x="175" y="142"/>
                    <a:pt x="192" y="150"/>
                    <a:pt x="203" y="169"/>
                  </a:cubicBezTo>
                  <a:cubicBezTo>
                    <a:pt x="208" y="178"/>
                    <a:pt x="212" y="187"/>
                    <a:pt x="217" y="196"/>
                  </a:cubicBezTo>
                  <a:cubicBezTo>
                    <a:pt x="217" y="197"/>
                    <a:pt x="217" y="197"/>
                    <a:pt x="217" y="197"/>
                  </a:cubicBezTo>
                  <a:cubicBezTo>
                    <a:pt x="218" y="199"/>
                    <a:pt x="219" y="201"/>
                    <a:pt x="220" y="202"/>
                  </a:cubicBezTo>
                  <a:cubicBezTo>
                    <a:pt x="221" y="205"/>
                    <a:pt x="222" y="207"/>
                    <a:pt x="223" y="209"/>
                  </a:cubicBezTo>
                  <a:cubicBezTo>
                    <a:pt x="224" y="210"/>
                    <a:pt x="225" y="212"/>
                    <a:pt x="226" y="213"/>
                  </a:cubicBezTo>
                  <a:cubicBezTo>
                    <a:pt x="234" y="224"/>
                    <a:pt x="241" y="231"/>
                    <a:pt x="249" y="234"/>
                  </a:cubicBezTo>
                  <a:cubicBezTo>
                    <a:pt x="256" y="236"/>
                    <a:pt x="264" y="235"/>
                    <a:pt x="277" y="232"/>
                  </a:cubicBezTo>
                  <a:cubicBezTo>
                    <a:pt x="282" y="231"/>
                    <a:pt x="287" y="230"/>
                    <a:pt x="294" y="228"/>
                  </a:cubicBezTo>
                  <a:cubicBezTo>
                    <a:pt x="297" y="236"/>
                    <a:pt x="300" y="243"/>
                    <a:pt x="303" y="250"/>
                  </a:cubicBezTo>
                  <a:cubicBezTo>
                    <a:pt x="304" y="252"/>
                    <a:pt x="306" y="255"/>
                    <a:pt x="307" y="257"/>
                  </a:cubicBezTo>
                  <a:cubicBezTo>
                    <a:pt x="308" y="260"/>
                    <a:pt x="309" y="262"/>
                    <a:pt x="310" y="264"/>
                  </a:cubicBezTo>
                  <a:cubicBezTo>
                    <a:pt x="313" y="271"/>
                    <a:pt x="317" y="278"/>
                    <a:pt x="321" y="284"/>
                  </a:cubicBezTo>
                  <a:cubicBezTo>
                    <a:pt x="336" y="306"/>
                    <a:pt x="350" y="310"/>
                    <a:pt x="372" y="302"/>
                  </a:cubicBezTo>
                  <a:cubicBezTo>
                    <a:pt x="383" y="298"/>
                    <a:pt x="392" y="292"/>
                    <a:pt x="403" y="287"/>
                  </a:cubicBezTo>
                  <a:cubicBezTo>
                    <a:pt x="412" y="283"/>
                    <a:pt x="421" y="278"/>
                    <a:pt x="431" y="274"/>
                  </a:cubicBezTo>
                  <a:cubicBezTo>
                    <a:pt x="433" y="274"/>
                    <a:pt x="434" y="273"/>
                    <a:pt x="436" y="273"/>
                  </a:cubicBezTo>
                  <a:cubicBezTo>
                    <a:pt x="437" y="273"/>
                    <a:pt x="438" y="272"/>
                    <a:pt x="438" y="272"/>
                  </a:cubicBezTo>
                  <a:cubicBezTo>
                    <a:pt x="441" y="272"/>
                    <a:pt x="443" y="271"/>
                    <a:pt x="445" y="271"/>
                  </a:cubicBezTo>
                  <a:cubicBezTo>
                    <a:pt x="448" y="270"/>
                    <a:pt x="452" y="270"/>
                    <a:pt x="455" y="270"/>
                  </a:cubicBezTo>
                  <a:cubicBezTo>
                    <a:pt x="459" y="270"/>
                    <a:pt x="463" y="270"/>
                    <a:pt x="467" y="270"/>
                  </a:cubicBezTo>
                  <a:cubicBezTo>
                    <a:pt x="475" y="269"/>
                    <a:pt x="482" y="273"/>
                    <a:pt x="489" y="279"/>
                  </a:cubicBezTo>
                  <a:cubicBezTo>
                    <a:pt x="499" y="290"/>
                    <a:pt x="509" y="300"/>
                    <a:pt x="520" y="310"/>
                  </a:cubicBezTo>
                  <a:cubicBezTo>
                    <a:pt x="526" y="316"/>
                    <a:pt x="533" y="322"/>
                    <a:pt x="540" y="328"/>
                  </a:cubicBezTo>
                  <a:cubicBezTo>
                    <a:pt x="541" y="329"/>
                    <a:pt x="543" y="330"/>
                    <a:pt x="545" y="332"/>
                  </a:cubicBezTo>
                  <a:cubicBezTo>
                    <a:pt x="548" y="334"/>
                    <a:pt x="551" y="337"/>
                    <a:pt x="555" y="339"/>
                  </a:cubicBezTo>
                  <a:cubicBezTo>
                    <a:pt x="587" y="360"/>
                    <a:pt x="620" y="359"/>
                    <a:pt x="647" y="338"/>
                  </a:cubicBezTo>
                  <a:cubicBezTo>
                    <a:pt x="649" y="337"/>
                    <a:pt x="650" y="336"/>
                    <a:pt x="652" y="334"/>
                  </a:cubicBezTo>
                  <a:cubicBezTo>
                    <a:pt x="655" y="331"/>
                    <a:pt x="659" y="328"/>
                    <a:pt x="662" y="324"/>
                  </a:cubicBezTo>
                  <a:cubicBezTo>
                    <a:pt x="664" y="321"/>
                    <a:pt x="667" y="318"/>
                    <a:pt x="670" y="314"/>
                  </a:cubicBezTo>
                  <a:cubicBezTo>
                    <a:pt x="674" y="316"/>
                    <a:pt x="679" y="317"/>
                    <a:pt x="683" y="320"/>
                  </a:cubicBezTo>
                  <a:cubicBezTo>
                    <a:pt x="686" y="322"/>
                    <a:pt x="689" y="324"/>
                    <a:pt x="693" y="326"/>
                  </a:cubicBezTo>
                  <a:cubicBezTo>
                    <a:pt x="695" y="327"/>
                    <a:pt x="697" y="328"/>
                    <a:pt x="699" y="329"/>
                  </a:cubicBezTo>
                  <a:cubicBezTo>
                    <a:pt x="723" y="340"/>
                    <a:pt x="748" y="340"/>
                    <a:pt x="773" y="328"/>
                  </a:cubicBezTo>
                  <a:cubicBezTo>
                    <a:pt x="777" y="327"/>
                    <a:pt x="780" y="325"/>
                    <a:pt x="783" y="323"/>
                  </a:cubicBezTo>
                  <a:cubicBezTo>
                    <a:pt x="785" y="322"/>
                    <a:pt x="787" y="321"/>
                    <a:pt x="789" y="320"/>
                  </a:cubicBezTo>
                  <a:cubicBezTo>
                    <a:pt x="801" y="313"/>
                    <a:pt x="812" y="306"/>
                    <a:pt x="822" y="298"/>
                  </a:cubicBezTo>
                  <a:cubicBezTo>
                    <a:pt x="827" y="294"/>
                    <a:pt x="831" y="288"/>
                    <a:pt x="835" y="283"/>
                  </a:cubicBezTo>
                  <a:cubicBezTo>
                    <a:pt x="844" y="272"/>
                    <a:pt x="853" y="261"/>
                    <a:pt x="864" y="252"/>
                  </a:cubicBezTo>
                  <a:cubicBezTo>
                    <a:pt x="866" y="251"/>
                    <a:pt x="868" y="250"/>
                    <a:pt x="869" y="248"/>
                  </a:cubicBezTo>
                  <a:cubicBezTo>
                    <a:pt x="870" y="248"/>
                    <a:pt x="871" y="247"/>
                    <a:pt x="871" y="247"/>
                  </a:cubicBezTo>
                  <a:cubicBezTo>
                    <a:pt x="887" y="236"/>
                    <a:pt x="904" y="229"/>
                    <a:pt x="92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6" name="Freeform 10"/>
            <p:cNvSpPr/>
            <p:nvPr>
              <p:custDataLst>
                <p:tags r:id="rId7"/>
              </p:custDataLst>
            </p:nvPr>
          </p:nvSpPr>
          <p:spPr bwMode="auto">
            <a:xfrm>
              <a:off x="3114676" y="268288"/>
              <a:ext cx="1895475" cy="2859088"/>
            </a:xfrm>
            <a:custGeom>
              <a:avLst/>
              <a:gdLst>
                <a:gd name="T0" fmla="*/ 34 w 505"/>
                <a:gd name="T1" fmla="*/ 185 h 761"/>
                <a:gd name="T2" fmla="*/ 5 w 505"/>
                <a:gd name="T3" fmla="*/ 257 h 761"/>
                <a:gd name="T4" fmla="*/ 6 w 505"/>
                <a:gd name="T5" fmla="*/ 307 h 761"/>
                <a:gd name="T6" fmla="*/ 37 w 505"/>
                <a:gd name="T7" fmla="*/ 408 h 761"/>
                <a:gd name="T8" fmla="*/ 29 w 505"/>
                <a:gd name="T9" fmla="*/ 422 h 761"/>
                <a:gd name="T10" fmla="*/ 0 w 505"/>
                <a:gd name="T11" fmla="*/ 436 h 761"/>
                <a:gd name="T12" fmla="*/ 10 w 505"/>
                <a:gd name="T13" fmla="*/ 454 h 761"/>
                <a:gd name="T14" fmla="*/ 19 w 505"/>
                <a:gd name="T15" fmla="*/ 473 h 761"/>
                <a:gd name="T16" fmla="*/ 48 w 505"/>
                <a:gd name="T17" fmla="*/ 567 h 761"/>
                <a:gd name="T18" fmla="*/ 84 w 505"/>
                <a:gd name="T19" fmla="*/ 620 h 761"/>
                <a:gd name="T20" fmla="*/ 119 w 505"/>
                <a:gd name="T21" fmla="*/ 656 h 761"/>
                <a:gd name="T22" fmla="*/ 179 w 505"/>
                <a:gd name="T23" fmla="*/ 705 h 761"/>
                <a:gd name="T24" fmla="*/ 202 w 505"/>
                <a:gd name="T25" fmla="*/ 724 h 761"/>
                <a:gd name="T26" fmla="*/ 255 w 505"/>
                <a:gd name="T27" fmla="*/ 761 h 761"/>
                <a:gd name="T28" fmla="*/ 220 w 505"/>
                <a:gd name="T29" fmla="*/ 706 h 761"/>
                <a:gd name="T30" fmla="*/ 207 w 505"/>
                <a:gd name="T31" fmla="*/ 684 h 761"/>
                <a:gd name="T32" fmla="*/ 176 w 505"/>
                <a:gd name="T33" fmla="*/ 599 h 761"/>
                <a:gd name="T34" fmla="*/ 168 w 505"/>
                <a:gd name="T35" fmla="*/ 570 h 761"/>
                <a:gd name="T36" fmla="*/ 158 w 505"/>
                <a:gd name="T37" fmla="*/ 523 h 761"/>
                <a:gd name="T38" fmla="*/ 145 w 505"/>
                <a:gd name="T39" fmla="*/ 480 h 761"/>
                <a:gd name="T40" fmla="*/ 136 w 505"/>
                <a:gd name="T41" fmla="*/ 460 h 761"/>
                <a:gd name="T42" fmla="*/ 157 w 505"/>
                <a:gd name="T43" fmla="*/ 468 h 761"/>
                <a:gd name="T44" fmla="*/ 172 w 505"/>
                <a:gd name="T45" fmla="*/ 466 h 761"/>
                <a:gd name="T46" fmla="*/ 164 w 505"/>
                <a:gd name="T47" fmla="*/ 451 h 761"/>
                <a:gd name="T48" fmla="*/ 149 w 505"/>
                <a:gd name="T49" fmla="*/ 391 h 761"/>
                <a:gd name="T50" fmla="*/ 150 w 505"/>
                <a:gd name="T51" fmla="*/ 349 h 761"/>
                <a:gd name="T52" fmla="*/ 147 w 505"/>
                <a:gd name="T53" fmla="*/ 317 h 761"/>
                <a:gd name="T54" fmla="*/ 131 w 505"/>
                <a:gd name="T55" fmla="*/ 281 h 761"/>
                <a:gd name="T56" fmla="*/ 167 w 505"/>
                <a:gd name="T57" fmla="*/ 267 h 761"/>
                <a:gd name="T58" fmla="*/ 175 w 505"/>
                <a:gd name="T59" fmla="*/ 262 h 761"/>
                <a:gd name="T60" fmla="*/ 207 w 505"/>
                <a:gd name="T61" fmla="*/ 202 h 761"/>
                <a:gd name="T62" fmla="*/ 223 w 505"/>
                <a:gd name="T63" fmla="*/ 202 h 761"/>
                <a:gd name="T64" fmla="*/ 258 w 505"/>
                <a:gd name="T65" fmla="*/ 207 h 761"/>
                <a:gd name="T66" fmla="*/ 297 w 505"/>
                <a:gd name="T67" fmla="*/ 195 h 761"/>
                <a:gd name="T68" fmla="*/ 362 w 505"/>
                <a:gd name="T69" fmla="*/ 160 h 761"/>
                <a:gd name="T70" fmla="*/ 433 w 505"/>
                <a:gd name="T71" fmla="*/ 156 h 761"/>
                <a:gd name="T72" fmla="*/ 461 w 505"/>
                <a:gd name="T73" fmla="*/ 166 h 761"/>
                <a:gd name="T74" fmla="*/ 486 w 505"/>
                <a:gd name="T75" fmla="*/ 188 h 761"/>
                <a:gd name="T76" fmla="*/ 504 w 505"/>
                <a:gd name="T77" fmla="*/ 150 h 761"/>
                <a:gd name="T78" fmla="*/ 503 w 505"/>
                <a:gd name="T79" fmla="*/ 124 h 761"/>
                <a:gd name="T80" fmla="*/ 486 w 505"/>
                <a:gd name="T81" fmla="*/ 88 h 761"/>
                <a:gd name="T82" fmla="*/ 430 w 505"/>
                <a:gd name="T83" fmla="*/ 37 h 761"/>
                <a:gd name="T84" fmla="*/ 379 w 505"/>
                <a:gd name="T85" fmla="*/ 19 h 761"/>
                <a:gd name="T86" fmla="*/ 341 w 505"/>
                <a:gd name="T87" fmla="*/ 0 h 761"/>
                <a:gd name="T88" fmla="*/ 278 w 505"/>
                <a:gd name="T89" fmla="*/ 66 h 761"/>
                <a:gd name="T90" fmla="*/ 271 w 505"/>
                <a:gd name="T91" fmla="*/ 90 h 761"/>
                <a:gd name="T92" fmla="*/ 248 w 505"/>
                <a:gd name="T93" fmla="*/ 94 h 761"/>
                <a:gd name="T94" fmla="*/ 225 w 505"/>
                <a:gd name="T95" fmla="*/ 89 h 761"/>
                <a:gd name="T96" fmla="*/ 158 w 505"/>
                <a:gd name="T97" fmla="*/ 99 h 761"/>
                <a:gd name="T98" fmla="*/ 121 w 505"/>
                <a:gd name="T99" fmla="*/ 131 h 761"/>
                <a:gd name="T100" fmla="*/ 88 w 505"/>
                <a:gd name="T101" fmla="*/ 179 h 761"/>
                <a:gd name="T102" fmla="*/ 84 w 505"/>
                <a:gd name="T103" fmla="*/ 18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761">
                  <a:moveTo>
                    <a:pt x="56" y="190"/>
                  </a:moveTo>
                  <a:cubicBezTo>
                    <a:pt x="49" y="188"/>
                    <a:pt x="42" y="187"/>
                    <a:pt x="34" y="185"/>
                  </a:cubicBezTo>
                  <a:cubicBezTo>
                    <a:pt x="18" y="204"/>
                    <a:pt x="9" y="225"/>
                    <a:pt x="6" y="249"/>
                  </a:cubicBezTo>
                  <a:cubicBezTo>
                    <a:pt x="6" y="251"/>
                    <a:pt x="6" y="254"/>
                    <a:pt x="5" y="257"/>
                  </a:cubicBezTo>
                  <a:cubicBezTo>
                    <a:pt x="5" y="261"/>
                    <a:pt x="5" y="264"/>
                    <a:pt x="5" y="268"/>
                  </a:cubicBezTo>
                  <a:cubicBezTo>
                    <a:pt x="5" y="281"/>
                    <a:pt x="5" y="294"/>
                    <a:pt x="6" y="307"/>
                  </a:cubicBezTo>
                  <a:cubicBezTo>
                    <a:pt x="6" y="310"/>
                    <a:pt x="7" y="313"/>
                    <a:pt x="7" y="315"/>
                  </a:cubicBezTo>
                  <a:cubicBezTo>
                    <a:pt x="11" y="348"/>
                    <a:pt x="19" y="379"/>
                    <a:pt x="37" y="408"/>
                  </a:cubicBezTo>
                  <a:cubicBezTo>
                    <a:pt x="38" y="410"/>
                    <a:pt x="38" y="413"/>
                    <a:pt x="39" y="418"/>
                  </a:cubicBezTo>
                  <a:cubicBezTo>
                    <a:pt x="36" y="419"/>
                    <a:pt x="33" y="421"/>
                    <a:pt x="29" y="422"/>
                  </a:cubicBezTo>
                  <a:cubicBezTo>
                    <a:pt x="27" y="423"/>
                    <a:pt x="25" y="424"/>
                    <a:pt x="23" y="425"/>
                  </a:cubicBezTo>
                  <a:cubicBezTo>
                    <a:pt x="15" y="429"/>
                    <a:pt x="8" y="432"/>
                    <a:pt x="0" y="436"/>
                  </a:cubicBezTo>
                  <a:cubicBezTo>
                    <a:pt x="3" y="442"/>
                    <a:pt x="6" y="446"/>
                    <a:pt x="9" y="451"/>
                  </a:cubicBezTo>
                  <a:cubicBezTo>
                    <a:pt x="9" y="452"/>
                    <a:pt x="10" y="453"/>
                    <a:pt x="10" y="454"/>
                  </a:cubicBezTo>
                  <a:cubicBezTo>
                    <a:pt x="11" y="456"/>
                    <a:pt x="12" y="458"/>
                    <a:pt x="13" y="460"/>
                  </a:cubicBezTo>
                  <a:cubicBezTo>
                    <a:pt x="16" y="464"/>
                    <a:pt x="18" y="469"/>
                    <a:pt x="19" y="473"/>
                  </a:cubicBezTo>
                  <a:cubicBezTo>
                    <a:pt x="25" y="492"/>
                    <a:pt x="30" y="511"/>
                    <a:pt x="34" y="530"/>
                  </a:cubicBezTo>
                  <a:cubicBezTo>
                    <a:pt x="38" y="543"/>
                    <a:pt x="42" y="555"/>
                    <a:pt x="48" y="567"/>
                  </a:cubicBezTo>
                  <a:cubicBezTo>
                    <a:pt x="49" y="569"/>
                    <a:pt x="50" y="571"/>
                    <a:pt x="51" y="574"/>
                  </a:cubicBezTo>
                  <a:cubicBezTo>
                    <a:pt x="59" y="591"/>
                    <a:pt x="70" y="606"/>
                    <a:pt x="84" y="620"/>
                  </a:cubicBezTo>
                  <a:cubicBezTo>
                    <a:pt x="94" y="631"/>
                    <a:pt x="104" y="642"/>
                    <a:pt x="114" y="652"/>
                  </a:cubicBezTo>
                  <a:cubicBezTo>
                    <a:pt x="116" y="653"/>
                    <a:pt x="118" y="655"/>
                    <a:pt x="119" y="656"/>
                  </a:cubicBezTo>
                  <a:cubicBezTo>
                    <a:pt x="132" y="669"/>
                    <a:pt x="146" y="680"/>
                    <a:pt x="161" y="689"/>
                  </a:cubicBezTo>
                  <a:cubicBezTo>
                    <a:pt x="168" y="693"/>
                    <a:pt x="173" y="699"/>
                    <a:pt x="179" y="705"/>
                  </a:cubicBezTo>
                  <a:cubicBezTo>
                    <a:pt x="185" y="710"/>
                    <a:pt x="191" y="715"/>
                    <a:pt x="197" y="720"/>
                  </a:cubicBezTo>
                  <a:cubicBezTo>
                    <a:pt x="199" y="722"/>
                    <a:pt x="200" y="723"/>
                    <a:pt x="202" y="724"/>
                  </a:cubicBezTo>
                  <a:cubicBezTo>
                    <a:pt x="211" y="732"/>
                    <a:pt x="220" y="740"/>
                    <a:pt x="229" y="748"/>
                  </a:cubicBezTo>
                  <a:cubicBezTo>
                    <a:pt x="237" y="754"/>
                    <a:pt x="245" y="759"/>
                    <a:pt x="255" y="761"/>
                  </a:cubicBezTo>
                  <a:cubicBezTo>
                    <a:pt x="253" y="757"/>
                    <a:pt x="251" y="753"/>
                    <a:pt x="248" y="749"/>
                  </a:cubicBezTo>
                  <a:cubicBezTo>
                    <a:pt x="239" y="735"/>
                    <a:pt x="229" y="721"/>
                    <a:pt x="220" y="706"/>
                  </a:cubicBezTo>
                  <a:cubicBezTo>
                    <a:pt x="219" y="704"/>
                    <a:pt x="218" y="703"/>
                    <a:pt x="217" y="701"/>
                  </a:cubicBezTo>
                  <a:cubicBezTo>
                    <a:pt x="213" y="695"/>
                    <a:pt x="210" y="690"/>
                    <a:pt x="207" y="684"/>
                  </a:cubicBezTo>
                  <a:cubicBezTo>
                    <a:pt x="199" y="669"/>
                    <a:pt x="192" y="653"/>
                    <a:pt x="187" y="636"/>
                  </a:cubicBezTo>
                  <a:cubicBezTo>
                    <a:pt x="183" y="624"/>
                    <a:pt x="180" y="612"/>
                    <a:pt x="176" y="599"/>
                  </a:cubicBezTo>
                  <a:cubicBezTo>
                    <a:pt x="175" y="597"/>
                    <a:pt x="175" y="595"/>
                    <a:pt x="174" y="592"/>
                  </a:cubicBezTo>
                  <a:cubicBezTo>
                    <a:pt x="172" y="585"/>
                    <a:pt x="170" y="577"/>
                    <a:pt x="168" y="570"/>
                  </a:cubicBezTo>
                  <a:cubicBezTo>
                    <a:pt x="167" y="566"/>
                    <a:pt x="166" y="562"/>
                    <a:pt x="165" y="558"/>
                  </a:cubicBezTo>
                  <a:cubicBezTo>
                    <a:pt x="162" y="546"/>
                    <a:pt x="160" y="535"/>
                    <a:pt x="158" y="523"/>
                  </a:cubicBezTo>
                  <a:cubicBezTo>
                    <a:pt x="156" y="513"/>
                    <a:pt x="153" y="502"/>
                    <a:pt x="150" y="491"/>
                  </a:cubicBezTo>
                  <a:cubicBezTo>
                    <a:pt x="148" y="487"/>
                    <a:pt x="147" y="483"/>
                    <a:pt x="145" y="480"/>
                  </a:cubicBezTo>
                  <a:cubicBezTo>
                    <a:pt x="144" y="478"/>
                    <a:pt x="143" y="475"/>
                    <a:pt x="142" y="473"/>
                  </a:cubicBezTo>
                  <a:cubicBezTo>
                    <a:pt x="140" y="469"/>
                    <a:pt x="138" y="465"/>
                    <a:pt x="136" y="460"/>
                  </a:cubicBezTo>
                  <a:cubicBezTo>
                    <a:pt x="142" y="460"/>
                    <a:pt x="146" y="462"/>
                    <a:pt x="151" y="465"/>
                  </a:cubicBezTo>
                  <a:cubicBezTo>
                    <a:pt x="153" y="466"/>
                    <a:pt x="155" y="467"/>
                    <a:pt x="157" y="468"/>
                  </a:cubicBezTo>
                  <a:cubicBezTo>
                    <a:pt x="163" y="472"/>
                    <a:pt x="169" y="476"/>
                    <a:pt x="176" y="477"/>
                  </a:cubicBezTo>
                  <a:cubicBezTo>
                    <a:pt x="174" y="472"/>
                    <a:pt x="174" y="469"/>
                    <a:pt x="172" y="466"/>
                  </a:cubicBezTo>
                  <a:cubicBezTo>
                    <a:pt x="170" y="463"/>
                    <a:pt x="169" y="460"/>
                    <a:pt x="167" y="457"/>
                  </a:cubicBezTo>
                  <a:cubicBezTo>
                    <a:pt x="166" y="455"/>
                    <a:pt x="165" y="453"/>
                    <a:pt x="164" y="451"/>
                  </a:cubicBezTo>
                  <a:cubicBezTo>
                    <a:pt x="157" y="435"/>
                    <a:pt x="152" y="418"/>
                    <a:pt x="150" y="401"/>
                  </a:cubicBezTo>
                  <a:cubicBezTo>
                    <a:pt x="149" y="397"/>
                    <a:pt x="149" y="394"/>
                    <a:pt x="149" y="391"/>
                  </a:cubicBezTo>
                  <a:cubicBezTo>
                    <a:pt x="148" y="382"/>
                    <a:pt x="148" y="374"/>
                    <a:pt x="149" y="366"/>
                  </a:cubicBezTo>
                  <a:cubicBezTo>
                    <a:pt x="149" y="360"/>
                    <a:pt x="149" y="355"/>
                    <a:pt x="150" y="349"/>
                  </a:cubicBezTo>
                  <a:cubicBezTo>
                    <a:pt x="151" y="341"/>
                    <a:pt x="150" y="333"/>
                    <a:pt x="149" y="325"/>
                  </a:cubicBezTo>
                  <a:cubicBezTo>
                    <a:pt x="149" y="322"/>
                    <a:pt x="148" y="320"/>
                    <a:pt x="147" y="317"/>
                  </a:cubicBezTo>
                  <a:cubicBezTo>
                    <a:pt x="145" y="309"/>
                    <a:pt x="142" y="301"/>
                    <a:pt x="138" y="294"/>
                  </a:cubicBezTo>
                  <a:cubicBezTo>
                    <a:pt x="136" y="290"/>
                    <a:pt x="134" y="286"/>
                    <a:pt x="131" y="281"/>
                  </a:cubicBezTo>
                  <a:cubicBezTo>
                    <a:pt x="139" y="278"/>
                    <a:pt x="147" y="276"/>
                    <a:pt x="154" y="273"/>
                  </a:cubicBezTo>
                  <a:cubicBezTo>
                    <a:pt x="159" y="272"/>
                    <a:pt x="163" y="269"/>
                    <a:pt x="167" y="267"/>
                  </a:cubicBezTo>
                  <a:cubicBezTo>
                    <a:pt x="169" y="266"/>
                    <a:pt x="171" y="265"/>
                    <a:pt x="173" y="264"/>
                  </a:cubicBezTo>
                  <a:cubicBezTo>
                    <a:pt x="174" y="263"/>
                    <a:pt x="175" y="263"/>
                    <a:pt x="175" y="262"/>
                  </a:cubicBezTo>
                  <a:cubicBezTo>
                    <a:pt x="195" y="252"/>
                    <a:pt x="206" y="235"/>
                    <a:pt x="206" y="210"/>
                  </a:cubicBezTo>
                  <a:cubicBezTo>
                    <a:pt x="206" y="207"/>
                    <a:pt x="207" y="205"/>
                    <a:pt x="207" y="202"/>
                  </a:cubicBezTo>
                  <a:cubicBezTo>
                    <a:pt x="207" y="201"/>
                    <a:pt x="208" y="201"/>
                    <a:pt x="210" y="199"/>
                  </a:cubicBezTo>
                  <a:cubicBezTo>
                    <a:pt x="214" y="200"/>
                    <a:pt x="218" y="201"/>
                    <a:pt x="223" y="202"/>
                  </a:cubicBezTo>
                  <a:cubicBezTo>
                    <a:pt x="234" y="204"/>
                    <a:pt x="246" y="206"/>
                    <a:pt x="257" y="207"/>
                  </a:cubicBezTo>
                  <a:cubicBezTo>
                    <a:pt x="257" y="207"/>
                    <a:pt x="257" y="207"/>
                    <a:pt x="258" y="207"/>
                  </a:cubicBezTo>
                  <a:cubicBezTo>
                    <a:pt x="261" y="208"/>
                    <a:pt x="265" y="208"/>
                    <a:pt x="268" y="208"/>
                  </a:cubicBezTo>
                  <a:cubicBezTo>
                    <a:pt x="279" y="207"/>
                    <a:pt x="289" y="204"/>
                    <a:pt x="297" y="195"/>
                  </a:cubicBezTo>
                  <a:cubicBezTo>
                    <a:pt x="298" y="194"/>
                    <a:pt x="300" y="193"/>
                    <a:pt x="301" y="192"/>
                  </a:cubicBezTo>
                  <a:cubicBezTo>
                    <a:pt x="320" y="175"/>
                    <a:pt x="340" y="165"/>
                    <a:pt x="362" y="160"/>
                  </a:cubicBezTo>
                  <a:cubicBezTo>
                    <a:pt x="365" y="159"/>
                    <a:pt x="367" y="159"/>
                    <a:pt x="370" y="158"/>
                  </a:cubicBezTo>
                  <a:cubicBezTo>
                    <a:pt x="390" y="154"/>
                    <a:pt x="411" y="154"/>
                    <a:pt x="433" y="156"/>
                  </a:cubicBezTo>
                  <a:cubicBezTo>
                    <a:pt x="441" y="157"/>
                    <a:pt x="448" y="159"/>
                    <a:pt x="455" y="162"/>
                  </a:cubicBezTo>
                  <a:cubicBezTo>
                    <a:pt x="457" y="163"/>
                    <a:pt x="459" y="164"/>
                    <a:pt x="461" y="166"/>
                  </a:cubicBezTo>
                  <a:cubicBezTo>
                    <a:pt x="465" y="168"/>
                    <a:pt x="470" y="172"/>
                    <a:pt x="474" y="175"/>
                  </a:cubicBezTo>
                  <a:cubicBezTo>
                    <a:pt x="478" y="179"/>
                    <a:pt x="481" y="183"/>
                    <a:pt x="486" y="188"/>
                  </a:cubicBezTo>
                  <a:cubicBezTo>
                    <a:pt x="489" y="185"/>
                    <a:pt x="492" y="183"/>
                    <a:pt x="494" y="179"/>
                  </a:cubicBezTo>
                  <a:cubicBezTo>
                    <a:pt x="499" y="170"/>
                    <a:pt x="503" y="160"/>
                    <a:pt x="504" y="150"/>
                  </a:cubicBezTo>
                  <a:cubicBezTo>
                    <a:pt x="504" y="147"/>
                    <a:pt x="504" y="144"/>
                    <a:pt x="504" y="141"/>
                  </a:cubicBezTo>
                  <a:cubicBezTo>
                    <a:pt x="505" y="136"/>
                    <a:pt x="504" y="130"/>
                    <a:pt x="503" y="124"/>
                  </a:cubicBezTo>
                  <a:cubicBezTo>
                    <a:pt x="502" y="121"/>
                    <a:pt x="502" y="119"/>
                    <a:pt x="501" y="116"/>
                  </a:cubicBezTo>
                  <a:cubicBezTo>
                    <a:pt x="498" y="106"/>
                    <a:pt x="493" y="97"/>
                    <a:pt x="486" y="88"/>
                  </a:cubicBezTo>
                  <a:cubicBezTo>
                    <a:pt x="470" y="69"/>
                    <a:pt x="454" y="53"/>
                    <a:pt x="435" y="40"/>
                  </a:cubicBezTo>
                  <a:cubicBezTo>
                    <a:pt x="433" y="39"/>
                    <a:pt x="431" y="38"/>
                    <a:pt x="430" y="37"/>
                  </a:cubicBezTo>
                  <a:cubicBezTo>
                    <a:pt x="415" y="28"/>
                    <a:pt x="399" y="22"/>
                    <a:pt x="382" y="19"/>
                  </a:cubicBezTo>
                  <a:cubicBezTo>
                    <a:pt x="381" y="19"/>
                    <a:pt x="380" y="19"/>
                    <a:pt x="379" y="19"/>
                  </a:cubicBezTo>
                  <a:cubicBezTo>
                    <a:pt x="376" y="19"/>
                    <a:pt x="373" y="18"/>
                    <a:pt x="370" y="17"/>
                  </a:cubicBezTo>
                  <a:cubicBezTo>
                    <a:pt x="360" y="15"/>
                    <a:pt x="350" y="10"/>
                    <a:pt x="341" y="0"/>
                  </a:cubicBezTo>
                  <a:cubicBezTo>
                    <a:pt x="327" y="12"/>
                    <a:pt x="315" y="22"/>
                    <a:pt x="303" y="33"/>
                  </a:cubicBezTo>
                  <a:cubicBezTo>
                    <a:pt x="292" y="42"/>
                    <a:pt x="283" y="53"/>
                    <a:pt x="278" y="66"/>
                  </a:cubicBezTo>
                  <a:cubicBezTo>
                    <a:pt x="277" y="68"/>
                    <a:pt x="276" y="71"/>
                    <a:pt x="275" y="73"/>
                  </a:cubicBezTo>
                  <a:cubicBezTo>
                    <a:pt x="273" y="78"/>
                    <a:pt x="272" y="84"/>
                    <a:pt x="271" y="90"/>
                  </a:cubicBezTo>
                  <a:cubicBezTo>
                    <a:pt x="270" y="93"/>
                    <a:pt x="269" y="96"/>
                    <a:pt x="268" y="101"/>
                  </a:cubicBezTo>
                  <a:cubicBezTo>
                    <a:pt x="261" y="98"/>
                    <a:pt x="254" y="96"/>
                    <a:pt x="248" y="94"/>
                  </a:cubicBezTo>
                  <a:cubicBezTo>
                    <a:pt x="243" y="93"/>
                    <a:pt x="238" y="91"/>
                    <a:pt x="233" y="90"/>
                  </a:cubicBezTo>
                  <a:cubicBezTo>
                    <a:pt x="230" y="90"/>
                    <a:pt x="228" y="89"/>
                    <a:pt x="225" y="89"/>
                  </a:cubicBezTo>
                  <a:cubicBezTo>
                    <a:pt x="216" y="88"/>
                    <a:pt x="206" y="88"/>
                    <a:pt x="197" y="89"/>
                  </a:cubicBezTo>
                  <a:cubicBezTo>
                    <a:pt x="183" y="90"/>
                    <a:pt x="170" y="93"/>
                    <a:pt x="158" y="99"/>
                  </a:cubicBezTo>
                  <a:cubicBezTo>
                    <a:pt x="156" y="100"/>
                    <a:pt x="154" y="101"/>
                    <a:pt x="152" y="102"/>
                  </a:cubicBezTo>
                  <a:cubicBezTo>
                    <a:pt x="140" y="109"/>
                    <a:pt x="130" y="118"/>
                    <a:pt x="121" y="131"/>
                  </a:cubicBezTo>
                  <a:cubicBezTo>
                    <a:pt x="115" y="141"/>
                    <a:pt x="108" y="151"/>
                    <a:pt x="101" y="160"/>
                  </a:cubicBezTo>
                  <a:cubicBezTo>
                    <a:pt x="97" y="167"/>
                    <a:pt x="93" y="173"/>
                    <a:pt x="88" y="179"/>
                  </a:cubicBezTo>
                  <a:cubicBezTo>
                    <a:pt x="88" y="179"/>
                    <a:pt x="88" y="179"/>
                    <a:pt x="88" y="180"/>
                  </a:cubicBezTo>
                  <a:cubicBezTo>
                    <a:pt x="87" y="181"/>
                    <a:pt x="85" y="183"/>
                    <a:pt x="84" y="184"/>
                  </a:cubicBezTo>
                  <a:cubicBezTo>
                    <a:pt x="76" y="191"/>
                    <a:pt x="67" y="193"/>
                    <a:pt x="5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7" name="Freeform 11"/>
            <p:cNvSpPr/>
            <p:nvPr>
              <p:custDataLst>
                <p:tags r:id="rId8"/>
              </p:custDataLst>
            </p:nvPr>
          </p:nvSpPr>
          <p:spPr bwMode="auto">
            <a:xfrm>
              <a:off x="5595938" y="2135188"/>
              <a:ext cx="1071563" cy="1697038"/>
            </a:xfrm>
            <a:custGeom>
              <a:avLst/>
              <a:gdLst>
                <a:gd name="T0" fmla="*/ 193 w 285"/>
                <a:gd name="T1" fmla="*/ 95 h 452"/>
                <a:gd name="T2" fmla="*/ 158 w 285"/>
                <a:gd name="T3" fmla="*/ 66 h 452"/>
                <a:gd name="T4" fmla="*/ 152 w 285"/>
                <a:gd name="T5" fmla="*/ 62 h 452"/>
                <a:gd name="T6" fmla="*/ 143 w 285"/>
                <a:gd name="T7" fmla="*/ 56 h 452"/>
                <a:gd name="T8" fmla="*/ 84 w 285"/>
                <a:gd name="T9" fmla="*/ 9 h 452"/>
                <a:gd name="T10" fmla="*/ 71 w 285"/>
                <a:gd name="T11" fmla="*/ 2 h 452"/>
                <a:gd name="T12" fmla="*/ 74 w 285"/>
                <a:gd name="T13" fmla="*/ 24 h 452"/>
                <a:gd name="T14" fmla="*/ 75 w 285"/>
                <a:gd name="T15" fmla="*/ 34 h 452"/>
                <a:gd name="T16" fmla="*/ 76 w 285"/>
                <a:gd name="T17" fmla="*/ 43 h 452"/>
                <a:gd name="T18" fmla="*/ 76 w 285"/>
                <a:gd name="T19" fmla="*/ 115 h 452"/>
                <a:gd name="T20" fmla="*/ 71 w 285"/>
                <a:gd name="T21" fmla="*/ 143 h 452"/>
                <a:gd name="T22" fmla="*/ 70 w 285"/>
                <a:gd name="T23" fmla="*/ 154 h 452"/>
                <a:gd name="T24" fmla="*/ 68 w 285"/>
                <a:gd name="T25" fmla="*/ 169 h 452"/>
                <a:gd name="T26" fmla="*/ 66 w 285"/>
                <a:gd name="T27" fmla="*/ 177 h 452"/>
                <a:gd name="T28" fmla="*/ 64 w 285"/>
                <a:gd name="T29" fmla="*/ 194 h 452"/>
                <a:gd name="T30" fmla="*/ 37 w 285"/>
                <a:gd name="T31" fmla="*/ 276 h 452"/>
                <a:gd name="T32" fmla="*/ 32 w 285"/>
                <a:gd name="T33" fmla="*/ 285 h 452"/>
                <a:gd name="T34" fmla="*/ 29 w 285"/>
                <a:gd name="T35" fmla="*/ 291 h 452"/>
                <a:gd name="T36" fmla="*/ 10 w 285"/>
                <a:gd name="T37" fmla="*/ 336 h 452"/>
                <a:gd name="T38" fmla="*/ 3 w 285"/>
                <a:gd name="T39" fmla="*/ 362 h 452"/>
                <a:gd name="T40" fmla="*/ 1 w 285"/>
                <a:gd name="T41" fmla="*/ 372 h 452"/>
                <a:gd name="T42" fmla="*/ 1 w 285"/>
                <a:gd name="T43" fmla="*/ 381 h 452"/>
                <a:gd name="T44" fmla="*/ 3 w 285"/>
                <a:gd name="T45" fmla="*/ 406 h 452"/>
                <a:gd name="T46" fmla="*/ 9 w 285"/>
                <a:gd name="T47" fmla="*/ 421 h 452"/>
                <a:gd name="T48" fmla="*/ 31 w 285"/>
                <a:gd name="T49" fmla="*/ 443 h 452"/>
                <a:gd name="T50" fmla="*/ 46 w 285"/>
                <a:gd name="T51" fmla="*/ 449 h 452"/>
                <a:gd name="T52" fmla="*/ 63 w 285"/>
                <a:gd name="T53" fmla="*/ 451 h 452"/>
                <a:gd name="T54" fmla="*/ 64 w 285"/>
                <a:gd name="T55" fmla="*/ 451 h 452"/>
                <a:gd name="T56" fmla="*/ 73 w 285"/>
                <a:gd name="T57" fmla="*/ 451 h 452"/>
                <a:gd name="T58" fmla="*/ 74 w 285"/>
                <a:gd name="T59" fmla="*/ 451 h 452"/>
                <a:gd name="T60" fmla="*/ 156 w 285"/>
                <a:gd name="T61" fmla="*/ 430 h 452"/>
                <a:gd name="T62" fmla="*/ 166 w 285"/>
                <a:gd name="T63" fmla="*/ 427 h 452"/>
                <a:gd name="T64" fmla="*/ 172 w 285"/>
                <a:gd name="T65" fmla="*/ 424 h 452"/>
                <a:gd name="T66" fmla="*/ 179 w 285"/>
                <a:gd name="T67" fmla="*/ 422 h 452"/>
                <a:gd name="T68" fmla="*/ 224 w 285"/>
                <a:gd name="T69" fmla="*/ 419 h 452"/>
                <a:gd name="T70" fmla="*/ 250 w 285"/>
                <a:gd name="T71" fmla="*/ 417 h 452"/>
                <a:gd name="T72" fmla="*/ 261 w 285"/>
                <a:gd name="T73" fmla="*/ 406 h 452"/>
                <a:gd name="T74" fmla="*/ 266 w 285"/>
                <a:gd name="T75" fmla="*/ 399 h 452"/>
                <a:gd name="T76" fmla="*/ 273 w 285"/>
                <a:gd name="T77" fmla="*/ 382 h 452"/>
                <a:gd name="T78" fmla="*/ 275 w 285"/>
                <a:gd name="T79" fmla="*/ 375 h 452"/>
                <a:gd name="T80" fmla="*/ 280 w 285"/>
                <a:gd name="T81" fmla="*/ 353 h 452"/>
                <a:gd name="T82" fmla="*/ 278 w 285"/>
                <a:gd name="T83" fmla="*/ 248 h 452"/>
                <a:gd name="T84" fmla="*/ 276 w 285"/>
                <a:gd name="T85" fmla="*/ 240 h 452"/>
                <a:gd name="T86" fmla="*/ 275 w 285"/>
                <a:gd name="T87" fmla="*/ 233 h 452"/>
                <a:gd name="T88" fmla="*/ 271 w 285"/>
                <a:gd name="T89" fmla="*/ 221 h 452"/>
                <a:gd name="T90" fmla="*/ 233 w 285"/>
                <a:gd name="T91" fmla="*/ 142 h 452"/>
                <a:gd name="T92" fmla="*/ 229 w 285"/>
                <a:gd name="T93" fmla="*/ 137 h 452"/>
                <a:gd name="T94" fmla="*/ 193 w 285"/>
                <a:gd name="T95" fmla="*/ 9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452">
                  <a:moveTo>
                    <a:pt x="193" y="95"/>
                  </a:moveTo>
                  <a:cubicBezTo>
                    <a:pt x="182" y="84"/>
                    <a:pt x="170" y="75"/>
                    <a:pt x="158" y="66"/>
                  </a:cubicBezTo>
                  <a:cubicBezTo>
                    <a:pt x="156" y="65"/>
                    <a:pt x="154" y="63"/>
                    <a:pt x="152" y="62"/>
                  </a:cubicBezTo>
                  <a:cubicBezTo>
                    <a:pt x="149" y="60"/>
                    <a:pt x="146" y="58"/>
                    <a:pt x="143" y="56"/>
                  </a:cubicBezTo>
                  <a:cubicBezTo>
                    <a:pt x="123" y="42"/>
                    <a:pt x="102" y="28"/>
                    <a:pt x="84" y="9"/>
                  </a:cubicBezTo>
                  <a:cubicBezTo>
                    <a:pt x="80" y="6"/>
                    <a:pt x="78" y="0"/>
                    <a:pt x="71" y="2"/>
                  </a:cubicBezTo>
                  <a:cubicBezTo>
                    <a:pt x="72" y="9"/>
                    <a:pt x="73" y="17"/>
                    <a:pt x="74" y="24"/>
                  </a:cubicBezTo>
                  <a:cubicBezTo>
                    <a:pt x="74" y="27"/>
                    <a:pt x="74" y="31"/>
                    <a:pt x="75" y="34"/>
                  </a:cubicBezTo>
                  <a:cubicBezTo>
                    <a:pt x="75" y="37"/>
                    <a:pt x="76" y="40"/>
                    <a:pt x="76" y="43"/>
                  </a:cubicBezTo>
                  <a:cubicBezTo>
                    <a:pt x="79" y="67"/>
                    <a:pt x="79" y="91"/>
                    <a:pt x="76" y="115"/>
                  </a:cubicBezTo>
                  <a:cubicBezTo>
                    <a:pt x="74" y="124"/>
                    <a:pt x="73" y="134"/>
                    <a:pt x="71" y="143"/>
                  </a:cubicBezTo>
                  <a:cubicBezTo>
                    <a:pt x="71" y="147"/>
                    <a:pt x="70" y="150"/>
                    <a:pt x="70" y="154"/>
                  </a:cubicBezTo>
                  <a:cubicBezTo>
                    <a:pt x="69" y="159"/>
                    <a:pt x="68" y="164"/>
                    <a:pt x="68" y="169"/>
                  </a:cubicBezTo>
                  <a:cubicBezTo>
                    <a:pt x="67" y="171"/>
                    <a:pt x="67" y="174"/>
                    <a:pt x="66" y="177"/>
                  </a:cubicBezTo>
                  <a:cubicBezTo>
                    <a:pt x="65" y="182"/>
                    <a:pt x="65" y="188"/>
                    <a:pt x="64" y="194"/>
                  </a:cubicBezTo>
                  <a:cubicBezTo>
                    <a:pt x="59" y="223"/>
                    <a:pt x="49" y="250"/>
                    <a:pt x="37" y="276"/>
                  </a:cubicBezTo>
                  <a:cubicBezTo>
                    <a:pt x="35" y="279"/>
                    <a:pt x="34" y="282"/>
                    <a:pt x="32" y="285"/>
                  </a:cubicBezTo>
                  <a:cubicBezTo>
                    <a:pt x="31" y="287"/>
                    <a:pt x="30" y="289"/>
                    <a:pt x="29" y="291"/>
                  </a:cubicBezTo>
                  <a:cubicBezTo>
                    <a:pt x="22" y="306"/>
                    <a:pt x="16" y="320"/>
                    <a:pt x="10" y="336"/>
                  </a:cubicBezTo>
                  <a:cubicBezTo>
                    <a:pt x="7" y="344"/>
                    <a:pt x="5" y="353"/>
                    <a:pt x="3" y="362"/>
                  </a:cubicBezTo>
                  <a:cubicBezTo>
                    <a:pt x="2" y="365"/>
                    <a:pt x="2" y="369"/>
                    <a:pt x="1" y="372"/>
                  </a:cubicBezTo>
                  <a:cubicBezTo>
                    <a:pt x="1" y="375"/>
                    <a:pt x="1" y="378"/>
                    <a:pt x="1" y="381"/>
                  </a:cubicBezTo>
                  <a:cubicBezTo>
                    <a:pt x="0" y="390"/>
                    <a:pt x="1" y="398"/>
                    <a:pt x="3" y="406"/>
                  </a:cubicBezTo>
                  <a:cubicBezTo>
                    <a:pt x="4" y="412"/>
                    <a:pt x="6" y="417"/>
                    <a:pt x="9" y="421"/>
                  </a:cubicBezTo>
                  <a:cubicBezTo>
                    <a:pt x="14" y="430"/>
                    <a:pt x="21" y="438"/>
                    <a:pt x="31" y="443"/>
                  </a:cubicBezTo>
                  <a:cubicBezTo>
                    <a:pt x="35" y="446"/>
                    <a:pt x="40" y="447"/>
                    <a:pt x="46" y="449"/>
                  </a:cubicBezTo>
                  <a:cubicBezTo>
                    <a:pt x="51" y="450"/>
                    <a:pt x="57" y="451"/>
                    <a:pt x="63" y="451"/>
                  </a:cubicBezTo>
                  <a:cubicBezTo>
                    <a:pt x="63" y="451"/>
                    <a:pt x="64" y="451"/>
                    <a:pt x="64" y="451"/>
                  </a:cubicBezTo>
                  <a:cubicBezTo>
                    <a:pt x="67" y="452"/>
                    <a:pt x="70" y="452"/>
                    <a:pt x="73" y="451"/>
                  </a:cubicBezTo>
                  <a:cubicBezTo>
                    <a:pt x="73" y="451"/>
                    <a:pt x="74" y="451"/>
                    <a:pt x="74" y="451"/>
                  </a:cubicBezTo>
                  <a:cubicBezTo>
                    <a:pt x="102" y="444"/>
                    <a:pt x="130" y="442"/>
                    <a:pt x="156" y="430"/>
                  </a:cubicBezTo>
                  <a:cubicBezTo>
                    <a:pt x="160" y="429"/>
                    <a:pt x="163" y="428"/>
                    <a:pt x="166" y="427"/>
                  </a:cubicBezTo>
                  <a:cubicBezTo>
                    <a:pt x="168" y="426"/>
                    <a:pt x="170" y="425"/>
                    <a:pt x="172" y="424"/>
                  </a:cubicBezTo>
                  <a:cubicBezTo>
                    <a:pt x="175" y="423"/>
                    <a:pt x="177" y="423"/>
                    <a:pt x="179" y="422"/>
                  </a:cubicBezTo>
                  <a:cubicBezTo>
                    <a:pt x="194" y="417"/>
                    <a:pt x="208" y="415"/>
                    <a:pt x="224" y="419"/>
                  </a:cubicBezTo>
                  <a:cubicBezTo>
                    <a:pt x="236" y="421"/>
                    <a:pt x="244" y="421"/>
                    <a:pt x="250" y="417"/>
                  </a:cubicBezTo>
                  <a:cubicBezTo>
                    <a:pt x="254" y="415"/>
                    <a:pt x="258" y="411"/>
                    <a:pt x="261" y="406"/>
                  </a:cubicBezTo>
                  <a:cubicBezTo>
                    <a:pt x="263" y="404"/>
                    <a:pt x="264" y="402"/>
                    <a:pt x="266" y="399"/>
                  </a:cubicBezTo>
                  <a:cubicBezTo>
                    <a:pt x="269" y="394"/>
                    <a:pt x="271" y="388"/>
                    <a:pt x="273" y="382"/>
                  </a:cubicBezTo>
                  <a:cubicBezTo>
                    <a:pt x="274" y="380"/>
                    <a:pt x="274" y="378"/>
                    <a:pt x="275" y="375"/>
                  </a:cubicBezTo>
                  <a:cubicBezTo>
                    <a:pt x="277" y="368"/>
                    <a:pt x="279" y="360"/>
                    <a:pt x="280" y="353"/>
                  </a:cubicBezTo>
                  <a:cubicBezTo>
                    <a:pt x="285" y="316"/>
                    <a:pt x="284" y="281"/>
                    <a:pt x="278" y="248"/>
                  </a:cubicBezTo>
                  <a:cubicBezTo>
                    <a:pt x="277" y="245"/>
                    <a:pt x="277" y="243"/>
                    <a:pt x="276" y="240"/>
                  </a:cubicBezTo>
                  <a:cubicBezTo>
                    <a:pt x="276" y="238"/>
                    <a:pt x="275" y="236"/>
                    <a:pt x="275" y="233"/>
                  </a:cubicBezTo>
                  <a:cubicBezTo>
                    <a:pt x="274" y="229"/>
                    <a:pt x="273" y="225"/>
                    <a:pt x="271" y="221"/>
                  </a:cubicBezTo>
                  <a:cubicBezTo>
                    <a:pt x="263" y="193"/>
                    <a:pt x="250" y="167"/>
                    <a:pt x="233" y="142"/>
                  </a:cubicBezTo>
                  <a:cubicBezTo>
                    <a:pt x="232" y="140"/>
                    <a:pt x="230" y="139"/>
                    <a:pt x="229" y="137"/>
                  </a:cubicBezTo>
                  <a:cubicBezTo>
                    <a:pt x="219" y="122"/>
                    <a:pt x="207" y="108"/>
                    <a:pt x="19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8" name="Freeform 12"/>
            <p:cNvSpPr/>
            <p:nvPr>
              <p:custDataLst>
                <p:tags r:id="rId9"/>
              </p:custDataLst>
            </p:nvPr>
          </p:nvSpPr>
          <p:spPr bwMode="auto">
            <a:xfrm>
              <a:off x="3749676" y="933450"/>
              <a:ext cx="1122363" cy="2744788"/>
            </a:xfrm>
            <a:custGeom>
              <a:avLst/>
              <a:gdLst>
                <a:gd name="T0" fmla="*/ 240 w 299"/>
                <a:gd name="T1" fmla="*/ 717 h 731"/>
                <a:gd name="T2" fmla="*/ 210 w 299"/>
                <a:gd name="T3" fmla="*/ 663 h 731"/>
                <a:gd name="T4" fmla="*/ 165 w 299"/>
                <a:gd name="T5" fmla="*/ 549 h 731"/>
                <a:gd name="T6" fmla="*/ 147 w 299"/>
                <a:gd name="T7" fmla="*/ 434 h 731"/>
                <a:gd name="T8" fmla="*/ 147 w 299"/>
                <a:gd name="T9" fmla="*/ 424 h 731"/>
                <a:gd name="T10" fmla="*/ 147 w 299"/>
                <a:gd name="T11" fmla="*/ 389 h 731"/>
                <a:gd name="T12" fmla="*/ 124 w 299"/>
                <a:gd name="T13" fmla="*/ 320 h 731"/>
                <a:gd name="T14" fmla="*/ 117 w 299"/>
                <a:gd name="T15" fmla="*/ 304 h 731"/>
                <a:gd name="T16" fmla="*/ 124 w 299"/>
                <a:gd name="T17" fmla="*/ 206 h 731"/>
                <a:gd name="T18" fmla="*/ 159 w 299"/>
                <a:gd name="T19" fmla="*/ 172 h 731"/>
                <a:gd name="T20" fmla="*/ 187 w 299"/>
                <a:gd name="T21" fmla="*/ 127 h 731"/>
                <a:gd name="T22" fmla="*/ 199 w 299"/>
                <a:gd name="T23" fmla="*/ 100 h 731"/>
                <a:gd name="T24" fmla="*/ 260 w 299"/>
                <a:gd name="T25" fmla="*/ 50 h 731"/>
                <a:gd name="T26" fmla="*/ 289 w 299"/>
                <a:gd name="T27" fmla="*/ 52 h 731"/>
                <a:gd name="T28" fmla="*/ 288 w 299"/>
                <a:gd name="T29" fmla="*/ 29 h 731"/>
                <a:gd name="T30" fmla="*/ 261 w 299"/>
                <a:gd name="T31" fmla="*/ 10 h 731"/>
                <a:gd name="T32" fmla="*/ 220 w 299"/>
                <a:gd name="T33" fmla="*/ 2 h 731"/>
                <a:gd name="T34" fmla="*/ 130 w 299"/>
                <a:gd name="T35" fmla="*/ 50 h 731"/>
                <a:gd name="T36" fmla="*/ 120 w 299"/>
                <a:gd name="T37" fmla="*/ 61 h 731"/>
                <a:gd name="T38" fmla="*/ 65 w 299"/>
                <a:gd name="T39" fmla="*/ 63 h 731"/>
                <a:gd name="T40" fmla="*/ 41 w 299"/>
                <a:gd name="T41" fmla="*/ 73 h 731"/>
                <a:gd name="T42" fmla="*/ 40 w 299"/>
                <a:gd name="T43" fmla="*/ 88 h 731"/>
                <a:gd name="T44" fmla="*/ 33 w 299"/>
                <a:gd name="T45" fmla="*/ 115 h 731"/>
                <a:gd name="T46" fmla="*/ 26 w 299"/>
                <a:gd name="T47" fmla="*/ 127 h 731"/>
                <a:gd name="T48" fmla="*/ 15 w 299"/>
                <a:gd name="T49" fmla="*/ 250 h 731"/>
                <a:gd name="T50" fmla="*/ 34 w 299"/>
                <a:gd name="T51" fmla="*/ 300 h 731"/>
                <a:gd name="T52" fmla="*/ 22 w 299"/>
                <a:gd name="T53" fmla="*/ 399 h 731"/>
                <a:gd name="T54" fmla="*/ 23 w 299"/>
                <a:gd name="T55" fmla="*/ 407 h 731"/>
                <a:gd name="T56" fmla="*/ 48 w 299"/>
                <a:gd name="T57" fmla="*/ 487 h 731"/>
                <a:gd name="T58" fmla="*/ 64 w 299"/>
                <a:gd name="T59" fmla="*/ 516 h 731"/>
                <a:gd name="T60" fmla="*/ 114 w 299"/>
                <a:gd name="T61" fmla="*/ 589 h 731"/>
                <a:gd name="T62" fmla="*/ 124 w 299"/>
                <a:gd name="T63" fmla="*/ 608 h 731"/>
                <a:gd name="T64" fmla="*/ 188 w 299"/>
                <a:gd name="T65" fmla="*/ 686 h 731"/>
                <a:gd name="T66" fmla="*/ 219 w 299"/>
                <a:gd name="T6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731">
                  <a:moveTo>
                    <a:pt x="245" y="731"/>
                  </a:moveTo>
                  <a:cubicBezTo>
                    <a:pt x="243" y="725"/>
                    <a:pt x="242" y="720"/>
                    <a:pt x="240" y="717"/>
                  </a:cubicBezTo>
                  <a:cubicBezTo>
                    <a:pt x="230" y="701"/>
                    <a:pt x="221" y="686"/>
                    <a:pt x="213" y="670"/>
                  </a:cubicBezTo>
                  <a:cubicBezTo>
                    <a:pt x="212" y="667"/>
                    <a:pt x="211" y="665"/>
                    <a:pt x="210" y="663"/>
                  </a:cubicBezTo>
                  <a:cubicBezTo>
                    <a:pt x="194" y="631"/>
                    <a:pt x="181" y="597"/>
                    <a:pt x="169" y="562"/>
                  </a:cubicBezTo>
                  <a:cubicBezTo>
                    <a:pt x="168" y="558"/>
                    <a:pt x="166" y="553"/>
                    <a:pt x="165" y="549"/>
                  </a:cubicBezTo>
                  <a:cubicBezTo>
                    <a:pt x="163" y="543"/>
                    <a:pt x="161" y="537"/>
                    <a:pt x="160" y="532"/>
                  </a:cubicBezTo>
                  <a:cubicBezTo>
                    <a:pt x="150" y="500"/>
                    <a:pt x="143" y="467"/>
                    <a:pt x="147" y="434"/>
                  </a:cubicBezTo>
                  <a:cubicBezTo>
                    <a:pt x="147" y="434"/>
                    <a:pt x="147" y="433"/>
                    <a:pt x="147" y="432"/>
                  </a:cubicBezTo>
                  <a:cubicBezTo>
                    <a:pt x="147" y="430"/>
                    <a:pt x="147" y="427"/>
                    <a:pt x="147" y="424"/>
                  </a:cubicBezTo>
                  <a:cubicBezTo>
                    <a:pt x="147" y="424"/>
                    <a:pt x="147" y="424"/>
                    <a:pt x="147" y="424"/>
                  </a:cubicBezTo>
                  <a:cubicBezTo>
                    <a:pt x="149" y="412"/>
                    <a:pt x="149" y="401"/>
                    <a:pt x="147" y="389"/>
                  </a:cubicBezTo>
                  <a:cubicBezTo>
                    <a:pt x="147" y="386"/>
                    <a:pt x="146" y="382"/>
                    <a:pt x="146" y="379"/>
                  </a:cubicBezTo>
                  <a:cubicBezTo>
                    <a:pt x="142" y="358"/>
                    <a:pt x="135" y="339"/>
                    <a:pt x="124" y="320"/>
                  </a:cubicBezTo>
                  <a:cubicBezTo>
                    <a:pt x="123" y="317"/>
                    <a:pt x="121" y="314"/>
                    <a:pt x="120" y="310"/>
                  </a:cubicBezTo>
                  <a:cubicBezTo>
                    <a:pt x="119" y="308"/>
                    <a:pt x="118" y="306"/>
                    <a:pt x="117" y="304"/>
                  </a:cubicBezTo>
                  <a:cubicBezTo>
                    <a:pt x="108" y="275"/>
                    <a:pt x="109" y="239"/>
                    <a:pt x="121" y="212"/>
                  </a:cubicBezTo>
                  <a:cubicBezTo>
                    <a:pt x="122" y="210"/>
                    <a:pt x="123" y="208"/>
                    <a:pt x="124" y="206"/>
                  </a:cubicBezTo>
                  <a:cubicBezTo>
                    <a:pt x="126" y="202"/>
                    <a:pt x="128" y="198"/>
                    <a:pt x="130" y="195"/>
                  </a:cubicBezTo>
                  <a:cubicBezTo>
                    <a:pt x="138" y="185"/>
                    <a:pt x="148" y="177"/>
                    <a:pt x="159" y="172"/>
                  </a:cubicBezTo>
                  <a:cubicBezTo>
                    <a:pt x="176" y="165"/>
                    <a:pt x="186" y="152"/>
                    <a:pt x="187" y="131"/>
                  </a:cubicBezTo>
                  <a:cubicBezTo>
                    <a:pt x="187" y="130"/>
                    <a:pt x="187" y="129"/>
                    <a:pt x="187" y="127"/>
                  </a:cubicBezTo>
                  <a:cubicBezTo>
                    <a:pt x="187" y="125"/>
                    <a:pt x="188" y="122"/>
                    <a:pt x="189" y="120"/>
                  </a:cubicBezTo>
                  <a:cubicBezTo>
                    <a:pt x="191" y="112"/>
                    <a:pt x="194" y="106"/>
                    <a:pt x="199" y="100"/>
                  </a:cubicBezTo>
                  <a:cubicBezTo>
                    <a:pt x="208" y="90"/>
                    <a:pt x="216" y="79"/>
                    <a:pt x="225" y="70"/>
                  </a:cubicBezTo>
                  <a:cubicBezTo>
                    <a:pt x="236" y="59"/>
                    <a:pt x="247" y="52"/>
                    <a:pt x="260" y="50"/>
                  </a:cubicBezTo>
                  <a:cubicBezTo>
                    <a:pt x="263" y="49"/>
                    <a:pt x="266" y="49"/>
                    <a:pt x="269" y="49"/>
                  </a:cubicBezTo>
                  <a:cubicBezTo>
                    <a:pt x="275" y="49"/>
                    <a:pt x="282" y="50"/>
                    <a:pt x="289" y="52"/>
                  </a:cubicBezTo>
                  <a:cubicBezTo>
                    <a:pt x="291" y="53"/>
                    <a:pt x="294" y="52"/>
                    <a:pt x="298" y="52"/>
                  </a:cubicBezTo>
                  <a:cubicBezTo>
                    <a:pt x="299" y="41"/>
                    <a:pt x="294" y="34"/>
                    <a:pt x="288" y="29"/>
                  </a:cubicBezTo>
                  <a:cubicBezTo>
                    <a:pt x="281" y="23"/>
                    <a:pt x="275" y="17"/>
                    <a:pt x="267" y="13"/>
                  </a:cubicBezTo>
                  <a:cubicBezTo>
                    <a:pt x="265" y="12"/>
                    <a:pt x="263" y="11"/>
                    <a:pt x="261" y="10"/>
                  </a:cubicBezTo>
                  <a:cubicBezTo>
                    <a:pt x="249" y="3"/>
                    <a:pt x="236" y="0"/>
                    <a:pt x="222" y="2"/>
                  </a:cubicBezTo>
                  <a:cubicBezTo>
                    <a:pt x="221" y="2"/>
                    <a:pt x="221" y="2"/>
                    <a:pt x="220" y="2"/>
                  </a:cubicBezTo>
                  <a:cubicBezTo>
                    <a:pt x="218" y="2"/>
                    <a:pt x="216" y="3"/>
                    <a:pt x="214" y="3"/>
                  </a:cubicBezTo>
                  <a:cubicBezTo>
                    <a:pt x="181" y="9"/>
                    <a:pt x="154" y="26"/>
                    <a:pt x="130" y="50"/>
                  </a:cubicBezTo>
                  <a:cubicBezTo>
                    <a:pt x="128" y="52"/>
                    <a:pt x="126" y="54"/>
                    <a:pt x="124" y="56"/>
                  </a:cubicBezTo>
                  <a:cubicBezTo>
                    <a:pt x="123" y="57"/>
                    <a:pt x="121" y="59"/>
                    <a:pt x="120" y="61"/>
                  </a:cubicBezTo>
                  <a:cubicBezTo>
                    <a:pt x="117" y="64"/>
                    <a:pt x="114" y="67"/>
                    <a:pt x="111" y="70"/>
                  </a:cubicBezTo>
                  <a:cubicBezTo>
                    <a:pt x="95" y="63"/>
                    <a:pt x="80" y="61"/>
                    <a:pt x="65" y="63"/>
                  </a:cubicBezTo>
                  <a:cubicBezTo>
                    <a:pt x="61" y="64"/>
                    <a:pt x="56" y="65"/>
                    <a:pt x="52" y="67"/>
                  </a:cubicBezTo>
                  <a:cubicBezTo>
                    <a:pt x="48" y="68"/>
                    <a:pt x="45" y="70"/>
                    <a:pt x="41" y="73"/>
                  </a:cubicBezTo>
                  <a:cubicBezTo>
                    <a:pt x="41" y="75"/>
                    <a:pt x="41" y="77"/>
                    <a:pt x="40" y="79"/>
                  </a:cubicBezTo>
                  <a:cubicBezTo>
                    <a:pt x="40" y="82"/>
                    <a:pt x="40" y="85"/>
                    <a:pt x="40" y="88"/>
                  </a:cubicBezTo>
                  <a:cubicBezTo>
                    <a:pt x="39" y="93"/>
                    <a:pt x="39" y="97"/>
                    <a:pt x="38" y="102"/>
                  </a:cubicBezTo>
                  <a:cubicBezTo>
                    <a:pt x="36" y="106"/>
                    <a:pt x="35" y="111"/>
                    <a:pt x="33" y="115"/>
                  </a:cubicBezTo>
                  <a:cubicBezTo>
                    <a:pt x="32" y="117"/>
                    <a:pt x="30" y="119"/>
                    <a:pt x="29" y="121"/>
                  </a:cubicBezTo>
                  <a:cubicBezTo>
                    <a:pt x="28" y="123"/>
                    <a:pt x="27" y="125"/>
                    <a:pt x="26" y="127"/>
                  </a:cubicBezTo>
                  <a:cubicBezTo>
                    <a:pt x="0" y="163"/>
                    <a:pt x="2" y="205"/>
                    <a:pt x="14" y="248"/>
                  </a:cubicBezTo>
                  <a:cubicBezTo>
                    <a:pt x="14" y="248"/>
                    <a:pt x="14" y="249"/>
                    <a:pt x="15" y="250"/>
                  </a:cubicBezTo>
                  <a:cubicBezTo>
                    <a:pt x="16" y="254"/>
                    <a:pt x="17" y="257"/>
                    <a:pt x="18" y="261"/>
                  </a:cubicBezTo>
                  <a:cubicBezTo>
                    <a:pt x="23" y="274"/>
                    <a:pt x="29" y="286"/>
                    <a:pt x="34" y="300"/>
                  </a:cubicBezTo>
                  <a:cubicBezTo>
                    <a:pt x="34" y="302"/>
                    <a:pt x="33" y="305"/>
                    <a:pt x="32" y="308"/>
                  </a:cubicBezTo>
                  <a:cubicBezTo>
                    <a:pt x="22" y="339"/>
                    <a:pt x="19" y="369"/>
                    <a:pt x="22" y="399"/>
                  </a:cubicBezTo>
                  <a:cubicBezTo>
                    <a:pt x="22" y="401"/>
                    <a:pt x="22" y="404"/>
                    <a:pt x="23" y="407"/>
                  </a:cubicBezTo>
                  <a:cubicBezTo>
                    <a:pt x="23" y="407"/>
                    <a:pt x="23" y="407"/>
                    <a:pt x="23" y="407"/>
                  </a:cubicBezTo>
                  <a:cubicBezTo>
                    <a:pt x="23" y="411"/>
                    <a:pt x="24" y="415"/>
                    <a:pt x="25" y="418"/>
                  </a:cubicBezTo>
                  <a:cubicBezTo>
                    <a:pt x="29" y="441"/>
                    <a:pt x="37" y="464"/>
                    <a:pt x="48" y="487"/>
                  </a:cubicBezTo>
                  <a:cubicBezTo>
                    <a:pt x="52" y="495"/>
                    <a:pt x="56" y="503"/>
                    <a:pt x="61" y="510"/>
                  </a:cubicBezTo>
                  <a:cubicBezTo>
                    <a:pt x="62" y="512"/>
                    <a:pt x="63" y="514"/>
                    <a:pt x="64" y="516"/>
                  </a:cubicBezTo>
                  <a:cubicBezTo>
                    <a:pt x="72" y="528"/>
                    <a:pt x="80" y="539"/>
                    <a:pt x="89" y="551"/>
                  </a:cubicBezTo>
                  <a:cubicBezTo>
                    <a:pt x="98" y="563"/>
                    <a:pt x="107" y="576"/>
                    <a:pt x="114" y="589"/>
                  </a:cubicBezTo>
                  <a:cubicBezTo>
                    <a:pt x="116" y="594"/>
                    <a:pt x="118" y="598"/>
                    <a:pt x="120" y="602"/>
                  </a:cubicBezTo>
                  <a:cubicBezTo>
                    <a:pt x="122" y="604"/>
                    <a:pt x="123" y="606"/>
                    <a:pt x="124" y="608"/>
                  </a:cubicBezTo>
                  <a:cubicBezTo>
                    <a:pt x="134" y="625"/>
                    <a:pt x="145" y="642"/>
                    <a:pt x="159" y="656"/>
                  </a:cubicBezTo>
                  <a:cubicBezTo>
                    <a:pt x="169" y="666"/>
                    <a:pt x="178" y="676"/>
                    <a:pt x="188" y="686"/>
                  </a:cubicBezTo>
                  <a:cubicBezTo>
                    <a:pt x="189" y="687"/>
                    <a:pt x="191" y="689"/>
                    <a:pt x="192" y="690"/>
                  </a:cubicBezTo>
                  <a:cubicBezTo>
                    <a:pt x="201" y="699"/>
                    <a:pt x="210" y="708"/>
                    <a:pt x="219" y="716"/>
                  </a:cubicBezTo>
                  <a:cubicBezTo>
                    <a:pt x="226" y="723"/>
                    <a:pt x="233" y="730"/>
                    <a:pt x="245" y="7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9" name="Freeform 13"/>
            <p:cNvSpPr/>
            <p:nvPr>
              <p:custDataLst>
                <p:tags r:id="rId10"/>
              </p:custDataLst>
            </p:nvPr>
          </p:nvSpPr>
          <p:spPr bwMode="auto">
            <a:xfrm>
              <a:off x="4383088" y="2473325"/>
              <a:ext cx="1058863" cy="1336675"/>
            </a:xfrm>
            <a:custGeom>
              <a:avLst/>
              <a:gdLst>
                <a:gd name="T0" fmla="*/ 175 w 282"/>
                <a:gd name="T1" fmla="*/ 352 h 356"/>
                <a:gd name="T2" fmla="*/ 205 w 282"/>
                <a:gd name="T3" fmla="*/ 356 h 356"/>
                <a:gd name="T4" fmla="*/ 214 w 282"/>
                <a:gd name="T5" fmla="*/ 356 h 356"/>
                <a:gd name="T6" fmla="*/ 243 w 282"/>
                <a:gd name="T7" fmla="*/ 355 h 356"/>
                <a:gd name="T8" fmla="*/ 253 w 282"/>
                <a:gd name="T9" fmla="*/ 354 h 356"/>
                <a:gd name="T10" fmla="*/ 257 w 282"/>
                <a:gd name="T11" fmla="*/ 353 h 356"/>
                <a:gd name="T12" fmla="*/ 282 w 282"/>
                <a:gd name="T13" fmla="*/ 349 h 356"/>
                <a:gd name="T14" fmla="*/ 278 w 282"/>
                <a:gd name="T15" fmla="*/ 337 h 356"/>
                <a:gd name="T16" fmla="*/ 275 w 282"/>
                <a:gd name="T17" fmla="*/ 331 h 356"/>
                <a:gd name="T18" fmla="*/ 273 w 282"/>
                <a:gd name="T19" fmla="*/ 325 h 356"/>
                <a:gd name="T20" fmla="*/ 253 w 282"/>
                <a:gd name="T21" fmla="*/ 252 h 356"/>
                <a:gd name="T22" fmla="*/ 252 w 282"/>
                <a:gd name="T23" fmla="*/ 242 h 356"/>
                <a:gd name="T24" fmla="*/ 252 w 282"/>
                <a:gd name="T25" fmla="*/ 204 h 356"/>
                <a:gd name="T26" fmla="*/ 253 w 282"/>
                <a:gd name="T27" fmla="*/ 193 h 356"/>
                <a:gd name="T28" fmla="*/ 255 w 282"/>
                <a:gd name="T29" fmla="*/ 183 h 356"/>
                <a:gd name="T30" fmla="*/ 263 w 282"/>
                <a:gd name="T31" fmla="*/ 140 h 356"/>
                <a:gd name="T32" fmla="*/ 266 w 282"/>
                <a:gd name="T33" fmla="*/ 115 h 356"/>
                <a:gd name="T34" fmla="*/ 267 w 282"/>
                <a:gd name="T35" fmla="*/ 110 h 356"/>
                <a:gd name="T36" fmla="*/ 267 w 282"/>
                <a:gd name="T37" fmla="*/ 106 h 356"/>
                <a:gd name="T38" fmla="*/ 240 w 282"/>
                <a:gd name="T39" fmla="*/ 65 h 356"/>
                <a:gd name="T40" fmla="*/ 232 w 282"/>
                <a:gd name="T41" fmla="*/ 64 h 356"/>
                <a:gd name="T42" fmla="*/ 226 w 282"/>
                <a:gd name="T43" fmla="*/ 64 h 356"/>
                <a:gd name="T44" fmla="*/ 224 w 282"/>
                <a:gd name="T45" fmla="*/ 64 h 356"/>
                <a:gd name="T46" fmla="*/ 215 w 282"/>
                <a:gd name="T47" fmla="*/ 65 h 356"/>
                <a:gd name="T48" fmla="*/ 181 w 282"/>
                <a:gd name="T49" fmla="*/ 70 h 356"/>
                <a:gd name="T50" fmla="*/ 141 w 282"/>
                <a:gd name="T51" fmla="*/ 80 h 356"/>
                <a:gd name="T52" fmla="*/ 85 w 282"/>
                <a:gd name="T53" fmla="*/ 76 h 356"/>
                <a:gd name="T54" fmla="*/ 67 w 282"/>
                <a:gd name="T55" fmla="*/ 68 h 356"/>
                <a:gd name="T56" fmla="*/ 23 w 282"/>
                <a:gd name="T57" fmla="*/ 24 h 356"/>
                <a:gd name="T58" fmla="*/ 22 w 282"/>
                <a:gd name="T59" fmla="*/ 22 h 356"/>
                <a:gd name="T60" fmla="*/ 10 w 282"/>
                <a:gd name="T61" fmla="*/ 2 h 356"/>
                <a:gd name="T62" fmla="*/ 9 w 282"/>
                <a:gd name="T63" fmla="*/ 0 h 356"/>
                <a:gd name="T64" fmla="*/ 9 w 282"/>
                <a:gd name="T65" fmla="*/ 1 h 356"/>
                <a:gd name="T66" fmla="*/ 6 w 282"/>
                <a:gd name="T67" fmla="*/ 7 h 356"/>
                <a:gd name="T68" fmla="*/ 0 w 282"/>
                <a:gd name="T69" fmla="*/ 46 h 356"/>
                <a:gd name="T70" fmla="*/ 13 w 282"/>
                <a:gd name="T71" fmla="*/ 125 h 356"/>
                <a:gd name="T72" fmla="*/ 14 w 282"/>
                <a:gd name="T73" fmla="*/ 129 h 356"/>
                <a:gd name="T74" fmla="*/ 17 w 282"/>
                <a:gd name="T75" fmla="*/ 136 h 356"/>
                <a:gd name="T76" fmla="*/ 28 w 282"/>
                <a:gd name="T77" fmla="*/ 170 h 356"/>
                <a:gd name="T78" fmla="*/ 28 w 282"/>
                <a:gd name="T79" fmla="*/ 173 h 356"/>
                <a:gd name="T80" fmla="*/ 32 w 282"/>
                <a:gd name="T81" fmla="*/ 184 h 356"/>
                <a:gd name="T82" fmla="*/ 55 w 282"/>
                <a:gd name="T83" fmla="*/ 240 h 356"/>
                <a:gd name="T84" fmla="*/ 58 w 282"/>
                <a:gd name="T85" fmla="*/ 246 h 356"/>
                <a:gd name="T86" fmla="*/ 75 w 282"/>
                <a:gd name="T87" fmla="*/ 277 h 356"/>
                <a:gd name="T88" fmla="*/ 95 w 282"/>
                <a:gd name="T89" fmla="*/ 304 h 356"/>
                <a:gd name="T90" fmla="*/ 119 w 282"/>
                <a:gd name="T91" fmla="*/ 327 h 356"/>
                <a:gd name="T92" fmla="*/ 124 w 282"/>
                <a:gd name="T93" fmla="*/ 331 h 356"/>
                <a:gd name="T94" fmla="*/ 175 w 282"/>
                <a:gd name="T95" fmla="*/ 35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356">
                  <a:moveTo>
                    <a:pt x="175" y="352"/>
                  </a:moveTo>
                  <a:cubicBezTo>
                    <a:pt x="185" y="354"/>
                    <a:pt x="195" y="355"/>
                    <a:pt x="205" y="356"/>
                  </a:cubicBezTo>
                  <a:cubicBezTo>
                    <a:pt x="208" y="356"/>
                    <a:pt x="211" y="356"/>
                    <a:pt x="214" y="356"/>
                  </a:cubicBezTo>
                  <a:cubicBezTo>
                    <a:pt x="224" y="356"/>
                    <a:pt x="233" y="355"/>
                    <a:pt x="243" y="355"/>
                  </a:cubicBezTo>
                  <a:cubicBezTo>
                    <a:pt x="246" y="354"/>
                    <a:pt x="250" y="354"/>
                    <a:pt x="253" y="354"/>
                  </a:cubicBezTo>
                  <a:cubicBezTo>
                    <a:pt x="254" y="353"/>
                    <a:pt x="256" y="353"/>
                    <a:pt x="257" y="353"/>
                  </a:cubicBezTo>
                  <a:cubicBezTo>
                    <a:pt x="265" y="352"/>
                    <a:pt x="273" y="351"/>
                    <a:pt x="282" y="349"/>
                  </a:cubicBezTo>
                  <a:cubicBezTo>
                    <a:pt x="281" y="345"/>
                    <a:pt x="280" y="341"/>
                    <a:pt x="278" y="337"/>
                  </a:cubicBezTo>
                  <a:cubicBezTo>
                    <a:pt x="277" y="335"/>
                    <a:pt x="276" y="333"/>
                    <a:pt x="275" y="331"/>
                  </a:cubicBezTo>
                  <a:cubicBezTo>
                    <a:pt x="274" y="329"/>
                    <a:pt x="273" y="327"/>
                    <a:pt x="273" y="325"/>
                  </a:cubicBezTo>
                  <a:cubicBezTo>
                    <a:pt x="263" y="301"/>
                    <a:pt x="256" y="277"/>
                    <a:pt x="253" y="252"/>
                  </a:cubicBezTo>
                  <a:cubicBezTo>
                    <a:pt x="252" y="249"/>
                    <a:pt x="252" y="245"/>
                    <a:pt x="252" y="242"/>
                  </a:cubicBezTo>
                  <a:cubicBezTo>
                    <a:pt x="251" y="229"/>
                    <a:pt x="251" y="217"/>
                    <a:pt x="252" y="204"/>
                  </a:cubicBezTo>
                  <a:cubicBezTo>
                    <a:pt x="252" y="200"/>
                    <a:pt x="253" y="197"/>
                    <a:pt x="253" y="193"/>
                  </a:cubicBezTo>
                  <a:cubicBezTo>
                    <a:pt x="254" y="190"/>
                    <a:pt x="254" y="187"/>
                    <a:pt x="255" y="183"/>
                  </a:cubicBezTo>
                  <a:cubicBezTo>
                    <a:pt x="258" y="169"/>
                    <a:pt x="260" y="155"/>
                    <a:pt x="263" y="140"/>
                  </a:cubicBezTo>
                  <a:cubicBezTo>
                    <a:pt x="264" y="132"/>
                    <a:pt x="265" y="123"/>
                    <a:pt x="266" y="115"/>
                  </a:cubicBezTo>
                  <a:cubicBezTo>
                    <a:pt x="266" y="113"/>
                    <a:pt x="266" y="111"/>
                    <a:pt x="267" y="110"/>
                  </a:cubicBezTo>
                  <a:cubicBezTo>
                    <a:pt x="267" y="108"/>
                    <a:pt x="267" y="107"/>
                    <a:pt x="267" y="106"/>
                  </a:cubicBezTo>
                  <a:cubicBezTo>
                    <a:pt x="269" y="75"/>
                    <a:pt x="263" y="67"/>
                    <a:pt x="240" y="65"/>
                  </a:cubicBezTo>
                  <a:cubicBezTo>
                    <a:pt x="238" y="65"/>
                    <a:pt x="235" y="64"/>
                    <a:pt x="232" y="64"/>
                  </a:cubicBezTo>
                  <a:cubicBezTo>
                    <a:pt x="230" y="64"/>
                    <a:pt x="228" y="64"/>
                    <a:pt x="226" y="64"/>
                  </a:cubicBezTo>
                  <a:cubicBezTo>
                    <a:pt x="225" y="64"/>
                    <a:pt x="225" y="64"/>
                    <a:pt x="224" y="64"/>
                  </a:cubicBezTo>
                  <a:cubicBezTo>
                    <a:pt x="221" y="64"/>
                    <a:pt x="218" y="64"/>
                    <a:pt x="215" y="65"/>
                  </a:cubicBezTo>
                  <a:cubicBezTo>
                    <a:pt x="204" y="66"/>
                    <a:pt x="192" y="68"/>
                    <a:pt x="181" y="70"/>
                  </a:cubicBezTo>
                  <a:cubicBezTo>
                    <a:pt x="167" y="73"/>
                    <a:pt x="154" y="77"/>
                    <a:pt x="141" y="80"/>
                  </a:cubicBezTo>
                  <a:cubicBezTo>
                    <a:pt x="122" y="84"/>
                    <a:pt x="103" y="82"/>
                    <a:pt x="85" y="76"/>
                  </a:cubicBezTo>
                  <a:cubicBezTo>
                    <a:pt x="79" y="74"/>
                    <a:pt x="73" y="71"/>
                    <a:pt x="67" y="68"/>
                  </a:cubicBezTo>
                  <a:cubicBezTo>
                    <a:pt x="49" y="58"/>
                    <a:pt x="34" y="43"/>
                    <a:pt x="23" y="24"/>
                  </a:cubicBezTo>
                  <a:cubicBezTo>
                    <a:pt x="23" y="23"/>
                    <a:pt x="22" y="23"/>
                    <a:pt x="22" y="22"/>
                  </a:cubicBezTo>
                  <a:cubicBezTo>
                    <a:pt x="18" y="15"/>
                    <a:pt x="14" y="9"/>
                    <a:pt x="10" y="2"/>
                  </a:cubicBezTo>
                  <a:cubicBezTo>
                    <a:pt x="10" y="1"/>
                    <a:pt x="9" y="1"/>
                    <a:pt x="9" y="0"/>
                  </a:cubicBezTo>
                  <a:cubicBezTo>
                    <a:pt x="9" y="0"/>
                    <a:pt x="9" y="0"/>
                    <a:pt x="9" y="1"/>
                  </a:cubicBezTo>
                  <a:cubicBezTo>
                    <a:pt x="8" y="3"/>
                    <a:pt x="7" y="5"/>
                    <a:pt x="6" y="7"/>
                  </a:cubicBezTo>
                  <a:cubicBezTo>
                    <a:pt x="1" y="20"/>
                    <a:pt x="0" y="33"/>
                    <a:pt x="0" y="46"/>
                  </a:cubicBezTo>
                  <a:cubicBezTo>
                    <a:pt x="1" y="73"/>
                    <a:pt x="4" y="100"/>
                    <a:pt x="13" y="125"/>
                  </a:cubicBezTo>
                  <a:cubicBezTo>
                    <a:pt x="14" y="127"/>
                    <a:pt x="14" y="128"/>
                    <a:pt x="14" y="129"/>
                  </a:cubicBezTo>
                  <a:cubicBezTo>
                    <a:pt x="15" y="132"/>
                    <a:pt x="16" y="134"/>
                    <a:pt x="17" y="136"/>
                  </a:cubicBezTo>
                  <a:cubicBezTo>
                    <a:pt x="21" y="147"/>
                    <a:pt x="24" y="159"/>
                    <a:pt x="28" y="170"/>
                  </a:cubicBezTo>
                  <a:cubicBezTo>
                    <a:pt x="28" y="171"/>
                    <a:pt x="28" y="172"/>
                    <a:pt x="28" y="173"/>
                  </a:cubicBezTo>
                  <a:cubicBezTo>
                    <a:pt x="30" y="176"/>
                    <a:pt x="31" y="180"/>
                    <a:pt x="32" y="184"/>
                  </a:cubicBezTo>
                  <a:cubicBezTo>
                    <a:pt x="39" y="203"/>
                    <a:pt x="46" y="222"/>
                    <a:pt x="55" y="240"/>
                  </a:cubicBezTo>
                  <a:cubicBezTo>
                    <a:pt x="56" y="242"/>
                    <a:pt x="57" y="244"/>
                    <a:pt x="58" y="246"/>
                  </a:cubicBezTo>
                  <a:cubicBezTo>
                    <a:pt x="63" y="256"/>
                    <a:pt x="69" y="267"/>
                    <a:pt x="75" y="277"/>
                  </a:cubicBezTo>
                  <a:cubicBezTo>
                    <a:pt x="81" y="286"/>
                    <a:pt x="88" y="295"/>
                    <a:pt x="95" y="304"/>
                  </a:cubicBezTo>
                  <a:cubicBezTo>
                    <a:pt x="102" y="313"/>
                    <a:pt x="110" y="321"/>
                    <a:pt x="119" y="327"/>
                  </a:cubicBezTo>
                  <a:cubicBezTo>
                    <a:pt x="121" y="328"/>
                    <a:pt x="122" y="330"/>
                    <a:pt x="124" y="331"/>
                  </a:cubicBezTo>
                  <a:cubicBezTo>
                    <a:pt x="139" y="341"/>
                    <a:pt x="156" y="348"/>
                    <a:pt x="175"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0" name="Freeform 14"/>
            <p:cNvSpPr/>
            <p:nvPr>
              <p:custDataLst>
                <p:tags r:id="rId11"/>
              </p:custDataLst>
            </p:nvPr>
          </p:nvSpPr>
          <p:spPr bwMode="auto">
            <a:xfrm>
              <a:off x="5438776" y="1181100"/>
              <a:ext cx="1198563" cy="1638300"/>
            </a:xfrm>
            <a:custGeom>
              <a:avLst/>
              <a:gdLst>
                <a:gd name="T0" fmla="*/ 12 w 319"/>
                <a:gd name="T1" fmla="*/ 45 h 436"/>
                <a:gd name="T2" fmla="*/ 15 w 319"/>
                <a:gd name="T3" fmla="*/ 51 h 436"/>
                <a:gd name="T4" fmla="*/ 21 w 319"/>
                <a:gd name="T5" fmla="*/ 62 h 436"/>
                <a:gd name="T6" fmla="*/ 54 w 319"/>
                <a:gd name="T7" fmla="*/ 109 h 436"/>
                <a:gd name="T8" fmla="*/ 73 w 319"/>
                <a:gd name="T9" fmla="*/ 136 h 436"/>
                <a:gd name="T10" fmla="*/ 76 w 319"/>
                <a:gd name="T11" fmla="*/ 141 h 436"/>
                <a:gd name="T12" fmla="*/ 96 w 319"/>
                <a:gd name="T13" fmla="*/ 189 h 436"/>
                <a:gd name="T14" fmla="*/ 124 w 319"/>
                <a:gd name="T15" fmla="*/ 236 h 436"/>
                <a:gd name="T16" fmla="*/ 128 w 319"/>
                <a:gd name="T17" fmla="*/ 241 h 436"/>
                <a:gd name="T18" fmla="*/ 138 w 319"/>
                <a:gd name="T19" fmla="*/ 250 h 436"/>
                <a:gd name="T20" fmla="*/ 138 w 319"/>
                <a:gd name="T21" fmla="*/ 231 h 436"/>
                <a:gd name="T22" fmla="*/ 136 w 319"/>
                <a:gd name="T23" fmla="*/ 224 h 436"/>
                <a:gd name="T24" fmla="*/ 137 w 319"/>
                <a:gd name="T25" fmla="*/ 214 h 436"/>
                <a:gd name="T26" fmla="*/ 142 w 319"/>
                <a:gd name="T27" fmla="*/ 217 h 436"/>
                <a:gd name="T28" fmla="*/ 143 w 319"/>
                <a:gd name="T29" fmla="*/ 219 h 436"/>
                <a:gd name="T30" fmla="*/ 145 w 319"/>
                <a:gd name="T31" fmla="*/ 224 h 436"/>
                <a:gd name="T32" fmla="*/ 204 w 319"/>
                <a:gd name="T33" fmla="*/ 307 h 436"/>
                <a:gd name="T34" fmla="*/ 209 w 319"/>
                <a:gd name="T35" fmla="*/ 311 h 436"/>
                <a:gd name="T36" fmla="*/ 216 w 319"/>
                <a:gd name="T37" fmla="*/ 318 h 436"/>
                <a:gd name="T38" fmla="*/ 242 w 319"/>
                <a:gd name="T39" fmla="*/ 338 h 436"/>
                <a:gd name="T40" fmla="*/ 281 w 319"/>
                <a:gd name="T41" fmla="*/ 380 h 436"/>
                <a:gd name="T42" fmla="*/ 285 w 319"/>
                <a:gd name="T43" fmla="*/ 386 h 436"/>
                <a:gd name="T44" fmla="*/ 298 w 319"/>
                <a:gd name="T45" fmla="*/ 411 h 436"/>
                <a:gd name="T46" fmla="*/ 314 w 319"/>
                <a:gd name="T47" fmla="*/ 436 h 436"/>
                <a:gd name="T48" fmla="*/ 316 w 319"/>
                <a:gd name="T49" fmla="*/ 420 h 436"/>
                <a:gd name="T50" fmla="*/ 316 w 319"/>
                <a:gd name="T51" fmla="*/ 374 h 436"/>
                <a:gd name="T52" fmla="*/ 319 w 319"/>
                <a:gd name="T53" fmla="*/ 353 h 436"/>
                <a:gd name="T54" fmla="*/ 318 w 319"/>
                <a:gd name="T55" fmla="*/ 344 h 436"/>
                <a:gd name="T56" fmla="*/ 318 w 319"/>
                <a:gd name="T57" fmla="*/ 338 h 436"/>
                <a:gd name="T58" fmla="*/ 317 w 319"/>
                <a:gd name="T59" fmla="*/ 328 h 436"/>
                <a:gd name="T60" fmla="*/ 304 w 319"/>
                <a:gd name="T61" fmla="*/ 285 h 436"/>
                <a:gd name="T62" fmla="*/ 281 w 319"/>
                <a:gd name="T63" fmla="*/ 239 h 436"/>
                <a:gd name="T64" fmla="*/ 278 w 319"/>
                <a:gd name="T65" fmla="*/ 233 h 436"/>
                <a:gd name="T66" fmla="*/ 219 w 319"/>
                <a:gd name="T67" fmla="*/ 150 h 436"/>
                <a:gd name="T68" fmla="*/ 215 w 319"/>
                <a:gd name="T69" fmla="*/ 145 h 436"/>
                <a:gd name="T70" fmla="*/ 214 w 319"/>
                <a:gd name="T71" fmla="*/ 144 h 436"/>
                <a:gd name="T72" fmla="*/ 184 w 319"/>
                <a:gd name="T73" fmla="*/ 108 h 436"/>
                <a:gd name="T74" fmla="*/ 147 w 319"/>
                <a:gd name="T75" fmla="*/ 71 h 436"/>
                <a:gd name="T76" fmla="*/ 143 w 319"/>
                <a:gd name="T77" fmla="*/ 66 h 436"/>
                <a:gd name="T78" fmla="*/ 99 w 319"/>
                <a:gd name="T79" fmla="*/ 37 h 436"/>
                <a:gd name="T80" fmla="*/ 50 w 319"/>
                <a:gd name="T81" fmla="*/ 21 h 436"/>
                <a:gd name="T82" fmla="*/ 46 w 319"/>
                <a:gd name="T83" fmla="*/ 20 h 436"/>
                <a:gd name="T84" fmla="*/ 39 w 319"/>
                <a:gd name="T85" fmla="*/ 19 h 436"/>
                <a:gd name="T86" fmla="*/ 0 w 319"/>
                <a:gd name="T87" fmla="*/ 0 h 436"/>
                <a:gd name="T88" fmla="*/ 2 w 319"/>
                <a:gd name="T89" fmla="*/ 15 h 436"/>
                <a:gd name="T90" fmla="*/ 6 w 319"/>
                <a:gd name="T91" fmla="*/ 27 h 436"/>
                <a:gd name="T92" fmla="*/ 12 w 319"/>
                <a:gd name="T93" fmla="*/ 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436">
                  <a:moveTo>
                    <a:pt x="12" y="45"/>
                  </a:moveTo>
                  <a:cubicBezTo>
                    <a:pt x="13" y="47"/>
                    <a:pt x="14" y="49"/>
                    <a:pt x="15" y="51"/>
                  </a:cubicBezTo>
                  <a:cubicBezTo>
                    <a:pt x="17" y="55"/>
                    <a:pt x="19" y="59"/>
                    <a:pt x="21" y="62"/>
                  </a:cubicBezTo>
                  <a:cubicBezTo>
                    <a:pt x="32" y="78"/>
                    <a:pt x="42" y="94"/>
                    <a:pt x="54" y="109"/>
                  </a:cubicBezTo>
                  <a:cubicBezTo>
                    <a:pt x="61" y="118"/>
                    <a:pt x="67" y="126"/>
                    <a:pt x="73" y="136"/>
                  </a:cubicBezTo>
                  <a:cubicBezTo>
                    <a:pt x="74" y="138"/>
                    <a:pt x="75" y="139"/>
                    <a:pt x="76" y="141"/>
                  </a:cubicBezTo>
                  <a:cubicBezTo>
                    <a:pt x="85" y="156"/>
                    <a:pt x="91" y="172"/>
                    <a:pt x="96" y="189"/>
                  </a:cubicBezTo>
                  <a:cubicBezTo>
                    <a:pt x="101" y="207"/>
                    <a:pt x="111" y="222"/>
                    <a:pt x="124" y="236"/>
                  </a:cubicBezTo>
                  <a:cubicBezTo>
                    <a:pt x="125" y="238"/>
                    <a:pt x="127" y="239"/>
                    <a:pt x="128" y="241"/>
                  </a:cubicBezTo>
                  <a:cubicBezTo>
                    <a:pt x="131" y="244"/>
                    <a:pt x="135" y="247"/>
                    <a:pt x="138" y="250"/>
                  </a:cubicBezTo>
                  <a:cubicBezTo>
                    <a:pt x="141" y="243"/>
                    <a:pt x="139" y="237"/>
                    <a:pt x="138" y="231"/>
                  </a:cubicBezTo>
                  <a:cubicBezTo>
                    <a:pt x="137" y="229"/>
                    <a:pt x="136" y="226"/>
                    <a:pt x="136" y="224"/>
                  </a:cubicBezTo>
                  <a:cubicBezTo>
                    <a:pt x="136" y="220"/>
                    <a:pt x="136" y="217"/>
                    <a:pt x="137" y="214"/>
                  </a:cubicBezTo>
                  <a:cubicBezTo>
                    <a:pt x="141" y="212"/>
                    <a:pt x="142" y="215"/>
                    <a:pt x="142" y="217"/>
                  </a:cubicBezTo>
                  <a:cubicBezTo>
                    <a:pt x="143" y="218"/>
                    <a:pt x="143" y="219"/>
                    <a:pt x="143" y="219"/>
                  </a:cubicBezTo>
                  <a:cubicBezTo>
                    <a:pt x="144" y="221"/>
                    <a:pt x="144" y="222"/>
                    <a:pt x="145" y="224"/>
                  </a:cubicBezTo>
                  <a:cubicBezTo>
                    <a:pt x="159" y="257"/>
                    <a:pt x="179" y="284"/>
                    <a:pt x="204" y="307"/>
                  </a:cubicBezTo>
                  <a:cubicBezTo>
                    <a:pt x="205" y="308"/>
                    <a:pt x="207" y="310"/>
                    <a:pt x="209" y="311"/>
                  </a:cubicBezTo>
                  <a:cubicBezTo>
                    <a:pt x="211" y="313"/>
                    <a:pt x="214" y="315"/>
                    <a:pt x="216" y="318"/>
                  </a:cubicBezTo>
                  <a:cubicBezTo>
                    <a:pt x="225" y="325"/>
                    <a:pt x="233" y="332"/>
                    <a:pt x="242" y="338"/>
                  </a:cubicBezTo>
                  <a:cubicBezTo>
                    <a:pt x="258" y="350"/>
                    <a:pt x="271" y="364"/>
                    <a:pt x="281" y="380"/>
                  </a:cubicBezTo>
                  <a:cubicBezTo>
                    <a:pt x="283" y="382"/>
                    <a:pt x="284" y="384"/>
                    <a:pt x="285" y="386"/>
                  </a:cubicBezTo>
                  <a:cubicBezTo>
                    <a:pt x="290" y="394"/>
                    <a:pt x="294" y="402"/>
                    <a:pt x="298" y="411"/>
                  </a:cubicBezTo>
                  <a:cubicBezTo>
                    <a:pt x="302" y="419"/>
                    <a:pt x="305" y="428"/>
                    <a:pt x="314" y="436"/>
                  </a:cubicBezTo>
                  <a:cubicBezTo>
                    <a:pt x="315" y="430"/>
                    <a:pt x="316" y="425"/>
                    <a:pt x="316" y="420"/>
                  </a:cubicBezTo>
                  <a:cubicBezTo>
                    <a:pt x="314" y="405"/>
                    <a:pt x="314" y="389"/>
                    <a:pt x="316" y="374"/>
                  </a:cubicBezTo>
                  <a:cubicBezTo>
                    <a:pt x="318" y="367"/>
                    <a:pt x="318" y="360"/>
                    <a:pt x="319" y="353"/>
                  </a:cubicBezTo>
                  <a:cubicBezTo>
                    <a:pt x="319" y="350"/>
                    <a:pt x="319" y="347"/>
                    <a:pt x="318" y="344"/>
                  </a:cubicBezTo>
                  <a:cubicBezTo>
                    <a:pt x="318" y="342"/>
                    <a:pt x="318" y="340"/>
                    <a:pt x="318" y="338"/>
                  </a:cubicBezTo>
                  <a:cubicBezTo>
                    <a:pt x="318" y="335"/>
                    <a:pt x="317" y="331"/>
                    <a:pt x="317" y="328"/>
                  </a:cubicBezTo>
                  <a:cubicBezTo>
                    <a:pt x="314" y="313"/>
                    <a:pt x="310" y="299"/>
                    <a:pt x="304" y="285"/>
                  </a:cubicBezTo>
                  <a:cubicBezTo>
                    <a:pt x="297" y="269"/>
                    <a:pt x="290" y="254"/>
                    <a:pt x="281" y="239"/>
                  </a:cubicBezTo>
                  <a:cubicBezTo>
                    <a:pt x="280" y="237"/>
                    <a:pt x="279" y="235"/>
                    <a:pt x="278" y="233"/>
                  </a:cubicBezTo>
                  <a:cubicBezTo>
                    <a:pt x="261" y="203"/>
                    <a:pt x="242" y="176"/>
                    <a:pt x="219" y="150"/>
                  </a:cubicBezTo>
                  <a:cubicBezTo>
                    <a:pt x="218" y="148"/>
                    <a:pt x="217" y="146"/>
                    <a:pt x="215" y="145"/>
                  </a:cubicBezTo>
                  <a:cubicBezTo>
                    <a:pt x="215" y="144"/>
                    <a:pt x="215" y="144"/>
                    <a:pt x="214" y="144"/>
                  </a:cubicBezTo>
                  <a:cubicBezTo>
                    <a:pt x="204" y="132"/>
                    <a:pt x="194" y="120"/>
                    <a:pt x="184" y="108"/>
                  </a:cubicBezTo>
                  <a:cubicBezTo>
                    <a:pt x="173" y="95"/>
                    <a:pt x="160" y="82"/>
                    <a:pt x="147" y="71"/>
                  </a:cubicBezTo>
                  <a:cubicBezTo>
                    <a:pt x="146" y="69"/>
                    <a:pt x="144" y="68"/>
                    <a:pt x="143" y="66"/>
                  </a:cubicBezTo>
                  <a:cubicBezTo>
                    <a:pt x="129" y="55"/>
                    <a:pt x="115" y="45"/>
                    <a:pt x="99" y="37"/>
                  </a:cubicBezTo>
                  <a:cubicBezTo>
                    <a:pt x="83" y="29"/>
                    <a:pt x="68" y="23"/>
                    <a:pt x="50" y="21"/>
                  </a:cubicBezTo>
                  <a:cubicBezTo>
                    <a:pt x="49" y="21"/>
                    <a:pt x="48" y="21"/>
                    <a:pt x="46" y="20"/>
                  </a:cubicBezTo>
                  <a:cubicBezTo>
                    <a:pt x="44" y="20"/>
                    <a:pt x="41" y="19"/>
                    <a:pt x="39" y="19"/>
                  </a:cubicBezTo>
                  <a:cubicBezTo>
                    <a:pt x="26" y="16"/>
                    <a:pt x="13" y="10"/>
                    <a:pt x="0" y="0"/>
                  </a:cubicBezTo>
                  <a:cubicBezTo>
                    <a:pt x="0" y="5"/>
                    <a:pt x="1" y="10"/>
                    <a:pt x="2" y="15"/>
                  </a:cubicBezTo>
                  <a:cubicBezTo>
                    <a:pt x="3" y="19"/>
                    <a:pt x="5" y="23"/>
                    <a:pt x="6" y="27"/>
                  </a:cubicBezTo>
                  <a:cubicBezTo>
                    <a:pt x="8" y="34"/>
                    <a:pt x="10" y="39"/>
                    <a:pt x="1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1" name="Freeform 15"/>
            <p:cNvSpPr/>
            <p:nvPr>
              <p:custDataLst>
                <p:tags r:id="rId12"/>
              </p:custDataLst>
            </p:nvPr>
          </p:nvSpPr>
          <p:spPr bwMode="auto">
            <a:xfrm>
              <a:off x="4275138" y="963613"/>
              <a:ext cx="1208088" cy="1760538"/>
            </a:xfrm>
            <a:custGeom>
              <a:avLst/>
              <a:gdLst>
                <a:gd name="T0" fmla="*/ 122 w 322"/>
                <a:gd name="T1" fmla="*/ 74 h 469"/>
                <a:gd name="T2" fmla="*/ 65 w 322"/>
                <a:gd name="T3" fmla="*/ 138 h 469"/>
                <a:gd name="T4" fmla="*/ 52 w 322"/>
                <a:gd name="T5" fmla="*/ 173 h 469"/>
                <a:gd name="T6" fmla="*/ 5 w 322"/>
                <a:gd name="T7" fmla="*/ 219 h 469"/>
                <a:gd name="T8" fmla="*/ 1 w 322"/>
                <a:gd name="T9" fmla="*/ 242 h 469"/>
                <a:gd name="T10" fmla="*/ 2 w 322"/>
                <a:gd name="T11" fmla="*/ 280 h 469"/>
                <a:gd name="T12" fmla="*/ 45 w 322"/>
                <a:gd name="T13" fmla="*/ 379 h 469"/>
                <a:gd name="T14" fmla="*/ 53 w 322"/>
                <a:gd name="T15" fmla="*/ 390 h 469"/>
                <a:gd name="T16" fmla="*/ 123 w 322"/>
                <a:gd name="T17" fmla="*/ 453 h 469"/>
                <a:gd name="T18" fmla="*/ 172 w 322"/>
                <a:gd name="T19" fmla="*/ 456 h 469"/>
                <a:gd name="T20" fmla="*/ 231 w 322"/>
                <a:gd name="T21" fmla="*/ 445 h 469"/>
                <a:gd name="T22" fmla="*/ 272 w 322"/>
                <a:gd name="T23" fmla="*/ 444 h 469"/>
                <a:gd name="T24" fmla="*/ 289 w 322"/>
                <a:gd name="T25" fmla="*/ 447 h 469"/>
                <a:gd name="T26" fmla="*/ 322 w 322"/>
                <a:gd name="T27" fmla="*/ 469 h 469"/>
                <a:gd name="T28" fmla="*/ 296 w 322"/>
                <a:gd name="T29" fmla="*/ 431 h 469"/>
                <a:gd name="T30" fmla="*/ 265 w 322"/>
                <a:gd name="T31" fmla="*/ 420 h 469"/>
                <a:gd name="T32" fmla="*/ 202 w 322"/>
                <a:gd name="T33" fmla="*/ 416 h 469"/>
                <a:gd name="T34" fmla="*/ 173 w 322"/>
                <a:gd name="T35" fmla="*/ 412 h 469"/>
                <a:gd name="T36" fmla="*/ 160 w 322"/>
                <a:gd name="T37" fmla="*/ 409 h 469"/>
                <a:gd name="T38" fmla="*/ 82 w 322"/>
                <a:gd name="T39" fmla="*/ 342 h 469"/>
                <a:gd name="T40" fmla="*/ 71 w 322"/>
                <a:gd name="T41" fmla="*/ 294 h 469"/>
                <a:gd name="T42" fmla="*/ 89 w 322"/>
                <a:gd name="T43" fmla="*/ 193 h 469"/>
                <a:gd name="T44" fmla="*/ 105 w 322"/>
                <a:gd name="T45" fmla="*/ 168 h 469"/>
                <a:gd name="T46" fmla="*/ 123 w 322"/>
                <a:gd name="T47" fmla="*/ 156 h 469"/>
                <a:gd name="T48" fmla="*/ 138 w 322"/>
                <a:gd name="T49" fmla="*/ 149 h 469"/>
                <a:gd name="T50" fmla="*/ 173 w 322"/>
                <a:gd name="T51" fmla="*/ 115 h 469"/>
                <a:gd name="T52" fmla="*/ 190 w 322"/>
                <a:gd name="T53" fmla="*/ 102 h 469"/>
                <a:gd name="T54" fmla="*/ 258 w 322"/>
                <a:gd name="T55" fmla="*/ 110 h 469"/>
                <a:gd name="T56" fmla="*/ 307 w 322"/>
                <a:gd name="T57" fmla="*/ 119 h 469"/>
                <a:gd name="T58" fmla="*/ 311 w 322"/>
                <a:gd name="T59" fmla="*/ 114 h 469"/>
                <a:gd name="T60" fmla="*/ 296 w 322"/>
                <a:gd name="T61" fmla="*/ 65 h 469"/>
                <a:gd name="T62" fmla="*/ 267 w 322"/>
                <a:gd name="T63" fmla="*/ 25 h 469"/>
                <a:gd name="T64" fmla="*/ 258 w 322"/>
                <a:gd name="T65" fmla="*/ 17 h 469"/>
                <a:gd name="T66" fmla="*/ 246 w 322"/>
                <a:gd name="T67" fmla="*/ 9 h 469"/>
                <a:gd name="T68" fmla="*/ 193 w 322"/>
                <a:gd name="T69" fmla="*/ 15 h 469"/>
                <a:gd name="T70" fmla="*/ 163 w 322"/>
                <a:gd name="T71" fmla="*/ 59 h 469"/>
                <a:gd name="T72" fmla="*/ 145 w 322"/>
                <a:gd name="T7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469">
                  <a:moveTo>
                    <a:pt x="143" y="67"/>
                  </a:moveTo>
                  <a:cubicBezTo>
                    <a:pt x="136" y="69"/>
                    <a:pt x="129" y="72"/>
                    <a:pt x="122" y="74"/>
                  </a:cubicBezTo>
                  <a:cubicBezTo>
                    <a:pt x="92" y="82"/>
                    <a:pt x="74" y="100"/>
                    <a:pt x="67" y="130"/>
                  </a:cubicBezTo>
                  <a:cubicBezTo>
                    <a:pt x="66" y="133"/>
                    <a:pt x="66" y="135"/>
                    <a:pt x="65" y="138"/>
                  </a:cubicBezTo>
                  <a:cubicBezTo>
                    <a:pt x="65" y="142"/>
                    <a:pt x="64" y="145"/>
                    <a:pt x="64" y="149"/>
                  </a:cubicBezTo>
                  <a:cubicBezTo>
                    <a:pt x="64" y="160"/>
                    <a:pt x="60" y="167"/>
                    <a:pt x="52" y="173"/>
                  </a:cubicBezTo>
                  <a:cubicBezTo>
                    <a:pt x="42" y="180"/>
                    <a:pt x="33" y="188"/>
                    <a:pt x="23" y="196"/>
                  </a:cubicBezTo>
                  <a:cubicBezTo>
                    <a:pt x="15" y="202"/>
                    <a:pt x="9" y="210"/>
                    <a:pt x="5" y="219"/>
                  </a:cubicBezTo>
                  <a:cubicBezTo>
                    <a:pt x="4" y="222"/>
                    <a:pt x="4" y="224"/>
                    <a:pt x="3" y="226"/>
                  </a:cubicBezTo>
                  <a:cubicBezTo>
                    <a:pt x="2" y="231"/>
                    <a:pt x="1" y="237"/>
                    <a:pt x="1" y="242"/>
                  </a:cubicBezTo>
                  <a:cubicBezTo>
                    <a:pt x="0" y="252"/>
                    <a:pt x="1" y="262"/>
                    <a:pt x="1" y="272"/>
                  </a:cubicBezTo>
                  <a:cubicBezTo>
                    <a:pt x="2" y="275"/>
                    <a:pt x="2" y="277"/>
                    <a:pt x="2" y="280"/>
                  </a:cubicBezTo>
                  <a:cubicBezTo>
                    <a:pt x="6" y="314"/>
                    <a:pt x="17" y="345"/>
                    <a:pt x="41" y="373"/>
                  </a:cubicBezTo>
                  <a:cubicBezTo>
                    <a:pt x="43" y="374"/>
                    <a:pt x="44" y="376"/>
                    <a:pt x="45" y="379"/>
                  </a:cubicBezTo>
                  <a:cubicBezTo>
                    <a:pt x="47" y="380"/>
                    <a:pt x="48" y="382"/>
                    <a:pt x="49" y="384"/>
                  </a:cubicBezTo>
                  <a:cubicBezTo>
                    <a:pt x="50" y="386"/>
                    <a:pt x="52" y="388"/>
                    <a:pt x="53" y="390"/>
                  </a:cubicBezTo>
                  <a:cubicBezTo>
                    <a:pt x="57" y="396"/>
                    <a:pt x="61" y="402"/>
                    <a:pt x="65" y="408"/>
                  </a:cubicBezTo>
                  <a:cubicBezTo>
                    <a:pt x="82" y="430"/>
                    <a:pt x="101" y="446"/>
                    <a:pt x="123" y="453"/>
                  </a:cubicBezTo>
                  <a:cubicBezTo>
                    <a:pt x="125" y="453"/>
                    <a:pt x="127" y="454"/>
                    <a:pt x="130" y="455"/>
                  </a:cubicBezTo>
                  <a:cubicBezTo>
                    <a:pt x="143" y="458"/>
                    <a:pt x="157" y="458"/>
                    <a:pt x="172" y="456"/>
                  </a:cubicBezTo>
                  <a:cubicBezTo>
                    <a:pt x="189" y="453"/>
                    <a:pt x="206" y="449"/>
                    <a:pt x="223" y="446"/>
                  </a:cubicBezTo>
                  <a:cubicBezTo>
                    <a:pt x="226" y="445"/>
                    <a:pt x="228" y="445"/>
                    <a:pt x="231" y="445"/>
                  </a:cubicBezTo>
                  <a:cubicBezTo>
                    <a:pt x="231" y="445"/>
                    <a:pt x="231" y="445"/>
                    <a:pt x="231" y="445"/>
                  </a:cubicBezTo>
                  <a:cubicBezTo>
                    <a:pt x="245" y="443"/>
                    <a:pt x="258" y="443"/>
                    <a:pt x="272" y="444"/>
                  </a:cubicBezTo>
                  <a:cubicBezTo>
                    <a:pt x="275" y="444"/>
                    <a:pt x="278" y="444"/>
                    <a:pt x="282" y="445"/>
                  </a:cubicBezTo>
                  <a:cubicBezTo>
                    <a:pt x="284" y="446"/>
                    <a:pt x="286" y="446"/>
                    <a:pt x="289" y="447"/>
                  </a:cubicBezTo>
                  <a:cubicBezTo>
                    <a:pt x="297" y="450"/>
                    <a:pt x="305" y="455"/>
                    <a:pt x="312" y="463"/>
                  </a:cubicBezTo>
                  <a:cubicBezTo>
                    <a:pt x="314" y="465"/>
                    <a:pt x="316" y="465"/>
                    <a:pt x="322" y="469"/>
                  </a:cubicBezTo>
                  <a:cubicBezTo>
                    <a:pt x="319" y="452"/>
                    <a:pt x="311" y="442"/>
                    <a:pt x="302" y="435"/>
                  </a:cubicBezTo>
                  <a:cubicBezTo>
                    <a:pt x="300" y="433"/>
                    <a:pt x="298" y="432"/>
                    <a:pt x="296" y="431"/>
                  </a:cubicBezTo>
                  <a:cubicBezTo>
                    <a:pt x="294" y="429"/>
                    <a:pt x="291" y="428"/>
                    <a:pt x="288" y="427"/>
                  </a:cubicBezTo>
                  <a:cubicBezTo>
                    <a:pt x="281" y="423"/>
                    <a:pt x="273" y="421"/>
                    <a:pt x="265" y="420"/>
                  </a:cubicBezTo>
                  <a:cubicBezTo>
                    <a:pt x="247" y="418"/>
                    <a:pt x="229" y="418"/>
                    <a:pt x="211" y="416"/>
                  </a:cubicBezTo>
                  <a:cubicBezTo>
                    <a:pt x="208" y="416"/>
                    <a:pt x="205" y="416"/>
                    <a:pt x="202" y="416"/>
                  </a:cubicBezTo>
                  <a:cubicBezTo>
                    <a:pt x="199" y="415"/>
                    <a:pt x="195" y="415"/>
                    <a:pt x="192" y="414"/>
                  </a:cubicBezTo>
                  <a:cubicBezTo>
                    <a:pt x="186" y="414"/>
                    <a:pt x="179" y="413"/>
                    <a:pt x="173" y="412"/>
                  </a:cubicBezTo>
                  <a:cubicBezTo>
                    <a:pt x="170" y="411"/>
                    <a:pt x="168" y="411"/>
                    <a:pt x="165" y="410"/>
                  </a:cubicBezTo>
                  <a:cubicBezTo>
                    <a:pt x="163" y="410"/>
                    <a:pt x="162" y="410"/>
                    <a:pt x="160" y="409"/>
                  </a:cubicBezTo>
                  <a:cubicBezTo>
                    <a:pt x="125" y="400"/>
                    <a:pt x="99" y="379"/>
                    <a:pt x="85" y="349"/>
                  </a:cubicBezTo>
                  <a:cubicBezTo>
                    <a:pt x="84" y="346"/>
                    <a:pt x="83" y="344"/>
                    <a:pt x="82" y="342"/>
                  </a:cubicBezTo>
                  <a:cubicBezTo>
                    <a:pt x="77" y="330"/>
                    <a:pt x="73" y="316"/>
                    <a:pt x="72" y="301"/>
                  </a:cubicBezTo>
                  <a:cubicBezTo>
                    <a:pt x="71" y="299"/>
                    <a:pt x="71" y="296"/>
                    <a:pt x="71" y="294"/>
                  </a:cubicBezTo>
                  <a:cubicBezTo>
                    <a:pt x="71" y="291"/>
                    <a:pt x="70" y="288"/>
                    <a:pt x="70" y="284"/>
                  </a:cubicBezTo>
                  <a:cubicBezTo>
                    <a:pt x="69" y="252"/>
                    <a:pt x="75" y="221"/>
                    <a:pt x="89" y="193"/>
                  </a:cubicBezTo>
                  <a:cubicBezTo>
                    <a:pt x="92" y="188"/>
                    <a:pt x="94" y="183"/>
                    <a:pt x="97" y="178"/>
                  </a:cubicBezTo>
                  <a:cubicBezTo>
                    <a:pt x="100" y="174"/>
                    <a:pt x="102" y="171"/>
                    <a:pt x="105" y="168"/>
                  </a:cubicBezTo>
                  <a:cubicBezTo>
                    <a:pt x="108" y="165"/>
                    <a:pt x="111" y="162"/>
                    <a:pt x="114" y="159"/>
                  </a:cubicBezTo>
                  <a:cubicBezTo>
                    <a:pt x="117" y="158"/>
                    <a:pt x="120" y="157"/>
                    <a:pt x="123" y="156"/>
                  </a:cubicBezTo>
                  <a:cubicBezTo>
                    <a:pt x="126" y="155"/>
                    <a:pt x="128" y="153"/>
                    <a:pt x="131" y="152"/>
                  </a:cubicBezTo>
                  <a:cubicBezTo>
                    <a:pt x="133" y="151"/>
                    <a:pt x="136" y="150"/>
                    <a:pt x="138" y="149"/>
                  </a:cubicBezTo>
                  <a:cubicBezTo>
                    <a:pt x="150" y="144"/>
                    <a:pt x="161" y="136"/>
                    <a:pt x="167" y="124"/>
                  </a:cubicBezTo>
                  <a:cubicBezTo>
                    <a:pt x="169" y="121"/>
                    <a:pt x="171" y="118"/>
                    <a:pt x="173" y="115"/>
                  </a:cubicBezTo>
                  <a:cubicBezTo>
                    <a:pt x="176" y="110"/>
                    <a:pt x="179" y="106"/>
                    <a:pt x="183" y="104"/>
                  </a:cubicBezTo>
                  <a:cubicBezTo>
                    <a:pt x="185" y="103"/>
                    <a:pt x="188" y="102"/>
                    <a:pt x="190" y="102"/>
                  </a:cubicBezTo>
                  <a:cubicBezTo>
                    <a:pt x="194" y="102"/>
                    <a:pt x="199" y="103"/>
                    <a:pt x="204" y="106"/>
                  </a:cubicBezTo>
                  <a:cubicBezTo>
                    <a:pt x="222" y="115"/>
                    <a:pt x="240" y="115"/>
                    <a:pt x="258" y="110"/>
                  </a:cubicBezTo>
                  <a:cubicBezTo>
                    <a:pt x="274" y="105"/>
                    <a:pt x="289" y="107"/>
                    <a:pt x="303" y="117"/>
                  </a:cubicBezTo>
                  <a:cubicBezTo>
                    <a:pt x="304" y="118"/>
                    <a:pt x="305" y="118"/>
                    <a:pt x="307" y="119"/>
                  </a:cubicBezTo>
                  <a:cubicBezTo>
                    <a:pt x="308" y="119"/>
                    <a:pt x="309" y="119"/>
                    <a:pt x="310" y="120"/>
                  </a:cubicBezTo>
                  <a:cubicBezTo>
                    <a:pt x="311" y="118"/>
                    <a:pt x="311" y="116"/>
                    <a:pt x="311" y="114"/>
                  </a:cubicBezTo>
                  <a:cubicBezTo>
                    <a:pt x="311" y="114"/>
                    <a:pt x="311" y="113"/>
                    <a:pt x="311" y="112"/>
                  </a:cubicBezTo>
                  <a:cubicBezTo>
                    <a:pt x="308" y="95"/>
                    <a:pt x="303" y="79"/>
                    <a:pt x="296" y="65"/>
                  </a:cubicBezTo>
                  <a:cubicBezTo>
                    <a:pt x="291" y="56"/>
                    <a:pt x="286" y="48"/>
                    <a:pt x="280" y="40"/>
                  </a:cubicBezTo>
                  <a:cubicBezTo>
                    <a:pt x="276" y="35"/>
                    <a:pt x="272" y="30"/>
                    <a:pt x="267" y="25"/>
                  </a:cubicBezTo>
                  <a:cubicBezTo>
                    <a:pt x="266" y="24"/>
                    <a:pt x="265" y="22"/>
                    <a:pt x="263" y="21"/>
                  </a:cubicBezTo>
                  <a:cubicBezTo>
                    <a:pt x="261" y="20"/>
                    <a:pt x="259" y="18"/>
                    <a:pt x="258" y="17"/>
                  </a:cubicBezTo>
                  <a:cubicBezTo>
                    <a:pt x="256" y="16"/>
                    <a:pt x="254" y="14"/>
                    <a:pt x="252" y="13"/>
                  </a:cubicBezTo>
                  <a:cubicBezTo>
                    <a:pt x="250" y="12"/>
                    <a:pt x="247" y="10"/>
                    <a:pt x="246" y="9"/>
                  </a:cubicBezTo>
                  <a:cubicBezTo>
                    <a:pt x="242" y="8"/>
                    <a:pt x="239" y="6"/>
                    <a:pt x="235" y="5"/>
                  </a:cubicBezTo>
                  <a:cubicBezTo>
                    <a:pt x="219" y="0"/>
                    <a:pt x="203" y="1"/>
                    <a:pt x="193" y="15"/>
                  </a:cubicBezTo>
                  <a:cubicBezTo>
                    <a:pt x="190" y="22"/>
                    <a:pt x="187" y="29"/>
                    <a:pt x="184" y="36"/>
                  </a:cubicBezTo>
                  <a:cubicBezTo>
                    <a:pt x="180" y="47"/>
                    <a:pt x="173" y="55"/>
                    <a:pt x="163" y="59"/>
                  </a:cubicBezTo>
                  <a:cubicBezTo>
                    <a:pt x="159" y="60"/>
                    <a:pt x="155" y="62"/>
                    <a:pt x="152" y="63"/>
                  </a:cubicBezTo>
                  <a:cubicBezTo>
                    <a:pt x="149" y="64"/>
                    <a:pt x="147" y="65"/>
                    <a:pt x="145" y="66"/>
                  </a:cubicBezTo>
                  <a:cubicBezTo>
                    <a:pt x="144" y="66"/>
                    <a:pt x="143" y="67"/>
                    <a:pt x="1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2" name="Freeform 16"/>
            <p:cNvSpPr/>
            <p:nvPr>
              <p:custDataLst>
                <p:tags r:id="rId13"/>
              </p:custDataLst>
            </p:nvPr>
          </p:nvSpPr>
          <p:spPr bwMode="auto">
            <a:xfrm>
              <a:off x="5322888" y="1477963"/>
              <a:ext cx="506413" cy="2346325"/>
            </a:xfrm>
            <a:custGeom>
              <a:avLst/>
              <a:gdLst>
                <a:gd name="T0" fmla="*/ 59 w 135"/>
                <a:gd name="T1" fmla="*/ 564 h 625"/>
                <a:gd name="T2" fmla="*/ 59 w 135"/>
                <a:gd name="T3" fmla="*/ 563 h 625"/>
                <a:gd name="T4" fmla="*/ 60 w 135"/>
                <a:gd name="T5" fmla="*/ 552 h 625"/>
                <a:gd name="T6" fmla="*/ 62 w 135"/>
                <a:gd name="T7" fmla="*/ 546 h 625"/>
                <a:gd name="T8" fmla="*/ 78 w 135"/>
                <a:gd name="T9" fmla="*/ 490 h 625"/>
                <a:gd name="T10" fmla="*/ 91 w 135"/>
                <a:gd name="T11" fmla="*/ 454 h 625"/>
                <a:gd name="T12" fmla="*/ 93 w 135"/>
                <a:gd name="T13" fmla="*/ 448 h 625"/>
                <a:gd name="T14" fmla="*/ 110 w 135"/>
                <a:gd name="T15" fmla="*/ 399 h 625"/>
                <a:gd name="T16" fmla="*/ 122 w 135"/>
                <a:gd name="T17" fmla="*/ 349 h 625"/>
                <a:gd name="T18" fmla="*/ 124 w 135"/>
                <a:gd name="T19" fmla="*/ 338 h 625"/>
                <a:gd name="T20" fmla="*/ 124 w 135"/>
                <a:gd name="T21" fmla="*/ 337 h 625"/>
                <a:gd name="T22" fmla="*/ 125 w 135"/>
                <a:gd name="T23" fmla="*/ 329 h 625"/>
                <a:gd name="T24" fmla="*/ 133 w 135"/>
                <a:gd name="T25" fmla="*/ 267 h 625"/>
                <a:gd name="T26" fmla="*/ 129 w 135"/>
                <a:gd name="T27" fmla="*/ 191 h 625"/>
                <a:gd name="T28" fmla="*/ 128 w 135"/>
                <a:gd name="T29" fmla="*/ 181 h 625"/>
                <a:gd name="T30" fmla="*/ 90 w 135"/>
                <a:gd name="T31" fmla="*/ 79 h 625"/>
                <a:gd name="T32" fmla="*/ 87 w 135"/>
                <a:gd name="T33" fmla="*/ 73 h 625"/>
                <a:gd name="T34" fmla="*/ 77 w 135"/>
                <a:gd name="T35" fmla="*/ 57 h 625"/>
                <a:gd name="T36" fmla="*/ 28 w 135"/>
                <a:gd name="T37" fmla="*/ 6 h 625"/>
                <a:gd name="T38" fmla="*/ 18 w 135"/>
                <a:gd name="T39" fmla="*/ 0 h 625"/>
                <a:gd name="T40" fmla="*/ 9 w 135"/>
                <a:gd name="T41" fmla="*/ 0 h 625"/>
                <a:gd name="T42" fmla="*/ 0 w 135"/>
                <a:gd name="T43" fmla="*/ 2 h 625"/>
                <a:gd name="T44" fmla="*/ 3 w 135"/>
                <a:gd name="T45" fmla="*/ 6 h 625"/>
                <a:gd name="T46" fmla="*/ 7 w 135"/>
                <a:gd name="T47" fmla="*/ 11 h 625"/>
                <a:gd name="T48" fmla="*/ 17 w 135"/>
                <a:gd name="T49" fmla="*/ 22 h 625"/>
                <a:gd name="T50" fmla="*/ 62 w 135"/>
                <a:gd name="T51" fmla="*/ 98 h 625"/>
                <a:gd name="T52" fmla="*/ 65 w 135"/>
                <a:gd name="T53" fmla="*/ 105 h 625"/>
                <a:gd name="T54" fmla="*/ 68 w 135"/>
                <a:gd name="T55" fmla="*/ 119 h 625"/>
                <a:gd name="T56" fmla="*/ 69 w 135"/>
                <a:gd name="T57" fmla="*/ 122 h 625"/>
                <a:gd name="T58" fmla="*/ 70 w 135"/>
                <a:gd name="T59" fmla="*/ 132 h 625"/>
                <a:gd name="T60" fmla="*/ 70 w 135"/>
                <a:gd name="T61" fmla="*/ 147 h 625"/>
                <a:gd name="T62" fmla="*/ 67 w 135"/>
                <a:gd name="T63" fmla="*/ 244 h 625"/>
                <a:gd name="T64" fmla="*/ 66 w 135"/>
                <a:gd name="T65" fmla="*/ 254 h 625"/>
                <a:gd name="T66" fmla="*/ 64 w 135"/>
                <a:gd name="T67" fmla="*/ 268 h 625"/>
                <a:gd name="T68" fmla="*/ 63 w 135"/>
                <a:gd name="T69" fmla="*/ 276 h 625"/>
                <a:gd name="T70" fmla="*/ 62 w 135"/>
                <a:gd name="T71" fmla="*/ 286 h 625"/>
                <a:gd name="T72" fmla="*/ 46 w 135"/>
                <a:gd name="T73" fmla="*/ 359 h 625"/>
                <a:gd name="T74" fmla="*/ 37 w 135"/>
                <a:gd name="T75" fmla="*/ 391 h 625"/>
                <a:gd name="T76" fmla="*/ 35 w 135"/>
                <a:gd name="T77" fmla="*/ 399 h 625"/>
                <a:gd name="T78" fmla="*/ 31 w 135"/>
                <a:gd name="T79" fmla="*/ 416 h 625"/>
                <a:gd name="T80" fmla="*/ 27 w 135"/>
                <a:gd name="T81" fmla="*/ 435 h 625"/>
                <a:gd name="T82" fmla="*/ 25 w 135"/>
                <a:gd name="T83" fmla="*/ 446 h 625"/>
                <a:gd name="T84" fmla="*/ 21 w 135"/>
                <a:gd name="T85" fmla="*/ 471 h 625"/>
                <a:gd name="T86" fmla="*/ 23 w 135"/>
                <a:gd name="T87" fmla="*/ 529 h 625"/>
                <a:gd name="T88" fmla="*/ 26 w 135"/>
                <a:gd name="T89" fmla="*/ 540 h 625"/>
                <a:gd name="T90" fmla="*/ 37 w 135"/>
                <a:gd name="T91" fmla="*/ 576 h 625"/>
                <a:gd name="T92" fmla="*/ 39 w 135"/>
                <a:gd name="T93" fmla="*/ 582 h 625"/>
                <a:gd name="T94" fmla="*/ 50 w 135"/>
                <a:gd name="T95" fmla="*/ 607 h 625"/>
                <a:gd name="T96" fmla="*/ 72 w 135"/>
                <a:gd name="T97" fmla="*/ 625 h 625"/>
                <a:gd name="T98" fmla="*/ 68 w 135"/>
                <a:gd name="T99" fmla="*/ 612 h 625"/>
                <a:gd name="T100" fmla="*/ 59 w 135"/>
                <a:gd name="T101" fmla="*/ 573 h 625"/>
                <a:gd name="T102" fmla="*/ 59 w 135"/>
                <a:gd name="T103" fmla="*/ 5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625">
                  <a:moveTo>
                    <a:pt x="59" y="564"/>
                  </a:moveTo>
                  <a:cubicBezTo>
                    <a:pt x="59" y="564"/>
                    <a:pt x="59" y="563"/>
                    <a:pt x="59" y="563"/>
                  </a:cubicBezTo>
                  <a:cubicBezTo>
                    <a:pt x="59" y="559"/>
                    <a:pt x="60" y="556"/>
                    <a:pt x="60" y="552"/>
                  </a:cubicBezTo>
                  <a:cubicBezTo>
                    <a:pt x="61" y="550"/>
                    <a:pt x="61" y="548"/>
                    <a:pt x="62" y="546"/>
                  </a:cubicBezTo>
                  <a:cubicBezTo>
                    <a:pt x="66" y="527"/>
                    <a:pt x="72" y="508"/>
                    <a:pt x="78" y="490"/>
                  </a:cubicBezTo>
                  <a:cubicBezTo>
                    <a:pt x="82" y="478"/>
                    <a:pt x="86" y="466"/>
                    <a:pt x="91" y="454"/>
                  </a:cubicBezTo>
                  <a:cubicBezTo>
                    <a:pt x="91" y="452"/>
                    <a:pt x="92" y="450"/>
                    <a:pt x="93" y="448"/>
                  </a:cubicBezTo>
                  <a:cubicBezTo>
                    <a:pt x="99" y="431"/>
                    <a:pt x="105" y="415"/>
                    <a:pt x="110" y="399"/>
                  </a:cubicBezTo>
                  <a:cubicBezTo>
                    <a:pt x="114" y="382"/>
                    <a:pt x="119" y="366"/>
                    <a:pt x="122" y="349"/>
                  </a:cubicBezTo>
                  <a:cubicBezTo>
                    <a:pt x="123" y="345"/>
                    <a:pt x="123" y="342"/>
                    <a:pt x="124" y="338"/>
                  </a:cubicBezTo>
                  <a:cubicBezTo>
                    <a:pt x="124" y="338"/>
                    <a:pt x="124" y="337"/>
                    <a:pt x="124" y="337"/>
                  </a:cubicBezTo>
                  <a:cubicBezTo>
                    <a:pt x="125" y="334"/>
                    <a:pt x="125" y="332"/>
                    <a:pt x="125" y="329"/>
                  </a:cubicBezTo>
                  <a:cubicBezTo>
                    <a:pt x="129" y="309"/>
                    <a:pt x="131" y="288"/>
                    <a:pt x="133" y="267"/>
                  </a:cubicBezTo>
                  <a:cubicBezTo>
                    <a:pt x="135" y="241"/>
                    <a:pt x="133" y="216"/>
                    <a:pt x="129" y="191"/>
                  </a:cubicBezTo>
                  <a:cubicBezTo>
                    <a:pt x="129" y="188"/>
                    <a:pt x="128" y="184"/>
                    <a:pt x="128" y="181"/>
                  </a:cubicBezTo>
                  <a:cubicBezTo>
                    <a:pt x="121" y="145"/>
                    <a:pt x="108" y="111"/>
                    <a:pt x="90" y="79"/>
                  </a:cubicBezTo>
                  <a:cubicBezTo>
                    <a:pt x="89" y="77"/>
                    <a:pt x="88" y="75"/>
                    <a:pt x="87" y="73"/>
                  </a:cubicBezTo>
                  <a:cubicBezTo>
                    <a:pt x="84" y="68"/>
                    <a:pt x="81" y="62"/>
                    <a:pt x="77" y="57"/>
                  </a:cubicBezTo>
                  <a:cubicBezTo>
                    <a:pt x="64" y="36"/>
                    <a:pt x="47" y="20"/>
                    <a:pt x="28" y="6"/>
                  </a:cubicBezTo>
                  <a:cubicBezTo>
                    <a:pt x="24" y="3"/>
                    <a:pt x="21" y="1"/>
                    <a:pt x="18" y="0"/>
                  </a:cubicBezTo>
                  <a:cubicBezTo>
                    <a:pt x="16" y="0"/>
                    <a:pt x="13" y="0"/>
                    <a:pt x="9" y="0"/>
                  </a:cubicBezTo>
                  <a:cubicBezTo>
                    <a:pt x="7" y="1"/>
                    <a:pt x="4" y="1"/>
                    <a:pt x="0" y="2"/>
                  </a:cubicBezTo>
                  <a:cubicBezTo>
                    <a:pt x="1" y="3"/>
                    <a:pt x="2" y="5"/>
                    <a:pt x="3" y="6"/>
                  </a:cubicBezTo>
                  <a:cubicBezTo>
                    <a:pt x="5" y="8"/>
                    <a:pt x="6" y="10"/>
                    <a:pt x="7" y="11"/>
                  </a:cubicBezTo>
                  <a:cubicBezTo>
                    <a:pt x="11" y="15"/>
                    <a:pt x="14" y="19"/>
                    <a:pt x="17" y="22"/>
                  </a:cubicBezTo>
                  <a:cubicBezTo>
                    <a:pt x="40" y="42"/>
                    <a:pt x="53" y="69"/>
                    <a:pt x="62" y="98"/>
                  </a:cubicBezTo>
                  <a:cubicBezTo>
                    <a:pt x="63" y="100"/>
                    <a:pt x="64" y="102"/>
                    <a:pt x="65" y="105"/>
                  </a:cubicBezTo>
                  <a:cubicBezTo>
                    <a:pt x="66" y="109"/>
                    <a:pt x="67" y="114"/>
                    <a:pt x="68" y="119"/>
                  </a:cubicBezTo>
                  <a:cubicBezTo>
                    <a:pt x="69" y="120"/>
                    <a:pt x="69" y="121"/>
                    <a:pt x="69" y="122"/>
                  </a:cubicBezTo>
                  <a:cubicBezTo>
                    <a:pt x="70" y="125"/>
                    <a:pt x="70" y="128"/>
                    <a:pt x="70" y="132"/>
                  </a:cubicBezTo>
                  <a:cubicBezTo>
                    <a:pt x="70" y="137"/>
                    <a:pt x="69" y="142"/>
                    <a:pt x="70" y="147"/>
                  </a:cubicBezTo>
                  <a:cubicBezTo>
                    <a:pt x="73" y="180"/>
                    <a:pt x="71" y="212"/>
                    <a:pt x="67" y="244"/>
                  </a:cubicBezTo>
                  <a:cubicBezTo>
                    <a:pt x="67" y="247"/>
                    <a:pt x="67" y="251"/>
                    <a:pt x="66" y="254"/>
                  </a:cubicBezTo>
                  <a:cubicBezTo>
                    <a:pt x="66" y="259"/>
                    <a:pt x="65" y="263"/>
                    <a:pt x="64" y="268"/>
                  </a:cubicBezTo>
                  <a:cubicBezTo>
                    <a:pt x="64" y="271"/>
                    <a:pt x="64" y="273"/>
                    <a:pt x="63" y="276"/>
                  </a:cubicBezTo>
                  <a:cubicBezTo>
                    <a:pt x="63" y="279"/>
                    <a:pt x="62" y="283"/>
                    <a:pt x="62" y="286"/>
                  </a:cubicBezTo>
                  <a:cubicBezTo>
                    <a:pt x="57" y="311"/>
                    <a:pt x="51" y="335"/>
                    <a:pt x="46" y="359"/>
                  </a:cubicBezTo>
                  <a:cubicBezTo>
                    <a:pt x="43" y="370"/>
                    <a:pt x="40" y="381"/>
                    <a:pt x="37" y="391"/>
                  </a:cubicBezTo>
                  <a:cubicBezTo>
                    <a:pt x="36" y="394"/>
                    <a:pt x="35" y="396"/>
                    <a:pt x="35" y="399"/>
                  </a:cubicBezTo>
                  <a:cubicBezTo>
                    <a:pt x="33" y="404"/>
                    <a:pt x="32" y="410"/>
                    <a:pt x="31" y="416"/>
                  </a:cubicBezTo>
                  <a:cubicBezTo>
                    <a:pt x="29" y="422"/>
                    <a:pt x="28" y="428"/>
                    <a:pt x="27" y="435"/>
                  </a:cubicBezTo>
                  <a:cubicBezTo>
                    <a:pt x="26" y="439"/>
                    <a:pt x="25" y="442"/>
                    <a:pt x="25" y="446"/>
                  </a:cubicBezTo>
                  <a:cubicBezTo>
                    <a:pt x="23" y="454"/>
                    <a:pt x="22" y="463"/>
                    <a:pt x="21" y="471"/>
                  </a:cubicBezTo>
                  <a:cubicBezTo>
                    <a:pt x="19" y="491"/>
                    <a:pt x="20" y="510"/>
                    <a:pt x="23" y="529"/>
                  </a:cubicBezTo>
                  <a:cubicBezTo>
                    <a:pt x="24" y="532"/>
                    <a:pt x="25" y="536"/>
                    <a:pt x="26" y="540"/>
                  </a:cubicBezTo>
                  <a:cubicBezTo>
                    <a:pt x="29" y="552"/>
                    <a:pt x="32" y="564"/>
                    <a:pt x="37" y="576"/>
                  </a:cubicBezTo>
                  <a:cubicBezTo>
                    <a:pt x="38" y="578"/>
                    <a:pt x="39" y="580"/>
                    <a:pt x="39" y="582"/>
                  </a:cubicBezTo>
                  <a:cubicBezTo>
                    <a:pt x="43" y="590"/>
                    <a:pt x="46" y="599"/>
                    <a:pt x="50" y="607"/>
                  </a:cubicBezTo>
                  <a:cubicBezTo>
                    <a:pt x="54" y="615"/>
                    <a:pt x="59" y="624"/>
                    <a:pt x="72" y="625"/>
                  </a:cubicBezTo>
                  <a:cubicBezTo>
                    <a:pt x="70" y="620"/>
                    <a:pt x="70" y="615"/>
                    <a:pt x="68" y="612"/>
                  </a:cubicBezTo>
                  <a:cubicBezTo>
                    <a:pt x="62" y="599"/>
                    <a:pt x="59" y="586"/>
                    <a:pt x="59" y="573"/>
                  </a:cubicBezTo>
                  <a:cubicBezTo>
                    <a:pt x="59" y="570"/>
                    <a:pt x="59" y="567"/>
                    <a:pt x="59"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3" name="Freeform 17"/>
            <p:cNvSpPr/>
            <p:nvPr>
              <p:custDataLst>
                <p:tags r:id="rId14"/>
              </p:custDataLst>
            </p:nvPr>
          </p:nvSpPr>
          <p:spPr bwMode="auto">
            <a:xfrm>
              <a:off x="4583113" y="1647825"/>
              <a:ext cx="960438" cy="885825"/>
            </a:xfrm>
            <a:custGeom>
              <a:avLst/>
              <a:gdLst>
                <a:gd name="T0" fmla="*/ 250 w 256"/>
                <a:gd name="T1" fmla="*/ 212 h 236"/>
                <a:gd name="T2" fmla="*/ 249 w 256"/>
                <a:gd name="T3" fmla="*/ 72 h 236"/>
                <a:gd name="T4" fmla="*/ 246 w 256"/>
                <a:gd name="T5" fmla="*/ 57 h 236"/>
                <a:gd name="T6" fmla="*/ 246 w 256"/>
                <a:gd name="T7" fmla="*/ 54 h 236"/>
                <a:gd name="T8" fmla="*/ 210 w 256"/>
                <a:gd name="T9" fmla="*/ 0 h 236"/>
                <a:gd name="T10" fmla="*/ 207 w 256"/>
                <a:gd name="T11" fmla="*/ 11 h 236"/>
                <a:gd name="T12" fmla="*/ 207 w 256"/>
                <a:gd name="T13" fmla="*/ 19 h 236"/>
                <a:gd name="T14" fmla="*/ 207 w 256"/>
                <a:gd name="T15" fmla="*/ 27 h 236"/>
                <a:gd name="T16" fmla="*/ 188 w 256"/>
                <a:gd name="T17" fmla="*/ 87 h 236"/>
                <a:gd name="T18" fmla="*/ 159 w 256"/>
                <a:gd name="T19" fmla="*/ 121 h 236"/>
                <a:gd name="T20" fmla="*/ 154 w 256"/>
                <a:gd name="T21" fmla="*/ 125 h 236"/>
                <a:gd name="T22" fmla="*/ 127 w 256"/>
                <a:gd name="T23" fmla="*/ 137 h 236"/>
                <a:gd name="T24" fmla="*/ 70 w 256"/>
                <a:gd name="T25" fmla="*/ 143 h 236"/>
                <a:gd name="T26" fmla="*/ 37 w 256"/>
                <a:gd name="T27" fmla="*/ 133 h 236"/>
                <a:gd name="T28" fmla="*/ 31 w 256"/>
                <a:gd name="T29" fmla="*/ 129 h 236"/>
                <a:gd name="T30" fmla="*/ 19 w 256"/>
                <a:gd name="T31" fmla="*/ 119 h 236"/>
                <a:gd name="T32" fmla="*/ 5 w 256"/>
                <a:gd name="T33" fmla="*/ 109 h 236"/>
                <a:gd name="T34" fmla="*/ 2 w 256"/>
                <a:gd name="T35" fmla="*/ 110 h 236"/>
                <a:gd name="T36" fmla="*/ 1 w 256"/>
                <a:gd name="T37" fmla="*/ 115 h 236"/>
                <a:gd name="T38" fmla="*/ 1 w 256"/>
                <a:gd name="T39" fmla="*/ 119 h 236"/>
                <a:gd name="T40" fmla="*/ 4 w 256"/>
                <a:gd name="T41" fmla="*/ 127 h 236"/>
                <a:gd name="T42" fmla="*/ 11 w 256"/>
                <a:gd name="T43" fmla="*/ 142 h 236"/>
                <a:gd name="T44" fmla="*/ 14 w 256"/>
                <a:gd name="T45" fmla="*/ 146 h 236"/>
                <a:gd name="T46" fmla="*/ 17 w 256"/>
                <a:gd name="T47" fmla="*/ 152 h 236"/>
                <a:gd name="T48" fmla="*/ 40 w 256"/>
                <a:gd name="T49" fmla="*/ 182 h 236"/>
                <a:gd name="T50" fmla="*/ 94 w 256"/>
                <a:gd name="T51" fmla="*/ 218 h 236"/>
                <a:gd name="T52" fmla="*/ 96 w 256"/>
                <a:gd name="T53" fmla="*/ 218 h 236"/>
                <a:gd name="T54" fmla="*/ 107 w 256"/>
                <a:gd name="T55" fmla="*/ 220 h 236"/>
                <a:gd name="T56" fmla="*/ 139 w 256"/>
                <a:gd name="T57" fmla="*/ 224 h 236"/>
                <a:gd name="T58" fmla="*/ 200 w 256"/>
                <a:gd name="T59" fmla="*/ 228 h 236"/>
                <a:gd name="T60" fmla="*/ 229 w 256"/>
                <a:gd name="T61" fmla="*/ 234 h 236"/>
                <a:gd name="T62" fmla="*/ 233 w 256"/>
                <a:gd name="T63" fmla="*/ 235 h 236"/>
                <a:gd name="T64" fmla="*/ 236 w 256"/>
                <a:gd name="T65" fmla="*/ 236 h 236"/>
                <a:gd name="T66" fmla="*/ 248 w 256"/>
                <a:gd name="T67" fmla="*/ 226 h 236"/>
                <a:gd name="T68" fmla="*/ 248 w 256"/>
                <a:gd name="T69" fmla="*/ 224 h 236"/>
                <a:gd name="T70" fmla="*/ 249 w 256"/>
                <a:gd name="T71" fmla="*/ 219 h 236"/>
                <a:gd name="T72" fmla="*/ 250 w 256"/>
                <a:gd name="T73"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36">
                  <a:moveTo>
                    <a:pt x="250" y="212"/>
                  </a:moveTo>
                  <a:cubicBezTo>
                    <a:pt x="256" y="166"/>
                    <a:pt x="256" y="119"/>
                    <a:pt x="249" y="72"/>
                  </a:cubicBezTo>
                  <a:cubicBezTo>
                    <a:pt x="248" y="67"/>
                    <a:pt x="247" y="62"/>
                    <a:pt x="246" y="57"/>
                  </a:cubicBezTo>
                  <a:cubicBezTo>
                    <a:pt x="246" y="56"/>
                    <a:pt x="246" y="55"/>
                    <a:pt x="246" y="54"/>
                  </a:cubicBezTo>
                  <a:cubicBezTo>
                    <a:pt x="240" y="28"/>
                    <a:pt x="232" y="15"/>
                    <a:pt x="210" y="0"/>
                  </a:cubicBezTo>
                  <a:cubicBezTo>
                    <a:pt x="209" y="4"/>
                    <a:pt x="207" y="8"/>
                    <a:pt x="207" y="11"/>
                  </a:cubicBezTo>
                  <a:cubicBezTo>
                    <a:pt x="207" y="14"/>
                    <a:pt x="207" y="16"/>
                    <a:pt x="207" y="19"/>
                  </a:cubicBezTo>
                  <a:cubicBezTo>
                    <a:pt x="207" y="22"/>
                    <a:pt x="207" y="24"/>
                    <a:pt x="207" y="27"/>
                  </a:cubicBezTo>
                  <a:cubicBezTo>
                    <a:pt x="205" y="49"/>
                    <a:pt x="197" y="68"/>
                    <a:pt x="188" y="87"/>
                  </a:cubicBezTo>
                  <a:cubicBezTo>
                    <a:pt x="180" y="102"/>
                    <a:pt x="171" y="113"/>
                    <a:pt x="159" y="121"/>
                  </a:cubicBezTo>
                  <a:cubicBezTo>
                    <a:pt x="157" y="123"/>
                    <a:pt x="155" y="124"/>
                    <a:pt x="154" y="125"/>
                  </a:cubicBezTo>
                  <a:cubicBezTo>
                    <a:pt x="146" y="130"/>
                    <a:pt x="137" y="134"/>
                    <a:pt x="127" y="137"/>
                  </a:cubicBezTo>
                  <a:cubicBezTo>
                    <a:pt x="109" y="142"/>
                    <a:pt x="89" y="144"/>
                    <a:pt x="70" y="143"/>
                  </a:cubicBezTo>
                  <a:cubicBezTo>
                    <a:pt x="58" y="142"/>
                    <a:pt x="47" y="138"/>
                    <a:pt x="37" y="133"/>
                  </a:cubicBezTo>
                  <a:cubicBezTo>
                    <a:pt x="35" y="132"/>
                    <a:pt x="33" y="131"/>
                    <a:pt x="31" y="129"/>
                  </a:cubicBezTo>
                  <a:cubicBezTo>
                    <a:pt x="27" y="127"/>
                    <a:pt x="23" y="123"/>
                    <a:pt x="19" y="119"/>
                  </a:cubicBezTo>
                  <a:cubicBezTo>
                    <a:pt x="15" y="115"/>
                    <a:pt x="10" y="112"/>
                    <a:pt x="5" y="109"/>
                  </a:cubicBezTo>
                  <a:cubicBezTo>
                    <a:pt x="5" y="109"/>
                    <a:pt x="4" y="109"/>
                    <a:pt x="2" y="110"/>
                  </a:cubicBezTo>
                  <a:cubicBezTo>
                    <a:pt x="1" y="111"/>
                    <a:pt x="1" y="113"/>
                    <a:pt x="1" y="115"/>
                  </a:cubicBezTo>
                  <a:cubicBezTo>
                    <a:pt x="0" y="116"/>
                    <a:pt x="0" y="117"/>
                    <a:pt x="1" y="119"/>
                  </a:cubicBezTo>
                  <a:cubicBezTo>
                    <a:pt x="2" y="121"/>
                    <a:pt x="3" y="124"/>
                    <a:pt x="4" y="127"/>
                  </a:cubicBezTo>
                  <a:cubicBezTo>
                    <a:pt x="6" y="132"/>
                    <a:pt x="8" y="138"/>
                    <a:pt x="11" y="142"/>
                  </a:cubicBezTo>
                  <a:cubicBezTo>
                    <a:pt x="12" y="144"/>
                    <a:pt x="13" y="145"/>
                    <a:pt x="14" y="146"/>
                  </a:cubicBezTo>
                  <a:cubicBezTo>
                    <a:pt x="15" y="148"/>
                    <a:pt x="16" y="150"/>
                    <a:pt x="17" y="152"/>
                  </a:cubicBezTo>
                  <a:cubicBezTo>
                    <a:pt x="25" y="162"/>
                    <a:pt x="32" y="172"/>
                    <a:pt x="40" y="182"/>
                  </a:cubicBezTo>
                  <a:cubicBezTo>
                    <a:pt x="54" y="201"/>
                    <a:pt x="72" y="213"/>
                    <a:pt x="94" y="218"/>
                  </a:cubicBezTo>
                  <a:cubicBezTo>
                    <a:pt x="94" y="218"/>
                    <a:pt x="95" y="218"/>
                    <a:pt x="96" y="218"/>
                  </a:cubicBezTo>
                  <a:cubicBezTo>
                    <a:pt x="99" y="219"/>
                    <a:pt x="103" y="220"/>
                    <a:pt x="107" y="220"/>
                  </a:cubicBezTo>
                  <a:cubicBezTo>
                    <a:pt x="118" y="222"/>
                    <a:pt x="128" y="223"/>
                    <a:pt x="139" y="224"/>
                  </a:cubicBezTo>
                  <a:cubicBezTo>
                    <a:pt x="159" y="226"/>
                    <a:pt x="179" y="226"/>
                    <a:pt x="200" y="228"/>
                  </a:cubicBezTo>
                  <a:cubicBezTo>
                    <a:pt x="209" y="230"/>
                    <a:pt x="219" y="232"/>
                    <a:pt x="229" y="234"/>
                  </a:cubicBezTo>
                  <a:cubicBezTo>
                    <a:pt x="230" y="235"/>
                    <a:pt x="231" y="235"/>
                    <a:pt x="233" y="235"/>
                  </a:cubicBezTo>
                  <a:cubicBezTo>
                    <a:pt x="234" y="235"/>
                    <a:pt x="235" y="236"/>
                    <a:pt x="236" y="236"/>
                  </a:cubicBezTo>
                  <a:cubicBezTo>
                    <a:pt x="242" y="236"/>
                    <a:pt x="246" y="233"/>
                    <a:pt x="248" y="226"/>
                  </a:cubicBezTo>
                  <a:cubicBezTo>
                    <a:pt x="248" y="225"/>
                    <a:pt x="248" y="225"/>
                    <a:pt x="248" y="224"/>
                  </a:cubicBezTo>
                  <a:cubicBezTo>
                    <a:pt x="249" y="222"/>
                    <a:pt x="249" y="220"/>
                    <a:pt x="249" y="219"/>
                  </a:cubicBezTo>
                  <a:cubicBezTo>
                    <a:pt x="250" y="217"/>
                    <a:pt x="250" y="214"/>
                    <a:pt x="25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4" name="Freeform 18"/>
            <p:cNvSpPr/>
            <p:nvPr>
              <p:custDataLst>
                <p:tags r:id="rId15"/>
              </p:custDataLst>
            </p:nvPr>
          </p:nvSpPr>
          <p:spPr bwMode="auto">
            <a:xfrm>
              <a:off x="4635501" y="1466850"/>
              <a:ext cx="668338" cy="627063"/>
            </a:xfrm>
            <a:custGeom>
              <a:avLst/>
              <a:gdLst>
                <a:gd name="T0" fmla="*/ 38 w 178"/>
                <a:gd name="T1" fmla="*/ 167 h 167"/>
                <a:gd name="T2" fmla="*/ 44 w 178"/>
                <a:gd name="T3" fmla="*/ 159 h 167"/>
                <a:gd name="T4" fmla="*/ 44 w 178"/>
                <a:gd name="T5" fmla="*/ 150 h 167"/>
                <a:gd name="T6" fmla="*/ 44 w 178"/>
                <a:gd name="T7" fmla="*/ 148 h 167"/>
                <a:gd name="T8" fmla="*/ 49 w 178"/>
                <a:gd name="T9" fmla="*/ 105 h 167"/>
                <a:gd name="T10" fmla="*/ 56 w 178"/>
                <a:gd name="T11" fmla="*/ 90 h 167"/>
                <a:gd name="T12" fmla="*/ 60 w 178"/>
                <a:gd name="T13" fmla="*/ 85 h 167"/>
                <a:gd name="T14" fmla="*/ 86 w 178"/>
                <a:gd name="T15" fmla="*/ 79 h 167"/>
                <a:gd name="T16" fmla="*/ 89 w 178"/>
                <a:gd name="T17" fmla="*/ 80 h 167"/>
                <a:gd name="T18" fmla="*/ 115 w 178"/>
                <a:gd name="T19" fmla="*/ 80 h 167"/>
                <a:gd name="T20" fmla="*/ 140 w 178"/>
                <a:gd name="T21" fmla="*/ 63 h 167"/>
                <a:gd name="T22" fmla="*/ 141 w 178"/>
                <a:gd name="T23" fmla="*/ 63 h 167"/>
                <a:gd name="T24" fmla="*/ 149 w 178"/>
                <a:gd name="T25" fmla="*/ 73 h 167"/>
                <a:gd name="T26" fmla="*/ 160 w 178"/>
                <a:gd name="T27" fmla="*/ 99 h 167"/>
                <a:gd name="T28" fmla="*/ 176 w 178"/>
                <a:gd name="T29" fmla="*/ 81 h 167"/>
                <a:gd name="T30" fmla="*/ 178 w 178"/>
                <a:gd name="T31" fmla="*/ 60 h 167"/>
                <a:gd name="T32" fmla="*/ 177 w 178"/>
                <a:gd name="T33" fmla="*/ 50 h 167"/>
                <a:gd name="T34" fmla="*/ 172 w 178"/>
                <a:gd name="T35" fmla="*/ 33 h 167"/>
                <a:gd name="T36" fmla="*/ 169 w 178"/>
                <a:gd name="T37" fmla="*/ 26 h 167"/>
                <a:gd name="T38" fmla="*/ 167 w 178"/>
                <a:gd name="T39" fmla="*/ 23 h 167"/>
                <a:gd name="T40" fmla="*/ 128 w 178"/>
                <a:gd name="T41" fmla="*/ 1 h 167"/>
                <a:gd name="T42" fmla="*/ 127 w 178"/>
                <a:gd name="T43" fmla="*/ 1 h 167"/>
                <a:gd name="T44" fmla="*/ 119 w 178"/>
                <a:gd name="T45" fmla="*/ 2 h 167"/>
                <a:gd name="T46" fmla="*/ 80 w 178"/>
                <a:gd name="T47" fmla="*/ 28 h 167"/>
                <a:gd name="T48" fmla="*/ 55 w 178"/>
                <a:gd name="T49" fmla="*/ 47 h 167"/>
                <a:gd name="T50" fmla="*/ 34 w 178"/>
                <a:gd name="T51" fmla="*/ 57 h 167"/>
                <a:gd name="T52" fmla="*/ 33 w 178"/>
                <a:gd name="T53" fmla="*/ 58 h 167"/>
                <a:gd name="T54" fmla="*/ 28 w 178"/>
                <a:gd name="T55" fmla="*/ 61 h 167"/>
                <a:gd name="T56" fmla="*/ 10 w 178"/>
                <a:gd name="T57" fmla="*/ 129 h 167"/>
                <a:gd name="T58" fmla="*/ 32 w 178"/>
                <a:gd name="T59" fmla="*/ 163 h 167"/>
                <a:gd name="T60" fmla="*/ 38 w 178"/>
                <a:gd name="T61" fmla="*/ 166 h 167"/>
                <a:gd name="T62" fmla="*/ 38 w 178"/>
                <a:gd name="T6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7">
                  <a:moveTo>
                    <a:pt x="38" y="167"/>
                  </a:moveTo>
                  <a:cubicBezTo>
                    <a:pt x="42" y="165"/>
                    <a:pt x="44" y="162"/>
                    <a:pt x="44" y="159"/>
                  </a:cubicBezTo>
                  <a:cubicBezTo>
                    <a:pt x="45" y="156"/>
                    <a:pt x="45" y="153"/>
                    <a:pt x="44" y="150"/>
                  </a:cubicBezTo>
                  <a:cubicBezTo>
                    <a:pt x="44" y="150"/>
                    <a:pt x="44" y="149"/>
                    <a:pt x="44" y="148"/>
                  </a:cubicBezTo>
                  <a:cubicBezTo>
                    <a:pt x="42" y="133"/>
                    <a:pt x="44" y="119"/>
                    <a:pt x="49" y="105"/>
                  </a:cubicBezTo>
                  <a:cubicBezTo>
                    <a:pt x="51" y="99"/>
                    <a:pt x="53" y="94"/>
                    <a:pt x="56" y="90"/>
                  </a:cubicBezTo>
                  <a:cubicBezTo>
                    <a:pt x="57" y="88"/>
                    <a:pt x="59" y="86"/>
                    <a:pt x="60" y="85"/>
                  </a:cubicBezTo>
                  <a:cubicBezTo>
                    <a:pt x="66" y="80"/>
                    <a:pt x="74" y="78"/>
                    <a:pt x="86" y="79"/>
                  </a:cubicBezTo>
                  <a:cubicBezTo>
                    <a:pt x="87" y="79"/>
                    <a:pt x="88" y="79"/>
                    <a:pt x="89" y="80"/>
                  </a:cubicBezTo>
                  <a:cubicBezTo>
                    <a:pt x="102" y="81"/>
                    <a:pt x="109" y="81"/>
                    <a:pt x="115" y="80"/>
                  </a:cubicBezTo>
                  <a:cubicBezTo>
                    <a:pt x="122" y="78"/>
                    <a:pt x="128" y="74"/>
                    <a:pt x="140" y="63"/>
                  </a:cubicBezTo>
                  <a:cubicBezTo>
                    <a:pt x="140" y="63"/>
                    <a:pt x="140" y="63"/>
                    <a:pt x="141" y="63"/>
                  </a:cubicBezTo>
                  <a:cubicBezTo>
                    <a:pt x="144" y="66"/>
                    <a:pt x="148" y="69"/>
                    <a:pt x="149" y="73"/>
                  </a:cubicBezTo>
                  <a:cubicBezTo>
                    <a:pt x="153" y="81"/>
                    <a:pt x="151" y="92"/>
                    <a:pt x="160" y="99"/>
                  </a:cubicBezTo>
                  <a:cubicBezTo>
                    <a:pt x="170" y="98"/>
                    <a:pt x="174" y="90"/>
                    <a:pt x="176" y="81"/>
                  </a:cubicBezTo>
                  <a:cubicBezTo>
                    <a:pt x="178" y="74"/>
                    <a:pt x="178" y="67"/>
                    <a:pt x="178" y="60"/>
                  </a:cubicBezTo>
                  <a:cubicBezTo>
                    <a:pt x="178" y="57"/>
                    <a:pt x="177" y="53"/>
                    <a:pt x="177" y="50"/>
                  </a:cubicBezTo>
                  <a:cubicBezTo>
                    <a:pt x="176" y="44"/>
                    <a:pt x="174" y="38"/>
                    <a:pt x="172" y="33"/>
                  </a:cubicBezTo>
                  <a:cubicBezTo>
                    <a:pt x="171" y="31"/>
                    <a:pt x="170" y="28"/>
                    <a:pt x="169" y="26"/>
                  </a:cubicBezTo>
                  <a:cubicBezTo>
                    <a:pt x="168" y="25"/>
                    <a:pt x="168" y="24"/>
                    <a:pt x="167" y="23"/>
                  </a:cubicBezTo>
                  <a:cubicBezTo>
                    <a:pt x="158" y="8"/>
                    <a:pt x="146" y="0"/>
                    <a:pt x="128" y="1"/>
                  </a:cubicBezTo>
                  <a:cubicBezTo>
                    <a:pt x="128" y="1"/>
                    <a:pt x="128" y="1"/>
                    <a:pt x="127" y="1"/>
                  </a:cubicBezTo>
                  <a:cubicBezTo>
                    <a:pt x="125" y="1"/>
                    <a:pt x="122" y="2"/>
                    <a:pt x="119" y="2"/>
                  </a:cubicBezTo>
                  <a:cubicBezTo>
                    <a:pt x="103" y="5"/>
                    <a:pt x="89" y="12"/>
                    <a:pt x="80" y="28"/>
                  </a:cubicBezTo>
                  <a:cubicBezTo>
                    <a:pt x="74" y="38"/>
                    <a:pt x="65" y="43"/>
                    <a:pt x="55" y="47"/>
                  </a:cubicBezTo>
                  <a:cubicBezTo>
                    <a:pt x="48" y="50"/>
                    <a:pt x="41" y="53"/>
                    <a:pt x="34" y="57"/>
                  </a:cubicBezTo>
                  <a:cubicBezTo>
                    <a:pt x="33" y="57"/>
                    <a:pt x="33" y="57"/>
                    <a:pt x="33" y="58"/>
                  </a:cubicBezTo>
                  <a:cubicBezTo>
                    <a:pt x="31" y="59"/>
                    <a:pt x="29" y="60"/>
                    <a:pt x="28" y="61"/>
                  </a:cubicBezTo>
                  <a:cubicBezTo>
                    <a:pt x="6" y="78"/>
                    <a:pt x="0" y="101"/>
                    <a:pt x="10" y="129"/>
                  </a:cubicBezTo>
                  <a:cubicBezTo>
                    <a:pt x="15" y="142"/>
                    <a:pt x="20" y="155"/>
                    <a:pt x="32" y="163"/>
                  </a:cubicBezTo>
                  <a:cubicBezTo>
                    <a:pt x="33" y="164"/>
                    <a:pt x="35" y="165"/>
                    <a:pt x="38" y="166"/>
                  </a:cubicBezTo>
                  <a:cubicBezTo>
                    <a:pt x="38" y="166"/>
                    <a:pt x="38" y="166"/>
                    <a:pt x="38"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5" name="Freeform 19"/>
            <p:cNvSpPr/>
            <p:nvPr>
              <p:custDataLst>
                <p:tags r:id="rId16"/>
              </p:custDataLst>
            </p:nvPr>
          </p:nvSpPr>
          <p:spPr bwMode="auto">
            <a:xfrm>
              <a:off x="4852988" y="1816100"/>
              <a:ext cx="357188" cy="319088"/>
            </a:xfrm>
            <a:custGeom>
              <a:avLst/>
              <a:gdLst>
                <a:gd name="T0" fmla="*/ 39 w 95"/>
                <a:gd name="T1" fmla="*/ 4 h 85"/>
                <a:gd name="T2" fmla="*/ 24 w 95"/>
                <a:gd name="T3" fmla="*/ 11 h 85"/>
                <a:gd name="T4" fmla="*/ 22 w 95"/>
                <a:gd name="T5" fmla="*/ 12 h 85"/>
                <a:gd name="T6" fmla="*/ 17 w 95"/>
                <a:gd name="T7" fmla="*/ 16 h 85"/>
                <a:gd name="T8" fmla="*/ 1 w 95"/>
                <a:gd name="T9" fmla="*/ 43 h 85"/>
                <a:gd name="T10" fmla="*/ 0 w 95"/>
                <a:gd name="T11" fmla="*/ 53 h 85"/>
                <a:gd name="T12" fmla="*/ 1 w 95"/>
                <a:gd name="T13" fmla="*/ 70 h 85"/>
                <a:gd name="T14" fmla="*/ 16 w 95"/>
                <a:gd name="T15" fmla="*/ 85 h 85"/>
                <a:gd name="T16" fmla="*/ 23 w 95"/>
                <a:gd name="T17" fmla="*/ 58 h 85"/>
                <a:gd name="T18" fmla="*/ 50 w 95"/>
                <a:gd name="T19" fmla="*/ 65 h 85"/>
                <a:gd name="T20" fmla="*/ 56 w 95"/>
                <a:gd name="T21" fmla="*/ 54 h 85"/>
                <a:gd name="T22" fmla="*/ 58 w 95"/>
                <a:gd name="T23" fmla="*/ 48 h 85"/>
                <a:gd name="T24" fmla="*/ 59 w 95"/>
                <a:gd name="T25" fmla="*/ 46 h 85"/>
                <a:gd name="T26" fmla="*/ 93 w 95"/>
                <a:gd name="T27" fmla="*/ 57 h 85"/>
                <a:gd name="T28" fmla="*/ 95 w 95"/>
                <a:gd name="T29" fmla="*/ 43 h 85"/>
                <a:gd name="T30" fmla="*/ 52 w 95"/>
                <a:gd name="T31" fmla="*/ 1 h 85"/>
                <a:gd name="T32" fmla="*/ 41 w 95"/>
                <a:gd name="T33" fmla="*/ 3 h 85"/>
                <a:gd name="T34" fmla="*/ 39 w 95"/>
                <a:gd name="T35"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85">
                  <a:moveTo>
                    <a:pt x="39" y="4"/>
                  </a:moveTo>
                  <a:cubicBezTo>
                    <a:pt x="34" y="5"/>
                    <a:pt x="29" y="8"/>
                    <a:pt x="24" y="11"/>
                  </a:cubicBezTo>
                  <a:cubicBezTo>
                    <a:pt x="24" y="11"/>
                    <a:pt x="23" y="12"/>
                    <a:pt x="22" y="12"/>
                  </a:cubicBezTo>
                  <a:cubicBezTo>
                    <a:pt x="21" y="13"/>
                    <a:pt x="19" y="15"/>
                    <a:pt x="17" y="16"/>
                  </a:cubicBezTo>
                  <a:cubicBezTo>
                    <a:pt x="8" y="23"/>
                    <a:pt x="3" y="32"/>
                    <a:pt x="1" y="43"/>
                  </a:cubicBezTo>
                  <a:cubicBezTo>
                    <a:pt x="0" y="46"/>
                    <a:pt x="0" y="49"/>
                    <a:pt x="0" y="53"/>
                  </a:cubicBezTo>
                  <a:cubicBezTo>
                    <a:pt x="0" y="58"/>
                    <a:pt x="0" y="64"/>
                    <a:pt x="1" y="70"/>
                  </a:cubicBezTo>
                  <a:cubicBezTo>
                    <a:pt x="2" y="77"/>
                    <a:pt x="5" y="83"/>
                    <a:pt x="16" y="85"/>
                  </a:cubicBezTo>
                  <a:cubicBezTo>
                    <a:pt x="18" y="76"/>
                    <a:pt x="21" y="68"/>
                    <a:pt x="23" y="58"/>
                  </a:cubicBezTo>
                  <a:cubicBezTo>
                    <a:pt x="32" y="61"/>
                    <a:pt x="41" y="63"/>
                    <a:pt x="50" y="65"/>
                  </a:cubicBezTo>
                  <a:cubicBezTo>
                    <a:pt x="52" y="62"/>
                    <a:pt x="54" y="58"/>
                    <a:pt x="56" y="54"/>
                  </a:cubicBezTo>
                  <a:cubicBezTo>
                    <a:pt x="56" y="52"/>
                    <a:pt x="57" y="50"/>
                    <a:pt x="58" y="48"/>
                  </a:cubicBezTo>
                  <a:cubicBezTo>
                    <a:pt x="59" y="47"/>
                    <a:pt x="59" y="46"/>
                    <a:pt x="59" y="46"/>
                  </a:cubicBezTo>
                  <a:cubicBezTo>
                    <a:pt x="72" y="42"/>
                    <a:pt x="80" y="57"/>
                    <a:pt x="93" y="57"/>
                  </a:cubicBezTo>
                  <a:cubicBezTo>
                    <a:pt x="93" y="53"/>
                    <a:pt x="95" y="48"/>
                    <a:pt x="95" y="43"/>
                  </a:cubicBezTo>
                  <a:cubicBezTo>
                    <a:pt x="93" y="17"/>
                    <a:pt x="74" y="0"/>
                    <a:pt x="52" y="1"/>
                  </a:cubicBezTo>
                  <a:cubicBezTo>
                    <a:pt x="48" y="1"/>
                    <a:pt x="44" y="2"/>
                    <a:pt x="41" y="3"/>
                  </a:cubicBezTo>
                  <a:cubicBezTo>
                    <a:pt x="40" y="3"/>
                    <a:pt x="40" y="3"/>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6" name="Freeform 20"/>
            <p:cNvSpPr/>
            <p:nvPr>
              <p:custDataLst>
                <p:tags r:id="rId17"/>
              </p:custDataLst>
            </p:nvPr>
          </p:nvSpPr>
          <p:spPr bwMode="auto">
            <a:xfrm>
              <a:off x="2212976" y="2652713"/>
              <a:ext cx="3200400" cy="2622550"/>
            </a:xfrm>
            <a:custGeom>
              <a:avLst/>
              <a:gdLst>
                <a:gd name="T0" fmla="*/ 852 w 852"/>
                <a:gd name="T1" fmla="*/ 485 h 698"/>
                <a:gd name="T2" fmla="*/ 815 w 852"/>
                <a:gd name="T3" fmla="*/ 463 h 698"/>
                <a:gd name="T4" fmla="*/ 769 w 852"/>
                <a:gd name="T5" fmla="*/ 445 h 698"/>
                <a:gd name="T6" fmla="*/ 664 w 852"/>
                <a:gd name="T7" fmla="*/ 452 h 698"/>
                <a:gd name="T8" fmla="*/ 573 w 852"/>
                <a:gd name="T9" fmla="*/ 497 h 698"/>
                <a:gd name="T10" fmla="*/ 605 w 852"/>
                <a:gd name="T11" fmla="*/ 452 h 698"/>
                <a:gd name="T12" fmla="*/ 607 w 852"/>
                <a:gd name="T13" fmla="*/ 435 h 698"/>
                <a:gd name="T14" fmla="*/ 543 w 852"/>
                <a:gd name="T15" fmla="*/ 432 h 698"/>
                <a:gd name="T16" fmla="*/ 468 w 852"/>
                <a:gd name="T17" fmla="*/ 447 h 698"/>
                <a:gd name="T18" fmla="*/ 368 w 852"/>
                <a:gd name="T19" fmla="*/ 491 h 698"/>
                <a:gd name="T20" fmla="*/ 450 w 852"/>
                <a:gd name="T21" fmla="*/ 429 h 698"/>
                <a:gd name="T22" fmla="*/ 574 w 852"/>
                <a:gd name="T23" fmla="*/ 402 h 698"/>
                <a:gd name="T24" fmla="*/ 587 w 852"/>
                <a:gd name="T25" fmla="*/ 397 h 698"/>
                <a:gd name="T26" fmla="*/ 576 w 852"/>
                <a:gd name="T27" fmla="*/ 388 h 698"/>
                <a:gd name="T28" fmla="*/ 486 w 852"/>
                <a:gd name="T29" fmla="*/ 347 h 698"/>
                <a:gd name="T30" fmla="*/ 364 w 852"/>
                <a:gd name="T31" fmla="*/ 334 h 698"/>
                <a:gd name="T32" fmla="*/ 331 w 852"/>
                <a:gd name="T33" fmla="*/ 341 h 698"/>
                <a:gd name="T34" fmla="*/ 253 w 852"/>
                <a:gd name="T35" fmla="*/ 383 h 698"/>
                <a:gd name="T36" fmla="*/ 226 w 852"/>
                <a:gd name="T37" fmla="*/ 400 h 698"/>
                <a:gd name="T38" fmla="*/ 265 w 852"/>
                <a:gd name="T39" fmla="*/ 360 h 698"/>
                <a:gd name="T40" fmla="*/ 361 w 852"/>
                <a:gd name="T41" fmla="*/ 321 h 698"/>
                <a:gd name="T42" fmla="*/ 361 w 852"/>
                <a:gd name="T43" fmla="*/ 312 h 698"/>
                <a:gd name="T44" fmla="*/ 296 w 852"/>
                <a:gd name="T45" fmla="*/ 225 h 698"/>
                <a:gd name="T46" fmla="*/ 249 w 852"/>
                <a:gd name="T47" fmla="*/ 140 h 698"/>
                <a:gd name="T48" fmla="*/ 330 w 852"/>
                <a:gd name="T49" fmla="*/ 110 h 698"/>
                <a:gd name="T50" fmla="*/ 425 w 852"/>
                <a:gd name="T51" fmla="*/ 104 h 698"/>
                <a:gd name="T52" fmla="*/ 368 w 852"/>
                <a:gd name="T53" fmla="*/ 56 h 698"/>
                <a:gd name="T54" fmla="*/ 254 w 852"/>
                <a:gd name="T55" fmla="*/ 7 h 698"/>
                <a:gd name="T56" fmla="*/ 180 w 852"/>
                <a:gd name="T57" fmla="*/ 1 h 698"/>
                <a:gd name="T58" fmla="*/ 59 w 852"/>
                <a:gd name="T59" fmla="*/ 39 h 698"/>
                <a:gd name="T60" fmla="*/ 2 w 852"/>
                <a:gd name="T61" fmla="*/ 75 h 698"/>
                <a:gd name="T62" fmla="*/ 89 w 852"/>
                <a:gd name="T63" fmla="*/ 161 h 698"/>
                <a:gd name="T64" fmla="*/ 141 w 852"/>
                <a:gd name="T65" fmla="*/ 241 h 698"/>
                <a:gd name="T66" fmla="*/ 125 w 852"/>
                <a:gd name="T67" fmla="*/ 256 h 698"/>
                <a:gd name="T68" fmla="*/ 38 w 852"/>
                <a:gd name="T69" fmla="*/ 421 h 698"/>
                <a:gd name="T70" fmla="*/ 31 w 852"/>
                <a:gd name="T71" fmla="*/ 489 h 698"/>
                <a:gd name="T72" fmla="*/ 45 w 852"/>
                <a:gd name="T73" fmla="*/ 620 h 698"/>
                <a:gd name="T74" fmla="*/ 82 w 852"/>
                <a:gd name="T75" fmla="*/ 615 h 698"/>
                <a:gd name="T76" fmla="*/ 193 w 852"/>
                <a:gd name="T77" fmla="*/ 629 h 698"/>
                <a:gd name="T78" fmla="*/ 303 w 852"/>
                <a:gd name="T79" fmla="*/ 671 h 698"/>
                <a:gd name="T80" fmla="*/ 384 w 852"/>
                <a:gd name="T81" fmla="*/ 664 h 698"/>
                <a:gd name="T82" fmla="*/ 452 w 852"/>
                <a:gd name="T83" fmla="*/ 630 h 698"/>
                <a:gd name="T84" fmla="*/ 460 w 852"/>
                <a:gd name="T85" fmla="*/ 675 h 698"/>
                <a:gd name="T86" fmla="*/ 557 w 852"/>
                <a:gd name="T87" fmla="*/ 686 h 698"/>
                <a:gd name="T88" fmla="*/ 618 w 852"/>
                <a:gd name="T89" fmla="*/ 645 h 698"/>
                <a:gd name="T90" fmla="*/ 689 w 852"/>
                <a:gd name="T91" fmla="*/ 578 h 698"/>
                <a:gd name="T92" fmla="*/ 760 w 852"/>
                <a:gd name="T93" fmla="*/ 518 h 698"/>
                <a:gd name="T94" fmla="*/ 814 w 852"/>
                <a:gd name="T95" fmla="*/ 49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2" h="698">
                  <a:moveTo>
                    <a:pt x="817" y="492"/>
                  </a:moveTo>
                  <a:cubicBezTo>
                    <a:pt x="820" y="492"/>
                    <a:pt x="822" y="492"/>
                    <a:pt x="825" y="491"/>
                  </a:cubicBezTo>
                  <a:cubicBezTo>
                    <a:pt x="833" y="489"/>
                    <a:pt x="842" y="487"/>
                    <a:pt x="852" y="485"/>
                  </a:cubicBezTo>
                  <a:cubicBezTo>
                    <a:pt x="847" y="481"/>
                    <a:pt x="844" y="477"/>
                    <a:pt x="841" y="476"/>
                  </a:cubicBezTo>
                  <a:cubicBezTo>
                    <a:pt x="835" y="472"/>
                    <a:pt x="828" y="469"/>
                    <a:pt x="821" y="466"/>
                  </a:cubicBezTo>
                  <a:cubicBezTo>
                    <a:pt x="819" y="465"/>
                    <a:pt x="817" y="464"/>
                    <a:pt x="815" y="463"/>
                  </a:cubicBezTo>
                  <a:cubicBezTo>
                    <a:pt x="809" y="460"/>
                    <a:pt x="803" y="457"/>
                    <a:pt x="796" y="454"/>
                  </a:cubicBezTo>
                  <a:cubicBezTo>
                    <a:pt x="791" y="452"/>
                    <a:pt x="787" y="450"/>
                    <a:pt x="782" y="448"/>
                  </a:cubicBezTo>
                  <a:cubicBezTo>
                    <a:pt x="778" y="447"/>
                    <a:pt x="773" y="446"/>
                    <a:pt x="769" y="445"/>
                  </a:cubicBezTo>
                  <a:cubicBezTo>
                    <a:pt x="743" y="438"/>
                    <a:pt x="717" y="439"/>
                    <a:pt x="691" y="445"/>
                  </a:cubicBezTo>
                  <a:cubicBezTo>
                    <a:pt x="687" y="445"/>
                    <a:pt x="683" y="446"/>
                    <a:pt x="679" y="447"/>
                  </a:cubicBezTo>
                  <a:cubicBezTo>
                    <a:pt x="674" y="449"/>
                    <a:pt x="669" y="450"/>
                    <a:pt x="664" y="452"/>
                  </a:cubicBezTo>
                  <a:cubicBezTo>
                    <a:pt x="656" y="454"/>
                    <a:pt x="649" y="457"/>
                    <a:pt x="642" y="460"/>
                  </a:cubicBezTo>
                  <a:cubicBezTo>
                    <a:pt x="640" y="461"/>
                    <a:pt x="637" y="462"/>
                    <a:pt x="635" y="462"/>
                  </a:cubicBezTo>
                  <a:cubicBezTo>
                    <a:pt x="613" y="472"/>
                    <a:pt x="593" y="483"/>
                    <a:pt x="573" y="497"/>
                  </a:cubicBezTo>
                  <a:cubicBezTo>
                    <a:pt x="567" y="501"/>
                    <a:pt x="561" y="505"/>
                    <a:pt x="553" y="511"/>
                  </a:cubicBezTo>
                  <a:cubicBezTo>
                    <a:pt x="557" y="494"/>
                    <a:pt x="565" y="485"/>
                    <a:pt x="575" y="477"/>
                  </a:cubicBezTo>
                  <a:cubicBezTo>
                    <a:pt x="584" y="468"/>
                    <a:pt x="595" y="460"/>
                    <a:pt x="605" y="452"/>
                  </a:cubicBezTo>
                  <a:cubicBezTo>
                    <a:pt x="608" y="449"/>
                    <a:pt x="611" y="446"/>
                    <a:pt x="615" y="442"/>
                  </a:cubicBezTo>
                  <a:cubicBezTo>
                    <a:pt x="617" y="441"/>
                    <a:pt x="618" y="440"/>
                    <a:pt x="619" y="439"/>
                  </a:cubicBezTo>
                  <a:cubicBezTo>
                    <a:pt x="615" y="437"/>
                    <a:pt x="611" y="436"/>
                    <a:pt x="607" y="435"/>
                  </a:cubicBezTo>
                  <a:cubicBezTo>
                    <a:pt x="606" y="434"/>
                    <a:pt x="604" y="434"/>
                    <a:pt x="602" y="433"/>
                  </a:cubicBezTo>
                  <a:cubicBezTo>
                    <a:pt x="585" y="431"/>
                    <a:pt x="569" y="431"/>
                    <a:pt x="553" y="432"/>
                  </a:cubicBezTo>
                  <a:cubicBezTo>
                    <a:pt x="549" y="432"/>
                    <a:pt x="546" y="432"/>
                    <a:pt x="543" y="432"/>
                  </a:cubicBezTo>
                  <a:cubicBezTo>
                    <a:pt x="523" y="434"/>
                    <a:pt x="502" y="438"/>
                    <a:pt x="483" y="443"/>
                  </a:cubicBezTo>
                  <a:cubicBezTo>
                    <a:pt x="480" y="444"/>
                    <a:pt x="478" y="444"/>
                    <a:pt x="476" y="445"/>
                  </a:cubicBezTo>
                  <a:cubicBezTo>
                    <a:pt x="473" y="446"/>
                    <a:pt x="471" y="446"/>
                    <a:pt x="468" y="447"/>
                  </a:cubicBezTo>
                  <a:cubicBezTo>
                    <a:pt x="435" y="457"/>
                    <a:pt x="404" y="471"/>
                    <a:pt x="375" y="490"/>
                  </a:cubicBezTo>
                  <a:cubicBezTo>
                    <a:pt x="374" y="491"/>
                    <a:pt x="372" y="491"/>
                    <a:pt x="371" y="491"/>
                  </a:cubicBezTo>
                  <a:cubicBezTo>
                    <a:pt x="370" y="491"/>
                    <a:pt x="369" y="491"/>
                    <a:pt x="368" y="491"/>
                  </a:cubicBezTo>
                  <a:cubicBezTo>
                    <a:pt x="368" y="491"/>
                    <a:pt x="369" y="490"/>
                    <a:pt x="369" y="489"/>
                  </a:cubicBezTo>
                  <a:cubicBezTo>
                    <a:pt x="377" y="474"/>
                    <a:pt x="389" y="460"/>
                    <a:pt x="402" y="453"/>
                  </a:cubicBezTo>
                  <a:cubicBezTo>
                    <a:pt x="417" y="444"/>
                    <a:pt x="434" y="436"/>
                    <a:pt x="450" y="429"/>
                  </a:cubicBezTo>
                  <a:cubicBezTo>
                    <a:pt x="452" y="428"/>
                    <a:pt x="454" y="427"/>
                    <a:pt x="457" y="426"/>
                  </a:cubicBezTo>
                  <a:cubicBezTo>
                    <a:pt x="480" y="417"/>
                    <a:pt x="504" y="409"/>
                    <a:pt x="529" y="404"/>
                  </a:cubicBezTo>
                  <a:cubicBezTo>
                    <a:pt x="544" y="401"/>
                    <a:pt x="559" y="400"/>
                    <a:pt x="574" y="402"/>
                  </a:cubicBezTo>
                  <a:cubicBezTo>
                    <a:pt x="578" y="402"/>
                    <a:pt x="582" y="403"/>
                    <a:pt x="585" y="403"/>
                  </a:cubicBezTo>
                  <a:cubicBezTo>
                    <a:pt x="586" y="404"/>
                    <a:pt x="586" y="404"/>
                    <a:pt x="586" y="404"/>
                  </a:cubicBezTo>
                  <a:cubicBezTo>
                    <a:pt x="588" y="401"/>
                    <a:pt x="588" y="399"/>
                    <a:pt x="587" y="397"/>
                  </a:cubicBezTo>
                  <a:cubicBezTo>
                    <a:pt x="586" y="396"/>
                    <a:pt x="585" y="395"/>
                    <a:pt x="584" y="394"/>
                  </a:cubicBezTo>
                  <a:cubicBezTo>
                    <a:pt x="584" y="394"/>
                    <a:pt x="583" y="393"/>
                    <a:pt x="583" y="393"/>
                  </a:cubicBezTo>
                  <a:cubicBezTo>
                    <a:pt x="581" y="391"/>
                    <a:pt x="578" y="389"/>
                    <a:pt x="576" y="388"/>
                  </a:cubicBezTo>
                  <a:cubicBezTo>
                    <a:pt x="571" y="385"/>
                    <a:pt x="566" y="382"/>
                    <a:pt x="561" y="379"/>
                  </a:cubicBezTo>
                  <a:cubicBezTo>
                    <a:pt x="555" y="376"/>
                    <a:pt x="548" y="372"/>
                    <a:pt x="542" y="369"/>
                  </a:cubicBezTo>
                  <a:cubicBezTo>
                    <a:pt x="524" y="360"/>
                    <a:pt x="505" y="352"/>
                    <a:pt x="486" y="347"/>
                  </a:cubicBezTo>
                  <a:cubicBezTo>
                    <a:pt x="484" y="346"/>
                    <a:pt x="482" y="345"/>
                    <a:pt x="479" y="344"/>
                  </a:cubicBezTo>
                  <a:cubicBezTo>
                    <a:pt x="444" y="334"/>
                    <a:pt x="408" y="330"/>
                    <a:pt x="371" y="333"/>
                  </a:cubicBezTo>
                  <a:cubicBezTo>
                    <a:pt x="368" y="333"/>
                    <a:pt x="366" y="334"/>
                    <a:pt x="364" y="334"/>
                  </a:cubicBezTo>
                  <a:cubicBezTo>
                    <a:pt x="362" y="334"/>
                    <a:pt x="359" y="335"/>
                    <a:pt x="356" y="335"/>
                  </a:cubicBezTo>
                  <a:cubicBezTo>
                    <a:pt x="352" y="336"/>
                    <a:pt x="348" y="337"/>
                    <a:pt x="344" y="338"/>
                  </a:cubicBezTo>
                  <a:cubicBezTo>
                    <a:pt x="339" y="339"/>
                    <a:pt x="335" y="340"/>
                    <a:pt x="331" y="341"/>
                  </a:cubicBezTo>
                  <a:cubicBezTo>
                    <a:pt x="322" y="344"/>
                    <a:pt x="314" y="348"/>
                    <a:pt x="306" y="352"/>
                  </a:cubicBezTo>
                  <a:cubicBezTo>
                    <a:pt x="290" y="360"/>
                    <a:pt x="273" y="369"/>
                    <a:pt x="258" y="379"/>
                  </a:cubicBezTo>
                  <a:cubicBezTo>
                    <a:pt x="256" y="381"/>
                    <a:pt x="255" y="382"/>
                    <a:pt x="253" y="383"/>
                  </a:cubicBezTo>
                  <a:cubicBezTo>
                    <a:pt x="247" y="387"/>
                    <a:pt x="242" y="392"/>
                    <a:pt x="237" y="396"/>
                  </a:cubicBezTo>
                  <a:cubicBezTo>
                    <a:pt x="235" y="398"/>
                    <a:pt x="232" y="399"/>
                    <a:pt x="229" y="401"/>
                  </a:cubicBezTo>
                  <a:cubicBezTo>
                    <a:pt x="228" y="401"/>
                    <a:pt x="227" y="400"/>
                    <a:pt x="226" y="400"/>
                  </a:cubicBezTo>
                  <a:cubicBezTo>
                    <a:pt x="231" y="390"/>
                    <a:pt x="238" y="383"/>
                    <a:pt x="246" y="376"/>
                  </a:cubicBezTo>
                  <a:cubicBezTo>
                    <a:pt x="247" y="374"/>
                    <a:pt x="249" y="373"/>
                    <a:pt x="250" y="372"/>
                  </a:cubicBezTo>
                  <a:cubicBezTo>
                    <a:pt x="255" y="368"/>
                    <a:pt x="260" y="364"/>
                    <a:pt x="265" y="360"/>
                  </a:cubicBezTo>
                  <a:cubicBezTo>
                    <a:pt x="279" y="348"/>
                    <a:pt x="294" y="337"/>
                    <a:pt x="312" y="330"/>
                  </a:cubicBezTo>
                  <a:cubicBezTo>
                    <a:pt x="322" y="326"/>
                    <a:pt x="333" y="325"/>
                    <a:pt x="344" y="323"/>
                  </a:cubicBezTo>
                  <a:cubicBezTo>
                    <a:pt x="349" y="323"/>
                    <a:pt x="355" y="322"/>
                    <a:pt x="361" y="321"/>
                  </a:cubicBezTo>
                  <a:cubicBezTo>
                    <a:pt x="363" y="321"/>
                    <a:pt x="365" y="321"/>
                    <a:pt x="367" y="320"/>
                  </a:cubicBezTo>
                  <a:cubicBezTo>
                    <a:pt x="366" y="319"/>
                    <a:pt x="366" y="318"/>
                    <a:pt x="365" y="317"/>
                  </a:cubicBezTo>
                  <a:cubicBezTo>
                    <a:pt x="364" y="315"/>
                    <a:pt x="363" y="313"/>
                    <a:pt x="361" y="312"/>
                  </a:cubicBezTo>
                  <a:cubicBezTo>
                    <a:pt x="358" y="307"/>
                    <a:pt x="353" y="303"/>
                    <a:pt x="349" y="300"/>
                  </a:cubicBezTo>
                  <a:cubicBezTo>
                    <a:pt x="326" y="282"/>
                    <a:pt x="311" y="259"/>
                    <a:pt x="299" y="232"/>
                  </a:cubicBezTo>
                  <a:cubicBezTo>
                    <a:pt x="298" y="230"/>
                    <a:pt x="297" y="228"/>
                    <a:pt x="296" y="225"/>
                  </a:cubicBezTo>
                  <a:cubicBezTo>
                    <a:pt x="296" y="225"/>
                    <a:pt x="296" y="225"/>
                    <a:pt x="296" y="225"/>
                  </a:cubicBezTo>
                  <a:cubicBezTo>
                    <a:pt x="284" y="197"/>
                    <a:pt x="271" y="168"/>
                    <a:pt x="250" y="144"/>
                  </a:cubicBezTo>
                  <a:cubicBezTo>
                    <a:pt x="249" y="143"/>
                    <a:pt x="249" y="141"/>
                    <a:pt x="249" y="140"/>
                  </a:cubicBezTo>
                  <a:cubicBezTo>
                    <a:pt x="264" y="134"/>
                    <a:pt x="279" y="128"/>
                    <a:pt x="294" y="123"/>
                  </a:cubicBezTo>
                  <a:cubicBezTo>
                    <a:pt x="296" y="122"/>
                    <a:pt x="298" y="121"/>
                    <a:pt x="301" y="120"/>
                  </a:cubicBezTo>
                  <a:cubicBezTo>
                    <a:pt x="310" y="117"/>
                    <a:pt x="320" y="113"/>
                    <a:pt x="330" y="110"/>
                  </a:cubicBezTo>
                  <a:cubicBezTo>
                    <a:pt x="355" y="101"/>
                    <a:pt x="381" y="99"/>
                    <a:pt x="408" y="108"/>
                  </a:cubicBezTo>
                  <a:cubicBezTo>
                    <a:pt x="410" y="109"/>
                    <a:pt x="412" y="109"/>
                    <a:pt x="413" y="109"/>
                  </a:cubicBezTo>
                  <a:cubicBezTo>
                    <a:pt x="417" y="110"/>
                    <a:pt x="419" y="109"/>
                    <a:pt x="425" y="104"/>
                  </a:cubicBezTo>
                  <a:cubicBezTo>
                    <a:pt x="418" y="91"/>
                    <a:pt x="408" y="82"/>
                    <a:pt x="397" y="74"/>
                  </a:cubicBezTo>
                  <a:cubicBezTo>
                    <a:pt x="396" y="74"/>
                    <a:pt x="396" y="73"/>
                    <a:pt x="395" y="73"/>
                  </a:cubicBezTo>
                  <a:cubicBezTo>
                    <a:pt x="386" y="67"/>
                    <a:pt x="377" y="61"/>
                    <a:pt x="368" y="56"/>
                  </a:cubicBezTo>
                  <a:cubicBezTo>
                    <a:pt x="360" y="50"/>
                    <a:pt x="350" y="44"/>
                    <a:pt x="341" y="39"/>
                  </a:cubicBezTo>
                  <a:cubicBezTo>
                    <a:pt x="339" y="38"/>
                    <a:pt x="337" y="37"/>
                    <a:pt x="335" y="36"/>
                  </a:cubicBezTo>
                  <a:cubicBezTo>
                    <a:pt x="308" y="22"/>
                    <a:pt x="278" y="12"/>
                    <a:pt x="254" y="7"/>
                  </a:cubicBezTo>
                  <a:cubicBezTo>
                    <a:pt x="245" y="4"/>
                    <a:pt x="236" y="3"/>
                    <a:pt x="227" y="2"/>
                  </a:cubicBezTo>
                  <a:cubicBezTo>
                    <a:pt x="224" y="1"/>
                    <a:pt x="222" y="1"/>
                    <a:pt x="219" y="1"/>
                  </a:cubicBezTo>
                  <a:cubicBezTo>
                    <a:pt x="206" y="0"/>
                    <a:pt x="193" y="0"/>
                    <a:pt x="180" y="1"/>
                  </a:cubicBezTo>
                  <a:cubicBezTo>
                    <a:pt x="178" y="1"/>
                    <a:pt x="175" y="1"/>
                    <a:pt x="172" y="1"/>
                  </a:cubicBezTo>
                  <a:cubicBezTo>
                    <a:pt x="134" y="6"/>
                    <a:pt x="99" y="19"/>
                    <a:pt x="65" y="36"/>
                  </a:cubicBezTo>
                  <a:cubicBezTo>
                    <a:pt x="63" y="37"/>
                    <a:pt x="61" y="38"/>
                    <a:pt x="59" y="39"/>
                  </a:cubicBezTo>
                  <a:cubicBezTo>
                    <a:pt x="41" y="49"/>
                    <a:pt x="24" y="59"/>
                    <a:pt x="6" y="70"/>
                  </a:cubicBezTo>
                  <a:cubicBezTo>
                    <a:pt x="4" y="72"/>
                    <a:pt x="2" y="73"/>
                    <a:pt x="0" y="75"/>
                  </a:cubicBezTo>
                  <a:cubicBezTo>
                    <a:pt x="0" y="75"/>
                    <a:pt x="1" y="75"/>
                    <a:pt x="2" y="75"/>
                  </a:cubicBezTo>
                  <a:cubicBezTo>
                    <a:pt x="45" y="77"/>
                    <a:pt x="64" y="105"/>
                    <a:pt x="80" y="139"/>
                  </a:cubicBezTo>
                  <a:cubicBezTo>
                    <a:pt x="81" y="142"/>
                    <a:pt x="82" y="144"/>
                    <a:pt x="82" y="146"/>
                  </a:cubicBezTo>
                  <a:cubicBezTo>
                    <a:pt x="85" y="151"/>
                    <a:pt x="87" y="156"/>
                    <a:pt x="89" y="161"/>
                  </a:cubicBezTo>
                  <a:cubicBezTo>
                    <a:pt x="97" y="182"/>
                    <a:pt x="109" y="224"/>
                    <a:pt x="132" y="238"/>
                  </a:cubicBezTo>
                  <a:cubicBezTo>
                    <a:pt x="134" y="239"/>
                    <a:pt x="136" y="240"/>
                    <a:pt x="139" y="241"/>
                  </a:cubicBezTo>
                  <a:cubicBezTo>
                    <a:pt x="139" y="241"/>
                    <a:pt x="140" y="241"/>
                    <a:pt x="141" y="241"/>
                  </a:cubicBezTo>
                  <a:cubicBezTo>
                    <a:pt x="139" y="244"/>
                    <a:pt x="137" y="246"/>
                    <a:pt x="135" y="248"/>
                  </a:cubicBezTo>
                  <a:cubicBezTo>
                    <a:pt x="133" y="249"/>
                    <a:pt x="132" y="251"/>
                    <a:pt x="130" y="252"/>
                  </a:cubicBezTo>
                  <a:cubicBezTo>
                    <a:pt x="129" y="253"/>
                    <a:pt x="127" y="255"/>
                    <a:pt x="125" y="256"/>
                  </a:cubicBezTo>
                  <a:cubicBezTo>
                    <a:pt x="100" y="280"/>
                    <a:pt x="80" y="307"/>
                    <a:pt x="65" y="337"/>
                  </a:cubicBezTo>
                  <a:cubicBezTo>
                    <a:pt x="64" y="339"/>
                    <a:pt x="63" y="342"/>
                    <a:pt x="62" y="344"/>
                  </a:cubicBezTo>
                  <a:cubicBezTo>
                    <a:pt x="51" y="367"/>
                    <a:pt x="42" y="393"/>
                    <a:pt x="38" y="421"/>
                  </a:cubicBezTo>
                  <a:cubicBezTo>
                    <a:pt x="36" y="433"/>
                    <a:pt x="34" y="445"/>
                    <a:pt x="33" y="457"/>
                  </a:cubicBezTo>
                  <a:cubicBezTo>
                    <a:pt x="33" y="460"/>
                    <a:pt x="32" y="463"/>
                    <a:pt x="32" y="465"/>
                  </a:cubicBezTo>
                  <a:cubicBezTo>
                    <a:pt x="32" y="473"/>
                    <a:pt x="31" y="481"/>
                    <a:pt x="31" y="489"/>
                  </a:cubicBezTo>
                  <a:cubicBezTo>
                    <a:pt x="31" y="492"/>
                    <a:pt x="31" y="495"/>
                    <a:pt x="31" y="498"/>
                  </a:cubicBezTo>
                  <a:cubicBezTo>
                    <a:pt x="31" y="534"/>
                    <a:pt x="35" y="571"/>
                    <a:pt x="41" y="607"/>
                  </a:cubicBezTo>
                  <a:cubicBezTo>
                    <a:pt x="42" y="611"/>
                    <a:pt x="44" y="615"/>
                    <a:pt x="45" y="620"/>
                  </a:cubicBezTo>
                  <a:cubicBezTo>
                    <a:pt x="46" y="623"/>
                    <a:pt x="47" y="625"/>
                    <a:pt x="48" y="629"/>
                  </a:cubicBezTo>
                  <a:cubicBezTo>
                    <a:pt x="50" y="628"/>
                    <a:pt x="52" y="627"/>
                    <a:pt x="54" y="626"/>
                  </a:cubicBezTo>
                  <a:cubicBezTo>
                    <a:pt x="65" y="622"/>
                    <a:pt x="74" y="619"/>
                    <a:pt x="82" y="615"/>
                  </a:cubicBezTo>
                  <a:cubicBezTo>
                    <a:pt x="101" y="605"/>
                    <a:pt x="121" y="603"/>
                    <a:pt x="141" y="610"/>
                  </a:cubicBezTo>
                  <a:cubicBezTo>
                    <a:pt x="157" y="615"/>
                    <a:pt x="172" y="620"/>
                    <a:pt x="187" y="626"/>
                  </a:cubicBezTo>
                  <a:cubicBezTo>
                    <a:pt x="189" y="627"/>
                    <a:pt x="191" y="628"/>
                    <a:pt x="193" y="629"/>
                  </a:cubicBezTo>
                  <a:cubicBezTo>
                    <a:pt x="201" y="632"/>
                    <a:pt x="209" y="636"/>
                    <a:pt x="217" y="639"/>
                  </a:cubicBezTo>
                  <a:cubicBezTo>
                    <a:pt x="227" y="644"/>
                    <a:pt x="238" y="649"/>
                    <a:pt x="249" y="653"/>
                  </a:cubicBezTo>
                  <a:cubicBezTo>
                    <a:pt x="266" y="660"/>
                    <a:pt x="285" y="666"/>
                    <a:pt x="303" y="671"/>
                  </a:cubicBezTo>
                  <a:cubicBezTo>
                    <a:pt x="304" y="671"/>
                    <a:pt x="306" y="672"/>
                    <a:pt x="307" y="672"/>
                  </a:cubicBezTo>
                  <a:cubicBezTo>
                    <a:pt x="308" y="672"/>
                    <a:pt x="309" y="672"/>
                    <a:pt x="310" y="672"/>
                  </a:cubicBezTo>
                  <a:cubicBezTo>
                    <a:pt x="336" y="677"/>
                    <a:pt x="360" y="674"/>
                    <a:pt x="384" y="664"/>
                  </a:cubicBezTo>
                  <a:cubicBezTo>
                    <a:pt x="386" y="663"/>
                    <a:pt x="388" y="662"/>
                    <a:pt x="390" y="661"/>
                  </a:cubicBezTo>
                  <a:cubicBezTo>
                    <a:pt x="391" y="661"/>
                    <a:pt x="393" y="660"/>
                    <a:pt x="394" y="659"/>
                  </a:cubicBezTo>
                  <a:cubicBezTo>
                    <a:pt x="413" y="650"/>
                    <a:pt x="431" y="641"/>
                    <a:pt x="452" y="630"/>
                  </a:cubicBezTo>
                  <a:cubicBezTo>
                    <a:pt x="452" y="637"/>
                    <a:pt x="452" y="642"/>
                    <a:pt x="451" y="646"/>
                  </a:cubicBezTo>
                  <a:cubicBezTo>
                    <a:pt x="450" y="655"/>
                    <a:pt x="452" y="663"/>
                    <a:pt x="456" y="670"/>
                  </a:cubicBezTo>
                  <a:cubicBezTo>
                    <a:pt x="457" y="671"/>
                    <a:pt x="458" y="673"/>
                    <a:pt x="460" y="675"/>
                  </a:cubicBezTo>
                  <a:cubicBezTo>
                    <a:pt x="461" y="676"/>
                    <a:pt x="462" y="678"/>
                    <a:pt x="463" y="679"/>
                  </a:cubicBezTo>
                  <a:cubicBezTo>
                    <a:pt x="474" y="689"/>
                    <a:pt x="486" y="693"/>
                    <a:pt x="499" y="695"/>
                  </a:cubicBezTo>
                  <a:cubicBezTo>
                    <a:pt x="519" y="698"/>
                    <a:pt x="538" y="694"/>
                    <a:pt x="557" y="686"/>
                  </a:cubicBezTo>
                  <a:cubicBezTo>
                    <a:pt x="558" y="685"/>
                    <a:pt x="559" y="685"/>
                    <a:pt x="560" y="684"/>
                  </a:cubicBezTo>
                  <a:cubicBezTo>
                    <a:pt x="561" y="684"/>
                    <a:pt x="562" y="683"/>
                    <a:pt x="563" y="683"/>
                  </a:cubicBezTo>
                  <a:cubicBezTo>
                    <a:pt x="583" y="673"/>
                    <a:pt x="601" y="660"/>
                    <a:pt x="618" y="645"/>
                  </a:cubicBezTo>
                  <a:cubicBezTo>
                    <a:pt x="626" y="637"/>
                    <a:pt x="635" y="629"/>
                    <a:pt x="643" y="621"/>
                  </a:cubicBezTo>
                  <a:cubicBezTo>
                    <a:pt x="645" y="620"/>
                    <a:pt x="647" y="618"/>
                    <a:pt x="648" y="617"/>
                  </a:cubicBezTo>
                  <a:cubicBezTo>
                    <a:pt x="662" y="604"/>
                    <a:pt x="676" y="591"/>
                    <a:pt x="689" y="578"/>
                  </a:cubicBezTo>
                  <a:cubicBezTo>
                    <a:pt x="700" y="568"/>
                    <a:pt x="711" y="558"/>
                    <a:pt x="722" y="548"/>
                  </a:cubicBezTo>
                  <a:cubicBezTo>
                    <a:pt x="723" y="547"/>
                    <a:pt x="725" y="545"/>
                    <a:pt x="727" y="544"/>
                  </a:cubicBezTo>
                  <a:cubicBezTo>
                    <a:pt x="737" y="535"/>
                    <a:pt x="748" y="526"/>
                    <a:pt x="760" y="518"/>
                  </a:cubicBezTo>
                  <a:cubicBezTo>
                    <a:pt x="765" y="514"/>
                    <a:pt x="770" y="511"/>
                    <a:pt x="776" y="507"/>
                  </a:cubicBezTo>
                  <a:cubicBezTo>
                    <a:pt x="779" y="505"/>
                    <a:pt x="781" y="504"/>
                    <a:pt x="784" y="502"/>
                  </a:cubicBezTo>
                  <a:cubicBezTo>
                    <a:pt x="794" y="498"/>
                    <a:pt x="803" y="494"/>
                    <a:pt x="814" y="493"/>
                  </a:cubicBezTo>
                  <a:cubicBezTo>
                    <a:pt x="815" y="493"/>
                    <a:pt x="816" y="493"/>
                    <a:pt x="817" y="4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7" name="Freeform 21"/>
            <p:cNvSpPr/>
            <p:nvPr>
              <p:custDataLst>
                <p:tags r:id="rId18"/>
              </p:custDataLst>
            </p:nvPr>
          </p:nvSpPr>
          <p:spPr bwMode="auto">
            <a:xfrm>
              <a:off x="8164513" y="3014663"/>
              <a:ext cx="2482850" cy="1689100"/>
            </a:xfrm>
            <a:custGeom>
              <a:avLst/>
              <a:gdLst>
                <a:gd name="T0" fmla="*/ 590 w 661"/>
                <a:gd name="T1" fmla="*/ 69 h 450"/>
                <a:gd name="T2" fmla="*/ 539 w 661"/>
                <a:gd name="T3" fmla="*/ 31 h 450"/>
                <a:gd name="T4" fmla="*/ 502 w 661"/>
                <a:gd name="T5" fmla="*/ 15 h 450"/>
                <a:gd name="T6" fmla="*/ 433 w 661"/>
                <a:gd name="T7" fmla="*/ 1 h 450"/>
                <a:gd name="T8" fmla="*/ 350 w 661"/>
                <a:gd name="T9" fmla="*/ 6 h 450"/>
                <a:gd name="T10" fmla="*/ 273 w 661"/>
                <a:gd name="T11" fmla="*/ 51 h 450"/>
                <a:gd name="T12" fmla="*/ 205 w 661"/>
                <a:gd name="T13" fmla="*/ 72 h 450"/>
                <a:gd name="T14" fmla="*/ 221 w 661"/>
                <a:gd name="T15" fmla="*/ 59 h 450"/>
                <a:gd name="T16" fmla="*/ 246 w 661"/>
                <a:gd name="T17" fmla="*/ 40 h 450"/>
                <a:gd name="T18" fmla="*/ 153 w 661"/>
                <a:gd name="T19" fmla="*/ 97 h 450"/>
                <a:gd name="T20" fmla="*/ 77 w 661"/>
                <a:gd name="T21" fmla="*/ 173 h 450"/>
                <a:gd name="T22" fmla="*/ 38 w 661"/>
                <a:gd name="T23" fmla="*/ 228 h 450"/>
                <a:gd name="T24" fmla="*/ 16 w 661"/>
                <a:gd name="T25" fmla="*/ 272 h 450"/>
                <a:gd name="T26" fmla="*/ 0 w 661"/>
                <a:gd name="T27" fmla="*/ 316 h 450"/>
                <a:gd name="T28" fmla="*/ 7 w 661"/>
                <a:gd name="T29" fmla="*/ 319 h 450"/>
                <a:gd name="T30" fmla="*/ 25 w 661"/>
                <a:gd name="T31" fmla="*/ 281 h 450"/>
                <a:gd name="T32" fmla="*/ 76 w 661"/>
                <a:gd name="T33" fmla="*/ 208 h 450"/>
                <a:gd name="T34" fmla="*/ 140 w 661"/>
                <a:gd name="T35" fmla="*/ 146 h 450"/>
                <a:gd name="T36" fmla="*/ 229 w 661"/>
                <a:gd name="T37" fmla="*/ 90 h 450"/>
                <a:gd name="T38" fmla="*/ 289 w 661"/>
                <a:gd name="T39" fmla="*/ 67 h 450"/>
                <a:gd name="T40" fmla="*/ 400 w 661"/>
                <a:gd name="T41" fmla="*/ 51 h 450"/>
                <a:gd name="T42" fmla="*/ 457 w 661"/>
                <a:gd name="T43" fmla="*/ 59 h 450"/>
                <a:gd name="T44" fmla="*/ 550 w 661"/>
                <a:gd name="T45" fmla="*/ 118 h 450"/>
                <a:gd name="T46" fmla="*/ 571 w 661"/>
                <a:gd name="T47" fmla="*/ 150 h 450"/>
                <a:gd name="T48" fmla="*/ 578 w 661"/>
                <a:gd name="T49" fmla="*/ 168 h 450"/>
                <a:gd name="T50" fmla="*/ 586 w 661"/>
                <a:gd name="T51" fmla="*/ 236 h 450"/>
                <a:gd name="T52" fmla="*/ 554 w 661"/>
                <a:gd name="T53" fmla="*/ 345 h 450"/>
                <a:gd name="T54" fmla="*/ 507 w 661"/>
                <a:gd name="T55" fmla="*/ 371 h 450"/>
                <a:gd name="T56" fmla="*/ 498 w 661"/>
                <a:gd name="T57" fmla="*/ 371 h 450"/>
                <a:gd name="T58" fmla="*/ 498 w 661"/>
                <a:gd name="T59" fmla="*/ 371 h 450"/>
                <a:gd name="T60" fmla="*/ 493 w 661"/>
                <a:gd name="T61" fmla="*/ 370 h 450"/>
                <a:gd name="T62" fmla="*/ 490 w 661"/>
                <a:gd name="T63" fmla="*/ 369 h 450"/>
                <a:gd name="T64" fmla="*/ 460 w 661"/>
                <a:gd name="T65" fmla="*/ 349 h 450"/>
                <a:gd name="T66" fmla="*/ 439 w 661"/>
                <a:gd name="T67" fmla="*/ 301 h 450"/>
                <a:gd name="T68" fmla="*/ 448 w 661"/>
                <a:gd name="T69" fmla="*/ 243 h 450"/>
                <a:gd name="T70" fmla="*/ 489 w 661"/>
                <a:gd name="T71" fmla="*/ 228 h 450"/>
                <a:gd name="T72" fmla="*/ 522 w 661"/>
                <a:gd name="T73" fmla="*/ 235 h 450"/>
                <a:gd name="T74" fmla="*/ 513 w 661"/>
                <a:gd name="T75" fmla="*/ 218 h 450"/>
                <a:gd name="T76" fmla="*/ 464 w 661"/>
                <a:gd name="T77" fmla="*/ 201 h 450"/>
                <a:gd name="T78" fmla="*/ 422 w 661"/>
                <a:gd name="T79" fmla="*/ 214 h 450"/>
                <a:gd name="T80" fmla="*/ 393 w 661"/>
                <a:gd name="T81" fmla="*/ 252 h 450"/>
                <a:gd name="T82" fmla="*/ 382 w 661"/>
                <a:gd name="T83" fmla="*/ 305 h 450"/>
                <a:gd name="T84" fmla="*/ 392 w 661"/>
                <a:gd name="T85" fmla="*/ 363 h 450"/>
                <a:gd name="T86" fmla="*/ 414 w 661"/>
                <a:gd name="T87" fmla="*/ 403 h 450"/>
                <a:gd name="T88" fmla="*/ 483 w 661"/>
                <a:gd name="T89" fmla="*/ 446 h 450"/>
                <a:gd name="T90" fmla="*/ 486 w 661"/>
                <a:gd name="T91" fmla="*/ 447 h 450"/>
                <a:gd name="T92" fmla="*/ 497 w 661"/>
                <a:gd name="T93" fmla="*/ 449 h 450"/>
                <a:gd name="T94" fmla="*/ 510 w 661"/>
                <a:gd name="T95" fmla="*/ 450 h 450"/>
                <a:gd name="T96" fmla="*/ 564 w 661"/>
                <a:gd name="T97" fmla="*/ 440 h 450"/>
                <a:gd name="T98" fmla="*/ 609 w 661"/>
                <a:gd name="T99" fmla="*/ 409 h 450"/>
                <a:gd name="T100" fmla="*/ 637 w 661"/>
                <a:gd name="T101" fmla="*/ 367 h 450"/>
                <a:gd name="T102" fmla="*/ 658 w 661"/>
                <a:gd name="T103" fmla="*/ 294 h 450"/>
                <a:gd name="T104" fmla="*/ 647 w 661"/>
                <a:gd name="T105" fmla="*/ 163 h 450"/>
                <a:gd name="T106" fmla="*/ 638 w 661"/>
                <a:gd name="T107" fmla="*/ 136 h 450"/>
                <a:gd name="T108" fmla="*/ 628 w 661"/>
                <a:gd name="T109" fmla="*/ 11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1" h="450">
                  <a:moveTo>
                    <a:pt x="600" y="79"/>
                  </a:moveTo>
                  <a:cubicBezTo>
                    <a:pt x="598" y="77"/>
                    <a:pt x="596" y="76"/>
                    <a:pt x="595" y="74"/>
                  </a:cubicBezTo>
                  <a:cubicBezTo>
                    <a:pt x="593" y="72"/>
                    <a:pt x="592" y="71"/>
                    <a:pt x="590" y="69"/>
                  </a:cubicBezTo>
                  <a:cubicBezTo>
                    <a:pt x="584" y="63"/>
                    <a:pt x="578" y="58"/>
                    <a:pt x="572" y="52"/>
                  </a:cubicBezTo>
                  <a:cubicBezTo>
                    <a:pt x="562" y="45"/>
                    <a:pt x="553" y="39"/>
                    <a:pt x="542" y="33"/>
                  </a:cubicBezTo>
                  <a:cubicBezTo>
                    <a:pt x="541" y="32"/>
                    <a:pt x="540" y="32"/>
                    <a:pt x="539" y="31"/>
                  </a:cubicBezTo>
                  <a:cubicBezTo>
                    <a:pt x="534" y="28"/>
                    <a:pt x="529" y="25"/>
                    <a:pt x="523" y="23"/>
                  </a:cubicBezTo>
                  <a:cubicBezTo>
                    <a:pt x="517" y="20"/>
                    <a:pt x="511" y="18"/>
                    <a:pt x="505" y="15"/>
                  </a:cubicBezTo>
                  <a:cubicBezTo>
                    <a:pt x="504" y="15"/>
                    <a:pt x="503" y="15"/>
                    <a:pt x="502" y="15"/>
                  </a:cubicBezTo>
                  <a:cubicBezTo>
                    <a:pt x="500" y="14"/>
                    <a:pt x="498" y="13"/>
                    <a:pt x="495" y="12"/>
                  </a:cubicBezTo>
                  <a:cubicBezTo>
                    <a:pt x="487" y="9"/>
                    <a:pt x="478" y="7"/>
                    <a:pt x="469" y="5"/>
                  </a:cubicBezTo>
                  <a:cubicBezTo>
                    <a:pt x="457" y="3"/>
                    <a:pt x="445" y="1"/>
                    <a:pt x="433" y="1"/>
                  </a:cubicBezTo>
                  <a:cubicBezTo>
                    <a:pt x="421" y="0"/>
                    <a:pt x="409" y="0"/>
                    <a:pt x="397" y="0"/>
                  </a:cubicBezTo>
                  <a:cubicBezTo>
                    <a:pt x="385" y="1"/>
                    <a:pt x="374" y="2"/>
                    <a:pt x="362" y="4"/>
                  </a:cubicBezTo>
                  <a:cubicBezTo>
                    <a:pt x="358" y="4"/>
                    <a:pt x="354" y="5"/>
                    <a:pt x="350" y="6"/>
                  </a:cubicBezTo>
                  <a:cubicBezTo>
                    <a:pt x="349" y="6"/>
                    <a:pt x="347" y="6"/>
                    <a:pt x="346" y="7"/>
                  </a:cubicBezTo>
                  <a:cubicBezTo>
                    <a:pt x="345" y="7"/>
                    <a:pt x="344" y="8"/>
                    <a:pt x="344" y="8"/>
                  </a:cubicBezTo>
                  <a:cubicBezTo>
                    <a:pt x="318" y="27"/>
                    <a:pt x="294" y="41"/>
                    <a:pt x="273" y="51"/>
                  </a:cubicBezTo>
                  <a:cubicBezTo>
                    <a:pt x="253" y="60"/>
                    <a:pt x="235" y="66"/>
                    <a:pt x="223" y="68"/>
                  </a:cubicBezTo>
                  <a:cubicBezTo>
                    <a:pt x="217" y="70"/>
                    <a:pt x="213" y="71"/>
                    <a:pt x="210" y="71"/>
                  </a:cubicBezTo>
                  <a:cubicBezTo>
                    <a:pt x="207" y="72"/>
                    <a:pt x="205" y="72"/>
                    <a:pt x="205" y="72"/>
                  </a:cubicBezTo>
                  <a:cubicBezTo>
                    <a:pt x="203" y="64"/>
                    <a:pt x="203" y="64"/>
                    <a:pt x="203" y="64"/>
                  </a:cubicBezTo>
                  <a:cubicBezTo>
                    <a:pt x="203" y="64"/>
                    <a:pt x="205" y="64"/>
                    <a:pt x="208" y="63"/>
                  </a:cubicBezTo>
                  <a:cubicBezTo>
                    <a:pt x="211" y="62"/>
                    <a:pt x="215" y="61"/>
                    <a:pt x="221" y="59"/>
                  </a:cubicBezTo>
                  <a:cubicBezTo>
                    <a:pt x="232" y="55"/>
                    <a:pt x="248" y="49"/>
                    <a:pt x="267" y="38"/>
                  </a:cubicBezTo>
                  <a:cubicBezTo>
                    <a:pt x="276" y="33"/>
                    <a:pt x="285" y="27"/>
                    <a:pt x="295" y="20"/>
                  </a:cubicBezTo>
                  <a:cubicBezTo>
                    <a:pt x="278" y="26"/>
                    <a:pt x="262" y="32"/>
                    <a:pt x="246" y="40"/>
                  </a:cubicBezTo>
                  <a:cubicBezTo>
                    <a:pt x="244" y="41"/>
                    <a:pt x="242" y="42"/>
                    <a:pt x="240" y="43"/>
                  </a:cubicBezTo>
                  <a:cubicBezTo>
                    <a:pt x="230" y="47"/>
                    <a:pt x="221" y="52"/>
                    <a:pt x="212" y="58"/>
                  </a:cubicBezTo>
                  <a:cubicBezTo>
                    <a:pt x="190" y="70"/>
                    <a:pt x="171" y="83"/>
                    <a:pt x="153" y="97"/>
                  </a:cubicBezTo>
                  <a:cubicBezTo>
                    <a:pt x="151" y="99"/>
                    <a:pt x="150" y="100"/>
                    <a:pt x="148" y="102"/>
                  </a:cubicBezTo>
                  <a:cubicBezTo>
                    <a:pt x="139" y="109"/>
                    <a:pt x="130" y="117"/>
                    <a:pt x="122" y="125"/>
                  </a:cubicBezTo>
                  <a:cubicBezTo>
                    <a:pt x="105" y="141"/>
                    <a:pt x="90" y="157"/>
                    <a:pt x="77" y="173"/>
                  </a:cubicBezTo>
                  <a:cubicBezTo>
                    <a:pt x="76" y="174"/>
                    <a:pt x="74" y="176"/>
                    <a:pt x="73" y="178"/>
                  </a:cubicBezTo>
                  <a:cubicBezTo>
                    <a:pt x="68" y="184"/>
                    <a:pt x="64" y="190"/>
                    <a:pt x="60" y="195"/>
                  </a:cubicBezTo>
                  <a:cubicBezTo>
                    <a:pt x="51" y="207"/>
                    <a:pt x="44" y="218"/>
                    <a:pt x="38" y="228"/>
                  </a:cubicBezTo>
                  <a:cubicBezTo>
                    <a:pt x="32" y="239"/>
                    <a:pt x="27" y="249"/>
                    <a:pt x="23" y="258"/>
                  </a:cubicBezTo>
                  <a:cubicBezTo>
                    <a:pt x="21" y="260"/>
                    <a:pt x="20" y="263"/>
                    <a:pt x="19" y="266"/>
                  </a:cubicBezTo>
                  <a:cubicBezTo>
                    <a:pt x="18" y="268"/>
                    <a:pt x="17" y="270"/>
                    <a:pt x="16" y="272"/>
                  </a:cubicBezTo>
                  <a:cubicBezTo>
                    <a:pt x="11" y="283"/>
                    <a:pt x="7" y="293"/>
                    <a:pt x="5" y="300"/>
                  </a:cubicBezTo>
                  <a:cubicBezTo>
                    <a:pt x="3" y="305"/>
                    <a:pt x="2" y="309"/>
                    <a:pt x="1" y="312"/>
                  </a:cubicBezTo>
                  <a:cubicBezTo>
                    <a:pt x="0" y="314"/>
                    <a:pt x="0" y="316"/>
                    <a:pt x="0" y="316"/>
                  </a:cubicBezTo>
                  <a:cubicBezTo>
                    <a:pt x="2" y="317"/>
                    <a:pt x="2" y="317"/>
                    <a:pt x="2" y="317"/>
                  </a:cubicBezTo>
                  <a:cubicBezTo>
                    <a:pt x="4" y="317"/>
                    <a:pt x="4" y="317"/>
                    <a:pt x="4" y="317"/>
                  </a:cubicBezTo>
                  <a:cubicBezTo>
                    <a:pt x="7" y="319"/>
                    <a:pt x="7" y="319"/>
                    <a:pt x="7" y="319"/>
                  </a:cubicBezTo>
                  <a:cubicBezTo>
                    <a:pt x="7" y="319"/>
                    <a:pt x="8" y="317"/>
                    <a:pt x="9" y="315"/>
                  </a:cubicBezTo>
                  <a:cubicBezTo>
                    <a:pt x="10" y="312"/>
                    <a:pt x="12" y="309"/>
                    <a:pt x="14" y="304"/>
                  </a:cubicBezTo>
                  <a:cubicBezTo>
                    <a:pt x="17" y="298"/>
                    <a:pt x="20" y="290"/>
                    <a:pt x="25" y="281"/>
                  </a:cubicBezTo>
                  <a:cubicBezTo>
                    <a:pt x="26" y="279"/>
                    <a:pt x="27" y="277"/>
                    <a:pt x="29" y="275"/>
                  </a:cubicBezTo>
                  <a:cubicBezTo>
                    <a:pt x="31" y="272"/>
                    <a:pt x="33" y="268"/>
                    <a:pt x="35" y="264"/>
                  </a:cubicBezTo>
                  <a:cubicBezTo>
                    <a:pt x="45" y="248"/>
                    <a:pt x="58" y="228"/>
                    <a:pt x="76" y="208"/>
                  </a:cubicBezTo>
                  <a:cubicBezTo>
                    <a:pt x="80" y="203"/>
                    <a:pt x="84" y="198"/>
                    <a:pt x="89" y="193"/>
                  </a:cubicBezTo>
                  <a:cubicBezTo>
                    <a:pt x="90" y="192"/>
                    <a:pt x="92" y="190"/>
                    <a:pt x="93" y="189"/>
                  </a:cubicBezTo>
                  <a:cubicBezTo>
                    <a:pt x="107" y="174"/>
                    <a:pt x="122" y="160"/>
                    <a:pt x="140" y="146"/>
                  </a:cubicBezTo>
                  <a:cubicBezTo>
                    <a:pt x="150" y="138"/>
                    <a:pt x="160" y="131"/>
                    <a:pt x="170" y="124"/>
                  </a:cubicBezTo>
                  <a:cubicBezTo>
                    <a:pt x="172" y="123"/>
                    <a:pt x="174" y="121"/>
                    <a:pt x="176" y="120"/>
                  </a:cubicBezTo>
                  <a:cubicBezTo>
                    <a:pt x="192" y="110"/>
                    <a:pt x="210" y="99"/>
                    <a:pt x="229" y="90"/>
                  </a:cubicBezTo>
                  <a:cubicBezTo>
                    <a:pt x="242" y="84"/>
                    <a:pt x="256" y="78"/>
                    <a:pt x="271" y="73"/>
                  </a:cubicBezTo>
                  <a:cubicBezTo>
                    <a:pt x="273" y="72"/>
                    <a:pt x="275" y="72"/>
                    <a:pt x="277" y="71"/>
                  </a:cubicBezTo>
                  <a:cubicBezTo>
                    <a:pt x="281" y="69"/>
                    <a:pt x="285" y="68"/>
                    <a:pt x="289" y="67"/>
                  </a:cubicBezTo>
                  <a:cubicBezTo>
                    <a:pt x="293" y="66"/>
                    <a:pt x="298" y="64"/>
                    <a:pt x="302" y="63"/>
                  </a:cubicBezTo>
                  <a:cubicBezTo>
                    <a:pt x="314" y="60"/>
                    <a:pt x="326" y="57"/>
                    <a:pt x="339" y="55"/>
                  </a:cubicBezTo>
                  <a:cubicBezTo>
                    <a:pt x="359" y="52"/>
                    <a:pt x="379" y="50"/>
                    <a:pt x="400" y="51"/>
                  </a:cubicBezTo>
                  <a:cubicBezTo>
                    <a:pt x="403" y="51"/>
                    <a:pt x="406" y="51"/>
                    <a:pt x="409" y="51"/>
                  </a:cubicBezTo>
                  <a:cubicBezTo>
                    <a:pt x="423" y="52"/>
                    <a:pt x="437" y="54"/>
                    <a:pt x="450" y="57"/>
                  </a:cubicBezTo>
                  <a:cubicBezTo>
                    <a:pt x="452" y="58"/>
                    <a:pt x="455" y="58"/>
                    <a:pt x="457" y="59"/>
                  </a:cubicBezTo>
                  <a:cubicBezTo>
                    <a:pt x="457" y="59"/>
                    <a:pt x="457" y="59"/>
                    <a:pt x="458" y="59"/>
                  </a:cubicBezTo>
                  <a:cubicBezTo>
                    <a:pt x="492" y="68"/>
                    <a:pt x="523" y="87"/>
                    <a:pt x="546" y="113"/>
                  </a:cubicBezTo>
                  <a:cubicBezTo>
                    <a:pt x="548" y="114"/>
                    <a:pt x="549" y="116"/>
                    <a:pt x="550" y="118"/>
                  </a:cubicBezTo>
                  <a:cubicBezTo>
                    <a:pt x="551" y="118"/>
                    <a:pt x="551" y="119"/>
                    <a:pt x="552" y="120"/>
                  </a:cubicBezTo>
                  <a:cubicBezTo>
                    <a:pt x="558" y="127"/>
                    <a:pt x="563" y="135"/>
                    <a:pt x="568" y="143"/>
                  </a:cubicBezTo>
                  <a:cubicBezTo>
                    <a:pt x="571" y="150"/>
                    <a:pt x="571" y="150"/>
                    <a:pt x="571" y="150"/>
                  </a:cubicBezTo>
                  <a:cubicBezTo>
                    <a:pt x="572" y="150"/>
                    <a:pt x="574" y="155"/>
                    <a:pt x="574" y="156"/>
                  </a:cubicBezTo>
                  <a:cubicBezTo>
                    <a:pt x="575" y="157"/>
                    <a:pt x="576" y="160"/>
                    <a:pt x="576" y="162"/>
                  </a:cubicBezTo>
                  <a:cubicBezTo>
                    <a:pt x="577" y="164"/>
                    <a:pt x="578" y="166"/>
                    <a:pt x="578" y="168"/>
                  </a:cubicBezTo>
                  <a:cubicBezTo>
                    <a:pt x="584" y="185"/>
                    <a:pt x="586" y="205"/>
                    <a:pt x="586" y="224"/>
                  </a:cubicBezTo>
                  <a:cubicBezTo>
                    <a:pt x="586" y="224"/>
                    <a:pt x="586" y="224"/>
                    <a:pt x="586" y="224"/>
                  </a:cubicBezTo>
                  <a:cubicBezTo>
                    <a:pt x="586" y="228"/>
                    <a:pt x="586" y="232"/>
                    <a:pt x="586" y="236"/>
                  </a:cubicBezTo>
                  <a:cubicBezTo>
                    <a:pt x="585" y="251"/>
                    <a:pt x="583" y="267"/>
                    <a:pt x="580" y="281"/>
                  </a:cubicBezTo>
                  <a:cubicBezTo>
                    <a:pt x="576" y="299"/>
                    <a:pt x="570" y="316"/>
                    <a:pt x="563" y="330"/>
                  </a:cubicBezTo>
                  <a:cubicBezTo>
                    <a:pt x="560" y="336"/>
                    <a:pt x="557" y="341"/>
                    <a:pt x="554" y="345"/>
                  </a:cubicBezTo>
                  <a:cubicBezTo>
                    <a:pt x="552" y="347"/>
                    <a:pt x="551" y="349"/>
                    <a:pt x="550" y="351"/>
                  </a:cubicBezTo>
                  <a:cubicBezTo>
                    <a:pt x="546" y="355"/>
                    <a:pt x="542" y="358"/>
                    <a:pt x="538" y="361"/>
                  </a:cubicBezTo>
                  <a:cubicBezTo>
                    <a:pt x="529" y="368"/>
                    <a:pt x="520" y="371"/>
                    <a:pt x="507" y="371"/>
                  </a:cubicBezTo>
                  <a:cubicBezTo>
                    <a:pt x="505" y="371"/>
                    <a:pt x="504" y="371"/>
                    <a:pt x="502" y="371"/>
                  </a:cubicBezTo>
                  <a:cubicBezTo>
                    <a:pt x="500" y="371"/>
                    <a:pt x="500" y="371"/>
                    <a:pt x="500" y="371"/>
                  </a:cubicBezTo>
                  <a:cubicBezTo>
                    <a:pt x="498" y="371"/>
                    <a:pt x="498" y="371"/>
                    <a:pt x="498" y="371"/>
                  </a:cubicBezTo>
                  <a:cubicBezTo>
                    <a:pt x="498" y="370"/>
                    <a:pt x="498" y="370"/>
                    <a:pt x="498" y="370"/>
                  </a:cubicBezTo>
                  <a:cubicBezTo>
                    <a:pt x="500" y="371"/>
                    <a:pt x="498" y="371"/>
                    <a:pt x="499" y="371"/>
                  </a:cubicBezTo>
                  <a:cubicBezTo>
                    <a:pt x="498" y="371"/>
                    <a:pt x="498" y="371"/>
                    <a:pt x="498" y="371"/>
                  </a:cubicBezTo>
                  <a:cubicBezTo>
                    <a:pt x="495" y="370"/>
                    <a:pt x="495" y="370"/>
                    <a:pt x="495" y="370"/>
                  </a:cubicBezTo>
                  <a:cubicBezTo>
                    <a:pt x="494" y="370"/>
                    <a:pt x="494" y="370"/>
                    <a:pt x="494" y="370"/>
                  </a:cubicBezTo>
                  <a:cubicBezTo>
                    <a:pt x="493" y="370"/>
                    <a:pt x="494" y="370"/>
                    <a:pt x="493" y="370"/>
                  </a:cubicBezTo>
                  <a:cubicBezTo>
                    <a:pt x="493" y="370"/>
                    <a:pt x="493" y="370"/>
                    <a:pt x="493" y="370"/>
                  </a:cubicBezTo>
                  <a:cubicBezTo>
                    <a:pt x="492" y="370"/>
                    <a:pt x="492" y="370"/>
                    <a:pt x="492" y="369"/>
                  </a:cubicBezTo>
                  <a:cubicBezTo>
                    <a:pt x="491" y="369"/>
                    <a:pt x="490" y="369"/>
                    <a:pt x="490" y="369"/>
                  </a:cubicBezTo>
                  <a:cubicBezTo>
                    <a:pt x="485" y="368"/>
                    <a:pt x="480" y="366"/>
                    <a:pt x="475" y="363"/>
                  </a:cubicBezTo>
                  <a:cubicBezTo>
                    <a:pt x="472" y="360"/>
                    <a:pt x="468" y="357"/>
                    <a:pt x="465" y="354"/>
                  </a:cubicBezTo>
                  <a:cubicBezTo>
                    <a:pt x="463" y="352"/>
                    <a:pt x="462" y="351"/>
                    <a:pt x="460" y="349"/>
                  </a:cubicBezTo>
                  <a:cubicBezTo>
                    <a:pt x="457" y="345"/>
                    <a:pt x="454" y="341"/>
                    <a:pt x="452" y="337"/>
                  </a:cubicBezTo>
                  <a:cubicBezTo>
                    <a:pt x="449" y="331"/>
                    <a:pt x="446" y="325"/>
                    <a:pt x="444" y="319"/>
                  </a:cubicBezTo>
                  <a:cubicBezTo>
                    <a:pt x="442" y="313"/>
                    <a:pt x="440" y="307"/>
                    <a:pt x="439" y="301"/>
                  </a:cubicBezTo>
                  <a:cubicBezTo>
                    <a:pt x="437" y="289"/>
                    <a:pt x="437" y="277"/>
                    <a:pt x="438" y="267"/>
                  </a:cubicBezTo>
                  <a:cubicBezTo>
                    <a:pt x="440" y="259"/>
                    <a:pt x="442" y="252"/>
                    <a:pt x="446" y="247"/>
                  </a:cubicBezTo>
                  <a:cubicBezTo>
                    <a:pt x="446" y="245"/>
                    <a:pt x="447" y="244"/>
                    <a:pt x="448" y="243"/>
                  </a:cubicBezTo>
                  <a:cubicBezTo>
                    <a:pt x="449" y="242"/>
                    <a:pt x="449" y="242"/>
                    <a:pt x="449" y="241"/>
                  </a:cubicBezTo>
                  <a:cubicBezTo>
                    <a:pt x="454" y="236"/>
                    <a:pt x="460" y="232"/>
                    <a:pt x="467" y="230"/>
                  </a:cubicBezTo>
                  <a:cubicBezTo>
                    <a:pt x="474" y="228"/>
                    <a:pt x="482" y="228"/>
                    <a:pt x="489" y="228"/>
                  </a:cubicBezTo>
                  <a:cubicBezTo>
                    <a:pt x="496" y="229"/>
                    <a:pt x="502" y="230"/>
                    <a:pt x="507" y="231"/>
                  </a:cubicBezTo>
                  <a:cubicBezTo>
                    <a:pt x="512" y="232"/>
                    <a:pt x="516" y="233"/>
                    <a:pt x="518" y="234"/>
                  </a:cubicBezTo>
                  <a:cubicBezTo>
                    <a:pt x="521" y="235"/>
                    <a:pt x="522" y="235"/>
                    <a:pt x="522" y="235"/>
                  </a:cubicBezTo>
                  <a:cubicBezTo>
                    <a:pt x="526" y="228"/>
                    <a:pt x="526" y="228"/>
                    <a:pt x="526" y="228"/>
                  </a:cubicBezTo>
                  <a:cubicBezTo>
                    <a:pt x="526" y="228"/>
                    <a:pt x="525" y="227"/>
                    <a:pt x="523" y="226"/>
                  </a:cubicBezTo>
                  <a:cubicBezTo>
                    <a:pt x="521" y="224"/>
                    <a:pt x="517" y="221"/>
                    <a:pt x="513" y="218"/>
                  </a:cubicBezTo>
                  <a:cubicBezTo>
                    <a:pt x="508" y="215"/>
                    <a:pt x="502" y="211"/>
                    <a:pt x="494" y="208"/>
                  </a:cubicBezTo>
                  <a:cubicBezTo>
                    <a:pt x="487" y="205"/>
                    <a:pt x="478" y="202"/>
                    <a:pt x="466" y="201"/>
                  </a:cubicBezTo>
                  <a:cubicBezTo>
                    <a:pt x="466" y="201"/>
                    <a:pt x="465" y="201"/>
                    <a:pt x="464" y="201"/>
                  </a:cubicBezTo>
                  <a:cubicBezTo>
                    <a:pt x="462" y="201"/>
                    <a:pt x="460" y="201"/>
                    <a:pt x="457" y="201"/>
                  </a:cubicBezTo>
                  <a:cubicBezTo>
                    <a:pt x="447" y="202"/>
                    <a:pt x="434" y="205"/>
                    <a:pt x="423" y="213"/>
                  </a:cubicBezTo>
                  <a:cubicBezTo>
                    <a:pt x="423" y="214"/>
                    <a:pt x="422" y="214"/>
                    <a:pt x="422" y="214"/>
                  </a:cubicBezTo>
                  <a:cubicBezTo>
                    <a:pt x="420" y="216"/>
                    <a:pt x="418" y="217"/>
                    <a:pt x="417" y="219"/>
                  </a:cubicBezTo>
                  <a:cubicBezTo>
                    <a:pt x="413" y="222"/>
                    <a:pt x="409" y="226"/>
                    <a:pt x="406" y="230"/>
                  </a:cubicBezTo>
                  <a:cubicBezTo>
                    <a:pt x="401" y="237"/>
                    <a:pt x="396" y="245"/>
                    <a:pt x="393" y="252"/>
                  </a:cubicBezTo>
                  <a:cubicBezTo>
                    <a:pt x="390" y="259"/>
                    <a:pt x="388" y="265"/>
                    <a:pt x="387" y="271"/>
                  </a:cubicBezTo>
                  <a:cubicBezTo>
                    <a:pt x="386" y="275"/>
                    <a:pt x="385" y="279"/>
                    <a:pt x="384" y="283"/>
                  </a:cubicBezTo>
                  <a:cubicBezTo>
                    <a:pt x="383" y="290"/>
                    <a:pt x="382" y="297"/>
                    <a:pt x="382" y="305"/>
                  </a:cubicBezTo>
                  <a:cubicBezTo>
                    <a:pt x="382" y="312"/>
                    <a:pt x="382" y="319"/>
                    <a:pt x="383" y="327"/>
                  </a:cubicBezTo>
                  <a:cubicBezTo>
                    <a:pt x="384" y="330"/>
                    <a:pt x="384" y="334"/>
                    <a:pt x="385" y="337"/>
                  </a:cubicBezTo>
                  <a:cubicBezTo>
                    <a:pt x="386" y="346"/>
                    <a:pt x="389" y="354"/>
                    <a:pt x="392" y="363"/>
                  </a:cubicBezTo>
                  <a:cubicBezTo>
                    <a:pt x="395" y="373"/>
                    <a:pt x="400" y="383"/>
                    <a:pt x="406" y="392"/>
                  </a:cubicBezTo>
                  <a:cubicBezTo>
                    <a:pt x="408" y="394"/>
                    <a:pt x="409" y="396"/>
                    <a:pt x="410" y="398"/>
                  </a:cubicBezTo>
                  <a:cubicBezTo>
                    <a:pt x="412" y="400"/>
                    <a:pt x="413" y="402"/>
                    <a:pt x="414" y="403"/>
                  </a:cubicBezTo>
                  <a:cubicBezTo>
                    <a:pt x="419" y="409"/>
                    <a:pt x="424" y="415"/>
                    <a:pt x="430" y="420"/>
                  </a:cubicBezTo>
                  <a:cubicBezTo>
                    <a:pt x="440" y="428"/>
                    <a:pt x="451" y="435"/>
                    <a:pt x="464" y="441"/>
                  </a:cubicBezTo>
                  <a:cubicBezTo>
                    <a:pt x="469" y="443"/>
                    <a:pt x="480" y="446"/>
                    <a:pt x="483" y="446"/>
                  </a:cubicBezTo>
                  <a:cubicBezTo>
                    <a:pt x="483" y="447"/>
                    <a:pt x="483" y="447"/>
                    <a:pt x="483" y="447"/>
                  </a:cubicBezTo>
                  <a:cubicBezTo>
                    <a:pt x="484" y="447"/>
                    <a:pt x="482" y="446"/>
                    <a:pt x="485" y="447"/>
                  </a:cubicBezTo>
                  <a:cubicBezTo>
                    <a:pt x="486" y="447"/>
                    <a:pt x="486" y="447"/>
                    <a:pt x="486" y="447"/>
                  </a:cubicBezTo>
                  <a:cubicBezTo>
                    <a:pt x="488" y="448"/>
                    <a:pt x="488" y="448"/>
                    <a:pt x="488" y="448"/>
                  </a:cubicBezTo>
                  <a:cubicBezTo>
                    <a:pt x="493" y="448"/>
                    <a:pt x="493" y="448"/>
                    <a:pt x="493" y="448"/>
                  </a:cubicBezTo>
                  <a:cubicBezTo>
                    <a:pt x="494" y="449"/>
                    <a:pt x="496" y="449"/>
                    <a:pt x="497" y="449"/>
                  </a:cubicBezTo>
                  <a:cubicBezTo>
                    <a:pt x="499" y="449"/>
                    <a:pt x="501" y="449"/>
                    <a:pt x="502" y="450"/>
                  </a:cubicBezTo>
                  <a:cubicBezTo>
                    <a:pt x="504" y="450"/>
                    <a:pt x="506" y="450"/>
                    <a:pt x="507" y="450"/>
                  </a:cubicBezTo>
                  <a:cubicBezTo>
                    <a:pt x="508" y="450"/>
                    <a:pt x="509" y="450"/>
                    <a:pt x="510" y="450"/>
                  </a:cubicBezTo>
                  <a:cubicBezTo>
                    <a:pt x="513" y="450"/>
                    <a:pt x="516" y="450"/>
                    <a:pt x="519" y="450"/>
                  </a:cubicBezTo>
                  <a:cubicBezTo>
                    <a:pt x="527" y="450"/>
                    <a:pt x="535" y="449"/>
                    <a:pt x="544" y="447"/>
                  </a:cubicBezTo>
                  <a:cubicBezTo>
                    <a:pt x="551" y="446"/>
                    <a:pt x="558" y="443"/>
                    <a:pt x="564" y="440"/>
                  </a:cubicBezTo>
                  <a:cubicBezTo>
                    <a:pt x="571" y="438"/>
                    <a:pt x="578" y="434"/>
                    <a:pt x="584" y="430"/>
                  </a:cubicBezTo>
                  <a:cubicBezTo>
                    <a:pt x="590" y="426"/>
                    <a:pt x="596" y="422"/>
                    <a:pt x="601" y="417"/>
                  </a:cubicBezTo>
                  <a:cubicBezTo>
                    <a:pt x="604" y="414"/>
                    <a:pt x="606" y="412"/>
                    <a:pt x="609" y="409"/>
                  </a:cubicBezTo>
                  <a:cubicBezTo>
                    <a:pt x="610" y="408"/>
                    <a:pt x="612" y="406"/>
                    <a:pt x="613" y="404"/>
                  </a:cubicBezTo>
                  <a:cubicBezTo>
                    <a:pt x="614" y="403"/>
                    <a:pt x="615" y="402"/>
                    <a:pt x="616" y="401"/>
                  </a:cubicBezTo>
                  <a:cubicBezTo>
                    <a:pt x="625" y="390"/>
                    <a:pt x="632" y="379"/>
                    <a:pt x="637" y="367"/>
                  </a:cubicBezTo>
                  <a:cubicBezTo>
                    <a:pt x="646" y="350"/>
                    <a:pt x="651" y="333"/>
                    <a:pt x="655" y="315"/>
                  </a:cubicBezTo>
                  <a:cubicBezTo>
                    <a:pt x="656" y="310"/>
                    <a:pt x="657" y="304"/>
                    <a:pt x="658" y="298"/>
                  </a:cubicBezTo>
                  <a:cubicBezTo>
                    <a:pt x="658" y="297"/>
                    <a:pt x="658" y="295"/>
                    <a:pt x="658" y="294"/>
                  </a:cubicBezTo>
                  <a:cubicBezTo>
                    <a:pt x="661" y="269"/>
                    <a:pt x="661" y="245"/>
                    <a:pt x="659" y="220"/>
                  </a:cubicBezTo>
                  <a:cubicBezTo>
                    <a:pt x="657" y="203"/>
                    <a:pt x="654" y="186"/>
                    <a:pt x="649" y="170"/>
                  </a:cubicBezTo>
                  <a:cubicBezTo>
                    <a:pt x="649" y="167"/>
                    <a:pt x="648" y="165"/>
                    <a:pt x="647" y="163"/>
                  </a:cubicBezTo>
                  <a:cubicBezTo>
                    <a:pt x="646" y="157"/>
                    <a:pt x="644" y="151"/>
                    <a:pt x="641" y="146"/>
                  </a:cubicBezTo>
                  <a:cubicBezTo>
                    <a:pt x="640" y="143"/>
                    <a:pt x="639" y="140"/>
                    <a:pt x="638" y="137"/>
                  </a:cubicBezTo>
                  <a:cubicBezTo>
                    <a:pt x="638" y="137"/>
                    <a:pt x="638" y="136"/>
                    <a:pt x="638" y="136"/>
                  </a:cubicBezTo>
                  <a:cubicBezTo>
                    <a:pt x="636" y="133"/>
                    <a:pt x="635" y="130"/>
                    <a:pt x="633" y="127"/>
                  </a:cubicBezTo>
                  <a:cubicBezTo>
                    <a:pt x="631" y="123"/>
                    <a:pt x="631" y="122"/>
                    <a:pt x="628" y="118"/>
                  </a:cubicBezTo>
                  <a:cubicBezTo>
                    <a:pt x="628" y="117"/>
                    <a:pt x="628" y="117"/>
                    <a:pt x="628" y="117"/>
                  </a:cubicBezTo>
                  <a:cubicBezTo>
                    <a:pt x="623" y="110"/>
                    <a:pt x="623" y="110"/>
                    <a:pt x="623" y="110"/>
                  </a:cubicBezTo>
                  <a:cubicBezTo>
                    <a:pt x="616" y="99"/>
                    <a:pt x="608" y="89"/>
                    <a:pt x="60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8" name="Freeform 22"/>
            <p:cNvSpPr/>
            <p:nvPr>
              <p:custDataLst>
                <p:tags r:id="rId19"/>
              </p:custDataLst>
            </p:nvPr>
          </p:nvSpPr>
          <p:spPr bwMode="auto">
            <a:xfrm>
              <a:off x="8848726" y="257175"/>
              <a:ext cx="1600200" cy="3027363"/>
            </a:xfrm>
            <a:custGeom>
              <a:avLst/>
              <a:gdLst>
                <a:gd name="T0" fmla="*/ 270 w 426"/>
                <a:gd name="T1" fmla="*/ 639 h 806"/>
                <a:gd name="T2" fmla="*/ 370 w 426"/>
                <a:gd name="T3" fmla="*/ 484 h 806"/>
                <a:gd name="T4" fmla="*/ 413 w 426"/>
                <a:gd name="T5" fmla="*/ 367 h 806"/>
                <a:gd name="T6" fmla="*/ 426 w 426"/>
                <a:gd name="T7" fmla="*/ 257 h 806"/>
                <a:gd name="T8" fmla="*/ 419 w 426"/>
                <a:gd name="T9" fmla="*/ 198 h 806"/>
                <a:gd name="T10" fmla="*/ 397 w 426"/>
                <a:gd name="T11" fmla="*/ 133 h 806"/>
                <a:gd name="T12" fmla="*/ 327 w 426"/>
                <a:gd name="T13" fmla="*/ 49 h 806"/>
                <a:gd name="T14" fmla="*/ 307 w 426"/>
                <a:gd name="T15" fmla="*/ 34 h 806"/>
                <a:gd name="T16" fmla="*/ 296 w 426"/>
                <a:gd name="T17" fmla="*/ 27 h 806"/>
                <a:gd name="T18" fmla="*/ 285 w 426"/>
                <a:gd name="T19" fmla="*/ 21 h 806"/>
                <a:gd name="T20" fmla="*/ 187 w 426"/>
                <a:gd name="T21" fmla="*/ 1 h 806"/>
                <a:gd name="T22" fmla="*/ 94 w 426"/>
                <a:gd name="T23" fmla="*/ 26 h 806"/>
                <a:gd name="T24" fmla="*/ 28 w 426"/>
                <a:gd name="T25" fmla="*/ 85 h 806"/>
                <a:gd name="T26" fmla="*/ 2 w 426"/>
                <a:gd name="T27" fmla="*/ 151 h 806"/>
                <a:gd name="T28" fmla="*/ 3 w 426"/>
                <a:gd name="T29" fmla="*/ 213 h 806"/>
                <a:gd name="T30" fmla="*/ 4 w 426"/>
                <a:gd name="T31" fmla="*/ 219 h 806"/>
                <a:gd name="T32" fmla="*/ 9 w 426"/>
                <a:gd name="T33" fmla="*/ 236 h 806"/>
                <a:gd name="T34" fmla="*/ 58 w 426"/>
                <a:gd name="T35" fmla="*/ 307 h 806"/>
                <a:gd name="T36" fmla="*/ 138 w 426"/>
                <a:gd name="T37" fmla="*/ 336 h 806"/>
                <a:gd name="T38" fmla="*/ 182 w 426"/>
                <a:gd name="T39" fmla="*/ 330 h 806"/>
                <a:gd name="T40" fmla="*/ 254 w 426"/>
                <a:gd name="T41" fmla="*/ 270 h 806"/>
                <a:gd name="T42" fmla="*/ 266 w 426"/>
                <a:gd name="T43" fmla="*/ 230 h 806"/>
                <a:gd name="T44" fmla="*/ 267 w 426"/>
                <a:gd name="T45" fmla="*/ 201 h 806"/>
                <a:gd name="T46" fmla="*/ 258 w 426"/>
                <a:gd name="T47" fmla="*/ 196 h 806"/>
                <a:gd name="T48" fmla="*/ 252 w 426"/>
                <a:gd name="T49" fmla="*/ 216 h 806"/>
                <a:gd name="T50" fmla="*/ 230 w 426"/>
                <a:gd name="T51" fmla="*/ 254 h 806"/>
                <a:gd name="T52" fmla="*/ 169 w 426"/>
                <a:gd name="T53" fmla="*/ 284 h 806"/>
                <a:gd name="T54" fmla="*/ 112 w 426"/>
                <a:gd name="T55" fmla="*/ 269 h 806"/>
                <a:gd name="T56" fmla="*/ 81 w 426"/>
                <a:gd name="T57" fmla="*/ 224 h 806"/>
                <a:gd name="T58" fmla="*/ 79 w 426"/>
                <a:gd name="T59" fmla="*/ 214 h 806"/>
                <a:gd name="T60" fmla="*/ 77 w 426"/>
                <a:gd name="T61" fmla="*/ 201 h 806"/>
                <a:gd name="T62" fmla="*/ 76 w 426"/>
                <a:gd name="T63" fmla="*/ 193 h 806"/>
                <a:gd name="T64" fmla="*/ 77 w 426"/>
                <a:gd name="T65" fmla="*/ 181 h 806"/>
                <a:gd name="T66" fmla="*/ 134 w 426"/>
                <a:gd name="T67" fmla="*/ 99 h 806"/>
                <a:gd name="T68" fmla="*/ 232 w 426"/>
                <a:gd name="T69" fmla="*/ 82 h 806"/>
                <a:gd name="T70" fmla="*/ 259 w 426"/>
                <a:gd name="T71" fmla="*/ 90 h 806"/>
                <a:gd name="T72" fmla="*/ 269 w 426"/>
                <a:gd name="T73" fmla="*/ 95 h 806"/>
                <a:gd name="T74" fmla="*/ 279 w 426"/>
                <a:gd name="T75" fmla="*/ 101 h 806"/>
                <a:gd name="T76" fmla="*/ 322 w 426"/>
                <a:gd name="T77" fmla="*/ 137 h 806"/>
                <a:gd name="T78" fmla="*/ 367 w 426"/>
                <a:gd name="T79" fmla="*/ 249 h 806"/>
                <a:gd name="T80" fmla="*/ 349 w 426"/>
                <a:gd name="T81" fmla="*/ 409 h 806"/>
                <a:gd name="T82" fmla="*/ 336 w 426"/>
                <a:gd name="T83" fmla="*/ 450 h 806"/>
                <a:gd name="T84" fmla="*/ 231 w 426"/>
                <a:gd name="T85" fmla="*/ 638 h 806"/>
                <a:gd name="T86" fmla="*/ 159 w 426"/>
                <a:gd name="T87" fmla="*/ 717 h 806"/>
                <a:gd name="T88" fmla="*/ 113 w 426"/>
                <a:gd name="T89" fmla="*/ 754 h 806"/>
                <a:gd name="T90" fmla="*/ 21 w 426"/>
                <a:gd name="T91" fmla="*/ 798 h 806"/>
                <a:gd name="T92" fmla="*/ 91 w 426"/>
                <a:gd name="T93" fmla="*/ 785 h 806"/>
                <a:gd name="T94" fmla="*/ 175 w 426"/>
                <a:gd name="T95" fmla="*/ 73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805">
                  <a:moveTo>
                    <a:pt x="175" y="733"/>
                  </a:moveTo>
                  <a:cubicBezTo>
                    <a:pt x="177" y="731"/>
                    <a:pt x="179" y="729"/>
                    <a:pt x="181" y="728"/>
                  </a:cubicBezTo>
                  <a:cubicBezTo>
                    <a:pt x="201" y="712"/>
                    <a:pt x="221" y="693"/>
                    <a:pt x="241" y="671"/>
                  </a:cubicBezTo>
                  <a:cubicBezTo>
                    <a:pt x="251" y="661"/>
                    <a:pt x="260" y="651"/>
                    <a:pt x="270" y="639"/>
                  </a:cubicBezTo>
                  <a:cubicBezTo>
                    <a:pt x="285" y="621"/>
                    <a:pt x="300" y="601"/>
                    <a:pt x="315" y="580"/>
                  </a:cubicBezTo>
                  <a:cubicBezTo>
                    <a:pt x="316" y="578"/>
                    <a:pt x="317" y="576"/>
                    <a:pt x="319" y="574"/>
                  </a:cubicBezTo>
                  <a:cubicBezTo>
                    <a:pt x="319" y="574"/>
                    <a:pt x="319" y="573"/>
                    <a:pt x="320" y="573"/>
                  </a:cubicBezTo>
                  <a:cubicBezTo>
                    <a:pt x="338" y="545"/>
                    <a:pt x="355" y="516"/>
                    <a:pt x="370" y="484"/>
                  </a:cubicBezTo>
                  <a:cubicBezTo>
                    <a:pt x="371" y="482"/>
                    <a:pt x="372" y="480"/>
                    <a:pt x="373" y="478"/>
                  </a:cubicBezTo>
                  <a:cubicBezTo>
                    <a:pt x="378" y="468"/>
                    <a:pt x="382" y="458"/>
                    <a:pt x="387" y="447"/>
                  </a:cubicBezTo>
                  <a:cubicBezTo>
                    <a:pt x="396" y="424"/>
                    <a:pt x="405" y="400"/>
                    <a:pt x="411" y="374"/>
                  </a:cubicBezTo>
                  <a:cubicBezTo>
                    <a:pt x="412" y="372"/>
                    <a:pt x="413" y="369"/>
                    <a:pt x="413" y="367"/>
                  </a:cubicBezTo>
                  <a:cubicBezTo>
                    <a:pt x="415" y="362"/>
                    <a:pt x="416" y="357"/>
                    <a:pt x="417" y="351"/>
                  </a:cubicBezTo>
                  <a:cubicBezTo>
                    <a:pt x="418" y="348"/>
                    <a:pt x="418" y="344"/>
                    <a:pt x="419" y="340"/>
                  </a:cubicBezTo>
                  <a:cubicBezTo>
                    <a:pt x="422" y="326"/>
                    <a:pt x="424" y="312"/>
                    <a:pt x="425" y="298"/>
                  </a:cubicBezTo>
                  <a:cubicBezTo>
                    <a:pt x="426" y="284"/>
                    <a:pt x="426" y="271"/>
                    <a:pt x="426" y="257"/>
                  </a:cubicBezTo>
                  <a:cubicBezTo>
                    <a:pt x="426" y="250"/>
                    <a:pt x="426" y="244"/>
                    <a:pt x="425" y="237"/>
                  </a:cubicBezTo>
                  <a:cubicBezTo>
                    <a:pt x="425" y="234"/>
                    <a:pt x="425" y="230"/>
                    <a:pt x="424" y="227"/>
                  </a:cubicBezTo>
                  <a:cubicBezTo>
                    <a:pt x="424" y="223"/>
                    <a:pt x="423" y="219"/>
                    <a:pt x="423" y="215"/>
                  </a:cubicBezTo>
                  <a:cubicBezTo>
                    <a:pt x="422" y="209"/>
                    <a:pt x="421" y="204"/>
                    <a:pt x="419" y="198"/>
                  </a:cubicBezTo>
                  <a:cubicBezTo>
                    <a:pt x="419" y="195"/>
                    <a:pt x="418" y="193"/>
                    <a:pt x="418" y="191"/>
                  </a:cubicBezTo>
                  <a:cubicBezTo>
                    <a:pt x="416" y="185"/>
                    <a:pt x="415" y="179"/>
                    <a:pt x="413" y="174"/>
                  </a:cubicBezTo>
                  <a:cubicBezTo>
                    <a:pt x="411" y="167"/>
                    <a:pt x="408" y="160"/>
                    <a:pt x="406" y="153"/>
                  </a:cubicBezTo>
                  <a:cubicBezTo>
                    <a:pt x="403" y="146"/>
                    <a:pt x="400" y="140"/>
                    <a:pt x="397" y="133"/>
                  </a:cubicBezTo>
                  <a:cubicBezTo>
                    <a:pt x="390" y="119"/>
                    <a:pt x="381" y="106"/>
                    <a:pt x="372" y="94"/>
                  </a:cubicBezTo>
                  <a:cubicBezTo>
                    <a:pt x="371" y="92"/>
                    <a:pt x="369" y="91"/>
                    <a:pt x="368" y="89"/>
                  </a:cubicBezTo>
                  <a:cubicBezTo>
                    <a:pt x="360" y="80"/>
                    <a:pt x="352" y="71"/>
                    <a:pt x="344" y="63"/>
                  </a:cubicBezTo>
                  <a:cubicBezTo>
                    <a:pt x="338" y="58"/>
                    <a:pt x="333" y="53"/>
                    <a:pt x="327" y="49"/>
                  </a:cubicBezTo>
                  <a:cubicBezTo>
                    <a:pt x="324" y="47"/>
                    <a:pt x="322" y="44"/>
                    <a:pt x="319" y="42"/>
                  </a:cubicBezTo>
                  <a:cubicBezTo>
                    <a:pt x="310" y="36"/>
                    <a:pt x="310" y="36"/>
                    <a:pt x="310" y="36"/>
                  </a:cubicBezTo>
                  <a:cubicBezTo>
                    <a:pt x="308" y="34"/>
                    <a:pt x="308" y="34"/>
                    <a:pt x="308" y="34"/>
                  </a:cubicBezTo>
                  <a:cubicBezTo>
                    <a:pt x="307" y="34"/>
                    <a:pt x="307" y="34"/>
                    <a:pt x="307" y="34"/>
                  </a:cubicBezTo>
                  <a:cubicBezTo>
                    <a:pt x="306" y="33"/>
                    <a:pt x="306" y="33"/>
                    <a:pt x="306" y="33"/>
                  </a:cubicBezTo>
                  <a:cubicBezTo>
                    <a:pt x="305" y="33"/>
                    <a:pt x="307" y="34"/>
                    <a:pt x="304" y="32"/>
                  </a:cubicBezTo>
                  <a:cubicBezTo>
                    <a:pt x="300" y="30"/>
                    <a:pt x="300" y="30"/>
                    <a:pt x="300" y="30"/>
                  </a:cubicBezTo>
                  <a:cubicBezTo>
                    <a:pt x="296" y="27"/>
                    <a:pt x="296" y="27"/>
                    <a:pt x="296" y="27"/>
                  </a:cubicBezTo>
                  <a:cubicBezTo>
                    <a:pt x="295" y="27"/>
                    <a:pt x="295" y="27"/>
                    <a:pt x="294" y="26"/>
                  </a:cubicBezTo>
                  <a:cubicBezTo>
                    <a:pt x="291" y="25"/>
                    <a:pt x="291" y="25"/>
                    <a:pt x="291" y="25"/>
                  </a:cubicBezTo>
                  <a:cubicBezTo>
                    <a:pt x="291" y="24"/>
                    <a:pt x="291" y="24"/>
                    <a:pt x="291" y="24"/>
                  </a:cubicBezTo>
                  <a:cubicBezTo>
                    <a:pt x="289" y="23"/>
                    <a:pt x="287" y="22"/>
                    <a:pt x="285" y="21"/>
                  </a:cubicBezTo>
                  <a:cubicBezTo>
                    <a:pt x="283" y="20"/>
                    <a:pt x="282" y="20"/>
                    <a:pt x="280" y="19"/>
                  </a:cubicBezTo>
                  <a:cubicBezTo>
                    <a:pt x="269" y="14"/>
                    <a:pt x="269" y="14"/>
                    <a:pt x="269" y="14"/>
                  </a:cubicBezTo>
                  <a:cubicBezTo>
                    <a:pt x="246" y="5"/>
                    <a:pt x="221" y="1"/>
                    <a:pt x="196" y="0"/>
                  </a:cubicBezTo>
                  <a:cubicBezTo>
                    <a:pt x="193" y="0"/>
                    <a:pt x="190" y="0"/>
                    <a:pt x="187" y="1"/>
                  </a:cubicBezTo>
                  <a:cubicBezTo>
                    <a:pt x="185" y="1"/>
                    <a:pt x="182" y="1"/>
                    <a:pt x="180" y="1"/>
                  </a:cubicBezTo>
                  <a:cubicBezTo>
                    <a:pt x="173" y="1"/>
                    <a:pt x="167" y="2"/>
                    <a:pt x="161" y="3"/>
                  </a:cubicBezTo>
                  <a:cubicBezTo>
                    <a:pt x="157" y="4"/>
                    <a:pt x="153" y="4"/>
                    <a:pt x="149" y="5"/>
                  </a:cubicBezTo>
                  <a:cubicBezTo>
                    <a:pt x="130" y="9"/>
                    <a:pt x="111" y="16"/>
                    <a:pt x="94" y="26"/>
                  </a:cubicBezTo>
                  <a:cubicBezTo>
                    <a:pt x="89" y="28"/>
                    <a:pt x="84" y="31"/>
                    <a:pt x="79" y="35"/>
                  </a:cubicBezTo>
                  <a:cubicBezTo>
                    <a:pt x="77" y="36"/>
                    <a:pt x="75" y="37"/>
                    <a:pt x="74" y="38"/>
                  </a:cubicBezTo>
                  <a:cubicBezTo>
                    <a:pt x="68" y="42"/>
                    <a:pt x="63" y="47"/>
                    <a:pt x="58" y="51"/>
                  </a:cubicBezTo>
                  <a:cubicBezTo>
                    <a:pt x="46" y="61"/>
                    <a:pt x="36" y="73"/>
                    <a:pt x="28" y="85"/>
                  </a:cubicBezTo>
                  <a:cubicBezTo>
                    <a:pt x="21" y="95"/>
                    <a:pt x="16" y="106"/>
                    <a:pt x="11" y="118"/>
                  </a:cubicBezTo>
                  <a:cubicBezTo>
                    <a:pt x="10" y="120"/>
                    <a:pt x="10" y="122"/>
                    <a:pt x="9" y="124"/>
                  </a:cubicBezTo>
                  <a:cubicBezTo>
                    <a:pt x="9" y="125"/>
                    <a:pt x="9" y="125"/>
                    <a:pt x="9" y="125"/>
                  </a:cubicBezTo>
                  <a:cubicBezTo>
                    <a:pt x="6" y="134"/>
                    <a:pt x="4" y="143"/>
                    <a:pt x="2" y="151"/>
                  </a:cubicBezTo>
                  <a:cubicBezTo>
                    <a:pt x="2" y="155"/>
                    <a:pt x="1" y="158"/>
                    <a:pt x="1" y="162"/>
                  </a:cubicBezTo>
                  <a:cubicBezTo>
                    <a:pt x="1" y="164"/>
                    <a:pt x="0" y="166"/>
                    <a:pt x="0" y="167"/>
                  </a:cubicBezTo>
                  <a:cubicBezTo>
                    <a:pt x="0" y="181"/>
                    <a:pt x="0" y="195"/>
                    <a:pt x="2" y="208"/>
                  </a:cubicBezTo>
                  <a:cubicBezTo>
                    <a:pt x="3" y="213"/>
                    <a:pt x="3" y="213"/>
                    <a:pt x="3" y="213"/>
                  </a:cubicBezTo>
                  <a:cubicBezTo>
                    <a:pt x="3" y="214"/>
                    <a:pt x="3" y="214"/>
                    <a:pt x="3" y="214"/>
                  </a:cubicBezTo>
                  <a:cubicBezTo>
                    <a:pt x="3" y="213"/>
                    <a:pt x="4" y="216"/>
                    <a:pt x="4" y="216"/>
                  </a:cubicBezTo>
                  <a:cubicBezTo>
                    <a:pt x="4" y="217"/>
                    <a:pt x="4" y="217"/>
                    <a:pt x="4" y="217"/>
                  </a:cubicBezTo>
                  <a:cubicBezTo>
                    <a:pt x="4" y="219"/>
                    <a:pt x="4" y="219"/>
                    <a:pt x="4" y="219"/>
                  </a:cubicBezTo>
                  <a:cubicBezTo>
                    <a:pt x="5" y="221"/>
                    <a:pt x="6" y="224"/>
                    <a:pt x="6" y="226"/>
                  </a:cubicBezTo>
                  <a:cubicBezTo>
                    <a:pt x="7" y="228"/>
                    <a:pt x="7" y="228"/>
                    <a:pt x="7" y="228"/>
                  </a:cubicBezTo>
                  <a:cubicBezTo>
                    <a:pt x="7" y="229"/>
                    <a:pt x="7" y="230"/>
                    <a:pt x="8" y="231"/>
                  </a:cubicBezTo>
                  <a:cubicBezTo>
                    <a:pt x="9" y="236"/>
                    <a:pt x="9" y="236"/>
                    <a:pt x="9" y="236"/>
                  </a:cubicBezTo>
                  <a:cubicBezTo>
                    <a:pt x="10" y="239"/>
                    <a:pt x="12" y="243"/>
                    <a:pt x="13" y="246"/>
                  </a:cubicBezTo>
                  <a:cubicBezTo>
                    <a:pt x="17" y="256"/>
                    <a:pt x="23" y="266"/>
                    <a:pt x="29" y="276"/>
                  </a:cubicBezTo>
                  <a:cubicBezTo>
                    <a:pt x="30" y="278"/>
                    <a:pt x="31" y="279"/>
                    <a:pt x="33" y="281"/>
                  </a:cubicBezTo>
                  <a:cubicBezTo>
                    <a:pt x="40" y="291"/>
                    <a:pt x="49" y="300"/>
                    <a:pt x="58" y="307"/>
                  </a:cubicBezTo>
                  <a:cubicBezTo>
                    <a:pt x="78" y="323"/>
                    <a:pt x="100" y="331"/>
                    <a:pt x="121" y="335"/>
                  </a:cubicBezTo>
                  <a:cubicBezTo>
                    <a:pt x="122" y="335"/>
                    <a:pt x="122" y="335"/>
                    <a:pt x="122" y="335"/>
                  </a:cubicBezTo>
                  <a:cubicBezTo>
                    <a:pt x="125" y="335"/>
                    <a:pt x="127" y="335"/>
                    <a:pt x="130" y="336"/>
                  </a:cubicBezTo>
                  <a:cubicBezTo>
                    <a:pt x="132" y="336"/>
                    <a:pt x="135" y="336"/>
                    <a:pt x="138" y="336"/>
                  </a:cubicBezTo>
                  <a:cubicBezTo>
                    <a:pt x="141" y="336"/>
                    <a:pt x="143" y="336"/>
                    <a:pt x="146" y="336"/>
                  </a:cubicBezTo>
                  <a:cubicBezTo>
                    <a:pt x="148" y="336"/>
                    <a:pt x="151" y="336"/>
                    <a:pt x="154" y="336"/>
                  </a:cubicBezTo>
                  <a:cubicBezTo>
                    <a:pt x="159" y="335"/>
                    <a:pt x="164" y="334"/>
                    <a:pt x="168" y="334"/>
                  </a:cubicBezTo>
                  <a:cubicBezTo>
                    <a:pt x="173" y="332"/>
                    <a:pt x="178" y="331"/>
                    <a:pt x="182" y="330"/>
                  </a:cubicBezTo>
                  <a:cubicBezTo>
                    <a:pt x="191" y="327"/>
                    <a:pt x="198" y="324"/>
                    <a:pt x="205" y="320"/>
                  </a:cubicBezTo>
                  <a:cubicBezTo>
                    <a:pt x="207" y="319"/>
                    <a:pt x="209" y="318"/>
                    <a:pt x="211" y="317"/>
                  </a:cubicBezTo>
                  <a:cubicBezTo>
                    <a:pt x="217" y="313"/>
                    <a:pt x="223" y="309"/>
                    <a:pt x="228" y="304"/>
                  </a:cubicBezTo>
                  <a:cubicBezTo>
                    <a:pt x="239" y="294"/>
                    <a:pt x="248" y="282"/>
                    <a:pt x="254" y="270"/>
                  </a:cubicBezTo>
                  <a:cubicBezTo>
                    <a:pt x="255" y="268"/>
                    <a:pt x="256" y="265"/>
                    <a:pt x="258" y="262"/>
                  </a:cubicBezTo>
                  <a:cubicBezTo>
                    <a:pt x="259" y="259"/>
                    <a:pt x="260" y="257"/>
                    <a:pt x="261" y="254"/>
                  </a:cubicBezTo>
                  <a:cubicBezTo>
                    <a:pt x="263" y="249"/>
                    <a:pt x="263" y="244"/>
                    <a:pt x="265" y="239"/>
                  </a:cubicBezTo>
                  <a:cubicBezTo>
                    <a:pt x="265" y="236"/>
                    <a:pt x="266" y="233"/>
                    <a:pt x="266" y="230"/>
                  </a:cubicBezTo>
                  <a:cubicBezTo>
                    <a:pt x="266" y="228"/>
                    <a:pt x="266" y="227"/>
                    <a:pt x="267" y="226"/>
                  </a:cubicBezTo>
                  <a:cubicBezTo>
                    <a:pt x="267" y="225"/>
                    <a:pt x="267" y="223"/>
                    <a:pt x="267" y="221"/>
                  </a:cubicBezTo>
                  <a:cubicBezTo>
                    <a:pt x="267" y="219"/>
                    <a:pt x="267" y="217"/>
                    <a:pt x="267" y="216"/>
                  </a:cubicBezTo>
                  <a:cubicBezTo>
                    <a:pt x="267" y="209"/>
                    <a:pt x="267" y="205"/>
                    <a:pt x="267" y="201"/>
                  </a:cubicBezTo>
                  <a:cubicBezTo>
                    <a:pt x="267" y="201"/>
                    <a:pt x="267" y="200"/>
                    <a:pt x="267" y="199"/>
                  </a:cubicBezTo>
                  <a:cubicBezTo>
                    <a:pt x="266" y="197"/>
                    <a:pt x="266" y="197"/>
                    <a:pt x="266" y="197"/>
                  </a:cubicBezTo>
                  <a:cubicBezTo>
                    <a:pt x="261" y="196"/>
                    <a:pt x="261" y="196"/>
                    <a:pt x="261" y="196"/>
                  </a:cubicBezTo>
                  <a:cubicBezTo>
                    <a:pt x="258" y="196"/>
                    <a:pt x="258" y="196"/>
                    <a:pt x="258" y="196"/>
                  </a:cubicBezTo>
                  <a:cubicBezTo>
                    <a:pt x="258" y="196"/>
                    <a:pt x="258" y="197"/>
                    <a:pt x="257" y="199"/>
                  </a:cubicBezTo>
                  <a:cubicBezTo>
                    <a:pt x="257" y="200"/>
                    <a:pt x="257" y="200"/>
                    <a:pt x="257" y="201"/>
                  </a:cubicBezTo>
                  <a:cubicBezTo>
                    <a:pt x="256" y="203"/>
                    <a:pt x="255" y="208"/>
                    <a:pt x="253" y="213"/>
                  </a:cubicBezTo>
                  <a:cubicBezTo>
                    <a:pt x="253" y="214"/>
                    <a:pt x="253" y="215"/>
                    <a:pt x="252" y="216"/>
                  </a:cubicBezTo>
                  <a:cubicBezTo>
                    <a:pt x="251" y="221"/>
                    <a:pt x="248" y="226"/>
                    <a:pt x="245" y="232"/>
                  </a:cubicBezTo>
                  <a:cubicBezTo>
                    <a:pt x="243" y="236"/>
                    <a:pt x="241" y="240"/>
                    <a:pt x="238" y="243"/>
                  </a:cubicBezTo>
                  <a:cubicBezTo>
                    <a:pt x="237" y="245"/>
                    <a:pt x="236" y="247"/>
                    <a:pt x="234" y="249"/>
                  </a:cubicBezTo>
                  <a:cubicBezTo>
                    <a:pt x="233" y="251"/>
                    <a:pt x="231" y="253"/>
                    <a:pt x="230" y="254"/>
                  </a:cubicBezTo>
                  <a:cubicBezTo>
                    <a:pt x="223" y="262"/>
                    <a:pt x="215" y="269"/>
                    <a:pt x="205" y="274"/>
                  </a:cubicBezTo>
                  <a:cubicBezTo>
                    <a:pt x="199" y="277"/>
                    <a:pt x="191" y="280"/>
                    <a:pt x="183" y="282"/>
                  </a:cubicBezTo>
                  <a:cubicBezTo>
                    <a:pt x="179" y="283"/>
                    <a:pt x="176" y="284"/>
                    <a:pt x="172" y="284"/>
                  </a:cubicBezTo>
                  <a:cubicBezTo>
                    <a:pt x="171" y="284"/>
                    <a:pt x="170" y="284"/>
                    <a:pt x="169" y="284"/>
                  </a:cubicBezTo>
                  <a:cubicBezTo>
                    <a:pt x="158" y="285"/>
                    <a:pt x="146" y="284"/>
                    <a:pt x="134" y="280"/>
                  </a:cubicBezTo>
                  <a:cubicBezTo>
                    <a:pt x="128" y="278"/>
                    <a:pt x="122" y="275"/>
                    <a:pt x="116" y="271"/>
                  </a:cubicBezTo>
                  <a:cubicBezTo>
                    <a:pt x="114" y="270"/>
                    <a:pt x="114" y="270"/>
                    <a:pt x="114" y="270"/>
                  </a:cubicBezTo>
                  <a:cubicBezTo>
                    <a:pt x="112" y="269"/>
                    <a:pt x="112" y="269"/>
                    <a:pt x="112" y="269"/>
                  </a:cubicBezTo>
                  <a:cubicBezTo>
                    <a:pt x="111" y="268"/>
                    <a:pt x="109" y="267"/>
                    <a:pt x="108" y="266"/>
                  </a:cubicBezTo>
                  <a:cubicBezTo>
                    <a:pt x="105" y="263"/>
                    <a:pt x="103" y="261"/>
                    <a:pt x="101" y="259"/>
                  </a:cubicBezTo>
                  <a:cubicBezTo>
                    <a:pt x="93" y="251"/>
                    <a:pt x="87" y="241"/>
                    <a:pt x="83" y="231"/>
                  </a:cubicBezTo>
                  <a:cubicBezTo>
                    <a:pt x="82" y="228"/>
                    <a:pt x="82" y="226"/>
                    <a:pt x="81" y="224"/>
                  </a:cubicBezTo>
                  <a:cubicBezTo>
                    <a:pt x="81" y="223"/>
                    <a:pt x="81" y="223"/>
                    <a:pt x="80" y="222"/>
                  </a:cubicBezTo>
                  <a:cubicBezTo>
                    <a:pt x="80" y="220"/>
                    <a:pt x="80" y="219"/>
                    <a:pt x="79" y="217"/>
                  </a:cubicBezTo>
                  <a:cubicBezTo>
                    <a:pt x="79" y="215"/>
                    <a:pt x="79" y="215"/>
                    <a:pt x="79" y="215"/>
                  </a:cubicBezTo>
                  <a:cubicBezTo>
                    <a:pt x="79" y="215"/>
                    <a:pt x="79" y="214"/>
                    <a:pt x="79" y="214"/>
                  </a:cubicBezTo>
                  <a:cubicBezTo>
                    <a:pt x="78" y="212"/>
                    <a:pt x="78" y="212"/>
                    <a:pt x="78" y="212"/>
                  </a:cubicBezTo>
                  <a:cubicBezTo>
                    <a:pt x="78" y="209"/>
                    <a:pt x="77" y="207"/>
                    <a:pt x="77" y="204"/>
                  </a:cubicBezTo>
                  <a:cubicBezTo>
                    <a:pt x="77" y="202"/>
                    <a:pt x="77" y="202"/>
                    <a:pt x="77" y="202"/>
                  </a:cubicBezTo>
                  <a:cubicBezTo>
                    <a:pt x="77" y="201"/>
                    <a:pt x="77" y="201"/>
                    <a:pt x="77" y="201"/>
                  </a:cubicBezTo>
                  <a:cubicBezTo>
                    <a:pt x="77" y="201"/>
                    <a:pt x="77" y="204"/>
                    <a:pt x="77" y="203"/>
                  </a:cubicBezTo>
                  <a:cubicBezTo>
                    <a:pt x="77" y="202"/>
                    <a:pt x="77" y="202"/>
                    <a:pt x="77" y="202"/>
                  </a:cubicBezTo>
                  <a:cubicBezTo>
                    <a:pt x="77" y="199"/>
                    <a:pt x="77" y="199"/>
                    <a:pt x="77" y="199"/>
                  </a:cubicBezTo>
                  <a:cubicBezTo>
                    <a:pt x="77" y="197"/>
                    <a:pt x="76" y="195"/>
                    <a:pt x="76" y="193"/>
                  </a:cubicBezTo>
                  <a:cubicBezTo>
                    <a:pt x="76" y="192"/>
                    <a:pt x="76" y="192"/>
                    <a:pt x="76" y="192"/>
                  </a:cubicBezTo>
                  <a:cubicBezTo>
                    <a:pt x="77" y="190"/>
                    <a:pt x="77" y="188"/>
                    <a:pt x="77" y="187"/>
                  </a:cubicBezTo>
                  <a:cubicBezTo>
                    <a:pt x="77" y="185"/>
                    <a:pt x="77" y="184"/>
                    <a:pt x="77" y="183"/>
                  </a:cubicBezTo>
                  <a:cubicBezTo>
                    <a:pt x="77" y="182"/>
                    <a:pt x="77" y="182"/>
                    <a:pt x="77" y="181"/>
                  </a:cubicBezTo>
                  <a:cubicBezTo>
                    <a:pt x="77" y="179"/>
                    <a:pt x="77" y="177"/>
                    <a:pt x="78" y="175"/>
                  </a:cubicBezTo>
                  <a:cubicBezTo>
                    <a:pt x="79" y="167"/>
                    <a:pt x="81" y="160"/>
                    <a:pt x="84" y="152"/>
                  </a:cubicBezTo>
                  <a:cubicBezTo>
                    <a:pt x="87" y="145"/>
                    <a:pt x="91" y="138"/>
                    <a:pt x="96" y="132"/>
                  </a:cubicBezTo>
                  <a:cubicBezTo>
                    <a:pt x="105" y="119"/>
                    <a:pt x="119" y="107"/>
                    <a:pt x="134" y="99"/>
                  </a:cubicBezTo>
                  <a:cubicBezTo>
                    <a:pt x="134" y="99"/>
                    <a:pt x="134" y="99"/>
                    <a:pt x="134" y="99"/>
                  </a:cubicBezTo>
                  <a:cubicBezTo>
                    <a:pt x="136" y="97"/>
                    <a:pt x="138" y="96"/>
                    <a:pt x="140" y="95"/>
                  </a:cubicBezTo>
                  <a:cubicBezTo>
                    <a:pt x="165" y="83"/>
                    <a:pt x="195" y="77"/>
                    <a:pt x="224" y="81"/>
                  </a:cubicBezTo>
                  <a:cubicBezTo>
                    <a:pt x="227" y="81"/>
                    <a:pt x="230" y="82"/>
                    <a:pt x="232" y="82"/>
                  </a:cubicBezTo>
                  <a:cubicBezTo>
                    <a:pt x="236" y="83"/>
                    <a:pt x="240" y="84"/>
                    <a:pt x="244" y="85"/>
                  </a:cubicBezTo>
                  <a:cubicBezTo>
                    <a:pt x="251" y="87"/>
                    <a:pt x="251" y="87"/>
                    <a:pt x="251" y="87"/>
                  </a:cubicBezTo>
                  <a:cubicBezTo>
                    <a:pt x="257" y="90"/>
                    <a:pt x="257" y="90"/>
                    <a:pt x="257" y="90"/>
                  </a:cubicBezTo>
                  <a:cubicBezTo>
                    <a:pt x="259" y="90"/>
                    <a:pt x="259" y="90"/>
                    <a:pt x="259" y="90"/>
                  </a:cubicBezTo>
                  <a:cubicBezTo>
                    <a:pt x="259" y="90"/>
                    <a:pt x="260" y="91"/>
                    <a:pt x="261" y="91"/>
                  </a:cubicBezTo>
                  <a:cubicBezTo>
                    <a:pt x="265" y="93"/>
                    <a:pt x="265" y="93"/>
                    <a:pt x="265" y="93"/>
                  </a:cubicBezTo>
                  <a:cubicBezTo>
                    <a:pt x="269" y="95"/>
                    <a:pt x="269" y="95"/>
                    <a:pt x="269" y="95"/>
                  </a:cubicBezTo>
                  <a:cubicBezTo>
                    <a:pt x="269" y="95"/>
                    <a:pt x="269" y="95"/>
                    <a:pt x="269" y="95"/>
                  </a:cubicBezTo>
                  <a:cubicBezTo>
                    <a:pt x="269" y="95"/>
                    <a:pt x="269" y="95"/>
                    <a:pt x="269" y="95"/>
                  </a:cubicBezTo>
                  <a:cubicBezTo>
                    <a:pt x="270" y="96"/>
                    <a:pt x="270" y="96"/>
                    <a:pt x="270" y="96"/>
                  </a:cubicBezTo>
                  <a:cubicBezTo>
                    <a:pt x="272" y="97"/>
                    <a:pt x="272" y="97"/>
                    <a:pt x="272" y="97"/>
                  </a:cubicBezTo>
                  <a:cubicBezTo>
                    <a:pt x="279" y="101"/>
                    <a:pt x="279" y="101"/>
                    <a:pt x="279" y="101"/>
                  </a:cubicBezTo>
                  <a:cubicBezTo>
                    <a:pt x="281" y="102"/>
                    <a:pt x="283" y="104"/>
                    <a:pt x="285" y="105"/>
                  </a:cubicBezTo>
                  <a:cubicBezTo>
                    <a:pt x="290" y="108"/>
                    <a:pt x="294" y="112"/>
                    <a:pt x="298" y="115"/>
                  </a:cubicBezTo>
                  <a:cubicBezTo>
                    <a:pt x="306" y="121"/>
                    <a:pt x="314" y="128"/>
                    <a:pt x="321" y="136"/>
                  </a:cubicBezTo>
                  <a:cubicBezTo>
                    <a:pt x="321" y="137"/>
                    <a:pt x="321" y="137"/>
                    <a:pt x="322" y="137"/>
                  </a:cubicBezTo>
                  <a:cubicBezTo>
                    <a:pt x="323" y="139"/>
                    <a:pt x="324" y="140"/>
                    <a:pt x="325" y="141"/>
                  </a:cubicBezTo>
                  <a:cubicBezTo>
                    <a:pt x="330" y="148"/>
                    <a:pt x="336" y="156"/>
                    <a:pt x="340" y="164"/>
                  </a:cubicBezTo>
                  <a:cubicBezTo>
                    <a:pt x="354" y="187"/>
                    <a:pt x="362" y="213"/>
                    <a:pt x="366" y="241"/>
                  </a:cubicBezTo>
                  <a:cubicBezTo>
                    <a:pt x="367" y="244"/>
                    <a:pt x="367" y="247"/>
                    <a:pt x="367" y="249"/>
                  </a:cubicBezTo>
                  <a:cubicBezTo>
                    <a:pt x="369" y="264"/>
                    <a:pt x="370" y="279"/>
                    <a:pt x="369" y="294"/>
                  </a:cubicBezTo>
                  <a:cubicBezTo>
                    <a:pt x="369" y="303"/>
                    <a:pt x="368" y="312"/>
                    <a:pt x="367" y="321"/>
                  </a:cubicBezTo>
                  <a:cubicBezTo>
                    <a:pt x="367" y="324"/>
                    <a:pt x="367" y="327"/>
                    <a:pt x="366" y="329"/>
                  </a:cubicBezTo>
                  <a:cubicBezTo>
                    <a:pt x="363" y="356"/>
                    <a:pt x="357" y="383"/>
                    <a:pt x="349" y="409"/>
                  </a:cubicBezTo>
                  <a:cubicBezTo>
                    <a:pt x="348" y="413"/>
                    <a:pt x="347" y="418"/>
                    <a:pt x="345" y="422"/>
                  </a:cubicBezTo>
                  <a:cubicBezTo>
                    <a:pt x="344" y="425"/>
                    <a:pt x="343" y="428"/>
                    <a:pt x="343" y="431"/>
                  </a:cubicBezTo>
                  <a:cubicBezTo>
                    <a:pt x="341" y="435"/>
                    <a:pt x="340" y="439"/>
                    <a:pt x="338" y="443"/>
                  </a:cubicBezTo>
                  <a:cubicBezTo>
                    <a:pt x="337" y="445"/>
                    <a:pt x="337" y="448"/>
                    <a:pt x="336" y="450"/>
                  </a:cubicBezTo>
                  <a:cubicBezTo>
                    <a:pt x="323" y="484"/>
                    <a:pt x="308" y="516"/>
                    <a:pt x="291" y="547"/>
                  </a:cubicBezTo>
                  <a:cubicBezTo>
                    <a:pt x="290" y="549"/>
                    <a:pt x="289" y="551"/>
                    <a:pt x="288" y="552"/>
                  </a:cubicBezTo>
                  <a:cubicBezTo>
                    <a:pt x="288" y="553"/>
                    <a:pt x="287" y="553"/>
                    <a:pt x="287" y="553"/>
                  </a:cubicBezTo>
                  <a:cubicBezTo>
                    <a:pt x="270" y="584"/>
                    <a:pt x="251" y="612"/>
                    <a:pt x="231" y="638"/>
                  </a:cubicBezTo>
                  <a:cubicBezTo>
                    <a:pt x="229" y="640"/>
                    <a:pt x="228" y="641"/>
                    <a:pt x="227" y="643"/>
                  </a:cubicBezTo>
                  <a:cubicBezTo>
                    <a:pt x="224" y="646"/>
                    <a:pt x="222" y="649"/>
                    <a:pt x="219" y="652"/>
                  </a:cubicBezTo>
                  <a:cubicBezTo>
                    <a:pt x="208" y="667"/>
                    <a:pt x="196" y="680"/>
                    <a:pt x="184" y="693"/>
                  </a:cubicBezTo>
                  <a:cubicBezTo>
                    <a:pt x="175" y="701"/>
                    <a:pt x="167" y="709"/>
                    <a:pt x="159" y="717"/>
                  </a:cubicBezTo>
                  <a:cubicBezTo>
                    <a:pt x="157" y="718"/>
                    <a:pt x="156" y="720"/>
                    <a:pt x="154" y="721"/>
                  </a:cubicBezTo>
                  <a:cubicBezTo>
                    <a:pt x="152" y="723"/>
                    <a:pt x="150" y="725"/>
                    <a:pt x="149" y="726"/>
                  </a:cubicBezTo>
                  <a:cubicBezTo>
                    <a:pt x="137" y="736"/>
                    <a:pt x="126" y="745"/>
                    <a:pt x="115" y="753"/>
                  </a:cubicBezTo>
                  <a:cubicBezTo>
                    <a:pt x="114" y="753"/>
                    <a:pt x="114" y="754"/>
                    <a:pt x="113" y="754"/>
                  </a:cubicBezTo>
                  <a:cubicBezTo>
                    <a:pt x="103" y="761"/>
                    <a:pt x="94" y="767"/>
                    <a:pt x="85" y="772"/>
                  </a:cubicBezTo>
                  <a:cubicBezTo>
                    <a:pt x="66" y="783"/>
                    <a:pt x="50" y="789"/>
                    <a:pt x="39" y="793"/>
                  </a:cubicBezTo>
                  <a:cubicBezTo>
                    <a:pt x="33" y="795"/>
                    <a:pt x="29" y="796"/>
                    <a:pt x="26" y="797"/>
                  </a:cubicBezTo>
                  <a:cubicBezTo>
                    <a:pt x="23" y="798"/>
                    <a:pt x="21" y="798"/>
                    <a:pt x="21" y="798"/>
                  </a:cubicBezTo>
                  <a:cubicBezTo>
                    <a:pt x="23" y="806"/>
                    <a:pt x="23" y="806"/>
                    <a:pt x="23" y="806"/>
                  </a:cubicBezTo>
                  <a:cubicBezTo>
                    <a:pt x="23" y="806"/>
                    <a:pt x="25" y="806"/>
                    <a:pt x="28" y="805"/>
                  </a:cubicBezTo>
                  <a:cubicBezTo>
                    <a:pt x="31" y="805"/>
                    <a:pt x="35" y="804"/>
                    <a:pt x="41" y="802"/>
                  </a:cubicBezTo>
                  <a:cubicBezTo>
                    <a:pt x="53" y="800"/>
                    <a:pt x="71" y="794"/>
                    <a:pt x="91" y="785"/>
                  </a:cubicBezTo>
                  <a:cubicBezTo>
                    <a:pt x="112" y="775"/>
                    <a:pt x="136" y="761"/>
                    <a:pt x="162" y="742"/>
                  </a:cubicBezTo>
                  <a:cubicBezTo>
                    <a:pt x="162" y="742"/>
                    <a:pt x="163" y="741"/>
                    <a:pt x="164" y="741"/>
                  </a:cubicBezTo>
                  <a:cubicBezTo>
                    <a:pt x="166" y="739"/>
                    <a:pt x="168" y="738"/>
                    <a:pt x="169" y="737"/>
                  </a:cubicBezTo>
                  <a:cubicBezTo>
                    <a:pt x="171" y="735"/>
                    <a:pt x="173" y="734"/>
                    <a:pt x="175" y="7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9" name="Freeform 23"/>
            <p:cNvSpPr/>
            <p:nvPr>
              <p:custDataLst>
                <p:tags r:id="rId20"/>
              </p:custDataLst>
            </p:nvPr>
          </p:nvSpPr>
          <p:spPr bwMode="auto">
            <a:xfrm>
              <a:off x="1544638" y="268288"/>
              <a:ext cx="1773238" cy="2366963"/>
            </a:xfrm>
            <a:custGeom>
              <a:avLst/>
              <a:gdLst>
                <a:gd name="T0" fmla="*/ 433 w 472"/>
                <a:gd name="T1" fmla="*/ 623 h 630"/>
                <a:gd name="T2" fmla="*/ 456 w 472"/>
                <a:gd name="T3" fmla="*/ 618 h 630"/>
                <a:gd name="T4" fmla="*/ 410 w 472"/>
                <a:gd name="T5" fmla="*/ 604 h 630"/>
                <a:gd name="T6" fmla="*/ 320 w 472"/>
                <a:gd name="T7" fmla="*/ 570 h 630"/>
                <a:gd name="T8" fmla="*/ 244 w 472"/>
                <a:gd name="T9" fmla="*/ 531 h 630"/>
                <a:gd name="T10" fmla="*/ 141 w 472"/>
                <a:gd name="T11" fmla="*/ 447 h 630"/>
                <a:gd name="T12" fmla="*/ 105 w 472"/>
                <a:gd name="T13" fmla="*/ 403 h 630"/>
                <a:gd name="T14" fmla="*/ 93 w 472"/>
                <a:gd name="T15" fmla="*/ 383 h 630"/>
                <a:gd name="T16" fmla="*/ 81 w 472"/>
                <a:gd name="T17" fmla="*/ 357 h 630"/>
                <a:gd name="T18" fmla="*/ 60 w 472"/>
                <a:gd name="T19" fmla="*/ 217 h 630"/>
                <a:gd name="T20" fmla="*/ 109 w 472"/>
                <a:gd name="T21" fmla="*/ 117 h 630"/>
                <a:gd name="T22" fmla="*/ 135 w 472"/>
                <a:gd name="T23" fmla="*/ 99 h 630"/>
                <a:gd name="T24" fmla="*/ 155 w 472"/>
                <a:gd name="T25" fmla="*/ 89 h 630"/>
                <a:gd name="T26" fmla="*/ 158 w 472"/>
                <a:gd name="T27" fmla="*/ 88 h 630"/>
                <a:gd name="T28" fmla="*/ 186 w 472"/>
                <a:gd name="T29" fmla="*/ 82 h 630"/>
                <a:gd name="T30" fmla="*/ 270 w 472"/>
                <a:gd name="T31" fmla="*/ 95 h 630"/>
                <a:gd name="T32" fmla="*/ 327 w 472"/>
                <a:gd name="T33" fmla="*/ 152 h 630"/>
                <a:gd name="T34" fmla="*/ 338 w 472"/>
                <a:gd name="T35" fmla="*/ 192 h 630"/>
                <a:gd name="T36" fmla="*/ 338 w 472"/>
                <a:gd name="T37" fmla="*/ 209 h 630"/>
                <a:gd name="T38" fmla="*/ 337 w 472"/>
                <a:gd name="T39" fmla="*/ 219 h 630"/>
                <a:gd name="T40" fmla="*/ 335 w 472"/>
                <a:gd name="T41" fmla="*/ 228 h 630"/>
                <a:gd name="T42" fmla="*/ 331 w 472"/>
                <a:gd name="T43" fmla="*/ 242 h 630"/>
                <a:gd name="T44" fmla="*/ 323 w 472"/>
                <a:gd name="T45" fmla="*/ 255 h 630"/>
                <a:gd name="T46" fmla="*/ 293 w 472"/>
                <a:gd name="T47" fmla="*/ 275 h 630"/>
                <a:gd name="T48" fmla="*/ 212 w 472"/>
                <a:gd name="T49" fmla="*/ 240 h 630"/>
                <a:gd name="T50" fmla="*/ 205 w 472"/>
                <a:gd name="T51" fmla="*/ 226 h 630"/>
                <a:gd name="T52" fmla="*/ 200 w 472"/>
                <a:gd name="T53" fmla="*/ 207 h 630"/>
                <a:gd name="T54" fmla="*/ 197 w 472"/>
                <a:gd name="T55" fmla="*/ 182 h 630"/>
                <a:gd name="T56" fmla="*/ 186 w 472"/>
                <a:gd name="T57" fmla="*/ 190 h 630"/>
                <a:gd name="T58" fmla="*/ 182 w 472"/>
                <a:gd name="T59" fmla="*/ 227 h 630"/>
                <a:gd name="T60" fmla="*/ 184 w 472"/>
                <a:gd name="T61" fmla="*/ 245 h 630"/>
                <a:gd name="T62" fmla="*/ 242 w 472"/>
                <a:gd name="T63" fmla="*/ 319 h 630"/>
                <a:gd name="T64" fmla="*/ 269 w 472"/>
                <a:gd name="T65" fmla="*/ 328 h 630"/>
                <a:gd name="T66" fmla="*/ 343 w 472"/>
                <a:gd name="T67" fmla="*/ 319 h 630"/>
                <a:gd name="T68" fmla="*/ 383 w 472"/>
                <a:gd name="T69" fmla="*/ 287 h 630"/>
                <a:gd name="T70" fmla="*/ 398 w 472"/>
                <a:gd name="T71" fmla="*/ 263 h 630"/>
                <a:gd name="T72" fmla="*/ 406 w 472"/>
                <a:gd name="T73" fmla="*/ 240 h 630"/>
                <a:gd name="T74" fmla="*/ 409 w 472"/>
                <a:gd name="T75" fmla="*/ 231 h 630"/>
                <a:gd name="T76" fmla="*/ 411 w 472"/>
                <a:gd name="T77" fmla="*/ 221 h 630"/>
                <a:gd name="T78" fmla="*/ 414 w 472"/>
                <a:gd name="T79" fmla="*/ 191 h 630"/>
                <a:gd name="T80" fmla="*/ 413 w 472"/>
                <a:gd name="T81" fmla="*/ 168 h 630"/>
                <a:gd name="T82" fmla="*/ 406 w 472"/>
                <a:gd name="T83" fmla="*/ 133 h 630"/>
                <a:gd name="T84" fmla="*/ 365 w 472"/>
                <a:gd name="T85" fmla="*/ 63 h 630"/>
                <a:gd name="T86" fmla="*/ 180 w 472"/>
                <a:gd name="T87" fmla="*/ 6 h 630"/>
                <a:gd name="T88" fmla="*/ 150 w 472"/>
                <a:gd name="T89" fmla="*/ 14 h 630"/>
                <a:gd name="T90" fmla="*/ 129 w 472"/>
                <a:gd name="T91" fmla="*/ 23 h 630"/>
                <a:gd name="T92" fmla="*/ 112 w 472"/>
                <a:gd name="T93" fmla="*/ 31 h 630"/>
                <a:gd name="T94" fmla="*/ 90 w 472"/>
                <a:gd name="T95" fmla="*/ 46 h 630"/>
                <a:gd name="T96" fmla="*/ 46 w 472"/>
                <a:gd name="T97" fmla="*/ 89 h 630"/>
                <a:gd name="T98" fmla="*/ 14 w 472"/>
                <a:gd name="T99" fmla="*/ 151 h 630"/>
                <a:gd name="T100" fmla="*/ 4 w 472"/>
                <a:gd name="T101" fmla="*/ 273 h 630"/>
                <a:gd name="T102" fmla="*/ 41 w 472"/>
                <a:gd name="T103" fmla="*/ 387 h 630"/>
                <a:gd name="T104" fmla="*/ 58 w 472"/>
                <a:gd name="T105" fmla="*/ 415 h 630"/>
                <a:gd name="T106" fmla="*/ 69 w 472"/>
                <a:gd name="T107" fmla="*/ 429 h 630"/>
                <a:gd name="T108" fmla="*/ 74 w 472"/>
                <a:gd name="T109" fmla="*/ 435 h 630"/>
                <a:gd name="T110" fmla="*/ 108 w 472"/>
                <a:gd name="T111" fmla="*/ 471 h 630"/>
                <a:gd name="T112" fmla="*/ 139 w 472"/>
                <a:gd name="T113" fmla="*/ 499 h 630"/>
                <a:gd name="T114" fmla="*/ 296 w 472"/>
                <a:gd name="T115" fmla="*/ 58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630">
                  <a:moveTo>
                    <a:pt x="406" y="617"/>
                  </a:moveTo>
                  <a:cubicBezTo>
                    <a:pt x="408" y="618"/>
                    <a:pt x="411" y="619"/>
                    <a:pt x="414" y="619"/>
                  </a:cubicBezTo>
                  <a:cubicBezTo>
                    <a:pt x="416" y="620"/>
                    <a:pt x="419" y="620"/>
                    <a:pt x="421" y="621"/>
                  </a:cubicBezTo>
                  <a:cubicBezTo>
                    <a:pt x="425" y="622"/>
                    <a:pt x="429" y="622"/>
                    <a:pt x="433" y="623"/>
                  </a:cubicBezTo>
                  <a:cubicBezTo>
                    <a:pt x="441" y="625"/>
                    <a:pt x="448" y="626"/>
                    <a:pt x="453" y="627"/>
                  </a:cubicBezTo>
                  <a:cubicBezTo>
                    <a:pt x="464" y="629"/>
                    <a:pt x="470" y="630"/>
                    <a:pt x="470" y="630"/>
                  </a:cubicBezTo>
                  <a:cubicBezTo>
                    <a:pt x="472" y="622"/>
                    <a:pt x="472" y="622"/>
                    <a:pt x="472" y="622"/>
                  </a:cubicBezTo>
                  <a:cubicBezTo>
                    <a:pt x="472" y="622"/>
                    <a:pt x="466" y="621"/>
                    <a:pt x="456" y="618"/>
                  </a:cubicBezTo>
                  <a:cubicBezTo>
                    <a:pt x="450" y="616"/>
                    <a:pt x="444" y="614"/>
                    <a:pt x="436" y="612"/>
                  </a:cubicBezTo>
                  <a:cubicBezTo>
                    <a:pt x="434" y="612"/>
                    <a:pt x="433" y="611"/>
                    <a:pt x="431" y="611"/>
                  </a:cubicBezTo>
                  <a:cubicBezTo>
                    <a:pt x="429" y="610"/>
                    <a:pt x="427" y="609"/>
                    <a:pt x="424" y="608"/>
                  </a:cubicBezTo>
                  <a:cubicBezTo>
                    <a:pt x="420" y="607"/>
                    <a:pt x="415" y="606"/>
                    <a:pt x="410" y="604"/>
                  </a:cubicBezTo>
                  <a:cubicBezTo>
                    <a:pt x="405" y="602"/>
                    <a:pt x="399" y="600"/>
                    <a:pt x="394" y="599"/>
                  </a:cubicBezTo>
                  <a:cubicBezTo>
                    <a:pt x="389" y="597"/>
                    <a:pt x="383" y="595"/>
                    <a:pt x="377" y="593"/>
                  </a:cubicBezTo>
                  <a:cubicBezTo>
                    <a:pt x="365" y="589"/>
                    <a:pt x="353" y="584"/>
                    <a:pt x="340" y="578"/>
                  </a:cubicBezTo>
                  <a:cubicBezTo>
                    <a:pt x="333" y="576"/>
                    <a:pt x="327" y="573"/>
                    <a:pt x="320" y="570"/>
                  </a:cubicBezTo>
                  <a:cubicBezTo>
                    <a:pt x="318" y="569"/>
                    <a:pt x="316" y="568"/>
                    <a:pt x="314" y="567"/>
                  </a:cubicBezTo>
                  <a:cubicBezTo>
                    <a:pt x="299" y="560"/>
                    <a:pt x="282" y="552"/>
                    <a:pt x="266" y="543"/>
                  </a:cubicBezTo>
                  <a:cubicBezTo>
                    <a:pt x="262" y="541"/>
                    <a:pt x="258" y="539"/>
                    <a:pt x="254" y="536"/>
                  </a:cubicBezTo>
                  <a:cubicBezTo>
                    <a:pt x="250" y="535"/>
                    <a:pt x="247" y="533"/>
                    <a:pt x="244" y="531"/>
                  </a:cubicBezTo>
                  <a:cubicBezTo>
                    <a:pt x="237" y="526"/>
                    <a:pt x="230" y="522"/>
                    <a:pt x="222" y="517"/>
                  </a:cubicBezTo>
                  <a:cubicBezTo>
                    <a:pt x="221" y="516"/>
                    <a:pt x="219" y="514"/>
                    <a:pt x="217" y="513"/>
                  </a:cubicBezTo>
                  <a:cubicBezTo>
                    <a:pt x="199" y="501"/>
                    <a:pt x="181" y="487"/>
                    <a:pt x="164" y="471"/>
                  </a:cubicBezTo>
                  <a:cubicBezTo>
                    <a:pt x="156" y="463"/>
                    <a:pt x="148" y="455"/>
                    <a:pt x="141" y="447"/>
                  </a:cubicBezTo>
                  <a:cubicBezTo>
                    <a:pt x="140" y="446"/>
                    <a:pt x="138" y="444"/>
                    <a:pt x="137" y="442"/>
                  </a:cubicBezTo>
                  <a:cubicBezTo>
                    <a:pt x="132" y="437"/>
                    <a:pt x="128" y="432"/>
                    <a:pt x="123" y="427"/>
                  </a:cubicBezTo>
                  <a:cubicBezTo>
                    <a:pt x="120" y="423"/>
                    <a:pt x="117" y="419"/>
                    <a:pt x="114" y="415"/>
                  </a:cubicBezTo>
                  <a:cubicBezTo>
                    <a:pt x="111" y="411"/>
                    <a:pt x="108" y="407"/>
                    <a:pt x="105" y="403"/>
                  </a:cubicBezTo>
                  <a:cubicBezTo>
                    <a:pt x="101" y="396"/>
                    <a:pt x="101" y="396"/>
                    <a:pt x="101" y="396"/>
                  </a:cubicBezTo>
                  <a:cubicBezTo>
                    <a:pt x="98" y="392"/>
                    <a:pt x="98" y="392"/>
                    <a:pt x="98" y="392"/>
                  </a:cubicBezTo>
                  <a:cubicBezTo>
                    <a:pt x="97" y="389"/>
                    <a:pt x="97" y="389"/>
                    <a:pt x="97" y="389"/>
                  </a:cubicBezTo>
                  <a:cubicBezTo>
                    <a:pt x="93" y="383"/>
                    <a:pt x="93" y="383"/>
                    <a:pt x="93" y="383"/>
                  </a:cubicBezTo>
                  <a:cubicBezTo>
                    <a:pt x="90" y="378"/>
                    <a:pt x="90" y="378"/>
                    <a:pt x="90" y="378"/>
                  </a:cubicBezTo>
                  <a:cubicBezTo>
                    <a:pt x="89" y="376"/>
                    <a:pt x="89" y="376"/>
                    <a:pt x="89" y="376"/>
                  </a:cubicBezTo>
                  <a:cubicBezTo>
                    <a:pt x="87" y="371"/>
                    <a:pt x="84" y="366"/>
                    <a:pt x="82" y="360"/>
                  </a:cubicBezTo>
                  <a:cubicBezTo>
                    <a:pt x="81" y="359"/>
                    <a:pt x="81" y="358"/>
                    <a:pt x="81" y="357"/>
                  </a:cubicBezTo>
                  <a:cubicBezTo>
                    <a:pt x="80" y="355"/>
                    <a:pt x="79" y="353"/>
                    <a:pt x="78" y="350"/>
                  </a:cubicBezTo>
                  <a:cubicBezTo>
                    <a:pt x="66" y="320"/>
                    <a:pt x="59" y="288"/>
                    <a:pt x="58" y="255"/>
                  </a:cubicBezTo>
                  <a:cubicBezTo>
                    <a:pt x="58" y="246"/>
                    <a:pt x="58" y="236"/>
                    <a:pt x="59" y="227"/>
                  </a:cubicBezTo>
                  <a:cubicBezTo>
                    <a:pt x="59" y="224"/>
                    <a:pt x="60" y="220"/>
                    <a:pt x="60" y="217"/>
                  </a:cubicBezTo>
                  <a:cubicBezTo>
                    <a:pt x="61" y="211"/>
                    <a:pt x="62" y="206"/>
                    <a:pt x="63" y="200"/>
                  </a:cubicBezTo>
                  <a:cubicBezTo>
                    <a:pt x="64" y="198"/>
                    <a:pt x="64" y="195"/>
                    <a:pt x="65" y="193"/>
                  </a:cubicBezTo>
                  <a:cubicBezTo>
                    <a:pt x="70" y="173"/>
                    <a:pt x="78" y="155"/>
                    <a:pt x="90" y="139"/>
                  </a:cubicBezTo>
                  <a:cubicBezTo>
                    <a:pt x="95" y="131"/>
                    <a:pt x="102" y="124"/>
                    <a:pt x="109" y="117"/>
                  </a:cubicBezTo>
                  <a:cubicBezTo>
                    <a:pt x="113" y="114"/>
                    <a:pt x="117" y="110"/>
                    <a:pt x="121" y="107"/>
                  </a:cubicBezTo>
                  <a:cubicBezTo>
                    <a:pt x="123" y="106"/>
                    <a:pt x="125" y="105"/>
                    <a:pt x="127" y="103"/>
                  </a:cubicBezTo>
                  <a:cubicBezTo>
                    <a:pt x="128" y="102"/>
                    <a:pt x="130" y="101"/>
                    <a:pt x="132" y="100"/>
                  </a:cubicBezTo>
                  <a:cubicBezTo>
                    <a:pt x="133" y="100"/>
                    <a:pt x="134" y="99"/>
                    <a:pt x="135" y="99"/>
                  </a:cubicBezTo>
                  <a:cubicBezTo>
                    <a:pt x="138" y="97"/>
                    <a:pt x="138" y="97"/>
                    <a:pt x="138" y="97"/>
                  </a:cubicBezTo>
                  <a:cubicBezTo>
                    <a:pt x="145" y="94"/>
                    <a:pt x="145" y="94"/>
                    <a:pt x="145" y="94"/>
                  </a:cubicBezTo>
                  <a:cubicBezTo>
                    <a:pt x="152" y="91"/>
                    <a:pt x="152" y="91"/>
                    <a:pt x="152" y="91"/>
                  </a:cubicBezTo>
                  <a:cubicBezTo>
                    <a:pt x="155" y="89"/>
                    <a:pt x="155" y="89"/>
                    <a:pt x="155" y="89"/>
                  </a:cubicBezTo>
                  <a:cubicBezTo>
                    <a:pt x="155" y="89"/>
                    <a:pt x="155" y="89"/>
                    <a:pt x="155" y="89"/>
                  </a:cubicBezTo>
                  <a:cubicBezTo>
                    <a:pt x="155" y="89"/>
                    <a:pt x="155" y="89"/>
                    <a:pt x="155" y="89"/>
                  </a:cubicBezTo>
                  <a:cubicBezTo>
                    <a:pt x="156" y="89"/>
                    <a:pt x="156" y="89"/>
                    <a:pt x="156" y="89"/>
                  </a:cubicBezTo>
                  <a:cubicBezTo>
                    <a:pt x="158" y="88"/>
                    <a:pt x="158" y="88"/>
                    <a:pt x="158" y="88"/>
                  </a:cubicBezTo>
                  <a:cubicBezTo>
                    <a:pt x="166" y="86"/>
                    <a:pt x="166" y="86"/>
                    <a:pt x="166" y="86"/>
                  </a:cubicBezTo>
                  <a:cubicBezTo>
                    <a:pt x="172" y="84"/>
                    <a:pt x="172" y="84"/>
                    <a:pt x="172" y="84"/>
                  </a:cubicBezTo>
                  <a:cubicBezTo>
                    <a:pt x="174" y="84"/>
                    <a:pt x="177" y="83"/>
                    <a:pt x="179" y="83"/>
                  </a:cubicBezTo>
                  <a:cubicBezTo>
                    <a:pt x="181" y="82"/>
                    <a:pt x="183" y="82"/>
                    <a:pt x="186" y="82"/>
                  </a:cubicBezTo>
                  <a:cubicBezTo>
                    <a:pt x="190" y="81"/>
                    <a:pt x="193" y="81"/>
                    <a:pt x="197" y="80"/>
                  </a:cubicBezTo>
                  <a:cubicBezTo>
                    <a:pt x="200" y="80"/>
                    <a:pt x="204" y="80"/>
                    <a:pt x="207" y="80"/>
                  </a:cubicBezTo>
                  <a:cubicBezTo>
                    <a:pt x="223" y="80"/>
                    <a:pt x="239" y="83"/>
                    <a:pt x="254" y="88"/>
                  </a:cubicBezTo>
                  <a:cubicBezTo>
                    <a:pt x="259" y="90"/>
                    <a:pt x="265" y="92"/>
                    <a:pt x="270" y="95"/>
                  </a:cubicBezTo>
                  <a:cubicBezTo>
                    <a:pt x="276" y="98"/>
                    <a:pt x="281" y="101"/>
                    <a:pt x="286" y="105"/>
                  </a:cubicBezTo>
                  <a:cubicBezTo>
                    <a:pt x="294" y="110"/>
                    <a:pt x="301" y="116"/>
                    <a:pt x="307" y="122"/>
                  </a:cubicBezTo>
                  <a:cubicBezTo>
                    <a:pt x="308" y="124"/>
                    <a:pt x="310" y="126"/>
                    <a:pt x="311" y="127"/>
                  </a:cubicBezTo>
                  <a:cubicBezTo>
                    <a:pt x="318" y="135"/>
                    <a:pt x="323" y="143"/>
                    <a:pt x="327" y="152"/>
                  </a:cubicBezTo>
                  <a:cubicBezTo>
                    <a:pt x="329" y="157"/>
                    <a:pt x="331" y="162"/>
                    <a:pt x="333" y="167"/>
                  </a:cubicBezTo>
                  <a:cubicBezTo>
                    <a:pt x="334" y="172"/>
                    <a:pt x="335" y="176"/>
                    <a:pt x="336" y="181"/>
                  </a:cubicBezTo>
                  <a:cubicBezTo>
                    <a:pt x="337" y="183"/>
                    <a:pt x="337" y="185"/>
                    <a:pt x="337" y="186"/>
                  </a:cubicBezTo>
                  <a:cubicBezTo>
                    <a:pt x="337" y="188"/>
                    <a:pt x="337" y="190"/>
                    <a:pt x="338" y="192"/>
                  </a:cubicBezTo>
                  <a:cubicBezTo>
                    <a:pt x="338" y="196"/>
                    <a:pt x="338" y="200"/>
                    <a:pt x="338" y="204"/>
                  </a:cubicBezTo>
                  <a:cubicBezTo>
                    <a:pt x="338" y="206"/>
                    <a:pt x="338" y="208"/>
                    <a:pt x="338" y="210"/>
                  </a:cubicBezTo>
                  <a:cubicBezTo>
                    <a:pt x="338" y="209"/>
                    <a:pt x="338" y="211"/>
                    <a:pt x="338" y="208"/>
                  </a:cubicBezTo>
                  <a:cubicBezTo>
                    <a:pt x="338" y="209"/>
                    <a:pt x="338" y="209"/>
                    <a:pt x="338" y="209"/>
                  </a:cubicBezTo>
                  <a:cubicBezTo>
                    <a:pt x="338" y="210"/>
                    <a:pt x="338" y="210"/>
                    <a:pt x="338" y="210"/>
                  </a:cubicBezTo>
                  <a:cubicBezTo>
                    <a:pt x="338" y="212"/>
                    <a:pt x="338" y="212"/>
                    <a:pt x="338" y="212"/>
                  </a:cubicBezTo>
                  <a:cubicBezTo>
                    <a:pt x="337" y="215"/>
                    <a:pt x="337" y="215"/>
                    <a:pt x="337" y="215"/>
                  </a:cubicBezTo>
                  <a:cubicBezTo>
                    <a:pt x="337" y="219"/>
                    <a:pt x="337" y="219"/>
                    <a:pt x="337" y="219"/>
                  </a:cubicBezTo>
                  <a:cubicBezTo>
                    <a:pt x="337" y="221"/>
                    <a:pt x="337" y="221"/>
                    <a:pt x="337" y="221"/>
                  </a:cubicBezTo>
                  <a:cubicBezTo>
                    <a:pt x="337" y="221"/>
                    <a:pt x="337" y="221"/>
                    <a:pt x="336" y="222"/>
                  </a:cubicBezTo>
                  <a:cubicBezTo>
                    <a:pt x="336" y="223"/>
                    <a:pt x="336" y="225"/>
                    <a:pt x="336" y="226"/>
                  </a:cubicBezTo>
                  <a:cubicBezTo>
                    <a:pt x="336" y="227"/>
                    <a:pt x="336" y="227"/>
                    <a:pt x="335" y="228"/>
                  </a:cubicBezTo>
                  <a:cubicBezTo>
                    <a:pt x="335" y="231"/>
                    <a:pt x="335" y="231"/>
                    <a:pt x="335" y="231"/>
                  </a:cubicBezTo>
                  <a:cubicBezTo>
                    <a:pt x="334" y="232"/>
                    <a:pt x="334" y="234"/>
                    <a:pt x="333" y="235"/>
                  </a:cubicBezTo>
                  <a:cubicBezTo>
                    <a:pt x="332" y="240"/>
                    <a:pt x="332" y="240"/>
                    <a:pt x="332" y="240"/>
                  </a:cubicBezTo>
                  <a:cubicBezTo>
                    <a:pt x="331" y="242"/>
                    <a:pt x="331" y="242"/>
                    <a:pt x="331" y="242"/>
                  </a:cubicBezTo>
                  <a:cubicBezTo>
                    <a:pt x="330" y="244"/>
                    <a:pt x="330" y="244"/>
                    <a:pt x="330" y="244"/>
                  </a:cubicBezTo>
                  <a:cubicBezTo>
                    <a:pt x="328" y="248"/>
                    <a:pt x="328" y="248"/>
                    <a:pt x="328" y="248"/>
                  </a:cubicBezTo>
                  <a:cubicBezTo>
                    <a:pt x="327" y="249"/>
                    <a:pt x="326" y="250"/>
                    <a:pt x="326" y="252"/>
                  </a:cubicBezTo>
                  <a:cubicBezTo>
                    <a:pt x="325" y="253"/>
                    <a:pt x="324" y="254"/>
                    <a:pt x="323" y="255"/>
                  </a:cubicBezTo>
                  <a:cubicBezTo>
                    <a:pt x="322" y="256"/>
                    <a:pt x="322" y="257"/>
                    <a:pt x="321" y="258"/>
                  </a:cubicBezTo>
                  <a:cubicBezTo>
                    <a:pt x="317" y="263"/>
                    <a:pt x="313" y="266"/>
                    <a:pt x="308" y="269"/>
                  </a:cubicBezTo>
                  <a:cubicBezTo>
                    <a:pt x="305" y="271"/>
                    <a:pt x="301" y="272"/>
                    <a:pt x="298" y="274"/>
                  </a:cubicBezTo>
                  <a:cubicBezTo>
                    <a:pt x="296" y="274"/>
                    <a:pt x="294" y="275"/>
                    <a:pt x="293" y="275"/>
                  </a:cubicBezTo>
                  <a:cubicBezTo>
                    <a:pt x="292" y="275"/>
                    <a:pt x="291" y="275"/>
                    <a:pt x="290" y="276"/>
                  </a:cubicBezTo>
                  <a:cubicBezTo>
                    <a:pt x="280" y="278"/>
                    <a:pt x="269" y="278"/>
                    <a:pt x="259" y="275"/>
                  </a:cubicBezTo>
                  <a:cubicBezTo>
                    <a:pt x="249" y="272"/>
                    <a:pt x="239" y="268"/>
                    <a:pt x="231" y="261"/>
                  </a:cubicBezTo>
                  <a:cubicBezTo>
                    <a:pt x="223" y="255"/>
                    <a:pt x="217" y="248"/>
                    <a:pt x="212" y="240"/>
                  </a:cubicBezTo>
                  <a:cubicBezTo>
                    <a:pt x="211" y="238"/>
                    <a:pt x="210" y="236"/>
                    <a:pt x="209" y="234"/>
                  </a:cubicBezTo>
                  <a:cubicBezTo>
                    <a:pt x="208" y="233"/>
                    <a:pt x="208" y="232"/>
                    <a:pt x="207" y="231"/>
                  </a:cubicBezTo>
                  <a:cubicBezTo>
                    <a:pt x="207" y="230"/>
                    <a:pt x="207" y="229"/>
                    <a:pt x="206" y="229"/>
                  </a:cubicBezTo>
                  <a:cubicBezTo>
                    <a:pt x="206" y="228"/>
                    <a:pt x="205" y="227"/>
                    <a:pt x="205" y="226"/>
                  </a:cubicBezTo>
                  <a:cubicBezTo>
                    <a:pt x="205" y="225"/>
                    <a:pt x="205" y="225"/>
                    <a:pt x="204" y="224"/>
                  </a:cubicBezTo>
                  <a:cubicBezTo>
                    <a:pt x="204" y="224"/>
                    <a:pt x="204" y="223"/>
                    <a:pt x="204" y="223"/>
                  </a:cubicBezTo>
                  <a:cubicBezTo>
                    <a:pt x="203" y="221"/>
                    <a:pt x="203" y="219"/>
                    <a:pt x="202" y="218"/>
                  </a:cubicBezTo>
                  <a:cubicBezTo>
                    <a:pt x="201" y="214"/>
                    <a:pt x="201" y="211"/>
                    <a:pt x="200" y="207"/>
                  </a:cubicBezTo>
                  <a:cubicBezTo>
                    <a:pt x="199" y="204"/>
                    <a:pt x="199" y="201"/>
                    <a:pt x="198" y="199"/>
                  </a:cubicBezTo>
                  <a:cubicBezTo>
                    <a:pt x="197" y="193"/>
                    <a:pt x="198" y="189"/>
                    <a:pt x="197" y="186"/>
                  </a:cubicBezTo>
                  <a:cubicBezTo>
                    <a:pt x="197" y="185"/>
                    <a:pt x="197" y="183"/>
                    <a:pt x="197" y="183"/>
                  </a:cubicBezTo>
                  <a:cubicBezTo>
                    <a:pt x="197" y="182"/>
                    <a:pt x="197" y="182"/>
                    <a:pt x="197" y="182"/>
                  </a:cubicBezTo>
                  <a:cubicBezTo>
                    <a:pt x="196" y="182"/>
                    <a:pt x="196" y="182"/>
                    <a:pt x="196" y="182"/>
                  </a:cubicBezTo>
                  <a:cubicBezTo>
                    <a:pt x="189" y="181"/>
                    <a:pt x="189" y="181"/>
                    <a:pt x="189" y="181"/>
                  </a:cubicBezTo>
                  <a:cubicBezTo>
                    <a:pt x="189" y="181"/>
                    <a:pt x="189" y="182"/>
                    <a:pt x="188" y="185"/>
                  </a:cubicBezTo>
                  <a:cubicBezTo>
                    <a:pt x="187" y="186"/>
                    <a:pt x="187" y="188"/>
                    <a:pt x="186" y="190"/>
                  </a:cubicBezTo>
                  <a:cubicBezTo>
                    <a:pt x="185" y="193"/>
                    <a:pt x="185" y="195"/>
                    <a:pt x="184" y="198"/>
                  </a:cubicBezTo>
                  <a:cubicBezTo>
                    <a:pt x="184" y="201"/>
                    <a:pt x="183" y="204"/>
                    <a:pt x="183" y="208"/>
                  </a:cubicBezTo>
                  <a:cubicBezTo>
                    <a:pt x="182" y="212"/>
                    <a:pt x="182" y="216"/>
                    <a:pt x="182" y="220"/>
                  </a:cubicBezTo>
                  <a:cubicBezTo>
                    <a:pt x="182" y="222"/>
                    <a:pt x="182" y="225"/>
                    <a:pt x="182" y="227"/>
                  </a:cubicBezTo>
                  <a:cubicBezTo>
                    <a:pt x="182" y="228"/>
                    <a:pt x="182" y="229"/>
                    <a:pt x="182" y="231"/>
                  </a:cubicBezTo>
                  <a:cubicBezTo>
                    <a:pt x="182" y="232"/>
                    <a:pt x="182" y="233"/>
                    <a:pt x="182" y="235"/>
                  </a:cubicBezTo>
                  <a:cubicBezTo>
                    <a:pt x="183" y="237"/>
                    <a:pt x="183" y="240"/>
                    <a:pt x="183" y="243"/>
                  </a:cubicBezTo>
                  <a:cubicBezTo>
                    <a:pt x="184" y="243"/>
                    <a:pt x="184" y="244"/>
                    <a:pt x="184" y="245"/>
                  </a:cubicBezTo>
                  <a:cubicBezTo>
                    <a:pt x="184" y="247"/>
                    <a:pt x="185" y="249"/>
                    <a:pt x="185" y="251"/>
                  </a:cubicBezTo>
                  <a:cubicBezTo>
                    <a:pt x="186" y="251"/>
                    <a:pt x="186" y="252"/>
                    <a:pt x="186" y="252"/>
                  </a:cubicBezTo>
                  <a:cubicBezTo>
                    <a:pt x="189" y="263"/>
                    <a:pt x="195" y="276"/>
                    <a:pt x="204" y="287"/>
                  </a:cubicBezTo>
                  <a:cubicBezTo>
                    <a:pt x="213" y="299"/>
                    <a:pt x="226" y="311"/>
                    <a:pt x="242" y="319"/>
                  </a:cubicBezTo>
                  <a:cubicBezTo>
                    <a:pt x="246" y="321"/>
                    <a:pt x="250" y="323"/>
                    <a:pt x="255" y="324"/>
                  </a:cubicBezTo>
                  <a:cubicBezTo>
                    <a:pt x="255" y="324"/>
                    <a:pt x="255" y="324"/>
                    <a:pt x="255" y="324"/>
                  </a:cubicBezTo>
                  <a:cubicBezTo>
                    <a:pt x="258" y="325"/>
                    <a:pt x="260" y="326"/>
                    <a:pt x="262" y="327"/>
                  </a:cubicBezTo>
                  <a:cubicBezTo>
                    <a:pt x="264" y="327"/>
                    <a:pt x="267" y="328"/>
                    <a:pt x="269" y="328"/>
                  </a:cubicBezTo>
                  <a:cubicBezTo>
                    <a:pt x="278" y="330"/>
                    <a:pt x="289" y="331"/>
                    <a:pt x="299" y="331"/>
                  </a:cubicBezTo>
                  <a:cubicBezTo>
                    <a:pt x="310" y="330"/>
                    <a:pt x="321" y="328"/>
                    <a:pt x="332" y="324"/>
                  </a:cubicBezTo>
                  <a:cubicBezTo>
                    <a:pt x="334" y="323"/>
                    <a:pt x="335" y="323"/>
                    <a:pt x="337" y="322"/>
                  </a:cubicBezTo>
                  <a:cubicBezTo>
                    <a:pt x="339" y="321"/>
                    <a:pt x="341" y="320"/>
                    <a:pt x="343" y="319"/>
                  </a:cubicBezTo>
                  <a:cubicBezTo>
                    <a:pt x="350" y="316"/>
                    <a:pt x="357" y="311"/>
                    <a:pt x="363" y="306"/>
                  </a:cubicBezTo>
                  <a:cubicBezTo>
                    <a:pt x="366" y="305"/>
                    <a:pt x="368" y="302"/>
                    <a:pt x="370" y="300"/>
                  </a:cubicBezTo>
                  <a:cubicBezTo>
                    <a:pt x="373" y="298"/>
                    <a:pt x="375" y="296"/>
                    <a:pt x="377" y="294"/>
                  </a:cubicBezTo>
                  <a:cubicBezTo>
                    <a:pt x="379" y="291"/>
                    <a:pt x="381" y="289"/>
                    <a:pt x="383" y="287"/>
                  </a:cubicBezTo>
                  <a:cubicBezTo>
                    <a:pt x="385" y="284"/>
                    <a:pt x="387" y="281"/>
                    <a:pt x="388" y="279"/>
                  </a:cubicBezTo>
                  <a:cubicBezTo>
                    <a:pt x="389" y="278"/>
                    <a:pt x="390" y="276"/>
                    <a:pt x="391" y="275"/>
                  </a:cubicBezTo>
                  <a:cubicBezTo>
                    <a:pt x="393" y="271"/>
                    <a:pt x="393" y="271"/>
                    <a:pt x="393" y="271"/>
                  </a:cubicBezTo>
                  <a:cubicBezTo>
                    <a:pt x="395" y="268"/>
                    <a:pt x="396" y="265"/>
                    <a:pt x="398" y="263"/>
                  </a:cubicBezTo>
                  <a:cubicBezTo>
                    <a:pt x="399" y="260"/>
                    <a:pt x="400" y="257"/>
                    <a:pt x="402" y="254"/>
                  </a:cubicBezTo>
                  <a:cubicBezTo>
                    <a:pt x="403" y="250"/>
                    <a:pt x="403" y="250"/>
                    <a:pt x="403" y="250"/>
                  </a:cubicBezTo>
                  <a:cubicBezTo>
                    <a:pt x="404" y="248"/>
                    <a:pt x="404" y="246"/>
                    <a:pt x="405" y="245"/>
                  </a:cubicBezTo>
                  <a:cubicBezTo>
                    <a:pt x="405" y="243"/>
                    <a:pt x="406" y="242"/>
                    <a:pt x="406" y="240"/>
                  </a:cubicBezTo>
                  <a:cubicBezTo>
                    <a:pt x="407" y="238"/>
                    <a:pt x="407" y="237"/>
                    <a:pt x="408" y="235"/>
                  </a:cubicBezTo>
                  <a:cubicBezTo>
                    <a:pt x="408" y="233"/>
                    <a:pt x="408" y="233"/>
                    <a:pt x="408" y="233"/>
                  </a:cubicBezTo>
                  <a:cubicBezTo>
                    <a:pt x="408" y="233"/>
                    <a:pt x="408" y="233"/>
                    <a:pt x="408" y="233"/>
                  </a:cubicBezTo>
                  <a:cubicBezTo>
                    <a:pt x="409" y="231"/>
                    <a:pt x="409" y="231"/>
                    <a:pt x="409" y="231"/>
                  </a:cubicBezTo>
                  <a:cubicBezTo>
                    <a:pt x="410" y="227"/>
                    <a:pt x="410" y="227"/>
                    <a:pt x="410" y="227"/>
                  </a:cubicBezTo>
                  <a:cubicBezTo>
                    <a:pt x="410" y="224"/>
                    <a:pt x="410" y="224"/>
                    <a:pt x="410" y="224"/>
                  </a:cubicBezTo>
                  <a:cubicBezTo>
                    <a:pt x="411" y="222"/>
                    <a:pt x="411" y="222"/>
                    <a:pt x="411" y="222"/>
                  </a:cubicBezTo>
                  <a:cubicBezTo>
                    <a:pt x="411" y="221"/>
                    <a:pt x="411" y="221"/>
                    <a:pt x="411" y="221"/>
                  </a:cubicBezTo>
                  <a:cubicBezTo>
                    <a:pt x="411" y="220"/>
                    <a:pt x="411" y="220"/>
                    <a:pt x="411" y="220"/>
                  </a:cubicBezTo>
                  <a:cubicBezTo>
                    <a:pt x="411" y="218"/>
                    <a:pt x="411" y="218"/>
                    <a:pt x="411" y="218"/>
                  </a:cubicBezTo>
                  <a:cubicBezTo>
                    <a:pt x="412" y="215"/>
                    <a:pt x="412" y="212"/>
                    <a:pt x="413" y="209"/>
                  </a:cubicBezTo>
                  <a:cubicBezTo>
                    <a:pt x="413" y="203"/>
                    <a:pt x="414" y="197"/>
                    <a:pt x="414" y="191"/>
                  </a:cubicBezTo>
                  <a:cubicBezTo>
                    <a:pt x="414" y="188"/>
                    <a:pt x="414" y="185"/>
                    <a:pt x="414" y="182"/>
                  </a:cubicBezTo>
                  <a:cubicBezTo>
                    <a:pt x="414" y="180"/>
                    <a:pt x="414" y="178"/>
                    <a:pt x="414" y="176"/>
                  </a:cubicBezTo>
                  <a:cubicBezTo>
                    <a:pt x="414" y="175"/>
                    <a:pt x="413" y="173"/>
                    <a:pt x="413" y="172"/>
                  </a:cubicBezTo>
                  <a:cubicBezTo>
                    <a:pt x="413" y="171"/>
                    <a:pt x="413" y="169"/>
                    <a:pt x="413" y="168"/>
                  </a:cubicBezTo>
                  <a:cubicBezTo>
                    <a:pt x="413" y="166"/>
                    <a:pt x="413" y="164"/>
                    <a:pt x="412" y="162"/>
                  </a:cubicBezTo>
                  <a:cubicBezTo>
                    <a:pt x="412" y="159"/>
                    <a:pt x="411" y="156"/>
                    <a:pt x="411" y="153"/>
                  </a:cubicBezTo>
                  <a:cubicBezTo>
                    <a:pt x="410" y="150"/>
                    <a:pt x="410" y="146"/>
                    <a:pt x="409" y="143"/>
                  </a:cubicBezTo>
                  <a:cubicBezTo>
                    <a:pt x="408" y="140"/>
                    <a:pt x="407" y="137"/>
                    <a:pt x="406" y="133"/>
                  </a:cubicBezTo>
                  <a:cubicBezTo>
                    <a:pt x="402" y="121"/>
                    <a:pt x="397" y="108"/>
                    <a:pt x="390" y="96"/>
                  </a:cubicBezTo>
                  <a:cubicBezTo>
                    <a:pt x="384" y="86"/>
                    <a:pt x="378" y="77"/>
                    <a:pt x="370" y="68"/>
                  </a:cubicBezTo>
                  <a:cubicBezTo>
                    <a:pt x="369" y="67"/>
                    <a:pt x="367" y="65"/>
                    <a:pt x="366" y="64"/>
                  </a:cubicBezTo>
                  <a:cubicBezTo>
                    <a:pt x="365" y="63"/>
                    <a:pt x="365" y="63"/>
                    <a:pt x="365" y="63"/>
                  </a:cubicBezTo>
                  <a:cubicBezTo>
                    <a:pt x="356" y="53"/>
                    <a:pt x="345" y="44"/>
                    <a:pt x="333" y="36"/>
                  </a:cubicBezTo>
                  <a:cubicBezTo>
                    <a:pt x="316" y="24"/>
                    <a:pt x="297" y="16"/>
                    <a:pt x="277" y="10"/>
                  </a:cubicBezTo>
                  <a:cubicBezTo>
                    <a:pt x="275" y="9"/>
                    <a:pt x="273" y="9"/>
                    <a:pt x="270" y="8"/>
                  </a:cubicBezTo>
                  <a:cubicBezTo>
                    <a:pt x="241" y="1"/>
                    <a:pt x="210" y="0"/>
                    <a:pt x="180" y="6"/>
                  </a:cubicBezTo>
                  <a:cubicBezTo>
                    <a:pt x="178" y="7"/>
                    <a:pt x="175" y="7"/>
                    <a:pt x="173" y="8"/>
                  </a:cubicBezTo>
                  <a:cubicBezTo>
                    <a:pt x="172" y="8"/>
                    <a:pt x="171" y="8"/>
                    <a:pt x="171" y="8"/>
                  </a:cubicBezTo>
                  <a:cubicBezTo>
                    <a:pt x="167" y="9"/>
                    <a:pt x="164" y="10"/>
                    <a:pt x="161" y="11"/>
                  </a:cubicBezTo>
                  <a:cubicBezTo>
                    <a:pt x="157" y="12"/>
                    <a:pt x="154" y="13"/>
                    <a:pt x="150" y="14"/>
                  </a:cubicBezTo>
                  <a:cubicBezTo>
                    <a:pt x="140" y="18"/>
                    <a:pt x="140" y="18"/>
                    <a:pt x="140" y="18"/>
                  </a:cubicBezTo>
                  <a:cubicBezTo>
                    <a:pt x="131" y="22"/>
                    <a:pt x="131" y="22"/>
                    <a:pt x="131" y="22"/>
                  </a:cubicBezTo>
                  <a:cubicBezTo>
                    <a:pt x="129" y="23"/>
                    <a:pt x="129" y="23"/>
                    <a:pt x="129" y="23"/>
                  </a:cubicBezTo>
                  <a:cubicBezTo>
                    <a:pt x="129" y="23"/>
                    <a:pt x="129" y="23"/>
                    <a:pt x="129" y="23"/>
                  </a:cubicBezTo>
                  <a:cubicBezTo>
                    <a:pt x="129" y="23"/>
                    <a:pt x="127" y="24"/>
                    <a:pt x="127" y="23"/>
                  </a:cubicBezTo>
                  <a:cubicBezTo>
                    <a:pt x="126" y="24"/>
                    <a:pt x="126" y="24"/>
                    <a:pt x="126" y="24"/>
                  </a:cubicBezTo>
                  <a:cubicBezTo>
                    <a:pt x="122" y="26"/>
                    <a:pt x="122" y="26"/>
                    <a:pt x="122" y="26"/>
                  </a:cubicBezTo>
                  <a:cubicBezTo>
                    <a:pt x="112" y="31"/>
                    <a:pt x="112" y="31"/>
                    <a:pt x="112" y="31"/>
                  </a:cubicBezTo>
                  <a:cubicBezTo>
                    <a:pt x="103" y="37"/>
                    <a:pt x="103" y="37"/>
                    <a:pt x="103" y="37"/>
                  </a:cubicBezTo>
                  <a:cubicBezTo>
                    <a:pt x="99" y="40"/>
                    <a:pt x="99" y="40"/>
                    <a:pt x="99" y="40"/>
                  </a:cubicBezTo>
                  <a:cubicBezTo>
                    <a:pt x="97" y="40"/>
                    <a:pt x="96" y="42"/>
                    <a:pt x="95" y="43"/>
                  </a:cubicBezTo>
                  <a:cubicBezTo>
                    <a:pt x="90" y="46"/>
                    <a:pt x="90" y="46"/>
                    <a:pt x="90" y="46"/>
                  </a:cubicBezTo>
                  <a:cubicBezTo>
                    <a:pt x="86" y="49"/>
                    <a:pt x="86" y="49"/>
                    <a:pt x="86" y="49"/>
                  </a:cubicBezTo>
                  <a:cubicBezTo>
                    <a:pt x="83" y="51"/>
                    <a:pt x="80" y="53"/>
                    <a:pt x="78" y="56"/>
                  </a:cubicBezTo>
                  <a:cubicBezTo>
                    <a:pt x="72" y="60"/>
                    <a:pt x="67" y="65"/>
                    <a:pt x="62" y="70"/>
                  </a:cubicBezTo>
                  <a:cubicBezTo>
                    <a:pt x="56" y="76"/>
                    <a:pt x="51" y="83"/>
                    <a:pt x="46" y="89"/>
                  </a:cubicBezTo>
                  <a:cubicBezTo>
                    <a:pt x="43" y="94"/>
                    <a:pt x="39" y="99"/>
                    <a:pt x="36" y="103"/>
                  </a:cubicBezTo>
                  <a:cubicBezTo>
                    <a:pt x="29" y="115"/>
                    <a:pt x="22" y="128"/>
                    <a:pt x="18" y="141"/>
                  </a:cubicBezTo>
                  <a:cubicBezTo>
                    <a:pt x="17" y="142"/>
                    <a:pt x="17" y="143"/>
                    <a:pt x="16" y="144"/>
                  </a:cubicBezTo>
                  <a:cubicBezTo>
                    <a:pt x="15" y="147"/>
                    <a:pt x="15" y="149"/>
                    <a:pt x="14" y="151"/>
                  </a:cubicBezTo>
                  <a:cubicBezTo>
                    <a:pt x="13" y="154"/>
                    <a:pt x="12" y="157"/>
                    <a:pt x="11" y="160"/>
                  </a:cubicBezTo>
                  <a:cubicBezTo>
                    <a:pt x="9" y="167"/>
                    <a:pt x="8" y="173"/>
                    <a:pt x="6" y="180"/>
                  </a:cubicBezTo>
                  <a:cubicBezTo>
                    <a:pt x="1" y="206"/>
                    <a:pt x="0" y="233"/>
                    <a:pt x="2" y="258"/>
                  </a:cubicBezTo>
                  <a:cubicBezTo>
                    <a:pt x="3" y="263"/>
                    <a:pt x="3" y="268"/>
                    <a:pt x="4" y="273"/>
                  </a:cubicBezTo>
                  <a:cubicBezTo>
                    <a:pt x="4" y="276"/>
                    <a:pt x="5" y="278"/>
                    <a:pt x="5" y="281"/>
                  </a:cubicBezTo>
                  <a:cubicBezTo>
                    <a:pt x="5" y="282"/>
                    <a:pt x="6" y="283"/>
                    <a:pt x="6" y="285"/>
                  </a:cubicBezTo>
                  <a:cubicBezTo>
                    <a:pt x="6" y="288"/>
                    <a:pt x="7" y="292"/>
                    <a:pt x="8" y="296"/>
                  </a:cubicBezTo>
                  <a:cubicBezTo>
                    <a:pt x="15" y="328"/>
                    <a:pt x="26" y="359"/>
                    <a:pt x="41" y="387"/>
                  </a:cubicBezTo>
                  <a:cubicBezTo>
                    <a:pt x="42" y="388"/>
                    <a:pt x="43" y="390"/>
                    <a:pt x="44" y="392"/>
                  </a:cubicBezTo>
                  <a:cubicBezTo>
                    <a:pt x="46" y="395"/>
                    <a:pt x="47" y="397"/>
                    <a:pt x="48" y="399"/>
                  </a:cubicBezTo>
                  <a:cubicBezTo>
                    <a:pt x="53" y="407"/>
                    <a:pt x="53" y="407"/>
                    <a:pt x="53" y="407"/>
                  </a:cubicBezTo>
                  <a:cubicBezTo>
                    <a:pt x="58" y="415"/>
                    <a:pt x="58" y="415"/>
                    <a:pt x="58" y="415"/>
                  </a:cubicBezTo>
                  <a:cubicBezTo>
                    <a:pt x="61" y="418"/>
                    <a:pt x="61" y="418"/>
                    <a:pt x="61" y="418"/>
                  </a:cubicBezTo>
                  <a:cubicBezTo>
                    <a:pt x="64" y="422"/>
                    <a:pt x="64" y="422"/>
                    <a:pt x="64" y="422"/>
                  </a:cubicBezTo>
                  <a:cubicBezTo>
                    <a:pt x="68" y="428"/>
                    <a:pt x="68" y="428"/>
                    <a:pt x="68" y="428"/>
                  </a:cubicBezTo>
                  <a:cubicBezTo>
                    <a:pt x="69" y="429"/>
                    <a:pt x="69" y="429"/>
                    <a:pt x="69" y="429"/>
                  </a:cubicBezTo>
                  <a:cubicBezTo>
                    <a:pt x="70" y="430"/>
                    <a:pt x="69" y="429"/>
                    <a:pt x="69" y="430"/>
                  </a:cubicBezTo>
                  <a:cubicBezTo>
                    <a:pt x="70" y="430"/>
                    <a:pt x="70" y="430"/>
                    <a:pt x="70" y="430"/>
                  </a:cubicBezTo>
                  <a:cubicBezTo>
                    <a:pt x="72" y="432"/>
                    <a:pt x="72" y="432"/>
                    <a:pt x="72" y="432"/>
                  </a:cubicBezTo>
                  <a:cubicBezTo>
                    <a:pt x="74" y="435"/>
                    <a:pt x="74" y="435"/>
                    <a:pt x="74" y="435"/>
                  </a:cubicBezTo>
                  <a:cubicBezTo>
                    <a:pt x="80" y="442"/>
                    <a:pt x="80" y="442"/>
                    <a:pt x="80" y="442"/>
                  </a:cubicBezTo>
                  <a:cubicBezTo>
                    <a:pt x="84" y="446"/>
                    <a:pt x="87" y="451"/>
                    <a:pt x="91" y="455"/>
                  </a:cubicBezTo>
                  <a:cubicBezTo>
                    <a:pt x="95" y="459"/>
                    <a:pt x="99" y="463"/>
                    <a:pt x="103" y="467"/>
                  </a:cubicBezTo>
                  <a:cubicBezTo>
                    <a:pt x="104" y="468"/>
                    <a:pt x="106" y="470"/>
                    <a:pt x="108" y="471"/>
                  </a:cubicBezTo>
                  <a:cubicBezTo>
                    <a:pt x="109" y="473"/>
                    <a:pt x="111" y="474"/>
                    <a:pt x="112" y="476"/>
                  </a:cubicBezTo>
                  <a:cubicBezTo>
                    <a:pt x="113" y="477"/>
                    <a:pt x="114" y="477"/>
                    <a:pt x="115" y="478"/>
                  </a:cubicBezTo>
                  <a:cubicBezTo>
                    <a:pt x="119" y="482"/>
                    <a:pt x="123" y="485"/>
                    <a:pt x="127" y="489"/>
                  </a:cubicBezTo>
                  <a:cubicBezTo>
                    <a:pt x="131" y="493"/>
                    <a:pt x="135" y="496"/>
                    <a:pt x="139" y="499"/>
                  </a:cubicBezTo>
                  <a:cubicBezTo>
                    <a:pt x="157" y="514"/>
                    <a:pt x="175" y="526"/>
                    <a:pt x="193" y="537"/>
                  </a:cubicBezTo>
                  <a:cubicBezTo>
                    <a:pt x="195" y="538"/>
                    <a:pt x="197" y="539"/>
                    <a:pt x="199" y="540"/>
                  </a:cubicBezTo>
                  <a:cubicBezTo>
                    <a:pt x="213" y="548"/>
                    <a:pt x="227" y="556"/>
                    <a:pt x="240" y="562"/>
                  </a:cubicBezTo>
                  <a:cubicBezTo>
                    <a:pt x="259" y="571"/>
                    <a:pt x="278" y="579"/>
                    <a:pt x="296" y="585"/>
                  </a:cubicBezTo>
                  <a:cubicBezTo>
                    <a:pt x="302" y="588"/>
                    <a:pt x="309" y="590"/>
                    <a:pt x="315" y="592"/>
                  </a:cubicBezTo>
                  <a:cubicBezTo>
                    <a:pt x="321" y="594"/>
                    <a:pt x="327" y="596"/>
                    <a:pt x="333" y="598"/>
                  </a:cubicBezTo>
                  <a:cubicBezTo>
                    <a:pt x="361" y="607"/>
                    <a:pt x="385" y="613"/>
                    <a:pt x="406" y="6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pic>
        <p:nvPicPr>
          <p:cNvPr id="17" name="图形 16"/>
          <p:cNvPicPr>
            <a:picLocks noChangeAspect="1"/>
          </p:cNvPicPr>
          <p:nvPr>
            <p:custDataLst>
              <p:tags r:id="rId21"/>
            </p:custDataLst>
          </p:nvPr>
        </p:nvPicPr>
        <p:blipFill>
          <a:blip r:embed="rId22">
            <a:lum bright="42000"/>
          </a:blip>
          <a:srcRect b="19007"/>
          <a:stretch>
            <a:fillRect/>
          </a:stretch>
        </p:blipFill>
        <p:spPr>
          <a:xfrm>
            <a:off x="5080" y="5680075"/>
            <a:ext cx="12192000" cy="1149985"/>
          </a:xfrm>
          <a:prstGeom prst="rect">
            <a:avLst/>
          </a:prstGeom>
        </p:spPr>
      </p:pic>
      <p:pic>
        <p:nvPicPr>
          <p:cNvPr id="2" name="图片 1"/>
          <p:cNvPicPr>
            <a:picLocks noChangeAspect="1"/>
          </p:cNvPicPr>
          <p:nvPr>
            <p:custDataLst>
              <p:tags r:id="rId23"/>
            </p:custDataLst>
          </p:nvPr>
        </p:nvPicPr>
        <p:blipFill>
          <a:blip r:embed="rId24"/>
          <a:stretch>
            <a:fillRect/>
          </a:stretch>
        </p:blipFill>
        <p:spPr>
          <a:xfrm>
            <a:off x="615315" y="476885"/>
            <a:ext cx="5326380" cy="5727065"/>
          </a:xfrm>
          <a:prstGeom prst="rect">
            <a:avLst/>
          </a:prstGeom>
        </p:spPr>
      </p:pic>
      <p:sp>
        <p:nvSpPr>
          <p:cNvPr id="3" name="文本框 2"/>
          <p:cNvSpPr txBox="1"/>
          <p:nvPr>
            <p:custDataLst>
              <p:tags r:id="rId25"/>
            </p:custDataLst>
          </p:nvPr>
        </p:nvSpPr>
        <p:spPr>
          <a:xfrm>
            <a:off x="6608445" y="1591945"/>
            <a:ext cx="4890770" cy="403098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pPr>
              <a:lnSpc>
                <a:spcPct val="100000"/>
              </a:lnSpc>
            </a:pPr>
            <a:r>
              <a:rPr lang="zh-CN" altLang="en-US" sz="3200">
                <a:latin typeface="华文楷体" panose="02010600040101010101" charset="-122"/>
                <a:ea typeface="华文楷体" panose="02010600040101010101" charset="-122"/>
                <a:cs typeface="华文楷体" panose="02010600040101010101" charset="-122"/>
              </a:rPr>
              <a:t>五代是唐朝灭亡后依次定都于中原地区的五个政权，是我国历史上一段大分裂时期。在短短的 53 年间，先后更换了四姓十四个国君，篡位、弑君现象屡见不鲜，战乱频繁，后唐庄宗就是其中被杀的一个。</a:t>
            </a:r>
            <a:endParaRPr lang="zh-CN" altLang="en-US" sz="3200">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E9E4"/>
        </a:solidFill>
        <a:effectLst/>
      </p:bgPr>
    </p:bg>
    <p:spTree>
      <p:nvGrpSpPr>
        <p:cNvPr id="1" name=""/>
        <p:cNvGrpSpPr/>
        <p:nvPr/>
      </p:nvGrpSpPr>
      <p:grpSpPr>
        <a:xfrm>
          <a:off x="0" y="0"/>
          <a:ext cx="0" cy="0"/>
          <a:chOff x="0" y="0"/>
          <a:chExt cx="0" cy="0"/>
        </a:xfrm>
      </p:grpSpPr>
      <p:sp>
        <p:nvSpPr>
          <p:cNvPr id="4" name="圆角矩形 3"/>
          <p:cNvSpPr/>
          <p:nvPr>
            <p:custDataLst>
              <p:tags r:id="rId1"/>
            </p:custDataLst>
          </p:nvPr>
        </p:nvSpPr>
        <p:spPr>
          <a:xfrm flipV="1">
            <a:off x="-97790" y="-518795"/>
            <a:ext cx="4246880" cy="7567930"/>
          </a:xfrm>
          <a:prstGeom prst="roundRect">
            <a:avLst>
              <a:gd name="adj" fmla="val 50000"/>
            </a:avLst>
          </a:prstGeom>
          <a:solidFill>
            <a:srgbClr val="85A599"/>
          </a:solidFill>
          <a:ln w="25400">
            <a:noFill/>
          </a:ln>
          <a:effectLst>
            <a:outerShdw blurRad="190500" dist="101600" dir="2700000" algn="tl" rotWithShape="0">
              <a:prstClr val="black">
                <a:alpha val="4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370" name="组合 369"/>
          <p:cNvGrpSpPr/>
          <p:nvPr>
            <p:custDataLst>
              <p:tags r:id="rId2"/>
            </p:custDataLst>
          </p:nvPr>
        </p:nvGrpSpPr>
        <p:grpSpPr>
          <a:xfrm rot="1495301" flipH="1">
            <a:off x="546100" y="3337560"/>
            <a:ext cx="2672080" cy="2298700"/>
            <a:chOff x="1544638" y="-485775"/>
            <a:chExt cx="9102725" cy="7832726"/>
          </a:xfrm>
          <a:solidFill>
            <a:srgbClr val="FFFFFF">
              <a:alpha val="25000"/>
            </a:srgbClr>
          </a:solidFill>
        </p:grpSpPr>
        <p:sp>
          <p:nvSpPr>
            <p:cNvPr id="371" name="Freeform 5"/>
            <p:cNvSpPr/>
            <p:nvPr>
              <p:custDataLst>
                <p:tags r:id="rId3"/>
              </p:custDataLst>
            </p:nvPr>
          </p:nvSpPr>
          <p:spPr bwMode="auto">
            <a:xfrm>
              <a:off x="7000876" y="404813"/>
              <a:ext cx="2230438" cy="3649663"/>
            </a:xfrm>
            <a:custGeom>
              <a:avLst/>
              <a:gdLst>
                <a:gd name="T0" fmla="*/ 13 w 594"/>
                <a:gd name="T1" fmla="*/ 194 h 972"/>
                <a:gd name="T2" fmla="*/ 9 w 594"/>
                <a:gd name="T3" fmla="*/ 242 h 972"/>
                <a:gd name="T4" fmla="*/ 11 w 594"/>
                <a:gd name="T5" fmla="*/ 333 h 972"/>
                <a:gd name="T6" fmla="*/ 19 w 594"/>
                <a:gd name="T7" fmla="*/ 362 h 972"/>
                <a:gd name="T8" fmla="*/ 26 w 594"/>
                <a:gd name="T9" fmla="*/ 347 h 972"/>
                <a:gd name="T10" fmla="*/ 88 w 594"/>
                <a:gd name="T11" fmla="*/ 269 h 972"/>
                <a:gd name="T12" fmla="*/ 98 w 594"/>
                <a:gd name="T13" fmla="*/ 279 h 972"/>
                <a:gd name="T14" fmla="*/ 40 w 594"/>
                <a:gd name="T15" fmla="*/ 371 h 972"/>
                <a:gd name="T16" fmla="*/ 22 w 594"/>
                <a:gd name="T17" fmla="*/ 441 h 972"/>
                <a:gd name="T18" fmla="*/ 22 w 594"/>
                <a:gd name="T19" fmla="*/ 514 h 972"/>
                <a:gd name="T20" fmla="*/ 35 w 594"/>
                <a:gd name="T21" fmla="*/ 523 h 972"/>
                <a:gd name="T22" fmla="*/ 94 w 594"/>
                <a:gd name="T23" fmla="*/ 435 h 972"/>
                <a:gd name="T24" fmla="*/ 176 w 594"/>
                <a:gd name="T25" fmla="*/ 366 h 972"/>
                <a:gd name="T26" fmla="*/ 222 w 594"/>
                <a:gd name="T27" fmla="*/ 349 h 972"/>
                <a:gd name="T28" fmla="*/ 183 w 594"/>
                <a:gd name="T29" fmla="*/ 382 h 972"/>
                <a:gd name="T30" fmla="*/ 111 w 594"/>
                <a:gd name="T31" fmla="*/ 452 h 972"/>
                <a:gd name="T32" fmla="*/ 52 w 594"/>
                <a:gd name="T33" fmla="*/ 571 h 972"/>
                <a:gd name="T34" fmla="*/ 82 w 594"/>
                <a:gd name="T35" fmla="*/ 574 h 972"/>
                <a:gd name="T36" fmla="*/ 173 w 594"/>
                <a:gd name="T37" fmla="*/ 513 h 972"/>
                <a:gd name="T38" fmla="*/ 281 w 594"/>
                <a:gd name="T39" fmla="*/ 484 h 972"/>
                <a:gd name="T40" fmla="*/ 302 w 594"/>
                <a:gd name="T41" fmla="*/ 481 h 972"/>
                <a:gd name="T42" fmla="*/ 311 w 594"/>
                <a:gd name="T43" fmla="*/ 491 h 972"/>
                <a:gd name="T44" fmla="*/ 246 w 594"/>
                <a:gd name="T45" fmla="*/ 511 h 972"/>
                <a:gd name="T46" fmla="*/ 122 w 594"/>
                <a:gd name="T47" fmla="*/ 604 h 972"/>
                <a:gd name="T48" fmla="*/ 59 w 594"/>
                <a:gd name="T49" fmla="*/ 692 h 972"/>
                <a:gd name="T50" fmla="*/ 46 w 594"/>
                <a:gd name="T51" fmla="*/ 717 h 972"/>
                <a:gd name="T52" fmla="*/ 33 w 594"/>
                <a:gd name="T53" fmla="*/ 779 h 972"/>
                <a:gd name="T54" fmla="*/ 76 w 594"/>
                <a:gd name="T55" fmla="*/ 718 h 972"/>
                <a:gd name="T56" fmla="*/ 163 w 594"/>
                <a:gd name="T57" fmla="*/ 658 h 972"/>
                <a:gd name="T58" fmla="*/ 170 w 594"/>
                <a:gd name="T59" fmla="*/ 661 h 972"/>
                <a:gd name="T60" fmla="*/ 94 w 594"/>
                <a:gd name="T61" fmla="*/ 736 h 972"/>
                <a:gd name="T62" fmla="*/ 34 w 594"/>
                <a:gd name="T63" fmla="*/ 827 h 972"/>
                <a:gd name="T64" fmla="*/ 4 w 594"/>
                <a:gd name="T65" fmla="*/ 916 h 972"/>
                <a:gd name="T66" fmla="*/ 2 w 594"/>
                <a:gd name="T67" fmla="*/ 964 h 972"/>
                <a:gd name="T68" fmla="*/ 63 w 594"/>
                <a:gd name="T69" fmla="*/ 898 h 972"/>
                <a:gd name="T70" fmla="*/ 104 w 594"/>
                <a:gd name="T71" fmla="*/ 887 h 972"/>
                <a:gd name="T72" fmla="*/ 161 w 594"/>
                <a:gd name="T73" fmla="*/ 906 h 972"/>
                <a:gd name="T74" fmla="*/ 241 w 594"/>
                <a:gd name="T75" fmla="*/ 968 h 972"/>
                <a:gd name="T76" fmla="*/ 249 w 594"/>
                <a:gd name="T77" fmla="*/ 972 h 972"/>
                <a:gd name="T78" fmla="*/ 230 w 594"/>
                <a:gd name="T79" fmla="*/ 888 h 972"/>
                <a:gd name="T80" fmla="*/ 200 w 594"/>
                <a:gd name="T81" fmla="*/ 841 h 972"/>
                <a:gd name="T82" fmla="*/ 190 w 594"/>
                <a:gd name="T83" fmla="*/ 814 h 972"/>
                <a:gd name="T84" fmla="*/ 265 w 594"/>
                <a:gd name="T85" fmla="*/ 811 h 972"/>
                <a:gd name="T86" fmla="*/ 340 w 594"/>
                <a:gd name="T87" fmla="*/ 790 h 972"/>
                <a:gd name="T88" fmla="*/ 413 w 594"/>
                <a:gd name="T89" fmla="*/ 743 h 972"/>
                <a:gd name="T90" fmla="*/ 464 w 594"/>
                <a:gd name="T91" fmla="*/ 747 h 972"/>
                <a:gd name="T92" fmla="*/ 436 w 594"/>
                <a:gd name="T93" fmla="*/ 684 h 972"/>
                <a:gd name="T94" fmla="*/ 396 w 594"/>
                <a:gd name="T95" fmla="*/ 652 h 972"/>
                <a:gd name="T96" fmla="*/ 423 w 594"/>
                <a:gd name="T97" fmla="*/ 611 h 972"/>
                <a:gd name="T98" fmla="*/ 496 w 594"/>
                <a:gd name="T99" fmla="*/ 532 h 972"/>
                <a:gd name="T100" fmla="*/ 584 w 594"/>
                <a:gd name="T101" fmla="*/ 475 h 972"/>
                <a:gd name="T102" fmla="*/ 594 w 594"/>
                <a:gd name="T103" fmla="*/ 466 h 972"/>
                <a:gd name="T104" fmla="*/ 548 w 594"/>
                <a:gd name="T105" fmla="*/ 370 h 972"/>
                <a:gd name="T106" fmla="*/ 478 w 594"/>
                <a:gd name="T107" fmla="*/ 288 h 972"/>
                <a:gd name="T108" fmla="*/ 378 w 594"/>
                <a:gd name="T109" fmla="*/ 238 h 972"/>
                <a:gd name="T110" fmla="*/ 358 w 594"/>
                <a:gd name="T111" fmla="*/ 218 h 972"/>
                <a:gd name="T112" fmla="*/ 404 w 594"/>
                <a:gd name="T113" fmla="*/ 131 h 972"/>
                <a:gd name="T114" fmla="*/ 412 w 594"/>
                <a:gd name="T115" fmla="*/ 52 h 972"/>
                <a:gd name="T116" fmla="*/ 301 w 594"/>
                <a:gd name="T117" fmla="*/ 3 h 972"/>
                <a:gd name="T118" fmla="*/ 246 w 594"/>
                <a:gd name="T119" fmla="*/ 1 h 972"/>
                <a:gd name="T120" fmla="*/ 143 w 594"/>
                <a:gd name="T121" fmla="*/ 31 h 972"/>
                <a:gd name="T122" fmla="*/ 78 w 594"/>
                <a:gd name="T123" fmla="*/ 74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972">
                  <a:moveTo>
                    <a:pt x="62" y="91"/>
                  </a:moveTo>
                  <a:cubicBezTo>
                    <a:pt x="53" y="101"/>
                    <a:pt x="45" y="112"/>
                    <a:pt x="38" y="123"/>
                  </a:cubicBezTo>
                  <a:cubicBezTo>
                    <a:pt x="26" y="144"/>
                    <a:pt x="18" y="168"/>
                    <a:pt x="13" y="194"/>
                  </a:cubicBezTo>
                  <a:cubicBezTo>
                    <a:pt x="13" y="196"/>
                    <a:pt x="13" y="199"/>
                    <a:pt x="12" y="201"/>
                  </a:cubicBezTo>
                  <a:cubicBezTo>
                    <a:pt x="12" y="201"/>
                    <a:pt x="12" y="202"/>
                    <a:pt x="12" y="202"/>
                  </a:cubicBezTo>
                  <a:cubicBezTo>
                    <a:pt x="10" y="215"/>
                    <a:pt x="9" y="229"/>
                    <a:pt x="9" y="242"/>
                  </a:cubicBezTo>
                  <a:cubicBezTo>
                    <a:pt x="9" y="259"/>
                    <a:pt x="10" y="276"/>
                    <a:pt x="10" y="293"/>
                  </a:cubicBezTo>
                  <a:cubicBezTo>
                    <a:pt x="10" y="296"/>
                    <a:pt x="10" y="299"/>
                    <a:pt x="10" y="302"/>
                  </a:cubicBezTo>
                  <a:cubicBezTo>
                    <a:pt x="11" y="312"/>
                    <a:pt x="11" y="322"/>
                    <a:pt x="11" y="333"/>
                  </a:cubicBezTo>
                  <a:cubicBezTo>
                    <a:pt x="11" y="336"/>
                    <a:pt x="11" y="340"/>
                    <a:pt x="12" y="343"/>
                  </a:cubicBezTo>
                  <a:cubicBezTo>
                    <a:pt x="12" y="348"/>
                    <a:pt x="14" y="352"/>
                    <a:pt x="16" y="357"/>
                  </a:cubicBezTo>
                  <a:cubicBezTo>
                    <a:pt x="17" y="359"/>
                    <a:pt x="18" y="360"/>
                    <a:pt x="19" y="362"/>
                  </a:cubicBezTo>
                  <a:cubicBezTo>
                    <a:pt x="19" y="361"/>
                    <a:pt x="20" y="361"/>
                    <a:pt x="20" y="360"/>
                  </a:cubicBezTo>
                  <a:cubicBezTo>
                    <a:pt x="21" y="358"/>
                    <a:pt x="22" y="356"/>
                    <a:pt x="23" y="354"/>
                  </a:cubicBezTo>
                  <a:cubicBezTo>
                    <a:pt x="24" y="352"/>
                    <a:pt x="25" y="349"/>
                    <a:pt x="26" y="347"/>
                  </a:cubicBezTo>
                  <a:cubicBezTo>
                    <a:pt x="30" y="331"/>
                    <a:pt x="38" y="319"/>
                    <a:pt x="48" y="308"/>
                  </a:cubicBezTo>
                  <a:cubicBezTo>
                    <a:pt x="60" y="296"/>
                    <a:pt x="71" y="284"/>
                    <a:pt x="84" y="273"/>
                  </a:cubicBezTo>
                  <a:cubicBezTo>
                    <a:pt x="85" y="272"/>
                    <a:pt x="87" y="271"/>
                    <a:pt x="88" y="269"/>
                  </a:cubicBezTo>
                  <a:cubicBezTo>
                    <a:pt x="98" y="261"/>
                    <a:pt x="108" y="254"/>
                    <a:pt x="118" y="247"/>
                  </a:cubicBezTo>
                  <a:cubicBezTo>
                    <a:pt x="125" y="243"/>
                    <a:pt x="133" y="238"/>
                    <a:pt x="143" y="237"/>
                  </a:cubicBezTo>
                  <a:cubicBezTo>
                    <a:pt x="127" y="250"/>
                    <a:pt x="112" y="264"/>
                    <a:pt x="98" y="279"/>
                  </a:cubicBezTo>
                  <a:cubicBezTo>
                    <a:pt x="96" y="280"/>
                    <a:pt x="95" y="282"/>
                    <a:pt x="93" y="283"/>
                  </a:cubicBezTo>
                  <a:cubicBezTo>
                    <a:pt x="76" y="302"/>
                    <a:pt x="61" y="322"/>
                    <a:pt x="50" y="346"/>
                  </a:cubicBezTo>
                  <a:cubicBezTo>
                    <a:pt x="47" y="355"/>
                    <a:pt x="43" y="363"/>
                    <a:pt x="40" y="371"/>
                  </a:cubicBezTo>
                  <a:cubicBezTo>
                    <a:pt x="39" y="374"/>
                    <a:pt x="38" y="376"/>
                    <a:pt x="37" y="378"/>
                  </a:cubicBezTo>
                  <a:cubicBezTo>
                    <a:pt x="32" y="395"/>
                    <a:pt x="27" y="412"/>
                    <a:pt x="24" y="430"/>
                  </a:cubicBezTo>
                  <a:cubicBezTo>
                    <a:pt x="23" y="433"/>
                    <a:pt x="23" y="437"/>
                    <a:pt x="22" y="441"/>
                  </a:cubicBezTo>
                  <a:cubicBezTo>
                    <a:pt x="21" y="449"/>
                    <a:pt x="20" y="458"/>
                    <a:pt x="20" y="467"/>
                  </a:cubicBezTo>
                  <a:cubicBezTo>
                    <a:pt x="19" y="482"/>
                    <a:pt x="20" y="493"/>
                    <a:pt x="21" y="503"/>
                  </a:cubicBezTo>
                  <a:cubicBezTo>
                    <a:pt x="21" y="507"/>
                    <a:pt x="21" y="510"/>
                    <a:pt x="22" y="514"/>
                  </a:cubicBezTo>
                  <a:cubicBezTo>
                    <a:pt x="23" y="520"/>
                    <a:pt x="25" y="526"/>
                    <a:pt x="27" y="532"/>
                  </a:cubicBezTo>
                  <a:cubicBezTo>
                    <a:pt x="29" y="529"/>
                    <a:pt x="32" y="527"/>
                    <a:pt x="34" y="525"/>
                  </a:cubicBezTo>
                  <a:cubicBezTo>
                    <a:pt x="34" y="524"/>
                    <a:pt x="35" y="523"/>
                    <a:pt x="35" y="523"/>
                  </a:cubicBezTo>
                  <a:cubicBezTo>
                    <a:pt x="36" y="522"/>
                    <a:pt x="37" y="521"/>
                    <a:pt x="37" y="520"/>
                  </a:cubicBezTo>
                  <a:cubicBezTo>
                    <a:pt x="41" y="514"/>
                    <a:pt x="45" y="508"/>
                    <a:pt x="48" y="501"/>
                  </a:cubicBezTo>
                  <a:cubicBezTo>
                    <a:pt x="60" y="476"/>
                    <a:pt x="76" y="454"/>
                    <a:pt x="94" y="435"/>
                  </a:cubicBezTo>
                  <a:cubicBezTo>
                    <a:pt x="96" y="433"/>
                    <a:pt x="97" y="431"/>
                    <a:pt x="99" y="430"/>
                  </a:cubicBezTo>
                  <a:cubicBezTo>
                    <a:pt x="119" y="408"/>
                    <a:pt x="143" y="390"/>
                    <a:pt x="167" y="372"/>
                  </a:cubicBezTo>
                  <a:cubicBezTo>
                    <a:pt x="170" y="370"/>
                    <a:pt x="173" y="368"/>
                    <a:pt x="176" y="366"/>
                  </a:cubicBezTo>
                  <a:cubicBezTo>
                    <a:pt x="178" y="365"/>
                    <a:pt x="180" y="363"/>
                    <a:pt x="182" y="362"/>
                  </a:cubicBezTo>
                  <a:cubicBezTo>
                    <a:pt x="196" y="354"/>
                    <a:pt x="211" y="347"/>
                    <a:pt x="228" y="338"/>
                  </a:cubicBezTo>
                  <a:cubicBezTo>
                    <a:pt x="224" y="345"/>
                    <a:pt x="224" y="348"/>
                    <a:pt x="222" y="349"/>
                  </a:cubicBezTo>
                  <a:cubicBezTo>
                    <a:pt x="213" y="358"/>
                    <a:pt x="203" y="365"/>
                    <a:pt x="193" y="373"/>
                  </a:cubicBezTo>
                  <a:cubicBezTo>
                    <a:pt x="192" y="375"/>
                    <a:pt x="190" y="376"/>
                    <a:pt x="188" y="377"/>
                  </a:cubicBezTo>
                  <a:cubicBezTo>
                    <a:pt x="186" y="379"/>
                    <a:pt x="184" y="380"/>
                    <a:pt x="183" y="382"/>
                  </a:cubicBezTo>
                  <a:cubicBezTo>
                    <a:pt x="158" y="402"/>
                    <a:pt x="136" y="423"/>
                    <a:pt x="115" y="447"/>
                  </a:cubicBezTo>
                  <a:cubicBezTo>
                    <a:pt x="115" y="447"/>
                    <a:pt x="114" y="448"/>
                    <a:pt x="114" y="448"/>
                  </a:cubicBezTo>
                  <a:cubicBezTo>
                    <a:pt x="113" y="450"/>
                    <a:pt x="112" y="451"/>
                    <a:pt x="111" y="452"/>
                  </a:cubicBezTo>
                  <a:cubicBezTo>
                    <a:pt x="89" y="479"/>
                    <a:pt x="72" y="509"/>
                    <a:pt x="60" y="542"/>
                  </a:cubicBezTo>
                  <a:cubicBezTo>
                    <a:pt x="58" y="548"/>
                    <a:pt x="57" y="553"/>
                    <a:pt x="55" y="559"/>
                  </a:cubicBezTo>
                  <a:cubicBezTo>
                    <a:pt x="54" y="563"/>
                    <a:pt x="53" y="566"/>
                    <a:pt x="52" y="571"/>
                  </a:cubicBezTo>
                  <a:cubicBezTo>
                    <a:pt x="50" y="581"/>
                    <a:pt x="46" y="590"/>
                    <a:pt x="44" y="600"/>
                  </a:cubicBezTo>
                  <a:cubicBezTo>
                    <a:pt x="43" y="604"/>
                    <a:pt x="41" y="608"/>
                    <a:pt x="46" y="612"/>
                  </a:cubicBezTo>
                  <a:cubicBezTo>
                    <a:pt x="57" y="598"/>
                    <a:pt x="70" y="586"/>
                    <a:pt x="82" y="574"/>
                  </a:cubicBezTo>
                  <a:cubicBezTo>
                    <a:pt x="84" y="572"/>
                    <a:pt x="86" y="571"/>
                    <a:pt x="87" y="570"/>
                  </a:cubicBezTo>
                  <a:cubicBezTo>
                    <a:pt x="109" y="551"/>
                    <a:pt x="132" y="535"/>
                    <a:pt x="156" y="522"/>
                  </a:cubicBezTo>
                  <a:cubicBezTo>
                    <a:pt x="162" y="519"/>
                    <a:pt x="168" y="516"/>
                    <a:pt x="173" y="513"/>
                  </a:cubicBezTo>
                  <a:cubicBezTo>
                    <a:pt x="176" y="512"/>
                    <a:pt x="178" y="512"/>
                    <a:pt x="180" y="511"/>
                  </a:cubicBezTo>
                  <a:cubicBezTo>
                    <a:pt x="209" y="498"/>
                    <a:pt x="239" y="491"/>
                    <a:pt x="270" y="486"/>
                  </a:cubicBezTo>
                  <a:cubicBezTo>
                    <a:pt x="274" y="485"/>
                    <a:pt x="278" y="485"/>
                    <a:pt x="281" y="484"/>
                  </a:cubicBezTo>
                  <a:cubicBezTo>
                    <a:pt x="285" y="483"/>
                    <a:pt x="290" y="483"/>
                    <a:pt x="294" y="482"/>
                  </a:cubicBezTo>
                  <a:cubicBezTo>
                    <a:pt x="296" y="482"/>
                    <a:pt x="297" y="482"/>
                    <a:pt x="299" y="482"/>
                  </a:cubicBezTo>
                  <a:cubicBezTo>
                    <a:pt x="300" y="482"/>
                    <a:pt x="301" y="481"/>
                    <a:pt x="302" y="481"/>
                  </a:cubicBezTo>
                  <a:cubicBezTo>
                    <a:pt x="313" y="480"/>
                    <a:pt x="324" y="478"/>
                    <a:pt x="340" y="483"/>
                  </a:cubicBezTo>
                  <a:cubicBezTo>
                    <a:pt x="328" y="486"/>
                    <a:pt x="322" y="489"/>
                    <a:pt x="315" y="490"/>
                  </a:cubicBezTo>
                  <a:cubicBezTo>
                    <a:pt x="314" y="490"/>
                    <a:pt x="313" y="491"/>
                    <a:pt x="311" y="491"/>
                  </a:cubicBezTo>
                  <a:cubicBezTo>
                    <a:pt x="309" y="491"/>
                    <a:pt x="306" y="492"/>
                    <a:pt x="304" y="492"/>
                  </a:cubicBezTo>
                  <a:cubicBezTo>
                    <a:pt x="289" y="495"/>
                    <a:pt x="275" y="499"/>
                    <a:pt x="261" y="504"/>
                  </a:cubicBezTo>
                  <a:cubicBezTo>
                    <a:pt x="256" y="506"/>
                    <a:pt x="251" y="508"/>
                    <a:pt x="246" y="511"/>
                  </a:cubicBezTo>
                  <a:cubicBezTo>
                    <a:pt x="231" y="517"/>
                    <a:pt x="216" y="525"/>
                    <a:pt x="203" y="534"/>
                  </a:cubicBezTo>
                  <a:cubicBezTo>
                    <a:pt x="201" y="535"/>
                    <a:pt x="199" y="536"/>
                    <a:pt x="197" y="537"/>
                  </a:cubicBezTo>
                  <a:cubicBezTo>
                    <a:pt x="170" y="556"/>
                    <a:pt x="145" y="579"/>
                    <a:pt x="122" y="604"/>
                  </a:cubicBezTo>
                  <a:cubicBezTo>
                    <a:pt x="121" y="606"/>
                    <a:pt x="119" y="608"/>
                    <a:pt x="118" y="609"/>
                  </a:cubicBezTo>
                  <a:cubicBezTo>
                    <a:pt x="116" y="611"/>
                    <a:pt x="115" y="613"/>
                    <a:pt x="113" y="615"/>
                  </a:cubicBezTo>
                  <a:cubicBezTo>
                    <a:pt x="92" y="638"/>
                    <a:pt x="74" y="664"/>
                    <a:pt x="59" y="692"/>
                  </a:cubicBezTo>
                  <a:cubicBezTo>
                    <a:pt x="58" y="694"/>
                    <a:pt x="57" y="696"/>
                    <a:pt x="56" y="698"/>
                  </a:cubicBezTo>
                  <a:cubicBezTo>
                    <a:pt x="55" y="699"/>
                    <a:pt x="55" y="700"/>
                    <a:pt x="54" y="701"/>
                  </a:cubicBezTo>
                  <a:cubicBezTo>
                    <a:pt x="52" y="706"/>
                    <a:pt x="49" y="711"/>
                    <a:pt x="46" y="717"/>
                  </a:cubicBezTo>
                  <a:cubicBezTo>
                    <a:pt x="46" y="717"/>
                    <a:pt x="46" y="718"/>
                    <a:pt x="45" y="719"/>
                  </a:cubicBezTo>
                  <a:cubicBezTo>
                    <a:pt x="39" y="733"/>
                    <a:pt x="33" y="747"/>
                    <a:pt x="32" y="762"/>
                  </a:cubicBezTo>
                  <a:cubicBezTo>
                    <a:pt x="32" y="766"/>
                    <a:pt x="32" y="770"/>
                    <a:pt x="33" y="779"/>
                  </a:cubicBezTo>
                  <a:cubicBezTo>
                    <a:pt x="37" y="774"/>
                    <a:pt x="40" y="772"/>
                    <a:pt x="41" y="770"/>
                  </a:cubicBezTo>
                  <a:cubicBezTo>
                    <a:pt x="47" y="761"/>
                    <a:pt x="54" y="752"/>
                    <a:pt x="59" y="743"/>
                  </a:cubicBezTo>
                  <a:cubicBezTo>
                    <a:pt x="64" y="734"/>
                    <a:pt x="70" y="726"/>
                    <a:pt x="76" y="718"/>
                  </a:cubicBezTo>
                  <a:cubicBezTo>
                    <a:pt x="78" y="717"/>
                    <a:pt x="79" y="715"/>
                    <a:pt x="80" y="713"/>
                  </a:cubicBezTo>
                  <a:cubicBezTo>
                    <a:pt x="99" y="693"/>
                    <a:pt x="123" y="678"/>
                    <a:pt x="148" y="665"/>
                  </a:cubicBezTo>
                  <a:cubicBezTo>
                    <a:pt x="153" y="662"/>
                    <a:pt x="158" y="660"/>
                    <a:pt x="163" y="658"/>
                  </a:cubicBezTo>
                  <a:cubicBezTo>
                    <a:pt x="164" y="658"/>
                    <a:pt x="165" y="657"/>
                    <a:pt x="166" y="657"/>
                  </a:cubicBezTo>
                  <a:cubicBezTo>
                    <a:pt x="168" y="657"/>
                    <a:pt x="169" y="657"/>
                    <a:pt x="170" y="656"/>
                  </a:cubicBezTo>
                  <a:cubicBezTo>
                    <a:pt x="171" y="659"/>
                    <a:pt x="171" y="660"/>
                    <a:pt x="170" y="661"/>
                  </a:cubicBezTo>
                  <a:cubicBezTo>
                    <a:pt x="169" y="663"/>
                    <a:pt x="167" y="664"/>
                    <a:pt x="165" y="665"/>
                  </a:cubicBezTo>
                  <a:cubicBezTo>
                    <a:pt x="140" y="684"/>
                    <a:pt x="118" y="707"/>
                    <a:pt x="98" y="731"/>
                  </a:cubicBezTo>
                  <a:cubicBezTo>
                    <a:pt x="96" y="732"/>
                    <a:pt x="95" y="734"/>
                    <a:pt x="94" y="736"/>
                  </a:cubicBezTo>
                  <a:cubicBezTo>
                    <a:pt x="73" y="762"/>
                    <a:pt x="54" y="790"/>
                    <a:pt x="38" y="820"/>
                  </a:cubicBezTo>
                  <a:cubicBezTo>
                    <a:pt x="37" y="821"/>
                    <a:pt x="37" y="821"/>
                    <a:pt x="37" y="821"/>
                  </a:cubicBezTo>
                  <a:cubicBezTo>
                    <a:pt x="36" y="823"/>
                    <a:pt x="35" y="825"/>
                    <a:pt x="34" y="827"/>
                  </a:cubicBezTo>
                  <a:cubicBezTo>
                    <a:pt x="23" y="849"/>
                    <a:pt x="14" y="873"/>
                    <a:pt x="8" y="898"/>
                  </a:cubicBezTo>
                  <a:cubicBezTo>
                    <a:pt x="7" y="901"/>
                    <a:pt x="6" y="905"/>
                    <a:pt x="6" y="909"/>
                  </a:cubicBezTo>
                  <a:cubicBezTo>
                    <a:pt x="5" y="912"/>
                    <a:pt x="5" y="914"/>
                    <a:pt x="4" y="916"/>
                  </a:cubicBezTo>
                  <a:cubicBezTo>
                    <a:pt x="3" y="922"/>
                    <a:pt x="2" y="929"/>
                    <a:pt x="1" y="936"/>
                  </a:cubicBezTo>
                  <a:cubicBezTo>
                    <a:pt x="1" y="938"/>
                    <a:pt x="0" y="941"/>
                    <a:pt x="0" y="944"/>
                  </a:cubicBezTo>
                  <a:cubicBezTo>
                    <a:pt x="0" y="950"/>
                    <a:pt x="1" y="957"/>
                    <a:pt x="2" y="964"/>
                  </a:cubicBezTo>
                  <a:cubicBezTo>
                    <a:pt x="6" y="961"/>
                    <a:pt x="9" y="959"/>
                    <a:pt x="13" y="957"/>
                  </a:cubicBezTo>
                  <a:cubicBezTo>
                    <a:pt x="15" y="956"/>
                    <a:pt x="17" y="954"/>
                    <a:pt x="19" y="953"/>
                  </a:cubicBezTo>
                  <a:cubicBezTo>
                    <a:pt x="39" y="940"/>
                    <a:pt x="55" y="924"/>
                    <a:pt x="63" y="898"/>
                  </a:cubicBezTo>
                  <a:cubicBezTo>
                    <a:pt x="67" y="886"/>
                    <a:pt x="74" y="882"/>
                    <a:pt x="85" y="884"/>
                  </a:cubicBezTo>
                  <a:cubicBezTo>
                    <a:pt x="88" y="884"/>
                    <a:pt x="90" y="885"/>
                    <a:pt x="92" y="885"/>
                  </a:cubicBezTo>
                  <a:cubicBezTo>
                    <a:pt x="96" y="886"/>
                    <a:pt x="100" y="886"/>
                    <a:pt x="104" y="887"/>
                  </a:cubicBezTo>
                  <a:cubicBezTo>
                    <a:pt x="109" y="888"/>
                    <a:pt x="114" y="889"/>
                    <a:pt x="119" y="891"/>
                  </a:cubicBezTo>
                  <a:cubicBezTo>
                    <a:pt x="131" y="894"/>
                    <a:pt x="143" y="898"/>
                    <a:pt x="154" y="903"/>
                  </a:cubicBezTo>
                  <a:cubicBezTo>
                    <a:pt x="157" y="904"/>
                    <a:pt x="159" y="905"/>
                    <a:pt x="161" y="906"/>
                  </a:cubicBezTo>
                  <a:cubicBezTo>
                    <a:pt x="171" y="911"/>
                    <a:pt x="181" y="916"/>
                    <a:pt x="191" y="922"/>
                  </a:cubicBezTo>
                  <a:cubicBezTo>
                    <a:pt x="210" y="934"/>
                    <a:pt x="228" y="947"/>
                    <a:pt x="240" y="967"/>
                  </a:cubicBezTo>
                  <a:cubicBezTo>
                    <a:pt x="240" y="967"/>
                    <a:pt x="240" y="967"/>
                    <a:pt x="241" y="968"/>
                  </a:cubicBezTo>
                  <a:cubicBezTo>
                    <a:pt x="242" y="969"/>
                    <a:pt x="244" y="970"/>
                    <a:pt x="245" y="971"/>
                  </a:cubicBezTo>
                  <a:cubicBezTo>
                    <a:pt x="245" y="972"/>
                    <a:pt x="246" y="972"/>
                    <a:pt x="246" y="972"/>
                  </a:cubicBezTo>
                  <a:cubicBezTo>
                    <a:pt x="246" y="972"/>
                    <a:pt x="247" y="972"/>
                    <a:pt x="249" y="972"/>
                  </a:cubicBezTo>
                  <a:cubicBezTo>
                    <a:pt x="249" y="971"/>
                    <a:pt x="249" y="969"/>
                    <a:pt x="250" y="968"/>
                  </a:cubicBezTo>
                  <a:cubicBezTo>
                    <a:pt x="250" y="965"/>
                    <a:pt x="250" y="962"/>
                    <a:pt x="250" y="959"/>
                  </a:cubicBezTo>
                  <a:cubicBezTo>
                    <a:pt x="249" y="934"/>
                    <a:pt x="242" y="911"/>
                    <a:pt x="230" y="888"/>
                  </a:cubicBezTo>
                  <a:cubicBezTo>
                    <a:pt x="225" y="876"/>
                    <a:pt x="218" y="866"/>
                    <a:pt x="211" y="856"/>
                  </a:cubicBezTo>
                  <a:cubicBezTo>
                    <a:pt x="210" y="854"/>
                    <a:pt x="208" y="852"/>
                    <a:pt x="207" y="850"/>
                  </a:cubicBezTo>
                  <a:cubicBezTo>
                    <a:pt x="205" y="847"/>
                    <a:pt x="202" y="844"/>
                    <a:pt x="200" y="841"/>
                  </a:cubicBezTo>
                  <a:cubicBezTo>
                    <a:pt x="193" y="833"/>
                    <a:pt x="186" y="826"/>
                    <a:pt x="178" y="818"/>
                  </a:cubicBezTo>
                  <a:cubicBezTo>
                    <a:pt x="180" y="818"/>
                    <a:pt x="182" y="817"/>
                    <a:pt x="184" y="816"/>
                  </a:cubicBezTo>
                  <a:cubicBezTo>
                    <a:pt x="186" y="815"/>
                    <a:pt x="188" y="814"/>
                    <a:pt x="190" y="814"/>
                  </a:cubicBezTo>
                  <a:cubicBezTo>
                    <a:pt x="210" y="812"/>
                    <a:pt x="229" y="809"/>
                    <a:pt x="248" y="810"/>
                  </a:cubicBezTo>
                  <a:cubicBezTo>
                    <a:pt x="251" y="810"/>
                    <a:pt x="254" y="810"/>
                    <a:pt x="256" y="810"/>
                  </a:cubicBezTo>
                  <a:cubicBezTo>
                    <a:pt x="259" y="811"/>
                    <a:pt x="262" y="811"/>
                    <a:pt x="265" y="811"/>
                  </a:cubicBezTo>
                  <a:cubicBezTo>
                    <a:pt x="283" y="814"/>
                    <a:pt x="299" y="811"/>
                    <a:pt x="314" y="804"/>
                  </a:cubicBezTo>
                  <a:cubicBezTo>
                    <a:pt x="316" y="803"/>
                    <a:pt x="318" y="802"/>
                    <a:pt x="320" y="801"/>
                  </a:cubicBezTo>
                  <a:cubicBezTo>
                    <a:pt x="327" y="798"/>
                    <a:pt x="333" y="794"/>
                    <a:pt x="340" y="790"/>
                  </a:cubicBezTo>
                  <a:cubicBezTo>
                    <a:pt x="358" y="779"/>
                    <a:pt x="375" y="767"/>
                    <a:pt x="392" y="754"/>
                  </a:cubicBezTo>
                  <a:cubicBezTo>
                    <a:pt x="396" y="750"/>
                    <a:pt x="401" y="747"/>
                    <a:pt x="406" y="745"/>
                  </a:cubicBezTo>
                  <a:cubicBezTo>
                    <a:pt x="408" y="744"/>
                    <a:pt x="410" y="743"/>
                    <a:pt x="413" y="743"/>
                  </a:cubicBezTo>
                  <a:cubicBezTo>
                    <a:pt x="425" y="738"/>
                    <a:pt x="439" y="739"/>
                    <a:pt x="453" y="745"/>
                  </a:cubicBezTo>
                  <a:cubicBezTo>
                    <a:pt x="456" y="746"/>
                    <a:pt x="459" y="746"/>
                    <a:pt x="463" y="747"/>
                  </a:cubicBezTo>
                  <a:cubicBezTo>
                    <a:pt x="463" y="747"/>
                    <a:pt x="464" y="747"/>
                    <a:pt x="464" y="747"/>
                  </a:cubicBezTo>
                  <a:cubicBezTo>
                    <a:pt x="464" y="746"/>
                    <a:pt x="464" y="746"/>
                    <a:pt x="464" y="746"/>
                  </a:cubicBezTo>
                  <a:cubicBezTo>
                    <a:pt x="463" y="740"/>
                    <a:pt x="464" y="735"/>
                    <a:pt x="463" y="731"/>
                  </a:cubicBezTo>
                  <a:cubicBezTo>
                    <a:pt x="458" y="713"/>
                    <a:pt x="448" y="698"/>
                    <a:pt x="436" y="684"/>
                  </a:cubicBezTo>
                  <a:cubicBezTo>
                    <a:pt x="427" y="675"/>
                    <a:pt x="418" y="666"/>
                    <a:pt x="408" y="659"/>
                  </a:cubicBezTo>
                  <a:cubicBezTo>
                    <a:pt x="406" y="658"/>
                    <a:pt x="404" y="657"/>
                    <a:pt x="403" y="656"/>
                  </a:cubicBezTo>
                  <a:cubicBezTo>
                    <a:pt x="401" y="654"/>
                    <a:pt x="399" y="653"/>
                    <a:pt x="396" y="652"/>
                  </a:cubicBezTo>
                  <a:cubicBezTo>
                    <a:pt x="392" y="649"/>
                    <a:pt x="387" y="646"/>
                    <a:pt x="380" y="641"/>
                  </a:cubicBezTo>
                  <a:cubicBezTo>
                    <a:pt x="385" y="637"/>
                    <a:pt x="389" y="634"/>
                    <a:pt x="393" y="632"/>
                  </a:cubicBezTo>
                  <a:cubicBezTo>
                    <a:pt x="403" y="626"/>
                    <a:pt x="413" y="619"/>
                    <a:pt x="423" y="611"/>
                  </a:cubicBezTo>
                  <a:cubicBezTo>
                    <a:pt x="424" y="609"/>
                    <a:pt x="426" y="608"/>
                    <a:pt x="428" y="607"/>
                  </a:cubicBezTo>
                  <a:cubicBezTo>
                    <a:pt x="438" y="598"/>
                    <a:pt x="448" y="588"/>
                    <a:pt x="457" y="577"/>
                  </a:cubicBezTo>
                  <a:cubicBezTo>
                    <a:pt x="470" y="562"/>
                    <a:pt x="483" y="547"/>
                    <a:pt x="496" y="532"/>
                  </a:cubicBezTo>
                  <a:cubicBezTo>
                    <a:pt x="497" y="531"/>
                    <a:pt x="498" y="529"/>
                    <a:pt x="500" y="528"/>
                  </a:cubicBezTo>
                  <a:cubicBezTo>
                    <a:pt x="508" y="518"/>
                    <a:pt x="515" y="509"/>
                    <a:pt x="523" y="500"/>
                  </a:cubicBezTo>
                  <a:cubicBezTo>
                    <a:pt x="540" y="480"/>
                    <a:pt x="559" y="471"/>
                    <a:pt x="584" y="475"/>
                  </a:cubicBezTo>
                  <a:cubicBezTo>
                    <a:pt x="585" y="475"/>
                    <a:pt x="586" y="476"/>
                    <a:pt x="587" y="476"/>
                  </a:cubicBezTo>
                  <a:cubicBezTo>
                    <a:pt x="589" y="476"/>
                    <a:pt x="590" y="476"/>
                    <a:pt x="593" y="475"/>
                  </a:cubicBezTo>
                  <a:cubicBezTo>
                    <a:pt x="593" y="472"/>
                    <a:pt x="594" y="469"/>
                    <a:pt x="594" y="466"/>
                  </a:cubicBezTo>
                  <a:cubicBezTo>
                    <a:pt x="594" y="464"/>
                    <a:pt x="594" y="462"/>
                    <a:pt x="593" y="461"/>
                  </a:cubicBezTo>
                  <a:cubicBezTo>
                    <a:pt x="590" y="450"/>
                    <a:pt x="587" y="439"/>
                    <a:pt x="581" y="429"/>
                  </a:cubicBezTo>
                  <a:cubicBezTo>
                    <a:pt x="571" y="409"/>
                    <a:pt x="560" y="389"/>
                    <a:pt x="548" y="370"/>
                  </a:cubicBezTo>
                  <a:cubicBezTo>
                    <a:pt x="547" y="368"/>
                    <a:pt x="546" y="366"/>
                    <a:pt x="545" y="364"/>
                  </a:cubicBezTo>
                  <a:cubicBezTo>
                    <a:pt x="544" y="362"/>
                    <a:pt x="543" y="361"/>
                    <a:pt x="542" y="359"/>
                  </a:cubicBezTo>
                  <a:cubicBezTo>
                    <a:pt x="524" y="331"/>
                    <a:pt x="502" y="307"/>
                    <a:pt x="478" y="288"/>
                  </a:cubicBezTo>
                  <a:cubicBezTo>
                    <a:pt x="477" y="287"/>
                    <a:pt x="475" y="286"/>
                    <a:pt x="473" y="284"/>
                  </a:cubicBezTo>
                  <a:cubicBezTo>
                    <a:pt x="446" y="263"/>
                    <a:pt x="414" y="248"/>
                    <a:pt x="379" y="238"/>
                  </a:cubicBezTo>
                  <a:cubicBezTo>
                    <a:pt x="379" y="238"/>
                    <a:pt x="378" y="238"/>
                    <a:pt x="378" y="238"/>
                  </a:cubicBezTo>
                  <a:cubicBezTo>
                    <a:pt x="375" y="237"/>
                    <a:pt x="373" y="236"/>
                    <a:pt x="370" y="236"/>
                  </a:cubicBezTo>
                  <a:cubicBezTo>
                    <a:pt x="366" y="235"/>
                    <a:pt x="362" y="234"/>
                    <a:pt x="357" y="233"/>
                  </a:cubicBezTo>
                  <a:cubicBezTo>
                    <a:pt x="357" y="227"/>
                    <a:pt x="357" y="222"/>
                    <a:pt x="358" y="218"/>
                  </a:cubicBezTo>
                  <a:cubicBezTo>
                    <a:pt x="366" y="187"/>
                    <a:pt x="381" y="160"/>
                    <a:pt x="400" y="136"/>
                  </a:cubicBezTo>
                  <a:cubicBezTo>
                    <a:pt x="401" y="135"/>
                    <a:pt x="402" y="133"/>
                    <a:pt x="404" y="132"/>
                  </a:cubicBezTo>
                  <a:cubicBezTo>
                    <a:pt x="404" y="131"/>
                    <a:pt x="404" y="131"/>
                    <a:pt x="404" y="131"/>
                  </a:cubicBezTo>
                  <a:cubicBezTo>
                    <a:pt x="420" y="112"/>
                    <a:pt x="441" y="104"/>
                    <a:pt x="467" y="106"/>
                  </a:cubicBezTo>
                  <a:cubicBezTo>
                    <a:pt x="466" y="102"/>
                    <a:pt x="466" y="98"/>
                    <a:pt x="464" y="97"/>
                  </a:cubicBezTo>
                  <a:cubicBezTo>
                    <a:pt x="447" y="80"/>
                    <a:pt x="430" y="65"/>
                    <a:pt x="412" y="52"/>
                  </a:cubicBezTo>
                  <a:cubicBezTo>
                    <a:pt x="411" y="51"/>
                    <a:pt x="409" y="50"/>
                    <a:pt x="407" y="48"/>
                  </a:cubicBezTo>
                  <a:cubicBezTo>
                    <a:pt x="377" y="27"/>
                    <a:pt x="344" y="12"/>
                    <a:pt x="309" y="5"/>
                  </a:cubicBezTo>
                  <a:cubicBezTo>
                    <a:pt x="306" y="4"/>
                    <a:pt x="304" y="4"/>
                    <a:pt x="301" y="3"/>
                  </a:cubicBezTo>
                  <a:cubicBezTo>
                    <a:pt x="292" y="2"/>
                    <a:pt x="282" y="1"/>
                    <a:pt x="273" y="1"/>
                  </a:cubicBezTo>
                  <a:cubicBezTo>
                    <a:pt x="270" y="0"/>
                    <a:pt x="267" y="0"/>
                    <a:pt x="263" y="0"/>
                  </a:cubicBezTo>
                  <a:cubicBezTo>
                    <a:pt x="258" y="0"/>
                    <a:pt x="252" y="0"/>
                    <a:pt x="246" y="1"/>
                  </a:cubicBezTo>
                  <a:cubicBezTo>
                    <a:pt x="226" y="2"/>
                    <a:pt x="206" y="6"/>
                    <a:pt x="187" y="13"/>
                  </a:cubicBezTo>
                  <a:cubicBezTo>
                    <a:pt x="174" y="17"/>
                    <a:pt x="161" y="22"/>
                    <a:pt x="149" y="28"/>
                  </a:cubicBezTo>
                  <a:cubicBezTo>
                    <a:pt x="147" y="29"/>
                    <a:pt x="145" y="30"/>
                    <a:pt x="143" y="31"/>
                  </a:cubicBezTo>
                  <a:cubicBezTo>
                    <a:pt x="133" y="35"/>
                    <a:pt x="124" y="41"/>
                    <a:pt x="115" y="46"/>
                  </a:cubicBezTo>
                  <a:cubicBezTo>
                    <a:pt x="104" y="54"/>
                    <a:pt x="92" y="62"/>
                    <a:pt x="82" y="71"/>
                  </a:cubicBezTo>
                  <a:cubicBezTo>
                    <a:pt x="81" y="72"/>
                    <a:pt x="80" y="73"/>
                    <a:pt x="78" y="74"/>
                  </a:cubicBezTo>
                  <a:cubicBezTo>
                    <a:pt x="72" y="79"/>
                    <a:pt x="67" y="85"/>
                    <a:pt x="6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2" name="Freeform 6"/>
            <p:cNvSpPr/>
            <p:nvPr>
              <p:custDataLst>
                <p:tags r:id="rId4"/>
              </p:custDataLst>
            </p:nvPr>
          </p:nvSpPr>
          <p:spPr bwMode="auto">
            <a:xfrm>
              <a:off x="5006976" y="-485775"/>
              <a:ext cx="2422525" cy="4397375"/>
            </a:xfrm>
            <a:custGeom>
              <a:avLst/>
              <a:gdLst>
                <a:gd name="T0" fmla="*/ 55 w 645"/>
                <a:gd name="T1" fmla="*/ 387 h 1171"/>
                <a:gd name="T2" fmla="*/ 59 w 645"/>
                <a:gd name="T3" fmla="*/ 391 h 1171"/>
                <a:gd name="T4" fmla="*/ 72 w 645"/>
                <a:gd name="T5" fmla="*/ 403 h 1171"/>
                <a:gd name="T6" fmla="*/ 90 w 645"/>
                <a:gd name="T7" fmla="*/ 385 h 1171"/>
                <a:gd name="T8" fmla="*/ 90 w 645"/>
                <a:gd name="T9" fmla="*/ 362 h 1171"/>
                <a:gd name="T10" fmla="*/ 101 w 645"/>
                <a:gd name="T11" fmla="*/ 381 h 1171"/>
                <a:gd name="T12" fmla="*/ 169 w 645"/>
                <a:gd name="T13" fmla="*/ 457 h 1171"/>
                <a:gd name="T14" fmla="*/ 181 w 645"/>
                <a:gd name="T15" fmla="*/ 445 h 1171"/>
                <a:gd name="T16" fmla="*/ 143 w 645"/>
                <a:gd name="T17" fmla="*/ 385 h 1171"/>
                <a:gd name="T18" fmla="*/ 129 w 645"/>
                <a:gd name="T19" fmla="*/ 336 h 1171"/>
                <a:gd name="T20" fmla="*/ 124 w 645"/>
                <a:gd name="T21" fmla="*/ 301 h 1171"/>
                <a:gd name="T22" fmla="*/ 139 w 645"/>
                <a:gd name="T23" fmla="*/ 327 h 1171"/>
                <a:gd name="T24" fmla="*/ 193 w 645"/>
                <a:gd name="T25" fmla="*/ 432 h 1171"/>
                <a:gd name="T26" fmla="*/ 270 w 645"/>
                <a:gd name="T27" fmla="*/ 498 h 1171"/>
                <a:gd name="T28" fmla="*/ 306 w 645"/>
                <a:gd name="T29" fmla="*/ 535 h 1171"/>
                <a:gd name="T30" fmla="*/ 296 w 645"/>
                <a:gd name="T31" fmla="*/ 481 h 1171"/>
                <a:gd name="T32" fmla="*/ 271 w 645"/>
                <a:gd name="T33" fmla="*/ 424 h 1171"/>
                <a:gd name="T34" fmla="*/ 271 w 645"/>
                <a:gd name="T35" fmla="*/ 424 h 1171"/>
                <a:gd name="T36" fmla="*/ 301 w 645"/>
                <a:gd name="T37" fmla="*/ 468 h 1171"/>
                <a:gd name="T38" fmla="*/ 313 w 645"/>
                <a:gd name="T39" fmla="*/ 502 h 1171"/>
                <a:gd name="T40" fmla="*/ 346 w 645"/>
                <a:gd name="T41" fmla="*/ 582 h 1171"/>
                <a:gd name="T42" fmla="*/ 405 w 645"/>
                <a:gd name="T43" fmla="*/ 650 h 1171"/>
                <a:gd name="T44" fmla="*/ 354 w 645"/>
                <a:gd name="T45" fmla="*/ 544 h 1171"/>
                <a:gd name="T46" fmla="*/ 333 w 645"/>
                <a:gd name="T47" fmla="*/ 435 h 1171"/>
                <a:gd name="T48" fmla="*/ 342 w 645"/>
                <a:gd name="T49" fmla="*/ 381 h 1171"/>
                <a:gd name="T50" fmla="*/ 379 w 645"/>
                <a:gd name="T51" fmla="*/ 323 h 1171"/>
                <a:gd name="T52" fmla="*/ 383 w 645"/>
                <a:gd name="T53" fmla="*/ 320 h 1171"/>
                <a:gd name="T54" fmla="*/ 379 w 645"/>
                <a:gd name="T55" fmla="*/ 323 h 1171"/>
                <a:gd name="T56" fmla="*/ 354 w 645"/>
                <a:gd name="T57" fmla="*/ 402 h 1171"/>
                <a:gd name="T58" fmla="*/ 357 w 645"/>
                <a:gd name="T59" fmla="*/ 497 h 1171"/>
                <a:gd name="T60" fmla="*/ 379 w 645"/>
                <a:gd name="T61" fmla="*/ 568 h 1171"/>
                <a:gd name="T62" fmla="*/ 413 w 645"/>
                <a:gd name="T63" fmla="*/ 633 h 1171"/>
                <a:gd name="T64" fmla="*/ 445 w 645"/>
                <a:gd name="T65" fmla="*/ 724 h 1171"/>
                <a:gd name="T66" fmla="*/ 451 w 645"/>
                <a:gd name="T67" fmla="*/ 791 h 1171"/>
                <a:gd name="T68" fmla="*/ 444 w 645"/>
                <a:gd name="T69" fmla="*/ 928 h 1171"/>
                <a:gd name="T70" fmla="*/ 445 w 645"/>
                <a:gd name="T71" fmla="*/ 936 h 1171"/>
                <a:gd name="T72" fmla="*/ 462 w 645"/>
                <a:gd name="T73" fmla="*/ 1007 h 1171"/>
                <a:gd name="T74" fmla="*/ 453 w 645"/>
                <a:gd name="T75" fmla="*/ 1079 h 1171"/>
                <a:gd name="T76" fmla="*/ 500 w 645"/>
                <a:gd name="T77" fmla="*/ 1171 h 1171"/>
                <a:gd name="T78" fmla="*/ 508 w 645"/>
                <a:gd name="T79" fmla="*/ 1166 h 1171"/>
                <a:gd name="T80" fmla="*/ 506 w 645"/>
                <a:gd name="T81" fmla="*/ 1147 h 1171"/>
                <a:gd name="T82" fmla="*/ 540 w 645"/>
                <a:gd name="T83" fmla="*/ 1030 h 1171"/>
                <a:gd name="T84" fmla="*/ 559 w 645"/>
                <a:gd name="T85" fmla="*/ 964 h 1171"/>
                <a:gd name="T86" fmla="*/ 557 w 645"/>
                <a:gd name="T87" fmla="*/ 825 h 1171"/>
                <a:gd name="T88" fmla="*/ 532 w 645"/>
                <a:gd name="T89" fmla="*/ 745 h 1171"/>
                <a:gd name="T90" fmla="*/ 528 w 645"/>
                <a:gd name="T91" fmla="*/ 702 h 1171"/>
                <a:gd name="T92" fmla="*/ 532 w 645"/>
                <a:gd name="T93" fmla="*/ 586 h 1171"/>
                <a:gd name="T94" fmla="*/ 524 w 645"/>
                <a:gd name="T95" fmla="*/ 556 h 1171"/>
                <a:gd name="T96" fmla="*/ 509 w 645"/>
                <a:gd name="T97" fmla="*/ 420 h 1171"/>
                <a:gd name="T98" fmla="*/ 511 w 645"/>
                <a:gd name="T99" fmla="*/ 398 h 1171"/>
                <a:gd name="T100" fmla="*/ 545 w 645"/>
                <a:gd name="T101" fmla="*/ 279 h 1171"/>
                <a:gd name="T102" fmla="*/ 636 w 645"/>
                <a:gd name="T103" fmla="*/ 182 h 1171"/>
                <a:gd name="T104" fmla="*/ 626 w 645"/>
                <a:gd name="T105" fmla="*/ 153 h 1171"/>
                <a:gd name="T106" fmla="*/ 527 w 645"/>
                <a:gd name="T107" fmla="*/ 112 h 1171"/>
                <a:gd name="T108" fmla="*/ 394 w 645"/>
                <a:gd name="T109" fmla="*/ 131 h 1171"/>
                <a:gd name="T110" fmla="*/ 300 w 645"/>
                <a:gd name="T111" fmla="*/ 188 h 1171"/>
                <a:gd name="T112" fmla="*/ 273 w 645"/>
                <a:gd name="T113" fmla="*/ 202 h 1171"/>
                <a:gd name="T114" fmla="*/ 259 w 645"/>
                <a:gd name="T115" fmla="*/ 153 h 1171"/>
                <a:gd name="T116" fmla="*/ 231 w 645"/>
                <a:gd name="T117" fmla="*/ 85 h 1171"/>
                <a:gd name="T118" fmla="*/ 131 w 645"/>
                <a:gd name="T119" fmla="*/ 33 h 1171"/>
                <a:gd name="T120" fmla="*/ 50 w 645"/>
                <a:gd name="T121" fmla="*/ 100 h 1171"/>
                <a:gd name="T122" fmla="*/ 9 w 645"/>
                <a:gd name="T123" fmla="*/ 200 h 1171"/>
                <a:gd name="T124" fmla="*/ 6 w 645"/>
                <a:gd name="T125" fmla="*/ 308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5" h="1171">
                  <a:moveTo>
                    <a:pt x="6" y="308"/>
                  </a:moveTo>
                  <a:cubicBezTo>
                    <a:pt x="7" y="310"/>
                    <a:pt x="8" y="313"/>
                    <a:pt x="8" y="315"/>
                  </a:cubicBezTo>
                  <a:cubicBezTo>
                    <a:pt x="15" y="343"/>
                    <a:pt x="30" y="368"/>
                    <a:pt x="55" y="387"/>
                  </a:cubicBezTo>
                  <a:cubicBezTo>
                    <a:pt x="55" y="388"/>
                    <a:pt x="56" y="389"/>
                    <a:pt x="57" y="390"/>
                  </a:cubicBezTo>
                  <a:cubicBezTo>
                    <a:pt x="57" y="390"/>
                    <a:pt x="57" y="391"/>
                    <a:pt x="57" y="391"/>
                  </a:cubicBezTo>
                  <a:cubicBezTo>
                    <a:pt x="59" y="391"/>
                    <a:pt x="59" y="391"/>
                    <a:pt x="59" y="391"/>
                  </a:cubicBezTo>
                  <a:cubicBezTo>
                    <a:pt x="62" y="394"/>
                    <a:pt x="64" y="396"/>
                    <a:pt x="67" y="399"/>
                  </a:cubicBezTo>
                  <a:cubicBezTo>
                    <a:pt x="69" y="400"/>
                    <a:pt x="70" y="401"/>
                    <a:pt x="72" y="403"/>
                  </a:cubicBezTo>
                  <a:cubicBezTo>
                    <a:pt x="72" y="403"/>
                    <a:pt x="72" y="403"/>
                    <a:pt x="72" y="403"/>
                  </a:cubicBezTo>
                  <a:cubicBezTo>
                    <a:pt x="81" y="411"/>
                    <a:pt x="92" y="419"/>
                    <a:pt x="101" y="428"/>
                  </a:cubicBezTo>
                  <a:cubicBezTo>
                    <a:pt x="112" y="438"/>
                    <a:pt x="101" y="416"/>
                    <a:pt x="99" y="413"/>
                  </a:cubicBezTo>
                  <a:cubicBezTo>
                    <a:pt x="96" y="403"/>
                    <a:pt x="92" y="394"/>
                    <a:pt x="90" y="385"/>
                  </a:cubicBezTo>
                  <a:cubicBezTo>
                    <a:pt x="89" y="382"/>
                    <a:pt x="89" y="380"/>
                    <a:pt x="89" y="377"/>
                  </a:cubicBezTo>
                  <a:cubicBezTo>
                    <a:pt x="88" y="376"/>
                    <a:pt x="88" y="374"/>
                    <a:pt x="88" y="373"/>
                  </a:cubicBezTo>
                  <a:cubicBezTo>
                    <a:pt x="88" y="370"/>
                    <a:pt x="89" y="367"/>
                    <a:pt x="90" y="362"/>
                  </a:cubicBezTo>
                  <a:cubicBezTo>
                    <a:pt x="93" y="363"/>
                    <a:pt x="95" y="366"/>
                    <a:pt x="96" y="369"/>
                  </a:cubicBezTo>
                  <a:cubicBezTo>
                    <a:pt x="97" y="371"/>
                    <a:pt x="98" y="374"/>
                    <a:pt x="99" y="376"/>
                  </a:cubicBezTo>
                  <a:cubicBezTo>
                    <a:pt x="100" y="378"/>
                    <a:pt x="100" y="379"/>
                    <a:pt x="101" y="381"/>
                  </a:cubicBezTo>
                  <a:cubicBezTo>
                    <a:pt x="110" y="403"/>
                    <a:pt x="124" y="423"/>
                    <a:pt x="141" y="440"/>
                  </a:cubicBezTo>
                  <a:cubicBezTo>
                    <a:pt x="148" y="446"/>
                    <a:pt x="155" y="451"/>
                    <a:pt x="163" y="454"/>
                  </a:cubicBezTo>
                  <a:cubicBezTo>
                    <a:pt x="165" y="455"/>
                    <a:pt x="167" y="456"/>
                    <a:pt x="169" y="457"/>
                  </a:cubicBezTo>
                  <a:cubicBezTo>
                    <a:pt x="171" y="457"/>
                    <a:pt x="172" y="457"/>
                    <a:pt x="174" y="458"/>
                  </a:cubicBezTo>
                  <a:cubicBezTo>
                    <a:pt x="178" y="459"/>
                    <a:pt x="183" y="458"/>
                    <a:pt x="190" y="458"/>
                  </a:cubicBezTo>
                  <a:cubicBezTo>
                    <a:pt x="187" y="453"/>
                    <a:pt x="184" y="448"/>
                    <a:pt x="181" y="445"/>
                  </a:cubicBezTo>
                  <a:cubicBezTo>
                    <a:pt x="180" y="443"/>
                    <a:pt x="178" y="441"/>
                    <a:pt x="177" y="440"/>
                  </a:cubicBezTo>
                  <a:cubicBezTo>
                    <a:pt x="171" y="434"/>
                    <a:pt x="166" y="429"/>
                    <a:pt x="162" y="422"/>
                  </a:cubicBezTo>
                  <a:cubicBezTo>
                    <a:pt x="156" y="409"/>
                    <a:pt x="148" y="398"/>
                    <a:pt x="143" y="385"/>
                  </a:cubicBezTo>
                  <a:cubicBezTo>
                    <a:pt x="138" y="372"/>
                    <a:pt x="134" y="358"/>
                    <a:pt x="131" y="344"/>
                  </a:cubicBezTo>
                  <a:cubicBezTo>
                    <a:pt x="131" y="343"/>
                    <a:pt x="131" y="343"/>
                    <a:pt x="130" y="342"/>
                  </a:cubicBezTo>
                  <a:cubicBezTo>
                    <a:pt x="130" y="340"/>
                    <a:pt x="130" y="338"/>
                    <a:pt x="129" y="336"/>
                  </a:cubicBezTo>
                  <a:cubicBezTo>
                    <a:pt x="129" y="333"/>
                    <a:pt x="128" y="330"/>
                    <a:pt x="128" y="327"/>
                  </a:cubicBezTo>
                  <a:cubicBezTo>
                    <a:pt x="127" y="324"/>
                    <a:pt x="126" y="320"/>
                    <a:pt x="126" y="317"/>
                  </a:cubicBezTo>
                  <a:cubicBezTo>
                    <a:pt x="125" y="311"/>
                    <a:pt x="125" y="306"/>
                    <a:pt x="124" y="301"/>
                  </a:cubicBezTo>
                  <a:cubicBezTo>
                    <a:pt x="122" y="287"/>
                    <a:pt x="121" y="272"/>
                    <a:pt x="128" y="252"/>
                  </a:cubicBezTo>
                  <a:cubicBezTo>
                    <a:pt x="129" y="266"/>
                    <a:pt x="130" y="273"/>
                    <a:pt x="131" y="281"/>
                  </a:cubicBezTo>
                  <a:cubicBezTo>
                    <a:pt x="132" y="297"/>
                    <a:pt x="135" y="312"/>
                    <a:pt x="139" y="327"/>
                  </a:cubicBezTo>
                  <a:cubicBezTo>
                    <a:pt x="140" y="333"/>
                    <a:pt x="142" y="338"/>
                    <a:pt x="144" y="343"/>
                  </a:cubicBezTo>
                  <a:cubicBezTo>
                    <a:pt x="154" y="374"/>
                    <a:pt x="169" y="402"/>
                    <a:pt x="189" y="427"/>
                  </a:cubicBezTo>
                  <a:cubicBezTo>
                    <a:pt x="191" y="429"/>
                    <a:pt x="192" y="431"/>
                    <a:pt x="193" y="432"/>
                  </a:cubicBezTo>
                  <a:cubicBezTo>
                    <a:pt x="200" y="440"/>
                    <a:pt x="207" y="448"/>
                    <a:pt x="214" y="456"/>
                  </a:cubicBezTo>
                  <a:cubicBezTo>
                    <a:pt x="224" y="467"/>
                    <a:pt x="238" y="475"/>
                    <a:pt x="250" y="483"/>
                  </a:cubicBezTo>
                  <a:cubicBezTo>
                    <a:pt x="257" y="488"/>
                    <a:pt x="263" y="493"/>
                    <a:pt x="270" y="498"/>
                  </a:cubicBezTo>
                  <a:cubicBezTo>
                    <a:pt x="271" y="500"/>
                    <a:pt x="273" y="501"/>
                    <a:pt x="274" y="503"/>
                  </a:cubicBezTo>
                  <a:cubicBezTo>
                    <a:pt x="285" y="513"/>
                    <a:pt x="295" y="525"/>
                    <a:pt x="302" y="539"/>
                  </a:cubicBezTo>
                  <a:cubicBezTo>
                    <a:pt x="304" y="537"/>
                    <a:pt x="306" y="536"/>
                    <a:pt x="306" y="535"/>
                  </a:cubicBezTo>
                  <a:cubicBezTo>
                    <a:pt x="304" y="523"/>
                    <a:pt x="303" y="511"/>
                    <a:pt x="300" y="499"/>
                  </a:cubicBezTo>
                  <a:cubicBezTo>
                    <a:pt x="299" y="495"/>
                    <a:pt x="298" y="491"/>
                    <a:pt x="297" y="487"/>
                  </a:cubicBezTo>
                  <a:cubicBezTo>
                    <a:pt x="297" y="485"/>
                    <a:pt x="296" y="483"/>
                    <a:pt x="296" y="481"/>
                  </a:cubicBezTo>
                  <a:cubicBezTo>
                    <a:pt x="295" y="479"/>
                    <a:pt x="294" y="477"/>
                    <a:pt x="294" y="474"/>
                  </a:cubicBezTo>
                  <a:cubicBezTo>
                    <a:pt x="288" y="457"/>
                    <a:pt x="281" y="441"/>
                    <a:pt x="271" y="425"/>
                  </a:cubicBezTo>
                  <a:cubicBezTo>
                    <a:pt x="271" y="425"/>
                    <a:pt x="271" y="424"/>
                    <a:pt x="271" y="424"/>
                  </a:cubicBezTo>
                  <a:cubicBezTo>
                    <a:pt x="271" y="423"/>
                    <a:pt x="271" y="422"/>
                    <a:pt x="270" y="422"/>
                  </a:cubicBezTo>
                  <a:cubicBezTo>
                    <a:pt x="271" y="422"/>
                    <a:pt x="271" y="422"/>
                    <a:pt x="271" y="423"/>
                  </a:cubicBezTo>
                  <a:cubicBezTo>
                    <a:pt x="271" y="423"/>
                    <a:pt x="271" y="424"/>
                    <a:pt x="271" y="424"/>
                  </a:cubicBezTo>
                  <a:cubicBezTo>
                    <a:pt x="271" y="424"/>
                    <a:pt x="271" y="425"/>
                    <a:pt x="271" y="425"/>
                  </a:cubicBezTo>
                  <a:cubicBezTo>
                    <a:pt x="274" y="426"/>
                    <a:pt x="278" y="427"/>
                    <a:pt x="279" y="429"/>
                  </a:cubicBezTo>
                  <a:cubicBezTo>
                    <a:pt x="289" y="440"/>
                    <a:pt x="295" y="454"/>
                    <a:pt x="301" y="468"/>
                  </a:cubicBezTo>
                  <a:cubicBezTo>
                    <a:pt x="301" y="470"/>
                    <a:pt x="302" y="472"/>
                    <a:pt x="303" y="474"/>
                  </a:cubicBezTo>
                  <a:cubicBezTo>
                    <a:pt x="305" y="480"/>
                    <a:pt x="307" y="486"/>
                    <a:pt x="309" y="492"/>
                  </a:cubicBezTo>
                  <a:cubicBezTo>
                    <a:pt x="310" y="495"/>
                    <a:pt x="311" y="499"/>
                    <a:pt x="313" y="502"/>
                  </a:cubicBezTo>
                  <a:cubicBezTo>
                    <a:pt x="314" y="507"/>
                    <a:pt x="316" y="512"/>
                    <a:pt x="318" y="516"/>
                  </a:cubicBezTo>
                  <a:cubicBezTo>
                    <a:pt x="325" y="537"/>
                    <a:pt x="333" y="557"/>
                    <a:pt x="343" y="576"/>
                  </a:cubicBezTo>
                  <a:cubicBezTo>
                    <a:pt x="344" y="578"/>
                    <a:pt x="345" y="580"/>
                    <a:pt x="346" y="582"/>
                  </a:cubicBezTo>
                  <a:cubicBezTo>
                    <a:pt x="347" y="582"/>
                    <a:pt x="347" y="582"/>
                    <a:pt x="347" y="583"/>
                  </a:cubicBezTo>
                  <a:cubicBezTo>
                    <a:pt x="361" y="606"/>
                    <a:pt x="377" y="627"/>
                    <a:pt x="396" y="645"/>
                  </a:cubicBezTo>
                  <a:cubicBezTo>
                    <a:pt x="398" y="646"/>
                    <a:pt x="400" y="647"/>
                    <a:pt x="405" y="650"/>
                  </a:cubicBezTo>
                  <a:cubicBezTo>
                    <a:pt x="402" y="639"/>
                    <a:pt x="397" y="633"/>
                    <a:pt x="393" y="626"/>
                  </a:cubicBezTo>
                  <a:cubicBezTo>
                    <a:pt x="381" y="607"/>
                    <a:pt x="371" y="586"/>
                    <a:pt x="363" y="565"/>
                  </a:cubicBezTo>
                  <a:cubicBezTo>
                    <a:pt x="360" y="558"/>
                    <a:pt x="357" y="551"/>
                    <a:pt x="354" y="544"/>
                  </a:cubicBezTo>
                  <a:cubicBezTo>
                    <a:pt x="353" y="539"/>
                    <a:pt x="351" y="534"/>
                    <a:pt x="349" y="529"/>
                  </a:cubicBezTo>
                  <a:cubicBezTo>
                    <a:pt x="339" y="502"/>
                    <a:pt x="334" y="473"/>
                    <a:pt x="333" y="444"/>
                  </a:cubicBezTo>
                  <a:cubicBezTo>
                    <a:pt x="333" y="441"/>
                    <a:pt x="333" y="438"/>
                    <a:pt x="333" y="435"/>
                  </a:cubicBezTo>
                  <a:cubicBezTo>
                    <a:pt x="333" y="435"/>
                    <a:pt x="333" y="435"/>
                    <a:pt x="333" y="435"/>
                  </a:cubicBezTo>
                  <a:cubicBezTo>
                    <a:pt x="333" y="419"/>
                    <a:pt x="336" y="403"/>
                    <a:pt x="340" y="388"/>
                  </a:cubicBezTo>
                  <a:cubicBezTo>
                    <a:pt x="341" y="386"/>
                    <a:pt x="342" y="384"/>
                    <a:pt x="342" y="381"/>
                  </a:cubicBezTo>
                  <a:cubicBezTo>
                    <a:pt x="347" y="366"/>
                    <a:pt x="354" y="352"/>
                    <a:pt x="362" y="339"/>
                  </a:cubicBezTo>
                  <a:cubicBezTo>
                    <a:pt x="366" y="332"/>
                    <a:pt x="370" y="325"/>
                    <a:pt x="379" y="323"/>
                  </a:cubicBezTo>
                  <a:cubicBezTo>
                    <a:pt x="379" y="323"/>
                    <a:pt x="379" y="323"/>
                    <a:pt x="379" y="323"/>
                  </a:cubicBezTo>
                  <a:cubicBezTo>
                    <a:pt x="379" y="322"/>
                    <a:pt x="380" y="322"/>
                    <a:pt x="380" y="322"/>
                  </a:cubicBezTo>
                  <a:cubicBezTo>
                    <a:pt x="381" y="321"/>
                    <a:pt x="381" y="319"/>
                    <a:pt x="382" y="318"/>
                  </a:cubicBezTo>
                  <a:cubicBezTo>
                    <a:pt x="382" y="319"/>
                    <a:pt x="383" y="319"/>
                    <a:pt x="383" y="320"/>
                  </a:cubicBezTo>
                  <a:cubicBezTo>
                    <a:pt x="382" y="320"/>
                    <a:pt x="381" y="321"/>
                    <a:pt x="380" y="322"/>
                  </a:cubicBezTo>
                  <a:cubicBezTo>
                    <a:pt x="380" y="322"/>
                    <a:pt x="380" y="323"/>
                    <a:pt x="380" y="323"/>
                  </a:cubicBezTo>
                  <a:cubicBezTo>
                    <a:pt x="379" y="323"/>
                    <a:pt x="379" y="323"/>
                    <a:pt x="379" y="323"/>
                  </a:cubicBezTo>
                  <a:cubicBezTo>
                    <a:pt x="379" y="326"/>
                    <a:pt x="379" y="330"/>
                    <a:pt x="378" y="332"/>
                  </a:cubicBezTo>
                  <a:cubicBezTo>
                    <a:pt x="367" y="352"/>
                    <a:pt x="360" y="373"/>
                    <a:pt x="356" y="395"/>
                  </a:cubicBezTo>
                  <a:cubicBezTo>
                    <a:pt x="355" y="397"/>
                    <a:pt x="355" y="400"/>
                    <a:pt x="354" y="402"/>
                  </a:cubicBezTo>
                  <a:cubicBezTo>
                    <a:pt x="353" y="407"/>
                    <a:pt x="353" y="411"/>
                    <a:pt x="353" y="416"/>
                  </a:cubicBezTo>
                  <a:cubicBezTo>
                    <a:pt x="352" y="419"/>
                    <a:pt x="352" y="422"/>
                    <a:pt x="352" y="425"/>
                  </a:cubicBezTo>
                  <a:cubicBezTo>
                    <a:pt x="351" y="449"/>
                    <a:pt x="353" y="472"/>
                    <a:pt x="357" y="497"/>
                  </a:cubicBezTo>
                  <a:cubicBezTo>
                    <a:pt x="361" y="514"/>
                    <a:pt x="365" y="532"/>
                    <a:pt x="371" y="548"/>
                  </a:cubicBezTo>
                  <a:cubicBezTo>
                    <a:pt x="372" y="550"/>
                    <a:pt x="373" y="553"/>
                    <a:pt x="374" y="555"/>
                  </a:cubicBezTo>
                  <a:cubicBezTo>
                    <a:pt x="375" y="559"/>
                    <a:pt x="377" y="564"/>
                    <a:pt x="379" y="568"/>
                  </a:cubicBezTo>
                  <a:cubicBezTo>
                    <a:pt x="381" y="574"/>
                    <a:pt x="384" y="580"/>
                    <a:pt x="387" y="585"/>
                  </a:cubicBezTo>
                  <a:cubicBezTo>
                    <a:pt x="390" y="591"/>
                    <a:pt x="393" y="596"/>
                    <a:pt x="396" y="601"/>
                  </a:cubicBezTo>
                  <a:cubicBezTo>
                    <a:pt x="402" y="612"/>
                    <a:pt x="407" y="623"/>
                    <a:pt x="413" y="633"/>
                  </a:cubicBezTo>
                  <a:cubicBezTo>
                    <a:pt x="416" y="638"/>
                    <a:pt x="419" y="644"/>
                    <a:pt x="421" y="649"/>
                  </a:cubicBezTo>
                  <a:cubicBezTo>
                    <a:pt x="422" y="651"/>
                    <a:pt x="423" y="653"/>
                    <a:pt x="424" y="655"/>
                  </a:cubicBezTo>
                  <a:cubicBezTo>
                    <a:pt x="434" y="677"/>
                    <a:pt x="440" y="701"/>
                    <a:pt x="445" y="724"/>
                  </a:cubicBezTo>
                  <a:cubicBezTo>
                    <a:pt x="449" y="739"/>
                    <a:pt x="451" y="755"/>
                    <a:pt x="451" y="770"/>
                  </a:cubicBezTo>
                  <a:cubicBezTo>
                    <a:pt x="451" y="773"/>
                    <a:pt x="451" y="776"/>
                    <a:pt x="451" y="779"/>
                  </a:cubicBezTo>
                  <a:cubicBezTo>
                    <a:pt x="451" y="783"/>
                    <a:pt x="451" y="787"/>
                    <a:pt x="451" y="791"/>
                  </a:cubicBezTo>
                  <a:cubicBezTo>
                    <a:pt x="451" y="794"/>
                    <a:pt x="451" y="796"/>
                    <a:pt x="450" y="799"/>
                  </a:cubicBezTo>
                  <a:cubicBezTo>
                    <a:pt x="449" y="809"/>
                    <a:pt x="448" y="818"/>
                    <a:pt x="446" y="827"/>
                  </a:cubicBezTo>
                  <a:cubicBezTo>
                    <a:pt x="439" y="860"/>
                    <a:pt x="441" y="894"/>
                    <a:pt x="444" y="928"/>
                  </a:cubicBezTo>
                  <a:cubicBezTo>
                    <a:pt x="444" y="928"/>
                    <a:pt x="444" y="928"/>
                    <a:pt x="444" y="928"/>
                  </a:cubicBezTo>
                  <a:cubicBezTo>
                    <a:pt x="445" y="930"/>
                    <a:pt x="445" y="933"/>
                    <a:pt x="445" y="936"/>
                  </a:cubicBezTo>
                  <a:cubicBezTo>
                    <a:pt x="445" y="936"/>
                    <a:pt x="445" y="936"/>
                    <a:pt x="445" y="936"/>
                  </a:cubicBezTo>
                  <a:cubicBezTo>
                    <a:pt x="446" y="940"/>
                    <a:pt x="447" y="944"/>
                    <a:pt x="448" y="947"/>
                  </a:cubicBezTo>
                  <a:cubicBezTo>
                    <a:pt x="451" y="960"/>
                    <a:pt x="457" y="972"/>
                    <a:pt x="468" y="983"/>
                  </a:cubicBezTo>
                  <a:cubicBezTo>
                    <a:pt x="466" y="991"/>
                    <a:pt x="464" y="999"/>
                    <a:pt x="462" y="1007"/>
                  </a:cubicBezTo>
                  <a:cubicBezTo>
                    <a:pt x="456" y="1027"/>
                    <a:pt x="452" y="1047"/>
                    <a:pt x="452" y="1068"/>
                  </a:cubicBezTo>
                  <a:cubicBezTo>
                    <a:pt x="452" y="1069"/>
                    <a:pt x="452" y="1069"/>
                    <a:pt x="452" y="1070"/>
                  </a:cubicBezTo>
                  <a:cubicBezTo>
                    <a:pt x="452" y="1073"/>
                    <a:pt x="453" y="1076"/>
                    <a:pt x="453" y="1079"/>
                  </a:cubicBezTo>
                  <a:cubicBezTo>
                    <a:pt x="453" y="1085"/>
                    <a:pt x="454" y="1091"/>
                    <a:pt x="456" y="1097"/>
                  </a:cubicBezTo>
                  <a:cubicBezTo>
                    <a:pt x="456" y="1101"/>
                    <a:pt x="458" y="1105"/>
                    <a:pt x="459" y="1109"/>
                  </a:cubicBezTo>
                  <a:cubicBezTo>
                    <a:pt x="466" y="1133"/>
                    <a:pt x="480" y="1153"/>
                    <a:pt x="500" y="1171"/>
                  </a:cubicBezTo>
                  <a:cubicBezTo>
                    <a:pt x="500" y="1171"/>
                    <a:pt x="501" y="1171"/>
                    <a:pt x="502" y="1171"/>
                  </a:cubicBezTo>
                  <a:cubicBezTo>
                    <a:pt x="503" y="1171"/>
                    <a:pt x="503" y="1171"/>
                    <a:pt x="504" y="1171"/>
                  </a:cubicBezTo>
                  <a:cubicBezTo>
                    <a:pt x="506" y="1170"/>
                    <a:pt x="507" y="1168"/>
                    <a:pt x="508" y="1166"/>
                  </a:cubicBezTo>
                  <a:cubicBezTo>
                    <a:pt x="508" y="1163"/>
                    <a:pt x="507" y="1160"/>
                    <a:pt x="507" y="1157"/>
                  </a:cubicBezTo>
                  <a:cubicBezTo>
                    <a:pt x="507" y="1157"/>
                    <a:pt x="507" y="1157"/>
                    <a:pt x="507" y="1157"/>
                  </a:cubicBezTo>
                  <a:cubicBezTo>
                    <a:pt x="507" y="1154"/>
                    <a:pt x="506" y="1151"/>
                    <a:pt x="506" y="1147"/>
                  </a:cubicBezTo>
                  <a:cubicBezTo>
                    <a:pt x="506" y="1126"/>
                    <a:pt x="510" y="1106"/>
                    <a:pt x="517" y="1087"/>
                  </a:cubicBezTo>
                  <a:cubicBezTo>
                    <a:pt x="523" y="1070"/>
                    <a:pt x="530" y="1053"/>
                    <a:pt x="537" y="1036"/>
                  </a:cubicBezTo>
                  <a:cubicBezTo>
                    <a:pt x="538" y="1034"/>
                    <a:pt x="539" y="1032"/>
                    <a:pt x="540" y="1030"/>
                  </a:cubicBezTo>
                  <a:cubicBezTo>
                    <a:pt x="540" y="1030"/>
                    <a:pt x="540" y="1030"/>
                    <a:pt x="540" y="1030"/>
                  </a:cubicBezTo>
                  <a:cubicBezTo>
                    <a:pt x="547" y="1012"/>
                    <a:pt x="553" y="994"/>
                    <a:pt x="557" y="976"/>
                  </a:cubicBezTo>
                  <a:cubicBezTo>
                    <a:pt x="558" y="972"/>
                    <a:pt x="559" y="968"/>
                    <a:pt x="559" y="964"/>
                  </a:cubicBezTo>
                  <a:cubicBezTo>
                    <a:pt x="562" y="947"/>
                    <a:pt x="564" y="930"/>
                    <a:pt x="565" y="913"/>
                  </a:cubicBezTo>
                  <a:cubicBezTo>
                    <a:pt x="565" y="910"/>
                    <a:pt x="565" y="907"/>
                    <a:pt x="565" y="904"/>
                  </a:cubicBezTo>
                  <a:cubicBezTo>
                    <a:pt x="566" y="878"/>
                    <a:pt x="563" y="851"/>
                    <a:pt x="557" y="825"/>
                  </a:cubicBezTo>
                  <a:cubicBezTo>
                    <a:pt x="557" y="822"/>
                    <a:pt x="556" y="819"/>
                    <a:pt x="555" y="817"/>
                  </a:cubicBezTo>
                  <a:cubicBezTo>
                    <a:pt x="553" y="806"/>
                    <a:pt x="550" y="795"/>
                    <a:pt x="547" y="785"/>
                  </a:cubicBezTo>
                  <a:cubicBezTo>
                    <a:pt x="542" y="771"/>
                    <a:pt x="537" y="758"/>
                    <a:pt x="532" y="745"/>
                  </a:cubicBezTo>
                  <a:cubicBezTo>
                    <a:pt x="530" y="738"/>
                    <a:pt x="528" y="732"/>
                    <a:pt x="527" y="725"/>
                  </a:cubicBezTo>
                  <a:cubicBezTo>
                    <a:pt x="527" y="722"/>
                    <a:pt x="527" y="718"/>
                    <a:pt x="527" y="715"/>
                  </a:cubicBezTo>
                  <a:cubicBezTo>
                    <a:pt x="527" y="711"/>
                    <a:pt x="527" y="707"/>
                    <a:pt x="528" y="702"/>
                  </a:cubicBezTo>
                  <a:cubicBezTo>
                    <a:pt x="529" y="700"/>
                    <a:pt x="530" y="698"/>
                    <a:pt x="530" y="695"/>
                  </a:cubicBezTo>
                  <a:cubicBezTo>
                    <a:pt x="531" y="693"/>
                    <a:pt x="532" y="691"/>
                    <a:pt x="532" y="690"/>
                  </a:cubicBezTo>
                  <a:cubicBezTo>
                    <a:pt x="542" y="656"/>
                    <a:pt x="543" y="620"/>
                    <a:pt x="532" y="586"/>
                  </a:cubicBezTo>
                  <a:cubicBezTo>
                    <a:pt x="531" y="583"/>
                    <a:pt x="531" y="580"/>
                    <a:pt x="530" y="577"/>
                  </a:cubicBezTo>
                  <a:cubicBezTo>
                    <a:pt x="529" y="572"/>
                    <a:pt x="527" y="568"/>
                    <a:pt x="526" y="564"/>
                  </a:cubicBezTo>
                  <a:cubicBezTo>
                    <a:pt x="526" y="561"/>
                    <a:pt x="525" y="558"/>
                    <a:pt x="524" y="556"/>
                  </a:cubicBezTo>
                  <a:cubicBezTo>
                    <a:pt x="524" y="553"/>
                    <a:pt x="523" y="551"/>
                    <a:pt x="523" y="548"/>
                  </a:cubicBezTo>
                  <a:cubicBezTo>
                    <a:pt x="517" y="522"/>
                    <a:pt x="514" y="495"/>
                    <a:pt x="511" y="468"/>
                  </a:cubicBezTo>
                  <a:cubicBezTo>
                    <a:pt x="509" y="451"/>
                    <a:pt x="509" y="435"/>
                    <a:pt x="509" y="420"/>
                  </a:cubicBezTo>
                  <a:cubicBezTo>
                    <a:pt x="509" y="416"/>
                    <a:pt x="510" y="413"/>
                    <a:pt x="510" y="410"/>
                  </a:cubicBezTo>
                  <a:cubicBezTo>
                    <a:pt x="510" y="409"/>
                    <a:pt x="510" y="408"/>
                    <a:pt x="510" y="406"/>
                  </a:cubicBezTo>
                  <a:cubicBezTo>
                    <a:pt x="510" y="404"/>
                    <a:pt x="510" y="401"/>
                    <a:pt x="511" y="398"/>
                  </a:cubicBezTo>
                  <a:cubicBezTo>
                    <a:pt x="515" y="359"/>
                    <a:pt x="525" y="322"/>
                    <a:pt x="542" y="287"/>
                  </a:cubicBezTo>
                  <a:cubicBezTo>
                    <a:pt x="543" y="285"/>
                    <a:pt x="544" y="283"/>
                    <a:pt x="545" y="281"/>
                  </a:cubicBezTo>
                  <a:cubicBezTo>
                    <a:pt x="545" y="280"/>
                    <a:pt x="545" y="279"/>
                    <a:pt x="545" y="279"/>
                  </a:cubicBezTo>
                  <a:cubicBezTo>
                    <a:pt x="561" y="247"/>
                    <a:pt x="580" y="221"/>
                    <a:pt x="606" y="200"/>
                  </a:cubicBezTo>
                  <a:cubicBezTo>
                    <a:pt x="608" y="199"/>
                    <a:pt x="610" y="198"/>
                    <a:pt x="611" y="197"/>
                  </a:cubicBezTo>
                  <a:cubicBezTo>
                    <a:pt x="619" y="191"/>
                    <a:pt x="627" y="186"/>
                    <a:pt x="636" y="182"/>
                  </a:cubicBezTo>
                  <a:cubicBezTo>
                    <a:pt x="639" y="180"/>
                    <a:pt x="642" y="178"/>
                    <a:pt x="644" y="176"/>
                  </a:cubicBezTo>
                  <a:cubicBezTo>
                    <a:pt x="645" y="175"/>
                    <a:pt x="645" y="174"/>
                    <a:pt x="645" y="172"/>
                  </a:cubicBezTo>
                  <a:cubicBezTo>
                    <a:pt x="641" y="164"/>
                    <a:pt x="634" y="158"/>
                    <a:pt x="626" y="153"/>
                  </a:cubicBezTo>
                  <a:cubicBezTo>
                    <a:pt x="625" y="152"/>
                    <a:pt x="624" y="151"/>
                    <a:pt x="623" y="150"/>
                  </a:cubicBezTo>
                  <a:cubicBezTo>
                    <a:pt x="622" y="150"/>
                    <a:pt x="621" y="150"/>
                    <a:pt x="620" y="149"/>
                  </a:cubicBezTo>
                  <a:cubicBezTo>
                    <a:pt x="590" y="131"/>
                    <a:pt x="559" y="117"/>
                    <a:pt x="527" y="112"/>
                  </a:cubicBezTo>
                  <a:cubicBezTo>
                    <a:pt x="521" y="111"/>
                    <a:pt x="514" y="110"/>
                    <a:pt x="508" y="110"/>
                  </a:cubicBezTo>
                  <a:cubicBezTo>
                    <a:pt x="495" y="109"/>
                    <a:pt x="482" y="110"/>
                    <a:pt x="469" y="112"/>
                  </a:cubicBezTo>
                  <a:cubicBezTo>
                    <a:pt x="443" y="115"/>
                    <a:pt x="418" y="121"/>
                    <a:pt x="394" y="131"/>
                  </a:cubicBezTo>
                  <a:cubicBezTo>
                    <a:pt x="391" y="131"/>
                    <a:pt x="389" y="132"/>
                    <a:pt x="387" y="133"/>
                  </a:cubicBezTo>
                  <a:cubicBezTo>
                    <a:pt x="368" y="141"/>
                    <a:pt x="350" y="150"/>
                    <a:pt x="332" y="162"/>
                  </a:cubicBezTo>
                  <a:cubicBezTo>
                    <a:pt x="320" y="170"/>
                    <a:pt x="310" y="179"/>
                    <a:pt x="300" y="188"/>
                  </a:cubicBezTo>
                  <a:cubicBezTo>
                    <a:pt x="299" y="190"/>
                    <a:pt x="297" y="192"/>
                    <a:pt x="296" y="193"/>
                  </a:cubicBezTo>
                  <a:cubicBezTo>
                    <a:pt x="289" y="201"/>
                    <a:pt x="283" y="209"/>
                    <a:pt x="277" y="218"/>
                  </a:cubicBezTo>
                  <a:cubicBezTo>
                    <a:pt x="276" y="213"/>
                    <a:pt x="275" y="207"/>
                    <a:pt x="273" y="202"/>
                  </a:cubicBezTo>
                  <a:cubicBezTo>
                    <a:pt x="273" y="200"/>
                    <a:pt x="272" y="197"/>
                    <a:pt x="272" y="195"/>
                  </a:cubicBezTo>
                  <a:cubicBezTo>
                    <a:pt x="269" y="183"/>
                    <a:pt x="265" y="171"/>
                    <a:pt x="261" y="158"/>
                  </a:cubicBezTo>
                  <a:cubicBezTo>
                    <a:pt x="260" y="157"/>
                    <a:pt x="259" y="155"/>
                    <a:pt x="259" y="153"/>
                  </a:cubicBezTo>
                  <a:cubicBezTo>
                    <a:pt x="258" y="150"/>
                    <a:pt x="256" y="147"/>
                    <a:pt x="255" y="143"/>
                  </a:cubicBezTo>
                  <a:cubicBezTo>
                    <a:pt x="247" y="124"/>
                    <a:pt x="239" y="108"/>
                    <a:pt x="233" y="92"/>
                  </a:cubicBezTo>
                  <a:cubicBezTo>
                    <a:pt x="232" y="89"/>
                    <a:pt x="232" y="87"/>
                    <a:pt x="231" y="85"/>
                  </a:cubicBezTo>
                  <a:cubicBezTo>
                    <a:pt x="223" y="59"/>
                    <a:pt x="222" y="33"/>
                    <a:pt x="238" y="0"/>
                  </a:cubicBezTo>
                  <a:cubicBezTo>
                    <a:pt x="210" y="13"/>
                    <a:pt x="177" y="18"/>
                    <a:pt x="146" y="28"/>
                  </a:cubicBezTo>
                  <a:cubicBezTo>
                    <a:pt x="141" y="29"/>
                    <a:pt x="136" y="31"/>
                    <a:pt x="131" y="33"/>
                  </a:cubicBezTo>
                  <a:cubicBezTo>
                    <a:pt x="121" y="37"/>
                    <a:pt x="110" y="42"/>
                    <a:pt x="101" y="48"/>
                  </a:cubicBezTo>
                  <a:cubicBezTo>
                    <a:pt x="83" y="60"/>
                    <a:pt x="67" y="76"/>
                    <a:pt x="54" y="94"/>
                  </a:cubicBezTo>
                  <a:cubicBezTo>
                    <a:pt x="53" y="96"/>
                    <a:pt x="52" y="98"/>
                    <a:pt x="50" y="100"/>
                  </a:cubicBezTo>
                  <a:cubicBezTo>
                    <a:pt x="44" y="110"/>
                    <a:pt x="38" y="120"/>
                    <a:pt x="33" y="131"/>
                  </a:cubicBezTo>
                  <a:cubicBezTo>
                    <a:pt x="30" y="136"/>
                    <a:pt x="28" y="142"/>
                    <a:pt x="26" y="147"/>
                  </a:cubicBezTo>
                  <a:cubicBezTo>
                    <a:pt x="18" y="165"/>
                    <a:pt x="13" y="183"/>
                    <a:pt x="9" y="200"/>
                  </a:cubicBezTo>
                  <a:cubicBezTo>
                    <a:pt x="9" y="200"/>
                    <a:pt x="9" y="200"/>
                    <a:pt x="9" y="200"/>
                  </a:cubicBezTo>
                  <a:cubicBezTo>
                    <a:pt x="9" y="203"/>
                    <a:pt x="8" y="206"/>
                    <a:pt x="8" y="208"/>
                  </a:cubicBezTo>
                  <a:cubicBezTo>
                    <a:pt x="2" y="241"/>
                    <a:pt x="0" y="276"/>
                    <a:pt x="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3" name="Freeform 7"/>
            <p:cNvSpPr>
              <a:spLocks noEditPoints="1"/>
            </p:cNvSpPr>
            <p:nvPr>
              <p:custDataLst>
                <p:tags r:id="rId5"/>
              </p:custDataLst>
            </p:nvPr>
          </p:nvSpPr>
          <p:spPr bwMode="auto">
            <a:xfrm>
              <a:off x="6989763" y="3779838"/>
              <a:ext cx="2455863" cy="3567113"/>
            </a:xfrm>
            <a:custGeom>
              <a:avLst/>
              <a:gdLst>
                <a:gd name="T0" fmla="*/ 651 w 654"/>
                <a:gd name="T1" fmla="*/ 78 h 950"/>
                <a:gd name="T2" fmla="*/ 639 w 654"/>
                <a:gd name="T3" fmla="*/ 14 h 950"/>
                <a:gd name="T4" fmla="*/ 541 w 654"/>
                <a:gd name="T5" fmla="*/ 74 h 950"/>
                <a:gd name="T6" fmla="*/ 434 w 654"/>
                <a:gd name="T7" fmla="*/ 91 h 950"/>
                <a:gd name="T8" fmla="*/ 339 w 654"/>
                <a:gd name="T9" fmla="*/ 134 h 950"/>
                <a:gd name="T10" fmla="*/ 315 w 654"/>
                <a:gd name="T11" fmla="*/ 113 h 950"/>
                <a:gd name="T12" fmla="*/ 259 w 654"/>
                <a:gd name="T13" fmla="*/ 172 h 950"/>
                <a:gd name="T14" fmla="*/ 219 w 654"/>
                <a:gd name="T15" fmla="*/ 260 h 950"/>
                <a:gd name="T16" fmla="*/ 204 w 654"/>
                <a:gd name="T17" fmla="*/ 409 h 950"/>
                <a:gd name="T18" fmla="*/ 200 w 654"/>
                <a:gd name="T19" fmla="*/ 533 h 950"/>
                <a:gd name="T20" fmla="*/ 198 w 654"/>
                <a:gd name="T21" fmla="*/ 538 h 950"/>
                <a:gd name="T22" fmla="*/ 184 w 654"/>
                <a:gd name="T23" fmla="*/ 467 h 950"/>
                <a:gd name="T24" fmla="*/ 178 w 654"/>
                <a:gd name="T25" fmla="*/ 370 h 950"/>
                <a:gd name="T26" fmla="*/ 182 w 654"/>
                <a:gd name="T27" fmla="*/ 281 h 950"/>
                <a:gd name="T28" fmla="*/ 229 w 654"/>
                <a:gd name="T29" fmla="*/ 132 h 950"/>
                <a:gd name="T30" fmla="*/ 163 w 654"/>
                <a:gd name="T31" fmla="*/ 204 h 950"/>
                <a:gd name="T32" fmla="*/ 138 w 654"/>
                <a:gd name="T33" fmla="*/ 183 h 950"/>
                <a:gd name="T34" fmla="*/ 112 w 654"/>
                <a:gd name="T35" fmla="*/ 49 h 950"/>
                <a:gd name="T36" fmla="*/ 70 w 654"/>
                <a:gd name="T37" fmla="*/ 45 h 950"/>
                <a:gd name="T38" fmla="*/ 5 w 654"/>
                <a:gd name="T39" fmla="*/ 93 h 950"/>
                <a:gd name="T40" fmla="*/ 31 w 654"/>
                <a:gd name="T41" fmla="*/ 174 h 950"/>
                <a:gd name="T42" fmla="*/ 99 w 654"/>
                <a:gd name="T43" fmla="*/ 282 h 950"/>
                <a:gd name="T44" fmla="*/ 118 w 654"/>
                <a:gd name="T45" fmla="*/ 353 h 950"/>
                <a:gd name="T46" fmla="*/ 147 w 654"/>
                <a:gd name="T47" fmla="*/ 480 h 950"/>
                <a:gd name="T48" fmla="*/ 169 w 654"/>
                <a:gd name="T49" fmla="*/ 605 h 950"/>
                <a:gd name="T50" fmla="*/ 164 w 654"/>
                <a:gd name="T51" fmla="*/ 751 h 950"/>
                <a:gd name="T52" fmla="*/ 122 w 654"/>
                <a:gd name="T53" fmla="*/ 909 h 950"/>
                <a:gd name="T54" fmla="*/ 116 w 654"/>
                <a:gd name="T55" fmla="*/ 949 h 950"/>
                <a:gd name="T56" fmla="*/ 144 w 654"/>
                <a:gd name="T57" fmla="*/ 932 h 950"/>
                <a:gd name="T58" fmla="*/ 191 w 654"/>
                <a:gd name="T59" fmla="*/ 854 h 950"/>
                <a:gd name="T60" fmla="*/ 213 w 654"/>
                <a:gd name="T61" fmla="*/ 711 h 950"/>
                <a:gd name="T62" fmla="*/ 230 w 654"/>
                <a:gd name="T63" fmla="*/ 572 h 950"/>
                <a:gd name="T64" fmla="*/ 346 w 654"/>
                <a:gd name="T65" fmla="*/ 528 h 950"/>
                <a:gd name="T66" fmla="*/ 437 w 654"/>
                <a:gd name="T67" fmla="*/ 497 h 950"/>
                <a:gd name="T68" fmla="*/ 533 w 654"/>
                <a:gd name="T69" fmla="*/ 422 h 950"/>
                <a:gd name="T70" fmla="*/ 598 w 654"/>
                <a:gd name="T71" fmla="*/ 320 h 950"/>
                <a:gd name="T72" fmla="*/ 557 w 654"/>
                <a:gd name="T73" fmla="*/ 295 h 950"/>
                <a:gd name="T74" fmla="*/ 554 w 654"/>
                <a:gd name="T75" fmla="*/ 283 h 950"/>
                <a:gd name="T76" fmla="*/ 638 w 654"/>
                <a:gd name="T77" fmla="*/ 134 h 950"/>
                <a:gd name="T78" fmla="*/ 533 w 654"/>
                <a:gd name="T79" fmla="*/ 206 h 950"/>
                <a:gd name="T80" fmla="*/ 397 w 654"/>
                <a:gd name="T81" fmla="*/ 277 h 950"/>
                <a:gd name="T82" fmla="*/ 315 w 654"/>
                <a:gd name="T83" fmla="*/ 355 h 950"/>
                <a:gd name="T84" fmla="*/ 260 w 654"/>
                <a:gd name="T85" fmla="*/ 452 h 950"/>
                <a:gd name="T86" fmla="*/ 247 w 654"/>
                <a:gd name="T87" fmla="*/ 452 h 950"/>
                <a:gd name="T88" fmla="*/ 303 w 654"/>
                <a:gd name="T89" fmla="*/ 334 h 950"/>
                <a:gd name="T90" fmla="*/ 378 w 654"/>
                <a:gd name="T91" fmla="*/ 258 h 950"/>
                <a:gd name="T92" fmla="*/ 523 w 654"/>
                <a:gd name="T93" fmla="*/ 188 h 950"/>
                <a:gd name="T94" fmla="*/ 580 w 654"/>
                <a:gd name="T95" fmla="*/ 1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4" h="950">
                  <a:moveTo>
                    <a:pt x="638" y="134"/>
                  </a:moveTo>
                  <a:cubicBezTo>
                    <a:pt x="639" y="131"/>
                    <a:pt x="640" y="129"/>
                    <a:pt x="641" y="126"/>
                  </a:cubicBezTo>
                  <a:cubicBezTo>
                    <a:pt x="645" y="113"/>
                    <a:pt x="648" y="99"/>
                    <a:pt x="650" y="86"/>
                  </a:cubicBezTo>
                  <a:cubicBezTo>
                    <a:pt x="650" y="83"/>
                    <a:pt x="651" y="80"/>
                    <a:pt x="651" y="78"/>
                  </a:cubicBezTo>
                  <a:cubicBezTo>
                    <a:pt x="654" y="56"/>
                    <a:pt x="654" y="34"/>
                    <a:pt x="652" y="11"/>
                  </a:cubicBezTo>
                  <a:cubicBezTo>
                    <a:pt x="652" y="10"/>
                    <a:pt x="651" y="8"/>
                    <a:pt x="649" y="5"/>
                  </a:cubicBezTo>
                  <a:cubicBezTo>
                    <a:pt x="647" y="7"/>
                    <a:pt x="644" y="9"/>
                    <a:pt x="642" y="11"/>
                  </a:cubicBezTo>
                  <a:cubicBezTo>
                    <a:pt x="641" y="12"/>
                    <a:pt x="640" y="13"/>
                    <a:pt x="639" y="14"/>
                  </a:cubicBezTo>
                  <a:cubicBezTo>
                    <a:pt x="629" y="24"/>
                    <a:pt x="620" y="32"/>
                    <a:pt x="612" y="39"/>
                  </a:cubicBezTo>
                  <a:cubicBezTo>
                    <a:pt x="610" y="40"/>
                    <a:pt x="609" y="41"/>
                    <a:pt x="607" y="43"/>
                  </a:cubicBezTo>
                  <a:cubicBezTo>
                    <a:pt x="588" y="58"/>
                    <a:pt x="573" y="66"/>
                    <a:pt x="553" y="71"/>
                  </a:cubicBezTo>
                  <a:cubicBezTo>
                    <a:pt x="549" y="72"/>
                    <a:pt x="545" y="73"/>
                    <a:pt x="541" y="74"/>
                  </a:cubicBezTo>
                  <a:cubicBezTo>
                    <a:pt x="530" y="77"/>
                    <a:pt x="518" y="79"/>
                    <a:pt x="503" y="81"/>
                  </a:cubicBezTo>
                  <a:cubicBezTo>
                    <a:pt x="503" y="81"/>
                    <a:pt x="503" y="81"/>
                    <a:pt x="503" y="81"/>
                  </a:cubicBezTo>
                  <a:cubicBezTo>
                    <a:pt x="500" y="81"/>
                    <a:pt x="498" y="82"/>
                    <a:pt x="495" y="82"/>
                  </a:cubicBezTo>
                  <a:cubicBezTo>
                    <a:pt x="475" y="85"/>
                    <a:pt x="454" y="88"/>
                    <a:pt x="434" y="91"/>
                  </a:cubicBezTo>
                  <a:cubicBezTo>
                    <a:pt x="415" y="94"/>
                    <a:pt x="397" y="100"/>
                    <a:pt x="380" y="109"/>
                  </a:cubicBezTo>
                  <a:cubicBezTo>
                    <a:pt x="378" y="110"/>
                    <a:pt x="376" y="111"/>
                    <a:pt x="374" y="112"/>
                  </a:cubicBezTo>
                  <a:cubicBezTo>
                    <a:pt x="371" y="114"/>
                    <a:pt x="368" y="116"/>
                    <a:pt x="365" y="118"/>
                  </a:cubicBezTo>
                  <a:cubicBezTo>
                    <a:pt x="356" y="123"/>
                    <a:pt x="348" y="129"/>
                    <a:pt x="339" y="134"/>
                  </a:cubicBezTo>
                  <a:cubicBezTo>
                    <a:pt x="331" y="139"/>
                    <a:pt x="323" y="144"/>
                    <a:pt x="315" y="149"/>
                  </a:cubicBezTo>
                  <a:cubicBezTo>
                    <a:pt x="314" y="150"/>
                    <a:pt x="313" y="150"/>
                    <a:pt x="312" y="151"/>
                  </a:cubicBezTo>
                  <a:cubicBezTo>
                    <a:pt x="314" y="138"/>
                    <a:pt x="315" y="128"/>
                    <a:pt x="317" y="113"/>
                  </a:cubicBezTo>
                  <a:cubicBezTo>
                    <a:pt x="315" y="113"/>
                    <a:pt x="315" y="113"/>
                    <a:pt x="315" y="113"/>
                  </a:cubicBezTo>
                  <a:cubicBezTo>
                    <a:pt x="307" y="118"/>
                    <a:pt x="302" y="122"/>
                    <a:pt x="297" y="126"/>
                  </a:cubicBezTo>
                  <a:cubicBezTo>
                    <a:pt x="289" y="135"/>
                    <a:pt x="280" y="144"/>
                    <a:pt x="273" y="153"/>
                  </a:cubicBezTo>
                  <a:cubicBezTo>
                    <a:pt x="271" y="155"/>
                    <a:pt x="270" y="157"/>
                    <a:pt x="268" y="159"/>
                  </a:cubicBezTo>
                  <a:cubicBezTo>
                    <a:pt x="265" y="163"/>
                    <a:pt x="262" y="167"/>
                    <a:pt x="259" y="172"/>
                  </a:cubicBezTo>
                  <a:cubicBezTo>
                    <a:pt x="246" y="192"/>
                    <a:pt x="235" y="214"/>
                    <a:pt x="226" y="237"/>
                  </a:cubicBezTo>
                  <a:cubicBezTo>
                    <a:pt x="224" y="241"/>
                    <a:pt x="223" y="246"/>
                    <a:pt x="221" y="251"/>
                  </a:cubicBezTo>
                  <a:cubicBezTo>
                    <a:pt x="221" y="251"/>
                    <a:pt x="221" y="252"/>
                    <a:pt x="221" y="252"/>
                  </a:cubicBezTo>
                  <a:cubicBezTo>
                    <a:pt x="220" y="255"/>
                    <a:pt x="219" y="257"/>
                    <a:pt x="219" y="260"/>
                  </a:cubicBezTo>
                  <a:cubicBezTo>
                    <a:pt x="213" y="280"/>
                    <a:pt x="209" y="302"/>
                    <a:pt x="208" y="324"/>
                  </a:cubicBezTo>
                  <a:cubicBezTo>
                    <a:pt x="206" y="345"/>
                    <a:pt x="205" y="366"/>
                    <a:pt x="205" y="387"/>
                  </a:cubicBezTo>
                  <a:cubicBezTo>
                    <a:pt x="205" y="390"/>
                    <a:pt x="205" y="393"/>
                    <a:pt x="204" y="396"/>
                  </a:cubicBezTo>
                  <a:cubicBezTo>
                    <a:pt x="204" y="401"/>
                    <a:pt x="204" y="405"/>
                    <a:pt x="204" y="409"/>
                  </a:cubicBezTo>
                  <a:cubicBezTo>
                    <a:pt x="204" y="413"/>
                    <a:pt x="204" y="416"/>
                    <a:pt x="204" y="419"/>
                  </a:cubicBezTo>
                  <a:cubicBezTo>
                    <a:pt x="204" y="437"/>
                    <a:pt x="204" y="456"/>
                    <a:pt x="205" y="474"/>
                  </a:cubicBezTo>
                  <a:cubicBezTo>
                    <a:pt x="206" y="492"/>
                    <a:pt x="203" y="510"/>
                    <a:pt x="202" y="528"/>
                  </a:cubicBezTo>
                  <a:cubicBezTo>
                    <a:pt x="202" y="530"/>
                    <a:pt x="201" y="531"/>
                    <a:pt x="200" y="533"/>
                  </a:cubicBezTo>
                  <a:cubicBezTo>
                    <a:pt x="199" y="534"/>
                    <a:pt x="198" y="535"/>
                    <a:pt x="197" y="536"/>
                  </a:cubicBezTo>
                  <a:cubicBezTo>
                    <a:pt x="197" y="536"/>
                    <a:pt x="197" y="536"/>
                    <a:pt x="197" y="537"/>
                  </a:cubicBezTo>
                  <a:cubicBezTo>
                    <a:pt x="198" y="538"/>
                    <a:pt x="198" y="538"/>
                    <a:pt x="199" y="539"/>
                  </a:cubicBezTo>
                  <a:cubicBezTo>
                    <a:pt x="199" y="539"/>
                    <a:pt x="198" y="539"/>
                    <a:pt x="198" y="538"/>
                  </a:cubicBezTo>
                  <a:cubicBezTo>
                    <a:pt x="197" y="538"/>
                    <a:pt x="197" y="537"/>
                    <a:pt x="197" y="537"/>
                  </a:cubicBezTo>
                  <a:cubicBezTo>
                    <a:pt x="197" y="537"/>
                    <a:pt x="197" y="536"/>
                    <a:pt x="197" y="536"/>
                  </a:cubicBezTo>
                  <a:cubicBezTo>
                    <a:pt x="197" y="534"/>
                    <a:pt x="196" y="531"/>
                    <a:pt x="196" y="529"/>
                  </a:cubicBezTo>
                  <a:cubicBezTo>
                    <a:pt x="191" y="508"/>
                    <a:pt x="187" y="488"/>
                    <a:pt x="184" y="467"/>
                  </a:cubicBezTo>
                  <a:cubicBezTo>
                    <a:pt x="183" y="459"/>
                    <a:pt x="182" y="450"/>
                    <a:pt x="181" y="442"/>
                  </a:cubicBezTo>
                  <a:cubicBezTo>
                    <a:pt x="181" y="439"/>
                    <a:pt x="181" y="436"/>
                    <a:pt x="181" y="433"/>
                  </a:cubicBezTo>
                  <a:cubicBezTo>
                    <a:pt x="180" y="421"/>
                    <a:pt x="179" y="409"/>
                    <a:pt x="179" y="397"/>
                  </a:cubicBezTo>
                  <a:cubicBezTo>
                    <a:pt x="178" y="388"/>
                    <a:pt x="178" y="379"/>
                    <a:pt x="178" y="370"/>
                  </a:cubicBezTo>
                  <a:cubicBezTo>
                    <a:pt x="178" y="366"/>
                    <a:pt x="178" y="363"/>
                    <a:pt x="178" y="360"/>
                  </a:cubicBezTo>
                  <a:cubicBezTo>
                    <a:pt x="177" y="348"/>
                    <a:pt x="178" y="336"/>
                    <a:pt x="178" y="324"/>
                  </a:cubicBezTo>
                  <a:cubicBezTo>
                    <a:pt x="179" y="313"/>
                    <a:pt x="179" y="303"/>
                    <a:pt x="180" y="292"/>
                  </a:cubicBezTo>
                  <a:cubicBezTo>
                    <a:pt x="181" y="288"/>
                    <a:pt x="181" y="285"/>
                    <a:pt x="182" y="281"/>
                  </a:cubicBezTo>
                  <a:cubicBezTo>
                    <a:pt x="184" y="264"/>
                    <a:pt x="186" y="248"/>
                    <a:pt x="190" y="231"/>
                  </a:cubicBezTo>
                  <a:cubicBezTo>
                    <a:pt x="191" y="229"/>
                    <a:pt x="191" y="226"/>
                    <a:pt x="192" y="224"/>
                  </a:cubicBezTo>
                  <a:cubicBezTo>
                    <a:pt x="197" y="203"/>
                    <a:pt x="203" y="184"/>
                    <a:pt x="211" y="164"/>
                  </a:cubicBezTo>
                  <a:cubicBezTo>
                    <a:pt x="215" y="153"/>
                    <a:pt x="223" y="143"/>
                    <a:pt x="229" y="132"/>
                  </a:cubicBezTo>
                  <a:cubicBezTo>
                    <a:pt x="226" y="128"/>
                    <a:pt x="223" y="131"/>
                    <a:pt x="220" y="131"/>
                  </a:cubicBezTo>
                  <a:cubicBezTo>
                    <a:pt x="208" y="136"/>
                    <a:pt x="199" y="146"/>
                    <a:pt x="191" y="157"/>
                  </a:cubicBezTo>
                  <a:cubicBezTo>
                    <a:pt x="182" y="170"/>
                    <a:pt x="174" y="184"/>
                    <a:pt x="166" y="198"/>
                  </a:cubicBezTo>
                  <a:cubicBezTo>
                    <a:pt x="165" y="200"/>
                    <a:pt x="164" y="202"/>
                    <a:pt x="163" y="204"/>
                  </a:cubicBezTo>
                  <a:cubicBezTo>
                    <a:pt x="160" y="208"/>
                    <a:pt x="158" y="212"/>
                    <a:pt x="155" y="217"/>
                  </a:cubicBezTo>
                  <a:cubicBezTo>
                    <a:pt x="152" y="223"/>
                    <a:pt x="149" y="230"/>
                    <a:pt x="144" y="241"/>
                  </a:cubicBezTo>
                  <a:cubicBezTo>
                    <a:pt x="142" y="233"/>
                    <a:pt x="141" y="229"/>
                    <a:pt x="141" y="225"/>
                  </a:cubicBezTo>
                  <a:cubicBezTo>
                    <a:pt x="140" y="211"/>
                    <a:pt x="139" y="197"/>
                    <a:pt x="138" y="183"/>
                  </a:cubicBezTo>
                  <a:cubicBezTo>
                    <a:pt x="137" y="178"/>
                    <a:pt x="137" y="174"/>
                    <a:pt x="136" y="169"/>
                  </a:cubicBezTo>
                  <a:cubicBezTo>
                    <a:pt x="135" y="151"/>
                    <a:pt x="133" y="134"/>
                    <a:pt x="132" y="116"/>
                  </a:cubicBezTo>
                  <a:cubicBezTo>
                    <a:pt x="129" y="94"/>
                    <a:pt x="124" y="74"/>
                    <a:pt x="115" y="55"/>
                  </a:cubicBezTo>
                  <a:cubicBezTo>
                    <a:pt x="114" y="53"/>
                    <a:pt x="113" y="51"/>
                    <a:pt x="112" y="49"/>
                  </a:cubicBezTo>
                  <a:cubicBezTo>
                    <a:pt x="106" y="35"/>
                    <a:pt x="97" y="22"/>
                    <a:pt x="88" y="9"/>
                  </a:cubicBezTo>
                  <a:cubicBezTo>
                    <a:pt x="85" y="6"/>
                    <a:pt x="82" y="3"/>
                    <a:pt x="79" y="0"/>
                  </a:cubicBezTo>
                  <a:cubicBezTo>
                    <a:pt x="78" y="0"/>
                    <a:pt x="77" y="0"/>
                    <a:pt x="75" y="1"/>
                  </a:cubicBezTo>
                  <a:cubicBezTo>
                    <a:pt x="72" y="15"/>
                    <a:pt x="78" y="31"/>
                    <a:pt x="70" y="45"/>
                  </a:cubicBezTo>
                  <a:cubicBezTo>
                    <a:pt x="63" y="57"/>
                    <a:pt x="56" y="69"/>
                    <a:pt x="46" y="78"/>
                  </a:cubicBezTo>
                  <a:cubicBezTo>
                    <a:pt x="46" y="79"/>
                    <a:pt x="46" y="79"/>
                    <a:pt x="46" y="79"/>
                  </a:cubicBezTo>
                  <a:cubicBezTo>
                    <a:pt x="44" y="80"/>
                    <a:pt x="42" y="81"/>
                    <a:pt x="41" y="82"/>
                  </a:cubicBezTo>
                  <a:cubicBezTo>
                    <a:pt x="30" y="89"/>
                    <a:pt x="18" y="91"/>
                    <a:pt x="5" y="93"/>
                  </a:cubicBezTo>
                  <a:cubicBezTo>
                    <a:pt x="0" y="107"/>
                    <a:pt x="4" y="120"/>
                    <a:pt x="9" y="133"/>
                  </a:cubicBezTo>
                  <a:cubicBezTo>
                    <a:pt x="11" y="137"/>
                    <a:pt x="13" y="141"/>
                    <a:pt x="15" y="146"/>
                  </a:cubicBezTo>
                  <a:cubicBezTo>
                    <a:pt x="16" y="148"/>
                    <a:pt x="17" y="150"/>
                    <a:pt x="18" y="152"/>
                  </a:cubicBezTo>
                  <a:cubicBezTo>
                    <a:pt x="22" y="159"/>
                    <a:pt x="26" y="167"/>
                    <a:pt x="31" y="174"/>
                  </a:cubicBezTo>
                  <a:cubicBezTo>
                    <a:pt x="44" y="195"/>
                    <a:pt x="58" y="216"/>
                    <a:pt x="73" y="236"/>
                  </a:cubicBezTo>
                  <a:cubicBezTo>
                    <a:pt x="73" y="237"/>
                    <a:pt x="74" y="237"/>
                    <a:pt x="74" y="238"/>
                  </a:cubicBezTo>
                  <a:cubicBezTo>
                    <a:pt x="75" y="239"/>
                    <a:pt x="76" y="241"/>
                    <a:pt x="78" y="243"/>
                  </a:cubicBezTo>
                  <a:cubicBezTo>
                    <a:pt x="86" y="255"/>
                    <a:pt x="93" y="268"/>
                    <a:pt x="99" y="282"/>
                  </a:cubicBezTo>
                  <a:cubicBezTo>
                    <a:pt x="100" y="286"/>
                    <a:pt x="101" y="290"/>
                    <a:pt x="102" y="294"/>
                  </a:cubicBezTo>
                  <a:cubicBezTo>
                    <a:pt x="103" y="294"/>
                    <a:pt x="103" y="295"/>
                    <a:pt x="103" y="295"/>
                  </a:cubicBezTo>
                  <a:cubicBezTo>
                    <a:pt x="107" y="312"/>
                    <a:pt x="112" y="329"/>
                    <a:pt x="117" y="346"/>
                  </a:cubicBezTo>
                  <a:cubicBezTo>
                    <a:pt x="117" y="348"/>
                    <a:pt x="118" y="351"/>
                    <a:pt x="118" y="353"/>
                  </a:cubicBezTo>
                  <a:cubicBezTo>
                    <a:pt x="122" y="365"/>
                    <a:pt x="125" y="377"/>
                    <a:pt x="127" y="390"/>
                  </a:cubicBezTo>
                  <a:cubicBezTo>
                    <a:pt x="133" y="416"/>
                    <a:pt x="139" y="443"/>
                    <a:pt x="145" y="469"/>
                  </a:cubicBezTo>
                  <a:cubicBezTo>
                    <a:pt x="145" y="472"/>
                    <a:pt x="146" y="474"/>
                    <a:pt x="146" y="477"/>
                  </a:cubicBezTo>
                  <a:cubicBezTo>
                    <a:pt x="146" y="478"/>
                    <a:pt x="147" y="479"/>
                    <a:pt x="147" y="480"/>
                  </a:cubicBezTo>
                  <a:cubicBezTo>
                    <a:pt x="148" y="484"/>
                    <a:pt x="149" y="488"/>
                    <a:pt x="149" y="492"/>
                  </a:cubicBezTo>
                  <a:cubicBezTo>
                    <a:pt x="153" y="507"/>
                    <a:pt x="156" y="523"/>
                    <a:pt x="159" y="538"/>
                  </a:cubicBezTo>
                  <a:cubicBezTo>
                    <a:pt x="164" y="557"/>
                    <a:pt x="166" y="577"/>
                    <a:pt x="168" y="596"/>
                  </a:cubicBezTo>
                  <a:cubicBezTo>
                    <a:pt x="168" y="599"/>
                    <a:pt x="169" y="602"/>
                    <a:pt x="169" y="605"/>
                  </a:cubicBezTo>
                  <a:cubicBezTo>
                    <a:pt x="170" y="619"/>
                    <a:pt x="171" y="634"/>
                    <a:pt x="171" y="649"/>
                  </a:cubicBezTo>
                  <a:cubicBezTo>
                    <a:pt x="171" y="651"/>
                    <a:pt x="171" y="653"/>
                    <a:pt x="171" y="655"/>
                  </a:cubicBezTo>
                  <a:cubicBezTo>
                    <a:pt x="171" y="658"/>
                    <a:pt x="171" y="661"/>
                    <a:pt x="171" y="664"/>
                  </a:cubicBezTo>
                  <a:cubicBezTo>
                    <a:pt x="170" y="694"/>
                    <a:pt x="168" y="723"/>
                    <a:pt x="164" y="751"/>
                  </a:cubicBezTo>
                  <a:cubicBezTo>
                    <a:pt x="163" y="755"/>
                    <a:pt x="163" y="759"/>
                    <a:pt x="162" y="762"/>
                  </a:cubicBezTo>
                  <a:cubicBezTo>
                    <a:pt x="160" y="772"/>
                    <a:pt x="159" y="782"/>
                    <a:pt x="157" y="792"/>
                  </a:cubicBezTo>
                  <a:cubicBezTo>
                    <a:pt x="156" y="794"/>
                    <a:pt x="156" y="797"/>
                    <a:pt x="155" y="799"/>
                  </a:cubicBezTo>
                  <a:cubicBezTo>
                    <a:pt x="147" y="836"/>
                    <a:pt x="136" y="873"/>
                    <a:pt x="122" y="909"/>
                  </a:cubicBezTo>
                  <a:cubicBezTo>
                    <a:pt x="122" y="909"/>
                    <a:pt x="122" y="909"/>
                    <a:pt x="122" y="910"/>
                  </a:cubicBezTo>
                  <a:cubicBezTo>
                    <a:pt x="121" y="912"/>
                    <a:pt x="121" y="913"/>
                    <a:pt x="120" y="915"/>
                  </a:cubicBezTo>
                  <a:cubicBezTo>
                    <a:pt x="116" y="926"/>
                    <a:pt x="111" y="937"/>
                    <a:pt x="106" y="950"/>
                  </a:cubicBezTo>
                  <a:cubicBezTo>
                    <a:pt x="110" y="950"/>
                    <a:pt x="113" y="950"/>
                    <a:pt x="116" y="949"/>
                  </a:cubicBezTo>
                  <a:cubicBezTo>
                    <a:pt x="117" y="949"/>
                    <a:pt x="119" y="949"/>
                    <a:pt x="120" y="948"/>
                  </a:cubicBezTo>
                  <a:cubicBezTo>
                    <a:pt x="125" y="945"/>
                    <a:pt x="131" y="942"/>
                    <a:pt x="136" y="939"/>
                  </a:cubicBezTo>
                  <a:cubicBezTo>
                    <a:pt x="137" y="938"/>
                    <a:pt x="139" y="936"/>
                    <a:pt x="141" y="935"/>
                  </a:cubicBezTo>
                  <a:cubicBezTo>
                    <a:pt x="142" y="934"/>
                    <a:pt x="143" y="933"/>
                    <a:pt x="144" y="932"/>
                  </a:cubicBezTo>
                  <a:cubicBezTo>
                    <a:pt x="144" y="932"/>
                    <a:pt x="145" y="931"/>
                    <a:pt x="145" y="931"/>
                  </a:cubicBezTo>
                  <a:cubicBezTo>
                    <a:pt x="151" y="926"/>
                    <a:pt x="156" y="920"/>
                    <a:pt x="160" y="915"/>
                  </a:cubicBezTo>
                  <a:cubicBezTo>
                    <a:pt x="167" y="907"/>
                    <a:pt x="172" y="898"/>
                    <a:pt x="177" y="889"/>
                  </a:cubicBezTo>
                  <a:cubicBezTo>
                    <a:pt x="182" y="878"/>
                    <a:pt x="187" y="866"/>
                    <a:pt x="191" y="854"/>
                  </a:cubicBezTo>
                  <a:cubicBezTo>
                    <a:pt x="192" y="849"/>
                    <a:pt x="194" y="844"/>
                    <a:pt x="195" y="839"/>
                  </a:cubicBezTo>
                  <a:cubicBezTo>
                    <a:pt x="196" y="836"/>
                    <a:pt x="196" y="834"/>
                    <a:pt x="197" y="832"/>
                  </a:cubicBezTo>
                  <a:cubicBezTo>
                    <a:pt x="204" y="801"/>
                    <a:pt x="209" y="770"/>
                    <a:pt x="211" y="738"/>
                  </a:cubicBezTo>
                  <a:cubicBezTo>
                    <a:pt x="212" y="729"/>
                    <a:pt x="213" y="720"/>
                    <a:pt x="213" y="711"/>
                  </a:cubicBezTo>
                  <a:cubicBezTo>
                    <a:pt x="213" y="707"/>
                    <a:pt x="213" y="702"/>
                    <a:pt x="213" y="697"/>
                  </a:cubicBezTo>
                  <a:cubicBezTo>
                    <a:pt x="214" y="672"/>
                    <a:pt x="213" y="647"/>
                    <a:pt x="210" y="621"/>
                  </a:cubicBezTo>
                  <a:cubicBezTo>
                    <a:pt x="207" y="602"/>
                    <a:pt x="213" y="589"/>
                    <a:pt x="225" y="577"/>
                  </a:cubicBezTo>
                  <a:cubicBezTo>
                    <a:pt x="226" y="576"/>
                    <a:pt x="228" y="574"/>
                    <a:pt x="230" y="572"/>
                  </a:cubicBezTo>
                  <a:cubicBezTo>
                    <a:pt x="232" y="571"/>
                    <a:pt x="233" y="569"/>
                    <a:pt x="235" y="568"/>
                  </a:cubicBezTo>
                  <a:cubicBezTo>
                    <a:pt x="242" y="563"/>
                    <a:pt x="250" y="558"/>
                    <a:pt x="259" y="555"/>
                  </a:cubicBezTo>
                  <a:cubicBezTo>
                    <a:pt x="286" y="547"/>
                    <a:pt x="312" y="538"/>
                    <a:pt x="339" y="530"/>
                  </a:cubicBezTo>
                  <a:cubicBezTo>
                    <a:pt x="342" y="530"/>
                    <a:pt x="344" y="529"/>
                    <a:pt x="346" y="528"/>
                  </a:cubicBezTo>
                  <a:cubicBezTo>
                    <a:pt x="347" y="528"/>
                    <a:pt x="348" y="528"/>
                    <a:pt x="349" y="528"/>
                  </a:cubicBezTo>
                  <a:cubicBezTo>
                    <a:pt x="368" y="522"/>
                    <a:pt x="388" y="516"/>
                    <a:pt x="407" y="510"/>
                  </a:cubicBezTo>
                  <a:cubicBezTo>
                    <a:pt x="412" y="508"/>
                    <a:pt x="416" y="506"/>
                    <a:pt x="421" y="504"/>
                  </a:cubicBezTo>
                  <a:cubicBezTo>
                    <a:pt x="427" y="502"/>
                    <a:pt x="432" y="500"/>
                    <a:pt x="437" y="497"/>
                  </a:cubicBezTo>
                  <a:cubicBezTo>
                    <a:pt x="442" y="495"/>
                    <a:pt x="446" y="493"/>
                    <a:pt x="451" y="490"/>
                  </a:cubicBezTo>
                  <a:cubicBezTo>
                    <a:pt x="453" y="489"/>
                    <a:pt x="455" y="488"/>
                    <a:pt x="457" y="487"/>
                  </a:cubicBezTo>
                  <a:cubicBezTo>
                    <a:pt x="474" y="477"/>
                    <a:pt x="490" y="465"/>
                    <a:pt x="505" y="451"/>
                  </a:cubicBezTo>
                  <a:cubicBezTo>
                    <a:pt x="515" y="442"/>
                    <a:pt x="524" y="432"/>
                    <a:pt x="533" y="422"/>
                  </a:cubicBezTo>
                  <a:cubicBezTo>
                    <a:pt x="535" y="420"/>
                    <a:pt x="536" y="418"/>
                    <a:pt x="537" y="417"/>
                  </a:cubicBezTo>
                  <a:cubicBezTo>
                    <a:pt x="557" y="393"/>
                    <a:pt x="574" y="366"/>
                    <a:pt x="589" y="337"/>
                  </a:cubicBezTo>
                  <a:cubicBezTo>
                    <a:pt x="590" y="335"/>
                    <a:pt x="591" y="333"/>
                    <a:pt x="592" y="331"/>
                  </a:cubicBezTo>
                  <a:cubicBezTo>
                    <a:pt x="594" y="327"/>
                    <a:pt x="596" y="323"/>
                    <a:pt x="598" y="320"/>
                  </a:cubicBezTo>
                  <a:cubicBezTo>
                    <a:pt x="605" y="306"/>
                    <a:pt x="613" y="292"/>
                    <a:pt x="620" y="278"/>
                  </a:cubicBezTo>
                  <a:cubicBezTo>
                    <a:pt x="621" y="277"/>
                    <a:pt x="620" y="275"/>
                    <a:pt x="620" y="272"/>
                  </a:cubicBezTo>
                  <a:cubicBezTo>
                    <a:pt x="600" y="276"/>
                    <a:pt x="582" y="283"/>
                    <a:pt x="563" y="292"/>
                  </a:cubicBezTo>
                  <a:cubicBezTo>
                    <a:pt x="561" y="293"/>
                    <a:pt x="559" y="294"/>
                    <a:pt x="557" y="295"/>
                  </a:cubicBezTo>
                  <a:cubicBezTo>
                    <a:pt x="553" y="298"/>
                    <a:pt x="548" y="301"/>
                    <a:pt x="543" y="303"/>
                  </a:cubicBezTo>
                  <a:cubicBezTo>
                    <a:pt x="542" y="294"/>
                    <a:pt x="546" y="291"/>
                    <a:pt x="550" y="288"/>
                  </a:cubicBezTo>
                  <a:cubicBezTo>
                    <a:pt x="550" y="287"/>
                    <a:pt x="551" y="287"/>
                    <a:pt x="551" y="286"/>
                  </a:cubicBezTo>
                  <a:cubicBezTo>
                    <a:pt x="552" y="285"/>
                    <a:pt x="553" y="284"/>
                    <a:pt x="554" y="283"/>
                  </a:cubicBezTo>
                  <a:cubicBezTo>
                    <a:pt x="579" y="258"/>
                    <a:pt x="597" y="230"/>
                    <a:pt x="612" y="198"/>
                  </a:cubicBezTo>
                  <a:cubicBezTo>
                    <a:pt x="613" y="196"/>
                    <a:pt x="614" y="194"/>
                    <a:pt x="615" y="192"/>
                  </a:cubicBezTo>
                  <a:cubicBezTo>
                    <a:pt x="623" y="175"/>
                    <a:pt x="630" y="158"/>
                    <a:pt x="636" y="140"/>
                  </a:cubicBezTo>
                  <a:cubicBezTo>
                    <a:pt x="637" y="138"/>
                    <a:pt x="638" y="136"/>
                    <a:pt x="638" y="134"/>
                  </a:cubicBezTo>
                  <a:close/>
                  <a:moveTo>
                    <a:pt x="578" y="156"/>
                  </a:moveTo>
                  <a:cubicBezTo>
                    <a:pt x="578" y="158"/>
                    <a:pt x="578" y="160"/>
                    <a:pt x="577" y="161"/>
                  </a:cubicBezTo>
                  <a:cubicBezTo>
                    <a:pt x="577" y="162"/>
                    <a:pt x="576" y="162"/>
                    <a:pt x="576" y="163"/>
                  </a:cubicBezTo>
                  <a:cubicBezTo>
                    <a:pt x="567" y="183"/>
                    <a:pt x="551" y="196"/>
                    <a:pt x="533" y="206"/>
                  </a:cubicBezTo>
                  <a:cubicBezTo>
                    <a:pt x="521" y="212"/>
                    <a:pt x="508" y="218"/>
                    <a:pt x="496" y="225"/>
                  </a:cubicBezTo>
                  <a:cubicBezTo>
                    <a:pt x="494" y="226"/>
                    <a:pt x="492" y="227"/>
                    <a:pt x="490" y="228"/>
                  </a:cubicBezTo>
                  <a:cubicBezTo>
                    <a:pt x="483" y="231"/>
                    <a:pt x="477" y="234"/>
                    <a:pt x="471" y="237"/>
                  </a:cubicBezTo>
                  <a:cubicBezTo>
                    <a:pt x="446" y="250"/>
                    <a:pt x="421" y="262"/>
                    <a:pt x="397" y="277"/>
                  </a:cubicBezTo>
                  <a:cubicBezTo>
                    <a:pt x="396" y="278"/>
                    <a:pt x="395" y="278"/>
                    <a:pt x="395" y="279"/>
                  </a:cubicBezTo>
                  <a:cubicBezTo>
                    <a:pt x="394" y="279"/>
                    <a:pt x="393" y="280"/>
                    <a:pt x="392" y="281"/>
                  </a:cubicBezTo>
                  <a:cubicBezTo>
                    <a:pt x="364" y="299"/>
                    <a:pt x="340" y="324"/>
                    <a:pt x="319" y="350"/>
                  </a:cubicBezTo>
                  <a:cubicBezTo>
                    <a:pt x="317" y="351"/>
                    <a:pt x="316" y="353"/>
                    <a:pt x="315" y="355"/>
                  </a:cubicBezTo>
                  <a:cubicBezTo>
                    <a:pt x="308" y="362"/>
                    <a:pt x="303" y="370"/>
                    <a:pt x="297" y="377"/>
                  </a:cubicBezTo>
                  <a:cubicBezTo>
                    <a:pt x="282" y="397"/>
                    <a:pt x="270" y="418"/>
                    <a:pt x="263" y="442"/>
                  </a:cubicBezTo>
                  <a:cubicBezTo>
                    <a:pt x="263" y="443"/>
                    <a:pt x="263" y="444"/>
                    <a:pt x="262" y="445"/>
                  </a:cubicBezTo>
                  <a:cubicBezTo>
                    <a:pt x="262" y="447"/>
                    <a:pt x="261" y="449"/>
                    <a:pt x="260" y="452"/>
                  </a:cubicBezTo>
                  <a:cubicBezTo>
                    <a:pt x="256" y="465"/>
                    <a:pt x="253" y="477"/>
                    <a:pt x="249" y="490"/>
                  </a:cubicBezTo>
                  <a:cubicBezTo>
                    <a:pt x="248" y="494"/>
                    <a:pt x="246" y="498"/>
                    <a:pt x="243" y="506"/>
                  </a:cubicBezTo>
                  <a:cubicBezTo>
                    <a:pt x="241" y="498"/>
                    <a:pt x="239" y="495"/>
                    <a:pt x="239" y="492"/>
                  </a:cubicBezTo>
                  <a:cubicBezTo>
                    <a:pt x="241" y="479"/>
                    <a:pt x="243" y="465"/>
                    <a:pt x="247" y="452"/>
                  </a:cubicBezTo>
                  <a:cubicBezTo>
                    <a:pt x="248" y="448"/>
                    <a:pt x="249" y="445"/>
                    <a:pt x="250" y="442"/>
                  </a:cubicBezTo>
                  <a:cubicBezTo>
                    <a:pt x="251" y="439"/>
                    <a:pt x="251" y="437"/>
                    <a:pt x="252" y="435"/>
                  </a:cubicBezTo>
                  <a:cubicBezTo>
                    <a:pt x="264" y="401"/>
                    <a:pt x="280" y="369"/>
                    <a:pt x="300" y="340"/>
                  </a:cubicBezTo>
                  <a:cubicBezTo>
                    <a:pt x="301" y="338"/>
                    <a:pt x="302" y="336"/>
                    <a:pt x="303" y="334"/>
                  </a:cubicBezTo>
                  <a:cubicBezTo>
                    <a:pt x="304" y="334"/>
                    <a:pt x="304" y="333"/>
                    <a:pt x="305" y="333"/>
                  </a:cubicBezTo>
                  <a:cubicBezTo>
                    <a:pt x="321" y="309"/>
                    <a:pt x="338" y="288"/>
                    <a:pt x="360" y="271"/>
                  </a:cubicBezTo>
                  <a:cubicBezTo>
                    <a:pt x="364" y="268"/>
                    <a:pt x="368" y="265"/>
                    <a:pt x="372" y="262"/>
                  </a:cubicBezTo>
                  <a:cubicBezTo>
                    <a:pt x="374" y="260"/>
                    <a:pt x="376" y="259"/>
                    <a:pt x="378" y="258"/>
                  </a:cubicBezTo>
                  <a:cubicBezTo>
                    <a:pt x="401" y="241"/>
                    <a:pt x="427" y="226"/>
                    <a:pt x="454" y="215"/>
                  </a:cubicBezTo>
                  <a:cubicBezTo>
                    <a:pt x="459" y="213"/>
                    <a:pt x="465" y="211"/>
                    <a:pt x="471" y="209"/>
                  </a:cubicBezTo>
                  <a:cubicBezTo>
                    <a:pt x="473" y="208"/>
                    <a:pt x="475" y="207"/>
                    <a:pt x="477" y="206"/>
                  </a:cubicBezTo>
                  <a:cubicBezTo>
                    <a:pt x="492" y="200"/>
                    <a:pt x="508" y="194"/>
                    <a:pt x="523" y="188"/>
                  </a:cubicBezTo>
                  <a:cubicBezTo>
                    <a:pt x="540" y="180"/>
                    <a:pt x="557" y="171"/>
                    <a:pt x="570" y="157"/>
                  </a:cubicBezTo>
                  <a:cubicBezTo>
                    <a:pt x="571" y="156"/>
                    <a:pt x="572" y="155"/>
                    <a:pt x="572" y="154"/>
                  </a:cubicBezTo>
                  <a:cubicBezTo>
                    <a:pt x="573" y="153"/>
                    <a:pt x="574" y="153"/>
                    <a:pt x="575" y="153"/>
                  </a:cubicBezTo>
                  <a:cubicBezTo>
                    <a:pt x="576" y="152"/>
                    <a:pt x="578" y="151"/>
                    <a:pt x="580" y="150"/>
                  </a:cubicBezTo>
                  <a:cubicBezTo>
                    <a:pt x="579" y="153"/>
                    <a:pt x="579" y="155"/>
                    <a:pt x="578"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4" name="Freeform 8"/>
            <p:cNvSpPr/>
            <p:nvPr>
              <p:custDataLst>
                <p:tags r:id="rId6"/>
              </p:custDataLst>
            </p:nvPr>
          </p:nvSpPr>
          <p:spPr bwMode="auto">
            <a:xfrm>
              <a:off x="4718051" y="4008438"/>
              <a:ext cx="2436813" cy="2384425"/>
            </a:xfrm>
            <a:custGeom>
              <a:avLst/>
              <a:gdLst>
                <a:gd name="T0" fmla="*/ 639 w 649"/>
                <a:gd name="T1" fmla="*/ 165 h 635"/>
                <a:gd name="T2" fmla="*/ 609 w 649"/>
                <a:gd name="T3" fmla="*/ 105 h 635"/>
                <a:gd name="T4" fmla="*/ 585 w 649"/>
                <a:gd name="T5" fmla="*/ 52 h 635"/>
                <a:gd name="T6" fmla="*/ 552 w 649"/>
                <a:gd name="T7" fmla="*/ 11 h 635"/>
                <a:gd name="T8" fmla="*/ 525 w 649"/>
                <a:gd name="T9" fmla="*/ 43 h 635"/>
                <a:gd name="T10" fmla="*/ 504 w 649"/>
                <a:gd name="T11" fmla="*/ 165 h 635"/>
                <a:gd name="T12" fmla="*/ 506 w 649"/>
                <a:gd name="T13" fmla="*/ 191 h 635"/>
                <a:gd name="T14" fmla="*/ 430 w 649"/>
                <a:gd name="T15" fmla="*/ 122 h 635"/>
                <a:gd name="T16" fmla="*/ 387 w 649"/>
                <a:gd name="T17" fmla="*/ 112 h 635"/>
                <a:gd name="T18" fmla="*/ 352 w 649"/>
                <a:gd name="T19" fmla="*/ 208 h 635"/>
                <a:gd name="T20" fmla="*/ 313 w 649"/>
                <a:gd name="T21" fmla="*/ 284 h 635"/>
                <a:gd name="T22" fmla="*/ 303 w 649"/>
                <a:gd name="T23" fmla="*/ 400 h 635"/>
                <a:gd name="T24" fmla="*/ 310 w 649"/>
                <a:gd name="T25" fmla="*/ 441 h 635"/>
                <a:gd name="T26" fmla="*/ 317 w 649"/>
                <a:gd name="T27" fmla="*/ 497 h 635"/>
                <a:gd name="T28" fmla="*/ 279 w 649"/>
                <a:gd name="T29" fmla="*/ 314 h 635"/>
                <a:gd name="T30" fmla="*/ 285 w 649"/>
                <a:gd name="T31" fmla="*/ 266 h 635"/>
                <a:gd name="T32" fmla="*/ 324 w 649"/>
                <a:gd name="T33" fmla="*/ 153 h 635"/>
                <a:gd name="T34" fmla="*/ 340 w 649"/>
                <a:gd name="T35" fmla="*/ 116 h 635"/>
                <a:gd name="T36" fmla="*/ 242 w 649"/>
                <a:gd name="T37" fmla="*/ 196 h 635"/>
                <a:gd name="T38" fmla="*/ 203 w 649"/>
                <a:gd name="T39" fmla="*/ 326 h 635"/>
                <a:gd name="T40" fmla="*/ 204 w 649"/>
                <a:gd name="T41" fmla="*/ 348 h 635"/>
                <a:gd name="T42" fmla="*/ 202 w 649"/>
                <a:gd name="T43" fmla="*/ 359 h 635"/>
                <a:gd name="T44" fmla="*/ 193 w 649"/>
                <a:gd name="T45" fmla="*/ 319 h 635"/>
                <a:gd name="T46" fmla="*/ 215 w 649"/>
                <a:gd name="T47" fmla="*/ 196 h 635"/>
                <a:gd name="T48" fmla="*/ 263 w 649"/>
                <a:gd name="T49" fmla="*/ 138 h 635"/>
                <a:gd name="T50" fmla="*/ 197 w 649"/>
                <a:gd name="T51" fmla="*/ 139 h 635"/>
                <a:gd name="T52" fmla="*/ 166 w 649"/>
                <a:gd name="T53" fmla="*/ 147 h 635"/>
                <a:gd name="T54" fmla="*/ 64 w 649"/>
                <a:gd name="T55" fmla="*/ 197 h 635"/>
                <a:gd name="T56" fmla="*/ 7 w 649"/>
                <a:gd name="T57" fmla="*/ 291 h 635"/>
                <a:gd name="T58" fmla="*/ 7 w 649"/>
                <a:gd name="T59" fmla="*/ 393 h 635"/>
                <a:gd name="T60" fmla="*/ 18 w 649"/>
                <a:gd name="T61" fmla="*/ 428 h 635"/>
                <a:gd name="T62" fmla="*/ 110 w 649"/>
                <a:gd name="T63" fmla="*/ 387 h 635"/>
                <a:gd name="T64" fmla="*/ 123 w 649"/>
                <a:gd name="T65" fmla="*/ 428 h 635"/>
                <a:gd name="T66" fmla="*/ 187 w 649"/>
                <a:gd name="T67" fmla="*/ 516 h 635"/>
                <a:gd name="T68" fmla="*/ 272 w 649"/>
                <a:gd name="T69" fmla="*/ 590 h 635"/>
                <a:gd name="T70" fmla="*/ 336 w 649"/>
                <a:gd name="T71" fmla="*/ 618 h 635"/>
                <a:gd name="T72" fmla="*/ 381 w 649"/>
                <a:gd name="T73" fmla="*/ 633 h 635"/>
                <a:gd name="T74" fmla="*/ 387 w 649"/>
                <a:gd name="T75" fmla="*/ 618 h 635"/>
                <a:gd name="T76" fmla="*/ 395 w 649"/>
                <a:gd name="T77" fmla="*/ 526 h 635"/>
                <a:gd name="T78" fmla="*/ 433 w 649"/>
                <a:gd name="T79" fmla="*/ 489 h 635"/>
                <a:gd name="T80" fmla="*/ 492 w 649"/>
                <a:gd name="T81" fmla="*/ 372 h 635"/>
                <a:gd name="T82" fmla="*/ 492 w 649"/>
                <a:gd name="T83" fmla="*/ 330 h 635"/>
                <a:gd name="T84" fmla="*/ 512 w 649"/>
                <a:gd name="T85" fmla="*/ 343 h 635"/>
                <a:gd name="T86" fmla="*/ 537 w 649"/>
                <a:gd name="T87" fmla="*/ 357 h 635"/>
                <a:gd name="T88" fmla="*/ 621 w 649"/>
                <a:gd name="T89" fmla="*/ 358 h 635"/>
                <a:gd name="T90" fmla="*/ 629 w 649"/>
                <a:gd name="T91" fmla="*/ 2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635">
                  <a:moveTo>
                    <a:pt x="649" y="215"/>
                  </a:moveTo>
                  <a:cubicBezTo>
                    <a:pt x="649" y="212"/>
                    <a:pt x="649" y="209"/>
                    <a:pt x="649" y="206"/>
                  </a:cubicBezTo>
                  <a:cubicBezTo>
                    <a:pt x="648" y="193"/>
                    <a:pt x="644" y="179"/>
                    <a:pt x="639" y="165"/>
                  </a:cubicBezTo>
                  <a:cubicBezTo>
                    <a:pt x="638" y="163"/>
                    <a:pt x="637" y="160"/>
                    <a:pt x="635" y="158"/>
                  </a:cubicBezTo>
                  <a:cubicBezTo>
                    <a:pt x="634" y="154"/>
                    <a:pt x="632" y="151"/>
                    <a:pt x="630" y="148"/>
                  </a:cubicBezTo>
                  <a:cubicBezTo>
                    <a:pt x="623" y="133"/>
                    <a:pt x="616" y="119"/>
                    <a:pt x="609" y="105"/>
                  </a:cubicBezTo>
                  <a:cubicBezTo>
                    <a:pt x="608" y="103"/>
                    <a:pt x="607" y="101"/>
                    <a:pt x="606" y="98"/>
                  </a:cubicBezTo>
                  <a:cubicBezTo>
                    <a:pt x="604" y="95"/>
                    <a:pt x="603" y="91"/>
                    <a:pt x="601" y="88"/>
                  </a:cubicBezTo>
                  <a:cubicBezTo>
                    <a:pt x="595" y="76"/>
                    <a:pt x="590" y="64"/>
                    <a:pt x="585" y="52"/>
                  </a:cubicBezTo>
                  <a:cubicBezTo>
                    <a:pt x="579" y="39"/>
                    <a:pt x="576" y="26"/>
                    <a:pt x="578" y="12"/>
                  </a:cubicBezTo>
                  <a:cubicBezTo>
                    <a:pt x="578" y="8"/>
                    <a:pt x="577" y="5"/>
                    <a:pt x="576" y="1"/>
                  </a:cubicBezTo>
                  <a:cubicBezTo>
                    <a:pt x="566" y="0"/>
                    <a:pt x="559" y="6"/>
                    <a:pt x="552" y="11"/>
                  </a:cubicBezTo>
                  <a:cubicBezTo>
                    <a:pt x="550" y="13"/>
                    <a:pt x="548" y="15"/>
                    <a:pt x="546" y="17"/>
                  </a:cubicBezTo>
                  <a:cubicBezTo>
                    <a:pt x="545" y="18"/>
                    <a:pt x="544" y="18"/>
                    <a:pt x="543" y="19"/>
                  </a:cubicBezTo>
                  <a:cubicBezTo>
                    <a:pt x="536" y="26"/>
                    <a:pt x="530" y="34"/>
                    <a:pt x="525" y="43"/>
                  </a:cubicBezTo>
                  <a:cubicBezTo>
                    <a:pt x="524" y="45"/>
                    <a:pt x="523" y="47"/>
                    <a:pt x="522" y="49"/>
                  </a:cubicBezTo>
                  <a:cubicBezTo>
                    <a:pt x="518" y="56"/>
                    <a:pt x="515" y="64"/>
                    <a:pt x="512" y="73"/>
                  </a:cubicBezTo>
                  <a:cubicBezTo>
                    <a:pt x="503" y="102"/>
                    <a:pt x="501" y="133"/>
                    <a:pt x="504" y="165"/>
                  </a:cubicBezTo>
                  <a:cubicBezTo>
                    <a:pt x="504" y="168"/>
                    <a:pt x="504" y="170"/>
                    <a:pt x="504" y="173"/>
                  </a:cubicBezTo>
                  <a:cubicBezTo>
                    <a:pt x="505" y="176"/>
                    <a:pt x="505" y="180"/>
                    <a:pt x="505" y="183"/>
                  </a:cubicBezTo>
                  <a:cubicBezTo>
                    <a:pt x="506" y="186"/>
                    <a:pt x="506" y="189"/>
                    <a:pt x="506" y="191"/>
                  </a:cubicBezTo>
                  <a:cubicBezTo>
                    <a:pt x="500" y="186"/>
                    <a:pt x="496" y="183"/>
                    <a:pt x="493" y="179"/>
                  </a:cubicBezTo>
                  <a:cubicBezTo>
                    <a:pt x="476" y="158"/>
                    <a:pt x="457" y="140"/>
                    <a:pt x="436" y="126"/>
                  </a:cubicBezTo>
                  <a:cubicBezTo>
                    <a:pt x="434" y="125"/>
                    <a:pt x="432" y="123"/>
                    <a:pt x="430" y="122"/>
                  </a:cubicBezTo>
                  <a:cubicBezTo>
                    <a:pt x="424" y="118"/>
                    <a:pt x="417" y="114"/>
                    <a:pt x="409" y="110"/>
                  </a:cubicBezTo>
                  <a:cubicBezTo>
                    <a:pt x="403" y="107"/>
                    <a:pt x="396" y="102"/>
                    <a:pt x="388" y="105"/>
                  </a:cubicBezTo>
                  <a:cubicBezTo>
                    <a:pt x="388" y="107"/>
                    <a:pt x="387" y="110"/>
                    <a:pt x="387" y="112"/>
                  </a:cubicBezTo>
                  <a:cubicBezTo>
                    <a:pt x="390" y="130"/>
                    <a:pt x="385" y="147"/>
                    <a:pt x="377" y="162"/>
                  </a:cubicBezTo>
                  <a:cubicBezTo>
                    <a:pt x="374" y="170"/>
                    <a:pt x="369" y="178"/>
                    <a:pt x="365" y="185"/>
                  </a:cubicBezTo>
                  <a:cubicBezTo>
                    <a:pt x="361" y="193"/>
                    <a:pt x="356" y="200"/>
                    <a:pt x="352" y="208"/>
                  </a:cubicBezTo>
                  <a:cubicBezTo>
                    <a:pt x="351" y="209"/>
                    <a:pt x="350" y="210"/>
                    <a:pt x="350" y="212"/>
                  </a:cubicBezTo>
                  <a:cubicBezTo>
                    <a:pt x="340" y="229"/>
                    <a:pt x="330" y="247"/>
                    <a:pt x="321" y="265"/>
                  </a:cubicBezTo>
                  <a:cubicBezTo>
                    <a:pt x="318" y="272"/>
                    <a:pt x="316" y="278"/>
                    <a:pt x="313" y="284"/>
                  </a:cubicBezTo>
                  <a:cubicBezTo>
                    <a:pt x="313" y="287"/>
                    <a:pt x="312" y="289"/>
                    <a:pt x="311" y="291"/>
                  </a:cubicBezTo>
                  <a:cubicBezTo>
                    <a:pt x="302" y="321"/>
                    <a:pt x="299" y="353"/>
                    <a:pt x="302" y="386"/>
                  </a:cubicBezTo>
                  <a:cubicBezTo>
                    <a:pt x="302" y="390"/>
                    <a:pt x="302" y="395"/>
                    <a:pt x="303" y="400"/>
                  </a:cubicBezTo>
                  <a:cubicBezTo>
                    <a:pt x="303" y="403"/>
                    <a:pt x="304" y="405"/>
                    <a:pt x="304" y="408"/>
                  </a:cubicBezTo>
                  <a:cubicBezTo>
                    <a:pt x="305" y="415"/>
                    <a:pt x="306" y="422"/>
                    <a:pt x="308" y="429"/>
                  </a:cubicBezTo>
                  <a:cubicBezTo>
                    <a:pt x="308" y="433"/>
                    <a:pt x="309" y="437"/>
                    <a:pt x="310" y="441"/>
                  </a:cubicBezTo>
                  <a:cubicBezTo>
                    <a:pt x="313" y="458"/>
                    <a:pt x="318" y="476"/>
                    <a:pt x="323" y="493"/>
                  </a:cubicBezTo>
                  <a:cubicBezTo>
                    <a:pt x="324" y="498"/>
                    <a:pt x="325" y="503"/>
                    <a:pt x="324" y="509"/>
                  </a:cubicBezTo>
                  <a:cubicBezTo>
                    <a:pt x="322" y="505"/>
                    <a:pt x="319" y="501"/>
                    <a:pt x="317" y="497"/>
                  </a:cubicBezTo>
                  <a:cubicBezTo>
                    <a:pt x="308" y="474"/>
                    <a:pt x="300" y="449"/>
                    <a:pt x="294" y="425"/>
                  </a:cubicBezTo>
                  <a:cubicBezTo>
                    <a:pt x="293" y="421"/>
                    <a:pt x="292" y="416"/>
                    <a:pt x="291" y="412"/>
                  </a:cubicBezTo>
                  <a:cubicBezTo>
                    <a:pt x="284" y="380"/>
                    <a:pt x="280" y="348"/>
                    <a:pt x="279" y="314"/>
                  </a:cubicBezTo>
                  <a:cubicBezTo>
                    <a:pt x="279" y="302"/>
                    <a:pt x="280" y="290"/>
                    <a:pt x="282" y="279"/>
                  </a:cubicBezTo>
                  <a:cubicBezTo>
                    <a:pt x="283" y="275"/>
                    <a:pt x="284" y="271"/>
                    <a:pt x="285" y="267"/>
                  </a:cubicBezTo>
                  <a:cubicBezTo>
                    <a:pt x="285" y="267"/>
                    <a:pt x="285" y="266"/>
                    <a:pt x="285" y="266"/>
                  </a:cubicBezTo>
                  <a:cubicBezTo>
                    <a:pt x="285" y="263"/>
                    <a:pt x="286" y="261"/>
                    <a:pt x="287" y="258"/>
                  </a:cubicBezTo>
                  <a:cubicBezTo>
                    <a:pt x="289" y="250"/>
                    <a:pt x="291" y="242"/>
                    <a:pt x="294" y="234"/>
                  </a:cubicBezTo>
                  <a:cubicBezTo>
                    <a:pt x="302" y="206"/>
                    <a:pt x="312" y="179"/>
                    <a:pt x="324" y="153"/>
                  </a:cubicBezTo>
                  <a:cubicBezTo>
                    <a:pt x="325" y="151"/>
                    <a:pt x="326" y="149"/>
                    <a:pt x="327" y="147"/>
                  </a:cubicBezTo>
                  <a:cubicBezTo>
                    <a:pt x="329" y="143"/>
                    <a:pt x="332" y="138"/>
                    <a:pt x="334" y="133"/>
                  </a:cubicBezTo>
                  <a:cubicBezTo>
                    <a:pt x="337" y="128"/>
                    <a:pt x="338" y="123"/>
                    <a:pt x="340" y="116"/>
                  </a:cubicBezTo>
                  <a:cubicBezTo>
                    <a:pt x="330" y="121"/>
                    <a:pt x="320" y="126"/>
                    <a:pt x="311" y="132"/>
                  </a:cubicBezTo>
                  <a:cubicBezTo>
                    <a:pt x="309" y="133"/>
                    <a:pt x="307" y="134"/>
                    <a:pt x="306" y="135"/>
                  </a:cubicBezTo>
                  <a:cubicBezTo>
                    <a:pt x="281" y="151"/>
                    <a:pt x="259" y="171"/>
                    <a:pt x="242" y="196"/>
                  </a:cubicBezTo>
                  <a:cubicBezTo>
                    <a:pt x="239" y="200"/>
                    <a:pt x="237" y="203"/>
                    <a:pt x="235" y="206"/>
                  </a:cubicBezTo>
                  <a:cubicBezTo>
                    <a:pt x="234" y="208"/>
                    <a:pt x="232" y="210"/>
                    <a:pt x="231" y="212"/>
                  </a:cubicBezTo>
                  <a:cubicBezTo>
                    <a:pt x="211" y="247"/>
                    <a:pt x="203" y="284"/>
                    <a:pt x="203" y="326"/>
                  </a:cubicBezTo>
                  <a:cubicBezTo>
                    <a:pt x="203" y="327"/>
                    <a:pt x="203" y="327"/>
                    <a:pt x="203" y="328"/>
                  </a:cubicBezTo>
                  <a:cubicBezTo>
                    <a:pt x="203" y="331"/>
                    <a:pt x="204" y="333"/>
                    <a:pt x="204" y="335"/>
                  </a:cubicBezTo>
                  <a:cubicBezTo>
                    <a:pt x="204" y="340"/>
                    <a:pt x="204" y="344"/>
                    <a:pt x="204" y="348"/>
                  </a:cubicBezTo>
                  <a:cubicBezTo>
                    <a:pt x="204" y="351"/>
                    <a:pt x="204" y="354"/>
                    <a:pt x="203" y="357"/>
                  </a:cubicBezTo>
                  <a:cubicBezTo>
                    <a:pt x="203" y="359"/>
                    <a:pt x="203" y="360"/>
                    <a:pt x="203" y="361"/>
                  </a:cubicBezTo>
                  <a:cubicBezTo>
                    <a:pt x="203" y="361"/>
                    <a:pt x="202" y="360"/>
                    <a:pt x="202" y="359"/>
                  </a:cubicBezTo>
                  <a:cubicBezTo>
                    <a:pt x="201" y="357"/>
                    <a:pt x="200" y="355"/>
                    <a:pt x="199" y="352"/>
                  </a:cubicBezTo>
                  <a:cubicBezTo>
                    <a:pt x="196" y="344"/>
                    <a:pt x="194" y="335"/>
                    <a:pt x="194" y="325"/>
                  </a:cubicBezTo>
                  <a:cubicBezTo>
                    <a:pt x="193" y="323"/>
                    <a:pt x="193" y="321"/>
                    <a:pt x="193" y="319"/>
                  </a:cubicBezTo>
                  <a:cubicBezTo>
                    <a:pt x="193" y="318"/>
                    <a:pt x="193" y="317"/>
                    <a:pt x="193" y="315"/>
                  </a:cubicBezTo>
                  <a:cubicBezTo>
                    <a:pt x="191" y="284"/>
                    <a:pt x="195" y="254"/>
                    <a:pt x="203" y="225"/>
                  </a:cubicBezTo>
                  <a:cubicBezTo>
                    <a:pt x="206" y="214"/>
                    <a:pt x="210" y="205"/>
                    <a:pt x="215" y="196"/>
                  </a:cubicBezTo>
                  <a:cubicBezTo>
                    <a:pt x="220" y="189"/>
                    <a:pt x="224" y="183"/>
                    <a:pt x="230" y="177"/>
                  </a:cubicBezTo>
                  <a:cubicBezTo>
                    <a:pt x="239" y="167"/>
                    <a:pt x="248" y="158"/>
                    <a:pt x="256" y="148"/>
                  </a:cubicBezTo>
                  <a:cubicBezTo>
                    <a:pt x="259" y="145"/>
                    <a:pt x="261" y="141"/>
                    <a:pt x="263" y="138"/>
                  </a:cubicBezTo>
                  <a:cubicBezTo>
                    <a:pt x="263" y="138"/>
                    <a:pt x="263" y="138"/>
                    <a:pt x="263" y="138"/>
                  </a:cubicBezTo>
                  <a:cubicBezTo>
                    <a:pt x="260" y="132"/>
                    <a:pt x="256" y="135"/>
                    <a:pt x="252" y="135"/>
                  </a:cubicBezTo>
                  <a:cubicBezTo>
                    <a:pt x="234" y="136"/>
                    <a:pt x="216" y="138"/>
                    <a:pt x="197" y="139"/>
                  </a:cubicBezTo>
                  <a:cubicBezTo>
                    <a:pt x="192" y="140"/>
                    <a:pt x="187" y="140"/>
                    <a:pt x="183" y="142"/>
                  </a:cubicBezTo>
                  <a:cubicBezTo>
                    <a:pt x="180" y="143"/>
                    <a:pt x="176" y="144"/>
                    <a:pt x="173" y="145"/>
                  </a:cubicBezTo>
                  <a:cubicBezTo>
                    <a:pt x="171" y="146"/>
                    <a:pt x="168" y="146"/>
                    <a:pt x="166" y="147"/>
                  </a:cubicBezTo>
                  <a:cubicBezTo>
                    <a:pt x="143" y="155"/>
                    <a:pt x="119" y="162"/>
                    <a:pt x="97" y="174"/>
                  </a:cubicBezTo>
                  <a:cubicBezTo>
                    <a:pt x="87" y="179"/>
                    <a:pt x="78" y="185"/>
                    <a:pt x="69" y="192"/>
                  </a:cubicBezTo>
                  <a:cubicBezTo>
                    <a:pt x="67" y="194"/>
                    <a:pt x="66" y="195"/>
                    <a:pt x="64" y="197"/>
                  </a:cubicBezTo>
                  <a:cubicBezTo>
                    <a:pt x="52" y="208"/>
                    <a:pt x="41" y="220"/>
                    <a:pt x="32" y="235"/>
                  </a:cubicBezTo>
                  <a:cubicBezTo>
                    <a:pt x="23" y="250"/>
                    <a:pt x="15" y="267"/>
                    <a:pt x="10" y="284"/>
                  </a:cubicBezTo>
                  <a:cubicBezTo>
                    <a:pt x="9" y="286"/>
                    <a:pt x="8" y="288"/>
                    <a:pt x="7" y="291"/>
                  </a:cubicBezTo>
                  <a:cubicBezTo>
                    <a:pt x="6" y="294"/>
                    <a:pt x="5" y="297"/>
                    <a:pt x="4" y="300"/>
                  </a:cubicBezTo>
                  <a:cubicBezTo>
                    <a:pt x="2" y="308"/>
                    <a:pt x="1" y="317"/>
                    <a:pt x="1" y="325"/>
                  </a:cubicBezTo>
                  <a:cubicBezTo>
                    <a:pt x="0" y="348"/>
                    <a:pt x="3" y="371"/>
                    <a:pt x="7" y="393"/>
                  </a:cubicBezTo>
                  <a:cubicBezTo>
                    <a:pt x="8" y="396"/>
                    <a:pt x="8" y="398"/>
                    <a:pt x="9" y="401"/>
                  </a:cubicBezTo>
                  <a:cubicBezTo>
                    <a:pt x="10" y="407"/>
                    <a:pt x="12" y="414"/>
                    <a:pt x="13" y="420"/>
                  </a:cubicBezTo>
                  <a:cubicBezTo>
                    <a:pt x="14" y="423"/>
                    <a:pt x="16" y="425"/>
                    <a:pt x="18" y="428"/>
                  </a:cubicBezTo>
                  <a:cubicBezTo>
                    <a:pt x="32" y="413"/>
                    <a:pt x="49" y="408"/>
                    <a:pt x="67" y="404"/>
                  </a:cubicBezTo>
                  <a:cubicBezTo>
                    <a:pt x="80" y="401"/>
                    <a:pt x="93" y="394"/>
                    <a:pt x="106" y="389"/>
                  </a:cubicBezTo>
                  <a:cubicBezTo>
                    <a:pt x="107" y="388"/>
                    <a:pt x="109" y="388"/>
                    <a:pt x="110" y="387"/>
                  </a:cubicBezTo>
                  <a:cubicBezTo>
                    <a:pt x="111" y="389"/>
                    <a:pt x="113" y="391"/>
                    <a:pt x="114" y="393"/>
                  </a:cubicBezTo>
                  <a:cubicBezTo>
                    <a:pt x="114" y="394"/>
                    <a:pt x="114" y="396"/>
                    <a:pt x="114" y="397"/>
                  </a:cubicBezTo>
                  <a:cubicBezTo>
                    <a:pt x="116" y="408"/>
                    <a:pt x="119" y="418"/>
                    <a:pt x="123" y="428"/>
                  </a:cubicBezTo>
                  <a:cubicBezTo>
                    <a:pt x="124" y="430"/>
                    <a:pt x="125" y="432"/>
                    <a:pt x="126" y="434"/>
                  </a:cubicBezTo>
                  <a:cubicBezTo>
                    <a:pt x="130" y="441"/>
                    <a:pt x="135" y="448"/>
                    <a:pt x="139" y="455"/>
                  </a:cubicBezTo>
                  <a:cubicBezTo>
                    <a:pt x="153" y="477"/>
                    <a:pt x="169" y="497"/>
                    <a:pt x="187" y="516"/>
                  </a:cubicBezTo>
                  <a:cubicBezTo>
                    <a:pt x="188" y="517"/>
                    <a:pt x="190" y="519"/>
                    <a:pt x="191" y="520"/>
                  </a:cubicBezTo>
                  <a:cubicBezTo>
                    <a:pt x="214" y="545"/>
                    <a:pt x="240" y="567"/>
                    <a:pt x="267" y="586"/>
                  </a:cubicBezTo>
                  <a:cubicBezTo>
                    <a:pt x="269" y="588"/>
                    <a:pt x="271" y="589"/>
                    <a:pt x="272" y="590"/>
                  </a:cubicBezTo>
                  <a:cubicBezTo>
                    <a:pt x="275" y="592"/>
                    <a:pt x="278" y="594"/>
                    <a:pt x="281" y="596"/>
                  </a:cubicBezTo>
                  <a:cubicBezTo>
                    <a:pt x="287" y="600"/>
                    <a:pt x="293" y="603"/>
                    <a:pt x="299" y="605"/>
                  </a:cubicBezTo>
                  <a:cubicBezTo>
                    <a:pt x="311" y="609"/>
                    <a:pt x="324" y="614"/>
                    <a:pt x="336" y="618"/>
                  </a:cubicBezTo>
                  <a:cubicBezTo>
                    <a:pt x="340" y="619"/>
                    <a:pt x="345" y="621"/>
                    <a:pt x="350" y="622"/>
                  </a:cubicBezTo>
                  <a:cubicBezTo>
                    <a:pt x="358" y="625"/>
                    <a:pt x="366" y="628"/>
                    <a:pt x="374" y="630"/>
                  </a:cubicBezTo>
                  <a:cubicBezTo>
                    <a:pt x="377" y="631"/>
                    <a:pt x="379" y="632"/>
                    <a:pt x="381" y="633"/>
                  </a:cubicBezTo>
                  <a:cubicBezTo>
                    <a:pt x="384" y="633"/>
                    <a:pt x="386" y="634"/>
                    <a:pt x="388" y="635"/>
                  </a:cubicBezTo>
                  <a:cubicBezTo>
                    <a:pt x="388" y="632"/>
                    <a:pt x="388" y="629"/>
                    <a:pt x="387" y="627"/>
                  </a:cubicBezTo>
                  <a:cubicBezTo>
                    <a:pt x="387" y="624"/>
                    <a:pt x="387" y="621"/>
                    <a:pt x="387" y="618"/>
                  </a:cubicBezTo>
                  <a:cubicBezTo>
                    <a:pt x="386" y="611"/>
                    <a:pt x="385" y="603"/>
                    <a:pt x="385" y="596"/>
                  </a:cubicBezTo>
                  <a:cubicBezTo>
                    <a:pt x="384" y="586"/>
                    <a:pt x="384" y="577"/>
                    <a:pt x="384" y="567"/>
                  </a:cubicBezTo>
                  <a:cubicBezTo>
                    <a:pt x="384" y="551"/>
                    <a:pt x="387" y="537"/>
                    <a:pt x="395" y="526"/>
                  </a:cubicBezTo>
                  <a:cubicBezTo>
                    <a:pt x="396" y="524"/>
                    <a:pt x="397" y="522"/>
                    <a:pt x="398" y="520"/>
                  </a:cubicBezTo>
                  <a:cubicBezTo>
                    <a:pt x="402" y="516"/>
                    <a:pt x="406" y="511"/>
                    <a:pt x="411" y="507"/>
                  </a:cubicBezTo>
                  <a:cubicBezTo>
                    <a:pt x="418" y="501"/>
                    <a:pt x="425" y="495"/>
                    <a:pt x="433" y="489"/>
                  </a:cubicBezTo>
                  <a:cubicBezTo>
                    <a:pt x="448" y="477"/>
                    <a:pt x="460" y="463"/>
                    <a:pt x="469" y="448"/>
                  </a:cubicBezTo>
                  <a:cubicBezTo>
                    <a:pt x="470" y="447"/>
                    <a:pt x="471" y="445"/>
                    <a:pt x="472" y="443"/>
                  </a:cubicBezTo>
                  <a:cubicBezTo>
                    <a:pt x="484" y="422"/>
                    <a:pt x="490" y="398"/>
                    <a:pt x="492" y="372"/>
                  </a:cubicBezTo>
                  <a:cubicBezTo>
                    <a:pt x="492" y="369"/>
                    <a:pt x="492" y="365"/>
                    <a:pt x="493" y="362"/>
                  </a:cubicBezTo>
                  <a:cubicBezTo>
                    <a:pt x="493" y="357"/>
                    <a:pt x="493" y="353"/>
                    <a:pt x="493" y="348"/>
                  </a:cubicBezTo>
                  <a:cubicBezTo>
                    <a:pt x="493" y="342"/>
                    <a:pt x="492" y="336"/>
                    <a:pt x="492" y="330"/>
                  </a:cubicBezTo>
                  <a:cubicBezTo>
                    <a:pt x="492" y="329"/>
                    <a:pt x="493" y="328"/>
                    <a:pt x="493" y="326"/>
                  </a:cubicBezTo>
                  <a:cubicBezTo>
                    <a:pt x="497" y="329"/>
                    <a:pt x="501" y="332"/>
                    <a:pt x="504" y="335"/>
                  </a:cubicBezTo>
                  <a:cubicBezTo>
                    <a:pt x="507" y="338"/>
                    <a:pt x="509" y="340"/>
                    <a:pt x="512" y="343"/>
                  </a:cubicBezTo>
                  <a:cubicBezTo>
                    <a:pt x="514" y="344"/>
                    <a:pt x="516" y="345"/>
                    <a:pt x="517" y="347"/>
                  </a:cubicBezTo>
                  <a:cubicBezTo>
                    <a:pt x="518" y="347"/>
                    <a:pt x="519" y="348"/>
                    <a:pt x="519" y="348"/>
                  </a:cubicBezTo>
                  <a:cubicBezTo>
                    <a:pt x="525" y="352"/>
                    <a:pt x="531" y="355"/>
                    <a:pt x="537" y="357"/>
                  </a:cubicBezTo>
                  <a:cubicBezTo>
                    <a:pt x="543" y="359"/>
                    <a:pt x="548" y="360"/>
                    <a:pt x="554" y="361"/>
                  </a:cubicBezTo>
                  <a:cubicBezTo>
                    <a:pt x="576" y="364"/>
                    <a:pt x="597" y="367"/>
                    <a:pt x="621" y="370"/>
                  </a:cubicBezTo>
                  <a:cubicBezTo>
                    <a:pt x="621" y="366"/>
                    <a:pt x="621" y="362"/>
                    <a:pt x="621" y="358"/>
                  </a:cubicBezTo>
                  <a:cubicBezTo>
                    <a:pt x="619" y="339"/>
                    <a:pt x="621" y="321"/>
                    <a:pt x="627" y="304"/>
                  </a:cubicBezTo>
                  <a:cubicBezTo>
                    <a:pt x="627" y="303"/>
                    <a:pt x="627" y="303"/>
                    <a:pt x="627" y="302"/>
                  </a:cubicBezTo>
                  <a:cubicBezTo>
                    <a:pt x="628" y="300"/>
                    <a:pt x="628" y="299"/>
                    <a:pt x="629" y="297"/>
                  </a:cubicBezTo>
                  <a:cubicBezTo>
                    <a:pt x="633" y="284"/>
                    <a:pt x="638" y="271"/>
                    <a:pt x="642" y="259"/>
                  </a:cubicBezTo>
                  <a:cubicBezTo>
                    <a:pt x="647" y="244"/>
                    <a:pt x="649" y="230"/>
                    <a:pt x="649"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5" name="Freeform 9"/>
            <p:cNvSpPr/>
            <p:nvPr>
              <p:custDataLst>
                <p:tags r:id="rId7"/>
              </p:custDataLst>
            </p:nvPr>
          </p:nvSpPr>
          <p:spPr bwMode="auto">
            <a:xfrm>
              <a:off x="3298826" y="3111500"/>
              <a:ext cx="3517900" cy="1352550"/>
            </a:xfrm>
            <a:custGeom>
              <a:avLst/>
              <a:gdLst>
                <a:gd name="T0" fmla="*/ 937 w 937"/>
                <a:gd name="T1" fmla="*/ 228 h 360"/>
                <a:gd name="T2" fmla="*/ 898 w 937"/>
                <a:gd name="T3" fmla="*/ 187 h 360"/>
                <a:gd name="T4" fmla="*/ 850 w 937"/>
                <a:gd name="T5" fmla="*/ 178 h 360"/>
                <a:gd name="T6" fmla="*/ 799 w 937"/>
                <a:gd name="T7" fmla="*/ 179 h 360"/>
                <a:gd name="T8" fmla="*/ 735 w 937"/>
                <a:gd name="T9" fmla="*/ 189 h 360"/>
                <a:gd name="T10" fmla="*/ 663 w 937"/>
                <a:gd name="T11" fmla="*/ 204 h 360"/>
                <a:gd name="T12" fmla="*/ 521 w 937"/>
                <a:gd name="T13" fmla="*/ 212 h 360"/>
                <a:gd name="T14" fmla="*/ 505 w 937"/>
                <a:gd name="T15" fmla="*/ 211 h 360"/>
                <a:gd name="T16" fmla="*/ 400 w 937"/>
                <a:gd name="T17" fmla="*/ 190 h 360"/>
                <a:gd name="T18" fmla="*/ 382 w 937"/>
                <a:gd name="T19" fmla="*/ 183 h 360"/>
                <a:gd name="T20" fmla="*/ 270 w 937"/>
                <a:gd name="T21" fmla="*/ 108 h 360"/>
                <a:gd name="T22" fmla="*/ 198 w 937"/>
                <a:gd name="T23" fmla="*/ 38 h 360"/>
                <a:gd name="T24" fmla="*/ 119 w 937"/>
                <a:gd name="T25" fmla="*/ 1 h 360"/>
                <a:gd name="T26" fmla="*/ 89 w 937"/>
                <a:gd name="T27" fmla="*/ 0 h 360"/>
                <a:gd name="T28" fmla="*/ 25 w 937"/>
                <a:gd name="T29" fmla="*/ 12 h 360"/>
                <a:gd name="T30" fmla="*/ 0 w 937"/>
                <a:gd name="T31" fmla="*/ 33 h 360"/>
                <a:gd name="T32" fmla="*/ 22 w 937"/>
                <a:gd name="T33" fmla="*/ 98 h 360"/>
                <a:gd name="T34" fmla="*/ 84 w 937"/>
                <a:gd name="T35" fmla="*/ 178 h 360"/>
                <a:gd name="T36" fmla="*/ 112 w 937"/>
                <a:gd name="T37" fmla="*/ 194 h 360"/>
                <a:gd name="T38" fmla="*/ 151 w 937"/>
                <a:gd name="T39" fmla="*/ 146 h 360"/>
                <a:gd name="T40" fmla="*/ 203 w 937"/>
                <a:gd name="T41" fmla="*/ 169 h 360"/>
                <a:gd name="T42" fmla="*/ 217 w 937"/>
                <a:gd name="T43" fmla="*/ 197 h 360"/>
                <a:gd name="T44" fmla="*/ 223 w 937"/>
                <a:gd name="T45" fmla="*/ 209 h 360"/>
                <a:gd name="T46" fmla="*/ 249 w 937"/>
                <a:gd name="T47" fmla="*/ 234 h 360"/>
                <a:gd name="T48" fmla="*/ 294 w 937"/>
                <a:gd name="T49" fmla="*/ 228 h 360"/>
                <a:gd name="T50" fmla="*/ 307 w 937"/>
                <a:gd name="T51" fmla="*/ 257 h 360"/>
                <a:gd name="T52" fmla="*/ 321 w 937"/>
                <a:gd name="T53" fmla="*/ 284 h 360"/>
                <a:gd name="T54" fmla="*/ 403 w 937"/>
                <a:gd name="T55" fmla="*/ 287 h 360"/>
                <a:gd name="T56" fmla="*/ 436 w 937"/>
                <a:gd name="T57" fmla="*/ 273 h 360"/>
                <a:gd name="T58" fmla="*/ 445 w 937"/>
                <a:gd name="T59" fmla="*/ 271 h 360"/>
                <a:gd name="T60" fmla="*/ 467 w 937"/>
                <a:gd name="T61" fmla="*/ 270 h 360"/>
                <a:gd name="T62" fmla="*/ 520 w 937"/>
                <a:gd name="T63" fmla="*/ 310 h 360"/>
                <a:gd name="T64" fmla="*/ 545 w 937"/>
                <a:gd name="T65" fmla="*/ 332 h 360"/>
                <a:gd name="T66" fmla="*/ 647 w 937"/>
                <a:gd name="T67" fmla="*/ 338 h 360"/>
                <a:gd name="T68" fmla="*/ 662 w 937"/>
                <a:gd name="T69" fmla="*/ 324 h 360"/>
                <a:gd name="T70" fmla="*/ 683 w 937"/>
                <a:gd name="T71" fmla="*/ 320 h 360"/>
                <a:gd name="T72" fmla="*/ 699 w 937"/>
                <a:gd name="T73" fmla="*/ 329 h 360"/>
                <a:gd name="T74" fmla="*/ 783 w 937"/>
                <a:gd name="T75" fmla="*/ 323 h 360"/>
                <a:gd name="T76" fmla="*/ 822 w 937"/>
                <a:gd name="T77" fmla="*/ 298 h 360"/>
                <a:gd name="T78" fmla="*/ 864 w 937"/>
                <a:gd name="T79" fmla="*/ 252 h 360"/>
                <a:gd name="T80" fmla="*/ 871 w 937"/>
                <a:gd name="T81" fmla="*/ 2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7" h="360">
                  <a:moveTo>
                    <a:pt x="923" y="229"/>
                  </a:moveTo>
                  <a:cubicBezTo>
                    <a:pt x="927" y="229"/>
                    <a:pt x="932" y="228"/>
                    <a:pt x="937" y="228"/>
                  </a:cubicBezTo>
                  <a:cubicBezTo>
                    <a:pt x="937" y="217"/>
                    <a:pt x="931" y="212"/>
                    <a:pt x="926" y="207"/>
                  </a:cubicBezTo>
                  <a:cubicBezTo>
                    <a:pt x="918" y="198"/>
                    <a:pt x="909" y="190"/>
                    <a:pt x="898" y="187"/>
                  </a:cubicBezTo>
                  <a:cubicBezTo>
                    <a:pt x="883" y="183"/>
                    <a:pt x="869" y="179"/>
                    <a:pt x="854" y="179"/>
                  </a:cubicBezTo>
                  <a:cubicBezTo>
                    <a:pt x="853" y="178"/>
                    <a:pt x="852" y="178"/>
                    <a:pt x="850" y="178"/>
                  </a:cubicBezTo>
                  <a:cubicBezTo>
                    <a:pt x="847" y="178"/>
                    <a:pt x="844" y="178"/>
                    <a:pt x="841" y="178"/>
                  </a:cubicBezTo>
                  <a:cubicBezTo>
                    <a:pt x="827" y="177"/>
                    <a:pt x="813" y="178"/>
                    <a:pt x="799" y="179"/>
                  </a:cubicBezTo>
                  <a:cubicBezTo>
                    <a:pt x="796" y="179"/>
                    <a:pt x="793" y="179"/>
                    <a:pt x="790" y="179"/>
                  </a:cubicBezTo>
                  <a:cubicBezTo>
                    <a:pt x="772" y="181"/>
                    <a:pt x="753" y="184"/>
                    <a:pt x="735" y="189"/>
                  </a:cubicBezTo>
                  <a:cubicBezTo>
                    <a:pt x="715" y="194"/>
                    <a:pt x="695" y="198"/>
                    <a:pt x="675" y="202"/>
                  </a:cubicBezTo>
                  <a:cubicBezTo>
                    <a:pt x="671" y="202"/>
                    <a:pt x="667" y="203"/>
                    <a:pt x="663" y="204"/>
                  </a:cubicBezTo>
                  <a:cubicBezTo>
                    <a:pt x="619" y="211"/>
                    <a:pt x="575" y="214"/>
                    <a:pt x="530" y="212"/>
                  </a:cubicBezTo>
                  <a:cubicBezTo>
                    <a:pt x="527" y="212"/>
                    <a:pt x="524" y="212"/>
                    <a:pt x="521" y="212"/>
                  </a:cubicBezTo>
                  <a:cubicBezTo>
                    <a:pt x="518" y="212"/>
                    <a:pt x="516" y="212"/>
                    <a:pt x="513" y="212"/>
                  </a:cubicBezTo>
                  <a:cubicBezTo>
                    <a:pt x="511" y="211"/>
                    <a:pt x="508" y="211"/>
                    <a:pt x="505" y="211"/>
                  </a:cubicBezTo>
                  <a:cubicBezTo>
                    <a:pt x="505" y="211"/>
                    <a:pt x="505" y="211"/>
                    <a:pt x="505" y="211"/>
                  </a:cubicBezTo>
                  <a:cubicBezTo>
                    <a:pt x="469" y="209"/>
                    <a:pt x="434" y="202"/>
                    <a:pt x="400" y="190"/>
                  </a:cubicBezTo>
                  <a:cubicBezTo>
                    <a:pt x="396" y="189"/>
                    <a:pt x="392" y="187"/>
                    <a:pt x="388" y="186"/>
                  </a:cubicBezTo>
                  <a:cubicBezTo>
                    <a:pt x="386" y="185"/>
                    <a:pt x="384" y="184"/>
                    <a:pt x="382" y="183"/>
                  </a:cubicBezTo>
                  <a:cubicBezTo>
                    <a:pt x="355" y="172"/>
                    <a:pt x="330" y="159"/>
                    <a:pt x="307" y="141"/>
                  </a:cubicBezTo>
                  <a:cubicBezTo>
                    <a:pt x="294" y="131"/>
                    <a:pt x="281" y="120"/>
                    <a:pt x="270" y="108"/>
                  </a:cubicBezTo>
                  <a:cubicBezTo>
                    <a:pt x="258" y="95"/>
                    <a:pt x="246" y="83"/>
                    <a:pt x="234" y="71"/>
                  </a:cubicBezTo>
                  <a:cubicBezTo>
                    <a:pt x="222" y="60"/>
                    <a:pt x="210" y="49"/>
                    <a:pt x="198" y="38"/>
                  </a:cubicBezTo>
                  <a:cubicBezTo>
                    <a:pt x="193" y="34"/>
                    <a:pt x="188" y="30"/>
                    <a:pt x="182" y="26"/>
                  </a:cubicBezTo>
                  <a:cubicBezTo>
                    <a:pt x="162" y="13"/>
                    <a:pt x="141" y="5"/>
                    <a:pt x="119" y="1"/>
                  </a:cubicBezTo>
                  <a:cubicBezTo>
                    <a:pt x="116" y="1"/>
                    <a:pt x="113" y="1"/>
                    <a:pt x="111" y="0"/>
                  </a:cubicBezTo>
                  <a:cubicBezTo>
                    <a:pt x="104" y="0"/>
                    <a:pt x="96" y="0"/>
                    <a:pt x="89" y="0"/>
                  </a:cubicBezTo>
                  <a:cubicBezTo>
                    <a:pt x="82" y="0"/>
                    <a:pt x="76" y="0"/>
                    <a:pt x="70" y="0"/>
                  </a:cubicBezTo>
                  <a:cubicBezTo>
                    <a:pt x="53" y="1"/>
                    <a:pt x="38" y="4"/>
                    <a:pt x="25" y="12"/>
                  </a:cubicBezTo>
                  <a:cubicBezTo>
                    <a:pt x="23" y="13"/>
                    <a:pt x="21" y="14"/>
                    <a:pt x="19" y="15"/>
                  </a:cubicBezTo>
                  <a:cubicBezTo>
                    <a:pt x="12" y="20"/>
                    <a:pt x="6" y="26"/>
                    <a:pt x="0" y="33"/>
                  </a:cubicBezTo>
                  <a:cubicBezTo>
                    <a:pt x="3" y="50"/>
                    <a:pt x="10" y="71"/>
                    <a:pt x="19" y="91"/>
                  </a:cubicBezTo>
                  <a:cubicBezTo>
                    <a:pt x="20" y="93"/>
                    <a:pt x="21" y="95"/>
                    <a:pt x="22" y="98"/>
                  </a:cubicBezTo>
                  <a:cubicBezTo>
                    <a:pt x="32" y="119"/>
                    <a:pt x="44" y="139"/>
                    <a:pt x="55" y="152"/>
                  </a:cubicBezTo>
                  <a:cubicBezTo>
                    <a:pt x="63" y="161"/>
                    <a:pt x="73" y="170"/>
                    <a:pt x="84" y="178"/>
                  </a:cubicBezTo>
                  <a:cubicBezTo>
                    <a:pt x="86" y="179"/>
                    <a:pt x="88" y="180"/>
                    <a:pt x="89" y="182"/>
                  </a:cubicBezTo>
                  <a:cubicBezTo>
                    <a:pt x="97" y="186"/>
                    <a:pt x="104" y="191"/>
                    <a:pt x="112" y="194"/>
                  </a:cubicBezTo>
                  <a:cubicBezTo>
                    <a:pt x="116" y="179"/>
                    <a:pt x="123" y="166"/>
                    <a:pt x="135" y="156"/>
                  </a:cubicBezTo>
                  <a:cubicBezTo>
                    <a:pt x="140" y="151"/>
                    <a:pt x="146" y="148"/>
                    <a:pt x="151" y="146"/>
                  </a:cubicBezTo>
                  <a:cubicBezTo>
                    <a:pt x="154" y="145"/>
                    <a:pt x="156" y="145"/>
                    <a:pt x="158" y="144"/>
                  </a:cubicBezTo>
                  <a:cubicBezTo>
                    <a:pt x="175" y="142"/>
                    <a:pt x="192" y="150"/>
                    <a:pt x="203" y="169"/>
                  </a:cubicBezTo>
                  <a:cubicBezTo>
                    <a:pt x="208" y="178"/>
                    <a:pt x="212" y="187"/>
                    <a:pt x="217" y="196"/>
                  </a:cubicBezTo>
                  <a:cubicBezTo>
                    <a:pt x="217" y="197"/>
                    <a:pt x="217" y="197"/>
                    <a:pt x="217" y="197"/>
                  </a:cubicBezTo>
                  <a:cubicBezTo>
                    <a:pt x="218" y="199"/>
                    <a:pt x="219" y="201"/>
                    <a:pt x="220" y="202"/>
                  </a:cubicBezTo>
                  <a:cubicBezTo>
                    <a:pt x="221" y="205"/>
                    <a:pt x="222" y="207"/>
                    <a:pt x="223" y="209"/>
                  </a:cubicBezTo>
                  <a:cubicBezTo>
                    <a:pt x="224" y="210"/>
                    <a:pt x="225" y="212"/>
                    <a:pt x="226" y="213"/>
                  </a:cubicBezTo>
                  <a:cubicBezTo>
                    <a:pt x="234" y="224"/>
                    <a:pt x="241" y="231"/>
                    <a:pt x="249" y="234"/>
                  </a:cubicBezTo>
                  <a:cubicBezTo>
                    <a:pt x="256" y="236"/>
                    <a:pt x="264" y="235"/>
                    <a:pt x="277" y="232"/>
                  </a:cubicBezTo>
                  <a:cubicBezTo>
                    <a:pt x="282" y="231"/>
                    <a:pt x="287" y="230"/>
                    <a:pt x="294" y="228"/>
                  </a:cubicBezTo>
                  <a:cubicBezTo>
                    <a:pt x="297" y="236"/>
                    <a:pt x="300" y="243"/>
                    <a:pt x="303" y="250"/>
                  </a:cubicBezTo>
                  <a:cubicBezTo>
                    <a:pt x="304" y="252"/>
                    <a:pt x="306" y="255"/>
                    <a:pt x="307" y="257"/>
                  </a:cubicBezTo>
                  <a:cubicBezTo>
                    <a:pt x="308" y="260"/>
                    <a:pt x="309" y="262"/>
                    <a:pt x="310" y="264"/>
                  </a:cubicBezTo>
                  <a:cubicBezTo>
                    <a:pt x="313" y="271"/>
                    <a:pt x="317" y="278"/>
                    <a:pt x="321" y="284"/>
                  </a:cubicBezTo>
                  <a:cubicBezTo>
                    <a:pt x="336" y="306"/>
                    <a:pt x="350" y="310"/>
                    <a:pt x="372" y="302"/>
                  </a:cubicBezTo>
                  <a:cubicBezTo>
                    <a:pt x="383" y="298"/>
                    <a:pt x="392" y="292"/>
                    <a:pt x="403" y="287"/>
                  </a:cubicBezTo>
                  <a:cubicBezTo>
                    <a:pt x="412" y="283"/>
                    <a:pt x="421" y="278"/>
                    <a:pt x="431" y="274"/>
                  </a:cubicBezTo>
                  <a:cubicBezTo>
                    <a:pt x="433" y="274"/>
                    <a:pt x="434" y="273"/>
                    <a:pt x="436" y="273"/>
                  </a:cubicBezTo>
                  <a:cubicBezTo>
                    <a:pt x="437" y="273"/>
                    <a:pt x="438" y="272"/>
                    <a:pt x="438" y="272"/>
                  </a:cubicBezTo>
                  <a:cubicBezTo>
                    <a:pt x="441" y="272"/>
                    <a:pt x="443" y="271"/>
                    <a:pt x="445" y="271"/>
                  </a:cubicBezTo>
                  <a:cubicBezTo>
                    <a:pt x="448" y="270"/>
                    <a:pt x="452" y="270"/>
                    <a:pt x="455" y="270"/>
                  </a:cubicBezTo>
                  <a:cubicBezTo>
                    <a:pt x="459" y="270"/>
                    <a:pt x="463" y="270"/>
                    <a:pt x="467" y="270"/>
                  </a:cubicBezTo>
                  <a:cubicBezTo>
                    <a:pt x="475" y="269"/>
                    <a:pt x="482" y="273"/>
                    <a:pt x="489" y="279"/>
                  </a:cubicBezTo>
                  <a:cubicBezTo>
                    <a:pt x="499" y="290"/>
                    <a:pt x="509" y="300"/>
                    <a:pt x="520" y="310"/>
                  </a:cubicBezTo>
                  <a:cubicBezTo>
                    <a:pt x="526" y="316"/>
                    <a:pt x="533" y="322"/>
                    <a:pt x="540" y="328"/>
                  </a:cubicBezTo>
                  <a:cubicBezTo>
                    <a:pt x="541" y="329"/>
                    <a:pt x="543" y="330"/>
                    <a:pt x="545" y="332"/>
                  </a:cubicBezTo>
                  <a:cubicBezTo>
                    <a:pt x="548" y="334"/>
                    <a:pt x="551" y="337"/>
                    <a:pt x="555" y="339"/>
                  </a:cubicBezTo>
                  <a:cubicBezTo>
                    <a:pt x="587" y="360"/>
                    <a:pt x="620" y="359"/>
                    <a:pt x="647" y="338"/>
                  </a:cubicBezTo>
                  <a:cubicBezTo>
                    <a:pt x="649" y="337"/>
                    <a:pt x="650" y="336"/>
                    <a:pt x="652" y="334"/>
                  </a:cubicBezTo>
                  <a:cubicBezTo>
                    <a:pt x="655" y="331"/>
                    <a:pt x="659" y="328"/>
                    <a:pt x="662" y="324"/>
                  </a:cubicBezTo>
                  <a:cubicBezTo>
                    <a:pt x="664" y="321"/>
                    <a:pt x="667" y="318"/>
                    <a:pt x="670" y="314"/>
                  </a:cubicBezTo>
                  <a:cubicBezTo>
                    <a:pt x="674" y="316"/>
                    <a:pt x="679" y="317"/>
                    <a:pt x="683" y="320"/>
                  </a:cubicBezTo>
                  <a:cubicBezTo>
                    <a:pt x="686" y="322"/>
                    <a:pt x="689" y="324"/>
                    <a:pt x="693" y="326"/>
                  </a:cubicBezTo>
                  <a:cubicBezTo>
                    <a:pt x="695" y="327"/>
                    <a:pt x="697" y="328"/>
                    <a:pt x="699" y="329"/>
                  </a:cubicBezTo>
                  <a:cubicBezTo>
                    <a:pt x="723" y="340"/>
                    <a:pt x="748" y="340"/>
                    <a:pt x="773" y="328"/>
                  </a:cubicBezTo>
                  <a:cubicBezTo>
                    <a:pt x="777" y="327"/>
                    <a:pt x="780" y="325"/>
                    <a:pt x="783" y="323"/>
                  </a:cubicBezTo>
                  <a:cubicBezTo>
                    <a:pt x="785" y="322"/>
                    <a:pt x="787" y="321"/>
                    <a:pt x="789" y="320"/>
                  </a:cubicBezTo>
                  <a:cubicBezTo>
                    <a:pt x="801" y="313"/>
                    <a:pt x="812" y="306"/>
                    <a:pt x="822" y="298"/>
                  </a:cubicBezTo>
                  <a:cubicBezTo>
                    <a:pt x="827" y="294"/>
                    <a:pt x="831" y="288"/>
                    <a:pt x="835" y="283"/>
                  </a:cubicBezTo>
                  <a:cubicBezTo>
                    <a:pt x="844" y="272"/>
                    <a:pt x="853" y="261"/>
                    <a:pt x="864" y="252"/>
                  </a:cubicBezTo>
                  <a:cubicBezTo>
                    <a:pt x="866" y="251"/>
                    <a:pt x="868" y="250"/>
                    <a:pt x="869" y="248"/>
                  </a:cubicBezTo>
                  <a:cubicBezTo>
                    <a:pt x="870" y="248"/>
                    <a:pt x="871" y="247"/>
                    <a:pt x="871" y="247"/>
                  </a:cubicBezTo>
                  <a:cubicBezTo>
                    <a:pt x="887" y="236"/>
                    <a:pt x="904" y="229"/>
                    <a:pt x="92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6" name="Freeform 10"/>
            <p:cNvSpPr/>
            <p:nvPr>
              <p:custDataLst>
                <p:tags r:id="rId8"/>
              </p:custDataLst>
            </p:nvPr>
          </p:nvSpPr>
          <p:spPr bwMode="auto">
            <a:xfrm>
              <a:off x="3114676" y="268288"/>
              <a:ext cx="1895475" cy="2859088"/>
            </a:xfrm>
            <a:custGeom>
              <a:avLst/>
              <a:gdLst>
                <a:gd name="T0" fmla="*/ 34 w 505"/>
                <a:gd name="T1" fmla="*/ 185 h 761"/>
                <a:gd name="T2" fmla="*/ 5 w 505"/>
                <a:gd name="T3" fmla="*/ 257 h 761"/>
                <a:gd name="T4" fmla="*/ 6 w 505"/>
                <a:gd name="T5" fmla="*/ 307 h 761"/>
                <a:gd name="T6" fmla="*/ 37 w 505"/>
                <a:gd name="T7" fmla="*/ 408 h 761"/>
                <a:gd name="T8" fmla="*/ 29 w 505"/>
                <a:gd name="T9" fmla="*/ 422 h 761"/>
                <a:gd name="T10" fmla="*/ 0 w 505"/>
                <a:gd name="T11" fmla="*/ 436 h 761"/>
                <a:gd name="T12" fmla="*/ 10 w 505"/>
                <a:gd name="T13" fmla="*/ 454 h 761"/>
                <a:gd name="T14" fmla="*/ 19 w 505"/>
                <a:gd name="T15" fmla="*/ 473 h 761"/>
                <a:gd name="T16" fmla="*/ 48 w 505"/>
                <a:gd name="T17" fmla="*/ 567 h 761"/>
                <a:gd name="T18" fmla="*/ 84 w 505"/>
                <a:gd name="T19" fmla="*/ 620 h 761"/>
                <a:gd name="T20" fmla="*/ 119 w 505"/>
                <a:gd name="T21" fmla="*/ 656 h 761"/>
                <a:gd name="T22" fmla="*/ 179 w 505"/>
                <a:gd name="T23" fmla="*/ 705 h 761"/>
                <a:gd name="T24" fmla="*/ 202 w 505"/>
                <a:gd name="T25" fmla="*/ 724 h 761"/>
                <a:gd name="T26" fmla="*/ 255 w 505"/>
                <a:gd name="T27" fmla="*/ 761 h 761"/>
                <a:gd name="T28" fmla="*/ 220 w 505"/>
                <a:gd name="T29" fmla="*/ 706 h 761"/>
                <a:gd name="T30" fmla="*/ 207 w 505"/>
                <a:gd name="T31" fmla="*/ 684 h 761"/>
                <a:gd name="T32" fmla="*/ 176 w 505"/>
                <a:gd name="T33" fmla="*/ 599 h 761"/>
                <a:gd name="T34" fmla="*/ 168 w 505"/>
                <a:gd name="T35" fmla="*/ 570 h 761"/>
                <a:gd name="T36" fmla="*/ 158 w 505"/>
                <a:gd name="T37" fmla="*/ 523 h 761"/>
                <a:gd name="T38" fmla="*/ 145 w 505"/>
                <a:gd name="T39" fmla="*/ 480 h 761"/>
                <a:gd name="T40" fmla="*/ 136 w 505"/>
                <a:gd name="T41" fmla="*/ 460 h 761"/>
                <a:gd name="T42" fmla="*/ 157 w 505"/>
                <a:gd name="T43" fmla="*/ 468 h 761"/>
                <a:gd name="T44" fmla="*/ 172 w 505"/>
                <a:gd name="T45" fmla="*/ 466 h 761"/>
                <a:gd name="T46" fmla="*/ 164 w 505"/>
                <a:gd name="T47" fmla="*/ 451 h 761"/>
                <a:gd name="T48" fmla="*/ 149 w 505"/>
                <a:gd name="T49" fmla="*/ 391 h 761"/>
                <a:gd name="T50" fmla="*/ 150 w 505"/>
                <a:gd name="T51" fmla="*/ 349 h 761"/>
                <a:gd name="T52" fmla="*/ 147 w 505"/>
                <a:gd name="T53" fmla="*/ 317 h 761"/>
                <a:gd name="T54" fmla="*/ 131 w 505"/>
                <a:gd name="T55" fmla="*/ 281 h 761"/>
                <a:gd name="T56" fmla="*/ 167 w 505"/>
                <a:gd name="T57" fmla="*/ 267 h 761"/>
                <a:gd name="T58" fmla="*/ 175 w 505"/>
                <a:gd name="T59" fmla="*/ 262 h 761"/>
                <a:gd name="T60" fmla="*/ 207 w 505"/>
                <a:gd name="T61" fmla="*/ 202 h 761"/>
                <a:gd name="T62" fmla="*/ 223 w 505"/>
                <a:gd name="T63" fmla="*/ 202 h 761"/>
                <a:gd name="T64" fmla="*/ 258 w 505"/>
                <a:gd name="T65" fmla="*/ 207 h 761"/>
                <a:gd name="T66" fmla="*/ 297 w 505"/>
                <a:gd name="T67" fmla="*/ 195 h 761"/>
                <a:gd name="T68" fmla="*/ 362 w 505"/>
                <a:gd name="T69" fmla="*/ 160 h 761"/>
                <a:gd name="T70" fmla="*/ 433 w 505"/>
                <a:gd name="T71" fmla="*/ 156 h 761"/>
                <a:gd name="T72" fmla="*/ 461 w 505"/>
                <a:gd name="T73" fmla="*/ 166 h 761"/>
                <a:gd name="T74" fmla="*/ 486 w 505"/>
                <a:gd name="T75" fmla="*/ 188 h 761"/>
                <a:gd name="T76" fmla="*/ 504 w 505"/>
                <a:gd name="T77" fmla="*/ 150 h 761"/>
                <a:gd name="T78" fmla="*/ 503 w 505"/>
                <a:gd name="T79" fmla="*/ 124 h 761"/>
                <a:gd name="T80" fmla="*/ 486 w 505"/>
                <a:gd name="T81" fmla="*/ 88 h 761"/>
                <a:gd name="T82" fmla="*/ 430 w 505"/>
                <a:gd name="T83" fmla="*/ 37 h 761"/>
                <a:gd name="T84" fmla="*/ 379 w 505"/>
                <a:gd name="T85" fmla="*/ 19 h 761"/>
                <a:gd name="T86" fmla="*/ 341 w 505"/>
                <a:gd name="T87" fmla="*/ 0 h 761"/>
                <a:gd name="T88" fmla="*/ 278 w 505"/>
                <a:gd name="T89" fmla="*/ 66 h 761"/>
                <a:gd name="T90" fmla="*/ 271 w 505"/>
                <a:gd name="T91" fmla="*/ 90 h 761"/>
                <a:gd name="T92" fmla="*/ 248 w 505"/>
                <a:gd name="T93" fmla="*/ 94 h 761"/>
                <a:gd name="T94" fmla="*/ 225 w 505"/>
                <a:gd name="T95" fmla="*/ 89 h 761"/>
                <a:gd name="T96" fmla="*/ 158 w 505"/>
                <a:gd name="T97" fmla="*/ 99 h 761"/>
                <a:gd name="T98" fmla="*/ 121 w 505"/>
                <a:gd name="T99" fmla="*/ 131 h 761"/>
                <a:gd name="T100" fmla="*/ 88 w 505"/>
                <a:gd name="T101" fmla="*/ 179 h 761"/>
                <a:gd name="T102" fmla="*/ 84 w 505"/>
                <a:gd name="T103" fmla="*/ 18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761">
                  <a:moveTo>
                    <a:pt x="56" y="190"/>
                  </a:moveTo>
                  <a:cubicBezTo>
                    <a:pt x="49" y="188"/>
                    <a:pt x="42" y="187"/>
                    <a:pt x="34" y="185"/>
                  </a:cubicBezTo>
                  <a:cubicBezTo>
                    <a:pt x="18" y="204"/>
                    <a:pt x="9" y="225"/>
                    <a:pt x="6" y="249"/>
                  </a:cubicBezTo>
                  <a:cubicBezTo>
                    <a:pt x="6" y="251"/>
                    <a:pt x="6" y="254"/>
                    <a:pt x="5" y="257"/>
                  </a:cubicBezTo>
                  <a:cubicBezTo>
                    <a:pt x="5" y="261"/>
                    <a:pt x="5" y="264"/>
                    <a:pt x="5" y="268"/>
                  </a:cubicBezTo>
                  <a:cubicBezTo>
                    <a:pt x="5" y="281"/>
                    <a:pt x="5" y="294"/>
                    <a:pt x="6" y="307"/>
                  </a:cubicBezTo>
                  <a:cubicBezTo>
                    <a:pt x="6" y="310"/>
                    <a:pt x="7" y="313"/>
                    <a:pt x="7" y="315"/>
                  </a:cubicBezTo>
                  <a:cubicBezTo>
                    <a:pt x="11" y="348"/>
                    <a:pt x="19" y="379"/>
                    <a:pt x="37" y="408"/>
                  </a:cubicBezTo>
                  <a:cubicBezTo>
                    <a:pt x="38" y="410"/>
                    <a:pt x="38" y="413"/>
                    <a:pt x="39" y="418"/>
                  </a:cubicBezTo>
                  <a:cubicBezTo>
                    <a:pt x="36" y="419"/>
                    <a:pt x="33" y="421"/>
                    <a:pt x="29" y="422"/>
                  </a:cubicBezTo>
                  <a:cubicBezTo>
                    <a:pt x="27" y="423"/>
                    <a:pt x="25" y="424"/>
                    <a:pt x="23" y="425"/>
                  </a:cubicBezTo>
                  <a:cubicBezTo>
                    <a:pt x="15" y="429"/>
                    <a:pt x="8" y="432"/>
                    <a:pt x="0" y="436"/>
                  </a:cubicBezTo>
                  <a:cubicBezTo>
                    <a:pt x="3" y="442"/>
                    <a:pt x="6" y="446"/>
                    <a:pt x="9" y="451"/>
                  </a:cubicBezTo>
                  <a:cubicBezTo>
                    <a:pt x="9" y="452"/>
                    <a:pt x="10" y="453"/>
                    <a:pt x="10" y="454"/>
                  </a:cubicBezTo>
                  <a:cubicBezTo>
                    <a:pt x="11" y="456"/>
                    <a:pt x="12" y="458"/>
                    <a:pt x="13" y="460"/>
                  </a:cubicBezTo>
                  <a:cubicBezTo>
                    <a:pt x="16" y="464"/>
                    <a:pt x="18" y="469"/>
                    <a:pt x="19" y="473"/>
                  </a:cubicBezTo>
                  <a:cubicBezTo>
                    <a:pt x="25" y="492"/>
                    <a:pt x="30" y="511"/>
                    <a:pt x="34" y="530"/>
                  </a:cubicBezTo>
                  <a:cubicBezTo>
                    <a:pt x="38" y="543"/>
                    <a:pt x="42" y="555"/>
                    <a:pt x="48" y="567"/>
                  </a:cubicBezTo>
                  <a:cubicBezTo>
                    <a:pt x="49" y="569"/>
                    <a:pt x="50" y="571"/>
                    <a:pt x="51" y="574"/>
                  </a:cubicBezTo>
                  <a:cubicBezTo>
                    <a:pt x="59" y="591"/>
                    <a:pt x="70" y="606"/>
                    <a:pt x="84" y="620"/>
                  </a:cubicBezTo>
                  <a:cubicBezTo>
                    <a:pt x="94" y="631"/>
                    <a:pt x="104" y="642"/>
                    <a:pt x="114" y="652"/>
                  </a:cubicBezTo>
                  <a:cubicBezTo>
                    <a:pt x="116" y="653"/>
                    <a:pt x="118" y="655"/>
                    <a:pt x="119" y="656"/>
                  </a:cubicBezTo>
                  <a:cubicBezTo>
                    <a:pt x="132" y="669"/>
                    <a:pt x="146" y="680"/>
                    <a:pt x="161" y="689"/>
                  </a:cubicBezTo>
                  <a:cubicBezTo>
                    <a:pt x="168" y="693"/>
                    <a:pt x="173" y="699"/>
                    <a:pt x="179" y="705"/>
                  </a:cubicBezTo>
                  <a:cubicBezTo>
                    <a:pt x="185" y="710"/>
                    <a:pt x="191" y="715"/>
                    <a:pt x="197" y="720"/>
                  </a:cubicBezTo>
                  <a:cubicBezTo>
                    <a:pt x="199" y="722"/>
                    <a:pt x="200" y="723"/>
                    <a:pt x="202" y="724"/>
                  </a:cubicBezTo>
                  <a:cubicBezTo>
                    <a:pt x="211" y="732"/>
                    <a:pt x="220" y="740"/>
                    <a:pt x="229" y="748"/>
                  </a:cubicBezTo>
                  <a:cubicBezTo>
                    <a:pt x="237" y="754"/>
                    <a:pt x="245" y="759"/>
                    <a:pt x="255" y="761"/>
                  </a:cubicBezTo>
                  <a:cubicBezTo>
                    <a:pt x="253" y="757"/>
                    <a:pt x="251" y="753"/>
                    <a:pt x="248" y="749"/>
                  </a:cubicBezTo>
                  <a:cubicBezTo>
                    <a:pt x="239" y="735"/>
                    <a:pt x="229" y="721"/>
                    <a:pt x="220" y="706"/>
                  </a:cubicBezTo>
                  <a:cubicBezTo>
                    <a:pt x="219" y="704"/>
                    <a:pt x="218" y="703"/>
                    <a:pt x="217" y="701"/>
                  </a:cubicBezTo>
                  <a:cubicBezTo>
                    <a:pt x="213" y="695"/>
                    <a:pt x="210" y="690"/>
                    <a:pt x="207" y="684"/>
                  </a:cubicBezTo>
                  <a:cubicBezTo>
                    <a:pt x="199" y="669"/>
                    <a:pt x="192" y="653"/>
                    <a:pt x="187" y="636"/>
                  </a:cubicBezTo>
                  <a:cubicBezTo>
                    <a:pt x="183" y="624"/>
                    <a:pt x="180" y="612"/>
                    <a:pt x="176" y="599"/>
                  </a:cubicBezTo>
                  <a:cubicBezTo>
                    <a:pt x="175" y="597"/>
                    <a:pt x="175" y="595"/>
                    <a:pt x="174" y="592"/>
                  </a:cubicBezTo>
                  <a:cubicBezTo>
                    <a:pt x="172" y="585"/>
                    <a:pt x="170" y="577"/>
                    <a:pt x="168" y="570"/>
                  </a:cubicBezTo>
                  <a:cubicBezTo>
                    <a:pt x="167" y="566"/>
                    <a:pt x="166" y="562"/>
                    <a:pt x="165" y="558"/>
                  </a:cubicBezTo>
                  <a:cubicBezTo>
                    <a:pt x="162" y="546"/>
                    <a:pt x="160" y="535"/>
                    <a:pt x="158" y="523"/>
                  </a:cubicBezTo>
                  <a:cubicBezTo>
                    <a:pt x="156" y="513"/>
                    <a:pt x="153" y="502"/>
                    <a:pt x="150" y="491"/>
                  </a:cubicBezTo>
                  <a:cubicBezTo>
                    <a:pt x="148" y="487"/>
                    <a:pt x="147" y="483"/>
                    <a:pt x="145" y="480"/>
                  </a:cubicBezTo>
                  <a:cubicBezTo>
                    <a:pt x="144" y="478"/>
                    <a:pt x="143" y="475"/>
                    <a:pt x="142" y="473"/>
                  </a:cubicBezTo>
                  <a:cubicBezTo>
                    <a:pt x="140" y="469"/>
                    <a:pt x="138" y="465"/>
                    <a:pt x="136" y="460"/>
                  </a:cubicBezTo>
                  <a:cubicBezTo>
                    <a:pt x="142" y="460"/>
                    <a:pt x="146" y="462"/>
                    <a:pt x="151" y="465"/>
                  </a:cubicBezTo>
                  <a:cubicBezTo>
                    <a:pt x="153" y="466"/>
                    <a:pt x="155" y="467"/>
                    <a:pt x="157" y="468"/>
                  </a:cubicBezTo>
                  <a:cubicBezTo>
                    <a:pt x="163" y="472"/>
                    <a:pt x="169" y="476"/>
                    <a:pt x="176" y="477"/>
                  </a:cubicBezTo>
                  <a:cubicBezTo>
                    <a:pt x="174" y="472"/>
                    <a:pt x="174" y="469"/>
                    <a:pt x="172" y="466"/>
                  </a:cubicBezTo>
                  <a:cubicBezTo>
                    <a:pt x="170" y="463"/>
                    <a:pt x="169" y="460"/>
                    <a:pt x="167" y="457"/>
                  </a:cubicBezTo>
                  <a:cubicBezTo>
                    <a:pt x="166" y="455"/>
                    <a:pt x="165" y="453"/>
                    <a:pt x="164" y="451"/>
                  </a:cubicBezTo>
                  <a:cubicBezTo>
                    <a:pt x="157" y="435"/>
                    <a:pt x="152" y="418"/>
                    <a:pt x="150" y="401"/>
                  </a:cubicBezTo>
                  <a:cubicBezTo>
                    <a:pt x="149" y="397"/>
                    <a:pt x="149" y="394"/>
                    <a:pt x="149" y="391"/>
                  </a:cubicBezTo>
                  <a:cubicBezTo>
                    <a:pt x="148" y="382"/>
                    <a:pt x="148" y="374"/>
                    <a:pt x="149" y="366"/>
                  </a:cubicBezTo>
                  <a:cubicBezTo>
                    <a:pt x="149" y="360"/>
                    <a:pt x="149" y="355"/>
                    <a:pt x="150" y="349"/>
                  </a:cubicBezTo>
                  <a:cubicBezTo>
                    <a:pt x="151" y="341"/>
                    <a:pt x="150" y="333"/>
                    <a:pt x="149" y="325"/>
                  </a:cubicBezTo>
                  <a:cubicBezTo>
                    <a:pt x="149" y="322"/>
                    <a:pt x="148" y="320"/>
                    <a:pt x="147" y="317"/>
                  </a:cubicBezTo>
                  <a:cubicBezTo>
                    <a:pt x="145" y="309"/>
                    <a:pt x="142" y="301"/>
                    <a:pt x="138" y="294"/>
                  </a:cubicBezTo>
                  <a:cubicBezTo>
                    <a:pt x="136" y="290"/>
                    <a:pt x="134" y="286"/>
                    <a:pt x="131" y="281"/>
                  </a:cubicBezTo>
                  <a:cubicBezTo>
                    <a:pt x="139" y="278"/>
                    <a:pt x="147" y="276"/>
                    <a:pt x="154" y="273"/>
                  </a:cubicBezTo>
                  <a:cubicBezTo>
                    <a:pt x="159" y="272"/>
                    <a:pt x="163" y="269"/>
                    <a:pt x="167" y="267"/>
                  </a:cubicBezTo>
                  <a:cubicBezTo>
                    <a:pt x="169" y="266"/>
                    <a:pt x="171" y="265"/>
                    <a:pt x="173" y="264"/>
                  </a:cubicBezTo>
                  <a:cubicBezTo>
                    <a:pt x="174" y="263"/>
                    <a:pt x="175" y="263"/>
                    <a:pt x="175" y="262"/>
                  </a:cubicBezTo>
                  <a:cubicBezTo>
                    <a:pt x="195" y="252"/>
                    <a:pt x="206" y="235"/>
                    <a:pt x="206" y="210"/>
                  </a:cubicBezTo>
                  <a:cubicBezTo>
                    <a:pt x="206" y="207"/>
                    <a:pt x="207" y="205"/>
                    <a:pt x="207" y="202"/>
                  </a:cubicBezTo>
                  <a:cubicBezTo>
                    <a:pt x="207" y="201"/>
                    <a:pt x="208" y="201"/>
                    <a:pt x="210" y="199"/>
                  </a:cubicBezTo>
                  <a:cubicBezTo>
                    <a:pt x="214" y="200"/>
                    <a:pt x="218" y="201"/>
                    <a:pt x="223" y="202"/>
                  </a:cubicBezTo>
                  <a:cubicBezTo>
                    <a:pt x="234" y="204"/>
                    <a:pt x="246" y="206"/>
                    <a:pt x="257" y="207"/>
                  </a:cubicBezTo>
                  <a:cubicBezTo>
                    <a:pt x="257" y="207"/>
                    <a:pt x="257" y="207"/>
                    <a:pt x="258" y="207"/>
                  </a:cubicBezTo>
                  <a:cubicBezTo>
                    <a:pt x="261" y="208"/>
                    <a:pt x="265" y="208"/>
                    <a:pt x="268" y="208"/>
                  </a:cubicBezTo>
                  <a:cubicBezTo>
                    <a:pt x="279" y="207"/>
                    <a:pt x="289" y="204"/>
                    <a:pt x="297" y="195"/>
                  </a:cubicBezTo>
                  <a:cubicBezTo>
                    <a:pt x="298" y="194"/>
                    <a:pt x="300" y="193"/>
                    <a:pt x="301" y="192"/>
                  </a:cubicBezTo>
                  <a:cubicBezTo>
                    <a:pt x="320" y="175"/>
                    <a:pt x="340" y="165"/>
                    <a:pt x="362" y="160"/>
                  </a:cubicBezTo>
                  <a:cubicBezTo>
                    <a:pt x="365" y="159"/>
                    <a:pt x="367" y="159"/>
                    <a:pt x="370" y="158"/>
                  </a:cubicBezTo>
                  <a:cubicBezTo>
                    <a:pt x="390" y="154"/>
                    <a:pt x="411" y="154"/>
                    <a:pt x="433" y="156"/>
                  </a:cubicBezTo>
                  <a:cubicBezTo>
                    <a:pt x="441" y="157"/>
                    <a:pt x="448" y="159"/>
                    <a:pt x="455" y="162"/>
                  </a:cubicBezTo>
                  <a:cubicBezTo>
                    <a:pt x="457" y="163"/>
                    <a:pt x="459" y="164"/>
                    <a:pt x="461" y="166"/>
                  </a:cubicBezTo>
                  <a:cubicBezTo>
                    <a:pt x="465" y="168"/>
                    <a:pt x="470" y="172"/>
                    <a:pt x="474" y="175"/>
                  </a:cubicBezTo>
                  <a:cubicBezTo>
                    <a:pt x="478" y="179"/>
                    <a:pt x="481" y="183"/>
                    <a:pt x="486" y="188"/>
                  </a:cubicBezTo>
                  <a:cubicBezTo>
                    <a:pt x="489" y="185"/>
                    <a:pt x="492" y="183"/>
                    <a:pt x="494" y="179"/>
                  </a:cubicBezTo>
                  <a:cubicBezTo>
                    <a:pt x="499" y="170"/>
                    <a:pt x="503" y="160"/>
                    <a:pt x="504" y="150"/>
                  </a:cubicBezTo>
                  <a:cubicBezTo>
                    <a:pt x="504" y="147"/>
                    <a:pt x="504" y="144"/>
                    <a:pt x="504" y="141"/>
                  </a:cubicBezTo>
                  <a:cubicBezTo>
                    <a:pt x="505" y="136"/>
                    <a:pt x="504" y="130"/>
                    <a:pt x="503" y="124"/>
                  </a:cubicBezTo>
                  <a:cubicBezTo>
                    <a:pt x="502" y="121"/>
                    <a:pt x="502" y="119"/>
                    <a:pt x="501" y="116"/>
                  </a:cubicBezTo>
                  <a:cubicBezTo>
                    <a:pt x="498" y="106"/>
                    <a:pt x="493" y="97"/>
                    <a:pt x="486" y="88"/>
                  </a:cubicBezTo>
                  <a:cubicBezTo>
                    <a:pt x="470" y="69"/>
                    <a:pt x="454" y="53"/>
                    <a:pt x="435" y="40"/>
                  </a:cubicBezTo>
                  <a:cubicBezTo>
                    <a:pt x="433" y="39"/>
                    <a:pt x="431" y="38"/>
                    <a:pt x="430" y="37"/>
                  </a:cubicBezTo>
                  <a:cubicBezTo>
                    <a:pt x="415" y="28"/>
                    <a:pt x="399" y="22"/>
                    <a:pt x="382" y="19"/>
                  </a:cubicBezTo>
                  <a:cubicBezTo>
                    <a:pt x="381" y="19"/>
                    <a:pt x="380" y="19"/>
                    <a:pt x="379" y="19"/>
                  </a:cubicBezTo>
                  <a:cubicBezTo>
                    <a:pt x="376" y="19"/>
                    <a:pt x="373" y="18"/>
                    <a:pt x="370" y="17"/>
                  </a:cubicBezTo>
                  <a:cubicBezTo>
                    <a:pt x="360" y="15"/>
                    <a:pt x="350" y="10"/>
                    <a:pt x="341" y="0"/>
                  </a:cubicBezTo>
                  <a:cubicBezTo>
                    <a:pt x="327" y="12"/>
                    <a:pt x="315" y="22"/>
                    <a:pt x="303" y="33"/>
                  </a:cubicBezTo>
                  <a:cubicBezTo>
                    <a:pt x="292" y="42"/>
                    <a:pt x="283" y="53"/>
                    <a:pt x="278" y="66"/>
                  </a:cubicBezTo>
                  <a:cubicBezTo>
                    <a:pt x="277" y="68"/>
                    <a:pt x="276" y="71"/>
                    <a:pt x="275" y="73"/>
                  </a:cubicBezTo>
                  <a:cubicBezTo>
                    <a:pt x="273" y="78"/>
                    <a:pt x="272" y="84"/>
                    <a:pt x="271" y="90"/>
                  </a:cubicBezTo>
                  <a:cubicBezTo>
                    <a:pt x="270" y="93"/>
                    <a:pt x="269" y="96"/>
                    <a:pt x="268" y="101"/>
                  </a:cubicBezTo>
                  <a:cubicBezTo>
                    <a:pt x="261" y="98"/>
                    <a:pt x="254" y="96"/>
                    <a:pt x="248" y="94"/>
                  </a:cubicBezTo>
                  <a:cubicBezTo>
                    <a:pt x="243" y="93"/>
                    <a:pt x="238" y="91"/>
                    <a:pt x="233" y="90"/>
                  </a:cubicBezTo>
                  <a:cubicBezTo>
                    <a:pt x="230" y="90"/>
                    <a:pt x="228" y="89"/>
                    <a:pt x="225" y="89"/>
                  </a:cubicBezTo>
                  <a:cubicBezTo>
                    <a:pt x="216" y="88"/>
                    <a:pt x="206" y="88"/>
                    <a:pt x="197" y="89"/>
                  </a:cubicBezTo>
                  <a:cubicBezTo>
                    <a:pt x="183" y="90"/>
                    <a:pt x="170" y="93"/>
                    <a:pt x="158" y="99"/>
                  </a:cubicBezTo>
                  <a:cubicBezTo>
                    <a:pt x="156" y="100"/>
                    <a:pt x="154" y="101"/>
                    <a:pt x="152" y="102"/>
                  </a:cubicBezTo>
                  <a:cubicBezTo>
                    <a:pt x="140" y="109"/>
                    <a:pt x="130" y="118"/>
                    <a:pt x="121" y="131"/>
                  </a:cubicBezTo>
                  <a:cubicBezTo>
                    <a:pt x="115" y="141"/>
                    <a:pt x="108" y="151"/>
                    <a:pt x="101" y="160"/>
                  </a:cubicBezTo>
                  <a:cubicBezTo>
                    <a:pt x="97" y="167"/>
                    <a:pt x="93" y="173"/>
                    <a:pt x="88" y="179"/>
                  </a:cubicBezTo>
                  <a:cubicBezTo>
                    <a:pt x="88" y="179"/>
                    <a:pt x="88" y="179"/>
                    <a:pt x="88" y="180"/>
                  </a:cubicBezTo>
                  <a:cubicBezTo>
                    <a:pt x="87" y="181"/>
                    <a:pt x="85" y="183"/>
                    <a:pt x="84" y="184"/>
                  </a:cubicBezTo>
                  <a:cubicBezTo>
                    <a:pt x="76" y="191"/>
                    <a:pt x="67" y="193"/>
                    <a:pt x="5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7" name="Freeform 11"/>
            <p:cNvSpPr/>
            <p:nvPr>
              <p:custDataLst>
                <p:tags r:id="rId9"/>
              </p:custDataLst>
            </p:nvPr>
          </p:nvSpPr>
          <p:spPr bwMode="auto">
            <a:xfrm>
              <a:off x="5595938" y="2135188"/>
              <a:ext cx="1071563" cy="1697038"/>
            </a:xfrm>
            <a:custGeom>
              <a:avLst/>
              <a:gdLst>
                <a:gd name="T0" fmla="*/ 193 w 285"/>
                <a:gd name="T1" fmla="*/ 95 h 452"/>
                <a:gd name="T2" fmla="*/ 158 w 285"/>
                <a:gd name="T3" fmla="*/ 66 h 452"/>
                <a:gd name="T4" fmla="*/ 152 w 285"/>
                <a:gd name="T5" fmla="*/ 62 h 452"/>
                <a:gd name="T6" fmla="*/ 143 w 285"/>
                <a:gd name="T7" fmla="*/ 56 h 452"/>
                <a:gd name="T8" fmla="*/ 84 w 285"/>
                <a:gd name="T9" fmla="*/ 9 h 452"/>
                <a:gd name="T10" fmla="*/ 71 w 285"/>
                <a:gd name="T11" fmla="*/ 2 h 452"/>
                <a:gd name="T12" fmla="*/ 74 w 285"/>
                <a:gd name="T13" fmla="*/ 24 h 452"/>
                <a:gd name="T14" fmla="*/ 75 w 285"/>
                <a:gd name="T15" fmla="*/ 34 h 452"/>
                <a:gd name="T16" fmla="*/ 76 w 285"/>
                <a:gd name="T17" fmla="*/ 43 h 452"/>
                <a:gd name="T18" fmla="*/ 76 w 285"/>
                <a:gd name="T19" fmla="*/ 115 h 452"/>
                <a:gd name="T20" fmla="*/ 71 w 285"/>
                <a:gd name="T21" fmla="*/ 143 h 452"/>
                <a:gd name="T22" fmla="*/ 70 w 285"/>
                <a:gd name="T23" fmla="*/ 154 h 452"/>
                <a:gd name="T24" fmla="*/ 68 w 285"/>
                <a:gd name="T25" fmla="*/ 169 h 452"/>
                <a:gd name="T26" fmla="*/ 66 w 285"/>
                <a:gd name="T27" fmla="*/ 177 h 452"/>
                <a:gd name="T28" fmla="*/ 64 w 285"/>
                <a:gd name="T29" fmla="*/ 194 h 452"/>
                <a:gd name="T30" fmla="*/ 37 w 285"/>
                <a:gd name="T31" fmla="*/ 276 h 452"/>
                <a:gd name="T32" fmla="*/ 32 w 285"/>
                <a:gd name="T33" fmla="*/ 285 h 452"/>
                <a:gd name="T34" fmla="*/ 29 w 285"/>
                <a:gd name="T35" fmla="*/ 291 h 452"/>
                <a:gd name="T36" fmla="*/ 10 w 285"/>
                <a:gd name="T37" fmla="*/ 336 h 452"/>
                <a:gd name="T38" fmla="*/ 3 w 285"/>
                <a:gd name="T39" fmla="*/ 362 h 452"/>
                <a:gd name="T40" fmla="*/ 1 w 285"/>
                <a:gd name="T41" fmla="*/ 372 h 452"/>
                <a:gd name="T42" fmla="*/ 1 w 285"/>
                <a:gd name="T43" fmla="*/ 381 h 452"/>
                <a:gd name="T44" fmla="*/ 3 w 285"/>
                <a:gd name="T45" fmla="*/ 406 h 452"/>
                <a:gd name="T46" fmla="*/ 9 w 285"/>
                <a:gd name="T47" fmla="*/ 421 h 452"/>
                <a:gd name="T48" fmla="*/ 31 w 285"/>
                <a:gd name="T49" fmla="*/ 443 h 452"/>
                <a:gd name="T50" fmla="*/ 46 w 285"/>
                <a:gd name="T51" fmla="*/ 449 h 452"/>
                <a:gd name="T52" fmla="*/ 63 w 285"/>
                <a:gd name="T53" fmla="*/ 451 h 452"/>
                <a:gd name="T54" fmla="*/ 64 w 285"/>
                <a:gd name="T55" fmla="*/ 451 h 452"/>
                <a:gd name="T56" fmla="*/ 73 w 285"/>
                <a:gd name="T57" fmla="*/ 451 h 452"/>
                <a:gd name="T58" fmla="*/ 74 w 285"/>
                <a:gd name="T59" fmla="*/ 451 h 452"/>
                <a:gd name="T60" fmla="*/ 156 w 285"/>
                <a:gd name="T61" fmla="*/ 430 h 452"/>
                <a:gd name="T62" fmla="*/ 166 w 285"/>
                <a:gd name="T63" fmla="*/ 427 h 452"/>
                <a:gd name="T64" fmla="*/ 172 w 285"/>
                <a:gd name="T65" fmla="*/ 424 h 452"/>
                <a:gd name="T66" fmla="*/ 179 w 285"/>
                <a:gd name="T67" fmla="*/ 422 h 452"/>
                <a:gd name="T68" fmla="*/ 224 w 285"/>
                <a:gd name="T69" fmla="*/ 419 h 452"/>
                <a:gd name="T70" fmla="*/ 250 w 285"/>
                <a:gd name="T71" fmla="*/ 417 h 452"/>
                <a:gd name="T72" fmla="*/ 261 w 285"/>
                <a:gd name="T73" fmla="*/ 406 h 452"/>
                <a:gd name="T74" fmla="*/ 266 w 285"/>
                <a:gd name="T75" fmla="*/ 399 h 452"/>
                <a:gd name="T76" fmla="*/ 273 w 285"/>
                <a:gd name="T77" fmla="*/ 382 h 452"/>
                <a:gd name="T78" fmla="*/ 275 w 285"/>
                <a:gd name="T79" fmla="*/ 375 h 452"/>
                <a:gd name="T80" fmla="*/ 280 w 285"/>
                <a:gd name="T81" fmla="*/ 353 h 452"/>
                <a:gd name="T82" fmla="*/ 278 w 285"/>
                <a:gd name="T83" fmla="*/ 248 h 452"/>
                <a:gd name="T84" fmla="*/ 276 w 285"/>
                <a:gd name="T85" fmla="*/ 240 h 452"/>
                <a:gd name="T86" fmla="*/ 275 w 285"/>
                <a:gd name="T87" fmla="*/ 233 h 452"/>
                <a:gd name="T88" fmla="*/ 271 w 285"/>
                <a:gd name="T89" fmla="*/ 221 h 452"/>
                <a:gd name="T90" fmla="*/ 233 w 285"/>
                <a:gd name="T91" fmla="*/ 142 h 452"/>
                <a:gd name="T92" fmla="*/ 229 w 285"/>
                <a:gd name="T93" fmla="*/ 137 h 452"/>
                <a:gd name="T94" fmla="*/ 193 w 285"/>
                <a:gd name="T95" fmla="*/ 9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452">
                  <a:moveTo>
                    <a:pt x="193" y="95"/>
                  </a:moveTo>
                  <a:cubicBezTo>
                    <a:pt x="182" y="84"/>
                    <a:pt x="170" y="75"/>
                    <a:pt x="158" y="66"/>
                  </a:cubicBezTo>
                  <a:cubicBezTo>
                    <a:pt x="156" y="65"/>
                    <a:pt x="154" y="63"/>
                    <a:pt x="152" y="62"/>
                  </a:cubicBezTo>
                  <a:cubicBezTo>
                    <a:pt x="149" y="60"/>
                    <a:pt x="146" y="58"/>
                    <a:pt x="143" y="56"/>
                  </a:cubicBezTo>
                  <a:cubicBezTo>
                    <a:pt x="123" y="42"/>
                    <a:pt x="102" y="28"/>
                    <a:pt x="84" y="9"/>
                  </a:cubicBezTo>
                  <a:cubicBezTo>
                    <a:pt x="80" y="6"/>
                    <a:pt x="78" y="0"/>
                    <a:pt x="71" y="2"/>
                  </a:cubicBezTo>
                  <a:cubicBezTo>
                    <a:pt x="72" y="9"/>
                    <a:pt x="73" y="17"/>
                    <a:pt x="74" y="24"/>
                  </a:cubicBezTo>
                  <a:cubicBezTo>
                    <a:pt x="74" y="27"/>
                    <a:pt x="74" y="31"/>
                    <a:pt x="75" y="34"/>
                  </a:cubicBezTo>
                  <a:cubicBezTo>
                    <a:pt x="75" y="37"/>
                    <a:pt x="76" y="40"/>
                    <a:pt x="76" y="43"/>
                  </a:cubicBezTo>
                  <a:cubicBezTo>
                    <a:pt x="79" y="67"/>
                    <a:pt x="79" y="91"/>
                    <a:pt x="76" y="115"/>
                  </a:cubicBezTo>
                  <a:cubicBezTo>
                    <a:pt x="74" y="124"/>
                    <a:pt x="73" y="134"/>
                    <a:pt x="71" y="143"/>
                  </a:cubicBezTo>
                  <a:cubicBezTo>
                    <a:pt x="71" y="147"/>
                    <a:pt x="70" y="150"/>
                    <a:pt x="70" y="154"/>
                  </a:cubicBezTo>
                  <a:cubicBezTo>
                    <a:pt x="69" y="159"/>
                    <a:pt x="68" y="164"/>
                    <a:pt x="68" y="169"/>
                  </a:cubicBezTo>
                  <a:cubicBezTo>
                    <a:pt x="67" y="171"/>
                    <a:pt x="67" y="174"/>
                    <a:pt x="66" y="177"/>
                  </a:cubicBezTo>
                  <a:cubicBezTo>
                    <a:pt x="65" y="182"/>
                    <a:pt x="65" y="188"/>
                    <a:pt x="64" y="194"/>
                  </a:cubicBezTo>
                  <a:cubicBezTo>
                    <a:pt x="59" y="223"/>
                    <a:pt x="49" y="250"/>
                    <a:pt x="37" y="276"/>
                  </a:cubicBezTo>
                  <a:cubicBezTo>
                    <a:pt x="35" y="279"/>
                    <a:pt x="34" y="282"/>
                    <a:pt x="32" y="285"/>
                  </a:cubicBezTo>
                  <a:cubicBezTo>
                    <a:pt x="31" y="287"/>
                    <a:pt x="30" y="289"/>
                    <a:pt x="29" y="291"/>
                  </a:cubicBezTo>
                  <a:cubicBezTo>
                    <a:pt x="22" y="306"/>
                    <a:pt x="16" y="320"/>
                    <a:pt x="10" y="336"/>
                  </a:cubicBezTo>
                  <a:cubicBezTo>
                    <a:pt x="7" y="344"/>
                    <a:pt x="5" y="353"/>
                    <a:pt x="3" y="362"/>
                  </a:cubicBezTo>
                  <a:cubicBezTo>
                    <a:pt x="2" y="365"/>
                    <a:pt x="2" y="369"/>
                    <a:pt x="1" y="372"/>
                  </a:cubicBezTo>
                  <a:cubicBezTo>
                    <a:pt x="1" y="375"/>
                    <a:pt x="1" y="378"/>
                    <a:pt x="1" y="381"/>
                  </a:cubicBezTo>
                  <a:cubicBezTo>
                    <a:pt x="0" y="390"/>
                    <a:pt x="1" y="398"/>
                    <a:pt x="3" y="406"/>
                  </a:cubicBezTo>
                  <a:cubicBezTo>
                    <a:pt x="4" y="412"/>
                    <a:pt x="6" y="417"/>
                    <a:pt x="9" y="421"/>
                  </a:cubicBezTo>
                  <a:cubicBezTo>
                    <a:pt x="14" y="430"/>
                    <a:pt x="21" y="438"/>
                    <a:pt x="31" y="443"/>
                  </a:cubicBezTo>
                  <a:cubicBezTo>
                    <a:pt x="35" y="446"/>
                    <a:pt x="40" y="447"/>
                    <a:pt x="46" y="449"/>
                  </a:cubicBezTo>
                  <a:cubicBezTo>
                    <a:pt x="51" y="450"/>
                    <a:pt x="57" y="451"/>
                    <a:pt x="63" y="451"/>
                  </a:cubicBezTo>
                  <a:cubicBezTo>
                    <a:pt x="63" y="451"/>
                    <a:pt x="64" y="451"/>
                    <a:pt x="64" y="451"/>
                  </a:cubicBezTo>
                  <a:cubicBezTo>
                    <a:pt x="67" y="452"/>
                    <a:pt x="70" y="452"/>
                    <a:pt x="73" y="451"/>
                  </a:cubicBezTo>
                  <a:cubicBezTo>
                    <a:pt x="73" y="451"/>
                    <a:pt x="74" y="451"/>
                    <a:pt x="74" y="451"/>
                  </a:cubicBezTo>
                  <a:cubicBezTo>
                    <a:pt x="102" y="444"/>
                    <a:pt x="130" y="442"/>
                    <a:pt x="156" y="430"/>
                  </a:cubicBezTo>
                  <a:cubicBezTo>
                    <a:pt x="160" y="429"/>
                    <a:pt x="163" y="428"/>
                    <a:pt x="166" y="427"/>
                  </a:cubicBezTo>
                  <a:cubicBezTo>
                    <a:pt x="168" y="426"/>
                    <a:pt x="170" y="425"/>
                    <a:pt x="172" y="424"/>
                  </a:cubicBezTo>
                  <a:cubicBezTo>
                    <a:pt x="175" y="423"/>
                    <a:pt x="177" y="423"/>
                    <a:pt x="179" y="422"/>
                  </a:cubicBezTo>
                  <a:cubicBezTo>
                    <a:pt x="194" y="417"/>
                    <a:pt x="208" y="415"/>
                    <a:pt x="224" y="419"/>
                  </a:cubicBezTo>
                  <a:cubicBezTo>
                    <a:pt x="236" y="421"/>
                    <a:pt x="244" y="421"/>
                    <a:pt x="250" y="417"/>
                  </a:cubicBezTo>
                  <a:cubicBezTo>
                    <a:pt x="254" y="415"/>
                    <a:pt x="258" y="411"/>
                    <a:pt x="261" y="406"/>
                  </a:cubicBezTo>
                  <a:cubicBezTo>
                    <a:pt x="263" y="404"/>
                    <a:pt x="264" y="402"/>
                    <a:pt x="266" y="399"/>
                  </a:cubicBezTo>
                  <a:cubicBezTo>
                    <a:pt x="269" y="394"/>
                    <a:pt x="271" y="388"/>
                    <a:pt x="273" y="382"/>
                  </a:cubicBezTo>
                  <a:cubicBezTo>
                    <a:pt x="274" y="380"/>
                    <a:pt x="274" y="378"/>
                    <a:pt x="275" y="375"/>
                  </a:cubicBezTo>
                  <a:cubicBezTo>
                    <a:pt x="277" y="368"/>
                    <a:pt x="279" y="360"/>
                    <a:pt x="280" y="353"/>
                  </a:cubicBezTo>
                  <a:cubicBezTo>
                    <a:pt x="285" y="316"/>
                    <a:pt x="284" y="281"/>
                    <a:pt x="278" y="248"/>
                  </a:cubicBezTo>
                  <a:cubicBezTo>
                    <a:pt x="277" y="245"/>
                    <a:pt x="277" y="243"/>
                    <a:pt x="276" y="240"/>
                  </a:cubicBezTo>
                  <a:cubicBezTo>
                    <a:pt x="276" y="238"/>
                    <a:pt x="275" y="236"/>
                    <a:pt x="275" y="233"/>
                  </a:cubicBezTo>
                  <a:cubicBezTo>
                    <a:pt x="274" y="229"/>
                    <a:pt x="273" y="225"/>
                    <a:pt x="271" y="221"/>
                  </a:cubicBezTo>
                  <a:cubicBezTo>
                    <a:pt x="263" y="193"/>
                    <a:pt x="250" y="167"/>
                    <a:pt x="233" y="142"/>
                  </a:cubicBezTo>
                  <a:cubicBezTo>
                    <a:pt x="232" y="140"/>
                    <a:pt x="230" y="139"/>
                    <a:pt x="229" y="137"/>
                  </a:cubicBezTo>
                  <a:cubicBezTo>
                    <a:pt x="219" y="122"/>
                    <a:pt x="207" y="108"/>
                    <a:pt x="19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8" name="Freeform 12"/>
            <p:cNvSpPr/>
            <p:nvPr>
              <p:custDataLst>
                <p:tags r:id="rId10"/>
              </p:custDataLst>
            </p:nvPr>
          </p:nvSpPr>
          <p:spPr bwMode="auto">
            <a:xfrm>
              <a:off x="3749676" y="933450"/>
              <a:ext cx="1122363" cy="2744788"/>
            </a:xfrm>
            <a:custGeom>
              <a:avLst/>
              <a:gdLst>
                <a:gd name="T0" fmla="*/ 240 w 299"/>
                <a:gd name="T1" fmla="*/ 717 h 731"/>
                <a:gd name="T2" fmla="*/ 210 w 299"/>
                <a:gd name="T3" fmla="*/ 663 h 731"/>
                <a:gd name="T4" fmla="*/ 165 w 299"/>
                <a:gd name="T5" fmla="*/ 549 h 731"/>
                <a:gd name="T6" fmla="*/ 147 w 299"/>
                <a:gd name="T7" fmla="*/ 434 h 731"/>
                <a:gd name="T8" fmla="*/ 147 w 299"/>
                <a:gd name="T9" fmla="*/ 424 h 731"/>
                <a:gd name="T10" fmla="*/ 147 w 299"/>
                <a:gd name="T11" fmla="*/ 389 h 731"/>
                <a:gd name="T12" fmla="*/ 124 w 299"/>
                <a:gd name="T13" fmla="*/ 320 h 731"/>
                <a:gd name="T14" fmla="*/ 117 w 299"/>
                <a:gd name="T15" fmla="*/ 304 h 731"/>
                <a:gd name="T16" fmla="*/ 124 w 299"/>
                <a:gd name="T17" fmla="*/ 206 h 731"/>
                <a:gd name="T18" fmla="*/ 159 w 299"/>
                <a:gd name="T19" fmla="*/ 172 h 731"/>
                <a:gd name="T20" fmla="*/ 187 w 299"/>
                <a:gd name="T21" fmla="*/ 127 h 731"/>
                <a:gd name="T22" fmla="*/ 199 w 299"/>
                <a:gd name="T23" fmla="*/ 100 h 731"/>
                <a:gd name="T24" fmla="*/ 260 w 299"/>
                <a:gd name="T25" fmla="*/ 50 h 731"/>
                <a:gd name="T26" fmla="*/ 289 w 299"/>
                <a:gd name="T27" fmla="*/ 52 h 731"/>
                <a:gd name="T28" fmla="*/ 288 w 299"/>
                <a:gd name="T29" fmla="*/ 29 h 731"/>
                <a:gd name="T30" fmla="*/ 261 w 299"/>
                <a:gd name="T31" fmla="*/ 10 h 731"/>
                <a:gd name="T32" fmla="*/ 220 w 299"/>
                <a:gd name="T33" fmla="*/ 2 h 731"/>
                <a:gd name="T34" fmla="*/ 130 w 299"/>
                <a:gd name="T35" fmla="*/ 50 h 731"/>
                <a:gd name="T36" fmla="*/ 120 w 299"/>
                <a:gd name="T37" fmla="*/ 61 h 731"/>
                <a:gd name="T38" fmla="*/ 65 w 299"/>
                <a:gd name="T39" fmla="*/ 63 h 731"/>
                <a:gd name="T40" fmla="*/ 41 w 299"/>
                <a:gd name="T41" fmla="*/ 73 h 731"/>
                <a:gd name="T42" fmla="*/ 40 w 299"/>
                <a:gd name="T43" fmla="*/ 88 h 731"/>
                <a:gd name="T44" fmla="*/ 33 w 299"/>
                <a:gd name="T45" fmla="*/ 115 h 731"/>
                <a:gd name="T46" fmla="*/ 26 w 299"/>
                <a:gd name="T47" fmla="*/ 127 h 731"/>
                <a:gd name="T48" fmla="*/ 15 w 299"/>
                <a:gd name="T49" fmla="*/ 250 h 731"/>
                <a:gd name="T50" fmla="*/ 34 w 299"/>
                <a:gd name="T51" fmla="*/ 300 h 731"/>
                <a:gd name="T52" fmla="*/ 22 w 299"/>
                <a:gd name="T53" fmla="*/ 399 h 731"/>
                <a:gd name="T54" fmla="*/ 23 w 299"/>
                <a:gd name="T55" fmla="*/ 407 h 731"/>
                <a:gd name="T56" fmla="*/ 48 w 299"/>
                <a:gd name="T57" fmla="*/ 487 h 731"/>
                <a:gd name="T58" fmla="*/ 64 w 299"/>
                <a:gd name="T59" fmla="*/ 516 h 731"/>
                <a:gd name="T60" fmla="*/ 114 w 299"/>
                <a:gd name="T61" fmla="*/ 589 h 731"/>
                <a:gd name="T62" fmla="*/ 124 w 299"/>
                <a:gd name="T63" fmla="*/ 608 h 731"/>
                <a:gd name="T64" fmla="*/ 188 w 299"/>
                <a:gd name="T65" fmla="*/ 686 h 731"/>
                <a:gd name="T66" fmla="*/ 219 w 299"/>
                <a:gd name="T6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731">
                  <a:moveTo>
                    <a:pt x="245" y="731"/>
                  </a:moveTo>
                  <a:cubicBezTo>
                    <a:pt x="243" y="725"/>
                    <a:pt x="242" y="720"/>
                    <a:pt x="240" y="717"/>
                  </a:cubicBezTo>
                  <a:cubicBezTo>
                    <a:pt x="230" y="701"/>
                    <a:pt x="221" y="686"/>
                    <a:pt x="213" y="670"/>
                  </a:cubicBezTo>
                  <a:cubicBezTo>
                    <a:pt x="212" y="667"/>
                    <a:pt x="211" y="665"/>
                    <a:pt x="210" y="663"/>
                  </a:cubicBezTo>
                  <a:cubicBezTo>
                    <a:pt x="194" y="631"/>
                    <a:pt x="181" y="597"/>
                    <a:pt x="169" y="562"/>
                  </a:cubicBezTo>
                  <a:cubicBezTo>
                    <a:pt x="168" y="558"/>
                    <a:pt x="166" y="553"/>
                    <a:pt x="165" y="549"/>
                  </a:cubicBezTo>
                  <a:cubicBezTo>
                    <a:pt x="163" y="543"/>
                    <a:pt x="161" y="537"/>
                    <a:pt x="160" y="532"/>
                  </a:cubicBezTo>
                  <a:cubicBezTo>
                    <a:pt x="150" y="500"/>
                    <a:pt x="143" y="467"/>
                    <a:pt x="147" y="434"/>
                  </a:cubicBezTo>
                  <a:cubicBezTo>
                    <a:pt x="147" y="434"/>
                    <a:pt x="147" y="433"/>
                    <a:pt x="147" y="432"/>
                  </a:cubicBezTo>
                  <a:cubicBezTo>
                    <a:pt x="147" y="430"/>
                    <a:pt x="147" y="427"/>
                    <a:pt x="147" y="424"/>
                  </a:cubicBezTo>
                  <a:cubicBezTo>
                    <a:pt x="147" y="424"/>
                    <a:pt x="147" y="424"/>
                    <a:pt x="147" y="424"/>
                  </a:cubicBezTo>
                  <a:cubicBezTo>
                    <a:pt x="149" y="412"/>
                    <a:pt x="149" y="401"/>
                    <a:pt x="147" y="389"/>
                  </a:cubicBezTo>
                  <a:cubicBezTo>
                    <a:pt x="147" y="386"/>
                    <a:pt x="146" y="382"/>
                    <a:pt x="146" y="379"/>
                  </a:cubicBezTo>
                  <a:cubicBezTo>
                    <a:pt x="142" y="358"/>
                    <a:pt x="135" y="339"/>
                    <a:pt x="124" y="320"/>
                  </a:cubicBezTo>
                  <a:cubicBezTo>
                    <a:pt x="123" y="317"/>
                    <a:pt x="121" y="314"/>
                    <a:pt x="120" y="310"/>
                  </a:cubicBezTo>
                  <a:cubicBezTo>
                    <a:pt x="119" y="308"/>
                    <a:pt x="118" y="306"/>
                    <a:pt x="117" y="304"/>
                  </a:cubicBezTo>
                  <a:cubicBezTo>
                    <a:pt x="108" y="275"/>
                    <a:pt x="109" y="239"/>
                    <a:pt x="121" y="212"/>
                  </a:cubicBezTo>
                  <a:cubicBezTo>
                    <a:pt x="122" y="210"/>
                    <a:pt x="123" y="208"/>
                    <a:pt x="124" y="206"/>
                  </a:cubicBezTo>
                  <a:cubicBezTo>
                    <a:pt x="126" y="202"/>
                    <a:pt x="128" y="198"/>
                    <a:pt x="130" y="195"/>
                  </a:cubicBezTo>
                  <a:cubicBezTo>
                    <a:pt x="138" y="185"/>
                    <a:pt x="148" y="177"/>
                    <a:pt x="159" y="172"/>
                  </a:cubicBezTo>
                  <a:cubicBezTo>
                    <a:pt x="176" y="165"/>
                    <a:pt x="186" y="152"/>
                    <a:pt x="187" y="131"/>
                  </a:cubicBezTo>
                  <a:cubicBezTo>
                    <a:pt x="187" y="130"/>
                    <a:pt x="187" y="129"/>
                    <a:pt x="187" y="127"/>
                  </a:cubicBezTo>
                  <a:cubicBezTo>
                    <a:pt x="187" y="125"/>
                    <a:pt x="188" y="122"/>
                    <a:pt x="189" y="120"/>
                  </a:cubicBezTo>
                  <a:cubicBezTo>
                    <a:pt x="191" y="112"/>
                    <a:pt x="194" y="106"/>
                    <a:pt x="199" y="100"/>
                  </a:cubicBezTo>
                  <a:cubicBezTo>
                    <a:pt x="208" y="90"/>
                    <a:pt x="216" y="79"/>
                    <a:pt x="225" y="70"/>
                  </a:cubicBezTo>
                  <a:cubicBezTo>
                    <a:pt x="236" y="59"/>
                    <a:pt x="247" y="52"/>
                    <a:pt x="260" y="50"/>
                  </a:cubicBezTo>
                  <a:cubicBezTo>
                    <a:pt x="263" y="49"/>
                    <a:pt x="266" y="49"/>
                    <a:pt x="269" y="49"/>
                  </a:cubicBezTo>
                  <a:cubicBezTo>
                    <a:pt x="275" y="49"/>
                    <a:pt x="282" y="50"/>
                    <a:pt x="289" y="52"/>
                  </a:cubicBezTo>
                  <a:cubicBezTo>
                    <a:pt x="291" y="53"/>
                    <a:pt x="294" y="52"/>
                    <a:pt x="298" y="52"/>
                  </a:cubicBezTo>
                  <a:cubicBezTo>
                    <a:pt x="299" y="41"/>
                    <a:pt x="294" y="34"/>
                    <a:pt x="288" y="29"/>
                  </a:cubicBezTo>
                  <a:cubicBezTo>
                    <a:pt x="281" y="23"/>
                    <a:pt x="275" y="17"/>
                    <a:pt x="267" y="13"/>
                  </a:cubicBezTo>
                  <a:cubicBezTo>
                    <a:pt x="265" y="12"/>
                    <a:pt x="263" y="11"/>
                    <a:pt x="261" y="10"/>
                  </a:cubicBezTo>
                  <a:cubicBezTo>
                    <a:pt x="249" y="3"/>
                    <a:pt x="236" y="0"/>
                    <a:pt x="222" y="2"/>
                  </a:cubicBezTo>
                  <a:cubicBezTo>
                    <a:pt x="221" y="2"/>
                    <a:pt x="221" y="2"/>
                    <a:pt x="220" y="2"/>
                  </a:cubicBezTo>
                  <a:cubicBezTo>
                    <a:pt x="218" y="2"/>
                    <a:pt x="216" y="3"/>
                    <a:pt x="214" y="3"/>
                  </a:cubicBezTo>
                  <a:cubicBezTo>
                    <a:pt x="181" y="9"/>
                    <a:pt x="154" y="26"/>
                    <a:pt x="130" y="50"/>
                  </a:cubicBezTo>
                  <a:cubicBezTo>
                    <a:pt x="128" y="52"/>
                    <a:pt x="126" y="54"/>
                    <a:pt x="124" y="56"/>
                  </a:cubicBezTo>
                  <a:cubicBezTo>
                    <a:pt x="123" y="57"/>
                    <a:pt x="121" y="59"/>
                    <a:pt x="120" y="61"/>
                  </a:cubicBezTo>
                  <a:cubicBezTo>
                    <a:pt x="117" y="64"/>
                    <a:pt x="114" y="67"/>
                    <a:pt x="111" y="70"/>
                  </a:cubicBezTo>
                  <a:cubicBezTo>
                    <a:pt x="95" y="63"/>
                    <a:pt x="80" y="61"/>
                    <a:pt x="65" y="63"/>
                  </a:cubicBezTo>
                  <a:cubicBezTo>
                    <a:pt x="61" y="64"/>
                    <a:pt x="56" y="65"/>
                    <a:pt x="52" y="67"/>
                  </a:cubicBezTo>
                  <a:cubicBezTo>
                    <a:pt x="48" y="68"/>
                    <a:pt x="45" y="70"/>
                    <a:pt x="41" y="73"/>
                  </a:cubicBezTo>
                  <a:cubicBezTo>
                    <a:pt x="41" y="75"/>
                    <a:pt x="41" y="77"/>
                    <a:pt x="40" y="79"/>
                  </a:cubicBezTo>
                  <a:cubicBezTo>
                    <a:pt x="40" y="82"/>
                    <a:pt x="40" y="85"/>
                    <a:pt x="40" y="88"/>
                  </a:cubicBezTo>
                  <a:cubicBezTo>
                    <a:pt x="39" y="93"/>
                    <a:pt x="39" y="97"/>
                    <a:pt x="38" y="102"/>
                  </a:cubicBezTo>
                  <a:cubicBezTo>
                    <a:pt x="36" y="106"/>
                    <a:pt x="35" y="111"/>
                    <a:pt x="33" y="115"/>
                  </a:cubicBezTo>
                  <a:cubicBezTo>
                    <a:pt x="32" y="117"/>
                    <a:pt x="30" y="119"/>
                    <a:pt x="29" y="121"/>
                  </a:cubicBezTo>
                  <a:cubicBezTo>
                    <a:pt x="28" y="123"/>
                    <a:pt x="27" y="125"/>
                    <a:pt x="26" y="127"/>
                  </a:cubicBezTo>
                  <a:cubicBezTo>
                    <a:pt x="0" y="163"/>
                    <a:pt x="2" y="205"/>
                    <a:pt x="14" y="248"/>
                  </a:cubicBezTo>
                  <a:cubicBezTo>
                    <a:pt x="14" y="248"/>
                    <a:pt x="14" y="249"/>
                    <a:pt x="15" y="250"/>
                  </a:cubicBezTo>
                  <a:cubicBezTo>
                    <a:pt x="16" y="254"/>
                    <a:pt x="17" y="257"/>
                    <a:pt x="18" y="261"/>
                  </a:cubicBezTo>
                  <a:cubicBezTo>
                    <a:pt x="23" y="274"/>
                    <a:pt x="29" y="286"/>
                    <a:pt x="34" y="300"/>
                  </a:cubicBezTo>
                  <a:cubicBezTo>
                    <a:pt x="34" y="302"/>
                    <a:pt x="33" y="305"/>
                    <a:pt x="32" y="308"/>
                  </a:cubicBezTo>
                  <a:cubicBezTo>
                    <a:pt x="22" y="339"/>
                    <a:pt x="19" y="369"/>
                    <a:pt x="22" y="399"/>
                  </a:cubicBezTo>
                  <a:cubicBezTo>
                    <a:pt x="22" y="401"/>
                    <a:pt x="22" y="404"/>
                    <a:pt x="23" y="407"/>
                  </a:cubicBezTo>
                  <a:cubicBezTo>
                    <a:pt x="23" y="407"/>
                    <a:pt x="23" y="407"/>
                    <a:pt x="23" y="407"/>
                  </a:cubicBezTo>
                  <a:cubicBezTo>
                    <a:pt x="23" y="411"/>
                    <a:pt x="24" y="415"/>
                    <a:pt x="25" y="418"/>
                  </a:cubicBezTo>
                  <a:cubicBezTo>
                    <a:pt x="29" y="441"/>
                    <a:pt x="37" y="464"/>
                    <a:pt x="48" y="487"/>
                  </a:cubicBezTo>
                  <a:cubicBezTo>
                    <a:pt x="52" y="495"/>
                    <a:pt x="56" y="503"/>
                    <a:pt x="61" y="510"/>
                  </a:cubicBezTo>
                  <a:cubicBezTo>
                    <a:pt x="62" y="512"/>
                    <a:pt x="63" y="514"/>
                    <a:pt x="64" y="516"/>
                  </a:cubicBezTo>
                  <a:cubicBezTo>
                    <a:pt x="72" y="528"/>
                    <a:pt x="80" y="539"/>
                    <a:pt x="89" y="551"/>
                  </a:cubicBezTo>
                  <a:cubicBezTo>
                    <a:pt x="98" y="563"/>
                    <a:pt x="107" y="576"/>
                    <a:pt x="114" y="589"/>
                  </a:cubicBezTo>
                  <a:cubicBezTo>
                    <a:pt x="116" y="594"/>
                    <a:pt x="118" y="598"/>
                    <a:pt x="120" y="602"/>
                  </a:cubicBezTo>
                  <a:cubicBezTo>
                    <a:pt x="122" y="604"/>
                    <a:pt x="123" y="606"/>
                    <a:pt x="124" y="608"/>
                  </a:cubicBezTo>
                  <a:cubicBezTo>
                    <a:pt x="134" y="625"/>
                    <a:pt x="145" y="642"/>
                    <a:pt x="159" y="656"/>
                  </a:cubicBezTo>
                  <a:cubicBezTo>
                    <a:pt x="169" y="666"/>
                    <a:pt x="178" y="676"/>
                    <a:pt x="188" y="686"/>
                  </a:cubicBezTo>
                  <a:cubicBezTo>
                    <a:pt x="189" y="687"/>
                    <a:pt x="191" y="689"/>
                    <a:pt x="192" y="690"/>
                  </a:cubicBezTo>
                  <a:cubicBezTo>
                    <a:pt x="201" y="699"/>
                    <a:pt x="210" y="708"/>
                    <a:pt x="219" y="716"/>
                  </a:cubicBezTo>
                  <a:cubicBezTo>
                    <a:pt x="226" y="723"/>
                    <a:pt x="233" y="730"/>
                    <a:pt x="245" y="7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79" name="Freeform 13"/>
            <p:cNvSpPr/>
            <p:nvPr>
              <p:custDataLst>
                <p:tags r:id="rId11"/>
              </p:custDataLst>
            </p:nvPr>
          </p:nvSpPr>
          <p:spPr bwMode="auto">
            <a:xfrm>
              <a:off x="4383088" y="2473325"/>
              <a:ext cx="1058863" cy="1336675"/>
            </a:xfrm>
            <a:custGeom>
              <a:avLst/>
              <a:gdLst>
                <a:gd name="T0" fmla="*/ 175 w 282"/>
                <a:gd name="T1" fmla="*/ 352 h 356"/>
                <a:gd name="T2" fmla="*/ 205 w 282"/>
                <a:gd name="T3" fmla="*/ 356 h 356"/>
                <a:gd name="T4" fmla="*/ 214 w 282"/>
                <a:gd name="T5" fmla="*/ 356 h 356"/>
                <a:gd name="T6" fmla="*/ 243 w 282"/>
                <a:gd name="T7" fmla="*/ 355 h 356"/>
                <a:gd name="T8" fmla="*/ 253 w 282"/>
                <a:gd name="T9" fmla="*/ 354 h 356"/>
                <a:gd name="T10" fmla="*/ 257 w 282"/>
                <a:gd name="T11" fmla="*/ 353 h 356"/>
                <a:gd name="T12" fmla="*/ 282 w 282"/>
                <a:gd name="T13" fmla="*/ 349 h 356"/>
                <a:gd name="T14" fmla="*/ 278 w 282"/>
                <a:gd name="T15" fmla="*/ 337 h 356"/>
                <a:gd name="T16" fmla="*/ 275 w 282"/>
                <a:gd name="T17" fmla="*/ 331 h 356"/>
                <a:gd name="T18" fmla="*/ 273 w 282"/>
                <a:gd name="T19" fmla="*/ 325 h 356"/>
                <a:gd name="T20" fmla="*/ 253 w 282"/>
                <a:gd name="T21" fmla="*/ 252 h 356"/>
                <a:gd name="T22" fmla="*/ 252 w 282"/>
                <a:gd name="T23" fmla="*/ 242 h 356"/>
                <a:gd name="T24" fmla="*/ 252 w 282"/>
                <a:gd name="T25" fmla="*/ 204 h 356"/>
                <a:gd name="T26" fmla="*/ 253 w 282"/>
                <a:gd name="T27" fmla="*/ 193 h 356"/>
                <a:gd name="T28" fmla="*/ 255 w 282"/>
                <a:gd name="T29" fmla="*/ 183 h 356"/>
                <a:gd name="T30" fmla="*/ 263 w 282"/>
                <a:gd name="T31" fmla="*/ 140 h 356"/>
                <a:gd name="T32" fmla="*/ 266 w 282"/>
                <a:gd name="T33" fmla="*/ 115 h 356"/>
                <a:gd name="T34" fmla="*/ 267 w 282"/>
                <a:gd name="T35" fmla="*/ 110 h 356"/>
                <a:gd name="T36" fmla="*/ 267 w 282"/>
                <a:gd name="T37" fmla="*/ 106 h 356"/>
                <a:gd name="T38" fmla="*/ 240 w 282"/>
                <a:gd name="T39" fmla="*/ 65 h 356"/>
                <a:gd name="T40" fmla="*/ 232 w 282"/>
                <a:gd name="T41" fmla="*/ 64 h 356"/>
                <a:gd name="T42" fmla="*/ 226 w 282"/>
                <a:gd name="T43" fmla="*/ 64 h 356"/>
                <a:gd name="T44" fmla="*/ 224 w 282"/>
                <a:gd name="T45" fmla="*/ 64 h 356"/>
                <a:gd name="T46" fmla="*/ 215 w 282"/>
                <a:gd name="T47" fmla="*/ 65 h 356"/>
                <a:gd name="T48" fmla="*/ 181 w 282"/>
                <a:gd name="T49" fmla="*/ 70 h 356"/>
                <a:gd name="T50" fmla="*/ 141 w 282"/>
                <a:gd name="T51" fmla="*/ 80 h 356"/>
                <a:gd name="T52" fmla="*/ 85 w 282"/>
                <a:gd name="T53" fmla="*/ 76 h 356"/>
                <a:gd name="T54" fmla="*/ 67 w 282"/>
                <a:gd name="T55" fmla="*/ 68 h 356"/>
                <a:gd name="T56" fmla="*/ 23 w 282"/>
                <a:gd name="T57" fmla="*/ 24 h 356"/>
                <a:gd name="T58" fmla="*/ 22 w 282"/>
                <a:gd name="T59" fmla="*/ 22 h 356"/>
                <a:gd name="T60" fmla="*/ 10 w 282"/>
                <a:gd name="T61" fmla="*/ 2 h 356"/>
                <a:gd name="T62" fmla="*/ 9 w 282"/>
                <a:gd name="T63" fmla="*/ 0 h 356"/>
                <a:gd name="T64" fmla="*/ 9 w 282"/>
                <a:gd name="T65" fmla="*/ 1 h 356"/>
                <a:gd name="T66" fmla="*/ 6 w 282"/>
                <a:gd name="T67" fmla="*/ 7 h 356"/>
                <a:gd name="T68" fmla="*/ 0 w 282"/>
                <a:gd name="T69" fmla="*/ 46 h 356"/>
                <a:gd name="T70" fmla="*/ 13 w 282"/>
                <a:gd name="T71" fmla="*/ 125 h 356"/>
                <a:gd name="T72" fmla="*/ 14 w 282"/>
                <a:gd name="T73" fmla="*/ 129 h 356"/>
                <a:gd name="T74" fmla="*/ 17 w 282"/>
                <a:gd name="T75" fmla="*/ 136 h 356"/>
                <a:gd name="T76" fmla="*/ 28 w 282"/>
                <a:gd name="T77" fmla="*/ 170 h 356"/>
                <a:gd name="T78" fmla="*/ 28 w 282"/>
                <a:gd name="T79" fmla="*/ 173 h 356"/>
                <a:gd name="T80" fmla="*/ 32 w 282"/>
                <a:gd name="T81" fmla="*/ 184 h 356"/>
                <a:gd name="T82" fmla="*/ 55 w 282"/>
                <a:gd name="T83" fmla="*/ 240 h 356"/>
                <a:gd name="T84" fmla="*/ 58 w 282"/>
                <a:gd name="T85" fmla="*/ 246 h 356"/>
                <a:gd name="T86" fmla="*/ 75 w 282"/>
                <a:gd name="T87" fmla="*/ 277 h 356"/>
                <a:gd name="T88" fmla="*/ 95 w 282"/>
                <a:gd name="T89" fmla="*/ 304 h 356"/>
                <a:gd name="T90" fmla="*/ 119 w 282"/>
                <a:gd name="T91" fmla="*/ 327 h 356"/>
                <a:gd name="T92" fmla="*/ 124 w 282"/>
                <a:gd name="T93" fmla="*/ 331 h 356"/>
                <a:gd name="T94" fmla="*/ 175 w 282"/>
                <a:gd name="T95" fmla="*/ 35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356">
                  <a:moveTo>
                    <a:pt x="175" y="352"/>
                  </a:moveTo>
                  <a:cubicBezTo>
                    <a:pt x="185" y="354"/>
                    <a:pt x="195" y="355"/>
                    <a:pt x="205" y="356"/>
                  </a:cubicBezTo>
                  <a:cubicBezTo>
                    <a:pt x="208" y="356"/>
                    <a:pt x="211" y="356"/>
                    <a:pt x="214" y="356"/>
                  </a:cubicBezTo>
                  <a:cubicBezTo>
                    <a:pt x="224" y="356"/>
                    <a:pt x="233" y="355"/>
                    <a:pt x="243" y="355"/>
                  </a:cubicBezTo>
                  <a:cubicBezTo>
                    <a:pt x="246" y="354"/>
                    <a:pt x="250" y="354"/>
                    <a:pt x="253" y="354"/>
                  </a:cubicBezTo>
                  <a:cubicBezTo>
                    <a:pt x="254" y="353"/>
                    <a:pt x="256" y="353"/>
                    <a:pt x="257" y="353"/>
                  </a:cubicBezTo>
                  <a:cubicBezTo>
                    <a:pt x="265" y="352"/>
                    <a:pt x="273" y="351"/>
                    <a:pt x="282" y="349"/>
                  </a:cubicBezTo>
                  <a:cubicBezTo>
                    <a:pt x="281" y="345"/>
                    <a:pt x="280" y="341"/>
                    <a:pt x="278" y="337"/>
                  </a:cubicBezTo>
                  <a:cubicBezTo>
                    <a:pt x="277" y="335"/>
                    <a:pt x="276" y="333"/>
                    <a:pt x="275" y="331"/>
                  </a:cubicBezTo>
                  <a:cubicBezTo>
                    <a:pt x="274" y="329"/>
                    <a:pt x="273" y="327"/>
                    <a:pt x="273" y="325"/>
                  </a:cubicBezTo>
                  <a:cubicBezTo>
                    <a:pt x="263" y="301"/>
                    <a:pt x="256" y="277"/>
                    <a:pt x="253" y="252"/>
                  </a:cubicBezTo>
                  <a:cubicBezTo>
                    <a:pt x="252" y="249"/>
                    <a:pt x="252" y="245"/>
                    <a:pt x="252" y="242"/>
                  </a:cubicBezTo>
                  <a:cubicBezTo>
                    <a:pt x="251" y="229"/>
                    <a:pt x="251" y="217"/>
                    <a:pt x="252" y="204"/>
                  </a:cubicBezTo>
                  <a:cubicBezTo>
                    <a:pt x="252" y="200"/>
                    <a:pt x="253" y="197"/>
                    <a:pt x="253" y="193"/>
                  </a:cubicBezTo>
                  <a:cubicBezTo>
                    <a:pt x="254" y="190"/>
                    <a:pt x="254" y="187"/>
                    <a:pt x="255" y="183"/>
                  </a:cubicBezTo>
                  <a:cubicBezTo>
                    <a:pt x="258" y="169"/>
                    <a:pt x="260" y="155"/>
                    <a:pt x="263" y="140"/>
                  </a:cubicBezTo>
                  <a:cubicBezTo>
                    <a:pt x="264" y="132"/>
                    <a:pt x="265" y="123"/>
                    <a:pt x="266" y="115"/>
                  </a:cubicBezTo>
                  <a:cubicBezTo>
                    <a:pt x="266" y="113"/>
                    <a:pt x="266" y="111"/>
                    <a:pt x="267" y="110"/>
                  </a:cubicBezTo>
                  <a:cubicBezTo>
                    <a:pt x="267" y="108"/>
                    <a:pt x="267" y="107"/>
                    <a:pt x="267" y="106"/>
                  </a:cubicBezTo>
                  <a:cubicBezTo>
                    <a:pt x="269" y="75"/>
                    <a:pt x="263" y="67"/>
                    <a:pt x="240" y="65"/>
                  </a:cubicBezTo>
                  <a:cubicBezTo>
                    <a:pt x="238" y="65"/>
                    <a:pt x="235" y="64"/>
                    <a:pt x="232" y="64"/>
                  </a:cubicBezTo>
                  <a:cubicBezTo>
                    <a:pt x="230" y="64"/>
                    <a:pt x="228" y="64"/>
                    <a:pt x="226" y="64"/>
                  </a:cubicBezTo>
                  <a:cubicBezTo>
                    <a:pt x="225" y="64"/>
                    <a:pt x="225" y="64"/>
                    <a:pt x="224" y="64"/>
                  </a:cubicBezTo>
                  <a:cubicBezTo>
                    <a:pt x="221" y="64"/>
                    <a:pt x="218" y="64"/>
                    <a:pt x="215" y="65"/>
                  </a:cubicBezTo>
                  <a:cubicBezTo>
                    <a:pt x="204" y="66"/>
                    <a:pt x="192" y="68"/>
                    <a:pt x="181" y="70"/>
                  </a:cubicBezTo>
                  <a:cubicBezTo>
                    <a:pt x="167" y="73"/>
                    <a:pt x="154" y="77"/>
                    <a:pt x="141" y="80"/>
                  </a:cubicBezTo>
                  <a:cubicBezTo>
                    <a:pt x="122" y="84"/>
                    <a:pt x="103" y="82"/>
                    <a:pt x="85" y="76"/>
                  </a:cubicBezTo>
                  <a:cubicBezTo>
                    <a:pt x="79" y="74"/>
                    <a:pt x="73" y="71"/>
                    <a:pt x="67" y="68"/>
                  </a:cubicBezTo>
                  <a:cubicBezTo>
                    <a:pt x="49" y="58"/>
                    <a:pt x="34" y="43"/>
                    <a:pt x="23" y="24"/>
                  </a:cubicBezTo>
                  <a:cubicBezTo>
                    <a:pt x="23" y="23"/>
                    <a:pt x="22" y="23"/>
                    <a:pt x="22" y="22"/>
                  </a:cubicBezTo>
                  <a:cubicBezTo>
                    <a:pt x="18" y="15"/>
                    <a:pt x="14" y="9"/>
                    <a:pt x="10" y="2"/>
                  </a:cubicBezTo>
                  <a:cubicBezTo>
                    <a:pt x="10" y="1"/>
                    <a:pt x="9" y="1"/>
                    <a:pt x="9" y="0"/>
                  </a:cubicBezTo>
                  <a:cubicBezTo>
                    <a:pt x="9" y="0"/>
                    <a:pt x="9" y="0"/>
                    <a:pt x="9" y="1"/>
                  </a:cubicBezTo>
                  <a:cubicBezTo>
                    <a:pt x="8" y="3"/>
                    <a:pt x="7" y="5"/>
                    <a:pt x="6" y="7"/>
                  </a:cubicBezTo>
                  <a:cubicBezTo>
                    <a:pt x="1" y="20"/>
                    <a:pt x="0" y="33"/>
                    <a:pt x="0" y="46"/>
                  </a:cubicBezTo>
                  <a:cubicBezTo>
                    <a:pt x="1" y="73"/>
                    <a:pt x="4" y="100"/>
                    <a:pt x="13" y="125"/>
                  </a:cubicBezTo>
                  <a:cubicBezTo>
                    <a:pt x="14" y="127"/>
                    <a:pt x="14" y="128"/>
                    <a:pt x="14" y="129"/>
                  </a:cubicBezTo>
                  <a:cubicBezTo>
                    <a:pt x="15" y="132"/>
                    <a:pt x="16" y="134"/>
                    <a:pt x="17" y="136"/>
                  </a:cubicBezTo>
                  <a:cubicBezTo>
                    <a:pt x="21" y="147"/>
                    <a:pt x="24" y="159"/>
                    <a:pt x="28" y="170"/>
                  </a:cubicBezTo>
                  <a:cubicBezTo>
                    <a:pt x="28" y="171"/>
                    <a:pt x="28" y="172"/>
                    <a:pt x="28" y="173"/>
                  </a:cubicBezTo>
                  <a:cubicBezTo>
                    <a:pt x="30" y="176"/>
                    <a:pt x="31" y="180"/>
                    <a:pt x="32" y="184"/>
                  </a:cubicBezTo>
                  <a:cubicBezTo>
                    <a:pt x="39" y="203"/>
                    <a:pt x="46" y="222"/>
                    <a:pt x="55" y="240"/>
                  </a:cubicBezTo>
                  <a:cubicBezTo>
                    <a:pt x="56" y="242"/>
                    <a:pt x="57" y="244"/>
                    <a:pt x="58" y="246"/>
                  </a:cubicBezTo>
                  <a:cubicBezTo>
                    <a:pt x="63" y="256"/>
                    <a:pt x="69" y="267"/>
                    <a:pt x="75" y="277"/>
                  </a:cubicBezTo>
                  <a:cubicBezTo>
                    <a:pt x="81" y="286"/>
                    <a:pt x="88" y="295"/>
                    <a:pt x="95" y="304"/>
                  </a:cubicBezTo>
                  <a:cubicBezTo>
                    <a:pt x="102" y="313"/>
                    <a:pt x="110" y="321"/>
                    <a:pt x="119" y="327"/>
                  </a:cubicBezTo>
                  <a:cubicBezTo>
                    <a:pt x="121" y="328"/>
                    <a:pt x="122" y="330"/>
                    <a:pt x="124" y="331"/>
                  </a:cubicBezTo>
                  <a:cubicBezTo>
                    <a:pt x="139" y="341"/>
                    <a:pt x="156" y="348"/>
                    <a:pt x="175"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0" name="Freeform 14"/>
            <p:cNvSpPr/>
            <p:nvPr>
              <p:custDataLst>
                <p:tags r:id="rId12"/>
              </p:custDataLst>
            </p:nvPr>
          </p:nvSpPr>
          <p:spPr bwMode="auto">
            <a:xfrm>
              <a:off x="5438776" y="1181100"/>
              <a:ext cx="1198563" cy="1638300"/>
            </a:xfrm>
            <a:custGeom>
              <a:avLst/>
              <a:gdLst>
                <a:gd name="T0" fmla="*/ 12 w 319"/>
                <a:gd name="T1" fmla="*/ 45 h 436"/>
                <a:gd name="T2" fmla="*/ 15 w 319"/>
                <a:gd name="T3" fmla="*/ 51 h 436"/>
                <a:gd name="T4" fmla="*/ 21 w 319"/>
                <a:gd name="T5" fmla="*/ 62 h 436"/>
                <a:gd name="T6" fmla="*/ 54 w 319"/>
                <a:gd name="T7" fmla="*/ 109 h 436"/>
                <a:gd name="T8" fmla="*/ 73 w 319"/>
                <a:gd name="T9" fmla="*/ 136 h 436"/>
                <a:gd name="T10" fmla="*/ 76 w 319"/>
                <a:gd name="T11" fmla="*/ 141 h 436"/>
                <a:gd name="T12" fmla="*/ 96 w 319"/>
                <a:gd name="T13" fmla="*/ 189 h 436"/>
                <a:gd name="T14" fmla="*/ 124 w 319"/>
                <a:gd name="T15" fmla="*/ 236 h 436"/>
                <a:gd name="T16" fmla="*/ 128 w 319"/>
                <a:gd name="T17" fmla="*/ 241 h 436"/>
                <a:gd name="T18" fmla="*/ 138 w 319"/>
                <a:gd name="T19" fmla="*/ 250 h 436"/>
                <a:gd name="T20" fmla="*/ 138 w 319"/>
                <a:gd name="T21" fmla="*/ 231 h 436"/>
                <a:gd name="T22" fmla="*/ 136 w 319"/>
                <a:gd name="T23" fmla="*/ 224 h 436"/>
                <a:gd name="T24" fmla="*/ 137 w 319"/>
                <a:gd name="T25" fmla="*/ 214 h 436"/>
                <a:gd name="T26" fmla="*/ 142 w 319"/>
                <a:gd name="T27" fmla="*/ 217 h 436"/>
                <a:gd name="T28" fmla="*/ 143 w 319"/>
                <a:gd name="T29" fmla="*/ 219 h 436"/>
                <a:gd name="T30" fmla="*/ 145 w 319"/>
                <a:gd name="T31" fmla="*/ 224 h 436"/>
                <a:gd name="T32" fmla="*/ 204 w 319"/>
                <a:gd name="T33" fmla="*/ 307 h 436"/>
                <a:gd name="T34" fmla="*/ 209 w 319"/>
                <a:gd name="T35" fmla="*/ 311 h 436"/>
                <a:gd name="T36" fmla="*/ 216 w 319"/>
                <a:gd name="T37" fmla="*/ 318 h 436"/>
                <a:gd name="T38" fmla="*/ 242 w 319"/>
                <a:gd name="T39" fmla="*/ 338 h 436"/>
                <a:gd name="T40" fmla="*/ 281 w 319"/>
                <a:gd name="T41" fmla="*/ 380 h 436"/>
                <a:gd name="T42" fmla="*/ 285 w 319"/>
                <a:gd name="T43" fmla="*/ 386 h 436"/>
                <a:gd name="T44" fmla="*/ 298 w 319"/>
                <a:gd name="T45" fmla="*/ 411 h 436"/>
                <a:gd name="T46" fmla="*/ 314 w 319"/>
                <a:gd name="T47" fmla="*/ 436 h 436"/>
                <a:gd name="T48" fmla="*/ 316 w 319"/>
                <a:gd name="T49" fmla="*/ 420 h 436"/>
                <a:gd name="T50" fmla="*/ 316 w 319"/>
                <a:gd name="T51" fmla="*/ 374 h 436"/>
                <a:gd name="T52" fmla="*/ 319 w 319"/>
                <a:gd name="T53" fmla="*/ 353 h 436"/>
                <a:gd name="T54" fmla="*/ 318 w 319"/>
                <a:gd name="T55" fmla="*/ 344 h 436"/>
                <a:gd name="T56" fmla="*/ 318 w 319"/>
                <a:gd name="T57" fmla="*/ 338 h 436"/>
                <a:gd name="T58" fmla="*/ 317 w 319"/>
                <a:gd name="T59" fmla="*/ 328 h 436"/>
                <a:gd name="T60" fmla="*/ 304 w 319"/>
                <a:gd name="T61" fmla="*/ 285 h 436"/>
                <a:gd name="T62" fmla="*/ 281 w 319"/>
                <a:gd name="T63" fmla="*/ 239 h 436"/>
                <a:gd name="T64" fmla="*/ 278 w 319"/>
                <a:gd name="T65" fmla="*/ 233 h 436"/>
                <a:gd name="T66" fmla="*/ 219 w 319"/>
                <a:gd name="T67" fmla="*/ 150 h 436"/>
                <a:gd name="T68" fmla="*/ 215 w 319"/>
                <a:gd name="T69" fmla="*/ 145 h 436"/>
                <a:gd name="T70" fmla="*/ 214 w 319"/>
                <a:gd name="T71" fmla="*/ 144 h 436"/>
                <a:gd name="T72" fmla="*/ 184 w 319"/>
                <a:gd name="T73" fmla="*/ 108 h 436"/>
                <a:gd name="T74" fmla="*/ 147 w 319"/>
                <a:gd name="T75" fmla="*/ 71 h 436"/>
                <a:gd name="T76" fmla="*/ 143 w 319"/>
                <a:gd name="T77" fmla="*/ 66 h 436"/>
                <a:gd name="T78" fmla="*/ 99 w 319"/>
                <a:gd name="T79" fmla="*/ 37 h 436"/>
                <a:gd name="T80" fmla="*/ 50 w 319"/>
                <a:gd name="T81" fmla="*/ 21 h 436"/>
                <a:gd name="T82" fmla="*/ 46 w 319"/>
                <a:gd name="T83" fmla="*/ 20 h 436"/>
                <a:gd name="T84" fmla="*/ 39 w 319"/>
                <a:gd name="T85" fmla="*/ 19 h 436"/>
                <a:gd name="T86" fmla="*/ 0 w 319"/>
                <a:gd name="T87" fmla="*/ 0 h 436"/>
                <a:gd name="T88" fmla="*/ 2 w 319"/>
                <a:gd name="T89" fmla="*/ 15 h 436"/>
                <a:gd name="T90" fmla="*/ 6 w 319"/>
                <a:gd name="T91" fmla="*/ 27 h 436"/>
                <a:gd name="T92" fmla="*/ 12 w 319"/>
                <a:gd name="T93" fmla="*/ 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436">
                  <a:moveTo>
                    <a:pt x="12" y="45"/>
                  </a:moveTo>
                  <a:cubicBezTo>
                    <a:pt x="13" y="47"/>
                    <a:pt x="14" y="49"/>
                    <a:pt x="15" y="51"/>
                  </a:cubicBezTo>
                  <a:cubicBezTo>
                    <a:pt x="17" y="55"/>
                    <a:pt x="19" y="59"/>
                    <a:pt x="21" y="62"/>
                  </a:cubicBezTo>
                  <a:cubicBezTo>
                    <a:pt x="32" y="78"/>
                    <a:pt x="42" y="94"/>
                    <a:pt x="54" y="109"/>
                  </a:cubicBezTo>
                  <a:cubicBezTo>
                    <a:pt x="61" y="118"/>
                    <a:pt x="67" y="126"/>
                    <a:pt x="73" y="136"/>
                  </a:cubicBezTo>
                  <a:cubicBezTo>
                    <a:pt x="74" y="138"/>
                    <a:pt x="75" y="139"/>
                    <a:pt x="76" y="141"/>
                  </a:cubicBezTo>
                  <a:cubicBezTo>
                    <a:pt x="85" y="156"/>
                    <a:pt x="91" y="172"/>
                    <a:pt x="96" y="189"/>
                  </a:cubicBezTo>
                  <a:cubicBezTo>
                    <a:pt x="101" y="207"/>
                    <a:pt x="111" y="222"/>
                    <a:pt x="124" y="236"/>
                  </a:cubicBezTo>
                  <a:cubicBezTo>
                    <a:pt x="125" y="238"/>
                    <a:pt x="127" y="239"/>
                    <a:pt x="128" y="241"/>
                  </a:cubicBezTo>
                  <a:cubicBezTo>
                    <a:pt x="131" y="244"/>
                    <a:pt x="135" y="247"/>
                    <a:pt x="138" y="250"/>
                  </a:cubicBezTo>
                  <a:cubicBezTo>
                    <a:pt x="141" y="243"/>
                    <a:pt x="139" y="237"/>
                    <a:pt x="138" y="231"/>
                  </a:cubicBezTo>
                  <a:cubicBezTo>
                    <a:pt x="137" y="229"/>
                    <a:pt x="136" y="226"/>
                    <a:pt x="136" y="224"/>
                  </a:cubicBezTo>
                  <a:cubicBezTo>
                    <a:pt x="136" y="220"/>
                    <a:pt x="136" y="217"/>
                    <a:pt x="137" y="214"/>
                  </a:cubicBezTo>
                  <a:cubicBezTo>
                    <a:pt x="141" y="212"/>
                    <a:pt x="142" y="215"/>
                    <a:pt x="142" y="217"/>
                  </a:cubicBezTo>
                  <a:cubicBezTo>
                    <a:pt x="143" y="218"/>
                    <a:pt x="143" y="219"/>
                    <a:pt x="143" y="219"/>
                  </a:cubicBezTo>
                  <a:cubicBezTo>
                    <a:pt x="144" y="221"/>
                    <a:pt x="144" y="222"/>
                    <a:pt x="145" y="224"/>
                  </a:cubicBezTo>
                  <a:cubicBezTo>
                    <a:pt x="159" y="257"/>
                    <a:pt x="179" y="284"/>
                    <a:pt x="204" y="307"/>
                  </a:cubicBezTo>
                  <a:cubicBezTo>
                    <a:pt x="205" y="308"/>
                    <a:pt x="207" y="310"/>
                    <a:pt x="209" y="311"/>
                  </a:cubicBezTo>
                  <a:cubicBezTo>
                    <a:pt x="211" y="313"/>
                    <a:pt x="214" y="315"/>
                    <a:pt x="216" y="318"/>
                  </a:cubicBezTo>
                  <a:cubicBezTo>
                    <a:pt x="225" y="325"/>
                    <a:pt x="233" y="332"/>
                    <a:pt x="242" y="338"/>
                  </a:cubicBezTo>
                  <a:cubicBezTo>
                    <a:pt x="258" y="350"/>
                    <a:pt x="271" y="364"/>
                    <a:pt x="281" y="380"/>
                  </a:cubicBezTo>
                  <a:cubicBezTo>
                    <a:pt x="283" y="382"/>
                    <a:pt x="284" y="384"/>
                    <a:pt x="285" y="386"/>
                  </a:cubicBezTo>
                  <a:cubicBezTo>
                    <a:pt x="290" y="394"/>
                    <a:pt x="294" y="402"/>
                    <a:pt x="298" y="411"/>
                  </a:cubicBezTo>
                  <a:cubicBezTo>
                    <a:pt x="302" y="419"/>
                    <a:pt x="305" y="428"/>
                    <a:pt x="314" y="436"/>
                  </a:cubicBezTo>
                  <a:cubicBezTo>
                    <a:pt x="315" y="430"/>
                    <a:pt x="316" y="425"/>
                    <a:pt x="316" y="420"/>
                  </a:cubicBezTo>
                  <a:cubicBezTo>
                    <a:pt x="314" y="405"/>
                    <a:pt x="314" y="389"/>
                    <a:pt x="316" y="374"/>
                  </a:cubicBezTo>
                  <a:cubicBezTo>
                    <a:pt x="318" y="367"/>
                    <a:pt x="318" y="360"/>
                    <a:pt x="319" y="353"/>
                  </a:cubicBezTo>
                  <a:cubicBezTo>
                    <a:pt x="319" y="350"/>
                    <a:pt x="319" y="347"/>
                    <a:pt x="318" y="344"/>
                  </a:cubicBezTo>
                  <a:cubicBezTo>
                    <a:pt x="318" y="342"/>
                    <a:pt x="318" y="340"/>
                    <a:pt x="318" y="338"/>
                  </a:cubicBezTo>
                  <a:cubicBezTo>
                    <a:pt x="318" y="335"/>
                    <a:pt x="317" y="331"/>
                    <a:pt x="317" y="328"/>
                  </a:cubicBezTo>
                  <a:cubicBezTo>
                    <a:pt x="314" y="313"/>
                    <a:pt x="310" y="299"/>
                    <a:pt x="304" y="285"/>
                  </a:cubicBezTo>
                  <a:cubicBezTo>
                    <a:pt x="297" y="269"/>
                    <a:pt x="290" y="254"/>
                    <a:pt x="281" y="239"/>
                  </a:cubicBezTo>
                  <a:cubicBezTo>
                    <a:pt x="280" y="237"/>
                    <a:pt x="279" y="235"/>
                    <a:pt x="278" y="233"/>
                  </a:cubicBezTo>
                  <a:cubicBezTo>
                    <a:pt x="261" y="203"/>
                    <a:pt x="242" y="176"/>
                    <a:pt x="219" y="150"/>
                  </a:cubicBezTo>
                  <a:cubicBezTo>
                    <a:pt x="218" y="148"/>
                    <a:pt x="217" y="146"/>
                    <a:pt x="215" y="145"/>
                  </a:cubicBezTo>
                  <a:cubicBezTo>
                    <a:pt x="215" y="144"/>
                    <a:pt x="215" y="144"/>
                    <a:pt x="214" y="144"/>
                  </a:cubicBezTo>
                  <a:cubicBezTo>
                    <a:pt x="204" y="132"/>
                    <a:pt x="194" y="120"/>
                    <a:pt x="184" y="108"/>
                  </a:cubicBezTo>
                  <a:cubicBezTo>
                    <a:pt x="173" y="95"/>
                    <a:pt x="160" y="82"/>
                    <a:pt x="147" y="71"/>
                  </a:cubicBezTo>
                  <a:cubicBezTo>
                    <a:pt x="146" y="69"/>
                    <a:pt x="144" y="68"/>
                    <a:pt x="143" y="66"/>
                  </a:cubicBezTo>
                  <a:cubicBezTo>
                    <a:pt x="129" y="55"/>
                    <a:pt x="115" y="45"/>
                    <a:pt x="99" y="37"/>
                  </a:cubicBezTo>
                  <a:cubicBezTo>
                    <a:pt x="83" y="29"/>
                    <a:pt x="68" y="23"/>
                    <a:pt x="50" y="21"/>
                  </a:cubicBezTo>
                  <a:cubicBezTo>
                    <a:pt x="49" y="21"/>
                    <a:pt x="48" y="21"/>
                    <a:pt x="46" y="20"/>
                  </a:cubicBezTo>
                  <a:cubicBezTo>
                    <a:pt x="44" y="20"/>
                    <a:pt x="41" y="19"/>
                    <a:pt x="39" y="19"/>
                  </a:cubicBezTo>
                  <a:cubicBezTo>
                    <a:pt x="26" y="16"/>
                    <a:pt x="13" y="10"/>
                    <a:pt x="0" y="0"/>
                  </a:cubicBezTo>
                  <a:cubicBezTo>
                    <a:pt x="0" y="5"/>
                    <a:pt x="1" y="10"/>
                    <a:pt x="2" y="15"/>
                  </a:cubicBezTo>
                  <a:cubicBezTo>
                    <a:pt x="3" y="19"/>
                    <a:pt x="5" y="23"/>
                    <a:pt x="6" y="27"/>
                  </a:cubicBezTo>
                  <a:cubicBezTo>
                    <a:pt x="8" y="34"/>
                    <a:pt x="10" y="39"/>
                    <a:pt x="1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1" name="Freeform 15"/>
            <p:cNvSpPr/>
            <p:nvPr>
              <p:custDataLst>
                <p:tags r:id="rId13"/>
              </p:custDataLst>
            </p:nvPr>
          </p:nvSpPr>
          <p:spPr bwMode="auto">
            <a:xfrm>
              <a:off x="4275138" y="963613"/>
              <a:ext cx="1208088" cy="1760538"/>
            </a:xfrm>
            <a:custGeom>
              <a:avLst/>
              <a:gdLst>
                <a:gd name="T0" fmla="*/ 122 w 322"/>
                <a:gd name="T1" fmla="*/ 74 h 469"/>
                <a:gd name="T2" fmla="*/ 65 w 322"/>
                <a:gd name="T3" fmla="*/ 138 h 469"/>
                <a:gd name="T4" fmla="*/ 52 w 322"/>
                <a:gd name="T5" fmla="*/ 173 h 469"/>
                <a:gd name="T6" fmla="*/ 5 w 322"/>
                <a:gd name="T7" fmla="*/ 219 h 469"/>
                <a:gd name="T8" fmla="*/ 1 w 322"/>
                <a:gd name="T9" fmla="*/ 242 h 469"/>
                <a:gd name="T10" fmla="*/ 2 w 322"/>
                <a:gd name="T11" fmla="*/ 280 h 469"/>
                <a:gd name="T12" fmla="*/ 45 w 322"/>
                <a:gd name="T13" fmla="*/ 379 h 469"/>
                <a:gd name="T14" fmla="*/ 53 w 322"/>
                <a:gd name="T15" fmla="*/ 390 h 469"/>
                <a:gd name="T16" fmla="*/ 123 w 322"/>
                <a:gd name="T17" fmla="*/ 453 h 469"/>
                <a:gd name="T18" fmla="*/ 172 w 322"/>
                <a:gd name="T19" fmla="*/ 456 h 469"/>
                <a:gd name="T20" fmla="*/ 231 w 322"/>
                <a:gd name="T21" fmla="*/ 445 h 469"/>
                <a:gd name="T22" fmla="*/ 272 w 322"/>
                <a:gd name="T23" fmla="*/ 444 h 469"/>
                <a:gd name="T24" fmla="*/ 289 w 322"/>
                <a:gd name="T25" fmla="*/ 447 h 469"/>
                <a:gd name="T26" fmla="*/ 322 w 322"/>
                <a:gd name="T27" fmla="*/ 469 h 469"/>
                <a:gd name="T28" fmla="*/ 296 w 322"/>
                <a:gd name="T29" fmla="*/ 431 h 469"/>
                <a:gd name="T30" fmla="*/ 265 w 322"/>
                <a:gd name="T31" fmla="*/ 420 h 469"/>
                <a:gd name="T32" fmla="*/ 202 w 322"/>
                <a:gd name="T33" fmla="*/ 416 h 469"/>
                <a:gd name="T34" fmla="*/ 173 w 322"/>
                <a:gd name="T35" fmla="*/ 412 h 469"/>
                <a:gd name="T36" fmla="*/ 160 w 322"/>
                <a:gd name="T37" fmla="*/ 409 h 469"/>
                <a:gd name="T38" fmla="*/ 82 w 322"/>
                <a:gd name="T39" fmla="*/ 342 h 469"/>
                <a:gd name="T40" fmla="*/ 71 w 322"/>
                <a:gd name="T41" fmla="*/ 294 h 469"/>
                <a:gd name="T42" fmla="*/ 89 w 322"/>
                <a:gd name="T43" fmla="*/ 193 h 469"/>
                <a:gd name="T44" fmla="*/ 105 w 322"/>
                <a:gd name="T45" fmla="*/ 168 h 469"/>
                <a:gd name="T46" fmla="*/ 123 w 322"/>
                <a:gd name="T47" fmla="*/ 156 h 469"/>
                <a:gd name="T48" fmla="*/ 138 w 322"/>
                <a:gd name="T49" fmla="*/ 149 h 469"/>
                <a:gd name="T50" fmla="*/ 173 w 322"/>
                <a:gd name="T51" fmla="*/ 115 h 469"/>
                <a:gd name="T52" fmla="*/ 190 w 322"/>
                <a:gd name="T53" fmla="*/ 102 h 469"/>
                <a:gd name="T54" fmla="*/ 258 w 322"/>
                <a:gd name="T55" fmla="*/ 110 h 469"/>
                <a:gd name="T56" fmla="*/ 307 w 322"/>
                <a:gd name="T57" fmla="*/ 119 h 469"/>
                <a:gd name="T58" fmla="*/ 311 w 322"/>
                <a:gd name="T59" fmla="*/ 114 h 469"/>
                <a:gd name="T60" fmla="*/ 296 w 322"/>
                <a:gd name="T61" fmla="*/ 65 h 469"/>
                <a:gd name="T62" fmla="*/ 267 w 322"/>
                <a:gd name="T63" fmla="*/ 25 h 469"/>
                <a:gd name="T64" fmla="*/ 258 w 322"/>
                <a:gd name="T65" fmla="*/ 17 h 469"/>
                <a:gd name="T66" fmla="*/ 246 w 322"/>
                <a:gd name="T67" fmla="*/ 9 h 469"/>
                <a:gd name="T68" fmla="*/ 193 w 322"/>
                <a:gd name="T69" fmla="*/ 15 h 469"/>
                <a:gd name="T70" fmla="*/ 163 w 322"/>
                <a:gd name="T71" fmla="*/ 59 h 469"/>
                <a:gd name="T72" fmla="*/ 145 w 322"/>
                <a:gd name="T7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469">
                  <a:moveTo>
                    <a:pt x="143" y="67"/>
                  </a:moveTo>
                  <a:cubicBezTo>
                    <a:pt x="136" y="69"/>
                    <a:pt x="129" y="72"/>
                    <a:pt x="122" y="74"/>
                  </a:cubicBezTo>
                  <a:cubicBezTo>
                    <a:pt x="92" y="82"/>
                    <a:pt x="74" y="100"/>
                    <a:pt x="67" y="130"/>
                  </a:cubicBezTo>
                  <a:cubicBezTo>
                    <a:pt x="66" y="133"/>
                    <a:pt x="66" y="135"/>
                    <a:pt x="65" y="138"/>
                  </a:cubicBezTo>
                  <a:cubicBezTo>
                    <a:pt x="65" y="142"/>
                    <a:pt x="64" y="145"/>
                    <a:pt x="64" y="149"/>
                  </a:cubicBezTo>
                  <a:cubicBezTo>
                    <a:pt x="64" y="160"/>
                    <a:pt x="60" y="167"/>
                    <a:pt x="52" y="173"/>
                  </a:cubicBezTo>
                  <a:cubicBezTo>
                    <a:pt x="42" y="180"/>
                    <a:pt x="33" y="188"/>
                    <a:pt x="23" y="196"/>
                  </a:cubicBezTo>
                  <a:cubicBezTo>
                    <a:pt x="15" y="202"/>
                    <a:pt x="9" y="210"/>
                    <a:pt x="5" y="219"/>
                  </a:cubicBezTo>
                  <a:cubicBezTo>
                    <a:pt x="4" y="222"/>
                    <a:pt x="4" y="224"/>
                    <a:pt x="3" y="226"/>
                  </a:cubicBezTo>
                  <a:cubicBezTo>
                    <a:pt x="2" y="231"/>
                    <a:pt x="1" y="237"/>
                    <a:pt x="1" y="242"/>
                  </a:cubicBezTo>
                  <a:cubicBezTo>
                    <a:pt x="0" y="252"/>
                    <a:pt x="1" y="262"/>
                    <a:pt x="1" y="272"/>
                  </a:cubicBezTo>
                  <a:cubicBezTo>
                    <a:pt x="2" y="275"/>
                    <a:pt x="2" y="277"/>
                    <a:pt x="2" y="280"/>
                  </a:cubicBezTo>
                  <a:cubicBezTo>
                    <a:pt x="6" y="314"/>
                    <a:pt x="17" y="345"/>
                    <a:pt x="41" y="373"/>
                  </a:cubicBezTo>
                  <a:cubicBezTo>
                    <a:pt x="43" y="374"/>
                    <a:pt x="44" y="376"/>
                    <a:pt x="45" y="379"/>
                  </a:cubicBezTo>
                  <a:cubicBezTo>
                    <a:pt x="47" y="380"/>
                    <a:pt x="48" y="382"/>
                    <a:pt x="49" y="384"/>
                  </a:cubicBezTo>
                  <a:cubicBezTo>
                    <a:pt x="50" y="386"/>
                    <a:pt x="52" y="388"/>
                    <a:pt x="53" y="390"/>
                  </a:cubicBezTo>
                  <a:cubicBezTo>
                    <a:pt x="57" y="396"/>
                    <a:pt x="61" y="402"/>
                    <a:pt x="65" y="408"/>
                  </a:cubicBezTo>
                  <a:cubicBezTo>
                    <a:pt x="82" y="430"/>
                    <a:pt x="101" y="446"/>
                    <a:pt x="123" y="453"/>
                  </a:cubicBezTo>
                  <a:cubicBezTo>
                    <a:pt x="125" y="453"/>
                    <a:pt x="127" y="454"/>
                    <a:pt x="130" y="455"/>
                  </a:cubicBezTo>
                  <a:cubicBezTo>
                    <a:pt x="143" y="458"/>
                    <a:pt x="157" y="458"/>
                    <a:pt x="172" y="456"/>
                  </a:cubicBezTo>
                  <a:cubicBezTo>
                    <a:pt x="189" y="453"/>
                    <a:pt x="206" y="449"/>
                    <a:pt x="223" y="446"/>
                  </a:cubicBezTo>
                  <a:cubicBezTo>
                    <a:pt x="226" y="445"/>
                    <a:pt x="228" y="445"/>
                    <a:pt x="231" y="445"/>
                  </a:cubicBezTo>
                  <a:cubicBezTo>
                    <a:pt x="231" y="445"/>
                    <a:pt x="231" y="445"/>
                    <a:pt x="231" y="445"/>
                  </a:cubicBezTo>
                  <a:cubicBezTo>
                    <a:pt x="245" y="443"/>
                    <a:pt x="258" y="443"/>
                    <a:pt x="272" y="444"/>
                  </a:cubicBezTo>
                  <a:cubicBezTo>
                    <a:pt x="275" y="444"/>
                    <a:pt x="278" y="444"/>
                    <a:pt x="282" y="445"/>
                  </a:cubicBezTo>
                  <a:cubicBezTo>
                    <a:pt x="284" y="446"/>
                    <a:pt x="286" y="446"/>
                    <a:pt x="289" y="447"/>
                  </a:cubicBezTo>
                  <a:cubicBezTo>
                    <a:pt x="297" y="450"/>
                    <a:pt x="305" y="455"/>
                    <a:pt x="312" y="463"/>
                  </a:cubicBezTo>
                  <a:cubicBezTo>
                    <a:pt x="314" y="465"/>
                    <a:pt x="316" y="465"/>
                    <a:pt x="322" y="469"/>
                  </a:cubicBezTo>
                  <a:cubicBezTo>
                    <a:pt x="319" y="452"/>
                    <a:pt x="311" y="442"/>
                    <a:pt x="302" y="435"/>
                  </a:cubicBezTo>
                  <a:cubicBezTo>
                    <a:pt x="300" y="433"/>
                    <a:pt x="298" y="432"/>
                    <a:pt x="296" y="431"/>
                  </a:cubicBezTo>
                  <a:cubicBezTo>
                    <a:pt x="294" y="429"/>
                    <a:pt x="291" y="428"/>
                    <a:pt x="288" y="427"/>
                  </a:cubicBezTo>
                  <a:cubicBezTo>
                    <a:pt x="281" y="423"/>
                    <a:pt x="273" y="421"/>
                    <a:pt x="265" y="420"/>
                  </a:cubicBezTo>
                  <a:cubicBezTo>
                    <a:pt x="247" y="418"/>
                    <a:pt x="229" y="418"/>
                    <a:pt x="211" y="416"/>
                  </a:cubicBezTo>
                  <a:cubicBezTo>
                    <a:pt x="208" y="416"/>
                    <a:pt x="205" y="416"/>
                    <a:pt x="202" y="416"/>
                  </a:cubicBezTo>
                  <a:cubicBezTo>
                    <a:pt x="199" y="415"/>
                    <a:pt x="195" y="415"/>
                    <a:pt x="192" y="414"/>
                  </a:cubicBezTo>
                  <a:cubicBezTo>
                    <a:pt x="186" y="414"/>
                    <a:pt x="179" y="413"/>
                    <a:pt x="173" y="412"/>
                  </a:cubicBezTo>
                  <a:cubicBezTo>
                    <a:pt x="170" y="411"/>
                    <a:pt x="168" y="411"/>
                    <a:pt x="165" y="410"/>
                  </a:cubicBezTo>
                  <a:cubicBezTo>
                    <a:pt x="163" y="410"/>
                    <a:pt x="162" y="410"/>
                    <a:pt x="160" y="409"/>
                  </a:cubicBezTo>
                  <a:cubicBezTo>
                    <a:pt x="125" y="400"/>
                    <a:pt x="99" y="379"/>
                    <a:pt x="85" y="349"/>
                  </a:cubicBezTo>
                  <a:cubicBezTo>
                    <a:pt x="84" y="346"/>
                    <a:pt x="83" y="344"/>
                    <a:pt x="82" y="342"/>
                  </a:cubicBezTo>
                  <a:cubicBezTo>
                    <a:pt x="77" y="330"/>
                    <a:pt x="73" y="316"/>
                    <a:pt x="72" y="301"/>
                  </a:cubicBezTo>
                  <a:cubicBezTo>
                    <a:pt x="71" y="299"/>
                    <a:pt x="71" y="296"/>
                    <a:pt x="71" y="294"/>
                  </a:cubicBezTo>
                  <a:cubicBezTo>
                    <a:pt x="71" y="291"/>
                    <a:pt x="70" y="288"/>
                    <a:pt x="70" y="284"/>
                  </a:cubicBezTo>
                  <a:cubicBezTo>
                    <a:pt x="69" y="252"/>
                    <a:pt x="75" y="221"/>
                    <a:pt x="89" y="193"/>
                  </a:cubicBezTo>
                  <a:cubicBezTo>
                    <a:pt x="92" y="188"/>
                    <a:pt x="94" y="183"/>
                    <a:pt x="97" y="178"/>
                  </a:cubicBezTo>
                  <a:cubicBezTo>
                    <a:pt x="100" y="174"/>
                    <a:pt x="102" y="171"/>
                    <a:pt x="105" y="168"/>
                  </a:cubicBezTo>
                  <a:cubicBezTo>
                    <a:pt x="108" y="165"/>
                    <a:pt x="111" y="162"/>
                    <a:pt x="114" y="159"/>
                  </a:cubicBezTo>
                  <a:cubicBezTo>
                    <a:pt x="117" y="158"/>
                    <a:pt x="120" y="157"/>
                    <a:pt x="123" y="156"/>
                  </a:cubicBezTo>
                  <a:cubicBezTo>
                    <a:pt x="126" y="155"/>
                    <a:pt x="128" y="153"/>
                    <a:pt x="131" y="152"/>
                  </a:cubicBezTo>
                  <a:cubicBezTo>
                    <a:pt x="133" y="151"/>
                    <a:pt x="136" y="150"/>
                    <a:pt x="138" y="149"/>
                  </a:cubicBezTo>
                  <a:cubicBezTo>
                    <a:pt x="150" y="144"/>
                    <a:pt x="161" y="136"/>
                    <a:pt x="167" y="124"/>
                  </a:cubicBezTo>
                  <a:cubicBezTo>
                    <a:pt x="169" y="121"/>
                    <a:pt x="171" y="118"/>
                    <a:pt x="173" y="115"/>
                  </a:cubicBezTo>
                  <a:cubicBezTo>
                    <a:pt x="176" y="110"/>
                    <a:pt x="179" y="106"/>
                    <a:pt x="183" y="104"/>
                  </a:cubicBezTo>
                  <a:cubicBezTo>
                    <a:pt x="185" y="103"/>
                    <a:pt x="188" y="102"/>
                    <a:pt x="190" y="102"/>
                  </a:cubicBezTo>
                  <a:cubicBezTo>
                    <a:pt x="194" y="102"/>
                    <a:pt x="199" y="103"/>
                    <a:pt x="204" y="106"/>
                  </a:cubicBezTo>
                  <a:cubicBezTo>
                    <a:pt x="222" y="115"/>
                    <a:pt x="240" y="115"/>
                    <a:pt x="258" y="110"/>
                  </a:cubicBezTo>
                  <a:cubicBezTo>
                    <a:pt x="274" y="105"/>
                    <a:pt x="289" y="107"/>
                    <a:pt x="303" y="117"/>
                  </a:cubicBezTo>
                  <a:cubicBezTo>
                    <a:pt x="304" y="118"/>
                    <a:pt x="305" y="118"/>
                    <a:pt x="307" y="119"/>
                  </a:cubicBezTo>
                  <a:cubicBezTo>
                    <a:pt x="308" y="119"/>
                    <a:pt x="309" y="119"/>
                    <a:pt x="310" y="120"/>
                  </a:cubicBezTo>
                  <a:cubicBezTo>
                    <a:pt x="311" y="118"/>
                    <a:pt x="311" y="116"/>
                    <a:pt x="311" y="114"/>
                  </a:cubicBezTo>
                  <a:cubicBezTo>
                    <a:pt x="311" y="114"/>
                    <a:pt x="311" y="113"/>
                    <a:pt x="311" y="112"/>
                  </a:cubicBezTo>
                  <a:cubicBezTo>
                    <a:pt x="308" y="95"/>
                    <a:pt x="303" y="79"/>
                    <a:pt x="296" y="65"/>
                  </a:cubicBezTo>
                  <a:cubicBezTo>
                    <a:pt x="291" y="56"/>
                    <a:pt x="286" y="48"/>
                    <a:pt x="280" y="40"/>
                  </a:cubicBezTo>
                  <a:cubicBezTo>
                    <a:pt x="276" y="35"/>
                    <a:pt x="272" y="30"/>
                    <a:pt x="267" y="25"/>
                  </a:cubicBezTo>
                  <a:cubicBezTo>
                    <a:pt x="266" y="24"/>
                    <a:pt x="265" y="22"/>
                    <a:pt x="263" y="21"/>
                  </a:cubicBezTo>
                  <a:cubicBezTo>
                    <a:pt x="261" y="20"/>
                    <a:pt x="259" y="18"/>
                    <a:pt x="258" y="17"/>
                  </a:cubicBezTo>
                  <a:cubicBezTo>
                    <a:pt x="256" y="16"/>
                    <a:pt x="254" y="14"/>
                    <a:pt x="252" y="13"/>
                  </a:cubicBezTo>
                  <a:cubicBezTo>
                    <a:pt x="250" y="12"/>
                    <a:pt x="247" y="10"/>
                    <a:pt x="246" y="9"/>
                  </a:cubicBezTo>
                  <a:cubicBezTo>
                    <a:pt x="242" y="8"/>
                    <a:pt x="239" y="6"/>
                    <a:pt x="235" y="5"/>
                  </a:cubicBezTo>
                  <a:cubicBezTo>
                    <a:pt x="219" y="0"/>
                    <a:pt x="203" y="1"/>
                    <a:pt x="193" y="15"/>
                  </a:cubicBezTo>
                  <a:cubicBezTo>
                    <a:pt x="190" y="22"/>
                    <a:pt x="187" y="29"/>
                    <a:pt x="184" y="36"/>
                  </a:cubicBezTo>
                  <a:cubicBezTo>
                    <a:pt x="180" y="47"/>
                    <a:pt x="173" y="55"/>
                    <a:pt x="163" y="59"/>
                  </a:cubicBezTo>
                  <a:cubicBezTo>
                    <a:pt x="159" y="60"/>
                    <a:pt x="155" y="62"/>
                    <a:pt x="152" y="63"/>
                  </a:cubicBezTo>
                  <a:cubicBezTo>
                    <a:pt x="149" y="64"/>
                    <a:pt x="147" y="65"/>
                    <a:pt x="145" y="66"/>
                  </a:cubicBezTo>
                  <a:cubicBezTo>
                    <a:pt x="144" y="66"/>
                    <a:pt x="143" y="67"/>
                    <a:pt x="1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2" name="Freeform 16"/>
            <p:cNvSpPr/>
            <p:nvPr>
              <p:custDataLst>
                <p:tags r:id="rId14"/>
              </p:custDataLst>
            </p:nvPr>
          </p:nvSpPr>
          <p:spPr bwMode="auto">
            <a:xfrm>
              <a:off x="5322888" y="1477963"/>
              <a:ext cx="506413" cy="2346325"/>
            </a:xfrm>
            <a:custGeom>
              <a:avLst/>
              <a:gdLst>
                <a:gd name="T0" fmla="*/ 59 w 135"/>
                <a:gd name="T1" fmla="*/ 564 h 625"/>
                <a:gd name="T2" fmla="*/ 59 w 135"/>
                <a:gd name="T3" fmla="*/ 563 h 625"/>
                <a:gd name="T4" fmla="*/ 60 w 135"/>
                <a:gd name="T5" fmla="*/ 552 h 625"/>
                <a:gd name="T6" fmla="*/ 62 w 135"/>
                <a:gd name="T7" fmla="*/ 546 h 625"/>
                <a:gd name="T8" fmla="*/ 78 w 135"/>
                <a:gd name="T9" fmla="*/ 490 h 625"/>
                <a:gd name="T10" fmla="*/ 91 w 135"/>
                <a:gd name="T11" fmla="*/ 454 h 625"/>
                <a:gd name="T12" fmla="*/ 93 w 135"/>
                <a:gd name="T13" fmla="*/ 448 h 625"/>
                <a:gd name="T14" fmla="*/ 110 w 135"/>
                <a:gd name="T15" fmla="*/ 399 h 625"/>
                <a:gd name="T16" fmla="*/ 122 w 135"/>
                <a:gd name="T17" fmla="*/ 349 h 625"/>
                <a:gd name="T18" fmla="*/ 124 w 135"/>
                <a:gd name="T19" fmla="*/ 338 h 625"/>
                <a:gd name="T20" fmla="*/ 124 w 135"/>
                <a:gd name="T21" fmla="*/ 337 h 625"/>
                <a:gd name="T22" fmla="*/ 125 w 135"/>
                <a:gd name="T23" fmla="*/ 329 h 625"/>
                <a:gd name="T24" fmla="*/ 133 w 135"/>
                <a:gd name="T25" fmla="*/ 267 h 625"/>
                <a:gd name="T26" fmla="*/ 129 w 135"/>
                <a:gd name="T27" fmla="*/ 191 h 625"/>
                <a:gd name="T28" fmla="*/ 128 w 135"/>
                <a:gd name="T29" fmla="*/ 181 h 625"/>
                <a:gd name="T30" fmla="*/ 90 w 135"/>
                <a:gd name="T31" fmla="*/ 79 h 625"/>
                <a:gd name="T32" fmla="*/ 87 w 135"/>
                <a:gd name="T33" fmla="*/ 73 h 625"/>
                <a:gd name="T34" fmla="*/ 77 w 135"/>
                <a:gd name="T35" fmla="*/ 57 h 625"/>
                <a:gd name="T36" fmla="*/ 28 w 135"/>
                <a:gd name="T37" fmla="*/ 6 h 625"/>
                <a:gd name="T38" fmla="*/ 18 w 135"/>
                <a:gd name="T39" fmla="*/ 0 h 625"/>
                <a:gd name="T40" fmla="*/ 9 w 135"/>
                <a:gd name="T41" fmla="*/ 0 h 625"/>
                <a:gd name="T42" fmla="*/ 0 w 135"/>
                <a:gd name="T43" fmla="*/ 2 h 625"/>
                <a:gd name="T44" fmla="*/ 3 w 135"/>
                <a:gd name="T45" fmla="*/ 6 h 625"/>
                <a:gd name="T46" fmla="*/ 7 w 135"/>
                <a:gd name="T47" fmla="*/ 11 h 625"/>
                <a:gd name="T48" fmla="*/ 17 w 135"/>
                <a:gd name="T49" fmla="*/ 22 h 625"/>
                <a:gd name="T50" fmla="*/ 62 w 135"/>
                <a:gd name="T51" fmla="*/ 98 h 625"/>
                <a:gd name="T52" fmla="*/ 65 w 135"/>
                <a:gd name="T53" fmla="*/ 105 h 625"/>
                <a:gd name="T54" fmla="*/ 68 w 135"/>
                <a:gd name="T55" fmla="*/ 119 h 625"/>
                <a:gd name="T56" fmla="*/ 69 w 135"/>
                <a:gd name="T57" fmla="*/ 122 h 625"/>
                <a:gd name="T58" fmla="*/ 70 w 135"/>
                <a:gd name="T59" fmla="*/ 132 h 625"/>
                <a:gd name="T60" fmla="*/ 70 w 135"/>
                <a:gd name="T61" fmla="*/ 147 h 625"/>
                <a:gd name="T62" fmla="*/ 67 w 135"/>
                <a:gd name="T63" fmla="*/ 244 h 625"/>
                <a:gd name="T64" fmla="*/ 66 w 135"/>
                <a:gd name="T65" fmla="*/ 254 h 625"/>
                <a:gd name="T66" fmla="*/ 64 w 135"/>
                <a:gd name="T67" fmla="*/ 268 h 625"/>
                <a:gd name="T68" fmla="*/ 63 w 135"/>
                <a:gd name="T69" fmla="*/ 276 h 625"/>
                <a:gd name="T70" fmla="*/ 62 w 135"/>
                <a:gd name="T71" fmla="*/ 286 h 625"/>
                <a:gd name="T72" fmla="*/ 46 w 135"/>
                <a:gd name="T73" fmla="*/ 359 h 625"/>
                <a:gd name="T74" fmla="*/ 37 w 135"/>
                <a:gd name="T75" fmla="*/ 391 h 625"/>
                <a:gd name="T76" fmla="*/ 35 w 135"/>
                <a:gd name="T77" fmla="*/ 399 h 625"/>
                <a:gd name="T78" fmla="*/ 31 w 135"/>
                <a:gd name="T79" fmla="*/ 416 h 625"/>
                <a:gd name="T80" fmla="*/ 27 w 135"/>
                <a:gd name="T81" fmla="*/ 435 h 625"/>
                <a:gd name="T82" fmla="*/ 25 w 135"/>
                <a:gd name="T83" fmla="*/ 446 h 625"/>
                <a:gd name="T84" fmla="*/ 21 w 135"/>
                <a:gd name="T85" fmla="*/ 471 h 625"/>
                <a:gd name="T86" fmla="*/ 23 w 135"/>
                <a:gd name="T87" fmla="*/ 529 h 625"/>
                <a:gd name="T88" fmla="*/ 26 w 135"/>
                <a:gd name="T89" fmla="*/ 540 h 625"/>
                <a:gd name="T90" fmla="*/ 37 w 135"/>
                <a:gd name="T91" fmla="*/ 576 h 625"/>
                <a:gd name="T92" fmla="*/ 39 w 135"/>
                <a:gd name="T93" fmla="*/ 582 h 625"/>
                <a:gd name="T94" fmla="*/ 50 w 135"/>
                <a:gd name="T95" fmla="*/ 607 h 625"/>
                <a:gd name="T96" fmla="*/ 72 w 135"/>
                <a:gd name="T97" fmla="*/ 625 h 625"/>
                <a:gd name="T98" fmla="*/ 68 w 135"/>
                <a:gd name="T99" fmla="*/ 612 h 625"/>
                <a:gd name="T100" fmla="*/ 59 w 135"/>
                <a:gd name="T101" fmla="*/ 573 h 625"/>
                <a:gd name="T102" fmla="*/ 59 w 135"/>
                <a:gd name="T103" fmla="*/ 5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625">
                  <a:moveTo>
                    <a:pt x="59" y="564"/>
                  </a:moveTo>
                  <a:cubicBezTo>
                    <a:pt x="59" y="564"/>
                    <a:pt x="59" y="563"/>
                    <a:pt x="59" y="563"/>
                  </a:cubicBezTo>
                  <a:cubicBezTo>
                    <a:pt x="59" y="559"/>
                    <a:pt x="60" y="556"/>
                    <a:pt x="60" y="552"/>
                  </a:cubicBezTo>
                  <a:cubicBezTo>
                    <a:pt x="61" y="550"/>
                    <a:pt x="61" y="548"/>
                    <a:pt x="62" y="546"/>
                  </a:cubicBezTo>
                  <a:cubicBezTo>
                    <a:pt x="66" y="527"/>
                    <a:pt x="72" y="508"/>
                    <a:pt x="78" y="490"/>
                  </a:cubicBezTo>
                  <a:cubicBezTo>
                    <a:pt x="82" y="478"/>
                    <a:pt x="86" y="466"/>
                    <a:pt x="91" y="454"/>
                  </a:cubicBezTo>
                  <a:cubicBezTo>
                    <a:pt x="91" y="452"/>
                    <a:pt x="92" y="450"/>
                    <a:pt x="93" y="448"/>
                  </a:cubicBezTo>
                  <a:cubicBezTo>
                    <a:pt x="99" y="431"/>
                    <a:pt x="105" y="415"/>
                    <a:pt x="110" y="399"/>
                  </a:cubicBezTo>
                  <a:cubicBezTo>
                    <a:pt x="114" y="382"/>
                    <a:pt x="119" y="366"/>
                    <a:pt x="122" y="349"/>
                  </a:cubicBezTo>
                  <a:cubicBezTo>
                    <a:pt x="123" y="345"/>
                    <a:pt x="123" y="342"/>
                    <a:pt x="124" y="338"/>
                  </a:cubicBezTo>
                  <a:cubicBezTo>
                    <a:pt x="124" y="338"/>
                    <a:pt x="124" y="337"/>
                    <a:pt x="124" y="337"/>
                  </a:cubicBezTo>
                  <a:cubicBezTo>
                    <a:pt x="125" y="334"/>
                    <a:pt x="125" y="332"/>
                    <a:pt x="125" y="329"/>
                  </a:cubicBezTo>
                  <a:cubicBezTo>
                    <a:pt x="129" y="309"/>
                    <a:pt x="131" y="288"/>
                    <a:pt x="133" y="267"/>
                  </a:cubicBezTo>
                  <a:cubicBezTo>
                    <a:pt x="135" y="241"/>
                    <a:pt x="133" y="216"/>
                    <a:pt x="129" y="191"/>
                  </a:cubicBezTo>
                  <a:cubicBezTo>
                    <a:pt x="129" y="188"/>
                    <a:pt x="128" y="184"/>
                    <a:pt x="128" y="181"/>
                  </a:cubicBezTo>
                  <a:cubicBezTo>
                    <a:pt x="121" y="145"/>
                    <a:pt x="108" y="111"/>
                    <a:pt x="90" y="79"/>
                  </a:cubicBezTo>
                  <a:cubicBezTo>
                    <a:pt x="89" y="77"/>
                    <a:pt x="88" y="75"/>
                    <a:pt x="87" y="73"/>
                  </a:cubicBezTo>
                  <a:cubicBezTo>
                    <a:pt x="84" y="68"/>
                    <a:pt x="81" y="62"/>
                    <a:pt x="77" y="57"/>
                  </a:cubicBezTo>
                  <a:cubicBezTo>
                    <a:pt x="64" y="36"/>
                    <a:pt x="47" y="20"/>
                    <a:pt x="28" y="6"/>
                  </a:cubicBezTo>
                  <a:cubicBezTo>
                    <a:pt x="24" y="3"/>
                    <a:pt x="21" y="1"/>
                    <a:pt x="18" y="0"/>
                  </a:cubicBezTo>
                  <a:cubicBezTo>
                    <a:pt x="16" y="0"/>
                    <a:pt x="13" y="0"/>
                    <a:pt x="9" y="0"/>
                  </a:cubicBezTo>
                  <a:cubicBezTo>
                    <a:pt x="7" y="1"/>
                    <a:pt x="4" y="1"/>
                    <a:pt x="0" y="2"/>
                  </a:cubicBezTo>
                  <a:cubicBezTo>
                    <a:pt x="1" y="3"/>
                    <a:pt x="2" y="5"/>
                    <a:pt x="3" y="6"/>
                  </a:cubicBezTo>
                  <a:cubicBezTo>
                    <a:pt x="5" y="8"/>
                    <a:pt x="6" y="10"/>
                    <a:pt x="7" y="11"/>
                  </a:cubicBezTo>
                  <a:cubicBezTo>
                    <a:pt x="11" y="15"/>
                    <a:pt x="14" y="19"/>
                    <a:pt x="17" y="22"/>
                  </a:cubicBezTo>
                  <a:cubicBezTo>
                    <a:pt x="40" y="42"/>
                    <a:pt x="53" y="69"/>
                    <a:pt x="62" y="98"/>
                  </a:cubicBezTo>
                  <a:cubicBezTo>
                    <a:pt x="63" y="100"/>
                    <a:pt x="64" y="102"/>
                    <a:pt x="65" y="105"/>
                  </a:cubicBezTo>
                  <a:cubicBezTo>
                    <a:pt x="66" y="109"/>
                    <a:pt x="67" y="114"/>
                    <a:pt x="68" y="119"/>
                  </a:cubicBezTo>
                  <a:cubicBezTo>
                    <a:pt x="69" y="120"/>
                    <a:pt x="69" y="121"/>
                    <a:pt x="69" y="122"/>
                  </a:cubicBezTo>
                  <a:cubicBezTo>
                    <a:pt x="70" y="125"/>
                    <a:pt x="70" y="128"/>
                    <a:pt x="70" y="132"/>
                  </a:cubicBezTo>
                  <a:cubicBezTo>
                    <a:pt x="70" y="137"/>
                    <a:pt x="69" y="142"/>
                    <a:pt x="70" y="147"/>
                  </a:cubicBezTo>
                  <a:cubicBezTo>
                    <a:pt x="73" y="180"/>
                    <a:pt x="71" y="212"/>
                    <a:pt x="67" y="244"/>
                  </a:cubicBezTo>
                  <a:cubicBezTo>
                    <a:pt x="67" y="247"/>
                    <a:pt x="67" y="251"/>
                    <a:pt x="66" y="254"/>
                  </a:cubicBezTo>
                  <a:cubicBezTo>
                    <a:pt x="66" y="259"/>
                    <a:pt x="65" y="263"/>
                    <a:pt x="64" y="268"/>
                  </a:cubicBezTo>
                  <a:cubicBezTo>
                    <a:pt x="64" y="271"/>
                    <a:pt x="64" y="273"/>
                    <a:pt x="63" y="276"/>
                  </a:cubicBezTo>
                  <a:cubicBezTo>
                    <a:pt x="63" y="279"/>
                    <a:pt x="62" y="283"/>
                    <a:pt x="62" y="286"/>
                  </a:cubicBezTo>
                  <a:cubicBezTo>
                    <a:pt x="57" y="311"/>
                    <a:pt x="51" y="335"/>
                    <a:pt x="46" y="359"/>
                  </a:cubicBezTo>
                  <a:cubicBezTo>
                    <a:pt x="43" y="370"/>
                    <a:pt x="40" y="381"/>
                    <a:pt x="37" y="391"/>
                  </a:cubicBezTo>
                  <a:cubicBezTo>
                    <a:pt x="36" y="394"/>
                    <a:pt x="35" y="396"/>
                    <a:pt x="35" y="399"/>
                  </a:cubicBezTo>
                  <a:cubicBezTo>
                    <a:pt x="33" y="404"/>
                    <a:pt x="32" y="410"/>
                    <a:pt x="31" y="416"/>
                  </a:cubicBezTo>
                  <a:cubicBezTo>
                    <a:pt x="29" y="422"/>
                    <a:pt x="28" y="428"/>
                    <a:pt x="27" y="435"/>
                  </a:cubicBezTo>
                  <a:cubicBezTo>
                    <a:pt x="26" y="439"/>
                    <a:pt x="25" y="442"/>
                    <a:pt x="25" y="446"/>
                  </a:cubicBezTo>
                  <a:cubicBezTo>
                    <a:pt x="23" y="454"/>
                    <a:pt x="22" y="463"/>
                    <a:pt x="21" y="471"/>
                  </a:cubicBezTo>
                  <a:cubicBezTo>
                    <a:pt x="19" y="491"/>
                    <a:pt x="20" y="510"/>
                    <a:pt x="23" y="529"/>
                  </a:cubicBezTo>
                  <a:cubicBezTo>
                    <a:pt x="24" y="532"/>
                    <a:pt x="25" y="536"/>
                    <a:pt x="26" y="540"/>
                  </a:cubicBezTo>
                  <a:cubicBezTo>
                    <a:pt x="29" y="552"/>
                    <a:pt x="32" y="564"/>
                    <a:pt x="37" y="576"/>
                  </a:cubicBezTo>
                  <a:cubicBezTo>
                    <a:pt x="38" y="578"/>
                    <a:pt x="39" y="580"/>
                    <a:pt x="39" y="582"/>
                  </a:cubicBezTo>
                  <a:cubicBezTo>
                    <a:pt x="43" y="590"/>
                    <a:pt x="46" y="599"/>
                    <a:pt x="50" y="607"/>
                  </a:cubicBezTo>
                  <a:cubicBezTo>
                    <a:pt x="54" y="615"/>
                    <a:pt x="59" y="624"/>
                    <a:pt x="72" y="625"/>
                  </a:cubicBezTo>
                  <a:cubicBezTo>
                    <a:pt x="70" y="620"/>
                    <a:pt x="70" y="615"/>
                    <a:pt x="68" y="612"/>
                  </a:cubicBezTo>
                  <a:cubicBezTo>
                    <a:pt x="62" y="599"/>
                    <a:pt x="59" y="586"/>
                    <a:pt x="59" y="573"/>
                  </a:cubicBezTo>
                  <a:cubicBezTo>
                    <a:pt x="59" y="570"/>
                    <a:pt x="59" y="567"/>
                    <a:pt x="59"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3" name="Freeform 17"/>
            <p:cNvSpPr/>
            <p:nvPr>
              <p:custDataLst>
                <p:tags r:id="rId15"/>
              </p:custDataLst>
            </p:nvPr>
          </p:nvSpPr>
          <p:spPr bwMode="auto">
            <a:xfrm>
              <a:off x="4583113" y="1647825"/>
              <a:ext cx="960438" cy="885825"/>
            </a:xfrm>
            <a:custGeom>
              <a:avLst/>
              <a:gdLst>
                <a:gd name="T0" fmla="*/ 250 w 256"/>
                <a:gd name="T1" fmla="*/ 212 h 236"/>
                <a:gd name="T2" fmla="*/ 249 w 256"/>
                <a:gd name="T3" fmla="*/ 72 h 236"/>
                <a:gd name="T4" fmla="*/ 246 w 256"/>
                <a:gd name="T5" fmla="*/ 57 h 236"/>
                <a:gd name="T6" fmla="*/ 246 w 256"/>
                <a:gd name="T7" fmla="*/ 54 h 236"/>
                <a:gd name="T8" fmla="*/ 210 w 256"/>
                <a:gd name="T9" fmla="*/ 0 h 236"/>
                <a:gd name="T10" fmla="*/ 207 w 256"/>
                <a:gd name="T11" fmla="*/ 11 h 236"/>
                <a:gd name="T12" fmla="*/ 207 w 256"/>
                <a:gd name="T13" fmla="*/ 19 h 236"/>
                <a:gd name="T14" fmla="*/ 207 w 256"/>
                <a:gd name="T15" fmla="*/ 27 h 236"/>
                <a:gd name="T16" fmla="*/ 188 w 256"/>
                <a:gd name="T17" fmla="*/ 87 h 236"/>
                <a:gd name="T18" fmla="*/ 159 w 256"/>
                <a:gd name="T19" fmla="*/ 121 h 236"/>
                <a:gd name="T20" fmla="*/ 154 w 256"/>
                <a:gd name="T21" fmla="*/ 125 h 236"/>
                <a:gd name="T22" fmla="*/ 127 w 256"/>
                <a:gd name="T23" fmla="*/ 137 h 236"/>
                <a:gd name="T24" fmla="*/ 70 w 256"/>
                <a:gd name="T25" fmla="*/ 143 h 236"/>
                <a:gd name="T26" fmla="*/ 37 w 256"/>
                <a:gd name="T27" fmla="*/ 133 h 236"/>
                <a:gd name="T28" fmla="*/ 31 w 256"/>
                <a:gd name="T29" fmla="*/ 129 h 236"/>
                <a:gd name="T30" fmla="*/ 19 w 256"/>
                <a:gd name="T31" fmla="*/ 119 h 236"/>
                <a:gd name="T32" fmla="*/ 5 w 256"/>
                <a:gd name="T33" fmla="*/ 109 h 236"/>
                <a:gd name="T34" fmla="*/ 2 w 256"/>
                <a:gd name="T35" fmla="*/ 110 h 236"/>
                <a:gd name="T36" fmla="*/ 1 w 256"/>
                <a:gd name="T37" fmla="*/ 115 h 236"/>
                <a:gd name="T38" fmla="*/ 1 w 256"/>
                <a:gd name="T39" fmla="*/ 119 h 236"/>
                <a:gd name="T40" fmla="*/ 4 w 256"/>
                <a:gd name="T41" fmla="*/ 127 h 236"/>
                <a:gd name="T42" fmla="*/ 11 w 256"/>
                <a:gd name="T43" fmla="*/ 142 h 236"/>
                <a:gd name="T44" fmla="*/ 14 w 256"/>
                <a:gd name="T45" fmla="*/ 146 h 236"/>
                <a:gd name="T46" fmla="*/ 17 w 256"/>
                <a:gd name="T47" fmla="*/ 152 h 236"/>
                <a:gd name="T48" fmla="*/ 40 w 256"/>
                <a:gd name="T49" fmla="*/ 182 h 236"/>
                <a:gd name="T50" fmla="*/ 94 w 256"/>
                <a:gd name="T51" fmla="*/ 218 h 236"/>
                <a:gd name="T52" fmla="*/ 96 w 256"/>
                <a:gd name="T53" fmla="*/ 218 h 236"/>
                <a:gd name="T54" fmla="*/ 107 w 256"/>
                <a:gd name="T55" fmla="*/ 220 h 236"/>
                <a:gd name="T56" fmla="*/ 139 w 256"/>
                <a:gd name="T57" fmla="*/ 224 h 236"/>
                <a:gd name="T58" fmla="*/ 200 w 256"/>
                <a:gd name="T59" fmla="*/ 228 h 236"/>
                <a:gd name="T60" fmla="*/ 229 w 256"/>
                <a:gd name="T61" fmla="*/ 234 h 236"/>
                <a:gd name="T62" fmla="*/ 233 w 256"/>
                <a:gd name="T63" fmla="*/ 235 h 236"/>
                <a:gd name="T64" fmla="*/ 236 w 256"/>
                <a:gd name="T65" fmla="*/ 236 h 236"/>
                <a:gd name="T66" fmla="*/ 248 w 256"/>
                <a:gd name="T67" fmla="*/ 226 h 236"/>
                <a:gd name="T68" fmla="*/ 248 w 256"/>
                <a:gd name="T69" fmla="*/ 224 h 236"/>
                <a:gd name="T70" fmla="*/ 249 w 256"/>
                <a:gd name="T71" fmla="*/ 219 h 236"/>
                <a:gd name="T72" fmla="*/ 250 w 256"/>
                <a:gd name="T73"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36">
                  <a:moveTo>
                    <a:pt x="250" y="212"/>
                  </a:moveTo>
                  <a:cubicBezTo>
                    <a:pt x="256" y="166"/>
                    <a:pt x="256" y="119"/>
                    <a:pt x="249" y="72"/>
                  </a:cubicBezTo>
                  <a:cubicBezTo>
                    <a:pt x="248" y="67"/>
                    <a:pt x="247" y="62"/>
                    <a:pt x="246" y="57"/>
                  </a:cubicBezTo>
                  <a:cubicBezTo>
                    <a:pt x="246" y="56"/>
                    <a:pt x="246" y="55"/>
                    <a:pt x="246" y="54"/>
                  </a:cubicBezTo>
                  <a:cubicBezTo>
                    <a:pt x="240" y="28"/>
                    <a:pt x="232" y="15"/>
                    <a:pt x="210" y="0"/>
                  </a:cubicBezTo>
                  <a:cubicBezTo>
                    <a:pt x="209" y="4"/>
                    <a:pt x="207" y="8"/>
                    <a:pt x="207" y="11"/>
                  </a:cubicBezTo>
                  <a:cubicBezTo>
                    <a:pt x="207" y="14"/>
                    <a:pt x="207" y="16"/>
                    <a:pt x="207" y="19"/>
                  </a:cubicBezTo>
                  <a:cubicBezTo>
                    <a:pt x="207" y="22"/>
                    <a:pt x="207" y="24"/>
                    <a:pt x="207" y="27"/>
                  </a:cubicBezTo>
                  <a:cubicBezTo>
                    <a:pt x="205" y="49"/>
                    <a:pt x="197" y="68"/>
                    <a:pt x="188" y="87"/>
                  </a:cubicBezTo>
                  <a:cubicBezTo>
                    <a:pt x="180" y="102"/>
                    <a:pt x="171" y="113"/>
                    <a:pt x="159" y="121"/>
                  </a:cubicBezTo>
                  <a:cubicBezTo>
                    <a:pt x="157" y="123"/>
                    <a:pt x="155" y="124"/>
                    <a:pt x="154" y="125"/>
                  </a:cubicBezTo>
                  <a:cubicBezTo>
                    <a:pt x="146" y="130"/>
                    <a:pt x="137" y="134"/>
                    <a:pt x="127" y="137"/>
                  </a:cubicBezTo>
                  <a:cubicBezTo>
                    <a:pt x="109" y="142"/>
                    <a:pt x="89" y="144"/>
                    <a:pt x="70" y="143"/>
                  </a:cubicBezTo>
                  <a:cubicBezTo>
                    <a:pt x="58" y="142"/>
                    <a:pt x="47" y="138"/>
                    <a:pt x="37" y="133"/>
                  </a:cubicBezTo>
                  <a:cubicBezTo>
                    <a:pt x="35" y="132"/>
                    <a:pt x="33" y="131"/>
                    <a:pt x="31" y="129"/>
                  </a:cubicBezTo>
                  <a:cubicBezTo>
                    <a:pt x="27" y="127"/>
                    <a:pt x="23" y="123"/>
                    <a:pt x="19" y="119"/>
                  </a:cubicBezTo>
                  <a:cubicBezTo>
                    <a:pt x="15" y="115"/>
                    <a:pt x="10" y="112"/>
                    <a:pt x="5" y="109"/>
                  </a:cubicBezTo>
                  <a:cubicBezTo>
                    <a:pt x="5" y="109"/>
                    <a:pt x="4" y="109"/>
                    <a:pt x="2" y="110"/>
                  </a:cubicBezTo>
                  <a:cubicBezTo>
                    <a:pt x="1" y="111"/>
                    <a:pt x="1" y="113"/>
                    <a:pt x="1" y="115"/>
                  </a:cubicBezTo>
                  <a:cubicBezTo>
                    <a:pt x="0" y="116"/>
                    <a:pt x="0" y="117"/>
                    <a:pt x="1" y="119"/>
                  </a:cubicBezTo>
                  <a:cubicBezTo>
                    <a:pt x="2" y="121"/>
                    <a:pt x="3" y="124"/>
                    <a:pt x="4" y="127"/>
                  </a:cubicBezTo>
                  <a:cubicBezTo>
                    <a:pt x="6" y="132"/>
                    <a:pt x="8" y="138"/>
                    <a:pt x="11" y="142"/>
                  </a:cubicBezTo>
                  <a:cubicBezTo>
                    <a:pt x="12" y="144"/>
                    <a:pt x="13" y="145"/>
                    <a:pt x="14" y="146"/>
                  </a:cubicBezTo>
                  <a:cubicBezTo>
                    <a:pt x="15" y="148"/>
                    <a:pt x="16" y="150"/>
                    <a:pt x="17" y="152"/>
                  </a:cubicBezTo>
                  <a:cubicBezTo>
                    <a:pt x="25" y="162"/>
                    <a:pt x="32" y="172"/>
                    <a:pt x="40" y="182"/>
                  </a:cubicBezTo>
                  <a:cubicBezTo>
                    <a:pt x="54" y="201"/>
                    <a:pt x="72" y="213"/>
                    <a:pt x="94" y="218"/>
                  </a:cubicBezTo>
                  <a:cubicBezTo>
                    <a:pt x="94" y="218"/>
                    <a:pt x="95" y="218"/>
                    <a:pt x="96" y="218"/>
                  </a:cubicBezTo>
                  <a:cubicBezTo>
                    <a:pt x="99" y="219"/>
                    <a:pt x="103" y="220"/>
                    <a:pt x="107" y="220"/>
                  </a:cubicBezTo>
                  <a:cubicBezTo>
                    <a:pt x="118" y="222"/>
                    <a:pt x="128" y="223"/>
                    <a:pt x="139" y="224"/>
                  </a:cubicBezTo>
                  <a:cubicBezTo>
                    <a:pt x="159" y="226"/>
                    <a:pt x="179" y="226"/>
                    <a:pt x="200" y="228"/>
                  </a:cubicBezTo>
                  <a:cubicBezTo>
                    <a:pt x="209" y="230"/>
                    <a:pt x="219" y="232"/>
                    <a:pt x="229" y="234"/>
                  </a:cubicBezTo>
                  <a:cubicBezTo>
                    <a:pt x="230" y="235"/>
                    <a:pt x="231" y="235"/>
                    <a:pt x="233" y="235"/>
                  </a:cubicBezTo>
                  <a:cubicBezTo>
                    <a:pt x="234" y="235"/>
                    <a:pt x="235" y="236"/>
                    <a:pt x="236" y="236"/>
                  </a:cubicBezTo>
                  <a:cubicBezTo>
                    <a:pt x="242" y="236"/>
                    <a:pt x="246" y="233"/>
                    <a:pt x="248" y="226"/>
                  </a:cubicBezTo>
                  <a:cubicBezTo>
                    <a:pt x="248" y="225"/>
                    <a:pt x="248" y="225"/>
                    <a:pt x="248" y="224"/>
                  </a:cubicBezTo>
                  <a:cubicBezTo>
                    <a:pt x="249" y="222"/>
                    <a:pt x="249" y="220"/>
                    <a:pt x="249" y="219"/>
                  </a:cubicBezTo>
                  <a:cubicBezTo>
                    <a:pt x="250" y="217"/>
                    <a:pt x="250" y="214"/>
                    <a:pt x="25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4" name="Freeform 18"/>
            <p:cNvSpPr/>
            <p:nvPr>
              <p:custDataLst>
                <p:tags r:id="rId16"/>
              </p:custDataLst>
            </p:nvPr>
          </p:nvSpPr>
          <p:spPr bwMode="auto">
            <a:xfrm>
              <a:off x="4635501" y="1466850"/>
              <a:ext cx="668338" cy="627063"/>
            </a:xfrm>
            <a:custGeom>
              <a:avLst/>
              <a:gdLst>
                <a:gd name="T0" fmla="*/ 38 w 178"/>
                <a:gd name="T1" fmla="*/ 167 h 167"/>
                <a:gd name="T2" fmla="*/ 44 w 178"/>
                <a:gd name="T3" fmla="*/ 159 h 167"/>
                <a:gd name="T4" fmla="*/ 44 w 178"/>
                <a:gd name="T5" fmla="*/ 150 h 167"/>
                <a:gd name="T6" fmla="*/ 44 w 178"/>
                <a:gd name="T7" fmla="*/ 148 h 167"/>
                <a:gd name="T8" fmla="*/ 49 w 178"/>
                <a:gd name="T9" fmla="*/ 105 h 167"/>
                <a:gd name="T10" fmla="*/ 56 w 178"/>
                <a:gd name="T11" fmla="*/ 90 h 167"/>
                <a:gd name="T12" fmla="*/ 60 w 178"/>
                <a:gd name="T13" fmla="*/ 85 h 167"/>
                <a:gd name="T14" fmla="*/ 86 w 178"/>
                <a:gd name="T15" fmla="*/ 79 h 167"/>
                <a:gd name="T16" fmla="*/ 89 w 178"/>
                <a:gd name="T17" fmla="*/ 80 h 167"/>
                <a:gd name="T18" fmla="*/ 115 w 178"/>
                <a:gd name="T19" fmla="*/ 80 h 167"/>
                <a:gd name="T20" fmla="*/ 140 w 178"/>
                <a:gd name="T21" fmla="*/ 63 h 167"/>
                <a:gd name="T22" fmla="*/ 141 w 178"/>
                <a:gd name="T23" fmla="*/ 63 h 167"/>
                <a:gd name="T24" fmla="*/ 149 w 178"/>
                <a:gd name="T25" fmla="*/ 73 h 167"/>
                <a:gd name="T26" fmla="*/ 160 w 178"/>
                <a:gd name="T27" fmla="*/ 99 h 167"/>
                <a:gd name="T28" fmla="*/ 176 w 178"/>
                <a:gd name="T29" fmla="*/ 81 h 167"/>
                <a:gd name="T30" fmla="*/ 178 w 178"/>
                <a:gd name="T31" fmla="*/ 60 h 167"/>
                <a:gd name="T32" fmla="*/ 177 w 178"/>
                <a:gd name="T33" fmla="*/ 50 h 167"/>
                <a:gd name="T34" fmla="*/ 172 w 178"/>
                <a:gd name="T35" fmla="*/ 33 h 167"/>
                <a:gd name="T36" fmla="*/ 169 w 178"/>
                <a:gd name="T37" fmla="*/ 26 h 167"/>
                <a:gd name="T38" fmla="*/ 167 w 178"/>
                <a:gd name="T39" fmla="*/ 23 h 167"/>
                <a:gd name="T40" fmla="*/ 128 w 178"/>
                <a:gd name="T41" fmla="*/ 1 h 167"/>
                <a:gd name="T42" fmla="*/ 127 w 178"/>
                <a:gd name="T43" fmla="*/ 1 h 167"/>
                <a:gd name="T44" fmla="*/ 119 w 178"/>
                <a:gd name="T45" fmla="*/ 2 h 167"/>
                <a:gd name="T46" fmla="*/ 80 w 178"/>
                <a:gd name="T47" fmla="*/ 28 h 167"/>
                <a:gd name="T48" fmla="*/ 55 w 178"/>
                <a:gd name="T49" fmla="*/ 47 h 167"/>
                <a:gd name="T50" fmla="*/ 34 w 178"/>
                <a:gd name="T51" fmla="*/ 57 h 167"/>
                <a:gd name="T52" fmla="*/ 33 w 178"/>
                <a:gd name="T53" fmla="*/ 58 h 167"/>
                <a:gd name="T54" fmla="*/ 28 w 178"/>
                <a:gd name="T55" fmla="*/ 61 h 167"/>
                <a:gd name="T56" fmla="*/ 10 w 178"/>
                <a:gd name="T57" fmla="*/ 129 h 167"/>
                <a:gd name="T58" fmla="*/ 32 w 178"/>
                <a:gd name="T59" fmla="*/ 163 h 167"/>
                <a:gd name="T60" fmla="*/ 38 w 178"/>
                <a:gd name="T61" fmla="*/ 166 h 167"/>
                <a:gd name="T62" fmla="*/ 38 w 178"/>
                <a:gd name="T6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7">
                  <a:moveTo>
                    <a:pt x="38" y="167"/>
                  </a:moveTo>
                  <a:cubicBezTo>
                    <a:pt x="42" y="165"/>
                    <a:pt x="44" y="162"/>
                    <a:pt x="44" y="159"/>
                  </a:cubicBezTo>
                  <a:cubicBezTo>
                    <a:pt x="45" y="156"/>
                    <a:pt x="45" y="153"/>
                    <a:pt x="44" y="150"/>
                  </a:cubicBezTo>
                  <a:cubicBezTo>
                    <a:pt x="44" y="150"/>
                    <a:pt x="44" y="149"/>
                    <a:pt x="44" y="148"/>
                  </a:cubicBezTo>
                  <a:cubicBezTo>
                    <a:pt x="42" y="133"/>
                    <a:pt x="44" y="119"/>
                    <a:pt x="49" y="105"/>
                  </a:cubicBezTo>
                  <a:cubicBezTo>
                    <a:pt x="51" y="99"/>
                    <a:pt x="53" y="94"/>
                    <a:pt x="56" y="90"/>
                  </a:cubicBezTo>
                  <a:cubicBezTo>
                    <a:pt x="57" y="88"/>
                    <a:pt x="59" y="86"/>
                    <a:pt x="60" y="85"/>
                  </a:cubicBezTo>
                  <a:cubicBezTo>
                    <a:pt x="66" y="80"/>
                    <a:pt x="74" y="78"/>
                    <a:pt x="86" y="79"/>
                  </a:cubicBezTo>
                  <a:cubicBezTo>
                    <a:pt x="87" y="79"/>
                    <a:pt x="88" y="79"/>
                    <a:pt x="89" y="80"/>
                  </a:cubicBezTo>
                  <a:cubicBezTo>
                    <a:pt x="102" y="81"/>
                    <a:pt x="109" y="81"/>
                    <a:pt x="115" y="80"/>
                  </a:cubicBezTo>
                  <a:cubicBezTo>
                    <a:pt x="122" y="78"/>
                    <a:pt x="128" y="74"/>
                    <a:pt x="140" y="63"/>
                  </a:cubicBezTo>
                  <a:cubicBezTo>
                    <a:pt x="140" y="63"/>
                    <a:pt x="140" y="63"/>
                    <a:pt x="141" y="63"/>
                  </a:cubicBezTo>
                  <a:cubicBezTo>
                    <a:pt x="144" y="66"/>
                    <a:pt x="148" y="69"/>
                    <a:pt x="149" y="73"/>
                  </a:cubicBezTo>
                  <a:cubicBezTo>
                    <a:pt x="153" y="81"/>
                    <a:pt x="151" y="92"/>
                    <a:pt x="160" y="99"/>
                  </a:cubicBezTo>
                  <a:cubicBezTo>
                    <a:pt x="170" y="98"/>
                    <a:pt x="174" y="90"/>
                    <a:pt x="176" y="81"/>
                  </a:cubicBezTo>
                  <a:cubicBezTo>
                    <a:pt x="178" y="74"/>
                    <a:pt x="178" y="67"/>
                    <a:pt x="178" y="60"/>
                  </a:cubicBezTo>
                  <a:cubicBezTo>
                    <a:pt x="178" y="57"/>
                    <a:pt x="177" y="53"/>
                    <a:pt x="177" y="50"/>
                  </a:cubicBezTo>
                  <a:cubicBezTo>
                    <a:pt x="176" y="44"/>
                    <a:pt x="174" y="38"/>
                    <a:pt x="172" y="33"/>
                  </a:cubicBezTo>
                  <a:cubicBezTo>
                    <a:pt x="171" y="31"/>
                    <a:pt x="170" y="28"/>
                    <a:pt x="169" y="26"/>
                  </a:cubicBezTo>
                  <a:cubicBezTo>
                    <a:pt x="168" y="25"/>
                    <a:pt x="168" y="24"/>
                    <a:pt x="167" y="23"/>
                  </a:cubicBezTo>
                  <a:cubicBezTo>
                    <a:pt x="158" y="8"/>
                    <a:pt x="146" y="0"/>
                    <a:pt x="128" y="1"/>
                  </a:cubicBezTo>
                  <a:cubicBezTo>
                    <a:pt x="128" y="1"/>
                    <a:pt x="128" y="1"/>
                    <a:pt x="127" y="1"/>
                  </a:cubicBezTo>
                  <a:cubicBezTo>
                    <a:pt x="125" y="1"/>
                    <a:pt x="122" y="2"/>
                    <a:pt x="119" y="2"/>
                  </a:cubicBezTo>
                  <a:cubicBezTo>
                    <a:pt x="103" y="5"/>
                    <a:pt x="89" y="12"/>
                    <a:pt x="80" y="28"/>
                  </a:cubicBezTo>
                  <a:cubicBezTo>
                    <a:pt x="74" y="38"/>
                    <a:pt x="65" y="43"/>
                    <a:pt x="55" y="47"/>
                  </a:cubicBezTo>
                  <a:cubicBezTo>
                    <a:pt x="48" y="50"/>
                    <a:pt x="41" y="53"/>
                    <a:pt x="34" y="57"/>
                  </a:cubicBezTo>
                  <a:cubicBezTo>
                    <a:pt x="33" y="57"/>
                    <a:pt x="33" y="57"/>
                    <a:pt x="33" y="58"/>
                  </a:cubicBezTo>
                  <a:cubicBezTo>
                    <a:pt x="31" y="59"/>
                    <a:pt x="29" y="60"/>
                    <a:pt x="28" y="61"/>
                  </a:cubicBezTo>
                  <a:cubicBezTo>
                    <a:pt x="6" y="78"/>
                    <a:pt x="0" y="101"/>
                    <a:pt x="10" y="129"/>
                  </a:cubicBezTo>
                  <a:cubicBezTo>
                    <a:pt x="15" y="142"/>
                    <a:pt x="20" y="155"/>
                    <a:pt x="32" y="163"/>
                  </a:cubicBezTo>
                  <a:cubicBezTo>
                    <a:pt x="33" y="164"/>
                    <a:pt x="35" y="165"/>
                    <a:pt x="38" y="166"/>
                  </a:cubicBezTo>
                  <a:cubicBezTo>
                    <a:pt x="38" y="166"/>
                    <a:pt x="38" y="166"/>
                    <a:pt x="38"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5" name="Freeform 19"/>
            <p:cNvSpPr/>
            <p:nvPr>
              <p:custDataLst>
                <p:tags r:id="rId17"/>
              </p:custDataLst>
            </p:nvPr>
          </p:nvSpPr>
          <p:spPr bwMode="auto">
            <a:xfrm>
              <a:off x="4852988" y="1816100"/>
              <a:ext cx="357188" cy="319088"/>
            </a:xfrm>
            <a:custGeom>
              <a:avLst/>
              <a:gdLst>
                <a:gd name="T0" fmla="*/ 39 w 95"/>
                <a:gd name="T1" fmla="*/ 4 h 85"/>
                <a:gd name="T2" fmla="*/ 24 w 95"/>
                <a:gd name="T3" fmla="*/ 11 h 85"/>
                <a:gd name="T4" fmla="*/ 22 w 95"/>
                <a:gd name="T5" fmla="*/ 12 h 85"/>
                <a:gd name="T6" fmla="*/ 17 w 95"/>
                <a:gd name="T7" fmla="*/ 16 h 85"/>
                <a:gd name="T8" fmla="*/ 1 w 95"/>
                <a:gd name="T9" fmla="*/ 43 h 85"/>
                <a:gd name="T10" fmla="*/ 0 w 95"/>
                <a:gd name="T11" fmla="*/ 53 h 85"/>
                <a:gd name="T12" fmla="*/ 1 w 95"/>
                <a:gd name="T13" fmla="*/ 70 h 85"/>
                <a:gd name="T14" fmla="*/ 16 w 95"/>
                <a:gd name="T15" fmla="*/ 85 h 85"/>
                <a:gd name="T16" fmla="*/ 23 w 95"/>
                <a:gd name="T17" fmla="*/ 58 h 85"/>
                <a:gd name="T18" fmla="*/ 50 w 95"/>
                <a:gd name="T19" fmla="*/ 65 h 85"/>
                <a:gd name="T20" fmla="*/ 56 w 95"/>
                <a:gd name="T21" fmla="*/ 54 h 85"/>
                <a:gd name="T22" fmla="*/ 58 w 95"/>
                <a:gd name="T23" fmla="*/ 48 h 85"/>
                <a:gd name="T24" fmla="*/ 59 w 95"/>
                <a:gd name="T25" fmla="*/ 46 h 85"/>
                <a:gd name="T26" fmla="*/ 93 w 95"/>
                <a:gd name="T27" fmla="*/ 57 h 85"/>
                <a:gd name="T28" fmla="*/ 95 w 95"/>
                <a:gd name="T29" fmla="*/ 43 h 85"/>
                <a:gd name="T30" fmla="*/ 52 w 95"/>
                <a:gd name="T31" fmla="*/ 1 h 85"/>
                <a:gd name="T32" fmla="*/ 41 w 95"/>
                <a:gd name="T33" fmla="*/ 3 h 85"/>
                <a:gd name="T34" fmla="*/ 39 w 95"/>
                <a:gd name="T35"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85">
                  <a:moveTo>
                    <a:pt x="39" y="4"/>
                  </a:moveTo>
                  <a:cubicBezTo>
                    <a:pt x="34" y="5"/>
                    <a:pt x="29" y="8"/>
                    <a:pt x="24" y="11"/>
                  </a:cubicBezTo>
                  <a:cubicBezTo>
                    <a:pt x="24" y="11"/>
                    <a:pt x="23" y="12"/>
                    <a:pt x="22" y="12"/>
                  </a:cubicBezTo>
                  <a:cubicBezTo>
                    <a:pt x="21" y="13"/>
                    <a:pt x="19" y="15"/>
                    <a:pt x="17" y="16"/>
                  </a:cubicBezTo>
                  <a:cubicBezTo>
                    <a:pt x="8" y="23"/>
                    <a:pt x="3" y="32"/>
                    <a:pt x="1" y="43"/>
                  </a:cubicBezTo>
                  <a:cubicBezTo>
                    <a:pt x="0" y="46"/>
                    <a:pt x="0" y="49"/>
                    <a:pt x="0" y="53"/>
                  </a:cubicBezTo>
                  <a:cubicBezTo>
                    <a:pt x="0" y="58"/>
                    <a:pt x="0" y="64"/>
                    <a:pt x="1" y="70"/>
                  </a:cubicBezTo>
                  <a:cubicBezTo>
                    <a:pt x="2" y="77"/>
                    <a:pt x="5" y="83"/>
                    <a:pt x="16" y="85"/>
                  </a:cubicBezTo>
                  <a:cubicBezTo>
                    <a:pt x="18" y="76"/>
                    <a:pt x="21" y="68"/>
                    <a:pt x="23" y="58"/>
                  </a:cubicBezTo>
                  <a:cubicBezTo>
                    <a:pt x="32" y="61"/>
                    <a:pt x="41" y="63"/>
                    <a:pt x="50" y="65"/>
                  </a:cubicBezTo>
                  <a:cubicBezTo>
                    <a:pt x="52" y="62"/>
                    <a:pt x="54" y="58"/>
                    <a:pt x="56" y="54"/>
                  </a:cubicBezTo>
                  <a:cubicBezTo>
                    <a:pt x="56" y="52"/>
                    <a:pt x="57" y="50"/>
                    <a:pt x="58" y="48"/>
                  </a:cubicBezTo>
                  <a:cubicBezTo>
                    <a:pt x="59" y="47"/>
                    <a:pt x="59" y="46"/>
                    <a:pt x="59" y="46"/>
                  </a:cubicBezTo>
                  <a:cubicBezTo>
                    <a:pt x="72" y="42"/>
                    <a:pt x="80" y="57"/>
                    <a:pt x="93" y="57"/>
                  </a:cubicBezTo>
                  <a:cubicBezTo>
                    <a:pt x="93" y="53"/>
                    <a:pt x="95" y="48"/>
                    <a:pt x="95" y="43"/>
                  </a:cubicBezTo>
                  <a:cubicBezTo>
                    <a:pt x="93" y="17"/>
                    <a:pt x="74" y="0"/>
                    <a:pt x="52" y="1"/>
                  </a:cubicBezTo>
                  <a:cubicBezTo>
                    <a:pt x="48" y="1"/>
                    <a:pt x="44" y="2"/>
                    <a:pt x="41" y="3"/>
                  </a:cubicBezTo>
                  <a:cubicBezTo>
                    <a:pt x="40" y="3"/>
                    <a:pt x="40" y="3"/>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6" name="Freeform 20"/>
            <p:cNvSpPr/>
            <p:nvPr>
              <p:custDataLst>
                <p:tags r:id="rId18"/>
              </p:custDataLst>
            </p:nvPr>
          </p:nvSpPr>
          <p:spPr bwMode="auto">
            <a:xfrm>
              <a:off x="2212976" y="2652713"/>
              <a:ext cx="3200400" cy="2622550"/>
            </a:xfrm>
            <a:custGeom>
              <a:avLst/>
              <a:gdLst>
                <a:gd name="T0" fmla="*/ 852 w 852"/>
                <a:gd name="T1" fmla="*/ 485 h 698"/>
                <a:gd name="T2" fmla="*/ 815 w 852"/>
                <a:gd name="T3" fmla="*/ 463 h 698"/>
                <a:gd name="T4" fmla="*/ 769 w 852"/>
                <a:gd name="T5" fmla="*/ 445 h 698"/>
                <a:gd name="T6" fmla="*/ 664 w 852"/>
                <a:gd name="T7" fmla="*/ 452 h 698"/>
                <a:gd name="T8" fmla="*/ 573 w 852"/>
                <a:gd name="T9" fmla="*/ 497 h 698"/>
                <a:gd name="T10" fmla="*/ 605 w 852"/>
                <a:gd name="T11" fmla="*/ 452 h 698"/>
                <a:gd name="T12" fmla="*/ 607 w 852"/>
                <a:gd name="T13" fmla="*/ 435 h 698"/>
                <a:gd name="T14" fmla="*/ 543 w 852"/>
                <a:gd name="T15" fmla="*/ 432 h 698"/>
                <a:gd name="T16" fmla="*/ 468 w 852"/>
                <a:gd name="T17" fmla="*/ 447 h 698"/>
                <a:gd name="T18" fmla="*/ 368 w 852"/>
                <a:gd name="T19" fmla="*/ 491 h 698"/>
                <a:gd name="T20" fmla="*/ 450 w 852"/>
                <a:gd name="T21" fmla="*/ 429 h 698"/>
                <a:gd name="T22" fmla="*/ 574 w 852"/>
                <a:gd name="T23" fmla="*/ 402 h 698"/>
                <a:gd name="T24" fmla="*/ 587 w 852"/>
                <a:gd name="T25" fmla="*/ 397 h 698"/>
                <a:gd name="T26" fmla="*/ 576 w 852"/>
                <a:gd name="T27" fmla="*/ 388 h 698"/>
                <a:gd name="T28" fmla="*/ 486 w 852"/>
                <a:gd name="T29" fmla="*/ 347 h 698"/>
                <a:gd name="T30" fmla="*/ 364 w 852"/>
                <a:gd name="T31" fmla="*/ 334 h 698"/>
                <a:gd name="T32" fmla="*/ 331 w 852"/>
                <a:gd name="T33" fmla="*/ 341 h 698"/>
                <a:gd name="T34" fmla="*/ 253 w 852"/>
                <a:gd name="T35" fmla="*/ 383 h 698"/>
                <a:gd name="T36" fmla="*/ 226 w 852"/>
                <a:gd name="T37" fmla="*/ 400 h 698"/>
                <a:gd name="T38" fmla="*/ 265 w 852"/>
                <a:gd name="T39" fmla="*/ 360 h 698"/>
                <a:gd name="T40" fmla="*/ 361 w 852"/>
                <a:gd name="T41" fmla="*/ 321 h 698"/>
                <a:gd name="T42" fmla="*/ 361 w 852"/>
                <a:gd name="T43" fmla="*/ 312 h 698"/>
                <a:gd name="T44" fmla="*/ 296 w 852"/>
                <a:gd name="T45" fmla="*/ 225 h 698"/>
                <a:gd name="T46" fmla="*/ 249 w 852"/>
                <a:gd name="T47" fmla="*/ 140 h 698"/>
                <a:gd name="T48" fmla="*/ 330 w 852"/>
                <a:gd name="T49" fmla="*/ 110 h 698"/>
                <a:gd name="T50" fmla="*/ 425 w 852"/>
                <a:gd name="T51" fmla="*/ 104 h 698"/>
                <a:gd name="T52" fmla="*/ 368 w 852"/>
                <a:gd name="T53" fmla="*/ 56 h 698"/>
                <a:gd name="T54" fmla="*/ 254 w 852"/>
                <a:gd name="T55" fmla="*/ 7 h 698"/>
                <a:gd name="T56" fmla="*/ 180 w 852"/>
                <a:gd name="T57" fmla="*/ 1 h 698"/>
                <a:gd name="T58" fmla="*/ 59 w 852"/>
                <a:gd name="T59" fmla="*/ 39 h 698"/>
                <a:gd name="T60" fmla="*/ 2 w 852"/>
                <a:gd name="T61" fmla="*/ 75 h 698"/>
                <a:gd name="T62" fmla="*/ 89 w 852"/>
                <a:gd name="T63" fmla="*/ 161 h 698"/>
                <a:gd name="T64" fmla="*/ 141 w 852"/>
                <a:gd name="T65" fmla="*/ 241 h 698"/>
                <a:gd name="T66" fmla="*/ 125 w 852"/>
                <a:gd name="T67" fmla="*/ 256 h 698"/>
                <a:gd name="T68" fmla="*/ 38 w 852"/>
                <a:gd name="T69" fmla="*/ 421 h 698"/>
                <a:gd name="T70" fmla="*/ 31 w 852"/>
                <a:gd name="T71" fmla="*/ 489 h 698"/>
                <a:gd name="T72" fmla="*/ 45 w 852"/>
                <a:gd name="T73" fmla="*/ 620 h 698"/>
                <a:gd name="T74" fmla="*/ 82 w 852"/>
                <a:gd name="T75" fmla="*/ 615 h 698"/>
                <a:gd name="T76" fmla="*/ 193 w 852"/>
                <a:gd name="T77" fmla="*/ 629 h 698"/>
                <a:gd name="T78" fmla="*/ 303 w 852"/>
                <a:gd name="T79" fmla="*/ 671 h 698"/>
                <a:gd name="T80" fmla="*/ 384 w 852"/>
                <a:gd name="T81" fmla="*/ 664 h 698"/>
                <a:gd name="T82" fmla="*/ 452 w 852"/>
                <a:gd name="T83" fmla="*/ 630 h 698"/>
                <a:gd name="T84" fmla="*/ 460 w 852"/>
                <a:gd name="T85" fmla="*/ 675 h 698"/>
                <a:gd name="T86" fmla="*/ 557 w 852"/>
                <a:gd name="T87" fmla="*/ 686 h 698"/>
                <a:gd name="T88" fmla="*/ 618 w 852"/>
                <a:gd name="T89" fmla="*/ 645 h 698"/>
                <a:gd name="T90" fmla="*/ 689 w 852"/>
                <a:gd name="T91" fmla="*/ 578 h 698"/>
                <a:gd name="T92" fmla="*/ 760 w 852"/>
                <a:gd name="T93" fmla="*/ 518 h 698"/>
                <a:gd name="T94" fmla="*/ 814 w 852"/>
                <a:gd name="T95" fmla="*/ 49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2" h="698">
                  <a:moveTo>
                    <a:pt x="817" y="492"/>
                  </a:moveTo>
                  <a:cubicBezTo>
                    <a:pt x="820" y="492"/>
                    <a:pt x="822" y="492"/>
                    <a:pt x="825" y="491"/>
                  </a:cubicBezTo>
                  <a:cubicBezTo>
                    <a:pt x="833" y="489"/>
                    <a:pt x="842" y="487"/>
                    <a:pt x="852" y="485"/>
                  </a:cubicBezTo>
                  <a:cubicBezTo>
                    <a:pt x="847" y="481"/>
                    <a:pt x="844" y="477"/>
                    <a:pt x="841" y="476"/>
                  </a:cubicBezTo>
                  <a:cubicBezTo>
                    <a:pt x="835" y="472"/>
                    <a:pt x="828" y="469"/>
                    <a:pt x="821" y="466"/>
                  </a:cubicBezTo>
                  <a:cubicBezTo>
                    <a:pt x="819" y="465"/>
                    <a:pt x="817" y="464"/>
                    <a:pt x="815" y="463"/>
                  </a:cubicBezTo>
                  <a:cubicBezTo>
                    <a:pt x="809" y="460"/>
                    <a:pt x="803" y="457"/>
                    <a:pt x="796" y="454"/>
                  </a:cubicBezTo>
                  <a:cubicBezTo>
                    <a:pt x="791" y="452"/>
                    <a:pt x="787" y="450"/>
                    <a:pt x="782" y="448"/>
                  </a:cubicBezTo>
                  <a:cubicBezTo>
                    <a:pt x="778" y="447"/>
                    <a:pt x="773" y="446"/>
                    <a:pt x="769" y="445"/>
                  </a:cubicBezTo>
                  <a:cubicBezTo>
                    <a:pt x="743" y="438"/>
                    <a:pt x="717" y="439"/>
                    <a:pt x="691" y="445"/>
                  </a:cubicBezTo>
                  <a:cubicBezTo>
                    <a:pt x="687" y="445"/>
                    <a:pt x="683" y="446"/>
                    <a:pt x="679" y="447"/>
                  </a:cubicBezTo>
                  <a:cubicBezTo>
                    <a:pt x="674" y="449"/>
                    <a:pt x="669" y="450"/>
                    <a:pt x="664" y="452"/>
                  </a:cubicBezTo>
                  <a:cubicBezTo>
                    <a:pt x="656" y="454"/>
                    <a:pt x="649" y="457"/>
                    <a:pt x="642" y="460"/>
                  </a:cubicBezTo>
                  <a:cubicBezTo>
                    <a:pt x="640" y="461"/>
                    <a:pt x="637" y="462"/>
                    <a:pt x="635" y="462"/>
                  </a:cubicBezTo>
                  <a:cubicBezTo>
                    <a:pt x="613" y="472"/>
                    <a:pt x="593" y="483"/>
                    <a:pt x="573" y="497"/>
                  </a:cubicBezTo>
                  <a:cubicBezTo>
                    <a:pt x="567" y="501"/>
                    <a:pt x="561" y="505"/>
                    <a:pt x="553" y="511"/>
                  </a:cubicBezTo>
                  <a:cubicBezTo>
                    <a:pt x="557" y="494"/>
                    <a:pt x="565" y="485"/>
                    <a:pt x="575" y="477"/>
                  </a:cubicBezTo>
                  <a:cubicBezTo>
                    <a:pt x="584" y="468"/>
                    <a:pt x="595" y="460"/>
                    <a:pt x="605" y="452"/>
                  </a:cubicBezTo>
                  <a:cubicBezTo>
                    <a:pt x="608" y="449"/>
                    <a:pt x="611" y="446"/>
                    <a:pt x="615" y="442"/>
                  </a:cubicBezTo>
                  <a:cubicBezTo>
                    <a:pt x="617" y="441"/>
                    <a:pt x="618" y="440"/>
                    <a:pt x="619" y="439"/>
                  </a:cubicBezTo>
                  <a:cubicBezTo>
                    <a:pt x="615" y="437"/>
                    <a:pt x="611" y="436"/>
                    <a:pt x="607" y="435"/>
                  </a:cubicBezTo>
                  <a:cubicBezTo>
                    <a:pt x="606" y="434"/>
                    <a:pt x="604" y="434"/>
                    <a:pt x="602" y="433"/>
                  </a:cubicBezTo>
                  <a:cubicBezTo>
                    <a:pt x="585" y="431"/>
                    <a:pt x="569" y="431"/>
                    <a:pt x="553" y="432"/>
                  </a:cubicBezTo>
                  <a:cubicBezTo>
                    <a:pt x="549" y="432"/>
                    <a:pt x="546" y="432"/>
                    <a:pt x="543" y="432"/>
                  </a:cubicBezTo>
                  <a:cubicBezTo>
                    <a:pt x="523" y="434"/>
                    <a:pt x="502" y="438"/>
                    <a:pt x="483" y="443"/>
                  </a:cubicBezTo>
                  <a:cubicBezTo>
                    <a:pt x="480" y="444"/>
                    <a:pt x="478" y="444"/>
                    <a:pt x="476" y="445"/>
                  </a:cubicBezTo>
                  <a:cubicBezTo>
                    <a:pt x="473" y="446"/>
                    <a:pt x="471" y="446"/>
                    <a:pt x="468" y="447"/>
                  </a:cubicBezTo>
                  <a:cubicBezTo>
                    <a:pt x="435" y="457"/>
                    <a:pt x="404" y="471"/>
                    <a:pt x="375" y="490"/>
                  </a:cubicBezTo>
                  <a:cubicBezTo>
                    <a:pt x="374" y="491"/>
                    <a:pt x="372" y="491"/>
                    <a:pt x="371" y="491"/>
                  </a:cubicBezTo>
                  <a:cubicBezTo>
                    <a:pt x="370" y="491"/>
                    <a:pt x="369" y="491"/>
                    <a:pt x="368" y="491"/>
                  </a:cubicBezTo>
                  <a:cubicBezTo>
                    <a:pt x="368" y="491"/>
                    <a:pt x="369" y="490"/>
                    <a:pt x="369" y="489"/>
                  </a:cubicBezTo>
                  <a:cubicBezTo>
                    <a:pt x="377" y="474"/>
                    <a:pt x="389" y="460"/>
                    <a:pt x="402" y="453"/>
                  </a:cubicBezTo>
                  <a:cubicBezTo>
                    <a:pt x="417" y="444"/>
                    <a:pt x="434" y="436"/>
                    <a:pt x="450" y="429"/>
                  </a:cubicBezTo>
                  <a:cubicBezTo>
                    <a:pt x="452" y="428"/>
                    <a:pt x="454" y="427"/>
                    <a:pt x="457" y="426"/>
                  </a:cubicBezTo>
                  <a:cubicBezTo>
                    <a:pt x="480" y="417"/>
                    <a:pt x="504" y="409"/>
                    <a:pt x="529" y="404"/>
                  </a:cubicBezTo>
                  <a:cubicBezTo>
                    <a:pt x="544" y="401"/>
                    <a:pt x="559" y="400"/>
                    <a:pt x="574" y="402"/>
                  </a:cubicBezTo>
                  <a:cubicBezTo>
                    <a:pt x="578" y="402"/>
                    <a:pt x="582" y="403"/>
                    <a:pt x="585" y="403"/>
                  </a:cubicBezTo>
                  <a:cubicBezTo>
                    <a:pt x="586" y="404"/>
                    <a:pt x="586" y="404"/>
                    <a:pt x="586" y="404"/>
                  </a:cubicBezTo>
                  <a:cubicBezTo>
                    <a:pt x="588" y="401"/>
                    <a:pt x="588" y="399"/>
                    <a:pt x="587" y="397"/>
                  </a:cubicBezTo>
                  <a:cubicBezTo>
                    <a:pt x="586" y="396"/>
                    <a:pt x="585" y="395"/>
                    <a:pt x="584" y="394"/>
                  </a:cubicBezTo>
                  <a:cubicBezTo>
                    <a:pt x="584" y="394"/>
                    <a:pt x="583" y="393"/>
                    <a:pt x="583" y="393"/>
                  </a:cubicBezTo>
                  <a:cubicBezTo>
                    <a:pt x="581" y="391"/>
                    <a:pt x="578" y="389"/>
                    <a:pt x="576" y="388"/>
                  </a:cubicBezTo>
                  <a:cubicBezTo>
                    <a:pt x="571" y="385"/>
                    <a:pt x="566" y="382"/>
                    <a:pt x="561" y="379"/>
                  </a:cubicBezTo>
                  <a:cubicBezTo>
                    <a:pt x="555" y="376"/>
                    <a:pt x="548" y="372"/>
                    <a:pt x="542" y="369"/>
                  </a:cubicBezTo>
                  <a:cubicBezTo>
                    <a:pt x="524" y="360"/>
                    <a:pt x="505" y="352"/>
                    <a:pt x="486" y="347"/>
                  </a:cubicBezTo>
                  <a:cubicBezTo>
                    <a:pt x="484" y="346"/>
                    <a:pt x="482" y="345"/>
                    <a:pt x="479" y="344"/>
                  </a:cubicBezTo>
                  <a:cubicBezTo>
                    <a:pt x="444" y="334"/>
                    <a:pt x="408" y="330"/>
                    <a:pt x="371" y="333"/>
                  </a:cubicBezTo>
                  <a:cubicBezTo>
                    <a:pt x="368" y="333"/>
                    <a:pt x="366" y="334"/>
                    <a:pt x="364" y="334"/>
                  </a:cubicBezTo>
                  <a:cubicBezTo>
                    <a:pt x="362" y="334"/>
                    <a:pt x="359" y="335"/>
                    <a:pt x="356" y="335"/>
                  </a:cubicBezTo>
                  <a:cubicBezTo>
                    <a:pt x="352" y="336"/>
                    <a:pt x="348" y="337"/>
                    <a:pt x="344" y="338"/>
                  </a:cubicBezTo>
                  <a:cubicBezTo>
                    <a:pt x="339" y="339"/>
                    <a:pt x="335" y="340"/>
                    <a:pt x="331" y="341"/>
                  </a:cubicBezTo>
                  <a:cubicBezTo>
                    <a:pt x="322" y="344"/>
                    <a:pt x="314" y="348"/>
                    <a:pt x="306" y="352"/>
                  </a:cubicBezTo>
                  <a:cubicBezTo>
                    <a:pt x="290" y="360"/>
                    <a:pt x="273" y="369"/>
                    <a:pt x="258" y="379"/>
                  </a:cubicBezTo>
                  <a:cubicBezTo>
                    <a:pt x="256" y="381"/>
                    <a:pt x="255" y="382"/>
                    <a:pt x="253" y="383"/>
                  </a:cubicBezTo>
                  <a:cubicBezTo>
                    <a:pt x="247" y="387"/>
                    <a:pt x="242" y="392"/>
                    <a:pt x="237" y="396"/>
                  </a:cubicBezTo>
                  <a:cubicBezTo>
                    <a:pt x="235" y="398"/>
                    <a:pt x="232" y="399"/>
                    <a:pt x="229" y="401"/>
                  </a:cubicBezTo>
                  <a:cubicBezTo>
                    <a:pt x="228" y="401"/>
                    <a:pt x="227" y="400"/>
                    <a:pt x="226" y="400"/>
                  </a:cubicBezTo>
                  <a:cubicBezTo>
                    <a:pt x="231" y="390"/>
                    <a:pt x="238" y="383"/>
                    <a:pt x="246" y="376"/>
                  </a:cubicBezTo>
                  <a:cubicBezTo>
                    <a:pt x="247" y="374"/>
                    <a:pt x="249" y="373"/>
                    <a:pt x="250" y="372"/>
                  </a:cubicBezTo>
                  <a:cubicBezTo>
                    <a:pt x="255" y="368"/>
                    <a:pt x="260" y="364"/>
                    <a:pt x="265" y="360"/>
                  </a:cubicBezTo>
                  <a:cubicBezTo>
                    <a:pt x="279" y="348"/>
                    <a:pt x="294" y="337"/>
                    <a:pt x="312" y="330"/>
                  </a:cubicBezTo>
                  <a:cubicBezTo>
                    <a:pt x="322" y="326"/>
                    <a:pt x="333" y="325"/>
                    <a:pt x="344" y="323"/>
                  </a:cubicBezTo>
                  <a:cubicBezTo>
                    <a:pt x="349" y="323"/>
                    <a:pt x="355" y="322"/>
                    <a:pt x="361" y="321"/>
                  </a:cubicBezTo>
                  <a:cubicBezTo>
                    <a:pt x="363" y="321"/>
                    <a:pt x="365" y="321"/>
                    <a:pt x="367" y="320"/>
                  </a:cubicBezTo>
                  <a:cubicBezTo>
                    <a:pt x="366" y="319"/>
                    <a:pt x="366" y="318"/>
                    <a:pt x="365" y="317"/>
                  </a:cubicBezTo>
                  <a:cubicBezTo>
                    <a:pt x="364" y="315"/>
                    <a:pt x="363" y="313"/>
                    <a:pt x="361" y="312"/>
                  </a:cubicBezTo>
                  <a:cubicBezTo>
                    <a:pt x="358" y="307"/>
                    <a:pt x="353" y="303"/>
                    <a:pt x="349" y="300"/>
                  </a:cubicBezTo>
                  <a:cubicBezTo>
                    <a:pt x="326" y="282"/>
                    <a:pt x="311" y="259"/>
                    <a:pt x="299" y="232"/>
                  </a:cubicBezTo>
                  <a:cubicBezTo>
                    <a:pt x="298" y="230"/>
                    <a:pt x="297" y="228"/>
                    <a:pt x="296" y="225"/>
                  </a:cubicBezTo>
                  <a:cubicBezTo>
                    <a:pt x="296" y="225"/>
                    <a:pt x="296" y="225"/>
                    <a:pt x="296" y="225"/>
                  </a:cubicBezTo>
                  <a:cubicBezTo>
                    <a:pt x="284" y="197"/>
                    <a:pt x="271" y="168"/>
                    <a:pt x="250" y="144"/>
                  </a:cubicBezTo>
                  <a:cubicBezTo>
                    <a:pt x="249" y="143"/>
                    <a:pt x="249" y="141"/>
                    <a:pt x="249" y="140"/>
                  </a:cubicBezTo>
                  <a:cubicBezTo>
                    <a:pt x="264" y="134"/>
                    <a:pt x="279" y="128"/>
                    <a:pt x="294" y="123"/>
                  </a:cubicBezTo>
                  <a:cubicBezTo>
                    <a:pt x="296" y="122"/>
                    <a:pt x="298" y="121"/>
                    <a:pt x="301" y="120"/>
                  </a:cubicBezTo>
                  <a:cubicBezTo>
                    <a:pt x="310" y="117"/>
                    <a:pt x="320" y="113"/>
                    <a:pt x="330" y="110"/>
                  </a:cubicBezTo>
                  <a:cubicBezTo>
                    <a:pt x="355" y="101"/>
                    <a:pt x="381" y="99"/>
                    <a:pt x="408" y="108"/>
                  </a:cubicBezTo>
                  <a:cubicBezTo>
                    <a:pt x="410" y="109"/>
                    <a:pt x="412" y="109"/>
                    <a:pt x="413" y="109"/>
                  </a:cubicBezTo>
                  <a:cubicBezTo>
                    <a:pt x="417" y="110"/>
                    <a:pt x="419" y="109"/>
                    <a:pt x="425" y="104"/>
                  </a:cubicBezTo>
                  <a:cubicBezTo>
                    <a:pt x="418" y="91"/>
                    <a:pt x="408" y="82"/>
                    <a:pt x="397" y="74"/>
                  </a:cubicBezTo>
                  <a:cubicBezTo>
                    <a:pt x="396" y="74"/>
                    <a:pt x="396" y="73"/>
                    <a:pt x="395" y="73"/>
                  </a:cubicBezTo>
                  <a:cubicBezTo>
                    <a:pt x="386" y="67"/>
                    <a:pt x="377" y="61"/>
                    <a:pt x="368" y="56"/>
                  </a:cubicBezTo>
                  <a:cubicBezTo>
                    <a:pt x="360" y="50"/>
                    <a:pt x="350" y="44"/>
                    <a:pt x="341" y="39"/>
                  </a:cubicBezTo>
                  <a:cubicBezTo>
                    <a:pt x="339" y="38"/>
                    <a:pt x="337" y="37"/>
                    <a:pt x="335" y="36"/>
                  </a:cubicBezTo>
                  <a:cubicBezTo>
                    <a:pt x="308" y="22"/>
                    <a:pt x="278" y="12"/>
                    <a:pt x="254" y="7"/>
                  </a:cubicBezTo>
                  <a:cubicBezTo>
                    <a:pt x="245" y="4"/>
                    <a:pt x="236" y="3"/>
                    <a:pt x="227" y="2"/>
                  </a:cubicBezTo>
                  <a:cubicBezTo>
                    <a:pt x="224" y="1"/>
                    <a:pt x="222" y="1"/>
                    <a:pt x="219" y="1"/>
                  </a:cubicBezTo>
                  <a:cubicBezTo>
                    <a:pt x="206" y="0"/>
                    <a:pt x="193" y="0"/>
                    <a:pt x="180" y="1"/>
                  </a:cubicBezTo>
                  <a:cubicBezTo>
                    <a:pt x="178" y="1"/>
                    <a:pt x="175" y="1"/>
                    <a:pt x="172" y="1"/>
                  </a:cubicBezTo>
                  <a:cubicBezTo>
                    <a:pt x="134" y="6"/>
                    <a:pt x="99" y="19"/>
                    <a:pt x="65" y="36"/>
                  </a:cubicBezTo>
                  <a:cubicBezTo>
                    <a:pt x="63" y="37"/>
                    <a:pt x="61" y="38"/>
                    <a:pt x="59" y="39"/>
                  </a:cubicBezTo>
                  <a:cubicBezTo>
                    <a:pt x="41" y="49"/>
                    <a:pt x="24" y="59"/>
                    <a:pt x="6" y="70"/>
                  </a:cubicBezTo>
                  <a:cubicBezTo>
                    <a:pt x="4" y="72"/>
                    <a:pt x="2" y="73"/>
                    <a:pt x="0" y="75"/>
                  </a:cubicBezTo>
                  <a:cubicBezTo>
                    <a:pt x="0" y="75"/>
                    <a:pt x="1" y="75"/>
                    <a:pt x="2" y="75"/>
                  </a:cubicBezTo>
                  <a:cubicBezTo>
                    <a:pt x="45" y="77"/>
                    <a:pt x="64" y="105"/>
                    <a:pt x="80" y="139"/>
                  </a:cubicBezTo>
                  <a:cubicBezTo>
                    <a:pt x="81" y="142"/>
                    <a:pt x="82" y="144"/>
                    <a:pt x="82" y="146"/>
                  </a:cubicBezTo>
                  <a:cubicBezTo>
                    <a:pt x="85" y="151"/>
                    <a:pt x="87" y="156"/>
                    <a:pt x="89" y="161"/>
                  </a:cubicBezTo>
                  <a:cubicBezTo>
                    <a:pt x="97" y="182"/>
                    <a:pt x="109" y="224"/>
                    <a:pt x="132" y="238"/>
                  </a:cubicBezTo>
                  <a:cubicBezTo>
                    <a:pt x="134" y="239"/>
                    <a:pt x="136" y="240"/>
                    <a:pt x="139" y="241"/>
                  </a:cubicBezTo>
                  <a:cubicBezTo>
                    <a:pt x="139" y="241"/>
                    <a:pt x="140" y="241"/>
                    <a:pt x="141" y="241"/>
                  </a:cubicBezTo>
                  <a:cubicBezTo>
                    <a:pt x="139" y="244"/>
                    <a:pt x="137" y="246"/>
                    <a:pt x="135" y="248"/>
                  </a:cubicBezTo>
                  <a:cubicBezTo>
                    <a:pt x="133" y="249"/>
                    <a:pt x="132" y="251"/>
                    <a:pt x="130" y="252"/>
                  </a:cubicBezTo>
                  <a:cubicBezTo>
                    <a:pt x="129" y="253"/>
                    <a:pt x="127" y="255"/>
                    <a:pt x="125" y="256"/>
                  </a:cubicBezTo>
                  <a:cubicBezTo>
                    <a:pt x="100" y="280"/>
                    <a:pt x="80" y="307"/>
                    <a:pt x="65" y="337"/>
                  </a:cubicBezTo>
                  <a:cubicBezTo>
                    <a:pt x="64" y="339"/>
                    <a:pt x="63" y="342"/>
                    <a:pt x="62" y="344"/>
                  </a:cubicBezTo>
                  <a:cubicBezTo>
                    <a:pt x="51" y="367"/>
                    <a:pt x="42" y="393"/>
                    <a:pt x="38" y="421"/>
                  </a:cubicBezTo>
                  <a:cubicBezTo>
                    <a:pt x="36" y="433"/>
                    <a:pt x="34" y="445"/>
                    <a:pt x="33" y="457"/>
                  </a:cubicBezTo>
                  <a:cubicBezTo>
                    <a:pt x="33" y="460"/>
                    <a:pt x="32" y="463"/>
                    <a:pt x="32" y="465"/>
                  </a:cubicBezTo>
                  <a:cubicBezTo>
                    <a:pt x="32" y="473"/>
                    <a:pt x="31" y="481"/>
                    <a:pt x="31" y="489"/>
                  </a:cubicBezTo>
                  <a:cubicBezTo>
                    <a:pt x="31" y="492"/>
                    <a:pt x="31" y="495"/>
                    <a:pt x="31" y="498"/>
                  </a:cubicBezTo>
                  <a:cubicBezTo>
                    <a:pt x="31" y="534"/>
                    <a:pt x="35" y="571"/>
                    <a:pt x="41" y="607"/>
                  </a:cubicBezTo>
                  <a:cubicBezTo>
                    <a:pt x="42" y="611"/>
                    <a:pt x="44" y="615"/>
                    <a:pt x="45" y="620"/>
                  </a:cubicBezTo>
                  <a:cubicBezTo>
                    <a:pt x="46" y="623"/>
                    <a:pt x="47" y="625"/>
                    <a:pt x="48" y="629"/>
                  </a:cubicBezTo>
                  <a:cubicBezTo>
                    <a:pt x="50" y="628"/>
                    <a:pt x="52" y="627"/>
                    <a:pt x="54" y="626"/>
                  </a:cubicBezTo>
                  <a:cubicBezTo>
                    <a:pt x="65" y="622"/>
                    <a:pt x="74" y="619"/>
                    <a:pt x="82" y="615"/>
                  </a:cubicBezTo>
                  <a:cubicBezTo>
                    <a:pt x="101" y="605"/>
                    <a:pt x="121" y="603"/>
                    <a:pt x="141" y="610"/>
                  </a:cubicBezTo>
                  <a:cubicBezTo>
                    <a:pt x="157" y="615"/>
                    <a:pt x="172" y="620"/>
                    <a:pt x="187" y="626"/>
                  </a:cubicBezTo>
                  <a:cubicBezTo>
                    <a:pt x="189" y="627"/>
                    <a:pt x="191" y="628"/>
                    <a:pt x="193" y="629"/>
                  </a:cubicBezTo>
                  <a:cubicBezTo>
                    <a:pt x="201" y="632"/>
                    <a:pt x="209" y="636"/>
                    <a:pt x="217" y="639"/>
                  </a:cubicBezTo>
                  <a:cubicBezTo>
                    <a:pt x="227" y="644"/>
                    <a:pt x="238" y="649"/>
                    <a:pt x="249" y="653"/>
                  </a:cubicBezTo>
                  <a:cubicBezTo>
                    <a:pt x="266" y="660"/>
                    <a:pt x="285" y="666"/>
                    <a:pt x="303" y="671"/>
                  </a:cubicBezTo>
                  <a:cubicBezTo>
                    <a:pt x="304" y="671"/>
                    <a:pt x="306" y="672"/>
                    <a:pt x="307" y="672"/>
                  </a:cubicBezTo>
                  <a:cubicBezTo>
                    <a:pt x="308" y="672"/>
                    <a:pt x="309" y="672"/>
                    <a:pt x="310" y="672"/>
                  </a:cubicBezTo>
                  <a:cubicBezTo>
                    <a:pt x="336" y="677"/>
                    <a:pt x="360" y="674"/>
                    <a:pt x="384" y="664"/>
                  </a:cubicBezTo>
                  <a:cubicBezTo>
                    <a:pt x="386" y="663"/>
                    <a:pt x="388" y="662"/>
                    <a:pt x="390" y="661"/>
                  </a:cubicBezTo>
                  <a:cubicBezTo>
                    <a:pt x="391" y="661"/>
                    <a:pt x="393" y="660"/>
                    <a:pt x="394" y="659"/>
                  </a:cubicBezTo>
                  <a:cubicBezTo>
                    <a:pt x="413" y="650"/>
                    <a:pt x="431" y="641"/>
                    <a:pt x="452" y="630"/>
                  </a:cubicBezTo>
                  <a:cubicBezTo>
                    <a:pt x="452" y="637"/>
                    <a:pt x="452" y="642"/>
                    <a:pt x="451" y="646"/>
                  </a:cubicBezTo>
                  <a:cubicBezTo>
                    <a:pt x="450" y="655"/>
                    <a:pt x="452" y="663"/>
                    <a:pt x="456" y="670"/>
                  </a:cubicBezTo>
                  <a:cubicBezTo>
                    <a:pt x="457" y="671"/>
                    <a:pt x="458" y="673"/>
                    <a:pt x="460" y="675"/>
                  </a:cubicBezTo>
                  <a:cubicBezTo>
                    <a:pt x="461" y="676"/>
                    <a:pt x="462" y="678"/>
                    <a:pt x="463" y="679"/>
                  </a:cubicBezTo>
                  <a:cubicBezTo>
                    <a:pt x="474" y="689"/>
                    <a:pt x="486" y="693"/>
                    <a:pt x="499" y="695"/>
                  </a:cubicBezTo>
                  <a:cubicBezTo>
                    <a:pt x="519" y="698"/>
                    <a:pt x="538" y="694"/>
                    <a:pt x="557" y="686"/>
                  </a:cubicBezTo>
                  <a:cubicBezTo>
                    <a:pt x="558" y="685"/>
                    <a:pt x="559" y="685"/>
                    <a:pt x="560" y="684"/>
                  </a:cubicBezTo>
                  <a:cubicBezTo>
                    <a:pt x="561" y="684"/>
                    <a:pt x="562" y="683"/>
                    <a:pt x="563" y="683"/>
                  </a:cubicBezTo>
                  <a:cubicBezTo>
                    <a:pt x="583" y="673"/>
                    <a:pt x="601" y="660"/>
                    <a:pt x="618" y="645"/>
                  </a:cubicBezTo>
                  <a:cubicBezTo>
                    <a:pt x="626" y="637"/>
                    <a:pt x="635" y="629"/>
                    <a:pt x="643" y="621"/>
                  </a:cubicBezTo>
                  <a:cubicBezTo>
                    <a:pt x="645" y="620"/>
                    <a:pt x="647" y="618"/>
                    <a:pt x="648" y="617"/>
                  </a:cubicBezTo>
                  <a:cubicBezTo>
                    <a:pt x="662" y="604"/>
                    <a:pt x="676" y="591"/>
                    <a:pt x="689" y="578"/>
                  </a:cubicBezTo>
                  <a:cubicBezTo>
                    <a:pt x="700" y="568"/>
                    <a:pt x="711" y="558"/>
                    <a:pt x="722" y="548"/>
                  </a:cubicBezTo>
                  <a:cubicBezTo>
                    <a:pt x="723" y="547"/>
                    <a:pt x="725" y="545"/>
                    <a:pt x="727" y="544"/>
                  </a:cubicBezTo>
                  <a:cubicBezTo>
                    <a:pt x="737" y="535"/>
                    <a:pt x="748" y="526"/>
                    <a:pt x="760" y="518"/>
                  </a:cubicBezTo>
                  <a:cubicBezTo>
                    <a:pt x="765" y="514"/>
                    <a:pt x="770" y="511"/>
                    <a:pt x="776" y="507"/>
                  </a:cubicBezTo>
                  <a:cubicBezTo>
                    <a:pt x="779" y="505"/>
                    <a:pt x="781" y="504"/>
                    <a:pt x="784" y="502"/>
                  </a:cubicBezTo>
                  <a:cubicBezTo>
                    <a:pt x="794" y="498"/>
                    <a:pt x="803" y="494"/>
                    <a:pt x="814" y="493"/>
                  </a:cubicBezTo>
                  <a:cubicBezTo>
                    <a:pt x="815" y="493"/>
                    <a:pt x="816" y="493"/>
                    <a:pt x="817" y="4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7" name="Freeform 21"/>
            <p:cNvSpPr/>
            <p:nvPr>
              <p:custDataLst>
                <p:tags r:id="rId19"/>
              </p:custDataLst>
            </p:nvPr>
          </p:nvSpPr>
          <p:spPr bwMode="auto">
            <a:xfrm>
              <a:off x="8164513" y="3014663"/>
              <a:ext cx="2482850" cy="1689100"/>
            </a:xfrm>
            <a:custGeom>
              <a:avLst/>
              <a:gdLst>
                <a:gd name="T0" fmla="*/ 590 w 661"/>
                <a:gd name="T1" fmla="*/ 69 h 450"/>
                <a:gd name="T2" fmla="*/ 539 w 661"/>
                <a:gd name="T3" fmla="*/ 31 h 450"/>
                <a:gd name="T4" fmla="*/ 502 w 661"/>
                <a:gd name="T5" fmla="*/ 15 h 450"/>
                <a:gd name="T6" fmla="*/ 433 w 661"/>
                <a:gd name="T7" fmla="*/ 1 h 450"/>
                <a:gd name="T8" fmla="*/ 350 w 661"/>
                <a:gd name="T9" fmla="*/ 6 h 450"/>
                <a:gd name="T10" fmla="*/ 273 w 661"/>
                <a:gd name="T11" fmla="*/ 51 h 450"/>
                <a:gd name="T12" fmla="*/ 205 w 661"/>
                <a:gd name="T13" fmla="*/ 72 h 450"/>
                <a:gd name="T14" fmla="*/ 221 w 661"/>
                <a:gd name="T15" fmla="*/ 59 h 450"/>
                <a:gd name="T16" fmla="*/ 246 w 661"/>
                <a:gd name="T17" fmla="*/ 40 h 450"/>
                <a:gd name="T18" fmla="*/ 153 w 661"/>
                <a:gd name="T19" fmla="*/ 97 h 450"/>
                <a:gd name="T20" fmla="*/ 77 w 661"/>
                <a:gd name="T21" fmla="*/ 173 h 450"/>
                <a:gd name="T22" fmla="*/ 38 w 661"/>
                <a:gd name="T23" fmla="*/ 228 h 450"/>
                <a:gd name="T24" fmla="*/ 16 w 661"/>
                <a:gd name="T25" fmla="*/ 272 h 450"/>
                <a:gd name="T26" fmla="*/ 0 w 661"/>
                <a:gd name="T27" fmla="*/ 316 h 450"/>
                <a:gd name="T28" fmla="*/ 7 w 661"/>
                <a:gd name="T29" fmla="*/ 319 h 450"/>
                <a:gd name="T30" fmla="*/ 25 w 661"/>
                <a:gd name="T31" fmla="*/ 281 h 450"/>
                <a:gd name="T32" fmla="*/ 76 w 661"/>
                <a:gd name="T33" fmla="*/ 208 h 450"/>
                <a:gd name="T34" fmla="*/ 140 w 661"/>
                <a:gd name="T35" fmla="*/ 146 h 450"/>
                <a:gd name="T36" fmla="*/ 229 w 661"/>
                <a:gd name="T37" fmla="*/ 90 h 450"/>
                <a:gd name="T38" fmla="*/ 289 w 661"/>
                <a:gd name="T39" fmla="*/ 67 h 450"/>
                <a:gd name="T40" fmla="*/ 400 w 661"/>
                <a:gd name="T41" fmla="*/ 51 h 450"/>
                <a:gd name="T42" fmla="*/ 457 w 661"/>
                <a:gd name="T43" fmla="*/ 59 h 450"/>
                <a:gd name="T44" fmla="*/ 550 w 661"/>
                <a:gd name="T45" fmla="*/ 118 h 450"/>
                <a:gd name="T46" fmla="*/ 571 w 661"/>
                <a:gd name="T47" fmla="*/ 150 h 450"/>
                <a:gd name="T48" fmla="*/ 578 w 661"/>
                <a:gd name="T49" fmla="*/ 168 h 450"/>
                <a:gd name="T50" fmla="*/ 586 w 661"/>
                <a:gd name="T51" fmla="*/ 236 h 450"/>
                <a:gd name="T52" fmla="*/ 554 w 661"/>
                <a:gd name="T53" fmla="*/ 345 h 450"/>
                <a:gd name="T54" fmla="*/ 507 w 661"/>
                <a:gd name="T55" fmla="*/ 371 h 450"/>
                <a:gd name="T56" fmla="*/ 498 w 661"/>
                <a:gd name="T57" fmla="*/ 371 h 450"/>
                <a:gd name="T58" fmla="*/ 498 w 661"/>
                <a:gd name="T59" fmla="*/ 371 h 450"/>
                <a:gd name="T60" fmla="*/ 493 w 661"/>
                <a:gd name="T61" fmla="*/ 370 h 450"/>
                <a:gd name="T62" fmla="*/ 490 w 661"/>
                <a:gd name="T63" fmla="*/ 369 h 450"/>
                <a:gd name="T64" fmla="*/ 460 w 661"/>
                <a:gd name="T65" fmla="*/ 349 h 450"/>
                <a:gd name="T66" fmla="*/ 439 w 661"/>
                <a:gd name="T67" fmla="*/ 301 h 450"/>
                <a:gd name="T68" fmla="*/ 448 w 661"/>
                <a:gd name="T69" fmla="*/ 243 h 450"/>
                <a:gd name="T70" fmla="*/ 489 w 661"/>
                <a:gd name="T71" fmla="*/ 228 h 450"/>
                <a:gd name="T72" fmla="*/ 522 w 661"/>
                <a:gd name="T73" fmla="*/ 235 h 450"/>
                <a:gd name="T74" fmla="*/ 513 w 661"/>
                <a:gd name="T75" fmla="*/ 218 h 450"/>
                <a:gd name="T76" fmla="*/ 464 w 661"/>
                <a:gd name="T77" fmla="*/ 201 h 450"/>
                <a:gd name="T78" fmla="*/ 422 w 661"/>
                <a:gd name="T79" fmla="*/ 214 h 450"/>
                <a:gd name="T80" fmla="*/ 393 w 661"/>
                <a:gd name="T81" fmla="*/ 252 h 450"/>
                <a:gd name="T82" fmla="*/ 382 w 661"/>
                <a:gd name="T83" fmla="*/ 305 h 450"/>
                <a:gd name="T84" fmla="*/ 392 w 661"/>
                <a:gd name="T85" fmla="*/ 363 h 450"/>
                <a:gd name="T86" fmla="*/ 414 w 661"/>
                <a:gd name="T87" fmla="*/ 403 h 450"/>
                <a:gd name="T88" fmla="*/ 483 w 661"/>
                <a:gd name="T89" fmla="*/ 446 h 450"/>
                <a:gd name="T90" fmla="*/ 486 w 661"/>
                <a:gd name="T91" fmla="*/ 447 h 450"/>
                <a:gd name="T92" fmla="*/ 497 w 661"/>
                <a:gd name="T93" fmla="*/ 449 h 450"/>
                <a:gd name="T94" fmla="*/ 510 w 661"/>
                <a:gd name="T95" fmla="*/ 450 h 450"/>
                <a:gd name="T96" fmla="*/ 564 w 661"/>
                <a:gd name="T97" fmla="*/ 440 h 450"/>
                <a:gd name="T98" fmla="*/ 609 w 661"/>
                <a:gd name="T99" fmla="*/ 409 h 450"/>
                <a:gd name="T100" fmla="*/ 637 w 661"/>
                <a:gd name="T101" fmla="*/ 367 h 450"/>
                <a:gd name="T102" fmla="*/ 658 w 661"/>
                <a:gd name="T103" fmla="*/ 294 h 450"/>
                <a:gd name="T104" fmla="*/ 647 w 661"/>
                <a:gd name="T105" fmla="*/ 163 h 450"/>
                <a:gd name="T106" fmla="*/ 638 w 661"/>
                <a:gd name="T107" fmla="*/ 136 h 450"/>
                <a:gd name="T108" fmla="*/ 628 w 661"/>
                <a:gd name="T109" fmla="*/ 11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1" h="450">
                  <a:moveTo>
                    <a:pt x="600" y="79"/>
                  </a:moveTo>
                  <a:cubicBezTo>
                    <a:pt x="598" y="77"/>
                    <a:pt x="596" y="76"/>
                    <a:pt x="595" y="74"/>
                  </a:cubicBezTo>
                  <a:cubicBezTo>
                    <a:pt x="593" y="72"/>
                    <a:pt x="592" y="71"/>
                    <a:pt x="590" y="69"/>
                  </a:cubicBezTo>
                  <a:cubicBezTo>
                    <a:pt x="584" y="63"/>
                    <a:pt x="578" y="58"/>
                    <a:pt x="572" y="52"/>
                  </a:cubicBezTo>
                  <a:cubicBezTo>
                    <a:pt x="562" y="45"/>
                    <a:pt x="553" y="39"/>
                    <a:pt x="542" y="33"/>
                  </a:cubicBezTo>
                  <a:cubicBezTo>
                    <a:pt x="541" y="32"/>
                    <a:pt x="540" y="32"/>
                    <a:pt x="539" y="31"/>
                  </a:cubicBezTo>
                  <a:cubicBezTo>
                    <a:pt x="534" y="28"/>
                    <a:pt x="529" y="25"/>
                    <a:pt x="523" y="23"/>
                  </a:cubicBezTo>
                  <a:cubicBezTo>
                    <a:pt x="517" y="20"/>
                    <a:pt x="511" y="18"/>
                    <a:pt x="505" y="15"/>
                  </a:cubicBezTo>
                  <a:cubicBezTo>
                    <a:pt x="504" y="15"/>
                    <a:pt x="503" y="15"/>
                    <a:pt x="502" y="15"/>
                  </a:cubicBezTo>
                  <a:cubicBezTo>
                    <a:pt x="500" y="14"/>
                    <a:pt x="498" y="13"/>
                    <a:pt x="495" y="12"/>
                  </a:cubicBezTo>
                  <a:cubicBezTo>
                    <a:pt x="487" y="9"/>
                    <a:pt x="478" y="7"/>
                    <a:pt x="469" y="5"/>
                  </a:cubicBezTo>
                  <a:cubicBezTo>
                    <a:pt x="457" y="3"/>
                    <a:pt x="445" y="1"/>
                    <a:pt x="433" y="1"/>
                  </a:cubicBezTo>
                  <a:cubicBezTo>
                    <a:pt x="421" y="0"/>
                    <a:pt x="409" y="0"/>
                    <a:pt x="397" y="0"/>
                  </a:cubicBezTo>
                  <a:cubicBezTo>
                    <a:pt x="385" y="1"/>
                    <a:pt x="374" y="2"/>
                    <a:pt x="362" y="4"/>
                  </a:cubicBezTo>
                  <a:cubicBezTo>
                    <a:pt x="358" y="4"/>
                    <a:pt x="354" y="5"/>
                    <a:pt x="350" y="6"/>
                  </a:cubicBezTo>
                  <a:cubicBezTo>
                    <a:pt x="349" y="6"/>
                    <a:pt x="347" y="6"/>
                    <a:pt x="346" y="7"/>
                  </a:cubicBezTo>
                  <a:cubicBezTo>
                    <a:pt x="345" y="7"/>
                    <a:pt x="344" y="8"/>
                    <a:pt x="344" y="8"/>
                  </a:cubicBezTo>
                  <a:cubicBezTo>
                    <a:pt x="318" y="27"/>
                    <a:pt x="294" y="41"/>
                    <a:pt x="273" y="51"/>
                  </a:cubicBezTo>
                  <a:cubicBezTo>
                    <a:pt x="253" y="60"/>
                    <a:pt x="235" y="66"/>
                    <a:pt x="223" y="68"/>
                  </a:cubicBezTo>
                  <a:cubicBezTo>
                    <a:pt x="217" y="70"/>
                    <a:pt x="213" y="71"/>
                    <a:pt x="210" y="71"/>
                  </a:cubicBezTo>
                  <a:cubicBezTo>
                    <a:pt x="207" y="72"/>
                    <a:pt x="205" y="72"/>
                    <a:pt x="205" y="72"/>
                  </a:cubicBezTo>
                  <a:cubicBezTo>
                    <a:pt x="203" y="64"/>
                    <a:pt x="203" y="64"/>
                    <a:pt x="203" y="64"/>
                  </a:cubicBezTo>
                  <a:cubicBezTo>
                    <a:pt x="203" y="64"/>
                    <a:pt x="205" y="64"/>
                    <a:pt x="208" y="63"/>
                  </a:cubicBezTo>
                  <a:cubicBezTo>
                    <a:pt x="211" y="62"/>
                    <a:pt x="215" y="61"/>
                    <a:pt x="221" y="59"/>
                  </a:cubicBezTo>
                  <a:cubicBezTo>
                    <a:pt x="232" y="55"/>
                    <a:pt x="248" y="49"/>
                    <a:pt x="267" y="38"/>
                  </a:cubicBezTo>
                  <a:cubicBezTo>
                    <a:pt x="276" y="33"/>
                    <a:pt x="285" y="27"/>
                    <a:pt x="295" y="20"/>
                  </a:cubicBezTo>
                  <a:cubicBezTo>
                    <a:pt x="278" y="26"/>
                    <a:pt x="262" y="32"/>
                    <a:pt x="246" y="40"/>
                  </a:cubicBezTo>
                  <a:cubicBezTo>
                    <a:pt x="244" y="41"/>
                    <a:pt x="242" y="42"/>
                    <a:pt x="240" y="43"/>
                  </a:cubicBezTo>
                  <a:cubicBezTo>
                    <a:pt x="230" y="47"/>
                    <a:pt x="221" y="52"/>
                    <a:pt x="212" y="58"/>
                  </a:cubicBezTo>
                  <a:cubicBezTo>
                    <a:pt x="190" y="70"/>
                    <a:pt x="171" y="83"/>
                    <a:pt x="153" y="97"/>
                  </a:cubicBezTo>
                  <a:cubicBezTo>
                    <a:pt x="151" y="99"/>
                    <a:pt x="150" y="100"/>
                    <a:pt x="148" y="102"/>
                  </a:cubicBezTo>
                  <a:cubicBezTo>
                    <a:pt x="139" y="109"/>
                    <a:pt x="130" y="117"/>
                    <a:pt x="122" y="125"/>
                  </a:cubicBezTo>
                  <a:cubicBezTo>
                    <a:pt x="105" y="141"/>
                    <a:pt x="90" y="157"/>
                    <a:pt x="77" y="173"/>
                  </a:cubicBezTo>
                  <a:cubicBezTo>
                    <a:pt x="76" y="174"/>
                    <a:pt x="74" y="176"/>
                    <a:pt x="73" y="178"/>
                  </a:cubicBezTo>
                  <a:cubicBezTo>
                    <a:pt x="68" y="184"/>
                    <a:pt x="64" y="190"/>
                    <a:pt x="60" y="195"/>
                  </a:cubicBezTo>
                  <a:cubicBezTo>
                    <a:pt x="51" y="207"/>
                    <a:pt x="44" y="218"/>
                    <a:pt x="38" y="228"/>
                  </a:cubicBezTo>
                  <a:cubicBezTo>
                    <a:pt x="32" y="239"/>
                    <a:pt x="27" y="249"/>
                    <a:pt x="23" y="258"/>
                  </a:cubicBezTo>
                  <a:cubicBezTo>
                    <a:pt x="21" y="260"/>
                    <a:pt x="20" y="263"/>
                    <a:pt x="19" y="266"/>
                  </a:cubicBezTo>
                  <a:cubicBezTo>
                    <a:pt x="18" y="268"/>
                    <a:pt x="17" y="270"/>
                    <a:pt x="16" y="272"/>
                  </a:cubicBezTo>
                  <a:cubicBezTo>
                    <a:pt x="11" y="283"/>
                    <a:pt x="7" y="293"/>
                    <a:pt x="5" y="300"/>
                  </a:cubicBezTo>
                  <a:cubicBezTo>
                    <a:pt x="3" y="305"/>
                    <a:pt x="2" y="309"/>
                    <a:pt x="1" y="312"/>
                  </a:cubicBezTo>
                  <a:cubicBezTo>
                    <a:pt x="0" y="314"/>
                    <a:pt x="0" y="316"/>
                    <a:pt x="0" y="316"/>
                  </a:cubicBezTo>
                  <a:cubicBezTo>
                    <a:pt x="2" y="317"/>
                    <a:pt x="2" y="317"/>
                    <a:pt x="2" y="317"/>
                  </a:cubicBezTo>
                  <a:cubicBezTo>
                    <a:pt x="4" y="317"/>
                    <a:pt x="4" y="317"/>
                    <a:pt x="4" y="317"/>
                  </a:cubicBezTo>
                  <a:cubicBezTo>
                    <a:pt x="7" y="319"/>
                    <a:pt x="7" y="319"/>
                    <a:pt x="7" y="319"/>
                  </a:cubicBezTo>
                  <a:cubicBezTo>
                    <a:pt x="7" y="319"/>
                    <a:pt x="8" y="317"/>
                    <a:pt x="9" y="315"/>
                  </a:cubicBezTo>
                  <a:cubicBezTo>
                    <a:pt x="10" y="312"/>
                    <a:pt x="12" y="309"/>
                    <a:pt x="14" y="304"/>
                  </a:cubicBezTo>
                  <a:cubicBezTo>
                    <a:pt x="17" y="298"/>
                    <a:pt x="20" y="290"/>
                    <a:pt x="25" y="281"/>
                  </a:cubicBezTo>
                  <a:cubicBezTo>
                    <a:pt x="26" y="279"/>
                    <a:pt x="27" y="277"/>
                    <a:pt x="29" y="275"/>
                  </a:cubicBezTo>
                  <a:cubicBezTo>
                    <a:pt x="31" y="272"/>
                    <a:pt x="33" y="268"/>
                    <a:pt x="35" y="264"/>
                  </a:cubicBezTo>
                  <a:cubicBezTo>
                    <a:pt x="45" y="248"/>
                    <a:pt x="58" y="228"/>
                    <a:pt x="76" y="208"/>
                  </a:cubicBezTo>
                  <a:cubicBezTo>
                    <a:pt x="80" y="203"/>
                    <a:pt x="84" y="198"/>
                    <a:pt x="89" y="193"/>
                  </a:cubicBezTo>
                  <a:cubicBezTo>
                    <a:pt x="90" y="192"/>
                    <a:pt x="92" y="190"/>
                    <a:pt x="93" y="189"/>
                  </a:cubicBezTo>
                  <a:cubicBezTo>
                    <a:pt x="107" y="174"/>
                    <a:pt x="122" y="160"/>
                    <a:pt x="140" y="146"/>
                  </a:cubicBezTo>
                  <a:cubicBezTo>
                    <a:pt x="150" y="138"/>
                    <a:pt x="160" y="131"/>
                    <a:pt x="170" y="124"/>
                  </a:cubicBezTo>
                  <a:cubicBezTo>
                    <a:pt x="172" y="123"/>
                    <a:pt x="174" y="121"/>
                    <a:pt x="176" y="120"/>
                  </a:cubicBezTo>
                  <a:cubicBezTo>
                    <a:pt x="192" y="110"/>
                    <a:pt x="210" y="99"/>
                    <a:pt x="229" y="90"/>
                  </a:cubicBezTo>
                  <a:cubicBezTo>
                    <a:pt x="242" y="84"/>
                    <a:pt x="256" y="78"/>
                    <a:pt x="271" y="73"/>
                  </a:cubicBezTo>
                  <a:cubicBezTo>
                    <a:pt x="273" y="72"/>
                    <a:pt x="275" y="72"/>
                    <a:pt x="277" y="71"/>
                  </a:cubicBezTo>
                  <a:cubicBezTo>
                    <a:pt x="281" y="69"/>
                    <a:pt x="285" y="68"/>
                    <a:pt x="289" y="67"/>
                  </a:cubicBezTo>
                  <a:cubicBezTo>
                    <a:pt x="293" y="66"/>
                    <a:pt x="298" y="64"/>
                    <a:pt x="302" y="63"/>
                  </a:cubicBezTo>
                  <a:cubicBezTo>
                    <a:pt x="314" y="60"/>
                    <a:pt x="326" y="57"/>
                    <a:pt x="339" y="55"/>
                  </a:cubicBezTo>
                  <a:cubicBezTo>
                    <a:pt x="359" y="52"/>
                    <a:pt x="379" y="50"/>
                    <a:pt x="400" y="51"/>
                  </a:cubicBezTo>
                  <a:cubicBezTo>
                    <a:pt x="403" y="51"/>
                    <a:pt x="406" y="51"/>
                    <a:pt x="409" y="51"/>
                  </a:cubicBezTo>
                  <a:cubicBezTo>
                    <a:pt x="423" y="52"/>
                    <a:pt x="437" y="54"/>
                    <a:pt x="450" y="57"/>
                  </a:cubicBezTo>
                  <a:cubicBezTo>
                    <a:pt x="452" y="58"/>
                    <a:pt x="455" y="58"/>
                    <a:pt x="457" y="59"/>
                  </a:cubicBezTo>
                  <a:cubicBezTo>
                    <a:pt x="457" y="59"/>
                    <a:pt x="457" y="59"/>
                    <a:pt x="458" y="59"/>
                  </a:cubicBezTo>
                  <a:cubicBezTo>
                    <a:pt x="492" y="68"/>
                    <a:pt x="523" y="87"/>
                    <a:pt x="546" y="113"/>
                  </a:cubicBezTo>
                  <a:cubicBezTo>
                    <a:pt x="548" y="114"/>
                    <a:pt x="549" y="116"/>
                    <a:pt x="550" y="118"/>
                  </a:cubicBezTo>
                  <a:cubicBezTo>
                    <a:pt x="551" y="118"/>
                    <a:pt x="551" y="119"/>
                    <a:pt x="552" y="120"/>
                  </a:cubicBezTo>
                  <a:cubicBezTo>
                    <a:pt x="558" y="127"/>
                    <a:pt x="563" y="135"/>
                    <a:pt x="568" y="143"/>
                  </a:cubicBezTo>
                  <a:cubicBezTo>
                    <a:pt x="571" y="150"/>
                    <a:pt x="571" y="150"/>
                    <a:pt x="571" y="150"/>
                  </a:cubicBezTo>
                  <a:cubicBezTo>
                    <a:pt x="572" y="150"/>
                    <a:pt x="574" y="155"/>
                    <a:pt x="574" y="156"/>
                  </a:cubicBezTo>
                  <a:cubicBezTo>
                    <a:pt x="575" y="157"/>
                    <a:pt x="576" y="160"/>
                    <a:pt x="576" y="162"/>
                  </a:cubicBezTo>
                  <a:cubicBezTo>
                    <a:pt x="577" y="164"/>
                    <a:pt x="578" y="166"/>
                    <a:pt x="578" y="168"/>
                  </a:cubicBezTo>
                  <a:cubicBezTo>
                    <a:pt x="584" y="185"/>
                    <a:pt x="586" y="205"/>
                    <a:pt x="586" y="224"/>
                  </a:cubicBezTo>
                  <a:cubicBezTo>
                    <a:pt x="586" y="224"/>
                    <a:pt x="586" y="224"/>
                    <a:pt x="586" y="224"/>
                  </a:cubicBezTo>
                  <a:cubicBezTo>
                    <a:pt x="586" y="228"/>
                    <a:pt x="586" y="232"/>
                    <a:pt x="586" y="236"/>
                  </a:cubicBezTo>
                  <a:cubicBezTo>
                    <a:pt x="585" y="251"/>
                    <a:pt x="583" y="267"/>
                    <a:pt x="580" y="281"/>
                  </a:cubicBezTo>
                  <a:cubicBezTo>
                    <a:pt x="576" y="299"/>
                    <a:pt x="570" y="316"/>
                    <a:pt x="563" y="330"/>
                  </a:cubicBezTo>
                  <a:cubicBezTo>
                    <a:pt x="560" y="336"/>
                    <a:pt x="557" y="341"/>
                    <a:pt x="554" y="345"/>
                  </a:cubicBezTo>
                  <a:cubicBezTo>
                    <a:pt x="552" y="347"/>
                    <a:pt x="551" y="349"/>
                    <a:pt x="550" y="351"/>
                  </a:cubicBezTo>
                  <a:cubicBezTo>
                    <a:pt x="546" y="355"/>
                    <a:pt x="542" y="358"/>
                    <a:pt x="538" y="361"/>
                  </a:cubicBezTo>
                  <a:cubicBezTo>
                    <a:pt x="529" y="368"/>
                    <a:pt x="520" y="371"/>
                    <a:pt x="507" y="371"/>
                  </a:cubicBezTo>
                  <a:cubicBezTo>
                    <a:pt x="505" y="371"/>
                    <a:pt x="504" y="371"/>
                    <a:pt x="502" y="371"/>
                  </a:cubicBezTo>
                  <a:cubicBezTo>
                    <a:pt x="500" y="371"/>
                    <a:pt x="500" y="371"/>
                    <a:pt x="500" y="371"/>
                  </a:cubicBezTo>
                  <a:cubicBezTo>
                    <a:pt x="498" y="371"/>
                    <a:pt x="498" y="371"/>
                    <a:pt x="498" y="371"/>
                  </a:cubicBezTo>
                  <a:cubicBezTo>
                    <a:pt x="498" y="370"/>
                    <a:pt x="498" y="370"/>
                    <a:pt x="498" y="370"/>
                  </a:cubicBezTo>
                  <a:cubicBezTo>
                    <a:pt x="500" y="371"/>
                    <a:pt x="498" y="371"/>
                    <a:pt x="499" y="371"/>
                  </a:cubicBezTo>
                  <a:cubicBezTo>
                    <a:pt x="498" y="371"/>
                    <a:pt x="498" y="371"/>
                    <a:pt x="498" y="371"/>
                  </a:cubicBezTo>
                  <a:cubicBezTo>
                    <a:pt x="495" y="370"/>
                    <a:pt x="495" y="370"/>
                    <a:pt x="495" y="370"/>
                  </a:cubicBezTo>
                  <a:cubicBezTo>
                    <a:pt x="494" y="370"/>
                    <a:pt x="494" y="370"/>
                    <a:pt x="494" y="370"/>
                  </a:cubicBezTo>
                  <a:cubicBezTo>
                    <a:pt x="493" y="370"/>
                    <a:pt x="494" y="370"/>
                    <a:pt x="493" y="370"/>
                  </a:cubicBezTo>
                  <a:cubicBezTo>
                    <a:pt x="493" y="370"/>
                    <a:pt x="493" y="370"/>
                    <a:pt x="493" y="370"/>
                  </a:cubicBezTo>
                  <a:cubicBezTo>
                    <a:pt x="492" y="370"/>
                    <a:pt x="492" y="370"/>
                    <a:pt x="492" y="369"/>
                  </a:cubicBezTo>
                  <a:cubicBezTo>
                    <a:pt x="491" y="369"/>
                    <a:pt x="490" y="369"/>
                    <a:pt x="490" y="369"/>
                  </a:cubicBezTo>
                  <a:cubicBezTo>
                    <a:pt x="485" y="368"/>
                    <a:pt x="480" y="366"/>
                    <a:pt x="475" y="363"/>
                  </a:cubicBezTo>
                  <a:cubicBezTo>
                    <a:pt x="472" y="360"/>
                    <a:pt x="468" y="357"/>
                    <a:pt x="465" y="354"/>
                  </a:cubicBezTo>
                  <a:cubicBezTo>
                    <a:pt x="463" y="352"/>
                    <a:pt x="462" y="351"/>
                    <a:pt x="460" y="349"/>
                  </a:cubicBezTo>
                  <a:cubicBezTo>
                    <a:pt x="457" y="345"/>
                    <a:pt x="454" y="341"/>
                    <a:pt x="452" y="337"/>
                  </a:cubicBezTo>
                  <a:cubicBezTo>
                    <a:pt x="449" y="331"/>
                    <a:pt x="446" y="325"/>
                    <a:pt x="444" y="319"/>
                  </a:cubicBezTo>
                  <a:cubicBezTo>
                    <a:pt x="442" y="313"/>
                    <a:pt x="440" y="307"/>
                    <a:pt x="439" y="301"/>
                  </a:cubicBezTo>
                  <a:cubicBezTo>
                    <a:pt x="437" y="289"/>
                    <a:pt x="437" y="277"/>
                    <a:pt x="438" y="267"/>
                  </a:cubicBezTo>
                  <a:cubicBezTo>
                    <a:pt x="440" y="259"/>
                    <a:pt x="442" y="252"/>
                    <a:pt x="446" y="247"/>
                  </a:cubicBezTo>
                  <a:cubicBezTo>
                    <a:pt x="446" y="245"/>
                    <a:pt x="447" y="244"/>
                    <a:pt x="448" y="243"/>
                  </a:cubicBezTo>
                  <a:cubicBezTo>
                    <a:pt x="449" y="242"/>
                    <a:pt x="449" y="242"/>
                    <a:pt x="449" y="241"/>
                  </a:cubicBezTo>
                  <a:cubicBezTo>
                    <a:pt x="454" y="236"/>
                    <a:pt x="460" y="232"/>
                    <a:pt x="467" y="230"/>
                  </a:cubicBezTo>
                  <a:cubicBezTo>
                    <a:pt x="474" y="228"/>
                    <a:pt x="482" y="228"/>
                    <a:pt x="489" y="228"/>
                  </a:cubicBezTo>
                  <a:cubicBezTo>
                    <a:pt x="496" y="229"/>
                    <a:pt x="502" y="230"/>
                    <a:pt x="507" y="231"/>
                  </a:cubicBezTo>
                  <a:cubicBezTo>
                    <a:pt x="512" y="232"/>
                    <a:pt x="516" y="233"/>
                    <a:pt x="518" y="234"/>
                  </a:cubicBezTo>
                  <a:cubicBezTo>
                    <a:pt x="521" y="235"/>
                    <a:pt x="522" y="235"/>
                    <a:pt x="522" y="235"/>
                  </a:cubicBezTo>
                  <a:cubicBezTo>
                    <a:pt x="526" y="228"/>
                    <a:pt x="526" y="228"/>
                    <a:pt x="526" y="228"/>
                  </a:cubicBezTo>
                  <a:cubicBezTo>
                    <a:pt x="526" y="228"/>
                    <a:pt x="525" y="227"/>
                    <a:pt x="523" y="226"/>
                  </a:cubicBezTo>
                  <a:cubicBezTo>
                    <a:pt x="521" y="224"/>
                    <a:pt x="517" y="221"/>
                    <a:pt x="513" y="218"/>
                  </a:cubicBezTo>
                  <a:cubicBezTo>
                    <a:pt x="508" y="215"/>
                    <a:pt x="502" y="211"/>
                    <a:pt x="494" y="208"/>
                  </a:cubicBezTo>
                  <a:cubicBezTo>
                    <a:pt x="487" y="205"/>
                    <a:pt x="478" y="202"/>
                    <a:pt x="466" y="201"/>
                  </a:cubicBezTo>
                  <a:cubicBezTo>
                    <a:pt x="466" y="201"/>
                    <a:pt x="465" y="201"/>
                    <a:pt x="464" y="201"/>
                  </a:cubicBezTo>
                  <a:cubicBezTo>
                    <a:pt x="462" y="201"/>
                    <a:pt x="460" y="201"/>
                    <a:pt x="457" y="201"/>
                  </a:cubicBezTo>
                  <a:cubicBezTo>
                    <a:pt x="447" y="202"/>
                    <a:pt x="434" y="205"/>
                    <a:pt x="423" y="213"/>
                  </a:cubicBezTo>
                  <a:cubicBezTo>
                    <a:pt x="423" y="214"/>
                    <a:pt x="422" y="214"/>
                    <a:pt x="422" y="214"/>
                  </a:cubicBezTo>
                  <a:cubicBezTo>
                    <a:pt x="420" y="216"/>
                    <a:pt x="418" y="217"/>
                    <a:pt x="417" y="219"/>
                  </a:cubicBezTo>
                  <a:cubicBezTo>
                    <a:pt x="413" y="222"/>
                    <a:pt x="409" y="226"/>
                    <a:pt x="406" y="230"/>
                  </a:cubicBezTo>
                  <a:cubicBezTo>
                    <a:pt x="401" y="237"/>
                    <a:pt x="396" y="245"/>
                    <a:pt x="393" y="252"/>
                  </a:cubicBezTo>
                  <a:cubicBezTo>
                    <a:pt x="390" y="259"/>
                    <a:pt x="388" y="265"/>
                    <a:pt x="387" y="271"/>
                  </a:cubicBezTo>
                  <a:cubicBezTo>
                    <a:pt x="386" y="275"/>
                    <a:pt x="385" y="279"/>
                    <a:pt x="384" y="283"/>
                  </a:cubicBezTo>
                  <a:cubicBezTo>
                    <a:pt x="383" y="290"/>
                    <a:pt x="382" y="297"/>
                    <a:pt x="382" y="305"/>
                  </a:cubicBezTo>
                  <a:cubicBezTo>
                    <a:pt x="382" y="312"/>
                    <a:pt x="382" y="319"/>
                    <a:pt x="383" y="327"/>
                  </a:cubicBezTo>
                  <a:cubicBezTo>
                    <a:pt x="384" y="330"/>
                    <a:pt x="384" y="334"/>
                    <a:pt x="385" y="337"/>
                  </a:cubicBezTo>
                  <a:cubicBezTo>
                    <a:pt x="386" y="346"/>
                    <a:pt x="389" y="354"/>
                    <a:pt x="392" y="363"/>
                  </a:cubicBezTo>
                  <a:cubicBezTo>
                    <a:pt x="395" y="373"/>
                    <a:pt x="400" y="383"/>
                    <a:pt x="406" y="392"/>
                  </a:cubicBezTo>
                  <a:cubicBezTo>
                    <a:pt x="408" y="394"/>
                    <a:pt x="409" y="396"/>
                    <a:pt x="410" y="398"/>
                  </a:cubicBezTo>
                  <a:cubicBezTo>
                    <a:pt x="412" y="400"/>
                    <a:pt x="413" y="402"/>
                    <a:pt x="414" y="403"/>
                  </a:cubicBezTo>
                  <a:cubicBezTo>
                    <a:pt x="419" y="409"/>
                    <a:pt x="424" y="415"/>
                    <a:pt x="430" y="420"/>
                  </a:cubicBezTo>
                  <a:cubicBezTo>
                    <a:pt x="440" y="428"/>
                    <a:pt x="451" y="435"/>
                    <a:pt x="464" y="441"/>
                  </a:cubicBezTo>
                  <a:cubicBezTo>
                    <a:pt x="469" y="443"/>
                    <a:pt x="480" y="446"/>
                    <a:pt x="483" y="446"/>
                  </a:cubicBezTo>
                  <a:cubicBezTo>
                    <a:pt x="483" y="447"/>
                    <a:pt x="483" y="447"/>
                    <a:pt x="483" y="447"/>
                  </a:cubicBezTo>
                  <a:cubicBezTo>
                    <a:pt x="484" y="447"/>
                    <a:pt x="482" y="446"/>
                    <a:pt x="485" y="447"/>
                  </a:cubicBezTo>
                  <a:cubicBezTo>
                    <a:pt x="486" y="447"/>
                    <a:pt x="486" y="447"/>
                    <a:pt x="486" y="447"/>
                  </a:cubicBezTo>
                  <a:cubicBezTo>
                    <a:pt x="488" y="448"/>
                    <a:pt x="488" y="448"/>
                    <a:pt x="488" y="448"/>
                  </a:cubicBezTo>
                  <a:cubicBezTo>
                    <a:pt x="493" y="448"/>
                    <a:pt x="493" y="448"/>
                    <a:pt x="493" y="448"/>
                  </a:cubicBezTo>
                  <a:cubicBezTo>
                    <a:pt x="494" y="449"/>
                    <a:pt x="496" y="449"/>
                    <a:pt x="497" y="449"/>
                  </a:cubicBezTo>
                  <a:cubicBezTo>
                    <a:pt x="499" y="449"/>
                    <a:pt x="501" y="449"/>
                    <a:pt x="502" y="450"/>
                  </a:cubicBezTo>
                  <a:cubicBezTo>
                    <a:pt x="504" y="450"/>
                    <a:pt x="506" y="450"/>
                    <a:pt x="507" y="450"/>
                  </a:cubicBezTo>
                  <a:cubicBezTo>
                    <a:pt x="508" y="450"/>
                    <a:pt x="509" y="450"/>
                    <a:pt x="510" y="450"/>
                  </a:cubicBezTo>
                  <a:cubicBezTo>
                    <a:pt x="513" y="450"/>
                    <a:pt x="516" y="450"/>
                    <a:pt x="519" y="450"/>
                  </a:cubicBezTo>
                  <a:cubicBezTo>
                    <a:pt x="527" y="450"/>
                    <a:pt x="535" y="449"/>
                    <a:pt x="544" y="447"/>
                  </a:cubicBezTo>
                  <a:cubicBezTo>
                    <a:pt x="551" y="446"/>
                    <a:pt x="558" y="443"/>
                    <a:pt x="564" y="440"/>
                  </a:cubicBezTo>
                  <a:cubicBezTo>
                    <a:pt x="571" y="438"/>
                    <a:pt x="578" y="434"/>
                    <a:pt x="584" y="430"/>
                  </a:cubicBezTo>
                  <a:cubicBezTo>
                    <a:pt x="590" y="426"/>
                    <a:pt x="596" y="422"/>
                    <a:pt x="601" y="417"/>
                  </a:cubicBezTo>
                  <a:cubicBezTo>
                    <a:pt x="604" y="414"/>
                    <a:pt x="606" y="412"/>
                    <a:pt x="609" y="409"/>
                  </a:cubicBezTo>
                  <a:cubicBezTo>
                    <a:pt x="610" y="408"/>
                    <a:pt x="612" y="406"/>
                    <a:pt x="613" y="404"/>
                  </a:cubicBezTo>
                  <a:cubicBezTo>
                    <a:pt x="614" y="403"/>
                    <a:pt x="615" y="402"/>
                    <a:pt x="616" y="401"/>
                  </a:cubicBezTo>
                  <a:cubicBezTo>
                    <a:pt x="625" y="390"/>
                    <a:pt x="632" y="379"/>
                    <a:pt x="637" y="367"/>
                  </a:cubicBezTo>
                  <a:cubicBezTo>
                    <a:pt x="646" y="350"/>
                    <a:pt x="651" y="333"/>
                    <a:pt x="655" y="315"/>
                  </a:cubicBezTo>
                  <a:cubicBezTo>
                    <a:pt x="656" y="310"/>
                    <a:pt x="657" y="304"/>
                    <a:pt x="658" y="298"/>
                  </a:cubicBezTo>
                  <a:cubicBezTo>
                    <a:pt x="658" y="297"/>
                    <a:pt x="658" y="295"/>
                    <a:pt x="658" y="294"/>
                  </a:cubicBezTo>
                  <a:cubicBezTo>
                    <a:pt x="661" y="269"/>
                    <a:pt x="661" y="245"/>
                    <a:pt x="659" y="220"/>
                  </a:cubicBezTo>
                  <a:cubicBezTo>
                    <a:pt x="657" y="203"/>
                    <a:pt x="654" y="186"/>
                    <a:pt x="649" y="170"/>
                  </a:cubicBezTo>
                  <a:cubicBezTo>
                    <a:pt x="649" y="167"/>
                    <a:pt x="648" y="165"/>
                    <a:pt x="647" y="163"/>
                  </a:cubicBezTo>
                  <a:cubicBezTo>
                    <a:pt x="646" y="157"/>
                    <a:pt x="644" y="151"/>
                    <a:pt x="641" y="146"/>
                  </a:cubicBezTo>
                  <a:cubicBezTo>
                    <a:pt x="640" y="143"/>
                    <a:pt x="639" y="140"/>
                    <a:pt x="638" y="137"/>
                  </a:cubicBezTo>
                  <a:cubicBezTo>
                    <a:pt x="638" y="137"/>
                    <a:pt x="638" y="136"/>
                    <a:pt x="638" y="136"/>
                  </a:cubicBezTo>
                  <a:cubicBezTo>
                    <a:pt x="636" y="133"/>
                    <a:pt x="635" y="130"/>
                    <a:pt x="633" y="127"/>
                  </a:cubicBezTo>
                  <a:cubicBezTo>
                    <a:pt x="631" y="123"/>
                    <a:pt x="631" y="122"/>
                    <a:pt x="628" y="118"/>
                  </a:cubicBezTo>
                  <a:cubicBezTo>
                    <a:pt x="628" y="117"/>
                    <a:pt x="628" y="117"/>
                    <a:pt x="628" y="117"/>
                  </a:cubicBezTo>
                  <a:cubicBezTo>
                    <a:pt x="623" y="110"/>
                    <a:pt x="623" y="110"/>
                    <a:pt x="623" y="110"/>
                  </a:cubicBezTo>
                  <a:cubicBezTo>
                    <a:pt x="616" y="99"/>
                    <a:pt x="608" y="89"/>
                    <a:pt x="60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8" name="Freeform 22"/>
            <p:cNvSpPr/>
            <p:nvPr>
              <p:custDataLst>
                <p:tags r:id="rId20"/>
              </p:custDataLst>
            </p:nvPr>
          </p:nvSpPr>
          <p:spPr bwMode="auto">
            <a:xfrm>
              <a:off x="8848726" y="257175"/>
              <a:ext cx="1600200" cy="3027363"/>
            </a:xfrm>
            <a:custGeom>
              <a:avLst/>
              <a:gdLst>
                <a:gd name="T0" fmla="*/ 270 w 426"/>
                <a:gd name="T1" fmla="*/ 639 h 806"/>
                <a:gd name="T2" fmla="*/ 370 w 426"/>
                <a:gd name="T3" fmla="*/ 484 h 806"/>
                <a:gd name="T4" fmla="*/ 413 w 426"/>
                <a:gd name="T5" fmla="*/ 367 h 806"/>
                <a:gd name="T6" fmla="*/ 426 w 426"/>
                <a:gd name="T7" fmla="*/ 257 h 806"/>
                <a:gd name="T8" fmla="*/ 419 w 426"/>
                <a:gd name="T9" fmla="*/ 198 h 806"/>
                <a:gd name="T10" fmla="*/ 397 w 426"/>
                <a:gd name="T11" fmla="*/ 133 h 806"/>
                <a:gd name="T12" fmla="*/ 327 w 426"/>
                <a:gd name="T13" fmla="*/ 49 h 806"/>
                <a:gd name="T14" fmla="*/ 307 w 426"/>
                <a:gd name="T15" fmla="*/ 34 h 806"/>
                <a:gd name="T16" fmla="*/ 296 w 426"/>
                <a:gd name="T17" fmla="*/ 27 h 806"/>
                <a:gd name="T18" fmla="*/ 285 w 426"/>
                <a:gd name="T19" fmla="*/ 21 h 806"/>
                <a:gd name="T20" fmla="*/ 187 w 426"/>
                <a:gd name="T21" fmla="*/ 1 h 806"/>
                <a:gd name="T22" fmla="*/ 94 w 426"/>
                <a:gd name="T23" fmla="*/ 26 h 806"/>
                <a:gd name="T24" fmla="*/ 28 w 426"/>
                <a:gd name="T25" fmla="*/ 85 h 806"/>
                <a:gd name="T26" fmla="*/ 2 w 426"/>
                <a:gd name="T27" fmla="*/ 151 h 806"/>
                <a:gd name="T28" fmla="*/ 3 w 426"/>
                <a:gd name="T29" fmla="*/ 213 h 806"/>
                <a:gd name="T30" fmla="*/ 4 w 426"/>
                <a:gd name="T31" fmla="*/ 219 h 806"/>
                <a:gd name="T32" fmla="*/ 9 w 426"/>
                <a:gd name="T33" fmla="*/ 236 h 806"/>
                <a:gd name="T34" fmla="*/ 58 w 426"/>
                <a:gd name="T35" fmla="*/ 307 h 806"/>
                <a:gd name="T36" fmla="*/ 138 w 426"/>
                <a:gd name="T37" fmla="*/ 336 h 806"/>
                <a:gd name="T38" fmla="*/ 182 w 426"/>
                <a:gd name="T39" fmla="*/ 330 h 806"/>
                <a:gd name="T40" fmla="*/ 254 w 426"/>
                <a:gd name="T41" fmla="*/ 270 h 806"/>
                <a:gd name="T42" fmla="*/ 266 w 426"/>
                <a:gd name="T43" fmla="*/ 230 h 806"/>
                <a:gd name="T44" fmla="*/ 267 w 426"/>
                <a:gd name="T45" fmla="*/ 201 h 806"/>
                <a:gd name="T46" fmla="*/ 258 w 426"/>
                <a:gd name="T47" fmla="*/ 196 h 806"/>
                <a:gd name="T48" fmla="*/ 252 w 426"/>
                <a:gd name="T49" fmla="*/ 216 h 806"/>
                <a:gd name="T50" fmla="*/ 230 w 426"/>
                <a:gd name="T51" fmla="*/ 254 h 806"/>
                <a:gd name="T52" fmla="*/ 169 w 426"/>
                <a:gd name="T53" fmla="*/ 284 h 806"/>
                <a:gd name="T54" fmla="*/ 112 w 426"/>
                <a:gd name="T55" fmla="*/ 269 h 806"/>
                <a:gd name="T56" fmla="*/ 81 w 426"/>
                <a:gd name="T57" fmla="*/ 224 h 806"/>
                <a:gd name="T58" fmla="*/ 79 w 426"/>
                <a:gd name="T59" fmla="*/ 214 h 806"/>
                <a:gd name="T60" fmla="*/ 77 w 426"/>
                <a:gd name="T61" fmla="*/ 201 h 806"/>
                <a:gd name="T62" fmla="*/ 76 w 426"/>
                <a:gd name="T63" fmla="*/ 193 h 806"/>
                <a:gd name="T64" fmla="*/ 77 w 426"/>
                <a:gd name="T65" fmla="*/ 181 h 806"/>
                <a:gd name="T66" fmla="*/ 134 w 426"/>
                <a:gd name="T67" fmla="*/ 99 h 806"/>
                <a:gd name="T68" fmla="*/ 232 w 426"/>
                <a:gd name="T69" fmla="*/ 82 h 806"/>
                <a:gd name="T70" fmla="*/ 259 w 426"/>
                <a:gd name="T71" fmla="*/ 90 h 806"/>
                <a:gd name="T72" fmla="*/ 269 w 426"/>
                <a:gd name="T73" fmla="*/ 95 h 806"/>
                <a:gd name="T74" fmla="*/ 279 w 426"/>
                <a:gd name="T75" fmla="*/ 101 h 806"/>
                <a:gd name="T76" fmla="*/ 322 w 426"/>
                <a:gd name="T77" fmla="*/ 137 h 806"/>
                <a:gd name="T78" fmla="*/ 367 w 426"/>
                <a:gd name="T79" fmla="*/ 249 h 806"/>
                <a:gd name="T80" fmla="*/ 349 w 426"/>
                <a:gd name="T81" fmla="*/ 409 h 806"/>
                <a:gd name="T82" fmla="*/ 336 w 426"/>
                <a:gd name="T83" fmla="*/ 450 h 806"/>
                <a:gd name="T84" fmla="*/ 231 w 426"/>
                <a:gd name="T85" fmla="*/ 638 h 806"/>
                <a:gd name="T86" fmla="*/ 159 w 426"/>
                <a:gd name="T87" fmla="*/ 717 h 806"/>
                <a:gd name="T88" fmla="*/ 113 w 426"/>
                <a:gd name="T89" fmla="*/ 754 h 806"/>
                <a:gd name="T90" fmla="*/ 21 w 426"/>
                <a:gd name="T91" fmla="*/ 798 h 806"/>
                <a:gd name="T92" fmla="*/ 91 w 426"/>
                <a:gd name="T93" fmla="*/ 785 h 806"/>
                <a:gd name="T94" fmla="*/ 175 w 426"/>
                <a:gd name="T95" fmla="*/ 73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805">
                  <a:moveTo>
                    <a:pt x="175" y="733"/>
                  </a:moveTo>
                  <a:cubicBezTo>
                    <a:pt x="177" y="731"/>
                    <a:pt x="179" y="729"/>
                    <a:pt x="181" y="728"/>
                  </a:cubicBezTo>
                  <a:cubicBezTo>
                    <a:pt x="201" y="712"/>
                    <a:pt x="221" y="693"/>
                    <a:pt x="241" y="671"/>
                  </a:cubicBezTo>
                  <a:cubicBezTo>
                    <a:pt x="251" y="661"/>
                    <a:pt x="260" y="651"/>
                    <a:pt x="270" y="639"/>
                  </a:cubicBezTo>
                  <a:cubicBezTo>
                    <a:pt x="285" y="621"/>
                    <a:pt x="300" y="601"/>
                    <a:pt x="315" y="580"/>
                  </a:cubicBezTo>
                  <a:cubicBezTo>
                    <a:pt x="316" y="578"/>
                    <a:pt x="317" y="576"/>
                    <a:pt x="319" y="574"/>
                  </a:cubicBezTo>
                  <a:cubicBezTo>
                    <a:pt x="319" y="574"/>
                    <a:pt x="319" y="573"/>
                    <a:pt x="320" y="573"/>
                  </a:cubicBezTo>
                  <a:cubicBezTo>
                    <a:pt x="338" y="545"/>
                    <a:pt x="355" y="516"/>
                    <a:pt x="370" y="484"/>
                  </a:cubicBezTo>
                  <a:cubicBezTo>
                    <a:pt x="371" y="482"/>
                    <a:pt x="372" y="480"/>
                    <a:pt x="373" y="478"/>
                  </a:cubicBezTo>
                  <a:cubicBezTo>
                    <a:pt x="378" y="468"/>
                    <a:pt x="382" y="458"/>
                    <a:pt x="387" y="447"/>
                  </a:cubicBezTo>
                  <a:cubicBezTo>
                    <a:pt x="396" y="424"/>
                    <a:pt x="405" y="400"/>
                    <a:pt x="411" y="374"/>
                  </a:cubicBezTo>
                  <a:cubicBezTo>
                    <a:pt x="412" y="372"/>
                    <a:pt x="413" y="369"/>
                    <a:pt x="413" y="367"/>
                  </a:cubicBezTo>
                  <a:cubicBezTo>
                    <a:pt x="415" y="362"/>
                    <a:pt x="416" y="357"/>
                    <a:pt x="417" y="351"/>
                  </a:cubicBezTo>
                  <a:cubicBezTo>
                    <a:pt x="418" y="348"/>
                    <a:pt x="418" y="344"/>
                    <a:pt x="419" y="340"/>
                  </a:cubicBezTo>
                  <a:cubicBezTo>
                    <a:pt x="422" y="326"/>
                    <a:pt x="424" y="312"/>
                    <a:pt x="425" y="298"/>
                  </a:cubicBezTo>
                  <a:cubicBezTo>
                    <a:pt x="426" y="284"/>
                    <a:pt x="426" y="271"/>
                    <a:pt x="426" y="257"/>
                  </a:cubicBezTo>
                  <a:cubicBezTo>
                    <a:pt x="426" y="250"/>
                    <a:pt x="426" y="244"/>
                    <a:pt x="425" y="237"/>
                  </a:cubicBezTo>
                  <a:cubicBezTo>
                    <a:pt x="425" y="234"/>
                    <a:pt x="425" y="230"/>
                    <a:pt x="424" y="227"/>
                  </a:cubicBezTo>
                  <a:cubicBezTo>
                    <a:pt x="424" y="223"/>
                    <a:pt x="423" y="219"/>
                    <a:pt x="423" y="215"/>
                  </a:cubicBezTo>
                  <a:cubicBezTo>
                    <a:pt x="422" y="209"/>
                    <a:pt x="421" y="204"/>
                    <a:pt x="419" y="198"/>
                  </a:cubicBezTo>
                  <a:cubicBezTo>
                    <a:pt x="419" y="195"/>
                    <a:pt x="418" y="193"/>
                    <a:pt x="418" y="191"/>
                  </a:cubicBezTo>
                  <a:cubicBezTo>
                    <a:pt x="416" y="185"/>
                    <a:pt x="415" y="179"/>
                    <a:pt x="413" y="174"/>
                  </a:cubicBezTo>
                  <a:cubicBezTo>
                    <a:pt x="411" y="167"/>
                    <a:pt x="408" y="160"/>
                    <a:pt x="406" y="153"/>
                  </a:cubicBezTo>
                  <a:cubicBezTo>
                    <a:pt x="403" y="146"/>
                    <a:pt x="400" y="140"/>
                    <a:pt x="397" y="133"/>
                  </a:cubicBezTo>
                  <a:cubicBezTo>
                    <a:pt x="390" y="119"/>
                    <a:pt x="381" y="106"/>
                    <a:pt x="372" y="94"/>
                  </a:cubicBezTo>
                  <a:cubicBezTo>
                    <a:pt x="371" y="92"/>
                    <a:pt x="369" y="91"/>
                    <a:pt x="368" y="89"/>
                  </a:cubicBezTo>
                  <a:cubicBezTo>
                    <a:pt x="360" y="80"/>
                    <a:pt x="352" y="71"/>
                    <a:pt x="344" y="63"/>
                  </a:cubicBezTo>
                  <a:cubicBezTo>
                    <a:pt x="338" y="58"/>
                    <a:pt x="333" y="53"/>
                    <a:pt x="327" y="49"/>
                  </a:cubicBezTo>
                  <a:cubicBezTo>
                    <a:pt x="324" y="47"/>
                    <a:pt x="322" y="44"/>
                    <a:pt x="319" y="42"/>
                  </a:cubicBezTo>
                  <a:cubicBezTo>
                    <a:pt x="310" y="36"/>
                    <a:pt x="310" y="36"/>
                    <a:pt x="310" y="36"/>
                  </a:cubicBezTo>
                  <a:cubicBezTo>
                    <a:pt x="308" y="34"/>
                    <a:pt x="308" y="34"/>
                    <a:pt x="308" y="34"/>
                  </a:cubicBezTo>
                  <a:cubicBezTo>
                    <a:pt x="307" y="34"/>
                    <a:pt x="307" y="34"/>
                    <a:pt x="307" y="34"/>
                  </a:cubicBezTo>
                  <a:cubicBezTo>
                    <a:pt x="306" y="33"/>
                    <a:pt x="306" y="33"/>
                    <a:pt x="306" y="33"/>
                  </a:cubicBezTo>
                  <a:cubicBezTo>
                    <a:pt x="305" y="33"/>
                    <a:pt x="307" y="34"/>
                    <a:pt x="304" y="32"/>
                  </a:cubicBezTo>
                  <a:cubicBezTo>
                    <a:pt x="300" y="30"/>
                    <a:pt x="300" y="30"/>
                    <a:pt x="300" y="30"/>
                  </a:cubicBezTo>
                  <a:cubicBezTo>
                    <a:pt x="296" y="27"/>
                    <a:pt x="296" y="27"/>
                    <a:pt x="296" y="27"/>
                  </a:cubicBezTo>
                  <a:cubicBezTo>
                    <a:pt x="295" y="27"/>
                    <a:pt x="295" y="27"/>
                    <a:pt x="294" y="26"/>
                  </a:cubicBezTo>
                  <a:cubicBezTo>
                    <a:pt x="291" y="25"/>
                    <a:pt x="291" y="25"/>
                    <a:pt x="291" y="25"/>
                  </a:cubicBezTo>
                  <a:cubicBezTo>
                    <a:pt x="291" y="24"/>
                    <a:pt x="291" y="24"/>
                    <a:pt x="291" y="24"/>
                  </a:cubicBezTo>
                  <a:cubicBezTo>
                    <a:pt x="289" y="23"/>
                    <a:pt x="287" y="22"/>
                    <a:pt x="285" y="21"/>
                  </a:cubicBezTo>
                  <a:cubicBezTo>
                    <a:pt x="283" y="20"/>
                    <a:pt x="282" y="20"/>
                    <a:pt x="280" y="19"/>
                  </a:cubicBezTo>
                  <a:cubicBezTo>
                    <a:pt x="269" y="14"/>
                    <a:pt x="269" y="14"/>
                    <a:pt x="269" y="14"/>
                  </a:cubicBezTo>
                  <a:cubicBezTo>
                    <a:pt x="246" y="5"/>
                    <a:pt x="221" y="1"/>
                    <a:pt x="196" y="0"/>
                  </a:cubicBezTo>
                  <a:cubicBezTo>
                    <a:pt x="193" y="0"/>
                    <a:pt x="190" y="0"/>
                    <a:pt x="187" y="1"/>
                  </a:cubicBezTo>
                  <a:cubicBezTo>
                    <a:pt x="185" y="1"/>
                    <a:pt x="182" y="1"/>
                    <a:pt x="180" y="1"/>
                  </a:cubicBezTo>
                  <a:cubicBezTo>
                    <a:pt x="173" y="1"/>
                    <a:pt x="167" y="2"/>
                    <a:pt x="161" y="3"/>
                  </a:cubicBezTo>
                  <a:cubicBezTo>
                    <a:pt x="157" y="4"/>
                    <a:pt x="153" y="4"/>
                    <a:pt x="149" y="5"/>
                  </a:cubicBezTo>
                  <a:cubicBezTo>
                    <a:pt x="130" y="9"/>
                    <a:pt x="111" y="16"/>
                    <a:pt x="94" y="26"/>
                  </a:cubicBezTo>
                  <a:cubicBezTo>
                    <a:pt x="89" y="28"/>
                    <a:pt x="84" y="31"/>
                    <a:pt x="79" y="35"/>
                  </a:cubicBezTo>
                  <a:cubicBezTo>
                    <a:pt x="77" y="36"/>
                    <a:pt x="75" y="37"/>
                    <a:pt x="74" y="38"/>
                  </a:cubicBezTo>
                  <a:cubicBezTo>
                    <a:pt x="68" y="42"/>
                    <a:pt x="63" y="47"/>
                    <a:pt x="58" y="51"/>
                  </a:cubicBezTo>
                  <a:cubicBezTo>
                    <a:pt x="46" y="61"/>
                    <a:pt x="36" y="73"/>
                    <a:pt x="28" y="85"/>
                  </a:cubicBezTo>
                  <a:cubicBezTo>
                    <a:pt x="21" y="95"/>
                    <a:pt x="16" y="106"/>
                    <a:pt x="11" y="118"/>
                  </a:cubicBezTo>
                  <a:cubicBezTo>
                    <a:pt x="10" y="120"/>
                    <a:pt x="10" y="122"/>
                    <a:pt x="9" y="124"/>
                  </a:cubicBezTo>
                  <a:cubicBezTo>
                    <a:pt x="9" y="125"/>
                    <a:pt x="9" y="125"/>
                    <a:pt x="9" y="125"/>
                  </a:cubicBezTo>
                  <a:cubicBezTo>
                    <a:pt x="6" y="134"/>
                    <a:pt x="4" y="143"/>
                    <a:pt x="2" y="151"/>
                  </a:cubicBezTo>
                  <a:cubicBezTo>
                    <a:pt x="2" y="155"/>
                    <a:pt x="1" y="158"/>
                    <a:pt x="1" y="162"/>
                  </a:cubicBezTo>
                  <a:cubicBezTo>
                    <a:pt x="1" y="164"/>
                    <a:pt x="0" y="166"/>
                    <a:pt x="0" y="167"/>
                  </a:cubicBezTo>
                  <a:cubicBezTo>
                    <a:pt x="0" y="181"/>
                    <a:pt x="0" y="195"/>
                    <a:pt x="2" y="208"/>
                  </a:cubicBezTo>
                  <a:cubicBezTo>
                    <a:pt x="3" y="213"/>
                    <a:pt x="3" y="213"/>
                    <a:pt x="3" y="213"/>
                  </a:cubicBezTo>
                  <a:cubicBezTo>
                    <a:pt x="3" y="214"/>
                    <a:pt x="3" y="214"/>
                    <a:pt x="3" y="214"/>
                  </a:cubicBezTo>
                  <a:cubicBezTo>
                    <a:pt x="3" y="213"/>
                    <a:pt x="4" y="216"/>
                    <a:pt x="4" y="216"/>
                  </a:cubicBezTo>
                  <a:cubicBezTo>
                    <a:pt x="4" y="217"/>
                    <a:pt x="4" y="217"/>
                    <a:pt x="4" y="217"/>
                  </a:cubicBezTo>
                  <a:cubicBezTo>
                    <a:pt x="4" y="219"/>
                    <a:pt x="4" y="219"/>
                    <a:pt x="4" y="219"/>
                  </a:cubicBezTo>
                  <a:cubicBezTo>
                    <a:pt x="5" y="221"/>
                    <a:pt x="6" y="224"/>
                    <a:pt x="6" y="226"/>
                  </a:cubicBezTo>
                  <a:cubicBezTo>
                    <a:pt x="7" y="228"/>
                    <a:pt x="7" y="228"/>
                    <a:pt x="7" y="228"/>
                  </a:cubicBezTo>
                  <a:cubicBezTo>
                    <a:pt x="7" y="229"/>
                    <a:pt x="7" y="230"/>
                    <a:pt x="8" y="231"/>
                  </a:cubicBezTo>
                  <a:cubicBezTo>
                    <a:pt x="9" y="236"/>
                    <a:pt x="9" y="236"/>
                    <a:pt x="9" y="236"/>
                  </a:cubicBezTo>
                  <a:cubicBezTo>
                    <a:pt x="10" y="239"/>
                    <a:pt x="12" y="243"/>
                    <a:pt x="13" y="246"/>
                  </a:cubicBezTo>
                  <a:cubicBezTo>
                    <a:pt x="17" y="256"/>
                    <a:pt x="23" y="266"/>
                    <a:pt x="29" y="276"/>
                  </a:cubicBezTo>
                  <a:cubicBezTo>
                    <a:pt x="30" y="278"/>
                    <a:pt x="31" y="279"/>
                    <a:pt x="33" y="281"/>
                  </a:cubicBezTo>
                  <a:cubicBezTo>
                    <a:pt x="40" y="291"/>
                    <a:pt x="49" y="300"/>
                    <a:pt x="58" y="307"/>
                  </a:cubicBezTo>
                  <a:cubicBezTo>
                    <a:pt x="78" y="323"/>
                    <a:pt x="100" y="331"/>
                    <a:pt x="121" y="335"/>
                  </a:cubicBezTo>
                  <a:cubicBezTo>
                    <a:pt x="122" y="335"/>
                    <a:pt x="122" y="335"/>
                    <a:pt x="122" y="335"/>
                  </a:cubicBezTo>
                  <a:cubicBezTo>
                    <a:pt x="125" y="335"/>
                    <a:pt x="127" y="335"/>
                    <a:pt x="130" y="336"/>
                  </a:cubicBezTo>
                  <a:cubicBezTo>
                    <a:pt x="132" y="336"/>
                    <a:pt x="135" y="336"/>
                    <a:pt x="138" y="336"/>
                  </a:cubicBezTo>
                  <a:cubicBezTo>
                    <a:pt x="141" y="336"/>
                    <a:pt x="143" y="336"/>
                    <a:pt x="146" y="336"/>
                  </a:cubicBezTo>
                  <a:cubicBezTo>
                    <a:pt x="148" y="336"/>
                    <a:pt x="151" y="336"/>
                    <a:pt x="154" y="336"/>
                  </a:cubicBezTo>
                  <a:cubicBezTo>
                    <a:pt x="159" y="335"/>
                    <a:pt x="164" y="334"/>
                    <a:pt x="168" y="334"/>
                  </a:cubicBezTo>
                  <a:cubicBezTo>
                    <a:pt x="173" y="332"/>
                    <a:pt x="178" y="331"/>
                    <a:pt x="182" y="330"/>
                  </a:cubicBezTo>
                  <a:cubicBezTo>
                    <a:pt x="191" y="327"/>
                    <a:pt x="198" y="324"/>
                    <a:pt x="205" y="320"/>
                  </a:cubicBezTo>
                  <a:cubicBezTo>
                    <a:pt x="207" y="319"/>
                    <a:pt x="209" y="318"/>
                    <a:pt x="211" y="317"/>
                  </a:cubicBezTo>
                  <a:cubicBezTo>
                    <a:pt x="217" y="313"/>
                    <a:pt x="223" y="309"/>
                    <a:pt x="228" y="304"/>
                  </a:cubicBezTo>
                  <a:cubicBezTo>
                    <a:pt x="239" y="294"/>
                    <a:pt x="248" y="282"/>
                    <a:pt x="254" y="270"/>
                  </a:cubicBezTo>
                  <a:cubicBezTo>
                    <a:pt x="255" y="268"/>
                    <a:pt x="256" y="265"/>
                    <a:pt x="258" y="262"/>
                  </a:cubicBezTo>
                  <a:cubicBezTo>
                    <a:pt x="259" y="259"/>
                    <a:pt x="260" y="257"/>
                    <a:pt x="261" y="254"/>
                  </a:cubicBezTo>
                  <a:cubicBezTo>
                    <a:pt x="263" y="249"/>
                    <a:pt x="263" y="244"/>
                    <a:pt x="265" y="239"/>
                  </a:cubicBezTo>
                  <a:cubicBezTo>
                    <a:pt x="265" y="236"/>
                    <a:pt x="266" y="233"/>
                    <a:pt x="266" y="230"/>
                  </a:cubicBezTo>
                  <a:cubicBezTo>
                    <a:pt x="266" y="228"/>
                    <a:pt x="266" y="227"/>
                    <a:pt x="267" y="226"/>
                  </a:cubicBezTo>
                  <a:cubicBezTo>
                    <a:pt x="267" y="225"/>
                    <a:pt x="267" y="223"/>
                    <a:pt x="267" y="221"/>
                  </a:cubicBezTo>
                  <a:cubicBezTo>
                    <a:pt x="267" y="219"/>
                    <a:pt x="267" y="217"/>
                    <a:pt x="267" y="216"/>
                  </a:cubicBezTo>
                  <a:cubicBezTo>
                    <a:pt x="267" y="209"/>
                    <a:pt x="267" y="205"/>
                    <a:pt x="267" y="201"/>
                  </a:cubicBezTo>
                  <a:cubicBezTo>
                    <a:pt x="267" y="201"/>
                    <a:pt x="267" y="200"/>
                    <a:pt x="267" y="199"/>
                  </a:cubicBezTo>
                  <a:cubicBezTo>
                    <a:pt x="266" y="197"/>
                    <a:pt x="266" y="197"/>
                    <a:pt x="266" y="197"/>
                  </a:cubicBezTo>
                  <a:cubicBezTo>
                    <a:pt x="261" y="196"/>
                    <a:pt x="261" y="196"/>
                    <a:pt x="261" y="196"/>
                  </a:cubicBezTo>
                  <a:cubicBezTo>
                    <a:pt x="258" y="196"/>
                    <a:pt x="258" y="196"/>
                    <a:pt x="258" y="196"/>
                  </a:cubicBezTo>
                  <a:cubicBezTo>
                    <a:pt x="258" y="196"/>
                    <a:pt x="258" y="197"/>
                    <a:pt x="257" y="199"/>
                  </a:cubicBezTo>
                  <a:cubicBezTo>
                    <a:pt x="257" y="200"/>
                    <a:pt x="257" y="200"/>
                    <a:pt x="257" y="201"/>
                  </a:cubicBezTo>
                  <a:cubicBezTo>
                    <a:pt x="256" y="203"/>
                    <a:pt x="255" y="208"/>
                    <a:pt x="253" y="213"/>
                  </a:cubicBezTo>
                  <a:cubicBezTo>
                    <a:pt x="253" y="214"/>
                    <a:pt x="253" y="215"/>
                    <a:pt x="252" y="216"/>
                  </a:cubicBezTo>
                  <a:cubicBezTo>
                    <a:pt x="251" y="221"/>
                    <a:pt x="248" y="226"/>
                    <a:pt x="245" y="232"/>
                  </a:cubicBezTo>
                  <a:cubicBezTo>
                    <a:pt x="243" y="236"/>
                    <a:pt x="241" y="240"/>
                    <a:pt x="238" y="243"/>
                  </a:cubicBezTo>
                  <a:cubicBezTo>
                    <a:pt x="237" y="245"/>
                    <a:pt x="236" y="247"/>
                    <a:pt x="234" y="249"/>
                  </a:cubicBezTo>
                  <a:cubicBezTo>
                    <a:pt x="233" y="251"/>
                    <a:pt x="231" y="253"/>
                    <a:pt x="230" y="254"/>
                  </a:cubicBezTo>
                  <a:cubicBezTo>
                    <a:pt x="223" y="262"/>
                    <a:pt x="215" y="269"/>
                    <a:pt x="205" y="274"/>
                  </a:cubicBezTo>
                  <a:cubicBezTo>
                    <a:pt x="199" y="277"/>
                    <a:pt x="191" y="280"/>
                    <a:pt x="183" y="282"/>
                  </a:cubicBezTo>
                  <a:cubicBezTo>
                    <a:pt x="179" y="283"/>
                    <a:pt x="176" y="284"/>
                    <a:pt x="172" y="284"/>
                  </a:cubicBezTo>
                  <a:cubicBezTo>
                    <a:pt x="171" y="284"/>
                    <a:pt x="170" y="284"/>
                    <a:pt x="169" y="284"/>
                  </a:cubicBezTo>
                  <a:cubicBezTo>
                    <a:pt x="158" y="285"/>
                    <a:pt x="146" y="284"/>
                    <a:pt x="134" y="280"/>
                  </a:cubicBezTo>
                  <a:cubicBezTo>
                    <a:pt x="128" y="278"/>
                    <a:pt x="122" y="275"/>
                    <a:pt x="116" y="271"/>
                  </a:cubicBezTo>
                  <a:cubicBezTo>
                    <a:pt x="114" y="270"/>
                    <a:pt x="114" y="270"/>
                    <a:pt x="114" y="270"/>
                  </a:cubicBezTo>
                  <a:cubicBezTo>
                    <a:pt x="112" y="269"/>
                    <a:pt x="112" y="269"/>
                    <a:pt x="112" y="269"/>
                  </a:cubicBezTo>
                  <a:cubicBezTo>
                    <a:pt x="111" y="268"/>
                    <a:pt x="109" y="267"/>
                    <a:pt x="108" y="266"/>
                  </a:cubicBezTo>
                  <a:cubicBezTo>
                    <a:pt x="105" y="263"/>
                    <a:pt x="103" y="261"/>
                    <a:pt x="101" y="259"/>
                  </a:cubicBezTo>
                  <a:cubicBezTo>
                    <a:pt x="93" y="251"/>
                    <a:pt x="87" y="241"/>
                    <a:pt x="83" y="231"/>
                  </a:cubicBezTo>
                  <a:cubicBezTo>
                    <a:pt x="82" y="228"/>
                    <a:pt x="82" y="226"/>
                    <a:pt x="81" y="224"/>
                  </a:cubicBezTo>
                  <a:cubicBezTo>
                    <a:pt x="81" y="223"/>
                    <a:pt x="81" y="223"/>
                    <a:pt x="80" y="222"/>
                  </a:cubicBezTo>
                  <a:cubicBezTo>
                    <a:pt x="80" y="220"/>
                    <a:pt x="80" y="219"/>
                    <a:pt x="79" y="217"/>
                  </a:cubicBezTo>
                  <a:cubicBezTo>
                    <a:pt x="79" y="215"/>
                    <a:pt x="79" y="215"/>
                    <a:pt x="79" y="215"/>
                  </a:cubicBezTo>
                  <a:cubicBezTo>
                    <a:pt x="79" y="215"/>
                    <a:pt x="79" y="214"/>
                    <a:pt x="79" y="214"/>
                  </a:cubicBezTo>
                  <a:cubicBezTo>
                    <a:pt x="78" y="212"/>
                    <a:pt x="78" y="212"/>
                    <a:pt x="78" y="212"/>
                  </a:cubicBezTo>
                  <a:cubicBezTo>
                    <a:pt x="78" y="209"/>
                    <a:pt x="77" y="207"/>
                    <a:pt x="77" y="204"/>
                  </a:cubicBezTo>
                  <a:cubicBezTo>
                    <a:pt x="77" y="202"/>
                    <a:pt x="77" y="202"/>
                    <a:pt x="77" y="202"/>
                  </a:cubicBezTo>
                  <a:cubicBezTo>
                    <a:pt x="77" y="201"/>
                    <a:pt x="77" y="201"/>
                    <a:pt x="77" y="201"/>
                  </a:cubicBezTo>
                  <a:cubicBezTo>
                    <a:pt x="77" y="201"/>
                    <a:pt x="77" y="204"/>
                    <a:pt x="77" y="203"/>
                  </a:cubicBezTo>
                  <a:cubicBezTo>
                    <a:pt x="77" y="202"/>
                    <a:pt x="77" y="202"/>
                    <a:pt x="77" y="202"/>
                  </a:cubicBezTo>
                  <a:cubicBezTo>
                    <a:pt x="77" y="199"/>
                    <a:pt x="77" y="199"/>
                    <a:pt x="77" y="199"/>
                  </a:cubicBezTo>
                  <a:cubicBezTo>
                    <a:pt x="77" y="197"/>
                    <a:pt x="76" y="195"/>
                    <a:pt x="76" y="193"/>
                  </a:cubicBezTo>
                  <a:cubicBezTo>
                    <a:pt x="76" y="192"/>
                    <a:pt x="76" y="192"/>
                    <a:pt x="76" y="192"/>
                  </a:cubicBezTo>
                  <a:cubicBezTo>
                    <a:pt x="77" y="190"/>
                    <a:pt x="77" y="188"/>
                    <a:pt x="77" y="187"/>
                  </a:cubicBezTo>
                  <a:cubicBezTo>
                    <a:pt x="77" y="185"/>
                    <a:pt x="77" y="184"/>
                    <a:pt x="77" y="183"/>
                  </a:cubicBezTo>
                  <a:cubicBezTo>
                    <a:pt x="77" y="182"/>
                    <a:pt x="77" y="182"/>
                    <a:pt x="77" y="181"/>
                  </a:cubicBezTo>
                  <a:cubicBezTo>
                    <a:pt x="77" y="179"/>
                    <a:pt x="77" y="177"/>
                    <a:pt x="78" y="175"/>
                  </a:cubicBezTo>
                  <a:cubicBezTo>
                    <a:pt x="79" y="167"/>
                    <a:pt x="81" y="160"/>
                    <a:pt x="84" y="152"/>
                  </a:cubicBezTo>
                  <a:cubicBezTo>
                    <a:pt x="87" y="145"/>
                    <a:pt x="91" y="138"/>
                    <a:pt x="96" y="132"/>
                  </a:cubicBezTo>
                  <a:cubicBezTo>
                    <a:pt x="105" y="119"/>
                    <a:pt x="119" y="107"/>
                    <a:pt x="134" y="99"/>
                  </a:cubicBezTo>
                  <a:cubicBezTo>
                    <a:pt x="134" y="99"/>
                    <a:pt x="134" y="99"/>
                    <a:pt x="134" y="99"/>
                  </a:cubicBezTo>
                  <a:cubicBezTo>
                    <a:pt x="136" y="97"/>
                    <a:pt x="138" y="96"/>
                    <a:pt x="140" y="95"/>
                  </a:cubicBezTo>
                  <a:cubicBezTo>
                    <a:pt x="165" y="83"/>
                    <a:pt x="195" y="77"/>
                    <a:pt x="224" y="81"/>
                  </a:cubicBezTo>
                  <a:cubicBezTo>
                    <a:pt x="227" y="81"/>
                    <a:pt x="230" y="82"/>
                    <a:pt x="232" y="82"/>
                  </a:cubicBezTo>
                  <a:cubicBezTo>
                    <a:pt x="236" y="83"/>
                    <a:pt x="240" y="84"/>
                    <a:pt x="244" y="85"/>
                  </a:cubicBezTo>
                  <a:cubicBezTo>
                    <a:pt x="251" y="87"/>
                    <a:pt x="251" y="87"/>
                    <a:pt x="251" y="87"/>
                  </a:cubicBezTo>
                  <a:cubicBezTo>
                    <a:pt x="257" y="90"/>
                    <a:pt x="257" y="90"/>
                    <a:pt x="257" y="90"/>
                  </a:cubicBezTo>
                  <a:cubicBezTo>
                    <a:pt x="259" y="90"/>
                    <a:pt x="259" y="90"/>
                    <a:pt x="259" y="90"/>
                  </a:cubicBezTo>
                  <a:cubicBezTo>
                    <a:pt x="259" y="90"/>
                    <a:pt x="260" y="91"/>
                    <a:pt x="261" y="91"/>
                  </a:cubicBezTo>
                  <a:cubicBezTo>
                    <a:pt x="265" y="93"/>
                    <a:pt x="265" y="93"/>
                    <a:pt x="265" y="93"/>
                  </a:cubicBezTo>
                  <a:cubicBezTo>
                    <a:pt x="269" y="95"/>
                    <a:pt x="269" y="95"/>
                    <a:pt x="269" y="95"/>
                  </a:cubicBezTo>
                  <a:cubicBezTo>
                    <a:pt x="269" y="95"/>
                    <a:pt x="269" y="95"/>
                    <a:pt x="269" y="95"/>
                  </a:cubicBezTo>
                  <a:cubicBezTo>
                    <a:pt x="269" y="95"/>
                    <a:pt x="269" y="95"/>
                    <a:pt x="269" y="95"/>
                  </a:cubicBezTo>
                  <a:cubicBezTo>
                    <a:pt x="270" y="96"/>
                    <a:pt x="270" y="96"/>
                    <a:pt x="270" y="96"/>
                  </a:cubicBezTo>
                  <a:cubicBezTo>
                    <a:pt x="272" y="97"/>
                    <a:pt x="272" y="97"/>
                    <a:pt x="272" y="97"/>
                  </a:cubicBezTo>
                  <a:cubicBezTo>
                    <a:pt x="279" y="101"/>
                    <a:pt x="279" y="101"/>
                    <a:pt x="279" y="101"/>
                  </a:cubicBezTo>
                  <a:cubicBezTo>
                    <a:pt x="281" y="102"/>
                    <a:pt x="283" y="104"/>
                    <a:pt x="285" y="105"/>
                  </a:cubicBezTo>
                  <a:cubicBezTo>
                    <a:pt x="290" y="108"/>
                    <a:pt x="294" y="112"/>
                    <a:pt x="298" y="115"/>
                  </a:cubicBezTo>
                  <a:cubicBezTo>
                    <a:pt x="306" y="121"/>
                    <a:pt x="314" y="128"/>
                    <a:pt x="321" y="136"/>
                  </a:cubicBezTo>
                  <a:cubicBezTo>
                    <a:pt x="321" y="137"/>
                    <a:pt x="321" y="137"/>
                    <a:pt x="322" y="137"/>
                  </a:cubicBezTo>
                  <a:cubicBezTo>
                    <a:pt x="323" y="139"/>
                    <a:pt x="324" y="140"/>
                    <a:pt x="325" y="141"/>
                  </a:cubicBezTo>
                  <a:cubicBezTo>
                    <a:pt x="330" y="148"/>
                    <a:pt x="336" y="156"/>
                    <a:pt x="340" y="164"/>
                  </a:cubicBezTo>
                  <a:cubicBezTo>
                    <a:pt x="354" y="187"/>
                    <a:pt x="362" y="213"/>
                    <a:pt x="366" y="241"/>
                  </a:cubicBezTo>
                  <a:cubicBezTo>
                    <a:pt x="367" y="244"/>
                    <a:pt x="367" y="247"/>
                    <a:pt x="367" y="249"/>
                  </a:cubicBezTo>
                  <a:cubicBezTo>
                    <a:pt x="369" y="264"/>
                    <a:pt x="370" y="279"/>
                    <a:pt x="369" y="294"/>
                  </a:cubicBezTo>
                  <a:cubicBezTo>
                    <a:pt x="369" y="303"/>
                    <a:pt x="368" y="312"/>
                    <a:pt x="367" y="321"/>
                  </a:cubicBezTo>
                  <a:cubicBezTo>
                    <a:pt x="367" y="324"/>
                    <a:pt x="367" y="327"/>
                    <a:pt x="366" y="329"/>
                  </a:cubicBezTo>
                  <a:cubicBezTo>
                    <a:pt x="363" y="356"/>
                    <a:pt x="357" y="383"/>
                    <a:pt x="349" y="409"/>
                  </a:cubicBezTo>
                  <a:cubicBezTo>
                    <a:pt x="348" y="413"/>
                    <a:pt x="347" y="418"/>
                    <a:pt x="345" y="422"/>
                  </a:cubicBezTo>
                  <a:cubicBezTo>
                    <a:pt x="344" y="425"/>
                    <a:pt x="343" y="428"/>
                    <a:pt x="343" y="431"/>
                  </a:cubicBezTo>
                  <a:cubicBezTo>
                    <a:pt x="341" y="435"/>
                    <a:pt x="340" y="439"/>
                    <a:pt x="338" y="443"/>
                  </a:cubicBezTo>
                  <a:cubicBezTo>
                    <a:pt x="337" y="445"/>
                    <a:pt x="337" y="448"/>
                    <a:pt x="336" y="450"/>
                  </a:cubicBezTo>
                  <a:cubicBezTo>
                    <a:pt x="323" y="484"/>
                    <a:pt x="308" y="516"/>
                    <a:pt x="291" y="547"/>
                  </a:cubicBezTo>
                  <a:cubicBezTo>
                    <a:pt x="290" y="549"/>
                    <a:pt x="289" y="551"/>
                    <a:pt x="288" y="552"/>
                  </a:cubicBezTo>
                  <a:cubicBezTo>
                    <a:pt x="288" y="553"/>
                    <a:pt x="287" y="553"/>
                    <a:pt x="287" y="553"/>
                  </a:cubicBezTo>
                  <a:cubicBezTo>
                    <a:pt x="270" y="584"/>
                    <a:pt x="251" y="612"/>
                    <a:pt x="231" y="638"/>
                  </a:cubicBezTo>
                  <a:cubicBezTo>
                    <a:pt x="229" y="640"/>
                    <a:pt x="228" y="641"/>
                    <a:pt x="227" y="643"/>
                  </a:cubicBezTo>
                  <a:cubicBezTo>
                    <a:pt x="224" y="646"/>
                    <a:pt x="222" y="649"/>
                    <a:pt x="219" y="652"/>
                  </a:cubicBezTo>
                  <a:cubicBezTo>
                    <a:pt x="208" y="667"/>
                    <a:pt x="196" y="680"/>
                    <a:pt x="184" y="693"/>
                  </a:cubicBezTo>
                  <a:cubicBezTo>
                    <a:pt x="175" y="701"/>
                    <a:pt x="167" y="709"/>
                    <a:pt x="159" y="717"/>
                  </a:cubicBezTo>
                  <a:cubicBezTo>
                    <a:pt x="157" y="718"/>
                    <a:pt x="156" y="720"/>
                    <a:pt x="154" y="721"/>
                  </a:cubicBezTo>
                  <a:cubicBezTo>
                    <a:pt x="152" y="723"/>
                    <a:pt x="150" y="725"/>
                    <a:pt x="149" y="726"/>
                  </a:cubicBezTo>
                  <a:cubicBezTo>
                    <a:pt x="137" y="736"/>
                    <a:pt x="126" y="745"/>
                    <a:pt x="115" y="753"/>
                  </a:cubicBezTo>
                  <a:cubicBezTo>
                    <a:pt x="114" y="753"/>
                    <a:pt x="114" y="754"/>
                    <a:pt x="113" y="754"/>
                  </a:cubicBezTo>
                  <a:cubicBezTo>
                    <a:pt x="103" y="761"/>
                    <a:pt x="94" y="767"/>
                    <a:pt x="85" y="772"/>
                  </a:cubicBezTo>
                  <a:cubicBezTo>
                    <a:pt x="66" y="783"/>
                    <a:pt x="50" y="789"/>
                    <a:pt x="39" y="793"/>
                  </a:cubicBezTo>
                  <a:cubicBezTo>
                    <a:pt x="33" y="795"/>
                    <a:pt x="29" y="796"/>
                    <a:pt x="26" y="797"/>
                  </a:cubicBezTo>
                  <a:cubicBezTo>
                    <a:pt x="23" y="798"/>
                    <a:pt x="21" y="798"/>
                    <a:pt x="21" y="798"/>
                  </a:cubicBezTo>
                  <a:cubicBezTo>
                    <a:pt x="23" y="806"/>
                    <a:pt x="23" y="806"/>
                    <a:pt x="23" y="806"/>
                  </a:cubicBezTo>
                  <a:cubicBezTo>
                    <a:pt x="23" y="806"/>
                    <a:pt x="25" y="806"/>
                    <a:pt x="28" y="805"/>
                  </a:cubicBezTo>
                  <a:cubicBezTo>
                    <a:pt x="31" y="805"/>
                    <a:pt x="35" y="804"/>
                    <a:pt x="41" y="802"/>
                  </a:cubicBezTo>
                  <a:cubicBezTo>
                    <a:pt x="53" y="800"/>
                    <a:pt x="71" y="794"/>
                    <a:pt x="91" y="785"/>
                  </a:cubicBezTo>
                  <a:cubicBezTo>
                    <a:pt x="112" y="775"/>
                    <a:pt x="136" y="761"/>
                    <a:pt x="162" y="742"/>
                  </a:cubicBezTo>
                  <a:cubicBezTo>
                    <a:pt x="162" y="742"/>
                    <a:pt x="163" y="741"/>
                    <a:pt x="164" y="741"/>
                  </a:cubicBezTo>
                  <a:cubicBezTo>
                    <a:pt x="166" y="739"/>
                    <a:pt x="168" y="738"/>
                    <a:pt x="169" y="737"/>
                  </a:cubicBezTo>
                  <a:cubicBezTo>
                    <a:pt x="171" y="735"/>
                    <a:pt x="173" y="734"/>
                    <a:pt x="175" y="7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9" name="Freeform 23"/>
            <p:cNvSpPr/>
            <p:nvPr>
              <p:custDataLst>
                <p:tags r:id="rId21"/>
              </p:custDataLst>
            </p:nvPr>
          </p:nvSpPr>
          <p:spPr bwMode="auto">
            <a:xfrm>
              <a:off x="1544638" y="268288"/>
              <a:ext cx="1773238" cy="2366963"/>
            </a:xfrm>
            <a:custGeom>
              <a:avLst/>
              <a:gdLst>
                <a:gd name="T0" fmla="*/ 433 w 472"/>
                <a:gd name="T1" fmla="*/ 623 h 630"/>
                <a:gd name="T2" fmla="*/ 456 w 472"/>
                <a:gd name="T3" fmla="*/ 618 h 630"/>
                <a:gd name="T4" fmla="*/ 410 w 472"/>
                <a:gd name="T5" fmla="*/ 604 h 630"/>
                <a:gd name="T6" fmla="*/ 320 w 472"/>
                <a:gd name="T7" fmla="*/ 570 h 630"/>
                <a:gd name="T8" fmla="*/ 244 w 472"/>
                <a:gd name="T9" fmla="*/ 531 h 630"/>
                <a:gd name="T10" fmla="*/ 141 w 472"/>
                <a:gd name="T11" fmla="*/ 447 h 630"/>
                <a:gd name="T12" fmla="*/ 105 w 472"/>
                <a:gd name="T13" fmla="*/ 403 h 630"/>
                <a:gd name="T14" fmla="*/ 93 w 472"/>
                <a:gd name="T15" fmla="*/ 383 h 630"/>
                <a:gd name="T16" fmla="*/ 81 w 472"/>
                <a:gd name="T17" fmla="*/ 357 h 630"/>
                <a:gd name="T18" fmla="*/ 60 w 472"/>
                <a:gd name="T19" fmla="*/ 217 h 630"/>
                <a:gd name="T20" fmla="*/ 109 w 472"/>
                <a:gd name="T21" fmla="*/ 117 h 630"/>
                <a:gd name="T22" fmla="*/ 135 w 472"/>
                <a:gd name="T23" fmla="*/ 99 h 630"/>
                <a:gd name="T24" fmla="*/ 155 w 472"/>
                <a:gd name="T25" fmla="*/ 89 h 630"/>
                <a:gd name="T26" fmla="*/ 158 w 472"/>
                <a:gd name="T27" fmla="*/ 88 h 630"/>
                <a:gd name="T28" fmla="*/ 186 w 472"/>
                <a:gd name="T29" fmla="*/ 82 h 630"/>
                <a:gd name="T30" fmla="*/ 270 w 472"/>
                <a:gd name="T31" fmla="*/ 95 h 630"/>
                <a:gd name="T32" fmla="*/ 327 w 472"/>
                <a:gd name="T33" fmla="*/ 152 h 630"/>
                <a:gd name="T34" fmla="*/ 338 w 472"/>
                <a:gd name="T35" fmla="*/ 192 h 630"/>
                <a:gd name="T36" fmla="*/ 338 w 472"/>
                <a:gd name="T37" fmla="*/ 209 h 630"/>
                <a:gd name="T38" fmla="*/ 337 w 472"/>
                <a:gd name="T39" fmla="*/ 219 h 630"/>
                <a:gd name="T40" fmla="*/ 335 w 472"/>
                <a:gd name="T41" fmla="*/ 228 h 630"/>
                <a:gd name="T42" fmla="*/ 331 w 472"/>
                <a:gd name="T43" fmla="*/ 242 h 630"/>
                <a:gd name="T44" fmla="*/ 323 w 472"/>
                <a:gd name="T45" fmla="*/ 255 h 630"/>
                <a:gd name="T46" fmla="*/ 293 w 472"/>
                <a:gd name="T47" fmla="*/ 275 h 630"/>
                <a:gd name="T48" fmla="*/ 212 w 472"/>
                <a:gd name="T49" fmla="*/ 240 h 630"/>
                <a:gd name="T50" fmla="*/ 205 w 472"/>
                <a:gd name="T51" fmla="*/ 226 h 630"/>
                <a:gd name="T52" fmla="*/ 200 w 472"/>
                <a:gd name="T53" fmla="*/ 207 h 630"/>
                <a:gd name="T54" fmla="*/ 197 w 472"/>
                <a:gd name="T55" fmla="*/ 182 h 630"/>
                <a:gd name="T56" fmla="*/ 186 w 472"/>
                <a:gd name="T57" fmla="*/ 190 h 630"/>
                <a:gd name="T58" fmla="*/ 182 w 472"/>
                <a:gd name="T59" fmla="*/ 227 h 630"/>
                <a:gd name="T60" fmla="*/ 184 w 472"/>
                <a:gd name="T61" fmla="*/ 245 h 630"/>
                <a:gd name="T62" fmla="*/ 242 w 472"/>
                <a:gd name="T63" fmla="*/ 319 h 630"/>
                <a:gd name="T64" fmla="*/ 269 w 472"/>
                <a:gd name="T65" fmla="*/ 328 h 630"/>
                <a:gd name="T66" fmla="*/ 343 w 472"/>
                <a:gd name="T67" fmla="*/ 319 h 630"/>
                <a:gd name="T68" fmla="*/ 383 w 472"/>
                <a:gd name="T69" fmla="*/ 287 h 630"/>
                <a:gd name="T70" fmla="*/ 398 w 472"/>
                <a:gd name="T71" fmla="*/ 263 h 630"/>
                <a:gd name="T72" fmla="*/ 406 w 472"/>
                <a:gd name="T73" fmla="*/ 240 h 630"/>
                <a:gd name="T74" fmla="*/ 409 w 472"/>
                <a:gd name="T75" fmla="*/ 231 h 630"/>
                <a:gd name="T76" fmla="*/ 411 w 472"/>
                <a:gd name="T77" fmla="*/ 221 h 630"/>
                <a:gd name="T78" fmla="*/ 414 w 472"/>
                <a:gd name="T79" fmla="*/ 191 h 630"/>
                <a:gd name="T80" fmla="*/ 413 w 472"/>
                <a:gd name="T81" fmla="*/ 168 h 630"/>
                <a:gd name="T82" fmla="*/ 406 w 472"/>
                <a:gd name="T83" fmla="*/ 133 h 630"/>
                <a:gd name="T84" fmla="*/ 365 w 472"/>
                <a:gd name="T85" fmla="*/ 63 h 630"/>
                <a:gd name="T86" fmla="*/ 180 w 472"/>
                <a:gd name="T87" fmla="*/ 6 h 630"/>
                <a:gd name="T88" fmla="*/ 150 w 472"/>
                <a:gd name="T89" fmla="*/ 14 h 630"/>
                <a:gd name="T90" fmla="*/ 129 w 472"/>
                <a:gd name="T91" fmla="*/ 23 h 630"/>
                <a:gd name="T92" fmla="*/ 112 w 472"/>
                <a:gd name="T93" fmla="*/ 31 h 630"/>
                <a:gd name="T94" fmla="*/ 90 w 472"/>
                <a:gd name="T95" fmla="*/ 46 h 630"/>
                <a:gd name="T96" fmla="*/ 46 w 472"/>
                <a:gd name="T97" fmla="*/ 89 h 630"/>
                <a:gd name="T98" fmla="*/ 14 w 472"/>
                <a:gd name="T99" fmla="*/ 151 h 630"/>
                <a:gd name="T100" fmla="*/ 4 w 472"/>
                <a:gd name="T101" fmla="*/ 273 h 630"/>
                <a:gd name="T102" fmla="*/ 41 w 472"/>
                <a:gd name="T103" fmla="*/ 387 h 630"/>
                <a:gd name="T104" fmla="*/ 58 w 472"/>
                <a:gd name="T105" fmla="*/ 415 h 630"/>
                <a:gd name="T106" fmla="*/ 69 w 472"/>
                <a:gd name="T107" fmla="*/ 429 h 630"/>
                <a:gd name="T108" fmla="*/ 74 w 472"/>
                <a:gd name="T109" fmla="*/ 435 h 630"/>
                <a:gd name="T110" fmla="*/ 108 w 472"/>
                <a:gd name="T111" fmla="*/ 471 h 630"/>
                <a:gd name="T112" fmla="*/ 139 w 472"/>
                <a:gd name="T113" fmla="*/ 499 h 630"/>
                <a:gd name="T114" fmla="*/ 296 w 472"/>
                <a:gd name="T115" fmla="*/ 58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630">
                  <a:moveTo>
                    <a:pt x="406" y="617"/>
                  </a:moveTo>
                  <a:cubicBezTo>
                    <a:pt x="408" y="618"/>
                    <a:pt x="411" y="619"/>
                    <a:pt x="414" y="619"/>
                  </a:cubicBezTo>
                  <a:cubicBezTo>
                    <a:pt x="416" y="620"/>
                    <a:pt x="419" y="620"/>
                    <a:pt x="421" y="621"/>
                  </a:cubicBezTo>
                  <a:cubicBezTo>
                    <a:pt x="425" y="622"/>
                    <a:pt x="429" y="622"/>
                    <a:pt x="433" y="623"/>
                  </a:cubicBezTo>
                  <a:cubicBezTo>
                    <a:pt x="441" y="625"/>
                    <a:pt x="448" y="626"/>
                    <a:pt x="453" y="627"/>
                  </a:cubicBezTo>
                  <a:cubicBezTo>
                    <a:pt x="464" y="629"/>
                    <a:pt x="470" y="630"/>
                    <a:pt x="470" y="630"/>
                  </a:cubicBezTo>
                  <a:cubicBezTo>
                    <a:pt x="472" y="622"/>
                    <a:pt x="472" y="622"/>
                    <a:pt x="472" y="622"/>
                  </a:cubicBezTo>
                  <a:cubicBezTo>
                    <a:pt x="472" y="622"/>
                    <a:pt x="466" y="621"/>
                    <a:pt x="456" y="618"/>
                  </a:cubicBezTo>
                  <a:cubicBezTo>
                    <a:pt x="450" y="616"/>
                    <a:pt x="444" y="614"/>
                    <a:pt x="436" y="612"/>
                  </a:cubicBezTo>
                  <a:cubicBezTo>
                    <a:pt x="434" y="612"/>
                    <a:pt x="433" y="611"/>
                    <a:pt x="431" y="611"/>
                  </a:cubicBezTo>
                  <a:cubicBezTo>
                    <a:pt x="429" y="610"/>
                    <a:pt x="427" y="609"/>
                    <a:pt x="424" y="608"/>
                  </a:cubicBezTo>
                  <a:cubicBezTo>
                    <a:pt x="420" y="607"/>
                    <a:pt x="415" y="606"/>
                    <a:pt x="410" y="604"/>
                  </a:cubicBezTo>
                  <a:cubicBezTo>
                    <a:pt x="405" y="602"/>
                    <a:pt x="399" y="600"/>
                    <a:pt x="394" y="599"/>
                  </a:cubicBezTo>
                  <a:cubicBezTo>
                    <a:pt x="389" y="597"/>
                    <a:pt x="383" y="595"/>
                    <a:pt x="377" y="593"/>
                  </a:cubicBezTo>
                  <a:cubicBezTo>
                    <a:pt x="365" y="589"/>
                    <a:pt x="353" y="584"/>
                    <a:pt x="340" y="578"/>
                  </a:cubicBezTo>
                  <a:cubicBezTo>
                    <a:pt x="333" y="576"/>
                    <a:pt x="327" y="573"/>
                    <a:pt x="320" y="570"/>
                  </a:cubicBezTo>
                  <a:cubicBezTo>
                    <a:pt x="318" y="569"/>
                    <a:pt x="316" y="568"/>
                    <a:pt x="314" y="567"/>
                  </a:cubicBezTo>
                  <a:cubicBezTo>
                    <a:pt x="299" y="560"/>
                    <a:pt x="282" y="552"/>
                    <a:pt x="266" y="543"/>
                  </a:cubicBezTo>
                  <a:cubicBezTo>
                    <a:pt x="262" y="541"/>
                    <a:pt x="258" y="539"/>
                    <a:pt x="254" y="536"/>
                  </a:cubicBezTo>
                  <a:cubicBezTo>
                    <a:pt x="250" y="535"/>
                    <a:pt x="247" y="533"/>
                    <a:pt x="244" y="531"/>
                  </a:cubicBezTo>
                  <a:cubicBezTo>
                    <a:pt x="237" y="526"/>
                    <a:pt x="230" y="522"/>
                    <a:pt x="222" y="517"/>
                  </a:cubicBezTo>
                  <a:cubicBezTo>
                    <a:pt x="221" y="516"/>
                    <a:pt x="219" y="514"/>
                    <a:pt x="217" y="513"/>
                  </a:cubicBezTo>
                  <a:cubicBezTo>
                    <a:pt x="199" y="501"/>
                    <a:pt x="181" y="487"/>
                    <a:pt x="164" y="471"/>
                  </a:cubicBezTo>
                  <a:cubicBezTo>
                    <a:pt x="156" y="463"/>
                    <a:pt x="148" y="455"/>
                    <a:pt x="141" y="447"/>
                  </a:cubicBezTo>
                  <a:cubicBezTo>
                    <a:pt x="140" y="446"/>
                    <a:pt x="138" y="444"/>
                    <a:pt x="137" y="442"/>
                  </a:cubicBezTo>
                  <a:cubicBezTo>
                    <a:pt x="132" y="437"/>
                    <a:pt x="128" y="432"/>
                    <a:pt x="123" y="427"/>
                  </a:cubicBezTo>
                  <a:cubicBezTo>
                    <a:pt x="120" y="423"/>
                    <a:pt x="117" y="419"/>
                    <a:pt x="114" y="415"/>
                  </a:cubicBezTo>
                  <a:cubicBezTo>
                    <a:pt x="111" y="411"/>
                    <a:pt x="108" y="407"/>
                    <a:pt x="105" y="403"/>
                  </a:cubicBezTo>
                  <a:cubicBezTo>
                    <a:pt x="101" y="396"/>
                    <a:pt x="101" y="396"/>
                    <a:pt x="101" y="396"/>
                  </a:cubicBezTo>
                  <a:cubicBezTo>
                    <a:pt x="98" y="392"/>
                    <a:pt x="98" y="392"/>
                    <a:pt x="98" y="392"/>
                  </a:cubicBezTo>
                  <a:cubicBezTo>
                    <a:pt x="97" y="389"/>
                    <a:pt x="97" y="389"/>
                    <a:pt x="97" y="389"/>
                  </a:cubicBezTo>
                  <a:cubicBezTo>
                    <a:pt x="93" y="383"/>
                    <a:pt x="93" y="383"/>
                    <a:pt x="93" y="383"/>
                  </a:cubicBezTo>
                  <a:cubicBezTo>
                    <a:pt x="90" y="378"/>
                    <a:pt x="90" y="378"/>
                    <a:pt x="90" y="378"/>
                  </a:cubicBezTo>
                  <a:cubicBezTo>
                    <a:pt x="89" y="376"/>
                    <a:pt x="89" y="376"/>
                    <a:pt x="89" y="376"/>
                  </a:cubicBezTo>
                  <a:cubicBezTo>
                    <a:pt x="87" y="371"/>
                    <a:pt x="84" y="366"/>
                    <a:pt x="82" y="360"/>
                  </a:cubicBezTo>
                  <a:cubicBezTo>
                    <a:pt x="81" y="359"/>
                    <a:pt x="81" y="358"/>
                    <a:pt x="81" y="357"/>
                  </a:cubicBezTo>
                  <a:cubicBezTo>
                    <a:pt x="80" y="355"/>
                    <a:pt x="79" y="353"/>
                    <a:pt x="78" y="350"/>
                  </a:cubicBezTo>
                  <a:cubicBezTo>
                    <a:pt x="66" y="320"/>
                    <a:pt x="59" y="288"/>
                    <a:pt x="58" y="255"/>
                  </a:cubicBezTo>
                  <a:cubicBezTo>
                    <a:pt x="58" y="246"/>
                    <a:pt x="58" y="236"/>
                    <a:pt x="59" y="227"/>
                  </a:cubicBezTo>
                  <a:cubicBezTo>
                    <a:pt x="59" y="224"/>
                    <a:pt x="60" y="220"/>
                    <a:pt x="60" y="217"/>
                  </a:cubicBezTo>
                  <a:cubicBezTo>
                    <a:pt x="61" y="211"/>
                    <a:pt x="62" y="206"/>
                    <a:pt x="63" y="200"/>
                  </a:cubicBezTo>
                  <a:cubicBezTo>
                    <a:pt x="64" y="198"/>
                    <a:pt x="64" y="195"/>
                    <a:pt x="65" y="193"/>
                  </a:cubicBezTo>
                  <a:cubicBezTo>
                    <a:pt x="70" y="173"/>
                    <a:pt x="78" y="155"/>
                    <a:pt x="90" y="139"/>
                  </a:cubicBezTo>
                  <a:cubicBezTo>
                    <a:pt x="95" y="131"/>
                    <a:pt x="102" y="124"/>
                    <a:pt x="109" y="117"/>
                  </a:cubicBezTo>
                  <a:cubicBezTo>
                    <a:pt x="113" y="114"/>
                    <a:pt x="117" y="110"/>
                    <a:pt x="121" y="107"/>
                  </a:cubicBezTo>
                  <a:cubicBezTo>
                    <a:pt x="123" y="106"/>
                    <a:pt x="125" y="105"/>
                    <a:pt x="127" y="103"/>
                  </a:cubicBezTo>
                  <a:cubicBezTo>
                    <a:pt x="128" y="102"/>
                    <a:pt x="130" y="101"/>
                    <a:pt x="132" y="100"/>
                  </a:cubicBezTo>
                  <a:cubicBezTo>
                    <a:pt x="133" y="100"/>
                    <a:pt x="134" y="99"/>
                    <a:pt x="135" y="99"/>
                  </a:cubicBezTo>
                  <a:cubicBezTo>
                    <a:pt x="138" y="97"/>
                    <a:pt x="138" y="97"/>
                    <a:pt x="138" y="97"/>
                  </a:cubicBezTo>
                  <a:cubicBezTo>
                    <a:pt x="145" y="94"/>
                    <a:pt x="145" y="94"/>
                    <a:pt x="145" y="94"/>
                  </a:cubicBezTo>
                  <a:cubicBezTo>
                    <a:pt x="152" y="91"/>
                    <a:pt x="152" y="91"/>
                    <a:pt x="152" y="91"/>
                  </a:cubicBezTo>
                  <a:cubicBezTo>
                    <a:pt x="155" y="89"/>
                    <a:pt x="155" y="89"/>
                    <a:pt x="155" y="89"/>
                  </a:cubicBezTo>
                  <a:cubicBezTo>
                    <a:pt x="155" y="89"/>
                    <a:pt x="155" y="89"/>
                    <a:pt x="155" y="89"/>
                  </a:cubicBezTo>
                  <a:cubicBezTo>
                    <a:pt x="155" y="89"/>
                    <a:pt x="155" y="89"/>
                    <a:pt x="155" y="89"/>
                  </a:cubicBezTo>
                  <a:cubicBezTo>
                    <a:pt x="156" y="89"/>
                    <a:pt x="156" y="89"/>
                    <a:pt x="156" y="89"/>
                  </a:cubicBezTo>
                  <a:cubicBezTo>
                    <a:pt x="158" y="88"/>
                    <a:pt x="158" y="88"/>
                    <a:pt x="158" y="88"/>
                  </a:cubicBezTo>
                  <a:cubicBezTo>
                    <a:pt x="166" y="86"/>
                    <a:pt x="166" y="86"/>
                    <a:pt x="166" y="86"/>
                  </a:cubicBezTo>
                  <a:cubicBezTo>
                    <a:pt x="172" y="84"/>
                    <a:pt x="172" y="84"/>
                    <a:pt x="172" y="84"/>
                  </a:cubicBezTo>
                  <a:cubicBezTo>
                    <a:pt x="174" y="84"/>
                    <a:pt x="177" y="83"/>
                    <a:pt x="179" y="83"/>
                  </a:cubicBezTo>
                  <a:cubicBezTo>
                    <a:pt x="181" y="82"/>
                    <a:pt x="183" y="82"/>
                    <a:pt x="186" y="82"/>
                  </a:cubicBezTo>
                  <a:cubicBezTo>
                    <a:pt x="190" y="81"/>
                    <a:pt x="193" y="81"/>
                    <a:pt x="197" y="80"/>
                  </a:cubicBezTo>
                  <a:cubicBezTo>
                    <a:pt x="200" y="80"/>
                    <a:pt x="204" y="80"/>
                    <a:pt x="207" y="80"/>
                  </a:cubicBezTo>
                  <a:cubicBezTo>
                    <a:pt x="223" y="80"/>
                    <a:pt x="239" y="83"/>
                    <a:pt x="254" y="88"/>
                  </a:cubicBezTo>
                  <a:cubicBezTo>
                    <a:pt x="259" y="90"/>
                    <a:pt x="265" y="92"/>
                    <a:pt x="270" y="95"/>
                  </a:cubicBezTo>
                  <a:cubicBezTo>
                    <a:pt x="276" y="98"/>
                    <a:pt x="281" y="101"/>
                    <a:pt x="286" y="105"/>
                  </a:cubicBezTo>
                  <a:cubicBezTo>
                    <a:pt x="294" y="110"/>
                    <a:pt x="301" y="116"/>
                    <a:pt x="307" y="122"/>
                  </a:cubicBezTo>
                  <a:cubicBezTo>
                    <a:pt x="308" y="124"/>
                    <a:pt x="310" y="126"/>
                    <a:pt x="311" y="127"/>
                  </a:cubicBezTo>
                  <a:cubicBezTo>
                    <a:pt x="318" y="135"/>
                    <a:pt x="323" y="143"/>
                    <a:pt x="327" y="152"/>
                  </a:cubicBezTo>
                  <a:cubicBezTo>
                    <a:pt x="329" y="157"/>
                    <a:pt x="331" y="162"/>
                    <a:pt x="333" y="167"/>
                  </a:cubicBezTo>
                  <a:cubicBezTo>
                    <a:pt x="334" y="172"/>
                    <a:pt x="335" y="176"/>
                    <a:pt x="336" y="181"/>
                  </a:cubicBezTo>
                  <a:cubicBezTo>
                    <a:pt x="337" y="183"/>
                    <a:pt x="337" y="185"/>
                    <a:pt x="337" y="186"/>
                  </a:cubicBezTo>
                  <a:cubicBezTo>
                    <a:pt x="337" y="188"/>
                    <a:pt x="337" y="190"/>
                    <a:pt x="338" y="192"/>
                  </a:cubicBezTo>
                  <a:cubicBezTo>
                    <a:pt x="338" y="196"/>
                    <a:pt x="338" y="200"/>
                    <a:pt x="338" y="204"/>
                  </a:cubicBezTo>
                  <a:cubicBezTo>
                    <a:pt x="338" y="206"/>
                    <a:pt x="338" y="208"/>
                    <a:pt x="338" y="210"/>
                  </a:cubicBezTo>
                  <a:cubicBezTo>
                    <a:pt x="338" y="209"/>
                    <a:pt x="338" y="211"/>
                    <a:pt x="338" y="208"/>
                  </a:cubicBezTo>
                  <a:cubicBezTo>
                    <a:pt x="338" y="209"/>
                    <a:pt x="338" y="209"/>
                    <a:pt x="338" y="209"/>
                  </a:cubicBezTo>
                  <a:cubicBezTo>
                    <a:pt x="338" y="210"/>
                    <a:pt x="338" y="210"/>
                    <a:pt x="338" y="210"/>
                  </a:cubicBezTo>
                  <a:cubicBezTo>
                    <a:pt x="338" y="212"/>
                    <a:pt x="338" y="212"/>
                    <a:pt x="338" y="212"/>
                  </a:cubicBezTo>
                  <a:cubicBezTo>
                    <a:pt x="337" y="215"/>
                    <a:pt x="337" y="215"/>
                    <a:pt x="337" y="215"/>
                  </a:cubicBezTo>
                  <a:cubicBezTo>
                    <a:pt x="337" y="219"/>
                    <a:pt x="337" y="219"/>
                    <a:pt x="337" y="219"/>
                  </a:cubicBezTo>
                  <a:cubicBezTo>
                    <a:pt x="337" y="221"/>
                    <a:pt x="337" y="221"/>
                    <a:pt x="337" y="221"/>
                  </a:cubicBezTo>
                  <a:cubicBezTo>
                    <a:pt x="337" y="221"/>
                    <a:pt x="337" y="221"/>
                    <a:pt x="336" y="222"/>
                  </a:cubicBezTo>
                  <a:cubicBezTo>
                    <a:pt x="336" y="223"/>
                    <a:pt x="336" y="225"/>
                    <a:pt x="336" y="226"/>
                  </a:cubicBezTo>
                  <a:cubicBezTo>
                    <a:pt x="336" y="227"/>
                    <a:pt x="336" y="227"/>
                    <a:pt x="335" y="228"/>
                  </a:cubicBezTo>
                  <a:cubicBezTo>
                    <a:pt x="335" y="231"/>
                    <a:pt x="335" y="231"/>
                    <a:pt x="335" y="231"/>
                  </a:cubicBezTo>
                  <a:cubicBezTo>
                    <a:pt x="334" y="232"/>
                    <a:pt x="334" y="234"/>
                    <a:pt x="333" y="235"/>
                  </a:cubicBezTo>
                  <a:cubicBezTo>
                    <a:pt x="332" y="240"/>
                    <a:pt x="332" y="240"/>
                    <a:pt x="332" y="240"/>
                  </a:cubicBezTo>
                  <a:cubicBezTo>
                    <a:pt x="331" y="242"/>
                    <a:pt x="331" y="242"/>
                    <a:pt x="331" y="242"/>
                  </a:cubicBezTo>
                  <a:cubicBezTo>
                    <a:pt x="330" y="244"/>
                    <a:pt x="330" y="244"/>
                    <a:pt x="330" y="244"/>
                  </a:cubicBezTo>
                  <a:cubicBezTo>
                    <a:pt x="328" y="248"/>
                    <a:pt x="328" y="248"/>
                    <a:pt x="328" y="248"/>
                  </a:cubicBezTo>
                  <a:cubicBezTo>
                    <a:pt x="327" y="249"/>
                    <a:pt x="326" y="250"/>
                    <a:pt x="326" y="252"/>
                  </a:cubicBezTo>
                  <a:cubicBezTo>
                    <a:pt x="325" y="253"/>
                    <a:pt x="324" y="254"/>
                    <a:pt x="323" y="255"/>
                  </a:cubicBezTo>
                  <a:cubicBezTo>
                    <a:pt x="322" y="256"/>
                    <a:pt x="322" y="257"/>
                    <a:pt x="321" y="258"/>
                  </a:cubicBezTo>
                  <a:cubicBezTo>
                    <a:pt x="317" y="263"/>
                    <a:pt x="313" y="266"/>
                    <a:pt x="308" y="269"/>
                  </a:cubicBezTo>
                  <a:cubicBezTo>
                    <a:pt x="305" y="271"/>
                    <a:pt x="301" y="272"/>
                    <a:pt x="298" y="274"/>
                  </a:cubicBezTo>
                  <a:cubicBezTo>
                    <a:pt x="296" y="274"/>
                    <a:pt x="294" y="275"/>
                    <a:pt x="293" y="275"/>
                  </a:cubicBezTo>
                  <a:cubicBezTo>
                    <a:pt x="292" y="275"/>
                    <a:pt x="291" y="275"/>
                    <a:pt x="290" y="276"/>
                  </a:cubicBezTo>
                  <a:cubicBezTo>
                    <a:pt x="280" y="278"/>
                    <a:pt x="269" y="278"/>
                    <a:pt x="259" y="275"/>
                  </a:cubicBezTo>
                  <a:cubicBezTo>
                    <a:pt x="249" y="272"/>
                    <a:pt x="239" y="268"/>
                    <a:pt x="231" y="261"/>
                  </a:cubicBezTo>
                  <a:cubicBezTo>
                    <a:pt x="223" y="255"/>
                    <a:pt x="217" y="248"/>
                    <a:pt x="212" y="240"/>
                  </a:cubicBezTo>
                  <a:cubicBezTo>
                    <a:pt x="211" y="238"/>
                    <a:pt x="210" y="236"/>
                    <a:pt x="209" y="234"/>
                  </a:cubicBezTo>
                  <a:cubicBezTo>
                    <a:pt x="208" y="233"/>
                    <a:pt x="208" y="232"/>
                    <a:pt x="207" y="231"/>
                  </a:cubicBezTo>
                  <a:cubicBezTo>
                    <a:pt x="207" y="230"/>
                    <a:pt x="207" y="229"/>
                    <a:pt x="206" y="229"/>
                  </a:cubicBezTo>
                  <a:cubicBezTo>
                    <a:pt x="206" y="228"/>
                    <a:pt x="205" y="227"/>
                    <a:pt x="205" y="226"/>
                  </a:cubicBezTo>
                  <a:cubicBezTo>
                    <a:pt x="205" y="225"/>
                    <a:pt x="205" y="225"/>
                    <a:pt x="204" y="224"/>
                  </a:cubicBezTo>
                  <a:cubicBezTo>
                    <a:pt x="204" y="224"/>
                    <a:pt x="204" y="223"/>
                    <a:pt x="204" y="223"/>
                  </a:cubicBezTo>
                  <a:cubicBezTo>
                    <a:pt x="203" y="221"/>
                    <a:pt x="203" y="219"/>
                    <a:pt x="202" y="218"/>
                  </a:cubicBezTo>
                  <a:cubicBezTo>
                    <a:pt x="201" y="214"/>
                    <a:pt x="201" y="211"/>
                    <a:pt x="200" y="207"/>
                  </a:cubicBezTo>
                  <a:cubicBezTo>
                    <a:pt x="199" y="204"/>
                    <a:pt x="199" y="201"/>
                    <a:pt x="198" y="199"/>
                  </a:cubicBezTo>
                  <a:cubicBezTo>
                    <a:pt x="197" y="193"/>
                    <a:pt x="198" y="189"/>
                    <a:pt x="197" y="186"/>
                  </a:cubicBezTo>
                  <a:cubicBezTo>
                    <a:pt x="197" y="185"/>
                    <a:pt x="197" y="183"/>
                    <a:pt x="197" y="183"/>
                  </a:cubicBezTo>
                  <a:cubicBezTo>
                    <a:pt x="197" y="182"/>
                    <a:pt x="197" y="182"/>
                    <a:pt x="197" y="182"/>
                  </a:cubicBezTo>
                  <a:cubicBezTo>
                    <a:pt x="196" y="182"/>
                    <a:pt x="196" y="182"/>
                    <a:pt x="196" y="182"/>
                  </a:cubicBezTo>
                  <a:cubicBezTo>
                    <a:pt x="189" y="181"/>
                    <a:pt x="189" y="181"/>
                    <a:pt x="189" y="181"/>
                  </a:cubicBezTo>
                  <a:cubicBezTo>
                    <a:pt x="189" y="181"/>
                    <a:pt x="189" y="182"/>
                    <a:pt x="188" y="185"/>
                  </a:cubicBezTo>
                  <a:cubicBezTo>
                    <a:pt x="187" y="186"/>
                    <a:pt x="187" y="188"/>
                    <a:pt x="186" y="190"/>
                  </a:cubicBezTo>
                  <a:cubicBezTo>
                    <a:pt x="185" y="193"/>
                    <a:pt x="185" y="195"/>
                    <a:pt x="184" y="198"/>
                  </a:cubicBezTo>
                  <a:cubicBezTo>
                    <a:pt x="184" y="201"/>
                    <a:pt x="183" y="204"/>
                    <a:pt x="183" y="208"/>
                  </a:cubicBezTo>
                  <a:cubicBezTo>
                    <a:pt x="182" y="212"/>
                    <a:pt x="182" y="216"/>
                    <a:pt x="182" y="220"/>
                  </a:cubicBezTo>
                  <a:cubicBezTo>
                    <a:pt x="182" y="222"/>
                    <a:pt x="182" y="225"/>
                    <a:pt x="182" y="227"/>
                  </a:cubicBezTo>
                  <a:cubicBezTo>
                    <a:pt x="182" y="228"/>
                    <a:pt x="182" y="229"/>
                    <a:pt x="182" y="231"/>
                  </a:cubicBezTo>
                  <a:cubicBezTo>
                    <a:pt x="182" y="232"/>
                    <a:pt x="182" y="233"/>
                    <a:pt x="182" y="235"/>
                  </a:cubicBezTo>
                  <a:cubicBezTo>
                    <a:pt x="183" y="237"/>
                    <a:pt x="183" y="240"/>
                    <a:pt x="183" y="243"/>
                  </a:cubicBezTo>
                  <a:cubicBezTo>
                    <a:pt x="184" y="243"/>
                    <a:pt x="184" y="244"/>
                    <a:pt x="184" y="245"/>
                  </a:cubicBezTo>
                  <a:cubicBezTo>
                    <a:pt x="184" y="247"/>
                    <a:pt x="185" y="249"/>
                    <a:pt x="185" y="251"/>
                  </a:cubicBezTo>
                  <a:cubicBezTo>
                    <a:pt x="186" y="251"/>
                    <a:pt x="186" y="252"/>
                    <a:pt x="186" y="252"/>
                  </a:cubicBezTo>
                  <a:cubicBezTo>
                    <a:pt x="189" y="263"/>
                    <a:pt x="195" y="276"/>
                    <a:pt x="204" y="287"/>
                  </a:cubicBezTo>
                  <a:cubicBezTo>
                    <a:pt x="213" y="299"/>
                    <a:pt x="226" y="311"/>
                    <a:pt x="242" y="319"/>
                  </a:cubicBezTo>
                  <a:cubicBezTo>
                    <a:pt x="246" y="321"/>
                    <a:pt x="250" y="323"/>
                    <a:pt x="255" y="324"/>
                  </a:cubicBezTo>
                  <a:cubicBezTo>
                    <a:pt x="255" y="324"/>
                    <a:pt x="255" y="324"/>
                    <a:pt x="255" y="324"/>
                  </a:cubicBezTo>
                  <a:cubicBezTo>
                    <a:pt x="258" y="325"/>
                    <a:pt x="260" y="326"/>
                    <a:pt x="262" y="327"/>
                  </a:cubicBezTo>
                  <a:cubicBezTo>
                    <a:pt x="264" y="327"/>
                    <a:pt x="267" y="328"/>
                    <a:pt x="269" y="328"/>
                  </a:cubicBezTo>
                  <a:cubicBezTo>
                    <a:pt x="278" y="330"/>
                    <a:pt x="289" y="331"/>
                    <a:pt x="299" y="331"/>
                  </a:cubicBezTo>
                  <a:cubicBezTo>
                    <a:pt x="310" y="330"/>
                    <a:pt x="321" y="328"/>
                    <a:pt x="332" y="324"/>
                  </a:cubicBezTo>
                  <a:cubicBezTo>
                    <a:pt x="334" y="323"/>
                    <a:pt x="335" y="323"/>
                    <a:pt x="337" y="322"/>
                  </a:cubicBezTo>
                  <a:cubicBezTo>
                    <a:pt x="339" y="321"/>
                    <a:pt x="341" y="320"/>
                    <a:pt x="343" y="319"/>
                  </a:cubicBezTo>
                  <a:cubicBezTo>
                    <a:pt x="350" y="316"/>
                    <a:pt x="357" y="311"/>
                    <a:pt x="363" y="306"/>
                  </a:cubicBezTo>
                  <a:cubicBezTo>
                    <a:pt x="366" y="305"/>
                    <a:pt x="368" y="302"/>
                    <a:pt x="370" y="300"/>
                  </a:cubicBezTo>
                  <a:cubicBezTo>
                    <a:pt x="373" y="298"/>
                    <a:pt x="375" y="296"/>
                    <a:pt x="377" y="294"/>
                  </a:cubicBezTo>
                  <a:cubicBezTo>
                    <a:pt x="379" y="291"/>
                    <a:pt x="381" y="289"/>
                    <a:pt x="383" y="287"/>
                  </a:cubicBezTo>
                  <a:cubicBezTo>
                    <a:pt x="385" y="284"/>
                    <a:pt x="387" y="281"/>
                    <a:pt x="388" y="279"/>
                  </a:cubicBezTo>
                  <a:cubicBezTo>
                    <a:pt x="389" y="278"/>
                    <a:pt x="390" y="276"/>
                    <a:pt x="391" y="275"/>
                  </a:cubicBezTo>
                  <a:cubicBezTo>
                    <a:pt x="393" y="271"/>
                    <a:pt x="393" y="271"/>
                    <a:pt x="393" y="271"/>
                  </a:cubicBezTo>
                  <a:cubicBezTo>
                    <a:pt x="395" y="268"/>
                    <a:pt x="396" y="265"/>
                    <a:pt x="398" y="263"/>
                  </a:cubicBezTo>
                  <a:cubicBezTo>
                    <a:pt x="399" y="260"/>
                    <a:pt x="400" y="257"/>
                    <a:pt x="402" y="254"/>
                  </a:cubicBezTo>
                  <a:cubicBezTo>
                    <a:pt x="403" y="250"/>
                    <a:pt x="403" y="250"/>
                    <a:pt x="403" y="250"/>
                  </a:cubicBezTo>
                  <a:cubicBezTo>
                    <a:pt x="404" y="248"/>
                    <a:pt x="404" y="246"/>
                    <a:pt x="405" y="245"/>
                  </a:cubicBezTo>
                  <a:cubicBezTo>
                    <a:pt x="405" y="243"/>
                    <a:pt x="406" y="242"/>
                    <a:pt x="406" y="240"/>
                  </a:cubicBezTo>
                  <a:cubicBezTo>
                    <a:pt x="407" y="238"/>
                    <a:pt x="407" y="237"/>
                    <a:pt x="408" y="235"/>
                  </a:cubicBezTo>
                  <a:cubicBezTo>
                    <a:pt x="408" y="233"/>
                    <a:pt x="408" y="233"/>
                    <a:pt x="408" y="233"/>
                  </a:cubicBezTo>
                  <a:cubicBezTo>
                    <a:pt x="408" y="233"/>
                    <a:pt x="408" y="233"/>
                    <a:pt x="408" y="233"/>
                  </a:cubicBezTo>
                  <a:cubicBezTo>
                    <a:pt x="409" y="231"/>
                    <a:pt x="409" y="231"/>
                    <a:pt x="409" y="231"/>
                  </a:cubicBezTo>
                  <a:cubicBezTo>
                    <a:pt x="410" y="227"/>
                    <a:pt x="410" y="227"/>
                    <a:pt x="410" y="227"/>
                  </a:cubicBezTo>
                  <a:cubicBezTo>
                    <a:pt x="410" y="224"/>
                    <a:pt x="410" y="224"/>
                    <a:pt x="410" y="224"/>
                  </a:cubicBezTo>
                  <a:cubicBezTo>
                    <a:pt x="411" y="222"/>
                    <a:pt x="411" y="222"/>
                    <a:pt x="411" y="222"/>
                  </a:cubicBezTo>
                  <a:cubicBezTo>
                    <a:pt x="411" y="221"/>
                    <a:pt x="411" y="221"/>
                    <a:pt x="411" y="221"/>
                  </a:cubicBezTo>
                  <a:cubicBezTo>
                    <a:pt x="411" y="220"/>
                    <a:pt x="411" y="220"/>
                    <a:pt x="411" y="220"/>
                  </a:cubicBezTo>
                  <a:cubicBezTo>
                    <a:pt x="411" y="218"/>
                    <a:pt x="411" y="218"/>
                    <a:pt x="411" y="218"/>
                  </a:cubicBezTo>
                  <a:cubicBezTo>
                    <a:pt x="412" y="215"/>
                    <a:pt x="412" y="212"/>
                    <a:pt x="413" y="209"/>
                  </a:cubicBezTo>
                  <a:cubicBezTo>
                    <a:pt x="413" y="203"/>
                    <a:pt x="414" y="197"/>
                    <a:pt x="414" y="191"/>
                  </a:cubicBezTo>
                  <a:cubicBezTo>
                    <a:pt x="414" y="188"/>
                    <a:pt x="414" y="185"/>
                    <a:pt x="414" y="182"/>
                  </a:cubicBezTo>
                  <a:cubicBezTo>
                    <a:pt x="414" y="180"/>
                    <a:pt x="414" y="178"/>
                    <a:pt x="414" y="176"/>
                  </a:cubicBezTo>
                  <a:cubicBezTo>
                    <a:pt x="414" y="175"/>
                    <a:pt x="413" y="173"/>
                    <a:pt x="413" y="172"/>
                  </a:cubicBezTo>
                  <a:cubicBezTo>
                    <a:pt x="413" y="171"/>
                    <a:pt x="413" y="169"/>
                    <a:pt x="413" y="168"/>
                  </a:cubicBezTo>
                  <a:cubicBezTo>
                    <a:pt x="413" y="166"/>
                    <a:pt x="413" y="164"/>
                    <a:pt x="412" y="162"/>
                  </a:cubicBezTo>
                  <a:cubicBezTo>
                    <a:pt x="412" y="159"/>
                    <a:pt x="411" y="156"/>
                    <a:pt x="411" y="153"/>
                  </a:cubicBezTo>
                  <a:cubicBezTo>
                    <a:pt x="410" y="150"/>
                    <a:pt x="410" y="146"/>
                    <a:pt x="409" y="143"/>
                  </a:cubicBezTo>
                  <a:cubicBezTo>
                    <a:pt x="408" y="140"/>
                    <a:pt x="407" y="137"/>
                    <a:pt x="406" y="133"/>
                  </a:cubicBezTo>
                  <a:cubicBezTo>
                    <a:pt x="402" y="121"/>
                    <a:pt x="397" y="108"/>
                    <a:pt x="390" y="96"/>
                  </a:cubicBezTo>
                  <a:cubicBezTo>
                    <a:pt x="384" y="86"/>
                    <a:pt x="378" y="77"/>
                    <a:pt x="370" y="68"/>
                  </a:cubicBezTo>
                  <a:cubicBezTo>
                    <a:pt x="369" y="67"/>
                    <a:pt x="367" y="65"/>
                    <a:pt x="366" y="64"/>
                  </a:cubicBezTo>
                  <a:cubicBezTo>
                    <a:pt x="365" y="63"/>
                    <a:pt x="365" y="63"/>
                    <a:pt x="365" y="63"/>
                  </a:cubicBezTo>
                  <a:cubicBezTo>
                    <a:pt x="356" y="53"/>
                    <a:pt x="345" y="44"/>
                    <a:pt x="333" y="36"/>
                  </a:cubicBezTo>
                  <a:cubicBezTo>
                    <a:pt x="316" y="24"/>
                    <a:pt x="297" y="16"/>
                    <a:pt x="277" y="10"/>
                  </a:cubicBezTo>
                  <a:cubicBezTo>
                    <a:pt x="275" y="9"/>
                    <a:pt x="273" y="9"/>
                    <a:pt x="270" y="8"/>
                  </a:cubicBezTo>
                  <a:cubicBezTo>
                    <a:pt x="241" y="1"/>
                    <a:pt x="210" y="0"/>
                    <a:pt x="180" y="6"/>
                  </a:cubicBezTo>
                  <a:cubicBezTo>
                    <a:pt x="178" y="7"/>
                    <a:pt x="175" y="7"/>
                    <a:pt x="173" y="8"/>
                  </a:cubicBezTo>
                  <a:cubicBezTo>
                    <a:pt x="172" y="8"/>
                    <a:pt x="171" y="8"/>
                    <a:pt x="171" y="8"/>
                  </a:cubicBezTo>
                  <a:cubicBezTo>
                    <a:pt x="167" y="9"/>
                    <a:pt x="164" y="10"/>
                    <a:pt x="161" y="11"/>
                  </a:cubicBezTo>
                  <a:cubicBezTo>
                    <a:pt x="157" y="12"/>
                    <a:pt x="154" y="13"/>
                    <a:pt x="150" y="14"/>
                  </a:cubicBezTo>
                  <a:cubicBezTo>
                    <a:pt x="140" y="18"/>
                    <a:pt x="140" y="18"/>
                    <a:pt x="140" y="18"/>
                  </a:cubicBezTo>
                  <a:cubicBezTo>
                    <a:pt x="131" y="22"/>
                    <a:pt x="131" y="22"/>
                    <a:pt x="131" y="22"/>
                  </a:cubicBezTo>
                  <a:cubicBezTo>
                    <a:pt x="129" y="23"/>
                    <a:pt x="129" y="23"/>
                    <a:pt x="129" y="23"/>
                  </a:cubicBezTo>
                  <a:cubicBezTo>
                    <a:pt x="129" y="23"/>
                    <a:pt x="129" y="23"/>
                    <a:pt x="129" y="23"/>
                  </a:cubicBezTo>
                  <a:cubicBezTo>
                    <a:pt x="129" y="23"/>
                    <a:pt x="127" y="24"/>
                    <a:pt x="127" y="23"/>
                  </a:cubicBezTo>
                  <a:cubicBezTo>
                    <a:pt x="126" y="24"/>
                    <a:pt x="126" y="24"/>
                    <a:pt x="126" y="24"/>
                  </a:cubicBezTo>
                  <a:cubicBezTo>
                    <a:pt x="122" y="26"/>
                    <a:pt x="122" y="26"/>
                    <a:pt x="122" y="26"/>
                  </a:cubicBezTo>
                  <a:cubicBezTo>
                    <a:pt x="112" y="31"/>
                    <a:pt x="112" y="31"/>
                    <a:pt x="112" y="31"/>
                  </a:cubicBezTo>
                  <a:cubicBezTo>
                    <a:pt x="103" y="37"/>
                    <a:pt x="103" y="37"/>
                    <a:pt x="103" y="37"/>
                  </a:cubicBezTo>
                  <a:cubicBezTo>
                    <a:pt x="99" y="40"/>
                    <a:pt x="99" y="40"/>
                    <a:pt x="99" y="40"/>
                  </a:cubicBezTo>
                  <a:cubicBezTo>
                    <a:pt x="97" y="40"/>
                    <a:pt x="96" y="42"/>
                    <a:pt x="95" y="43"/>
                  </a:cubicBezTo>
                  <a:cubicBezTo>
                    <a:pt x="90" y="46"/>
                    <a:pt x="90" y="46"/>
                    <a:pt x="90" y="46"/>
                  </a:cubicBezTo>
                  <a:cubicBezTo>
                    <a:pt x="86" y="49"/>
                    <a:pt x="86" y="49"/>
                    <a:pt x="86" y="49"/>
                  </a:cubicBezTo>
                  <a:cubicBezTo>
                    <a:pt x="83" y="51"/>
                    <a:pt x="80" y="53"/>
                    <a:pt x="78" y="56"/>
                  </a:cubicBezTo>
                  <a:cubicBezTo>
                    <a:pt x="72" y="60"/>
                    <a:pt x="67" y="65"/>
                    <a:pt x="62" y="70"/>
                  </a:cubicBezTo>
                  <a:cubicBezTo>
                    <a:pt x="56" y="76"/>
                    <a:pt x="51" y="83"/>
                    <a:pt x="46" y="89"/>
                  </a:cubicBezTo>
                  <a:cubicBezTo>
                    <a:pt x="43" y="94"/>
                    <a:pt x="39" y="99"/>
                    <a:pt x="36" y="103"/>
                  </a:cubicBezTo>
                  <a:cubicBezTo>
                    <a:pt x="29" y="115"/>
                    <a:pt x="22" y="128"/>
                    <a:pt x="18" y="141"/>
                  </a:cubicBezTo>
                  <a:cubicBezTo>
                    <a:pt x="17" y="142"/>
                    <a:pt x="17" y="143"/>
                    <a:pt x="16" y="144"/>
                  </a:cubicBezTo>
                  <a:cubicBezTo>
                    <a:pt x="15" y="147"/>
                    <a:pt x="15" y="149"/>
                    <a:pt x="14" y="151"/>
                  </a:cubicBezTo>
                  <a:cubicBezTo>
                    <a:pt x="13" y="154"/>
                    <a:pt x="12" y="157"/>
                    <a:pt x="11" y="160"/>
                  </a:cubicBezTo>
                  <a:cubicBezTo>
                    <a:pt x="9" y="167"/>
                    <a:pt x="8" y="173"/>
                    <a:pt x="6" y="180"/>
                  </a:cubicBezTo>
                  <a:cubicBezTo>
                    <a:pt x="1" y="206"/>
                    <a:pt x="0" y="233"/>
                    <a:pt x="2" y="258"/>
                  </a:cubicBezTo>
                  <a:cubicBezTo>
                    <a:pt x="3" y="263"/>
                    <a:pt x="3" y="268"/>
                    <a:pt x="4" y="273"/>
                  </a:cubicBezTo>
                  <a:cubicBezTo>
                    <a:pt x="4" y="276"/>
                    <a:pt x="5" y="278"/>
                    <a:pt x="5" y="281"/>
                  </a:cubicBezTo>
                  <a:cubicBezTo>
                    <a:pt x="5" y="282"/>
                    <a:pt x="6" y="283"/>
                    <a:pt x="6" y="285"/>
                  </a:cubicBezTo>
                  <a:cubicBezTo>
                    <a:pt x="6" y="288"/>
                    <a:pt x="7" y="292"/>
                    <a:pt x="8" y="296"/>
                  </a:cubicBezTo>
                  <a:cubicBezTo>
                    <a:pt x="15" y="328"/>
                    <a:pt x="26" y="359"/>
                    <a:pt x="41" y="387"/>
                  </a:cubicBezTo>
                  <a:cubicBezTo>
                    <a:pt x="42" y="388"/>
                    <a:pt x="43" y="390"/>
                    <a:pt x="44" y="392"/>
                  </a:cubicBezTo>
                  <a:cubicBezTo>
                    <a:pt x="46" y="395"/>
                    <a:pt x="47" y="397"/>
                    <a:pt x="48" y="399"/>
                  </a:cubicBezTo>
                  <a:cubicBezTo>
                    <a:pt x="53" y="407"/>
                    <a:pt x="53" y="407"/>
                    <a:pt x="53" y="407"/>
                  </a:cubicBezTo>
                  <a:cubicBezTo>
                    <a:pt x="58" y="415"/>
                    <a:pt x="58" y="415"/>
                    <a:pt x="58" y="415"/>
                  </a:cubicBezTo>
                  <a:cubicBezTo>
                    <a:pt x="61" y="418"/>
                    <a:pt x="61" y="418"/>
                    <a:pt x="61" y="418"/>
                  </a:cubicBezTo>
                  <a:cubicBezTo>
                    <a:pt x="64" y="422"/>
                    <a:pt x="64" y="422"/>
                    <a:pt x="64" y="422"/>
                  </a:cubicBezTo>
                  <a:cubicBezTo>
                    <a:pt x="68" y="428"/>
                    <a:pt x="68" y="428"/>
                    <a:pt x="68" y="428"/>
                  </a:cubicBezTo>
                  <a:cubicBezTo>
                    <a:pt x="69" y="429"/>
                    <a:pt x="69" y="429"/>
                    <a:pt x="69" y="429"/>
                  </a:cubicBezTo>
                  <a:cubicBezTo>
                    <a:pt x="70" y="430"/>
                    <a:pt x="69" y="429"/>
                    <a:pt x="69" y="430"/>
                  </a:cubicBezTo>
                  <a:cubicBezTo>
                    <a:pt x="70" y="430"/>
                    <a:pt x="70" y="430"/>
                    <a:pt x="70" y="430"/>
                  </a:cubicBezTo>
                  <a:cubicBezTo>
                    <a:pt x="72" y="432"/>
                    <a:pt x="72" y="432"/>
                    <a:pt x="72" y="432"/>
                  </a:cubicBezTo>
                  <a:cubicBezTo>
                    <a:pt x="74" y="435"/>
                    <a:pt x="74" y="435"/>
                    <a:pt x="74" y="435"/>
                  </a:cubicBezTo>
                  <a:cubicBezTo>
                    <a:pt x="80" y="442"/>
                    <a:pt x="80" y="442"/>
                    <a:pt x="80" y="442"/>
                  </a:cubicBezTo>
                  <a:cubicBezTo>
                    <a:pt x="84" y="446"/>
                    <a:pt x="87" y="451"/>
                    <a:pt x="91" y="455"/>
                  </a:cubicBezTo>
                  <a:cubicBezTo>
                    <a:pt x="95" y="459"/>
                    <a:pt x="99" y="463"/>
                    <a:pt x="103" y="467"/>
                  </a:cubicBezTo>
                  <a:cubicBezTo>
                    <a:pt x="104" y="468"/>
                    <a:pt x="106" y="470"/>
                    <a:pt x="108" y="471"/>
                  </a:cubicBezTo>
                  <a:cubicBezTo>
                    <a:pt x="109" y="473"/>
                    <a:pt x="111" y="474"/>
                    <a:pt x="112" y="476"/>
                  </a:cubicBezTo>
                  <a:cubicBezTo>
                    <a:pt x="113" y="477"/>
                    <a:pt x="114" y="477"/>
                    <a:pt x="115" y="478"/>
                  </a:cubicBezTo>
                  <a:cubicBezTo>
                    <a:pt x="119" y="482"/>
                    <a:pt x="123" y="485"/>
                    <a:pt x="127" y="489"/>
                  </a:cubicBezTo>
                  <a:cubicBezTo>
                    <a:pt x="131" y="493"/>
                    <a:pt x="135" y="496"/>
                    <a:pt x="139" y="499"/>
                  </a:cubicBezTo>
                  <a:cubicBezTo>
                    <a:pt x="157" y="514"/>
                    <a:pt x="175" y="526"/>
                    <a:pt x="193" y="537"/>
                  </a:cubicBezTo>
                  <a:cubicBezTo>
                    <a:pt x="195" y="538"/>
                    <a:pt x="197" y="539"/>
                    <a:pt x="199" y="540"/>
                  </a:cubicBezTo>
                  <a:cubicBezTo>
                    <a:pt x="213" y="548"/>
                    <a:pt x="227" y="556"/>
                    <a:pt x="240" y="562"/>
                  </a:cubicBezTo>
                  <a:cubicBezTo>
                    <a:pt x="259" y="571"/>
                    <a:pt x="278" y="579"/>
                    <a:pt x="296" y="585"/>
                  </a:cubicBezTo>
                  <a:cubicBezTo>
                    <a:pt x="302" y="588"/>
                    <a:pt x="309" y="590"/>
                    <a:pt x="315" y="592"/>
                  </a:cubicBezTo>
                  <a:cubicBezTo>
                    <a:pt x="321" y="594"/>
                    <a:pt x="327" y="596"/>
                    <a:pt x="333" y="598"/>
                  </a:cubicBezTo>
                  <a:cubicBezTo>
                    <a:pt x="361" y="607"/>
                    <a:pt x="385" y="613"/>
                    <a:pt x="406" y="6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sp>
        <p:nvSpPr>
          <p:cNvPr id="5" name="文本框 4"/>
          <p:cNvSpPr txBox="1"/>
          <p:nvPr>
            <p:custDataLst>
              <p:tags r:id="rId22"/>
            </p:custDataLst>
          </p:nvPr>
        </p:nvSpPr>
        <p:spPr>
          <a:xfrm>
            <a:off x="285750" y="1885950"/>
            <a:ext cx="3479800" cy="2019935"/>
          </a:xfrm>
          <a:prstGeom prst="rect">
            <a:avLst/>
          </a:prstGeom>
          <a:noFill/>
        </p:spPr>
        <p:txBody>
          <a:bodyPr wrap="square" rtlCol="0">
            <a:spAutoFit/>
          </a:bodyPr>
          <a:lstStyle/>
          <a:p>
            <a:pPr algn="ctr">
              <a:lnSpc>
                <a:spcPct val="120000"/>
              </a:lnSpc>
            </a:pPr>
            <a:r>
              <a:rPr lang="zh-CN" altLang="en-US" sz="6600">
                <a:solidFill>
                  <a:schemeClr val="bg1"/>
                </a:solidFill>
                <a:latin typeface="华文中宋" panose="02010600040101010101" charset="-122"/>
                <a:ea typeface="华文中宋" panose="02010600040101010101" charset="-122"/>
                <a:cs typeface="华文中宋" panose="02010600040101010101" charset="-122"/>
              </a:rPr>
              <a:t>“史论”</a:t>
            </a:r>
            <a:endParaRPr lang="zh-CN" altLang="en-US" sz="6600">
              <a:solidFill>
                <a:schemeClr val="bg1"/>
              </a:solidFill>
              <a:latin typeface="华文中宋" panose="02010600040101010101" charset="-122"/>
              <a:ea typeface="华文中宋" panose="02010600040101010101" charset="-122"/>
              <a:cs typeface="华文中宋" panose="02010600040101010101" charset="-122"/>
            </a:endParaRPr>
          </a:p>
          <a:p>
            <a:pPr algn="ctr">
              <a:lnSpc>
                <a:spcPct val="70000"/>
              </a:lnSpc>
            </a:pPr>
            <a:endParaRPr lang="zh-CN" altLang="en-US" sz="6600">
              <a:solidFill>
                <a:schemeClr val="bg1"/>
              </a:solidFill>
              <a:latin typeface="华文中宋" panose="02010600040101010101" charset="-122"/>
              <a:ea typeface="华文中宋" panose="02010600040101010101" charset="-122"/>
              <a:cs typeface="华文中宋" panose="02010600040101010101" charset="-122"/>
            </a:endParaRPr>
          </a:p>
        </p:txBody>
      </p:sp>
      <p:pic>
        <p:nvPicPr>
          <p:cNvPr id="17" name="图形 16"/>
          <p:cNvPicPr>
            <a:picLocks noChangeAspect="1"/>
          </p:cNvPicPr>
          <p:nvPr>
            <p:custDataLst>
              <p:tags r:id="rId23"/>
            </p:custDataLst>
          </p:nvPr>
        </p:nvPicPr>
        <p:blipFill>
          <a:blip r:embed="rId24">
            <a:lum bright="42000"/>
          </a:blip>
          <a:srcRect b="19007"/>
          <a:stretch>
            <a:fillRect/>
          </a:stretch>
        </p:blipFill>
        <p:spPr>
          <a:xfrm>
            <a:off x="5080" y="5680075"/>
            <a:ext cx="12192000" cy="1149985"/>
          </a:xfrm>
          <a:prstGeom prst="rect">
            <a:avLst/>
          </a:prstGeom>
        </p:spPr>
      </p:pic>
      <p:sp>
        <p:nvSpPr>
          <p:cNvPr id="2" name="文本框 1"/>
          <p:cNvSpPr txBox="1"/>
          <p:nvPr>
            <p:custDataLst>
              <p:tags r:id="rId25"/>
            </p:custDataLst>
          </p:nvPr>
        </p:nvSpPr>
        <p:spPr>
          <a:xfrm>
            <a:off x="4738370" y="1807845"/>
            <a:ext cx="6214110" cy="2584450"/>
          </a:xfrm>
          <a:prstGeom prst="rect">
            <a:avLst/>
          </a:prstGeom>
          <a:noFill/>
        </p:spPr>
        <p:txBody>
          <a:bodyPr wrap="square" rtlCol="0" anchor="t">
            <a:spAutoFit/>
          </a:bodyPr>
          <a:lstStyle/>
          <a:p>
            <a:pPr>
              <a:lnSpc>
                <a:spcPct val="150000"/>
              </a:lnSpc>
            </a:pPr>
            <a:r>
              <a:rPr lang="zh-CN" altLang="en-US" sz="3600">
                <a:latin typeface="造字工房刻宋体" charset="-122"/>
                <a:ea typeface="造字工房刻宋体" charset="-122"/>
              </a:rPr>
              <a:t>一、由史</a:t>
            </a:r>
            <a:r>
              <a:rPr lang="zh-CN" altLang="en-US" sz="3600">
                <a:latin typeface="造字工房刻宋体" charset="-122"/>
                <a:ea typeface="造字工房刻宋体" charset="-122"/>
              </a:rPr>
              <a:t>料支撑观点</a:t>
            </a:r>
            <a:endParaRPr lang="zh-CN" altLang="en-US" sz="3600">
              <a:latin typeface="造字工房刻宋体" charset="-122"/>
              <a:ea typeface="造字工房刻宋体" charset="-122"/>
            </a:endParaRPr>
          </a:p>
          <a:p>
            <a:pPr>
              <a:lnSpc>
                <a:spcPct val="150000"/>
              </a:lnSpc>
            </a:pPr>
            <a:r>
              <a:rPr lang="zh-CN" altLang="en-US" sz="3600">
                <a:latin typeface="造字工房刻宋体" charset="-122"/>
                <a:ea typeface="造字工房刻宋体" charset="-122"/>
              </a:rPr>
              <a:t>二、史料裁剪简练概括</a:t>
            </a:r>
            <a:endParaRPr lang="zh-CN" altLang="en-US" sz="3600">
              <a:latin typeface="造字工房刻宋体" charset="-122"/>
              <a:ea typeface="造字工房刻宋体" charset="-122"/>
            </a:endParaRPr>
          </a:p>
          <a:p>
            <a:pPr>
              <a:lnSpc>
                <a:spcPct val="150000"/>
              </a:lnSpc>
            </a:pPr>
            <a:r>
              <a:rPr lang="zh-CN" altLang="en-US" sz="3600">
                <a:latin typeface="造字工房刻宋体" charset="-122"/>
                <a:ea typeface="造字工房刻宋体" charset="-122"/>
              </a:rPr>
              <a:t>三、以史为镜，借古讽今</a:t>
            </a:r>
            <a:endParaRPr lang="zh-CN" altLang="en-US" sz="3600">
              <a:latin typeface="造字工房刻宋体" charset="-122"/>
              <a:ea typeface="造字工房刻宋体" charset="-122"/>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E9E4"/>
        </a:solidFill>
        <a:effectLst/>
      </p:bgPr>
    </p:bg>
    <p:spTree>
      <p:nvGrpSpPr>
        <p:cNvPr id="1" name=""/>
        <p:cNvGrpSpPr/>
        <p:nvPr/>
      </p:nvGrpSpPr>
      <p:grpSpPr>
        <a:xfrm>
          <a:off x="0" y="0"/>
          <a:ext cx="0" cy="0"/>
          <a:chOff x="0" y="0"/>
          <a:chExt cx="0" cy="0"/>
        </a:xfrm>
      </p:grpSpPr>
      <p:grpSp>
        <p:nvGrpSpPr>
          <p:cNvPr id="370" name="组合 369"/>
          <p:cNvGrpSpPr/>
          <p:nvPr>
            <p:custDataLst>
              <p:tags r:id="rId1"/>
            </p:custDataLst>
          </p:nvPr>
        </p:nvGrpSpPr>
        <p:grpSpPr>
          <a:xfrm rot="1135301" flipH="1">
            <a:off x="1064895" y="748030"/>
            <a:ext cx="2707005" cy="2444115"/>
            <a:chOff x="1544638" y="-485775"/>
            <a:chExt cx="9102725" cy="7832726"/>
          </a:xfrm>
          <a:solidFill>
            <a:schemeClr val="accent6">
              <a:lumMod val="50000"/>
            </a:schemeClr>
          </a:solidFill>
        </p:grpSpPr>
        <p:sp>
          <p:nvSpPr>
            <p:cNvPr id="371" name="Freeform 5"/>
            <p:cNvSpPr/>
            <p:nvPr>
              <p:custDataLst>
                <p:tags r:id="rId2"/>
              </p:custDataLst>
            </p:nvPr>
          </p:nvSpPr>
          <p:spPr bwMode="auto">
            <a:xfrm>
              <a:off x="7000876" y="404813"/>
              <a:ext cx="2230438" cy="3649663"/>
            </a:xfrm>
            <a:custGeom>
              <a:avLst/>
              <a:gdLst>
                <a:gd name="T0" fmla="*/ 13 w 594"/>
                <a:gd name="T1" fmla="*/ 194 h 972"/>
                <a:gd name="T2" fmla="*/ 9 w 594"/>
                <a:gd name="T3" fmla="*/ 242 h 972"/>
                <a:gd name="T4" fmla="*/ 11 w 594"/>
                <a:gd name="T5" fmla="*/ 333 h 972"/>
                <a:gd name="T6" fmla="*/ 19 w 594"/>
                <a:gd name="T7" fmla="*/ 362 h 972"/>
                <a:gd name="T8" fmla="*/ 26 w 594"/>
                <a:gd name="T9" fmla="*/ 347 h 972"/>
                <a:gd name="T10" fmla="*/ 88 w 594"/>
                <a:gd name="T11" fmla="*/ 269 h 972"/>
                <a:gd name="T12" fmla="*/ 98 w 594"/>
                <a:gd name="T13" fmla="*/ 279 h 972"/>
                <a:gd name="T14" fmla="*/ 40 w 594"/>
                <a:gd name="T15" fmla="*/ 371 h 972"/>
                <a:gd name="T16" fmla="*/ 22 w 594"/>
                <a:gd name="T17" fmla="*/ 441 h 972"/>
                <a:gd name="T18" fmla="*/ 22 w 594"/>
                <a:gd name="T19" fmla="*/ 514 h 972"/>
                <a:gd name="T20" fmla="*/ 35 w 594"/>
                <a:gd name="T21" fmla="*/ 523 h 972"/>
                <a:gd name="T22" fmla="*/ 94 w 594"/>
                <a:gd name="T23" fmla="*/ 435 h 972"/>
                <a:gd name="T24" fmla="*/ 176 w 594"/>
                <a:gd name="T25" fmla="*/ 366 h 972"/>
                <a:gd name="T26" fmla="*/ 222 w 594"/>
                <a:gd name="T27" fmla="*/ 349 h 972"/>
                <a:gd name="T28" fmla="*/ 183 w 594"/>
                <a:gd name="T29" fmla="*/ 382 h 972"/>
                <a:gd name="T30" fmla="*/ 111 w 594"/>
                <a:gd name="T31" fmla="*/ 452 h 972"/>
                <a:gd name="T32" fmla="*/ 52 w 594"/>
                <a:gd name="T33" fmla="*/ 571 h 972"/>
                <a:gd name="T34" fmla="*/ 82 w 594"/>
                <a:gd name="T35" fmla="*/ 574 h 972"/>
                <a:gd name="T36" fmla="*/ 173 w 594"/>
                <a:gd name="T37" fmla="*/ 513 h 972"/>
                <a:gd name="T38" fmla="*/ 281 w 594"/>
                <a:gd name="T39" fmla="*/ 484 h 972"/>
                <a:gd name="T40" fmla="*/ 302 w 594"/>
                <a:gd name="T41" fmla="*/ 481 h 972"/>
                <a:gd name="T42" fmla="*/ 311 w 594"/>
                <a:gd name="T43" fmla="*/ 491 h 972"/>
                <a:gd name="T44" fmla="*/ 246 w 594"/>
                <a:gd name="T45" fmla="*/ 511 h 972"/>
                <a:gd name="T46" fmla="*/ 122 w 594"/>
                <a:gd name="T47" fmla="*/ 604 h 972"/>
                <a:gd name="T48" fmla="*/ 59 w 594"/>
                <a:gd name="T49" fmla="*/ 692 h 972"/>
                <a:gd name="T50" fmla="*/ 46 w 594"/>
                <a:gd name="T51" fmla="*/ 717 h 972"/>
                <a:gd name="T52" fmla="*/ 33 w 594"/>
                <a:gd name="T53" fmla="*/ 779 h 972"/>
                <a:gd name="T54" fmla="*/ 76 w 594"/>
                <a:gd name="T55" fmla="*/ 718 h 972"/>
                <a:gd name="T56" fmla="*/ 163 w 594"/>
                <a:gd name="T57" fmla="*/ 658 h 972"/>
                <a:gd name="T58" fmla="*/ 170 w 594"/>
                <a:gd name="T59" fmla="*/ 661 h 972"/>
                <a:gd name="T60" fmla="*/ 94 w 594"/>
                <a:gd name="T61" fmla="*/ 736 h 972"/>
                <a:gd name="T62" fmla="*/ 34 w 594"/>
                <a:gd name="T63" fmla="*/ 827 h 972"/>
                <a:gd name="T64" fmla="*/ 4 w 594"/>
                <a:gd name="T65" fmla="*/ 916 h 972"/>
                <a:gd name="T66" fmla="*/ 2 w 594"/>
                <a:gd name="T67" fmla="*/ 964 h 972"/>
                <a:gd name="T68" fmla="*/ 63 w 594"/>
                <a:gd name="T69" fmla="*/ 898 h 972"/>
                <a:gd name="T70" fmla="*/ 104 w 594"/>
                <a:gd name="T71" fmla="*/ 887 h 972"/>
                <a:gd name="T72" fmla="*/ 161 w 594"/>
                <a:gd name="T73" fmla="*/ 906 h 972"/>
                <a:gd name="T74" fmla="*/ 241 w 594"/>
                <a:gd name="T75" fmla="*/ 968 h 972"/>
                <a:gd name="T76" fmla="*/ 249 w 594"/>
                <a:gd name="T77" fmla="*/ 972 h 972"/>
                <a:gd name="T78" fmla="*/ 230 w 594"/>
                <a:gd name="T79" fmla="*/ 888 h 972"/>
                <a:gd name="T80" fmla="*/ 200 w 594"/>
                <a:gd name="T81" fmla="*/ 841 h 972"/>
                <a:gd name="T82" fmla="*/ 190 w 594"/>
                <a:gd name="T83" fmla="*/ 814 h 972"/>
                <a:gd name="T84" fmla="*/ 265 w 594"/>
                <a:gd name="T85" fmla="*/ 811 h 972"/>
                <a:gd name="T86" fmla="*/ 340 w 594"/>
                <a:gd name="T87" fmla="*/ 790 h 972"/>
                <a:gd name="T88" fmla="*/ 413 w 594"/>
                <a:gd name="T89" fmla="*/ 743 h 972"/>
                <a:gd name="T90" fmla="*/ 464 w 594"/>
                <a:gd name="T91" fmla="*/ 747 h 972"/>
                <a:gd name="T92" fmla="*/ 436 w 594"/>
                <a:gd name="T93" fmla="*/ 684 h 972"/>
                <a:gd name="T94" fmla="*/ 396 w 594"/>
                <a:gd name="T95" fmla="*/ 652 h 972"/>
                <a:gd name="T96" fmla="*/ 423 w 594"/>
                <a:gd name="T97" fmla="*/ 611 h 972"/>
                <a:gd name="T98" fmla="*/ 496 w 594"/>
                <a:gd name="T99" fmla="*/ 532 h 972"/>
                <a:gd name="T100" fmla="*/ 584 w 594"/>
                <a:gd name="T101" fmla="*/ 475 h 972"/>
                <a:gd name="T102" fmla="*/ 594 w 594"/>
                <a:gd name="T103" fmla="*/ 466 h 972"/>
                <a:gd name="T104" fmla="*/ 548 w 594"/>
                <a:gd name="T105" fmla="*/ 370 h 972"/>
                <a:gd name="T106" fmla="*/ 478 w 594"/>
                <a:gd name="T107" fmla="*/ 288 h 972"/>
                <a:gd name="T108" fmla="*/ 378 w 594"/>
                <a:gd name="T109" fmla="*/ 238 h 972"/>
                <a:gd name="T110" fmla="*/ 358 w 594"/>
                <a:gd name="T111" fmla="*/ 218 h 972"/>
                <a:gd name="T112" fmla="*/ 404 w 594"/>
                <a:gd name="T113" fmla="*/ 131 h 972"/>
                <a:gd name="T114" fmla="*/ 412 w 594"/>
                <a:gd name="T115" fmla="*/ 52 h 972"/>
                <a:gd name="T116" fmla="*/ 301 w 594"/>
                <a:gd name="T117" fmla="*/ 3 h 972"/>
                <a:gd name="T118" fmla="*/ 246 w 594"/>
                <a:gd name="T119" fmla="*/ 1 h 972"/>
                <a:gd name="T120" fmla="*/ 143 w 594"/>
                <a:gd name="T121" fmla="*/ 31 h 972"/>
                <a:gd name="T122" fmla="*/ 78 w 594"/>
                <a:gd name="T123" fmla="*/ 74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972">
                  <a:moveTo>
                    <a:pt x="62" y="91"/>
                  </a:moveTo>
                  <a:cubicBezTo>
                    <a:pt x="53" y="101"/>
                    <a:pt x="45" y="112"/>
                    <a:pt x="38" y="123"/>
                  </a:cubicBezTo>
                  <a:cubicBezTo>
                    <a:pt x="26" y="144"/>
                    <a:pt x="18" y="168"/>
                    <a:pt x="13" y="194"/>
                  </a:cubicBezTo>
                  <a:cubicBezTo>
                    <a:pt x="13" y="196"/>
                    <a:pt x="13" y="199"/>
                    <a:pt x="12" y="201"/>
                  </a:cubicBezTo>
                  <a:cubicBezTo>
                    <a:pt x="12" y="201"/>
                    <a:pt x="12" y="202"/>
                    <a:pt x="12" y="202"/>
                  </a:cubicBezTo>
                  <a:cubicBezTo>
                    <a:pt x="10" y="215"/>
                    <a:pt x="9" y="229"/>
                    <a:pt x="9" y="242"/>
                  </a:cubicBezTo>
                  <a:cubicBezTo>
                    <a:pt x="9" y="259"/>
                    <a:pt x="10" y="276"/>
                    <a:pt x="10" y="293"/>
                  </a:cubicBezTo>
                  <a:cubicBezTo>
                    <a:pt x="10" y="296"/>
                    <a:pt x="10" y="299"/>
                    <a:pt x="10" y="302"/>
                  </a:cubicBezTo>
                  <a:cubicBezTo>
                    <a:pt x="11" y="312"/>
                    <a:pt x="11" y="322"/>
                    <a:pt x="11" y="333"/>
                  </a:cubicBezTo>
                  <a:cubicBezTo>
                    <a:pt x="11" y="336"/>
                    <a:pt x="11" y="340"/>
                    <a:pt x="12" y="343"/>
                  </a:cubicBezTo>
                  <a:cubicBezTo>
                    <a:pt x="12" y="348"/>
                    <a:pt x="14" y="352"/>
                    <a:pt x="16" y="357"/>
                  </a:cubicBezTo>
                  <a:cubicBezTo>
                    <a:pt x="17" y="359"/>
                    <a:pt x="18" y="360"/>
                    <a:pt x="19" y="362"/>
                  </a:cubicBezTo>
                  <a:cubicBezTo>
                    <a:pt x="19" y="361"/>
                    <a:pt x="20" y="361"/>
                    <a:pt x="20" y="360"/>
                  </a:cubicBezTo>
                  <a:cubicBezTo>
                    <a:pt x="21" y="358"/>
                    <a:pt x="22" y="356"/>
                    <a:pt x="23" y="354"/>
                  </a:cubicBezTo>
                  <a:cubicBezTo>
                    <a:pt x="24" y="352"/>
                    <a:pt x="25" y="349"/>
                    <a:pt x="26" y="347"/>
                  </a:cubicBezTo>
                  <a:cubicBezTo>
                    <a:pt x="30" y="331"/>
                    <a:pt x="38" y="319"/>
                    <a:pt x="48" y="308"/>
                  </a:cubicBezTo>
                  <a:cubicBezTo>
                    <a:pt x="60" y="296"/>
                    <a:pt x="71" y="284"/>
                    <a:pt x="84" y="273"/>
                  </a:cubicBezTo>
                  <a:cubicBezTo>
                    <a:pt x="85" y="272"/>
                    <a:pt x="87" y="271"/>
                    <a:pt x="88" y="269"/>
                  </a:cubicBezTo>
                  <a:cubicBezTo>
                    <a:pt x="98" y="261"/>
                    <a:pt x="108" y="254"/>
                    <a:pt x="118" y="247"/>
                  </a:cubicBezTo>
                  <a:cubicBezTo>
                    <a:pt x="125" y="243"/>
                    <a:pt x="133" y="238"/>
                    <a:pt x="143" y="237"/>
                  </a:cubicBezTo>
                  <a:cubicBezTo>
                    <a:pt x="127" y="250"/>
                    <a:pt x="112" y="264"/>
                    <a:pt x="98" y="279"/>
                  </a:cubicBezTo>
                  <a:cubicBezTo>
                    <a:pt x="96" y="280"/>
                    <a:pt x="95" y="282"/>
                    <a:pt x="93" y="283"/>
                  </a:cubicBezTo>
                  <a:cubicBezTo>
                    <a:pt x="76" y="302"/>
                    <a:pt x="61" y="322"/>
                    <a:pt x="50" y="346"/>
                  </a:cubicBezTo>
                  <a:cubicBezTo>
                    <a:pt x="47" y="355"/>
                    <a:pt x="43" y="363"/>
                    <a:pt x="40" y="371"/>
                  </a:cubicBezTo>
                  <a:cubicBezTo>
                    <a:pt x="39" y="374"/>
                    <a:pt x="38" y="376"/>
                    <a:pt x="37" y="378"/>
                  </a:cubicBezTo>
                  <a:cubicBezTo>
                    <a:pt x="32" y="395"/>
                    <a:pt x="27" y="412"/>
                    <a:pt x="24" y="430"/>
                  </a:cubicBezTo>
                  <a:cubicBezTo>
                    <a:pt x="23" y="433"/>
                    <a:pt x="23" y="437"/>
                    <a:pt x="22" y="441"/>
                  </a:cubicBezTo>
                  <a:cubicBezTo>
                    <a:pt x="21" y="449"/>
                    <a:pt x="20" y="458"/>
                    <a:pt x="20" y="467"/>
                  </a:cubicBezTo>
                  <a:cubicBezTo>
                    <a:pt x="19" y="482"/>
                    <a:pt x="20" y="493"/>
                    <a:pt x="21" y="503"/>
                  </a:cubicBezTo>
                  <a:cubicBezTo>
                    <a:pt x="21" y="507"/>
                    <a:pt x="21" y="510"/>
                    <a:pt x="22" y="514"/>
                  </a:cubicBezTo>
                  <a:cubicBezTo>
                    <a:pt x="23" y="520"/>
                    <a:pt x="25" y="526"/>
                    <a:pt x="27" y="532"/>
                  </a:cubicBezTo>
                  <a:cubicBezTo>
                    <a:pt x="29" y="529"/>
                    <a:pt x="32" y="527"/>
                    <a:pt x="34" y="525"/>
                  </a:cubicBezTo>
                  <a:cubicBezTo>
                    <a:pt x="34" y="524"/>
                    <a:pt x="35" y="523"/>
                    <a:pt x="35" y="523"/>
                  </a:cubicBezTo>
                  <a:cubicBezTo>
                    <a:pt x="36" y="522"/>
                    <a:pt x="37" y="521"/>
                    <a:pt x="37" y="520"/>
                  </a:cubicBezTo>
                  <a:cubicBezTo>
                    <a:pt x="41" y="514"/>
                    <a:pt x="45" y="508"/>
                    <a:pt x="48" y="501"/>
                  </a:cubicBezTo>
                  <a:cubicBezTo>
                    <a:pt x="60" y="476"/>
                    <a:pt x="76" y="454"/>
                    <a:pt x="94" y="435"/>
                  </a:cubicBezTo>
                  <a:cubicBezTo>
                    <a:pt x="96" y="433"/>
                    <a:pt x="97" y="431"/>
                    <a:pt x="99" y="430"/>
                  </a:cubicBezTo>
                  <a:cubicBezTo>
                    <a:pt x="119" y="408"/>
                    <a:pt x="143" y="390"/>
                    <a:pt x="167" y="372"/>
                  </a:cubicBezTo>
                  <a:cubicBezTo>
                    <a:pt x="170" y="370"/>
                    <a:pt x="173" y="368"/>
                    <a:pt x="176" y="366"/>
                  </a:cubicBezTo>
                  <a:cubicBezTo>
                    <a:pt x="178" y="365"/>
                    <a:pt x="180" y="363"/>
                    <a:pt x="182" y="362"/>
                  </a:cubicBezTo>
                  <a:cubicBezTo>
                    <a:pt x="196" y="354"/>
                    <a:pt x="211" y="347"/>
                    <a:pt x="228" y="338"/>
                  </a:cubicBezTo>
                  <a:cubicBezTo>
                    <a:pt x="224" y="345"/>
                    <a:pt x="224" y="348"/>
                    <a:pt x="222" y="349"/>
                  </a:cubicBezTo>
                  <a:cubicBezTo>
                    <a:pt x="213" y="358"/>
                    <a:pt x="203" y="365"/>
                    <a:pt x="193" y="373"/>
                  </a:cubicBezTo>
                  <a:cubicBezTo>
                    <a:pt x="192" y="375"/>
                    <a:pt x="190" y="376"/>
                    <a:pt x="188" y="377"/>
                  </a:cubicBezTo>
                  <a:cubicBezTo>
                    <a:pt x="186" y="379"/>
                    <a:pt x="184" y="380"/>
                    <a:pt x="183" y="382"/>
                  </a:cubicBezTo>
                  <a:cubicBezTo>
                    <a:pt x="158" y="402"/>
                    <a:pt x="136" y="423"/>
                    <a:pt x="115" y="447"/>
                  </a:cubicBezTo>
                  <a:cubicBezTo>
                    <a:pt x="115" y="447"/>
                    <a:pt x="114" y="448"/>
                    <a:pt x="114" y="448"/>
                  </a:cubicBezTo>
                  <a:cubicBezTo>
                    <a:pt x="113" y="450"/>
                    <a:pt x="112" y="451"/>
                    <a:pt x="111" y="452"/>
                  </a:cubicBezTo>
                  <a:cubicBezTo>
                    <a:pt x="89" y="479"/>
                    <a:pt x="72" y="509"/>
                    <a:pt x="60" y="542"/>
                  </a:cubicBezTo>
                  <a:cubicBezTo>
                    <a:pt x="58" y="548"/>
                    <a:pt x="57" y="553"/>
                    <a:pt x="55" y="559"/>
                  </a:cubicBezTo>
                  <a:cubicBezTo>
                    <a:pt x="54" y="563"/>
                    <a:pt x="53" y="566"/>
                    <a:pt x="52" y="571"/>
                  </a:cubicBezTo>
                  <a:cubicBezTo>
                    <a:pt x="50" y="581"/>
                    <a:pt x="46" y="590"/>
                    <a:pt x="44" y="600"/>
                  </a:cubicBezTo>
                  <a:cubicBezTo>
                    <a:pt x="43" y="604"/>
                    <a:pt x="41" y="608"/>
                    <a:pt x="46" y="612"/>
                  </a:cubicBezTo>
                  <a:cubicBezTo>
                    <a:pt x="57" y="598"/>
                    <a:pt x="70" y="586"/>
                    <a:pt x="82" y="574"/>
                  </a:cubicBezTo>
                  <a:cubicBezTo>
                    <a:pt x="84" y="572"/>
                    <a:pt x="86" y="571"/>
                    <a:pt x="87" y="570"/>
                  </a:cubicBezTo>
                  <a:cubicBezTo>
                    <a:pt x="109" y="551"/>
                    <a:pt x="132" y="535"/>
                    <a:pt x="156" y="522"/>
                  </a:cubicBezTo>
                  <a:cubicBezTo>
                    <a:pt x="162" y="519"/>
                    <a:pt x="168" y="516"/>
                    <a:pt x="173" y="513"/>
                  </a:cubicBezTo>
                  <a:cubicBezTo>
                    <a:pt x="176" y="512"/>
                    <a:pt x="178" y="512"/>
                    <a:pt x="180" y="511"/>
                  </a:cubicBezTo>
                  <a:cubicBezTo>
                    <a:pt x="209" y="498"/>
                    <a:pt x="239" y="491"/>
                    <a:pt x="270" y="486"/>
                  </a:cubicBezTo>
                  <a:cubicBezTo>
                    <a:pt x="274" y="485"/>
                    <a:pt x="278" y="485"/>
                    <a:pt x="281" y="484"/>
                  </a:cubicBezTo>
                  <a:cubicBezTo>
                    <a:pt x="285" y="483"/>
                    <a:pt x="290" y="483"/>
                    <a:pt x="294" y="482"/>
                  </a:cubicBezTo>
                  <a:cubicBezTo>
                    <a:pt x="296" y="482"/>
                    <a:pt x="297" y="482"/>
                    <a:pt x="299" y="482"/>
                  </a:cubicBezTo>
                  <a:cubicBezTo>
                    <a:pt x="300" y="482"/>
                    <a:pt x="301" y="481"/>
                    <a:pt x="302" y="481"/>
                  </a:cubicBezTo>
                  <a:cubicBezTo>
                    <a:pt x="313" y="480"/>
                    <a:pt x="324" y="478"/>
                    <a:pt x="340" y="483"/>
                  </a:cubicBezTo>
                  <a:cubicBezTo>
                    <a:pt x="328" y="486"/>
                    <a:pt x="322" y="489"/>
                    <a:pt x="315" y="490"/>
                  </a:cubicBezTo>
                  <a:cubicBezTo>
                    <a:pt x="314" y="490"/>
                    <a:pt x="313" y="491"/>
                    <a:pt x="311" y="491"/>
                  </a:cubicBezTo>
                  <a:cubicBezTo>
                    <a:pt x="309" y="491"/>
                    <a:pt x="306" y="492"/>
                    <a:pt x="304" y="492"/>
                  </a:cubicBezTo>
                  <a:cubicBezTo>
                    <a:pt x="289" y="495"/>
                    <a:pt x="275" y="499"/>
                    <a:pt x="261" y="504"/>
                  </a:cubicBezTo>
                  <a:cubicBezTo>
                    <a:pt x="256" y="506"/>
                    <a:pt x="251" y="508"/>
                    <a:pt x="246" y="511"/>
                  </a:cubicBezTo>
                  <a:cubicBezTo>
                    <a:pt x="231" y="517"/>
                    <a:pt x="216" y="525"/>
                    <a:pt x="203" y="534"/>
                  </a:cubicBezTo>
                  <a:cubicBezTo>
                    <a:pt x="201" y="535"/>
                    <a:pt x="199" y="536"/>
                    <a:pt x="197" y="537"/>
                  </a:cubicBezTo>
                  <a:cubicBezTo>
                    <a:pt x="170" y="556"/>
                    <a:pt x="145" y="579"/>
                    <a:pt x="122" y="604"/>
                  </a:cubicBezTo>
                  <a:cubicBezTo>
                    <a:pt x="121" y="606"/>
                    <a:pt x="119" y="608"/>
                    <a:pt x="118" y="609"/>
                  </a:cubicBezTo>
                  <a:cubicBezTo>
                    <a:pt x="116" y="611"/>
                    <a:pt x="115" y="613"/>
                    <a:pt x="113" y="615"/>
                  </a:cubicBezTo>
                  <a:cubicBezTo>
                    <a:pt x="92" y="638"/>
                    <a:pt x="74" y="664"/>
                    <a:pt x="59" y="692"/>
                  </a:cubicBezTo>
                  <a:cubicBezTo>
                    <a:pt x="58" y="694"/>
                    <a:pt x="57" y="696"/>
                    <a:pt x="56" y="698"/>
                  </a:cubicBezTo>
                  <a:cubicBezTo>
                    <a:pt x="55" y="699"/>
                    <a:pt x="55" y="700"/>
                    <a:pt x="54" y="701"/>
                  </a:cubicBezTo>
                  <a:cubicBezTo>
                    <a:pt x="52" y="706"/>
                    <a:pt x="49" y="711"/>
                    <a:pt x="46" y="717"/>
                  </a:cubicBezTo>
                  <a:cubicBezTo>
                    <a:pt x="46" y="717"/>
                    <a:pt x="46" y="718"/>
                    <a:pt x="45" y="719"/>
                  </a:cubicBezTo>
                  <a:cubicBezTo>
                    <a:pt x="39" y="733"/>
                    <a:pt x="33" y="747"/>
                    <a:pt x="32" y="762"/>
                  </a:cubicBezTo>
                  <a:cubicBezTo>
                    <a:pt x="32" y="766"/>
                    <a:pt x="32" y="770"/>
                    <a:pt x="33" y="779"/>
                  </a:cubicBezTo>
                  <a:cubicBezTo>
                    <a:pt x="37" y="774"/>
                    <a:pt x="40" y="772"/>
                    <a:pt x="41" y="770"/>
                  </a:cubicBezTo>
                  <a:cubicBezTo>
                    <a:pt x="47" y="761"/>
                    <a:pt x="54" y="752"/>
                    <a:pt x="59" y="743"/>
                  </a:cubicBezTo>
                  <a:cubicBezTo>
                    <a:pt x="64" y="734"/>
                    <a:pt x="70" y="726"/>
                    <a:pt x="76" y="718"/>
                  </a:cubicBezTo>
                  <a:cubicBezTo>
                    <a:pt x="78" y="717"/>
                    <a:pt x="79" y="715"/>
                    <a:pt x="80" y="713"/>
                  </a:cubicBezTo>
                  <a:cubicBezTo>
                    <a:pt x="99" y="693"/>
                    <a:pt x="123" y="678"/>
                    <a:pt x="148" y="665"/>
                  </a:cubicBezTo>
                  <a:cubicBezTo>
                    <a:pt x="153" y="662"/>
                    <a:pt x="158" y="660"/>
                    <a:pt x="163" y="658"/>
                  </a:cubicBezTo>
                  <a:cubicBezTo>
                    <a:pt x="164" y="658"/>
                    <a:pt x="165" y="657"/>
                    <a:pt x="166" y="657"/>
                  </a:cubicBezTo>
                  <a:cubicBezTo>
                    <a:pt x="168" y="657"/>
                    <a:pt x="169" y="657"/>
                    <a:pt x="170" y="656"/>
                  </a:cubicBezTo>
                  <a:cubicBezTo>
                    <a:pt x="171" y="659"/>
                    <a:pt x="171" y="660"/>
                    <a:pt x="170" y="661"/>
                  </a:cubicBezTo>
                  <a:cubicBezTo>
                    <a:pt x="169" y="663"/>
                    <a:pt x="167" y="664"/>
                    <a:pt x="165" y="665"/>
                  </a:cubicBezTo>
                  <a:cubicBezTo>
                    <a:pt x="140" y="684"/>
                    <a:pt x="118" y="707"/>
                    <a:pt x="98" y="731"/>
                  </a:cubicBezTo>
                  <a:cubicBezTo>
                    <a:pt x="96" y="732"/>
                    <a:pt x="95" y="734"/>
                    <a:pt x="94" y="736"/>
                  </a:cubicBezTo>
                  <a:cubicBezTo>
                    <a:pt x="73" y="762"/>
                    <a:pt x="54" y="790"/>
                    <a:pt x="38" y="820"/>
                  </a:cubicBezTo>
                  <a:cubicBezTo>
                    <a:pt x="37" y="821"/>
                    <a:pt x="37" y="821"/>
                    <a:pt x="37" y="821"/>
                  </a:cubicBezTo>
                  <a:cubicBezTo>
                    <a:pt x="36" y="823"/>
                    <a:pt x="35" y="825"/>
                    <a:pt x="34" y="827"/>
                  </a:cubicBezTo>
                  <a:cubicBezTo>
                    <a:pt x="23" y="849"/>
                    <a:pt x="14" y="873"/>
                    <a:pt x="8" y="898"/>
                  </a:cubicBezTo>
                  <a:cubicBezTo>
                    <a:pt x="7" y="901"/>
                    <a:pt x="6" y="905"/>
                    <a:pt x="6" y="909"/>
                  </a:cubicBezTo>
                  <a:cubicBezTo>
                    <a:pt x="5" y="912"/>
                    <a:pt x="5" y="914"/>
                    <a:pt x="4" y="916"/>
                  </a:cubicBezTo>
                  <a:cubicBezTo>
                    <a:pt x="3" y="922"/>
                    <a:pt x="2" y="929"/>
                    <a:pt x="1" y="936"/>
                  </a:cubicBezTo>
                  <a:cubicBezTo>
                    <a:pt x="1" y="938"/>
                    <a:pt x="0" y="941"/>
                    <a:pt x="0" y="944"/>
                  </a:cubicBezTo>
                  <a:cubicBezTo>
                    <a:pt x="0" y="950"/>
                    <a:pt x="1" y="957"/>
                    <a:pt x="2" y="964"/>
                  </a:cubicBezTo>
                  <a:cubicBezTo>
                    <a:pt x="6" y="961"/>
                    <a:pt x="9" y="959"/>
                    <a:pt x="13" y="957"/>
                  </a:cubicBezTo>
                  <a:cubicBezTo>
                    <a:pt x="15" y="956"/>
                    <a:pt x="17" y="954"/>
                    <a:pt x="19" y="953"/>
                  </a:cubicBezTo>
                  <a:cubicBezTo>
                    <a:pt x="39" y="940"/>
                    <a:pt x="55" y="924"/>
                    <a:pt x="63" y="898"/>
                  </a:cubicBezTo>
                  <a:cubicBezTo>
                    <a:pt x="67" y="886"/>
                    <a:pt x="74" y="882"/>
                    <a:pt x="85" y="884"/>
                  </a:cubicBezTo>
                  <a:cubicBezTo>
                    <a:pt x="88" y="884"/>
                    <a:pt x="90" y="885"/>
                    <a:pt x="92" y="885"/>
                  </a:cubicBezTo>
                  <a:cubicBezTo>
                    <a:pt x="96" y="886"/>
                    <a:pt x="100" y="886"/>
                    <a:pt x="104" y="887"/>
                  </a:cubicBezTo>
                  <a:cubicBezTo>
                    <a:pt x="109" y="888"/>
                    <a:pt x="114" y="889"/>
                    <a:pt x="119" y="891"/>
                  </a:cubicBezTo>
                  <a:cubicBezTo>
                    <a:pt x="131" y="894"/>
                    <a:pt x="143" y="898"/>
                    <a:pt x="154" y="903"/>
                  </a:cubicBezTo>
                  <a:cubicBezTo>
                    <a:pt x="157" y="904"/>
                    <a:pt x="159" y="905"/>
                    <a:pt x="161" y="906"/>
                  </a:cubicBezTo>
                  <a:cubicBezTo>
                    <a:pt x="171" y="911"/>
                    <a:pt x="181" y="916"/>
                    <a:pt x="191" y="922"/>
                  </a:cubicBezTo>
                  <a:cubicBezTo>
                    <a:pt x="210" y="934"/>
                    <a:pt x="228" y="947"/>
                    <a:pt x="240" y="967"/>
                  </a:cubicBezTo>
                  <a:cubicBezTo>
                    <a:pt x="240" y="967"/>
                    <a:pt x="240" y="967"/>
                    <a:pt x="241" y="968"/>
                  </a:cubicBezTo>
                  <a:cubicBezTo>
                    <a:pt x="242" y="969"/>
                    <a:pt x="244" y="970"/>
                    <a:pt x="245" y="971"/>
                  </a:cubicBezTo>
                  <a:cubicBezTo>
                    <a:pt x="245" y="972"/>
                    <a:pt x="246" y="972"/>
                    <a:pt x="246" y="972"/>
                  </a:cubicBezTo>
                  <a:cubicBezTo>
                    <a:pt x="246" y="972"/>
                    <a:pt x="247" y="972"/>
                    <a:pt x="249" y="972"/>
                  </a:cubicBezTo>
                  <a:cubicBezTo>
                    <a:pt x="249" y="971"/>
                    <a:pt x="249" y="969"/>
                    <a:pt x="250" y="968"/>
                  </a:cubicBezTo>
                  <a:cubicBezTo>
                    <a:pt x="250" y="965"/>
                    <a:pt x="250" y="962"/>
                    <a:pt x="250" y="959"/>
                  </a:cubicBezTo>
                  <a:cubicBezTo>
                    <a:pt x="249" y="934"/>
                    <a:pt x="242" y="911"/>
                    <a:pt x="230" y="888"/>
                  </a:cubicBezTo>
                  <a:cubicBezTo>
                    <a:pt x="225" y="876"/>
                    <a:pt x="218" y="866"/>
                    <a:pt x="211" y="856"/>
                  </a:cubicBezTo>
                  <a:cubicBezTo>
                    <a:pt x="210" y="854"/>
                    <a:pt x="208" y="852"/>
                    <a:pt x="207" y="850"/>
                  </a:cubicBezTo>
                  <a:cubicBezTo>
                    <a:pt x="205" y="847"/>
                    <a:pt x="202" y="844"/>
                    <a:pt x="200" y="841"/>
                  </a:cubicBezTo>
                  <a:cubicBezTo>
                    <a:pt x="193" y="833"/>
                    <a:pt x="186" y="826"/>
                    <a:pt x="178" y="818"/>
                  </a:cubicBezTo>
                  <a:cubicBezTo>
                    <a:pt x="180" y="818"/>
                    <a:pt x="182" y="817"/>
                    <a:pt x="184" y="816"/>
                  </a:cubicBezTo>
                  <a:cubicBezTo>
                    <a:pt x="186" y="815"/>
                    <a:pt x="188" y="814"/>
                    <a:pt x="190" y="814"/>
                  </a:cubicBezTo>
                  <a:cubicBezTo>
                    <a:pt x="210" y="812"/>
                    <a:pt x="229" y="809"/>
                    <a:pt x="248" y="810"/>
                  </a:cubicBezTo>
                  <a:cubicBezTo>
                    <a:pt x="251" y="810"/>
                    <a:pt x="254" y="810"/>
                    <a:pt x="256" y="810"/>
                  </a:cubicBezTo>
                  <a:cubicBezTo>
                    <a:pt x="259" y="811"/>
                    <a:pt x="262" y="811"/>
                    <a:pt x="265" y="811"/>
                  </a:cubicBezTo>
                  <a:cubicBezTo>
                    <a:pt x="283" y="814"/>
                    <a:pt x="299" y="811"/>
                    <a:pt x="314" y="804"/>
                  </a:cubicBezTo>
                  <a:cubicBezTo>
                    <a:pt x="316" y="803"/>
                    <a:pt x="318" y="802"/>
                    <a:pt x="320" y="801"/>
                  </a:cubicBezTo>
                  <a:cubicBezTo>
                    <a:pt x="327" y="798"/>
                    <a:pt x="333" y="794"/>
                    <a:pt x="340" y="790"/>
                  </a:cubicBezTo>
                  <a:cubicBezTo>
                    <a:pt x="358" y="779"/>
                    <a:pt x="375" y="767"/>
                    <a:pt x="392" y="754"/>
                  </a:cubicBezTo>
                  <a:cubicBezTo>
                    <a:pt x="396" y="750"/>
                    <a:pt x="401" y="747"/>
                    <a:pt x="406" y="745"/>
                  </a:cubicBezTo>
                  <a:cubicBezTo>
                    <a:pt x="408" y="744"/>
                    <a:pt x="410" y="743"/>
                    <a:pt x="413" y="743"/>
                  </a:cubicBezTo>
                  <a:cubicBezTo>
                    <a:pt x="425" y="738"/>
                    <a:pt x="439" y="739"/>
                    <a:pt x="453" y="745"/>
                  </a:cubicBezTo>
                  <a:cubicBezTo>
                    <a:pt x="456" y="746"/>
                    <a:pt x="459" y="746"/>
                    <a:pt x="463" y="747"/>
                  </a:cubicBezTo>
                  <a:cubicBezTo>
                    <a:pt x="463" y="747"/>
                    <a:pt x="464" y="747"/>
                    <a:pt x="464" y="747"/>
                  </a:cubicBezTo>
                  <a:cubicBezTo>
                    <a:pt x="464" y="746"/>
                    <a:pt x="464" y="746"/>
                    <a:pt x="464" y="746"/>
                  </a:cubicBezTo>
                  <a:cubicBezTo>
                    <a:pt x="463" y="740"/>
                    <a:pt x="464" y="735"/>
                    <a:pt x="463" y="731"/>
                  </a:cubicBezTo>
                  <a:cubicBezTo>
                    <a:pt x="458" y="713"/>
                    <a:pt x="448" y="698"/>
                    <a:pt x="436" y="684"/>
                  </a:cubicBezTo>
                  <a:cubicBezTo>
                    <a:pt x="427" y="675"/>
                    <a:pt x="418" y="666"/>
                    <a:pt x="408" y="659"/>
                  </a:cubicBezTo>
                  <a:cubicBezTo>
                    <a:pt x="406" y="658"/>
                    <a:pt x="404" y="657"/>
                    <a:pt x="403" y="656"/>
                  </a:cubicBezTo>
                  <a:cubicBezTo>
                    <a:pt x="401" y="654"/>
                    <a:pt x="399" y="653"/>
                    <a:pt x="396" y="652"/>
                  </a:cubicBezTo>
                  <a:cubicBezTo>
                    <a:pt x="392" y="649"/>
                    <a:pt x="387" y="646"/>
                    <a:pt x="380" y="641"/>
                  </a:cubicBezTo>
                  <a:cubicBezTo>
                    <a:pt x="385" y="637"/>
                    <a:pt x="389" y="634"/>
                    <a:pt x="393" y="632"/>
                  </a:cubicBezTo>
                  <a:cubicBezTo>
                    <a:pt x="403" y="626"/>
                    <a:pt x="413" y="619"/>
                    <a:pt x="423" y="611"/>
                  </a:cubicBezTo>
                  <a:cubicBezTo>
                    <a:pt x="424" y="609"/>
                    <a:pt x="426" y="608"/>
                    <a:pt x="428" y="607"/>
                  </a:cubicBezTo>
                  <a:cubicBezTo>
                    <a:pt x="438" y="598"/>
                    <a:pt x="448" y="588"/>
                    <a:pt x="457" y="577"/>
                  </a:cubicBezTo>
                  <a:cubicBezTo>
                    <a:pt x="470" y="562"/>
                    <a:pt x="483" y="547"/>
                    <a:pt x="496" y="532"/>
                  </a:cubicBezTo>
                  <a:cubicBezTo>
                    <a:pt x="497" y="531"/>
                    <a:pt x="498" y="529"/>
                    <a:pt x="500" y="528"/>
                  </a:cubicBezTo>
                  <a:cubicBezTo>
                    <a:pt x="508" y="518"/>
                    <a:pt x="515" y="509"/>
                    <a:pt x="523" y="500"/>
                  </a:cubicBezTo>
                  <a:cubicBezTo>
                    <a:pt x="540" y="480"/>
                    <a:pt x="559" y="471"/>
                    <a:pt x="584" y="475"/>
                  </a:cubicBezTo>
                  <a:cubicBezTo>
                    <a:pt x="585" y="475"/>
                    <a:pt x="586" y="476"/>
                    <a:pt x="587" y="476"/>
                  </a:cubicBezTo>
                  <a:cubicBezTo>
                    <a:pt x="589" y="476"/>
                    <a:pt x="590" y="476"/>
                    <a:pt x="593" y="475"/>
                  </a:cubicBezTo>
                  <a:cubicBezTo>
                    <a:pt x="593" y="472"/>
                    <a:pt x="594" y="469"/>
                    <a:pt x="594" y="466"/>
                  </a:cubicBezTo>
                  <a:cubicBezTo>
                    <a:pt x="594" y="464"/>
                    <a:pt x="594" y="462"/>
                    <a:pt x="593" y="461"/>
                  </a:cubicBezTo>
                  <a:cubicBezTo>
                    <a:pt x="590" y="450"/>
                    <a:pt x="587" y="439"/>
                    <a:pt x="581" y="429"/>
                  </a:cubicBezTo>
                  <a:cubicBezTo>
                    <a:pt x="571" y="409"/>
                    <a:pt x="560" y="389"/>
                    <a:pt x="548" y="370"/>
                  </a:cubicBezTo>
                  <a:cubicBezTo>
                    <a:pt x="547" y="368"/>
                    <a:pt x="546" y="366"/>
                    <a:pt x="545" y="364"/>
                  </a:cubicBezTo>
                  <a:cubicBezTo>
                    <a:pt x="544" y="362"/>
                    <a:pt x="543" y="361"/>
                    <a:pt x="542" y="359"/>
                  </a:cubicBezTo>
                  <a:cubicBezTo>
                    <a:pt x="524" y="331"/>
                    <a:pt x="502" y="307"/>
                    <a:pt x="478" y="288"/>
                  </a:cubicBezTo>
                  <a:cubicBezTo>
                    <a:pt x="477" y="287"/>
                    <a:pt x="475" y="286"/>
                    <a:pt x="473" y="284"/>
                  </a:cubicBezTo>
                  <a:cubicBezTo>
                    <a:pt x="446" y="263"/>
                    <a:pt x="414" y="248"/>
                    <a:pt x="379" y="238"/>
                  </a:cubicBezTo>
                  <a:cubicBezTo>
                    <a:pt x="379" y="238"/>
                    <a:pt x="378" y="238"/>
                    <a:pt x="378" y="238"/>
                  </a:cubicBezTo>
                  <a:cubicBezTo>
                    <a:pt x="375" y="237"/>
                    <a:pt x="373" y="236"/>
                    <a:pt x="370" y="236"/>
                  </a:cubicBezTo>
                  <a:cubicBezTo>
                    <a:pt x="366" y="235"/>
                    <a:pt x="362" y="234"/>
                    <a:pt x="357" y="233"/>
                  </a:cubicBezTo>
                  <a:cubicBezTo>
                    <a:pt x="357" y="227"/>
                    <a:pt x="357" y="222"/>
                    <a:pt x="358" y="218"/>
                  </a:cubicBezTo>
                  <a:cubicBezTo>
                    <a:pt x="366" y="187"/>
                    <a:pt x="381" y="160"/>
                    <a:pt x="400" y="136"/>
                  </a:cubicBezTo>
                  <a:cubicBezTo>
                    <a:pt x="401" y="135"/>
                    <a:pt x="402" y="133"/>
                    <a:pt x="404" y="132"/>
                  </a:cubicBezTo>
                  <a:cubicBezTo>
                    <a:pt x="404" y="131"/>
                    <a:pt x="404" y="131"/>
                    <a:pt x="404" y="131"/>
                  </a:cubicBezTo>
                  <a:cubicBezTo>
                    <a:pt x="420" y="112"/>
                    <a:pt x="441" y="104"/>
                    <a:pt x="467" y="106"/>
                  </a:cubicBezTo>
                  <a:cubicBezTo>
                    <a:pt x="466" y="102"/>
                    <a:pt x="466" y="98"/>
                    <a:pt x="464" y="97"/>
                  </a:cubicBezTo>
                  <a:cubicBezTo>
                    <a:pt x="447" y="80"/>
                    <a:pt x="430" y="65"/>
                    <a:pt x="412" y="52"/>
                  </a:cubicBezTo>
                  <a:cubicBezTo>
                    <a:pt x="411" y="51"/>
                    <a:pt x="409" y="50"/>
                    <a:pt x="407" y="48"/>
                  </a:cubicBezTo>
                  <a:cubicBezTo>
                    <a:pt x="377" y="27"/>
                    <a:pt x="344" y="12"/>
                    <a:pt x="309" y="5"/>
                  </a:cubicBezTo>
                  <a:cubicBezTo>
                    <a:pt x="306" y="4"/>
                    <a:pt x="304" y="4"/>
                    <a:pt x="301" y="3"/>
                  </a:cubicBezTo>
                  <a:cubicBezTo>
                    <a:pt x="292" y="2"/>
                    <a:pt x="282" y="1"/>
                    <a:pt x="273" y="1"/>
                  </a:cubicBezTo>
                  <a:cubicBezTo>
                    <a:pt x="270" y="0"/>
                    <a:pt x="267" y="0"/>
                    <a:pt x="263" y="0"/>
                  </a:cubicBezTo>
                  <a:cubicBezTo>
                    <a:pt x="258" y="0"/>
                    <a:pt x="252" y="0"/>
                    <a:pt x="246" y="1"/>
                  </a:cubicBezTo>
                  <a:cubicBezTo>
                    <a:pt x="226" y="2"/>
                    <a:pt x="206" y="6"/>
                    <a:pt x="187" y="13"/>
                  </a:cubicBezTo>
                  <a:cubicBezTo>
                    <a:pt x="174" y="17"/>
                    <a:pt x="161" y="22"/>
                    <a:pt x="149" y="28"/>
                  </a:cubicBezTo>
                  <a:cubicBezTo>
                    <a:pt x="147" y="29"/>
                    <a:pt x="145" y="30"/>
                    <a:pt x="143" y="31"/>
                  </a:cubicBezTo>
                  <a:cubicBezTo>
                    <a:pt x="133" y="35"/>
                    <a:pt x="124" y="41"/>
                    <a:pt x="115" y="46"/>
                  </a:cubicBezTo>
                  <a:cubicBezTo>
                    <a:pt x="104" y="54"/>
                    <a:pt x="92" y="62"/>
                    <a:pt x="82" y="71"/>
                  </a:cubicBezTo>
                  <a:cubicBezTo>
                    <a:pt x="81" y="72"/>
                    <a:pt x="80" y="73"/>
                    <a:pt x="78" y="74"/>
                  </a:cubicBezTo>
                  <a:cubicBezTo>
                    <a:pt x="72" y="79"/>
                    <a:pt x="67" y="85"/>
                    <a:pt x="6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2" name="Freeform 6"/>
            <p:cNvSpPr/>
            <p:nvPr>
              <p:custDataLst>
                <p:tags r:id="rId3"/>
              </p:custDataLst>
            </p:nvPr>
          </p:nvSpPr>
          <p:spPr bwMode="auto">
            <a:xfrm>
              <a:off x="5006976" y="-485775"/>
              <a:ext cx="2422525" cy="4397375"/>
            </a:xfrm>
            <a:custGeom>
              <a:avLst/>
              <a:gdLst>
                <a:gd name="T0" fmla="*/ 55 w 645"/>
                <a:gd name="T1" fmla="*/ 387 h 1171"/>
                <a:gd name="T2" fmla="*/ 59 w 645"/>
                <a:gd name="T3" fmla="*/ 391 h 1171"/>
                <a:gd name="T4" fmla="*/ 72 w 645"/>
                <a:gd name="T5" fmla="*/ 403 h 1171"/>
                <a:gd name="T6" fmla="*/ 90 w 645"/>
                <a:gd name="T7" fmla="*/ 385 h 1171"/>
                <a:gd name="T8" fmla="*/ 90 w 645"/>
                <a:gd name="T9" fmla="*/ 362 h 1171"/>
                <a:gd name="T10" fmla="*/ 101 w 645"/>
                <a:gd name="T11" fmla="*/ 381 h 1171"/>
                <a:gd name="T12" fmla="*/ 169 w 645"/>
                <a:gd name="T13" fmla="*/ 457 h 1171"/>
                <a:gd name="T14" fmla="*/ 181 w 645"/>
                <a:gd name="T15" fmla="*/ 445 h 1171"/>
                <a:gd name="T16" fmla="*/ 143 w 645"/>
                <a:gd name="T17" fmla="*/ 385 h 1171"/>
                <a:gd name="T18" fmla="*/ 129 w 645"/>
                <a:gd name="T19" fmla="*/ 336 h 1171"/>
                <a:gd name="T20" fmla="*/ 124 w 645"/>
                <a:gd name="T21" fmla="*/ 301 h 1171"/>
                <a:gd name="T22" fmla="*/ 139 w 645"/>
                <a:gd name="T23" fmla="*/ 327 h 1171"/>
                <a:gd name="T24" fmla="*/ 193 w 645"/>
                <a:gd name="T25" fmla="*/ 432 h 1171"/>
                <a:gd name="T26" fmla="*/ 270 w 645"/>
                <a:gd name="T27" fmla="*/ 498 h 1171"/>
                <a:gd name="T28" fmla="*/ 306 w 645"/>
                <a:gd name="T29" fmla="*/ 535 h 1171"/>
                <a:gd name="T30" fmla="*/ 296 w 645"/>
                <a:gd name="T31" fmla="*/ 481 h 1171"/>
                <a:gd name="T32" fmla="*/ 271 w 645"/>
                <a:gd name="T33" fmla="*/ 424 h 1171"/>
                <a:gd name="T34" fmla="*/ 271 w 645"/>
                <a:gd name="T35" fmla="*/ 424 h 1171"/>
                <a:gd name="T36" fmla="*/ 301 w 645"/>
                <a:gd name="T37" fmla="*/ 468 h 1171"/>
                <a:gd name="T38" fmla="*/ 313 w 645"/>
                <a:gd name="T39" fmla="*/ 502 h 1171"/>
                <a:gd name="T40" fmla="*/ 346 w 645"/>
                <a:gd name="T41" fmla="*/ 582 h 1171"/>
                <a:gd name="T42" fmla="*/ 405 w 645"/>
                <a:gd name="T43" fmla="*/ 650 h 1171"/>
                <a:gd name="T44" fmla="*/ 354 w 645"/>
                <a:gd name="T45" fmla="*/ 544 h 1171"/>
                <a:gd name="T46" fmla="*/ 333 w 645"/>
                <a:gd name="T47" fmla="*/ 435 h 1171"/>
                <a:gd name="T48" fmla="*/ 342 w 645"/>
                <a:gd name="T49" fmla="*/ 381 h 1171"/>
                <a:gd name="T50" fmla="*/ 379 w 645"/>
                <a:gd name="T51" fmla="*/ 323 h 1171"/>
                <a:gd name="T52" fmla="*/ 383 w 645"/>
                <a:gd name="T53" fmla="*/ 320 h 1171"/>
                <a:gd name="T54" fmla="*/ 379 w 645"/>
                <a:gd name="T55" fmla="*/ 323 h 1171"/>
                <a:gd name="T56" fmla="*/ 354 w 645"/>
                <a:gd name="T57" fmla="*/ 402 h 1171"/>
                <a:gd name="T58" fmla="*/ 357 w 645"/>
                <a:gd name="T59" fmla="*/ 497 h 1171"/>
                <a:gd name="T60" fmla="*/ 379 w 645"/>
                <a:gd name="T61" fmla="*/ 568 h 1171"/>
                <a:gd name="T62" fmla="*/ 413 w 645"/>
                <a:gd name="T63" fmla="*/ 633 h 1171"/>
                <a:gd name="T64" fmla="*/ 445 w 645"/>
                <a:gd name="T65" fmla="*/ 724 h 1171"/>
                <a:gd name="T66" fmla="*/ 451 w 645"/>
                <a:gd name="T67" fmla="*/ 791 h 1171"/>
                <a:gd name="T68" fmla="*/ 444 w 645"/>
                <a:gd name="T69" fmla="*/ 928 h 1171"/>
                <a:gd name="T70" fmla="*/ 445 w 645"/>
                <a:gd name="T71" fmla="*/ 936 h 1171"/>
                <a:gd name="T72" fmla="*/ 462 w 645"/>
                <a:gd name="T73" fmla="*/ 1007 h 1171"/>
                <a:gd name="T74" fmla="*/ 453 w 645"/>
                <a:gd name="T75" fmla="*/ 1079 h 1171"/>
                <a:gd name="T76" fmla="*/ 500 w 645"/>
                <a:gd name="T77" fmla="*/ 1171 h 1171"/>
                <a:gd name="T78" fmla="*/ 508 w 645"/>
                <a:gd name="T79" fmla="*/ 1166 h 1171"/>
                <a:gd name="T80" fmla="*/ 506 w 645"/>
                <a:gd name="T81" fmla="*/ 1147 h 1171"/>
                <a:gd name="T82" fmla="*/ 540 w 645"/>
                <a:gd name="T83" fmla="*/ 1030 h 1171"/>
                <a:gd name="T84" fmla="*/ 559 w 645"/>
                <a:gd name="T85" fmla="*/ 964 h 1171"/>
                <a:gd name="T86" fmla="*/ 557 w 645"/>
                <a:gd name="T87" fmla="*/ 825 h 1171"/>
                <a:gd name="T88" fmla="*/ 532 w 645"/>
                <a:gd name="T89" fmla="*/ 745 h 1171"/>
                <a:gd name="T90" fmla="*/ 528 w 645"/>
                <a:gd name="T91" fmla="*/ 702 h 1171"/>
                <a:gd name="T92" fmla="*/ 532 w 645"/>
                <a:gd name="T93" fmla="*/ 586 h 1171"/>
                <a:gd name="T94" fmla="*/ 524 w 645"/>
                <a:gd name="T95" fmla="*/ 556 h 1171"/>
                <a:gd name="T96" fmla="*/ 509 w 645"/>
                <a:gd name="T97" fmla="*/ 420 h 1171"/>
                <a:gd name="T98" fmla="*/ 511 w 645"/>
                <a:gd name="T99" fmla="*/ 398 h 1171"/>
                <a:gd name="T100" fmla="*/ 545 w 645"/>
                <a:gd name="T101" fmla="*/ 279 h 1171"/>
                <a:gd name="T102" fmla="*/ 636 w 645"/>
                <a:gd name="T103" fmla="*/ 182 h 1171"/>
                <a:gd name="T104" fmla="*/ 626 w 645"/>
                <a:gd name="T105" fmla="*/ 153 h 1171"/>
                <a:gd name="T106" fmla="*/ 527 w 645"/>
                <a:gd name="T107" fmla="*/ 112 h 1171"/>
                <a:gd name="T108" fmla="*/ 394 w 645"/>
                <a:gd name="T109" fmla="*/ 131 h 1171"/>
                <a:gd name="T110" fmla="*/ 300 w 645"/>
                <a:gd name="T111" fmla="*/ 188 h 1171"/>
                <a:gd name="T112" fmla="*/ 273 w 645"/>
                <a:gd name="T113" fmla="*/ 202 h 1171"/>
                <a:gd name="T114" fmla="*/ 259 w 645"/>
                <a:gd name="T115" fmla="*/ 153 h 1171"/>
                <a:gd name="T116" fmla="*/ 231 w 645"/>
                <a:gd name="T117" fmla="*/ 85 h 1171"/>
                <a:gd name="T118" fmla="*/ 131 w 645"/>
                <a:gd name="T119" fmla="*/ 33 h 1171"/>
                <a:gd name="T120" fmla="*/ 50 w 645"/>
                <a:gd name="T121" fmla="*/ 100 h 1171"/>
                <a:gd name="T122" fmla="*/ 9 w 645"/>
                <a:gd name="T123" fmla="*/ 200 h 1171"/>
                <a:gd name="T124" fmla="*/ 6 w 645"/>
                <a:gd name="T125" fmla="*/ 308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5" h="1171">
                  <a:moveTo>
                    <a:pt x="6" y="308"/>
                  </a:moveTo>
                  <a:cubicBezTo>
                    <a:pt x="7" y="310"/>
                    <a:pt x="8" y="313"/>
                    <a:pt x="8" y="315"/>
                  </a:cubicBezTo>
                  <a:cubicBezTo>
                    <a:pt x="15" y="343"/>
                    <a:pt x="30" y="368"/>
                    <a:pt x="55" y="387"/>
                  </a:cubicBezTo>
                  <a:cubicBezTo>
                    <a:pt x="55" y="388"/>
                    <a:pt x="56" y="389"/>
                    <a:pt x="57" y="390"/>
                  </a:cubicBezTo>
                  <a:cubicBezTo>
                    <a:pt x="57" y="390"/>
                    <a:pt x="57" y="391"/>
                    <a:pt x="57" y="391"/>
                  </a:cubicBezTo>
                  <a:cubicBezTo>
                    <a:pt x="59" y="391"/>
                    <a:pt x="59" y="391"/>
                    <a:pt x="59" y="391"/>
                  </a:cubicBezTo>
                  <a:cubicBezTo>
                    <a:pt x="62" y="394"/>
                    <a:pt x="64" y="396"/>
                    <a:pt x="67" y="399"/>
                  </a:cubicBezTo>
                  <a:cubicBezTo>
                    <a:pt x="69" y="400"/>
                    <a:pt x="70" y="401"/>
                    <a:pt x="72" y="403"/>
                  </a:cubicBezTo>
                  <a:cubicBezTo>
                    <a:pt x="72" y="403"/>
                    <a:pt x="72" y="403"/>
                    <a:pt x="72" y="403"/>
                  </a:cubicBezTo>
                  <a:cubicBezTo>
                    <a:pt x="81" y="411"/>
                    <a:pt x="92" y="419"/>
                    <a:pt x="101" y="428"/>
                  </a:cubicBezTo>
                  <a:cubicBezTo>
                    <a:pt x="112" y="438"/>
                    <a:pt x="101" y="416"/>
                    <a:pt x="99" y="413"/>
                  </a:cubicBezTo>
                  <a:cubicBezTo>
                    <a:pt x="96" y="403"/>
                    <a:pt x="92" y="394"/>
                    <a:pt x="90" y="385"/>
                  </a:cubicBezTo>
                  <a:cubicBezTo>
                    <a:pt x="89" y="382"/>
                    <a:pt x="89" y="380"/>
                    <a:pt x="89" y="377"/>
                  </a:cubicBezTo>
                  <a:cubicBezTo>
                    <a:pt x="88" y="376"/>
                    <a:pt x="88" y="374"/>
                    <a:pt x="88" y="373"/>
                  </a:cubicBezTo>
                  <a:cubicBezTo>
                    <a:pt x="88" y="370"/>
                    <a:pt x="89" y="367"/>
                    <a:pt x="90" y="362"/>
                  </a:cubicBezTo>
                  <a:cubicBezTo>
                    <a:pt x="93" y="363"/>
                    <a:pt x="95" y="366"/>
                    <a:pt x="96" y="369"/>
                  </a:cubicBezTo>
                  <a:cubicBezTo>
                    <a:pt x="97" y="371"/>
                    <a:pt x="98" y="374"/>
                    <a:pt x="99" y="376"/>
                  </a:cubicBezTo>
                  <a:cubicBezTo>
                    <a:pt x="100" y="378"/>
                    <a:pt x="100" y="379"/>
                    <a:pt x="101" y="381"/>
                  </a:cubicBezTo>
                  <a:cubicBezTo>
                    <a:pt x="110" y="403"/>
                    <a:pt x="124" y="423"/>
                    <a:pt x="141" y="440"/>
                  </a:cubicBezTo>
                  <a:cubicBezTo>
                    <a:pt x="148" y="446"/>
                    <a:pt x="155" y="451"/>
                    <a:pt x="163" y="454"/>
                  </a:cubicBezTo>
                  <a:cubicBezTo>
                    <a:pt x="165" y="455"/>
                    <a:pt x="167" y="456"/>
                    <a:pt x="169" y="457"/>
                  </a:cubicBezTo>
                  <a:cubicBezTo>
                    <a:pt x="171" y="457"/>
                    <a:pt x="172" y="457"/>
                    <a:pt x="174" y="458"/>
                  </a:cubicBezTo>
                  <a:cubicBezTo>
                    <a:pt x="178" y="459"/>
                    <a:pt x="183" y="458"/>
                    <a:pt x="190" y="458"/>
                  </a:cubicBezTo>
                  <a:cubicBezTo>
                    <a:pt x="187" y="453"/>
                    <a:pt x="184" y="448"/>
                    <a:pt x="181" y="445"/>
                  </a:cubicBezTo>
                  <a:cubicBezTo>
                    <a:pt x="180" y="443"/>
                    <a:pt x="178" y="441"/>
                    <a:pt x="177" y="440"/>
                  </a:cubicBezTo>
                  <a:cubicBezTo>
                    <a:pt x="171" y="434"/>
                    <a:pt x="166" y="429"/>
                    <a:pt x="162" y="422"/>
                  </a:cubicBezTo>
                  <a:cubicBezTo>
                    <a:pt x="156" y="409"/>
                    <a:pt x="148" y="398"/>
                    <a:pt x="143" y="385"/>
                  </a:cubicBezTo>
                  <a:cubicBezTo>
                    <a:pt x="138" y="372"/>
                    <a:pt x="134" y="358"/>
                    <a:pt x="131" y="344"/>
                  </a:cubicBezTo>
                  <a:cubicBezTo>
                    <a:pt x="131" y="343"/>
                    <a:pt x="131" y="343"/>
                    <a:pt x="130" y="342"/>
                  </a:cubicBezTo>
                  <a:cubicBezTo>
                    <a:pt x="130" y="340"/>
                    <a:pt x="130" y="338"/>
                    <a:pt x="129" y="336"/>
                  </a:cubicBezTo>
                  <a:cubicBezTo>
                    <a:pt x="129" y="333"/>
                    <a:pt x="128" y="330"/>
                    <a:pt x="128" y="327"/>
                  </a:cubicBezTo>
                  <a:cubicBezTo>
                    <a:pt x="127" y="324"/>
                    <a:pt x="126" y="320"/>
                    <a:pt x="126" y="317"/>
                  </a:cubicBezTo>
                  <a:cubicBezTo>
                    <a:pt x="125" y="311"/>
                    <a:pt x="125" y="306"/>
                    <a:pt x="124" y="301"/>
                  </a:cubicBezTo>
                  <a:cubicBezTo>
                    <a:pt x="122" y="287"/>
                    <a:pt x="121" y="272"/>
                    <a:pt x="128" y="252"/>
                  </a:cubicBezTo>
                  <a:cubicBezTo>
                    <a:pt x="129" y="266"/>
                    <a:pt x="130" y="273"/>
                    <a:pt x="131" y="281"/>
                  </a:cubicBezTo>
                  <a:cubicBezTo>
                    <a:pt x="132" y="297"/>
                    <a:pt x="135" y="312"/>
                    <a:pt x="139" y="327"/>
                  </a:cubicBezTo>
                  <a:cubicBezTo>
                    <a:pt x="140" y="333"/>
                    <a:pt x="142" y="338"/>
                    <a:pt x="144" y="343"/>
                  </a:cubicBezTo>
                  <a:cubicBezTo>
                    <a:pt x="154" y="374"/>
                    <a:pt x="169" y="402"/>
                    <a:pt x="189" y="427"/>
                  </a:cubicBezTo>
                  <a:cubicBezTo>
                    <a:pt x="191" y="429"/>
                    <a:pt x="192" y="431"/>
                    <a:pt x="193" y="432"/>
                  </a:cubicBezTo>
                  <a:cubicBezTo>
                    <a:pt x="200" y="440"/>
                    <a:pt x="207" y="448"/>
                    <a:pt x="214" y="456"/>
                  </a:cubicBezTo>
                  <a:cubicBezTo>
                    <a:pt x="224" y="467"/>
                    <a:pt x="238" y="475"/>
                    <a:pt x="250" y="483"/>
                  </a:cubicBezTo>
                  <a:cubicBezTo>
                    <a:pt x="257" y="488"/>
                    <a:pt x="263" y="493"/>
                    <a:pt x="270" y="498"/>
                  </a:cubicBezTo>
                  <a:cubicBezTo>
                    <a:pt x="271" y="500"/>
                    <a:pt x="273" y="501"/>
                    <a:pt x="274" y="503"/>
                  </a:cubicBezTo>
                  <a:cubicBezTo>
                    <a:pt x="285" y="513"/>
                    <a:pt x="295" y="525"/>
                    <a:pt x="302" y="539"/>
                  </a:cubicBezTo>
                  <a:cubicBezTo>
                    <a:pt x="304" y="537"/>
                    <a:pt x="306" y="536"/>
                    <a:pt x="306" y="535"/>
                  </a:cubicBezTo>
                  <a:cubicBezTo>
                    <a:pt x="304" y="523"/>
                    <a:pt x="303" y="511"/>
                    <a:pt x="300" y="499"/>
                  </a:cubicBezTo>
                  <a:cubicBezTo>
                    <a:pt x="299" y="495"/>
                    <a:pt x="298" y="491"/>
                    <a:pt x="297" y="487"/>
                  </a:cubicBezTo>
                  <a:cubicBezTo>
                    <a:pt x="297" y="485"/>
                    <a:pt x="296" y="483"/>
                    <a:pt x="296" y="481"/>
                  </a:cubicBezTo>
                  <a:cubicBezTo>
                    <a:pt x="295" y="479"/>
                    <a:pt x="294" y="477"/>
                    <a:pt x="294" y="474"/>
                  </a:cubicBezTo>
                  <a:cubicBezTo>
                    <a:pt x="288" y="457"/>
                    <a:pt x="281" y="441"/>
                    <a:pt x="271" y="425"/>
                  </a:cubicBezTo>
                  <a:cubicBezTo>
                    <a:pt x="271" y="425"/>
                    <a:pt x="271" y="424"/>
                    <a:pt x="271" y="424"/>
                  </a:cubicBezTo>
                  <a:cubicBezTo>
                    <a:pt x="271" y="423"/>
                    <a:pt x="271" y="422"/>
                    <a:pt x="270" y="422"/>
                  </a:cubicBezTo>
                  <a:cubicBezTo>
                    <a:pt x="271" y="422"/>
                    <a:pt x="271" y="422"/>
                    <a:pt x="271" y="423"/>
                  </a:cubicBezTo>
                  <a:cubicBezTo>
                    <a:pt x="271" y="423"/>
                    <a:pt x="271" y="424"/>
                    <a:pt x="271" y="424"/>
                  </a:cubicBezTo>
                  <a:cubicBezTo>
                    <a:pt x="271" y="424"/>
                    <a:pt x="271" y="425"/>
                    <a:pt x="271" y="425"/>
                  </a:cubicBezTo>
                  <a:cubicBezTo>
                    <a:pt x="274" y="426"/>
                    <a:pt x="278" y="427"/>
                    <a:pt x="279" y="429"/>
                  </a:cubicBezTo>
                  <a:cubicBezTo>
                    <a:pt x="289" y="440"/>
                    <a:pt x="295" y="454"/>
                    <a:pt x="301" y="468"/>
                  </a:cubicBezTo>
                  <a:cubicBezTo>
                    <a:pt x="301" y="470"/>
                    <a:pt x="302" y="472"/>
                    <a:pt x="303" y="474"/>
                  </a:cubicBezTo>
                  <a:cubicBezTo>
                    <a:pt x="305" y="480"/>
                    <a:pt x="307" y="486"/>
                    <a:pt x="309" y="492"/>
                  </a:cubicBezTo>
                  <a:cubicBezTo>
                    <a:pt x="310" y="495"/>
                    <a:pt x="311" y="499"/>
                    <a:pt x="313" y="502"/>
                  </a:cubicBezTo>
                  <a:cubicBezTo>
                    <a:pt x="314" y="507"/>
                    <a:pt x="316" y="512"/>
                    <a:pt x="318" y="516"/>
                  </a:cubicBezTo>
                  <a:cubicBezTo>
                    <a:pt x="325" y="537"/>
                    <a:pt x="333" y="557"/>
                    <a:pt x="343" y="576"/>
                  </a:cubicBezTo>
                  <a:cubicBezTo>
                    <a:pt x="344" y="578"/>
                    <a:pt x="345" y="580"/>
                    <a:pt x="346" y="582"/>
                  </a:cubicBezTo>
                  <a:cubicBezTo>
                    <a:pt x="347" y="582"/>
                    <a:pt x="347" y="582"/>
                    <a:pt x="347" y="583"/>
                  </a:cubicBezTo>
                  <a:cubicBezTo>
                    <a:pt x="361" y="606"/>
                    <a:pt x="377" y="627"/>
                    <a:pt x="396" y="645"/>
                  </a:cubicBezTo>
                  <a:cubicBezTo>
                    <a:pt x="398" y="646"/>
                    <a:pt x="400" y="647"/>
                    <a:pt x="405" y="650"/>
                  </a:cubicBezTo>
                  <a:cubicBezTo>
                    <a:pt x="402" y="639"/>
                    <a:pt x="397" y="633"/>
                    <a:pt x="393" y="626"/>
                  </a:cubicBezTo>
                  <a:cubicBezTo>
                    <a:pt x="381" y="607"/>
                    <a:pt x="371" y="586"/>
                    <a:pt x="363" y="565"/>
                  </a:cubicBezTo>
                  <a:cubicBezTo>
                    <a:pt x="360" y="558"/>
                    <a:pt x="357" y="551"/>
                    <a:pt x="354" y="544"/>
                  </a:cubicBezTo>
                  <a:cubicBezTo>
                    <a:pt x="353" y="539"/>
                    <a:pt x="351" y="534"/>
                    <a:pt x="349" y="529"/>
                  </a:cubicBezTo>
                  <a:cubicBezTo>
                    <a:pt x="339" y="502"/>
                    <a:pt x="334" y="473"/>
                    <a:pt x="333" y="444"/>
                  </a:cubicBezTo>
                  <a:cubicBezTo>
                    <a:pt x="333" y="441"/>
                    <a:pt x="333" y="438"/>
                    <a:pt x="333" y="435"/>
                  </a:cubicBezTo>
                  <a:cubicBezTo>
                    <a:pt x="333" y="435"/>
                    <a:pt x="333" y="435"/>
                    <a:pt x="333" y="435"/>
                  </a:cubicBezTo>
                  <a:cubicBezTo>
                    <a:pt x="333" y="419"/>
                    <a:pt x="336" y="403"/>
                    <a:pt x="340" y="388"/>
                  </a:cubicBezTo>
                  <a:cubicBezTo>
                    <a:pt x="341" y="386"/>
                    <a:pt x="342" y="384"/>
                    <a:pt x="342" y="381"/>
                  </a:cubicBezTo>
                  <a:cubicBezTo>
                    <a:pt x="347" y="366"/>
                    <a:pt x="354" y="352"/>
                    <a:pt x="362" y="339"/>
                  </a:cubicBezTo>
                  <a:cubicBezTo>
                    <a:pt x="366" y="332"/>
                    <a:pt x="370" y="325"/>
                    <a:pt x="379" y="323"/>
                  </a:cubicBezTo>
                  <a:cubicBezTo>
                    <a:pt x="379" y="323"/>
                    <a:pt x="379" y="323"/>
                    <a:pt x="379" y="323"/>
                  </a:cubicBezTo>
                  <a:cubicBezTo>
                    <a:pt x="379" y="322"/>
                    <a:pt x="380" y="322"/>
                    <a:pt x="380" y="322"/>
                  </a:cubicBezTo>
                  <a:cubicBezTo>
                    <a:pt x="381" y="321"/>
                    <a:pt x="381" y="319"/>
                    <a:pt x="382" y="318"/>
                  </a:cubicBezTo>
                  <a:cubicBezTo>
                    <a:pt x="382" y="319"/>
                    <a:pt x="383" y="319"/>
                    <a:pt x="383" y="320"/>
                  </a:cubicBezTo>
                  <a:cubicBezTo>
                    <a:pt x="382" y="320"/>
                    <a:pt x="381" y="321"/>
                    <a:pt x="380" y="322"/>
                  </a:cubicBezTo>
                  <a:cubicBezTo>
                    <a:pt x="380" y="322"/>
                    <a:pt x="380" y="323"/>
                    <a:pt x="380" y="323"/>
                  </a:cubicBezTo>
                  <a:cubicBezTo>
                    <a:pt x="379" y="323"/>
                    <a:pt x="379" y="323"/>
                    <a:pt x="379" y="323"/>
                  </a:cubicBezTo>
                  <a:cubicBezTo>
                    <a:pt x="379" y="326"/>
                    <a:pt x="379" y="330"/>
                    <a:pt x="378" y="332"/>
                  </a:cubicBezTo>
                  <a:cubicBezTo>
                    <a:pt x="367" y="352"/>
                    <a:pt x="360" y="373"/>
                    <a:pt x="356" y="395"/>
                  </a:cubicBezTo>
                  <a:cubicBezTo>
                    <a:pt x="355" y="397"/>
                    <a:pt x="355" y="400"/>
                    <a:pt x="354" y="402"/>
                  </a:cubicBezTo>
                  <a:cubicBezTo>
                    <a:pt x="353" y="407"/>
                    <a:pt x="353" y="411"/>
                    <a:pt x="353" y="416"/>
                  </a:cubicBezTo>
                  <a:cubicBezTo>
                    <a:pt x="352" y="419"/>
                    <a:pt x="352" y="422"/>
                    <a:pt x="352" y="425"/>
                  </a:cubicBezTo>
                  <a:cubicBezTo>
                    <a:pt x="351" y="449"/>
                    <a:pt x="353" y="472"/>
                    <a:pt x="357" y="497"/>
                  </a:cubicBezTo>
                  <a:cubicBezTo>
                    <a:pt x="361" y="514"/>
                    <a:pt x="365" y="532"/>
                    <a:pt x="371" y="548"/>
                  </a:cubicBezTo>
                  <a:cubicBezTo>
                    <a:pt x="372" y="550"/>
                    <a:pt x="373" y="553"/>
                    <a:pt x="374" y="555"/>
                  </a:cubicBezTo>
                  <a:cubicBezTo>
                    <a:pt x="375" y="559"/>
                    <a:pt x="377" y="564"/>
                    <a:pt x="379" y="568"/>
                  </a:cubicBezTo>
                  <a:cubicBezTo>
                    <a:pt x="381" y="574"/>
                    <a:pt x="384" y="580"/>
                    <a:pt x="387" y="585"/>
                  </a:cubicBezTo>
                  <a:cubicBezTo>
                    <a:pt x="390" y="591"/>
                    <a:pt x="393" y="596"/>
                    <a:pt x="396" y="601"/>
                  </a:cubicBezTo>
                  <a:cubicBezTo>
                    <a:pt x="402" y="612"/>
                    <a:pt x="407" y="623"/>
                    <a:pt x="413" y="633"/>
                  </a:cubicBezTo>
                  <a:cubicBezTo>
                    <a:pt x="416" y="638"/>
                    <a:pt x="419" y="644"/>
                    <a:pt x="421" y="649"/>
                  </a:cubicBezTo>
                  <a:cubicBezTo>
                    <a:pt x="422" y="651"/>
                    <a:pt x="423" y="653"/>
                    <a:pt x="424" y="655"/>
                  </a:cubicBezTo>
                  <a:cubicBezTo>
                    <a:pt x="434" y="677"/>
                    <a:pt x="440" y="701"/>
                    <a:pt x="445" y="724"/>
                  </a:cubicBezTo>
                  <a:cubicBezTo>
                    <a:pt x="449" y="739"/>
                    <a:pt x="451" y="755"/>
                    <a:pt x="451" y="770"/>
                  </a:cubicBezTo>
                  <a:cubicBezTo>
                    <a:pt x="451" y="773"/>
                    <a:pt x="451" y="776"/>
                    <a:pt x="451" y="779"/>
                  </a:cubicBezTo>
                  <a:cubicBezTo>
                    <a:pt x="451" y="783"/>
                    <a:pt x="451" y="787"/>
                    <a:pt x="451" y="791"/>
                  </a:cubicBezTo>
                  <a:cubicBezTo>
                    <a:pt x="451" y="794"/>
                    <a:pt x="451" y="796"/>
                    <a:pt x="450" y="799"/>
                  </a:cubicBezTo>
                  <a:cubicBezTo>
                    <a:pt x="449" y="809"/>
                    <a:pt x="448" y="818"/>
                    <a:pt x="446" y="827"/>
                  </a:cubicBezTo>
                  <a:cubicBezTo>
                    <a:pt x="439" y="860"/>
                    <a:pt x="441" y="894"/>
                    <a:pt x="444" y="928"/>
                  </a:cubicBezTo>
                  <a:cubicBezTo>
                    <a:pt x="444" y="928"/>
                    <a:pt x="444" y="928"/>
                    <a:pt x="444" y="928"/>
                  </a:cubicBezTo>
                  <a:cubicBezTo>
                    <a:pt x="445" y="930"/>
                    <a:pt x="445" y="933"/>
                    <a:pt x="445" y="936"/>
                  </a:cubicBezTo>
                  <a:cubicBezTo>
                    <a:pt x="445" y="936"/>
                    <a:pt x="445" y="936"/>
                    <a:pt x="445" y="936"/>
                  </a:cubicBezTo>
                  <a:cubicBezTo>
                    <a:pt x="446" y="940"/>
                    <a:pt x="447" y="944"/>
                    <a:pt x="448" y="947"/>
                  </a:cubicBezTo>
                  <a:cubicBezTo>
                    <a:pt x="451" y="960"/>
                    <a:pt x="457" y="972"/>
                    <a:pt x="468" y="983"/>
                  </a:cubicBezTo>
                  <a:cubicBezTo>
                    <a:pt x="466" y="991"/>
                    <a:pt x="464" y="999"/>
                    <a:pt x="462" y="1007"/>
                  </a:cubicBezTo>
                  <a:cubicBezTo>
                    <a:pt x="456" y="1027"/>
                    <a:pt x="452" y="1047"/>
                    <a:pt x="452" y="1068"/>
                  </a:cubicBezTo>
                  <a:cubicBezTo>
                    <a:pt x="452" y="1069"/>
                    <a:pt x="452" y="1069"/>
                    <a:pt x="452" y="1070"/>
                  </a:cubicBezTo>
                  <a:cubicBezTo>
                    <a:pt x="452" y="1073"/>
                    <a:pt x="453" y="1076"/>
                    <a:pt x="453" y="1079"/>
                  </a:cubicBezTo>
                  <a:cubicBezTo>
                    <a:pt x="453" y="1085"/>
                    <a:pt x="454" y="1091"/>
                    <a:pt x="456" y="1097"/>
                  </a:cubicBezTo>
                  <a:cubicBezTo>
                    <a:pt x="456" y="1101"/>
                    <a:pt x="458" y="1105"/>
                    <a:pt x="459" y="1109"/>
                  </a:cubicBezTo>
                  <a:cubicBezTo>
                    <a:pt x="466" y="1133"/>
                    <a:pt x="480" y="1153"/>
                    <a:pt x="500" y="1171"/>
                  </a:cubicBezTo>
                  <a:cubicBezTo>
                    <a:pt x="500" y="1171"/>
                    <a:pt x="501" y="1171"/>
                    <a:pt x="502" y="1171"/>
                  </a:cubicBezTo>
                  <a:cubicBezTo>
                    <a:pt x="503" y="1171"/>
                    <a:pt x="503" y="1171"/>
                    <a:pt x="504" y="1171"/>
                  </a:cubicBezTo>
                  <a:cubicBezTo>
                    <a:pt x="506" y="1170"/>
                    <a:pt x="507" y="1168"/>
                    <a:pt x="508" y="1166"/>
                  </a:cubicBezTo>
                  <a:cubicBezTo>
                    <a:pt x="508" y="1163"/>
                    <a:pt x="507" y="1160"/>
                    <a:pt x="507" y="1157"/>
                  </a:cubicBezTo>
                  <a:cubicBezTo>
                    <a:pt x="507" y="1157"/>
                    <a:pt x="507" y="1157"/>
                    <a:pt x="507" y="1157"/>
                  </a:cubicBezTo>
                  <a:cubicBezTo>
                    <a:pt x="507" y="1154"/>
                    <a:pt x="506" y="1151"/>
                    <a:pt x="506" y="1147"/>
                  </a:cubicBezTo>
                  <a:cubicBezTo>
                    <a:pt x="506" y="1126"/>
                    <a:pt x="510" y="1106"/>
                    <a:pt x="517" y="1087"/>
                  </a:cubicBezTo>
                  <a:cubicBezTo>
                    <a:pt x="523" y="1070"/>
                    <a:pt x="530" y="1053"/>
                    <a:pt x="537" y="1036"/>
                  </a:cubicBezTo>
                  <a:cubicBezTo>
                    <a:pt x="538" y="1034"/>
                    <a:pt x="539" y="1032"/>
                    <a:pt x="540" y="1030"/>
                  </a:cubicBezTo>
                  <a:cubicBezTo>
                    <a:pt x="540" y="1030"/>
                    <a:pt x="540" y="1030"/>
                    <a:pt x="540" y="1030"/>
                  </a:cubicBezTo>
                  <a:cubicBezTo>
                    <a:pt x="547" y="1012"/>
                    <a:pt x="553" y="994"/>
                    <a:pt x="557" y="976"/>
                  </a:cubicBezTo>
                  <a:cubicBezTo>
                    <a:pt x="558" y="972"/>
                    <a:pt x="559" y="968"/>
                    <a:pt x="559" y="964"/>
                  </a:cubicBezTo>
                  <a:cubicBezTo>
                    <a:pt x="562" y="947"/>
                    <a:pt x="564" y="930"/>
                    <a:pt x="565" y="913"/>
                  </a:cubicBezTo>
                  <a:cubicBezTo>
                    <a:pt x="565" y="910"/>
                    <a:pt x="565" y="907"/>
                    <a:pt x="565" y="904"/>
                  </a:cubicBezTo>
                  <a:cubicBezTo>
                    <a:pt x="566" y="878"/>
                    <a:pt x="563" y="851"/>
                    <a:pt x="557" y="825"/>
                  </a:cubicBezTo>
                  <a:cubicBezTo>
                    <a:pt x="557" y="822"/>
                    <a:pt x="556" y="819"/>
                    <a:pt x="555" y="817"/>
                  </a:cubicBezTo>
                  <a:cubicBezTo>
                    <a:pt x="553" y="806"/>
                    <a:pt x="550" y="795"/>
                    <a:pt x="547" y="785"/>
                  </a:cubicBezTo>
                  <a:cubicBezTo>
                    <a:pt x="542" y="771"/>
                    <a:pt x="537" y="758"/>
                    <a:pt x="532" y="745"/>
                  </a:cubicBezTo>
                  <a:cubicBezTo>
                    <a:pt x="530" y="738"/>
                    <a:pt x="528" y="732"/>
                    <a:pt x="527" y="725"/>
                  </a:cubicBezTo>
                  <a:cubicBezTo>
                    <a:pt x="527" y="722"/>
                    <a:pt x="527" y="718"/>
                    <a:pt x="527" y="715"/>
                  </a:cubicBezTo>
                  <a:cubicBezTo>
                    <a:pt x="527" y="711"/>
                    <a:pt x="527" y="707"/>
                    <a:pt x="528" y="702"/>
                  </a:cubicBezTo>
                  <a:cubicBezTo>
                    <a:pt x="529" y="700"/>
                    <a:pt x="530" y="698"/>
                    <a:pt x="530" y="695"/>
                  </a:cubicBezTo>
                  <a:cubicBezTo>
                    <a:pt x="531" y="693"/>
                    <a:pt x="532" y="691"/>
                    <a:pt x="532" y="690"/>
                  </a:cubicBezTo>
                  <a:cubicBezTo>
                    <a:pt x="542" y="656"/>
                    <a:pt x="543" y="620"/>
                    <a:pt x="532" y="586"/>
                  </a:cubicBezTo>
                  <a:cubicBezTo>
                    <a:pt x="531" y="583"/>
                    <a:pt x="531" y="580"/>
                    <a:pt x="530" y="577"/>
                  </a:cubicBezTo>
                  <a:cubicBezTo>
                    <a:pt x="529" y="572"/>
                    <a:pt x="527" y="568"/>
                    <a:pt x="526" y="564"/>
                  </a:cubicBezTo>
                  <a:cubicBezTo>
                    <a:pt x="526" y="561"/>
                    <a:pt x="525" y="558"/>
                    <a:pt x="524" y="556"/>
                  </a:cubicBezTo>
                  <a:cubicBezTo>
                    <a:pt x="524" y="553"/>
                    <a:pt x="523" y="551"/>
                    <a:pt x="523" y="548"/>
                  </a:cubicBezTo>
                  <a:cubicBezTo>
                    <a:pt x="517" y="522"/>
                    <a:pt x="514" y="495"/>
                    <a:pt x="511" y="468"/>
                  </a:cubicBezTo>
                  <a:cubicBezTo>
                    <a:pt x="509" y="451"/>
                    <a:pt x="509" y="435"/>
                    <a:pt x="509" y="420"/>
                  </a:cubicBezTo>
                  <a:cubicBezTo>
                    <a:pt x="509" y="416"/>
                    <a:pt x="510" y="413"/>
                    <a:pt x="510" y="410"/>
                  </a:cubicBezTo>
                  <a:cubicBezTo>
                    <a:pt x="510" y="409"/>
                    <a:pt x="510" y="408"/>
                    <a:pt x="510" y="406"/>
                  </a:cubicBezTo>
                  <a:cubicBezTo>
                    <a:pt x="510" y="404"/>
                    <a:pt x="510" y="401"/>
                    <a:pt x="511" y="398"/>
                  </a:cubicBezTo>
                  <a:cubicBezTo>
                    <a:pt x="515" y="359"/>
                    <a:pt x="525" y="322"/>
                    <a:pt x="542" y="287"/>
                  </a:cubicBezTo>
                  <a:cubicBezTo>
                    <a:pt x="543" y="285"/>
                    <a:pt x="544" y="283"/>
                    <a:pt x="545" y="281"/>
                  </a:cubicBezTo>
                  <a:cubicBezTo>
                    <a:pt x="545" y="280"/>
                    <a:pt x="545" y="279"/>
                    <a:pt x="545" y="279"/>
                  </a:cubicBezTo>
                  <a:cubicBezTo>
                    <a:pt x="561" y="247"/>
                    <a:pt x="580" y="221"/>
                    <a:pt x="606" y="200"/>
                  </a:cubicBezTo>
                  <a:cubicBezTo>
                    <a:pt x="608" y="199"/>
                    <a:pt x="610" y="198"/>
                    <a:pt x="611" y="197"/>
                  </a:cubicBezTo>
                  <a:cubicBezTo>
                    <a:pt x="619" y="191"/>
                    <a:pt x="627" y="186"/>
                    <a:pt x="636" y="182"/>
                  </a:cubicBezTo>
                  <a:cubicBezTo>
                    <a:pt x="639" y="180"/>
                    <a:pt x="642" y="178"/>
                    <a:pt x="644" y="176"/>
                  </a:cubicBezTo>
                  <a:cubicBezTo>
                    <a:pt x="645" y="175"/>
                    <a:pt x="645" y="174"/>
                    <a:pt x="645" y="172"/>
                  </a:cubicBezTo>
                  <a:cubicBezTo>
                    <a:pt x="641" y="164"/>
                    <a:pt x="634" y="158"/>
                    <a:pt x="626" y="153"/>
                  </a:cubicBezTo>
                  <a:cubicBezTo>
                    <a:pt x="625" y="152"/>
                    <a:pt x="624" y="151"/>
                    <a:pt x="623" y="150"/>
                  </a:cubicBezTo>
                  <a:cubicBezTo>
                    <a:pt x="622" y="150"/>
                    <a:pt x="621" y="150"/>
                    <a:pt x="620" y="149"/>
                  </a:cubicBezTo>
                  <a:cubicBezTo>
                    <a:pt x="590" y="131"/>
                    <a:pt x="559" y="117"/>
                    <a:pt x="527" y="112"/>
                  </a:cubicBezTo>
                  <a:cubicBezTo>
                    <a:pt x="521" y="111"/>
                    <a:pt x="514" y="110"/>
                    <a:pt x="508" y="110"/>
                  </a:cubicBezTo>
                  <a:cubicBezTo>
                    <a:pt x="495" y="109"/>
                    <a:pt x="482" y="110"/>
                    <a:pt x="469" y="112"/>
                  </a:cubicBezTo>
                  <a:cubicBezTo>
                    <a:pt x="443" y="115"/>
                    <a:pt x="418" y="121"/>
                    <a:pt x="394" y="131"/>
                  </a:cubicBezTo>
                  <a:cubicBezTo>
                    <a:pt x="391" y="131"/>
                    <a:pt x="389" y="132"/>
                    <a:pt x="387" y="133"/>
                  </a:cubicBezTo>
                  <a:cubicBezTo>
                    <a:pt x="368" y="141"/>
                    <a:pt x="350" y="150"/>
                    <a:pt x="332" y="162"/>
                  </a:cubicBezTo>
                  <a:cubicBezTo>
                    <a:pt x="320" y="170"/>
                    <a:pt x="310" y="179"/>
                    <a:pt x="300" y="188"/>
                  </a:cubicBezTo>
                  <a:cubicBezTo>
                    <a:pt x="299" y="190"/>
                    <a:pt x="297" y="192"/>
                    <a:pt x="296" y="193"/>
                  </a:cubicBezTo>
                  <a:cubicBezTo>
                    <a:pt x="289" y="201"/>
                    <a:pt x="283" y="209"/>
                    <a:pt x="277" y="218"/>
                  </a:cubicBezTo>
                  <a:cubicBezTo>
                    <a:pt x="276" y="213"/>
                    <a:pt x="275" y="207"/>
                    <a:pt x="273" y="202"/>
                  </a:cubicBezTo>
                  <a:cubicBezTo>
                    <a:pt x="273" y="200"/>
                    <a:pt x="272" y="197"/>
                    <a:pt x="272" y="195"/>
                  </a:cubicBezTo>
                  <a:cubicBezTo>
                    <a:pt x="269" y="183"/>
                    <a:pt x="265" y="171"/>
                    <a:pt x="261" y="158"/>
                  </a:cubicBezTo>
                  <a:cubicBezTo>
                    <a:pt x="260" y="157"/>
                    <a:pt x="259" y="155"/>
                    <a:pt x="259" y="153"/>
                  </a:cubicBezTo>
                  <a:cubicBezTo>
                    <a:pt x="258" y="150"/>
                    <a:pt x="256" y="147"/>
                    <a:pt x="255" y="143"/>
                  </a:cubicBezTo>
                  <a:cubicBezTo>
                    <a:pt x="247" y="124"/>
                    <a:pt x="239" y="108"/>
                    <a:pt x="233" y="92"/>
                  </a:cubicBezTo>
                  <a:cubicBezTo>
                    <a:pt x="232" y="89"/>
                    <a:pt x="232" y="87"/>
                    <a:pt x="231" y="85"/>
                  </a:cubicBezTo>
                  <a:cubicBezTo>
                    <a:pt x="223" y="59"/>
                    <a:pt x="222" y="33"/>
                    <a:pt x="238" y="0"/>
                  </a:cubicBezTo>
                  <a:cubicBezTo>
                    <a:pt x="210" y="13"/>
                    <a:pt x="177" y="18"/>
                    <a:pt x="146" y="28"/>
                  </a:cubicBezTo>
                  <a:cubicBezTo>
                    <a:pt x="141" y="29"/>
                    <a:pt x="136" y="31"/>
                    <a:pt x="131" y="33"/>
                  </a:cubicBezTo>
                  <a:cubicBezTo>
                    <a:pt x="121" y="37"/>
                    <a:pt x="110" y="42"/>
                    <a:pt x="101" y="48"/>
                  </a:cubicBezTo>
                  <a:cubicBezTo>
                    <a:pt x="83" y="60"/>
                    <a:pt x="67" y="76"/>
                    <a:pt x="54" y="94"/>
                  </a:cubicBezTo>
                  <a:cubicBezTo>
                    <a:pt x="53" y="96"/>
                    <a:pt x="52" y="98"/>
                    <a:pt x="50" y="100"/>
                  </a:cubicBezTo>
                  <a:cubicBezTo>
                    <a:pt x="44" y="110"/>
                    <a:pt x="38" y="120"/>
                    <a:pt x="33" y="131"/>
                  </a:cubicBezTo>
                  <a:cubicBezTo>
                    <a:pt x="30" y="136"/>
                    <a:pt x="28" y="142"/>
                    <a:pt x="26" y="147"/>
                  </a:cubicBezTo>
                  <a:cubicBezTo>
                    <a:pt x="18" y="165"/>
                    <a:pt x="13" y="183"/>
                    <a:pt x="9" y="200"/>
                  </a:cubicBezTo>
                  <a:cubicBezTo>
                    <a:pt x="9" y="200"/>
                    <a:pt x="9" y="200"/>
                    <a:pt x="9" y="200"/>
                  </a:cubicBezTo>
                  <a:cubicBezTo>
                    <a:pt x="9" y="203"/>
                    <a:pt x="8" y="206"/>
                    <a:pt x="8" y="208"/>
                  </a:cubicBezTo>
                  <a:cubicBezTo>
                    <a:pt x="2" y="241"/>
                    <a:pt x="0" y="276"/>
                    <a:pt x="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3" name="Freeform 7"/>
            <p:cNvSpPr>
              <a:spLocks noEditPoints="1"/>
            </p:cNvSpPr>
            <p:nvPr>
              <p:custDataLst>
                <p:tags r:id="rId4"/>
              </p:custDataLst>
            </p:nvPr>
          </p:nvSpPr>
          <p:spPr bwMode="auto">
            <a:xfrm>
              <a:off x="6989763" y="3779838"/>
              <a:ext cx="2455863" cy="3567113"/>
            </a:xfrm>
            <a:custGeom>
              <a:avLst/>
              <a:gdLst>
                <a:gd name="T0" fmla="*/ 651 w 654"/>
                <a:gd name="T1" fmla="*/ 78 h 950"/>
                <a:gd name="T2" fmla="*/ 639 w 654"/>
                <a:gd name="T3" fmla="*/ 14 h 950"/>
                <a:gd name="T4" fmla="*/ 541 w 654"/>
                <a:gd name="T5" fmla="*/ 74 h 950"/>
                <a:gd name="T6" fmla="*/ 434 w 654"/>
                <a:gd name="T7" fmla="*/ 91 h 950"/>
                <a:gd name="T8" fmla="*/ 339 w 654"/>
                <a:gd name="T9" fmla="*/ 134 h 950"/>
                <a:gd name="T10" fmla="*/ 315 w 654"/>
                <a:gd name="T11" fmla="*/ 113 h 950"/>
                <a:gd name="T12" fmla="*/ 259 w 654"/>
                <a:gd name="T13" fmla="*/ 172 h 950"/>
                <a:gd name="T14" fmla="*/ 219 w 654"/>
                <a:gd name="T15" fmla="*/ 260 h 950"/>
                <a:gd name="T16" fmla="*/ 204 w 654"/>
                <a:gd name="T17" fmla="*/ 409 h 950"/>
                <a:gd name="T18" fmla="*/ 200 w 654"/>
                <a:gd name="T19" fmla="*/ 533 h 950"/>
                <a:gd name="T20" fmla="*/ 198 w 654"/>
                <a:gd name="T21" fmla="*/ 538 h 950"/>
                <a:gd name="T22" fmla="*/ 184 w 654"/>
                <a:gd name="T23" fmla="*/ 467 h 950"/>
                <a:gd name="T24" fmla="*/ 178 w 654"/>
                <a:gd name="T25" fmla="*/ 370 h 950"/>
                <a:gd name="T26" fmla="*/ 182 w 654"/>
                <a:gd name="T27" fmla="*/ 281 h 950"/>
                <a:gd name="T28" fmla="*/ 229 w 654"/>
                <a:gd name="T29" fmla="*/ 132 h 950"/>
                <a:gd name="T30" fmla="*/ 163 w 654"/>
                <a:gd name="T31" fmla="*/ 204 h 950"/>
                <a:gd name="T32" fmla="*/ 138 w 654"/>
                <a:gd name="T33" fmla="*/ 183 h 950"/>
                <a:gd name="T34" fmla="*/ 112 w 654"/>
                <a:gd name="T35" fmla="*/ 49 h 950"/>
                <a:gd name="T36" fmla="*/ 70 w 654"/>
                <a:gd name="T37" fmla="*/ 45 h 950"/>
                <a:gd name="T38" fmla="*/ 5 w 654"/>
                <a:gd name="T39" fmla="*/ 93 h 950"/>
                <a:gd name="T40" fmla="*/ 31 w 654"/>
                <a:gd name="T41" fmla="*/ 174 h 950"/>
                <a:gd name="T42" fmla="*/ 99 w 654"/>
                <a:gd name="T43" fmla="*/ 282 h 950"/>
                <a:gd name="T44" fmla="*/ 118 w 654"/>
                <a:gd name="T45" fmla="*/ 353 h 950"/>
                <a:gd name="T46" fmla="*/ 147 w 654"/>
                <a:gd name="T47" fmla="*/ 480 h 950"/>
                <a:gd name="T48" fmla="*/ 169 w 654"/>
                <a:gd name="T49" fmla="*/ 605 h 950"/>
                <a:gd name="T50" fmla="*/ 164 w 654"/>
                <a:gd name="T51" fmla="*/ 751 h 950"/>
                <a:gd name="T52" fmla="*/ 122 w 654"/>
                <a:gd name="T53" fmla="*/ 909 h 950"/>
                <a:gd name="T54" fmla="*/ 116 w 654"/>
                <a:gd name="T55" fmla="*/ 949 h 950"/>
                <a:gd name="T56" fmla="*/ 144 w 654"/>
                <a:gd name="T57" fmla="*/ 932 h 950"/>
                <a:gd name="T58" fmla="*/ 191 w 654"/>
                <a:gd name="T59" fmla="*/ 854 h 950"/>
                <a:gd name="T60" fmla="*/ 213 w 654"/>
                <a:gd name="T61" fmla="*/ 711 h 950"/>
                <a:gd name="T62" fmla="*/ 230 w 654"/>
                <a:gd name="T63" fmla="*/ 572 h 950"/>
                <a:gd name="T64" fmla="*/ 346 w 654"/>
                <a:gd name="T65" fmla="*/ 528 h 950"/>
                <a:gd name="T66" fmla="*/ 437 w 654"/>
                <a:gd name="T67" fmla="*/ 497 h 950"/>
                <a:gd name="T68" fmla="*/ 533 w 654"/>
                <a:gd name="T69" fmla="*/ 422 h 950"/>
                <a:gd name="T70" fmla="*/ 598 w 654"/>
                <a:gd name="T71" fmla="*/ 320 h 950"/>
                <a:gd name="T72" fmla="*/ 557 w 654"/>
                <a:gd name="T73" fmla="*/ 295 h 950"/>
                <a:gd name="T74" fmla="*/ 554 w 654"/>
                <a:gd name="T75" fmla="*/ 283 h 950"/>
                <a:gd name="T76" fmla="*/ 638 w 654"/>
                <a:gd name="T77" fmla="*/ 134 h 950"/>
                <a:gd name="T78" fmla="*/ 533 w 654"/>
                <a:gd name="T79" fmla="*/ 206 h 950"/>
                <a:gd name="T80" fmla="*/ 397 w 654"/>
                <a:gd name="T81" fmla="*/ 277 h 950"/>
                <a:gd name="T82" fmla="*/ 315 w 654"/>
                <a:gd name="T83" fmla="*/ 355 h 950"/>
                <a:gd name="T84" fmla="*/ 260 w 654"/>
                <a:gd name="T85" fmla="*/ 452 h 950"/>
                <a:gd name="T86" fmla="*/ 247 w 654"/>
                <a:gd name="T87" fmla="*/ 452 h 950"/>
                <a:gd name="T88" fmla="*/ 303 w 654"/>
                <a:gd name="T89" fmla="*/ 334 h 950"/>
                <a:gd name="T90" fmla="*/ 378 w 654"/>
                <a:gd name="T91" fmla="*/ 258 h 950"/>
                <a:gd name="T92" fmla="*/ 523 w 654"/>
                <a:gd name="T93" fmla="*/ 188 h 950"/>
                <a:gd name="T94" fmla="*/ 580 w 654"/>
                <a:gd name="T95" fmla="*/ 1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4" h="950">
                  <a:moveTo>
                    <a:pt x="638" y="134"/>
                  </a:moveTo>
                  <a:cubicBezTo>
                    <a:pt x="639" y="131"/>
                    <a:pt x="640" y="129"/>
                    <a:pt x="641" y="126"/>
                  </a:cubicBezTo>
                  <a:cubicBezTo>
                    <a:pt x="645" y="113"/>
                    <a:pt x="648" y="99"/>
                    <a:pt x="650" y="86"/>
                  </a:cubicBezTo>
                  <a:cubicBezTo>
                    <a:pt x="650" y="83"/>
                    <a:pt x="651" y="80"/>
                    <a:pt x="651" y="78"/>
                  </a:cubicBezTo>
                  <a:cubicBezTo>
                    <a:pt x="654" y="56"/>
                    <a:pt x="654" y="34"/>
                    <a:pt x="652" y="11"/>
                  </a:cubicBezTo>
                  <a:cubicBezTo>
                    <a:pt x="652" y="10"/>
                    <a:pt x="651" y="8"/>
                    <a:pt x="649" y="5"/>
                  </a:cubicBezTo>
                  <a:cubicBezTo>
                    <a:pt x="647" y="7"/>
                    <a:pt x="644" y="9"/>
                    <a:pt x="642" y="11"/>
                  </a:cubicBezTo>
                  <a:cubicBezTo>
                    <a:pt x="641" y="12"/>
                    <a:pt x="640" y="13"/>
                    <a:pt x="639" y="14"/>
                  </a:cubicBezTo>
                  <a:cubicBezTo>
                    <a:pt x="629" y="24"/>
                    <a:pt x="620" y="32"/>
                    <a:pt x="612" y="39"/>
                  </a:cubicBezTo>
                  <a:cubicBezTo>
                    <a:pt x="610" y="40"/>
                    <a:pt x="609" y="41"/>
                    <a:pt x="607" y="43"/>
                  </a:cubicBezTo>
                  <a:cubicBezTo>
                    <a:pt x="588" y="58"/>
                    <a:pt x="573" y="66"/>
                    <a:pt x="553" y="71"/>
                  </a:cubicBezTo>
                  <a:cubicBezTo>
                    <a:pt x="549" y="72"/>
                    <a:pt x="545" y="73"/>
                    <a:pt x="541" y="74"/>
                  </a:cubicBezTo>
                  <a:cubicBezTo>
                    <a:pt x="530" y="77"/>
                    <a:pt x="518" y="79"/>
                    <a:pt x="503" y="81"/>
                  </a:cubicBezTo>
                  <a:cubicBezTo>
                    <a:pt x="503" y="81"/>
                    <a:pt x="503" y="81"/>
                    <a:pt x="503" y="81"/>
                  </a:cubicBezTo>
                  <a:cubicBezTo>
                    <a:pt x="500" y="81"/>
                    <a:pt x="498" y="82"/>
                    <a:pt x="495" y="82"/>
                  </a:cubicBezTo>
                  <a:cubicBezTo>
                    <a:pt x="475" y="85"/>
                    <a:pt x="454" y="88"/>
                    <a:pt x="434" y="91"/>
                  </a:cubicBezTo>
                  <a:cubicBezTo>
                    <a:pt x="415" y="94"/>
                    <a:pt x="397" y="100"/>
                    <a:pt x="380" y="109"/>
                  </a:cubicBezTo>
                  <a:cubicBezTo>
                    <a:pt x="378" y="110"/>
                    <a:pt x="376" y="111"/>
                    <a:pt x="374" y="112"/>
                  </a:cubicBezTo>
                  <a:cubicBezTo>
                    <a:pt x="371" y="114"/>
                    <a:pt x="368" y="116"/>
                    <a:pt x="365" y="118"/>
                  </a:cubicBezTo>
                  <a:cubicBezTo>
                    <a:pt x="356" y="123"/>
                    <a:pt x="348" y="129"/>
                    <a:pt x="339" y="134"/>
                  </a:cubicBezTo>
                  <a:cubicBezTo>
                    <a:pt x="331" y="139"/>
                    <a:pt x="323" y="144"/>
                    <a:pt x="315" y="149"/>
                  </a:cubicBezTo>
                  <a:cubicBezTo>
                    <a:pt x="314" y="150"/>
                    <a:pt x="313" y="150"/>
                    <a:pt x="312" y="151"/>
                  </a:cubicBezTo>
                  <a:cubicBezTo>
                    <a:pt x="314" y="138"/>
                    <a:pt x="315" y="128"/>
                    <a:pt x="317" y="113"/>
                  </a:cubicBezTo>
                  <a:cubicBezTo>
                    <a:pt x="315" y="113"/>
                    <a:pt x="315" y="113"/>
                    <a:pt x="315" y="113"/>
                  </a:cubicBezTo>
                  <a:cubicBezTo>
                    <a:pt x="307" y="118"/>
                    <a:pt x="302" y="122"/>
                    <a:pt x="297" y="126"/>
                  </a:cubicBezTo>
                  <a:cubicBezTo>
                    <a:pt x="289" y="135"/>
                    <a:pt x="280" y="144"/>
                    <a:pt x="273" y="153"/>
                  </a:cubicBezTo>
                  <a:cubicBezTo>
                    <a:pt x="271" y="155"/>
                    <a:pt x="270" y="157"/>
                    <a:pt x="268" y="159"/>
                  </a:cubicBezTo>
                  <a:cubicBezTo>
                    <a:pt x="265" y="163"/>
                    <a:pt x="262" y="167"/>
                    <a:pt x="259" y="172"/>
                  </a:cubicBezTo>
                  <a:cubicBezTo>
                    <a:pt x="246" y="192"/>
                    <a:pt x="235" y="214"/>
                    <a:pt x="226" y="237"/>
                  </a:cubicBezTo>
                  <a:cubicBezTo>
                    <a:pt x="224" y="241"/>
                    <a:pt x="223" y="246"/>
                    <a:pt x="221" y="251"/>
                  </a:cubicBezTo>
                  <a:cubicBezTo>
                    <a:pt x="221" y="251"/>
                    <a:pt x="221" y="252"/>
                    <a:pt x="221" y="252"/>
                  </a:cubicBezTo>
                  <a:cubicBezTo>
                    <a:pt x="220" y="255"/>
                    <a:pt x="219" y="257"/>
                    <a:pt x="219" y="260"/>
                  </a:cubicBezTo>
                  <a:cubicBezTo>
                    <a:pt x="213" y="280"/>
                    <a:pt x="209" y="302"/>
                    <a:pt x="208" y="324"/>
                  </a:cubicBezTo>
                  <a:cubicBezTo>
                    <a:pt x="206" y="345"/>
                    <a:pt x="205" y="366"/>
                    <a:pt x="205" y="387"/>
                  </a:cubicBezTo>
                  <a:cubicBezTo>
                    <a:pt x="205" y="390"/>
                    <a:pt x="205" y="393"/>
                    <a:pt x="204" y="396"/>
                  </a:cubicBezTo>
                  <a:cubicBezTo>
                    <a:pt x="204" y="401"/>
                    <a:pt x="204" y="405"/>
                    <a:pt x="204" y="409"/>
                  </a:cubicBezTo>
                  <a:cubicBezTo>
                    <a:pt x="204" y="413"/>
                    <a:pt x="204" y="416"/>
                    <a:pt x="204" y="419"/>
                  </a:cubicBezTo>
                  <a:cubicBezTo>
                    <a:pt x="204" y="437"/>
                    <a:pt x="204" y="456"/>
                    <a:pt x="205" y="474"/>
                  </a:cubicBezTo>
                  <a:cubicBezTo>
                    <a:pt x="206" y="492"/>
                    <a:pt x="203" y="510"/>
                    <a:pt x="202" y="528"/>
                  </a:cubicBezTo>
                  <a:cubicBezTo>
                    <a:pt x="202" y="530"/>
                    <a:pt x="201" y="531"/>
                    <a:pt x="200" y="533"/>
                  </a:cubicBezTo>
                  <a:cubicBezTo>
                    <a:pt x="199" y="534"/>
                    <a:pt x="198" y="535"/>
                    <a:pt x="197" y="536"/>
                  </a:cubicBezTo>
                  <a:cubicBezTo>
                    <a:pt x="197" y="536"/>
                    <a:pt x="197" y="536"/>
                    <a:pt x="197" y="537"/>
                  </a:cubicBezTo>
                  <a:cubicBezTo>
                    <a:pt x="198" y="538"/>
                    <a:pt x="198" y="538"/>
                    <a:pt x="199" y="539"/>
                  </a:cubicBezTo>
                  <a:cubicBezTo>
                    <a:pt x="199" y="539"/>
                    <a:pt x="198" y="539"/>
                    <a:pt x="198" y="538"/>
                  </a:cubicBezTo>
                  <a:cubicBezTo>
                    <a:pt x="197" y="538"/>
                    <a:pt x="197" y="537"/>
                    <a:pt x="197" y="537"/>
                  </a:cubicBezTo>
                  <a:cubicBezTo>
                    <a:pt x="197" y="537"/>
                    <a:pt x="197" y="536"/>
                    <a:pt x="197" y="536"/>
                  </a:cubicBezTo>
                  <a:cubicBezTo>
                    <a:pt x="197" y="534"/>
                    <a:pt x="196" y="531"/>
                    <a:pt x="196" y="529"/>
                  </a:cubicBezTo>
                  <a:cubicBezTo>
                    <a:pt x="191" y="508"/>
                    <a:pt x="187" y="488"/>
                    <a:pt x="184" y="467"/>
                  </a:cubicBezTo>
                  <a:cubicBezTo>
                    <a:pt x="183" y="459"/>
                    <a:pt x="182" y="450"/>
                    <a:pt x="181" y="442"/>
                  </a:cubicBezTo>
                  <a:cubicBezTo>
                    <a:pt x="181" y="439"/>
                    <a:pt x="181" y="436"/>
                    <a:pt x="181" y="433"/>
                  </a:cubicBezTo>
                  <a:cubicBezTo>
                    <a:pt x="180" y="421"/>
                    <a:pt x="179" y="409"/>
                    <a:pt x="179" y="397"/>
                  </a:cubicBezTo>
                  <a:cubicBezTo>
                    <a:pt x="178" y="388"/>
                    <a:pt x="178" y="379"/>
                    <a:pt x="178" y="370"/>
                  </a:cubicBezTo>
                  <a:cubicBezTo>
                    <a:pt x="178" y="366"/>
                    <a:pt x="178" y="363"/>
                    <a:pt x="178" y="360"/>
                  </a:cubicBezTo>
                  <a:cubicBezTo>
                    <a:pt x="177" y="348"/>
                    <a:pt x="178" y="336"/>
                    <a:pt x="178" y="324"/>
                  </a:cubicBezTo>
                  <a:cubicBezTo>
                    <a:pt x="179" y="313"/>
                    <a:pt x="179" y="303"/>
                    <a:pt x="180" y="292"/>
                  </a:cubicBezTo>
                  <a:cubicBezTo>
                    <a:pt x="181" y="288"/>
                    <a:pt x="181" y="285"/>
                    <a:pt x="182" y="281"/>
                  </a:cubicBezTo>
                  <a:cubicBezTo>
                    <a:pt x="184" y="264"/>
                    <a:pt x="186" y="248"/>
                    <a:pt x="190" y="231"/>
                  </a:cubicBezTo>
                  <a:cubicBezTo>
                    <a:pt x="191" y="229"/>
                    <a:pt x="191" y="226"/>
                    <a:pt x="192" y="224"/>
                  </a:cubicBezTo>
                  <a:cubicBezTo>
                    <a:pt x="197" y="203"/>
                    <a:pt x="203" y="184"/>
                    <a:pt x="211" y="164"/>
                  </a:cubicBezTo>
                  <a:cubicBezTo>
                    <a:pt x="215" y="153"/>
                    <a:pt x="223" y="143"/>
                    <a:pt x="229" y="132"/>
                  </a:cubicBezTo>
                  <a:cubicBezTo>
                    <a:pt x="226" y="128"/>
                    <a:pt x="223" y="131"/>
                    <a:pt x="220" y="131"/>
                  </a:cubicBezTo>
                  <a:cubicBezTo>
                    <a:pt x="208" y="136"/>
                    <a:pt x="199" y="146"/>
                    <a:pt x="191" y="157"/>
                  </a:cubicBezTo>
                  <a:cubicBezTo>
                    <a:pt x="182" y="170"/>
                    <a:pt x="174" y="184"/>
                    <a:pt x="166" y="198"/>
                  </a:cubicBezTo>
                  <a:cubicBezTo>
                    <a:pt x="165" y="200"/>
                    <a:pt x="164" y="202"/>
                    <a:pt x="163" y="204"/>
                  </a:cubicBezTo>
                  <a:cubicBezTo>
                    <a:pt x="160" y="208"/>
                    <a:pt x="158" y="212"/>
                    <a:pt x="155" y="217"/>
                  </a:cubicBezTo>
                  <a:cubicBezTo>
                    <a:pt x="152" y="223"/>
                    <a:pt x="149" y="230"/>
                    <a:pt x="144" y="241"/>
                  </a:cubicBezTo>
                  <a:cubicBezTo>
                    <a:pt x="142" y="233"/>
                    <a:pt x="141" y="229"/>
                    <a:pt x="141" y="225"/>
                  </a:cubicBezTo>
                  <a:cubicBezTo>
                    <a:pt x="140" y="211"/>
                    <a:pt x="139" y="197"/>
                    <a:pt x="138" y="183"/>
                  </a:cubicBezTo>
                  <a:cubicBezTo>
                    <a:pt x="137" y="178"/>
                    <a:pt x="137" y="174"/>
                    <a:pt x="136" y="169"/>
                  </a:cubicBezTo>
                  <a:cubicBezTo>
                    <a:pt x="135" y="151"/>
                    <a:pt x="133" y="134"/>
                    <a:pt x="132" y="116"/>
                  </a:cubicBezTo>
                  <a:cubicBezTo>
                    <a:pt x="129" y="94"/>
                    <a:pt x="124" y="74"/>
                    <a:pt x="115" y="55"/>
                  </a:cubicBezTo>
                  <a:cubicBezTo>
                    <a:pt x="114" y="53"/>
                    <a:pt x="113" y="51"/>
                    <a:pt x="112" y="49"/>
                  </a:cubicBezTo>
                  <a:cubicBezTo>
                    <a:pt x="106" y="35"/>
                    <a:pt x="97" y="22"/>
                    <a:pt x="88" y="9"/>
                  </a:cubicBezTo>
                  <a:cubicBezTo>
                    <a:pt x="85" y="6"/>
                    <a:pt x="82" y="3"/>
                    <a:pt x="79" y="0"/>
                  </a:cubicBezTo>
                  <a:cubicBezTo>
                    <a:pt x="78" y="0"/>
                    <a:pt x="77" y="0"/>
                    <a:pt x="75" y="1"/>
                  </a:cubicBezTo>
                  <a:cubicBezTo>
                    <a:pt x="72" y="15"/>
                    <a:pt x="78" y="31"/>
                    <a:pt x="70" y="45"/>
                  </a:cubicBezTo>
                  <a:cubicBezTo>
                    <a:pt x="63" y="57"/>
                    <a:pt x="56" y="69"/>
                    <a:pt x="46" y="78"/>
                  </a:cubicBezTo>
                  <a:cubicBezTo>
                    <a:pt x="46" y="79"/>
                    <a:pt x="46" y="79"/>
                    <a:pt x="46" y="79"/>
                  </a:cubicBezTo>
                  <a:cubicBezTo>
                    <a:pt x="44" y="80"/>
                    <a:pt x="42" y="81"/>
                    <a:pt x="41" y="82"/>
                  </a:cubicBezTo>
                  <a:cubicBezTo>
                    <a:pt x="30" y="89"/>
                    <a:pt x="18" y="91"/>
                    <a:pt x="5" y="93"/>
                  </a:cubicBezTo>
                  <a:cubicBezTo>
                    <a:pt x="0" y="107"/>
                    <a:pt x="4" y="120"/>
                    <a:pt x="9" y="133"/>
                  </a:cubicBezTo>
                  <a:cubicBezTo>
                    <a:pt x="11" y="137"/>
                    <a:pt x="13" y="141"/>
                    <a:pt x="15" y="146"/>
                  </a:cubicBezTo>
                  <a:cubicBezTo>
                    <a:pt x="16" y="148"/>
                    <a:pt x="17" y="150"/>
                    <a:pt x="18" y="152"/>
                  </a:cubicBezTo>
                  <a:cubicBezTo>
                    <a:pt x="22" y="159"/>
                    <a:pt x="26" y="167"/>
                    <a:pt x="31" y="174"/>
                  </a:cubicBezTo>
                  <a:cubicBezTo>
                    <a:pt x="44" y="195"/>
                    <a:pt x="58" y="216"/>
                    <a:pt x="73" y="236"/>
                  </a:cubicBezTo>
                  <a:cubicBezTo>
                    <a:pt x="73" y="237"/>
                    <a:pt x="74" y="237"/>
                    <a:pt x="74" y="238"/>
                  </a:cubicBezTo>
                  <a:cubicBezTo>
                    <a:pt x="75" y="239"/>
                    <a:pt x="76" y="241"/>
                    <a:pt x="78" y="243"/>
                  </a:cubicBezTo>
                  <a:cubicBezTo>
                    <a:pt x="86" y="255"/>
                    <a:pt x="93" y="268"/>
                    <a:pt x="99" y="282"/>
                  </a:cubicBezTo>
                  <a:cubicBezTo>
                    <a:pt x="100" y="286"/>
                    <a:pt x="101" y="290"/>
                    <a:pt x="102" y="294"/>
                  </a:cubicBezTo>
                  <a:cubicBezTo>
                    <a:pt x="103" y="294"/>
                    <a:pt x="103" y="295"/>
                    <a:pt x="103" y="295"/>
                  </a:cubicBezTo>
                  <a:cubicBezTo>
                    <a:pt x="107" y="312"/>
                    <a:pt x="112" y="329"/>
                    <a:pt x="117" y="346"/>
                  </a:cubicBezTo>
                  <a:cubicBezTo>
                    <a:pt x="117" y="348"/>
                    <a:pt x="118" y="351"/>
                    <a:pt x="118" y="353"/>
                  </a:cubicBezTo>
                  <a:cubicBezTo>
                    <a:pt x="122" y="365"/>
                    <a:pt x="125" y="377"/>
                    <a:pt x="127" y="390"/>
                  </a:cubicBezTo>
                  <a:cubicBezTo>
                    <a:pt x="133" y="416"/>
                    <a:pt x="139" y="443"/>
                    <a:pt x="145" y="469"/>
                  </a:cubicBezTo>
                  <a:cubicBezTo>
                    <a:pt x="145" y="472"/>
                    <a:pt x="146" y="474"/>
                    <a:pt x="146" y="477"/>
                  </a:cubicBezTo>
                  <a:cubicBezTo>
                    <a:pt x="146" y="478"/>
                    <a:pt x="147" y="479"/>
                    <a:pt x="147" y="480"/>
                  </a:cubicBezTo>
                  <a:cubicBezTo>
                    <a:pt x="148" y="484"/>
                    <a:pt x="149" y="488"/>
                    <a:pt x="149" y="492"/>
                  </a:cubicBezTo>
                  <a:cubicBezTo>
                    <a:pt x="153" y="507"/>
                    <a:pt x="156" y="523"/>
                    <a:pt x="159" y="538"/>
                  </a:cubicBezTo>
                  <a:cubicBezTo>
                    <a:pt x="164" y="557"/>
                    <a:pt x="166" y="577"/>
                    <a:pt x="168" y="596"/>
                  </a:cubicBezTo>
                  <a:cubicBezTo>
                    <a:pt x="168" y="599"/>
                    <a:pt x="169" y="602"/>
                    <a:pt x="169" y="605"/>
                  </a:cubicBezTo>
                  <a:cubicBezTo>
                    <a:pt x="170" y="619"/>
                    <a:pt x="171" y="634"/>
                    <a:pt x="171" y="649"/>
                  </a:cubicBezTo>
                  <a:cubicBezTo>
                    <a:pt x="171" y="651"/>
                    <a:pt x="171" y="653"/>
                    <a:pt x="171" y="655"/>
                  </a:cubicBezTo>
                  <a:cubicBezTo>
                    <a:pt x="171" y="658"/>
                    <a:pt x="171" y="661"/>
                    <a:pt x="171" y="664"/>
                  </a:cubicBezTo>
                  <a:cubicBezTo>
                    <a:pt x="170" y="694"/>
                    <a:pt x="168" y="723"/>
                    <a:pt x="164" y="751"/>
                  </a:cubicBezTo>
                  <a:cubicBezTo>
                    <a:pt x="163" y="755"/>
                    <a:pt x="163" y="759"/>
                    <a:pt x="162" y="762"/>
                  </a:cubicBezTo>
                  <a:cubicBezTo>
                    <a:pt x="160" y="772"/>
                    <a:pt x="159" y="782"/>
                    <a:pt x="157" y="792"/>
                  </a:cubicBezTo>
                  <a:cubicBezTo>
                    <a:pt x="156" y="794"/>
                    <a:pt x="156" y="797"/>
                    <a:pt x="155" y="799"/>
                  </a:cubicBezTo>
                  <a:cubicBezTo>
                    <a:pt x="147" y="836"/>
                    <a:pt x="136" y="873"/>
                    <a:pt x="122" y="909"/>
                  </a:cubicBezTo>
                  <a:cubicBezTo>
                    <a:pt x="122" y="909"/>
                    <a:pt x="122" y="909"/>
                    <a:pt x="122" y="910"/>
                  </a:cubicBezTo>
                  <a:cubicBezTo>
                    <a:pt x="121" y="912"/>
                    <a:pt x="121" y="913"/>
                    <a:pt x="120" y="915"/>
                  </a:cubicBezTo>
                  <a:cubicBezTo>
                    <a:pt x="116" y="926"/>
                    <a:pt x="111" y="937"/>
                    <a:pt x="106" y="950"/>
                  </a:cubicBezTo>
                  <a:cubicBezTo>
                    <a:pt x="110" y="950"/>
                    <a:pt x="113" y="950"/>
                    <a:pt x="116" y="949"/>
                  </a:cubicBezTo>
                  <a:cubicBezTo>
                    <a:pt x="117" y="949"/>
                    <a:pt x="119" y="949"/>
                    <a:pt x="120" y="948"/>
                  </a:cubicBezTo>
                  <a:cubicBezTo>
                    <a:pt x="125" y="945"/>
                    <a:pt x="131" y="942"/>
                    <a:pt x="136" y="939"/>
                  </a:cubicBezTo>
                  <a:cubicBezTo>
                    <a:pt x="137" y="938"/>
                    <a:pt x="139" y="936"/>
                    <a:pt x="141" y="935"/>
                  </a:cubicBezTo>
                  <a:cubicBezTo>
                    <a:pt x="142" y="934"/>
                    <a:pt x="143" y="933"/>
                    <a:pt x="144" y="932"/>
                  </a:cubicBezTo>
                  <a:cubicBezTo>
                    <a:pt x="144" y="932"/>
                    <a:pt x="145" y="931"/>
                    <a:pt x="145" y="931"/>
                  </a:cubicBezTo>
                  <a:cubicBezTo>
                    <a:pt x="151" y="926"/>
                    <a:pt x="156" y="920"/>
                    <a:pt x="160" y="915"/>
                  </a:cubicBezTo>
                  <a:cubicBezTo>
                    <a:pt x="167" y="907"/>
                    <a:pt x="172" y="898"/>
                    <a:pt x="177" y="889"/>
                  </a:cubicBezTo>
                  <a:cubicBezTo>
                    <a:pt x="182" y="878"/>
                    <a:pt x="187" y="866"/>
                    <a:pt x="191" y="854"/>
                  </a:cubicBezTo>
                  <a:cubicBezTo>
                    <a:pt x="192" y="849"/>
                    <a:pt x="194" y="844"/>
                    <a:pt x="195" y="839"/>
                  </a:cubicBezTo>
                  <a:cubicBezTo>
                    <a:pt x="196" y="836"/>
                    <a:pt x="196" y="834"/>
                    <a:pt x="197" y="832"/>
                  </a:cubicBezTo>
                  <a:cubicBezTo>
                    <a:pt x="204" y="801"/>
                    <a:pt x="209" y="770"/>
                    <a:pt x="211" y="738"/>
                  </a:cubicBezTo>
                  <a:cubicBezTo>
                    <a:pt x="212" y="729"/>
                    <a:pt x="213" y="720"/>
                    <a:pt x="213" y="711"/>
                  </a:cubicBezTo>
                  <a:cubicBezTo>
                    <a:pt x="213" y="707"/>
                    <a:pt x="213" y="702"/>
                    <a:pt x="213" y="697"/>
                  </a:cubicBezTo>
                  <a:cubicBezTo>
                    <a:pt x="214" y="672"/>
                    <a:pt x="213" y="647"/>
                    <a:pt x="210" y="621"/>
                  </a:cubicBezTo>
                  <a:cubicBezTo>
                    <a:pt x="207" y="602"/>
                    <a:pt x="213" y="589"/>
                    <a:pt x="225" y="577"/>
                  </a:cubicBezTo>
                  <a:cubicBezTo>
                    <a:pt x="226" y="576"/>
                    <a:pt x="228" y="574"/>
                    <a:pt x="230" y="572"/>
                  </a:cubicBezTo>
                  <a:cubicBezTo>
                    <a:pt x="232" y="571"/>
                    <a:pt x="233" y="569"/>
                    <a:pt x="235" y="568"/>
                  </a:cubicBezTo>
                  <a:cubicBezTo>
                    <a:pt x="242" y="563"/>
                    <a:pt x="250" y="558"/>
                    <a:pt x="259" y="555"/>
                  </a:cubicBezTo>
                  <a:cubicBezTo>
                    <a:pt x="286" y="547"/>
                    <a:pt x="312" y="538"/>
                    <a:pt x="339" y="530"/>
                  </a:cubicBezTo>
                  <a:cubicBezTo>
                    <a:pt x="342" y="530"/>
                    <a:pt x="344" y="529"/>
                    <a:pt x="346" y="528"/>
                  </a:cubicBezTo>
                  <a:cubicBezTo>
                    <a:pt x="347" y="528"/>
                    <a:pt x="348" y="528"/>
                    <a:pt x="349" y="528"/>
                  </a:cubicBezTo>
                  <a:cubicBezTo>
                    <a:pt x="368" y="522"/>
                    <a:pt x="388" y="516"/>
                    <a:pt x="407" y="510"/>
                  </a:cubicBezTo>
                  <a:cubicBezTo>
                    <a:pt x="412" y="508"/>
                    <a:pt x="416" y="506"/>
                    <a:pt x="421" y="504"/>
                  </a:cubicBezTo>
                  <a:cubicBezTo>
                    <a:pt x="427" y="502"/>
                    <a:pt x="432" y="500"/>
                    <a:pt x="437" y="497"/>
                  </a:cubicBezTo>
                  <a:cubicBezTo>
                    <a:pt x="442" y="495"/>
                    <a:pt x="446" y="493"/>
                    <a:pt x="451" y="490"/>
                  </a:cubicBezTo>
                  <a:cubicBezTo>
                    <a:pt x="453" y="489"/>
                    <a:pt x="455" y="488"/>
                    <a:pt x="457" y="487"/>
                  </a:cubicBezTo>
                  <a:cubicBezTo>
                    <a:pt x="474" y="477"/>
                    <a:pt x="490" y="465"/>
                    <a:pt x="505" y="451"/>
                  </a:cubicBezTo>
                  <a:cubicBezTo>
                    <a:pt x="515" y="442"/>
                    <a:pt x="524" y="432"/>
                    <a:pt x="533" y="422"/>
                  </a:cubicBezTo>
                  <a:cubicBezTo>
                    <a:pt x="535" y="420"/>
                    <a:pt x="536" y="418"/>
                    <a:pt x="537" y="417"/>
                  </a:cubicBezTo>
                  <a:cubicBezTo>
                    <a:pt x="557" y="393"/>
                    <a:pt x="574" y="366"/>
                    <a:pt x="589" y="337"/>
                  </a:cubicBezTo>
                  <a:cubicBezTo>
                    <a:pt x="590" y="335"/>
                    <a:pt x="591" y="333"/>
                    <a:pt x="592" y="331"/>
                  </a:cubicBezTo>
                  <a:cubicBezTo>
                    <a:pt x="594" y="327"/>
                    <a:pt x="596" y="323"/>
                    <a:pt x="598" y="320"/>
                  </a:cubicBezTo>
                  <a:cubicBezTo>
                    <a:pt x="605" y="306"/>
                    <a:pt x="613" y="292"/>
                    <a:pt x="620" y="278"/>
                  </a:cubicBezTo>
                  <a:cubicBezTo>
                    <a:pt x="621" y="277"/>
                    <a:pt x="620" y="275"/>
                    <a:pt x="620" y="272"/>
                  </a:cubicBezTo>
                  <a:cubicBezTo>
                    <a:pt x="600" y="276"/>
                    <a:pt x="582" y="283"/>
                    <a:pt x="563" y="292"/>
                  </a:cubicBezTo>
                  <a:cubicBezTo>
                    <a:pt x="561" y="293"/>
                    <a:pt x="559" y="294"/>
                    <a:pt x="557" y="295"/>
                  </a:cubicBezTo>
                  <a:cubicBezTo>
                    <a:pt x="553" y="298"/>
                    <a:pt x="548" y="301"/>
                    <a:pt x="543" y="303"/>
                  </a:cubicBezTo>
                  <a:cubicBezTo>
                    <a:pt x="542" y="294"/>
                    <a:pt x="546" y="291"/>
                    <a:pt x="550" y="288"/>
                  </a:cubicBezTo>
                  <a:cubicBezTo>
                    <a:pt x="550" y="287"/>
                    <a:pt x="551" y="287"/>
                    <a:pt x="551" y="286"/>
                  </a:cubicBezTo>
                  <a:cubicBezTo>
                    <a:pt x="552" y="285"/>
                    <a:pt x="553" y="284"/>
                    <a:pt x="554" y="283"/>
                  </a:cubicBezTo>
                  <a:cubicBezTo>
                    <a:pt x="579" y="258"/>
                    <a:pt x="597" y="230"/>
                    <a:pt x="612" y="198"/>
                  </a:cubicBezTo>
                  <a:cubicBezTo>
                    <a:pt x="613" y="196"/>
                    <a:pt x="614" y="194"/>
                    <a:pt x="615" y="192"/>
                  </a:cubicBezTo>
                  <a:cubicBezTo>
                    <a:pt x="623" y="175"/>
                    <a:pt x="630" y="158"/>
                    <a:pt x="636" y="140"/>
                  </a:cubicBezTo>
                  <a:cubicBezTo>
                    <a:pt x="637" y="138"/>
                    <a:pt x="638" y="136"/>
                    <a:pt x="638" y="134"/>
                  </a:cubicBezTo>
                  <a:close/>
                  <a:moveTo>
                    <a:pt x="578" y="156"/>
                  </a:moveTo>
                  <a:cubicBezTo>
                    <a:pt x="578" y="158"/>
                    <a:pt x="578" y="160"/>
                    <a:pt x="577" y="161"/>
                  </a:cubicBezTo>
                  <a:cubicBezTo>
                    <a:pt x="577" y="162"/>
                    <a:pt x="576" y="162"/>
                    <a:pt x="576" y="163"/>
                  </a:cubicBezTo>
                  <a:cubicBezTo>
                    <a:pt x="567" y="183"/>
                    <a:pt x="551" y="196"/>
                    <a:pt x="533" y="206"/>
                  </a:cubicBezTo>
                  <a:cubicBezTo>
                    <a:pt x="521" y="212"/>
                    <a:pt x="508" y="218"/>
                    <a:pt x="496" y="225"/>
                  </a:cubicBezTo>
                  <a:cubicBezTo>
                    <a:pt x="494" y="226"/>
                    <a:pt x="492" y="227"/>
                    <a:pt x="490" y="228"/>
                  </a:cubicBezTo>
                  <a:cubicBezTo>
                    <a:pt x="483" y="231"/>
                    <a:pt x="477" y="234"/>
                    <a:pt x="471" y="237"/>
                  </a:cubicBezTo>
                  <a:cubicBezTo>
                    <a:pt x="446" y="250"/>
                    <a:pt x="421" y="262"/>
                    <a:pt x="397" y="277"/>
                  </a:cubicBezTo>
                  <a:cubicBezTo>
                    <a:pt x="396" y="278"/>
                    <a:pt x="395" y="278"/>
                    <a:pt x="395" y="279"/>
                  </a:cubicBezTo>
                  <a:cubicBezTo>
                    <a:pt x="394" y="279"/>
                    <a:pt x="393" y="280"/>
                    <a:pt x="392" y="281"/>
                  </a:cubicBezTo>
                  <a:cubicBezTo>
                    <a:pt x="364" y="299"/>
                    <a:pt x="340" y="324"/>
                    <a:pt x="319" y="350"/>
                  </a:cubicBezTo>
                  <a:cubicBezTo>
                    <a:pt x="317" y="351"/>
                    <a:pt x="316" y="353"/>
                    <a:pt x="315" y="355"/>
                  </a:cubicBezTo>
                  <a:cubicBezTo>
                    <a:pt x="308" y="362"/>
                    <a:pt x="303" y="370"/>
                    <a:pt x="297" y="377"/>
                  </a:cubicBezTo>
                  <a:cubicBezTo>
                    <a:pt x="282" y="397"/>
                    <a:pt x="270" y="418"/>
                    <a:pt x="263" y="442"/>
                  </a:cubicBezTo>
                  <a:cubicBezTo>
                    <a:pt x="263" y="443"/>
                    <a:pt x="263" y="444"/>
                    <a:pt x="262" y="445"/>
                  </a:cubicBezTo>
                  <a:cubicBezTo>
                    <a:pt x="262" y="447"/>
                    <a:pt x="261" y="449"/>
                    <a:pt x="260" y="452"/>
                  </a:cubicBezTo>
                  <a:cubicBezTo>
                    <a:pt x="256" y="465"/>
                    <a:pt x="253" y="477"/>
                    <a:pt x="249" y="490"/>
                  </a:cubicBezTo>
                  <a:cubicBezTo>
                    <a:pt x="248" y="494"/>
                    <a:pt x="246" y="498"/>
                    <a:pt x="243" y="506"/>
                  </a:cubicBezTo>
                  <a:cubicBezTo>
                    <a:pt x="241" y="498"/>
                    <a:pt x="239" y="495"/>
                    <a:pt x="239" y="492"/>
                  </a:cubicBezTo>
                  <a:cubicBezTo>
                    <a:pt x="241" y="479"/>
                    <a:pt x="243" y="465"/>
                    <a:pt x="247" y="452"/>
                  </a:cubicBezTo>
                  <a:cubicBezTo>
                    <a:pt x="248" y="448"/>
                    <a:pt x="249" y="445"/>
                    <a:pt x="250" y="442"/>
                  </a:cubicBezTo>
                  <a:cubicBezTo>
                    <a:pt x="251" y="439"/>
                    <a:pt x="251" y="437"/>
                    <a:pt x="252" y="435"/>
                  </a:cubicBezTo>
                  <a:cubicBezTo>
                    <a:pt x="264" y="401"/>
                    <a:pt x="280" y="369"/>
                    <a:pt x="300" y="340"/>
                  </a:cubicBezTo>
                  <a:cubicBezTo>
                    <a:pt x="301" y="338"/>
                    <a:pt x="302" y="336"/>
                    <a:pt x="303" y="334"/>
                  </a:cubicBezTo>
                  <a:cubicBezTo>
                    <a:pt x="304" y="334"/>
                    <a:pt x="304" y="333"/>
                    <a:pt x="305" y="333"/>
                  </a:cubicBezTo>
                  <a:cubicBezTo>
                    <a:pt x="321" y="309"/>
                    <a:pt x="338" y="288"/>
                    <a:pt x="360" y="271"/>
                  </a:cubicBezTo>
                  <a:cubicBezTo>
                    <a:pt x="364" y="268"/>
                    <a:pt x="368" y="265"/>
                    <a:pt x="372" y="262"/>
                  </a:cubicBezTo>
                  <a:cubicBezTo>
                    <a:pt x="374" y="260"/>
                    <a:pt x="376" y="259"/>
                    <a:pt x="378" y="258"/>
                  </a:cubicBezTo>
                  <a:cubicBezTo>
                    <a:pt x="401" y="241"/>
                    <a:pt x="427" y="226"/>
                    <a:pt x="454" y="215"/>
                  </a:cubicBezTo>
                  <a:cubicBezTo>
                    <a:pt x="459" y="213"/>
                    <a:pt x="465" y="211"/>
                    <a:pt x="471" y="209"/>
                  </a:cubicBezTo>
                  <a:cubicBezTo>
                    <a:pt x="473" y="208"/>
                    <a:pt x="475" y="207"/>
                    <a:pt x="477" y="206"/>
                  </a:cubicBezTo>
                  <a:cubicBezTo>
                    <a:pt x="492" y="200"/>
                    <a:pt x="508" y="194"/>
                    <a:pt x="523" y="188"/>
                  </a:cubicBezTo>
                  <a:cubicBezTo>
                    <a:pt x="540" y="180"/>
                    <a:pt x="557" y="171"/>
                    <a:pt x="570" y="157"/>
                  </a:cubicBezTo>
                  <a:cubicBezTo>
                    <a:pt x="571" y="156"/>
                    <a:pt x="572" y="155"/>
                    <a:pt x="572" y="154"/>
                  </a:cubicBezTo>
                  <a:cubicBezTo>
                    <a:pt x="573" y="153"/>
                    <a:pt x="574" y="153"/>
                    <a:pt x="575" y="153"/>
                  </a:cubicBezTo>
                  <a:cubicBezTo>
                    <a:pt x="576" y="152"/>
                    <a:pt x="578" y="151"/>
                    <a:pt x="580" y="150"/>
                  </a:cubicBezTo>
                  <a:cubicBezTo>
                    <a:pt x="579" y="153"/>
                    <a:pt x="579" y="155"/>
                    <a:pt x="578"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4" name="Freeform 8"/>
            <p:cNvSpPr/>
            <p:nvPr>
              <p:custDataLst>
                <p:tags r:id="rId5"/>
              </p:custDataLst>
            </p:nvPr>
          </p:nvSpPr>
          <p:spPr bwMode="auto">
            <a:xfrm>
              <a:off x="4718051" y="4008438"/>
              <a:ext cx="2436813" cy="2384425"/>
            </a:xfrm>
            <a:custGeom>
              <a:avLst/>
              <a:gdLst>
                <a:gd name="T0" fmla="*/ 639 w 649"/>
                <a:gd name="T1" fmla="*/ 165 h 635"/>
                <a:gd name="T2" fmla="*/ 609 w 649"/>
                <a:gd name="T3" fmla="*/ 105 h 635"/>
                <a:gd name="T4" fmla="*/ 585 w 649"/>
                <a:gd name="T5" fmla="*/ 52 h 635"/>
                <a:gd name="T6" fmla="*/ 552 w 649"/>
                <a:gd name="T7" fmla="*/ 11 h 635"/>
                <a:gd name="T8" fmla="*/ 525 w 649"/>
                <a:gd name="T9" fmla="*/ 43 h 635"/>
                <a:gd name="T10" fmla="*/ 504 w 649"/>
                <a:gd name="T11" fmla="*/ 165 h 635"/>
                <a:gd name="T12" fmla="*/ 506 w 649"/>
                <a:gd name="T13" fmla="*/ 191 h 635"/>
                <a:gd name="T14" fmla="*/ 430 w 649"/>
                <a:gd name="T15" fmla="*/ 122 h 635"/>
                <a:gd name="T16" fmla="*/ 387 w 649"/>
                <a:gd name="T17" fmla="*/ 112 h 635"/>
                <a:gd name="T18" fmla="*/ 352 w 649"/>
                <a:gd name="T19" fmla="*/ 208 h 635"/>
                <a:gd name="T20" fmla="*/ 313 w 649"/>
                <a:gd name="T21" fmla="*/ 284 h 635"/>
                <a:gd name="T22" fmla="*/ 303 w 649"/>
                <a:gd name="T23" fmla="*/ 400 h 635"/>
                <a:gd name="T24" fmla="*/ 310 w 649"/>
                <a:gd name="T25" fmla="*/ 441 h 635"/>
                <a:gd name="T26" fmla="*/ 317 w 649"/>
                <a:gd name="T27" fmla="*/ 497 h 635"/>
                <a:gd name="T28" fmla="*/ 279 w 649"/>
                <a:gd name="T29" fmla="*/ 314 h 635"/>
                <a:gd name="T30" fmla="*/ 285 w 649"/>
                <a:gd name="T31" fmla="*/ 266 h 635"/>
                <a:gd name="T32" fmla="*/ 324 w 649"/>
                <a:gd name="T33" fmla="*/ 153 h 635"/>
                <a:gd name="T34" fmla="*/ 340 w 649"/>
                <a:gd name="T35" fmla="*/ 116 h 635"/>
                <a:gd name="T36" fmla="*/ 242 w 649"/>
                <a:gd name="T37" fmla="*/ 196 h 635"/>
                <a:gd name="T38" fmla="*/ 203 w 649"/>
                <a:gd name="T39" fmla="*/ 326 h 635"/>
                <a:gd name="T40" fmla="*/ 204 w 649"/>
                <a:gd name="T41" fmla="*/ 348 h 635"/>
                <a:gd name="T42" fmla="*/ 202 w 649"/>
                <a:gd name="T43" fmla="*/ 359 h 635"/>
                <a:gd name="T44" fmla="*/ 193 w 649"/>
                <a:gd name="T45" fmla="*/ 319 h 635"/>
                <a:gd name="T46" fmla="*/ 215 w 649"/>
                <a:gd name="T47" fmla="*/ 196 h 635"/>
                <a:gd name="T48" fmla="*/ 263 w 649"/>
                <a:gd name="T49" fmla="*/ 138 h 635"/>
                <a:gd name="T50" fmla="*/ 197 w 649"/>
                <a:gd name="T51" fmla="*/ 139 h 635"/>
                <a:gd name="T52" fmla="*/ 166 w 649"/>
                <a:gd name="T53" fmla="*/ 147 h 635"/>
                <a:gd name="T54" fmla="*/ 64 w 649"/>
                <a:gd name="T55" fmla="*/ 197 h 635"/>
                <a:gd name="T56" fmla="*/ 7 w 649"/>
                <a:gd name="T57" fmla="*/ 291 h 635"/>
                <a:gd name="T58" fmla="*/ 7 w 649"/>
                <a:gd name="T59" fmla="*/ 393 h 635"/>
                <a:gd name="T60" fmla="*/ 18 w 649"/>
                <a:gd name="T61" fmla="*/ 428 h 635"/>
                <a:gd name="T62" fmla="*/ 110 w 649"/>
                <a:gd name="T63" fmla="*/ 387 h 635"/>
                <a:gd name="T64" fmla="*/ 123 w 649"/>
                <a:gd name="T65" fmla="*/ 428 h 635"/>
                <a:gd name="T66" fmla="*/ 187 w 649"/>
                <a:gd name="T67" fmla="*/ 516 h 635"/>
                <a:gd name="T68" fmla="*/ 272 w 649"/>
                <a:gd name="T69" fmla="*/ 590 h 635"/>
                <a:gd name="T70" fmla="*/ 336 w 649"/>
                <a:gd name="T71" fmla="*/ 618 h 635"/>
                <a:gd name="T72" fmla="*/ 381 w 649"/>
                <a:gd name="T73" fmla="*/ 633 h 635"/>
                <a:gd name="T74" fmla="*/ 387 w 649"/>
                <a:gd name="T75" fmla="*/ 618 h 635"/>
                <a:gd name="T76" fmla="*/ 395 w 649"/>
                <a:gd name="T77" fmla="*/ 526 h 635"/>
                <a:gd name="T78" fmla="*/ 433 w 649"/>
                <a:gd name="T79" fmla="*/ 489 h 635"/>
                <a:gd name="T80" fmla="*/ 492 w 649"/>
                <a:gd name="T81" fmla="*/ 372 h 635"/>
                <a:gd name="T82" fmla="*/ 492 w 649"/>
                <a:gd name="T83" fmla="*/ 330 h 635"/>
                <a:gd name="T84" fmla="*/ 512 w 649"/>
                <a:gd name="T85" fmla="*/ 343 h 635"/>
                <a:gd name="T86" fmla="*/ 537 w 649"/>
                <a:gd name="T87" fmla="*/ 357 h 635"/>
                <a:gd name="T88" fmla="*/ 621 w 649"/>
                <a:gd name="T89" fmla="*/ 358 h 635"/>
                <a:gd name="T90" fmla="*/ 629 w 649"/>
                <a:gd name="T91" fmla="*/ 2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635">
                  <a:moveTo>
                    <a:pt x="649" y="215"/>
                  </a:moveTo>
                  <a:cubicBezTo>
                    <a:pt x="649" y="212"/>
                    <a:pt x="649" y="209"/>
                    <a:pt x="649" y="206"/>
                  </a:cubicBezTo>
                  <a:cubicBezTo>
                    <a:pt x="648" y="193"/>
                    <a:pt x="644" y="179"/>
                    <a:pt x="639" y="165"/>
                  </a:cubicBezTo>
                  <a:cubicBezTo>
                    <a:pt x="638" y="163"/>
                    <a:pt x="637" y="160"/>
                    <a:pt x="635" y="158"/>
                  </a:cubicBezTo>
                  <a:cubicBezTo>
                    <a:pt x="634" y="154"/>
                    <a:pt x="632" y="151"/>
                    <a:pt x="630" y="148"/>
                  </a:cubicBezTo>
                  <a:cubicBezTo>
                    <a:pt x="623" y="133"/>
                    <a:pt x="616" y="119"/>
                    <a:pt x="609" y="105"/>
                  </a:cubicBezTo>
                  <a:cubicBezTo>
                    <a:pt x="608" y="103"/>
                    <a:pt x="607" y="101"/>
                    <a:pt x="606" y="98"/>
                  </a:cubicBezTo>
                  <a:cubicBezTo>
                    <a:pt x="604" y="95"/>
                    <a:pt x="603" y="91"/>
                    <a:pt x="601" y="88"/>
                  </a:cubicBezTo>
                  <a:cubicBezTo>
                    <a:pt x="595" y="76"/>
                    <a:pt x="590" y="64"/>
                    <a:pt x="585" y="52"/>
                  </a:cubicBezTo>
                  <a:cubicBezTo>
                    <a:pt x="579" y="39"/>
                    <a:pt x="576" y="26"/>
                    <a:pt x="578" y="12"/>
                  </a:cubicBezTo>
                  <a:cubicBezTo>
                    <a:pt x="578" y="8"/>
                    <a:pt x="577" y="5"/>
                    <a:pt x="576" y="1"/>
                  </a:cubicBezTo>
                  <a:cubicBezTo>
                    <a:pt x="566" y="0"/>
                    <a:pt x="559" y="6"/>
                    <a:pt x="552" y="11"/>
                  </a:cubicBezTo>
                  <a:cubicBezTo>
                    <a:pt x="550" y="13"/>
                    <a:pt x="548" y="15"/>
                    <a:pt x="546" y="17"/>
                  </a:cubicBezTo>
                  <a:cubicBezTo>
                    <a:pt x="545" y="18"/>
                    <a:pt x="544" y="18"/>
                    <a:pt x="543" y="19"/>
                  </a:cubicBezTo>
                  <a:cubicBezTo>
                    <a:pt x="536" y="26"/>
                    <a:pt x="530" y="34"/>
                    <a:pt x="525" y="43"/>
                  </a:cubicBezTo>
                  <a:cubicBezTo>
                    <a:pt x="524" y="45"/>
                    <a:pt x="523" y="47"/>
                    <a:pt x="522" y="49"/>
                  </a:cubicBezTo>
                  <a:cubicBezTo>
                    <a:pt x="518" y="56"/>
                    <a:pt x="515" y="64"/>
                    <a:pt x="512" y="73"/>
                  </a:cubicBezTo>
                  <a:cubicBezTo>
                    <a:pt x="503" y="102"/>
                    <a:pt x="501" y="133"/>
                    <a:pt x="504" y="165"/>
                  </a:cubicBezTo>
                  <a:cubicBezTo>
                    <a:pt x="504" y="168"/>
                    <a:pt x="504" y="170"/>
                    <a:pt x="504" y="173"/>
                  </a:cubicBezTo>
                  <a:cubicBezTo>
                    <a:pt x="505" y="176"/>
                    <a:pt x="505" y="180"/>
                    <a:pt x="505" y="183"/>
                  </a:cubicBezTo>
                  <a:cubicBezTo>
                    <a:pt x="506" y="186"/>
                    <a:pt x="506" y="189"/>
                    <a:pt x="506" y="191"/>
                  </a:cubicBezTo>
                  <a:cubicBezTo>
                    <a:pt x="500" y="186"/>
                    <a:pt x="496" y="183"/>
                    <a:pt x="493" y="179"/>
                  </a:cubicBezTo>
                  <a:cubicBezTo>
                    <a:pt x="476" y="158"/>
                    <a:pt x="457" y="140"/>
                    <a:pt x="436" y="126"/>
                  </a:cubicBezTo>
                  <a:cubicBezTo>
                    <a:pt x="434" y="125"/>
                    <a:pt x="432" y="123"/>
                    <a:pt x="430" y="122"/>
                  </a:cubicBezTo>
                  <a:cubicBezTo>
                    <a:pt x="424" y="118"/>
                    <a:pt x="417" y="114"/>
                    <a:pt x="409" y="110"/>
                  </a:cubicBezTo>
                  <a:cubicBezTo>
                    <a:pt x="403" y="107"/>
                    <a:pt x="396" y="102"/>
                    <a:pt x="388" y="105"/>
                  </a:cubicBezTo>
                  <a:cubicBezTo>
                    <a:pt x="388" y="107"/>
                    <a:pt x="387" y="110"/>
                    <a:pt x="387" y="112"/>
                  </a:cubicBezTo>
                  <a:cubicBezTo>
                    <a:pt x="390" y="130"/>
                    <a:pt x="385" y="147"/>
                    <a:pt x="377" y="162"/>
                  </a:cubicBezTo>
                  <a:cubicBezTo>
                    <a:pt x="374" y="170"/>
                    <a:pt x="369" y="178"/>
                    <a:pt x="365" y="185"/>
                  </a:cubicBezTo>
                  <a:cubicBezTo>
                    <a:pt x="361" y="193"/>
                    <a:pt x="356" y="200"/>
                    <a:pt x="352" y="208"/>
                  </a:cubicBezTo>
                  <a:cubicBezTo>
                    <a:pt x="351" y="209"/>
                    <a:pt x="350" y="210"/>
                    <a:pt x="350" y="212"/>
                  </a:cubicBezTo>
                  <a:cubicBezTo>
                    <a:pt x="340" y="229"/>
                    <a:pt x="330" y="247"/>
                    <a:pt x="321" y="265"/>
                  </a:cubicBezTo>
                  <a:cubicBezTo>
                    <a:pt x="318" y="272"/>
                    <a:pt x="316" y="278"/>
                    <a:pt x="313" y="284"/>
                  </a:cubicBezTo>
                  <a:cubicBezTo>
                    <a:pt x="313" y="287"/>
                    <a:pt x="312" y="289"/>
                    <a:pt x="311" y="291"/>
                  </a:cubicBezTo>
                  <a:cubicBezTo>
                    <a:pt x="302" y="321"/>
                    <a:pt x="299" y="353"/>
                    <a:pt x="302" y="386"/>
                  </a:cubicBezTo>
                  <a:cubicBezTo>
                    <a:pt x="302" y="390"/>
                    <a:pt x="302" y="395"/>
                    <a:pt x="303" y="400"/>
                  </a:cubicBezTo>
                  <a:cubicBezTo>
                    <a:pt x="303" y="403"/>
                    <a:pt x="304" y="405"/>
                    <a:pt x="304" y="408"/>
                  </a:cubicBezTo>
                  <a:cubicBezTo>
                    <a:pt x="305" y="415"/>
                    <a:pt x="306" y="422"/>
                    <a:pt x="308" y="429"/>
                  </a:cubicBezTo>
                  <a:cubicBezTo>
                    <a:pt x="308" y="433"/>
                    <a:pt x="309" y="437"/>
                    <a:pt x="310" y="441"/>
                  </a:cubicBezTo>
                  <a:cubicBezTo>
                    <a:pt x="313" y="458"/>
                    <a:pt x="318" y="476"/>
                    <a:pt x="323" y="493"/>
                  </a:cubicBezTo>
                  <a:cubicBezTo>
                    <a:pt x="324" y="498"/>
                    <a:pt x="325" y="503"/>
                    <a:pt x="324" y="509"/>
                  </a:cubicBezTo>
                  <a:cubicBezTo>
                    <a:pt x="322" y="505"/>
                    <a:pt x="319" y="501"/>
                    <a:pt x="317" y="497"/>
                  </a:cubicBezTo>
                  <a:cubicBezTo>
                    <a:pt x="308" y="474"/>
                    <a:pt x="300" y="449"/>
                    <a:pt x="294" y="425"/>
                  </a:cubicBezTo>
                  <a:cubicBezTo>
                    <a:pt x="293" y="421"/>
                    <a:pt x="292" y="416"/>
                    <a:pt x="291" y="412"/>
                  </a:cubicBezTo>
                  <a:cubicBezTo>
                    <a:pt x="284" y="380"/>
                    <a:pt x="280" y="348"/>
                    <a:pt x="279" y="314"/>
                  </a:cubicBezTo>
                  <a:cubicBezTo>
                    <a:pt x="279" y="302"/>
                    <a:pt x="280" y="290"/>
                    <a:pt x="282" y="279"/>
                  </a:cubicBezTo>
                  <a:cubicBezTo>
                    <a:pt x="283" y="275"/>
                    <a:pt x="284" y="271"/>
                    <a:pt x="285" y="267"/>
                  </a:cubicBezTo>
                  <a:cubicBezTo>
                    <a:pt x="285" y="267"/>
                    <a:pt x="285" y="266"/>
                    <a:pt x="285" y="266"/>
                  </a:cubicBezTo>
                  <a:cubicBezTo>
                    <a:pt x="285" y="263"/>
                    <a:pt x="286" y="261"/>
                    <a:pt x="287" y="258"/>
                  </a:cubicBezTo>
                  <a:cubicBezTo>
                    <a:pt x="289" y="250"/>
                    <a:pt x="291" y="242"/>
                    <a:pt x="294" y="234"/>
                  </a:cubicBezTo>
                  <a:cubicBezTo>
                    <a:pt x="302" y="206"/>
                    <a:pt x="312" y="179"/>
                    <a:pt x="324" y="153"/>
                  </a:cubicBezTo>
                  <a:cubicBezTo>
                    <a:pt x="325" y="151"/>
                    <a:pt x="326" y="149"/>
                    <a:pt x="327" y="147"/>
                  </a:cubicBezTo>
                  <a:cubicBezTo>
                    <a:pt x="329" y="143"/>
                    <a:pt x="332" y="138"/>
                    <a:pt x="334" y="133"/>
                  </a:cubicBezTo>
                  <a:cubicBezTo>
                    <a:pt x="337" y="128"/>
                    <a:pt x="338" y="123"/>
                    <a:pt x="340" y="116"/>
                  </a:cubicBezTo>
                  <a:cubicBezTo>
                    <a:pt x="330" y="121"/>
                    <a:pt x="320" y="126"/>
                    <a:pt x="311" y="132"/>
                  </a:cubicBezTo>
                  <a:cubicBezTo>
                    <a:pt x="309" y="133"/>
                    <a:pt x="307" y="134"/>
                    <a:pt x="306" y="135"/>
                  </a:cubicBezTo>
                  <a:cubicBezTo>
                    <a:pt x="281" y="151"/>
                    <a:pt x="259" y="171"/>
                    <a:pt x="242" y="196"/>
                  </a:cubicBezTo>
                  <a:cubicBezTo>
                    <a:pt x="239" y="200"/>
                    <a:pt x="237" y="203"/>
                    <a:pt x="235" y="206"/>
                  </a:cubicBezTo>
                  <a:cubicBezTo>
                    <a:pt x="234" y="208"/>
                    <a:pt x="232" y="210"/>
                    <a:pt x="231" y="212"/>
                  </a:cubicBezTo>
                  <a:cubicBezTo>
                    <a:pt x="211" y="247"/>
                    <a:pt x="203" y="284"/>
                    <a:pt x="203" y="326"/>
                  </a:cubicBezTo>
                  <a:cubicBezTo>
                    <a:pt x="203" y="327"/>
                    <a:pt x="203" y="327"/>
                    <a:pt x="203" y="328"/>
                  </a:cubicBezTo>
                  <a:cubicBezTo>
                    <a:pt x="203" y="331"/>
                    <a:pt x="204" y="333"/>
                    <a:pt x="204" y="335"/>
                  </a:cubicBezTo>
                  <a:cubicBezTo>
                    <a:pt x="204" y="340"/>
                    <a:pt x="204" y="344"/>
                    <a:pt x="204" y="348"/>
                  </a:cubicBezTo>
                  <a:cubicBezTo>
                    <a:pt x="204" y="351"/>
                    <a:pt x="204" y="354"/>
                    <a:pt x="203" y="357"/>
                  </a:cubicBezTo>
                  <a:cubicBezTo>
                    <a:pt x="203" y="359"/>
                    <a:pt x="203" y="360"/>
                    <a:pt x="203" y="361"/>
                  </a:cubicBezTo>
                  <a:cubicBezTo>
                    <a:pt x="203" y="361"/>
                    <a:pt x="202" y="360"/>
                    <a:pt x="202" y="359"/>
                  </a:cubicBezTo>
                  <a:cubicBezTo>
                    <a:pt x="201" y="357"/>
                    <a:pt x="200" y="355"/>
                    <a:pt x="199" y="352"/>
                  </a:cubicBezTo>
                  <a:cubicBezTo>
                    <a:pt x="196" y="344"/>
                    <a:pt x="194" y="335"/>
                    <a:pt x="194" y="325"/>
                  </a:cubicBezTo>
                  <a:cubicBezTo>
                    <a:pt x="193" y="323"/>
                    <a:pt x="193" y="321"/>
                    <a:pt x="193" y="319"/>
                  </a:cubicBezTo>
                  <a:cubicBezTo>
                    <a:pt x="193" y="318"/>
                    <a:pt x="193" y="317"/>
                    <a:pt x="193" y="315"/>
                  </a:cubicBezTo>
                  <a:cubicBezTo>
                    <a:pt x="191" y="284"/>
                    <a:pt x="195" y="254"/>
                    <a:pt x="203" y="225"/>
                  </a:cubicBezTo>
                  <a:cubicBezTo>
                    <a:pt x="206" y="214"/>
                    <a:pt x="210" y="205"/>
                    <a:pt x="215" y="196"/>
                  </a:cubicBezTo>
                  <a:cubicBezTo>
                    <a:pt x="220" y="189"/>
                    <a:pt x="224" y="183"/>
                    <a:pt x="230" y="177"/>
                  </a:cubicBezTo>
                  <a:cubicBezTo>
                    <a:pt x="239" y="167"/>
                    <a:pt x="248" y="158"/>
                    <a:pt x="256" y="148"/>
                  </a:cubicBezTo>
                  <a:cubicBezTo>
                    <a:pt x="259" y="145"/>
                    <a:pt x="261" y="141"/>
                    <a:pt x="263" y="138"/>
                  </a:cubicBezTo>
                  <a:cubicBezTo>
                    <a:pt x="263" y="138"/>
                    <a:pt x="263" y="138"/>
                    <a:pt x="263" y="138"/>
                  </a:cubicBezTo>
                  <a:cubicBezTo>
                    <a:pt x="260" y="132"/>
                    <a:pt x="256" y="135"/>
                    <a:pt x="252" y="135"/>
                  </a:cubicBezTo>
                  <a:cubicBezTo>
                    <a:pt x="234" y="136"/>
                    <a:pt x="216" y="138"/>
                    <a:pt x="197" y="139"/>
                  </a:cubicBezTo>
                  <a:cubicBezTo>
                    <a:pt x="192" y="140"/>
                    <a:pt x="187" y="140"/>
                    <a:pt x="183" y="142"/>
                  </a:cubicBezTo>
                  <a:cubicBezTo>
                    <a:pt x="180" y="143"/>
                    <a:pt x="176" y="144"/>
                    <a:pt x="173" y="145"/>
                  </a:cubicBezTo>
                  <a:cubicBezTo>
                    <a:pt x="171" y="146"/>
                    <a:pt x="168" y="146"/>
                    <a:pt x="166" y="147"/>
                  </a:cubicBezTo>
                  <a:cubicBezTo>
                    <a:pt x="143" y="155"/>
                    <a:pt x="119" y="162"/>
                    <a:pt x="97" y="174"/>
                  </a:cubicBezTo>
                  <a:cubicBezTo>
                    <a:pt x="87" y="179"/>
                    <a:pt x="78" y="185"/>
                    <a:pt x="69" y="192"/>
                  </a:cubicBezTo>
                  <a:cubicBezTo>
                    <a:pt x="67" y="194"/>
                    <a:pt x="66" y="195"/>
                    <a:pt x="64" y="197"/>
                  </a:cubicBezTo>
                  <a:cubicBezTo>
                    <a:pt x="52" y="208"/>
                    <a:pt x="41" y="220"/>
                    <a:pt x="32" y="235"/>
                  </a:cubicBezTo>
                  <a:cubicBezTo>
                    <a:pt x="23" y="250"/>
                    <a:pt x="15" y="267"/>
                    <a:pt x="10" y="284"/>
                  </a:cubicBezTo>
                  <a:cubicBezTo>
                    <a:pt x="9" y="286"/>
                    <a:pt x="8" y="288"/>
                    <a:pt x="7" y="291"/>
                  </a:cubicBezTo>
                  <a:cubicBezTo>
                    <a:pt x="6" y="294"/>
                    <a:pt x="5" y="297"/>
                    <a:pt x="4" y="300"/>
                  </a:cubicBezTo>
                  <a:cubicBezTo>
                    <a:pt x="2" y="308"/>
                    <a:pt x="1" y="317"/>
                    <a:pt x="1" y="325"/>
                  </a:cubicBezTo>
                  <a:cubicBezTo>
                    <a:pt x="0" y="348"/>
                    <a:pt x="3" y="371"/>
                    <a:pt x="7" y="393"/>
                  </a:cubicBezTo>
                  <a:cubicBezTo>
                    <a:pt x="8" y="396"/>
                    <a:pt x="8" y="398"/>
                    <a:pt x="9" y="401"/>
                  </a:cubicBezTo>
                  <a:cubicBezTo>
                    <a:pt x="10" y="407"/>
                    <a:pt x="12" y="414"/>
                    <a:pt x="13" y="420"/>
                  </a:cubicBezTo>
                  <a:cubicBezTo>
                    <a:pt x="14" y="423"/>
                    <a:pt x="16" y="425"/>
                    <a:pt x="18" y="428"/>
                  </a:cubicBezTo>
                  <a:cubicBezTo>
                    <a:pt x="32" y="413"/>
                    <a:pt x="49" y="408"/>
                    <a:pt x="67" y="404"/>
                  </a:cubicBezTo>
                  <a:cubicBezTo>
                    <a:pt x="80" y="401"/>
                    <a:pt x="93" y="394"/>
                    <a:pt x="106" y="389"/>
                  </a:cubicBezTo>
                  <a:cubicBezTo>
                    <a:pt x="107" y="388"/>
                    <a:pt x="109" y="388"/>
                    <a:pt x="110" y="387"/>
                  </a:cubicBezTo>
                  <a:cubicBezTo>
                    <a:pt x="111" y="389"/>
                    <a:pt x="113" y="391"/>
                    <a:pt x="114" y="393"/>
                  </a:cubicBezTo>
                  <a:cubicBezTo>
                    <a:pt x="114" y="394"/>
                    <a:pt x="114" y="396"/>
                    <a:pt x="114" y="397"/>
                  </a:cubicBezTo>
                  <a:cubicBezTo>
                    <a:pt x="116" y="408"/>
                    <a:pt x="119" y="418"/>
                    <a:pt x="123" y="428"/>
                  </a:cubicBezTo>
                  <a:cubicBezTo>
                    <a:pt x="124" y="430"/>
                    <a:pt x="125" y="432"/>
                    <a:pt x="126" y="434"/>
                  </a:cubicBezTo>
                  <a:cubicBezTo>
                    <a:pt x="130" y="441"/>
                    <a:pt x="135" y="448"/>
                    <a:pt x="139" y="455"/>
                  </a:cubicBezTo>
                  <a:cubicBezTo>
                    <a:pt x="153" y="477"/>
                    <a:pt x="169" y="497"/>
                    <a:pt x="187" y="516"/>
                  </a:cubicBezTo>
                  <a:cubicBezTo>
                    <a:pt x="188" y="517"/>
                    <a:pt x="190" y="519"/>
                    <a:pt x="191" y="520"/>
                  </a:cubicBezTo>
                  <a:cubicBezTo>
                    <a:pt x="214" y="545"/>
                    <a:pt x="240" y="567"/>
                    <a:pt x="267" y="586"/>
                  </a:cubicBezTo>
                  <a:cubicBezTo>
                    <a:pt x="269" y="588"/>
                    <a:pt x="271" y="589"/>
                    <a:pt x="272" y="590"/>
                  </a:cubicBezTo>
                  <a:cubicBezTo>
                    <a:pt x="275" y="592"/>
                    <a:pt x="278" y="594"/>
                    <a:pt x="281" y="596"/>
                  </a:cubicBezTo>
                  <a:cubicBezTo>
                    <a:pt x="287" y="600"/>
                    <a:pt x="293" y="603"/>
                    <a:pt x="299" y="605"/>
                  </a:cubicBezTo>
                  <a:cubicBezTo>
                    <a:pt x="311" y="609"/>
                    <a:pt x="324" y="614"/>
                    <a:pt x="336" y="618"/>
                  </a:cubicBezTo>
                  <a:cubicBezTo>
                    <a:pt x="340" y="619"/>
                    <a:pt x="345" y="621"/>
                    <a:pt x="350" y="622"/>
                  </a:cubicBezTo>
                  <a:cubicBezTo>
                    <a:pt x="358" y="625"/>
                    <a:pt x="366" y="628"/>
                    <a:pt x="374" y="630"/>
                  </a:cubicBezTo>
                  <a:cubicBezTo>
                    <a:pt x="377" y="631"/>
                    <a:pt x="379" y="632"/>
                    <a:pt x="381" y="633"/>
                  </a:cubicBezTo>
                  <a:cubicBezTo>
                    <a:pt x="384" y="633"/>
                    <a:pt x="386" y="634"/>
                    <a:pt x="388" y="635"/>
                  </a:cubicBezTo>
                  <a:cubicBezTo>
                    <a:pt x="388" y="632"/>
                    <a:pt x="388" y="629"/>
                    <a:pt x="387" y="627"/>
                  </a:cubicBezTo>
                  <a:cubicBezTo>
                    <a:pt x="387" y="624"/>
                    <a:pt x="387" y="621"/>
                    <a:pt x="387" y="618"/>
                  </a:cubicBezTo>
                  <a:cubicBezTo>
                    <a:pt x="386" y="611"/>
                    <a:pt x="385" y="603"/>
                    <a:pt x="385" y="596"/>
                  </a:cubicBezTo>
                  <a:cubicBezTo>
                    <a:pt x="384" y="586"/>
                    <a:pt x="384" y="577"/>
                    <a:pt x="384" y="567"/>
                  </a:cubicBezTo>
                  <a:cubicBezTo>
                    <a:pt x="384" y="551"/>
                    <a:pt x="387" y="537"/>
                    <a:pt x="395" y="526"/>
                  </a:cubicBezTo>
                  <a:cubicBezTo>
                    <a:pt x="396" y="524"/>
                    <a:pt x="397" y="522"/>
                    <a:pt x="398" y="520"/>
                  </a:cubicBezTo>
                  <a:cubicBezTo>
                    <a:pt x="402" y="516"/>
                    <a:pt x="406" y="511"/>
                    <a:pt x="411" y="507"/>
                  </a:cubicBezTo>
                  <a:cubicBezTo>
                    <a:pt x="418" y="501"/>
                    <a:pt x="425" y="495"/>
                    <a:pt x="433" y="489"/>
                  </a:cubicBezTo>
                  <a:cubicBezTo>
                    <a:pt x="448" y="477"/>
                    <a:pt x="460" y="463"/>
                    <a:pt x="469" y="448"/>
                  </a:cubicBezTo>
                  <a:cubicBezTo>
                    <a:pt x="470" y="447"/>
                    <a:pt x="471" y="445"/>
                    <a:pt x="472" y="443"/>
                  </a:cubicBezTo>
                  <a:cubicBezTo>
                    <a:pt x="484" y="422"/>
                    <a:pt x="490" y="398"/>
                    <a:pt x="492" y="372"/>
                  </a:cubicBezTo>
                  <a:cubicBezTo>
                    <a:pt x="492" y="369"/>
                    <a:pt x="492" y="365"/>
                    <a:pt x="493" y="362"/>
                  </a:cubicBezTo>
                  <a:cubicBezTo>
                    <a:pt x="493" y="357"/>
                    <a:pt x="493" y="353"/>
                    <a:pt x="493" y="348"/>
                  </a:cubicBezTo>
                  <a:cubicBezTo>
                    <a:pt x="493" y="342"/>
                    <a:pt x="492" y="336"/>
                    <a:pt x="492" y="330"/>
                  </a:cubicBezTo>
                  <a:cubicBezTo>
                    <a:pt x="492" y="329"/>
                    <a:pt x="493" y="328"/>
                    <a:pt x="493" y="326"/>
                  </a:cubicBezTo>
                  <a:cubicBezTo>
                    <a:pt x="497" y="329"/>
                    <a:pt x="501" y="332"/>
                    <a:pt x="504" y="335"/>
                  </a:cubicBezTo>
                  <a:cubicBezTo>
                    <a:pt x="507" y="338"/>
                    <a:pt x="509" y="340"/>
                    <a:pt x="512" y="343"/>
                  </a:cubicBezTo>
                  <a:cubicBezTo>
                    <a:pt x="514" y="344"/>
                    <a:pt x="516" y="345"/>
                    <a:pt x="517" y="347"/>
                  </a:cubicBezTo>
                  <a:cubicBezTo>
                    <a:pt x="518" y="347"/>
                    <a:pt x="519" y="348"/>
                    <a:pt x="519" y="348"/>
                  </a:cubicBezTo>
                  <a:cubicBezTo>
                    <a:pt x="525" y="352"/>
                    <a:pt x="531" y="355"/>
                    <a:pt x="537" y="357"/>
                  </a:cubicBezTo>
                  <a:cubicBezTo>
                    <a:pt x="543" y="359"/>
                    <a:pt x="548" y="360"/>
                    <a:pt x="554" y="361"/>
                  </a:cubicBezTo>
                  <a:cubicBezTo>
                    <a:pt x="576" y="364"/>
                    <a:pt x="597" y="367"/>
                    <a:pt x="621" y="370"/>
                  </a:cubicBezTo>
                  <a:cubicBezTo>
                    <a:pt x="621" y="366"/>
                    <a:pt x="621" y="362"/>
                    <a:pt x="621" y="358"/>
                  </a:cubicBezTo>
                  <a:cubicBezTo>
                    <a:pt x="619" y="339"/>
                    <a:pt x="621" y="321"/>
                    <a:pt x="627" y="304"/>
                  </a:cubicBezTo>
                  <a:cubicBezTo>
                    <a:pt x="627" y="303"/>
                    <a:pt x="627" y="303"/>
                    <a:pt x="627" y="302"/>
                  </a:cubicBezTo>
                  <a:cubicBezTo>
                    <a:pt x="628" y="300"/>
                    <a:pt x="628" y="299"/>
                    <a:pt x="629" y="297"/>
                  </a:cubicBezTo>
                  <a:cubicBezTo>
                    <a:pt x="633" y="284"/>
                    <a:pt x="638" y="271"/>
                    <a:pt x="642" y="259"/>
                  </a:cubicBezTo>
                  <a:cubicBezTo>
                    <a:pt x="647" y="244"/>
                    <a:pt x="649" y="230"/>
                    <a:pt x="649"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5" name="Freeform 9"/>
            <p:cNvSpPr/>
            <p:nvPr>
              <p:custDataLst>
                <p:tags r:id="rId6"/>
              </p:custDataLst>
            </p:nvPr>
          </p:nvSpPr>
          <p:spPr bwMode="auto">
            <a:xfrm>
              <a:off x="3298826" y="3111500"/>
              <a:ext cx="3517900" cy="1352550"/>
            </a:xfrm>
            <a:custGeom>
              <a:avLst/>
              <a:gdLst>
                <a:gd name="T0" fmla="*/ 937 w 937"/>
                <a:gd name="T1" fmla="*/ 228 h 360"/>
                <a:gd name="T2" fmla="*/ 898 w 937"/>
                <a:gd name="T3" fmla="*/ 187 h 360"/>
                <a:gd name="T4" fmla="*/ 850 w 937"/>
                <a:gd name="T5" fmla="*/ 178 h 360"/>
                <a:gd name="T6" fmla="*/ 799 w 937"/>
                <a:gd name="T7" fmla="*/ 179 h 360"/>
                <a:gd name="T8" fmla="*/ 735 w 937"/>
                <a:gd name="T9" fmla="*/ 189 h 360"/>
                <a:gd name="T10" fmla="*/ 663 w 937"/>
                <a:gd name="T11" fmla="*/ 204 h 360"/>
                <a:gd name="T12" fmla="*/ 521 w 937"/>
                <a:gd name="T13" fmla="*/ 212 h 360"/>
                <a:gd name="T14" fmla="*/ 505 w 937"/>
                <a:gd name="T15" fmla="*/ 211 h 360"/>
                <a:gd name="T16" fmla="*/ 400 w 937"/>
                <a:gd name="T17" fmla="*/ 190 h 360"/>
                <a:gd name="T18" fmla="*/ 382 w 937"/>
                <a:gd name="T19" fmla="*/ 183 h 360"/>
                <a:gd name="T20" fmla="*/ 270 w 937"/>
                <a:gd name="T21" fmla="*/ 108 h 360"/>
                <a:gd name="T22" fmla="*/ 198 w 937"/>
                <a:gd name="T23" fmla="*/ 38 h 360"/>
                <a:gd name="T24" fmla="*/ 119 w 937"/>
                <a:gd name="T25" fmla="*/ 1 h 360"/>
                <a:gd name="T26" fmla="*/ 89 w 937"/>
                <a:gd name="T27" fmla="*/ 0 h 360"/>
                <a:gd name="T28" fmla="*/ 25 w 937"/>
                <a:gd name="T29" fmla="*/ 12 h 360"/>
                <a:gd name="T30" fmla="*/ 0 w 937"/>
                <a:gd name="T31" fmla="*/ 33 h 360"/>
                <a:gd name="T32" fmla="*/ 22 w 937"/>
                <a:gd name="T33" fmla="*/ 98 h 360"/>
                <a:gd name="T34" fmla="*/ 84 w 937"/>
                <a:gd name="T35" fmla="*/ 178 h 360"/>
                <a:gd name="T36" fmla="*/ 112 w 937"/>
                <a:gd name="T37" fmla="*/ 194 h 360"/>
                <a:gd name="T38" fmla="*/ 151 w 937"/>
                <a:gd name="T39" fmla="*/ 146 h 360"/>
                <a:gd name="T40" fmla="*/ 203 w 937"/>
                <a:gd name="T41" fmla="*/ 169 h 360"/>
                <a:gd name="T42" fmla="*/ 217 w 937"/>
                <a:gd name="T43" fmla="*/ 197 h 360"/>
                <a:gd name="T44" fmla="*/ 223 w 937"/>
                <a:gd name="T45" fmla="*/ 209 h 360"/>
                <a:gd name="T46" fmla="*/ 249 w 937"/>
                <a:gd name="T47" fmla="*/ 234 h 360"/>
                <a:gd name="T48" fmla="*/ 294 w 937"/>
                <a:gd name="T49" fmla="*/ 228 h 360"/>
                <a:gd name="T50" fmla="*/ 307 w 937"/>
                <a:gd name="T51" fmla="*/ 257 h 360"/>
                <a:gd name="T52" fmla="*/ 321 w 937"/>
                <a:gd name="T53" fmla="*/ 284 h 360"/>
                <a:gd name="T54" fmla="*/ 403 w 937"/>
                <a:gd name="T55" fmla="*/ 287 h 360"/>
                <a:gd name="T56" fmla="*/ 436 w 937"/>
                <a:gd name="T57" fmla="*/ 273 h 360"/>
                <a:gd name="T58" fmla="*/ 445 w 937"/>
                <a:gd name="T59" fmla="*/ 271 h 360"/>
                <a:gd name="T60" fmla="*/ 467 w 937"/>
                <a:gd name="T61" fmla="*/ 270 h 360"/>
                <a:gd name="T62" fmla="*/ 520 w 937"/>
                <a:gd name="T63" fmla="*/ 310 h 360"/>
                <a:gd name="T64" fmla="*/ 545 w 937"/>
                <a:gd name="T65" fmla="*/ 332 h 360"/>
                <a:gd name="T66" fmla="*/ 647 w 937"/>
                <a:gd name="T67" fmla="*/ 338 h 360"/>
                <a:gd name="T68" fmla="*/ 662 w 937"/>
                <a:gd name="T69" fmla="*/ 324 h 360"/>
                <a:gd name="T70" fmla="*/ 683 w 937"/>
                <a:gd name="T71" fmla="*/ 320 h 360"/>
                <a:gd name="T72" fmla="*/ 699 w 937"/>
                <a:gd name="T73" fmla="*/ 329 h 360"/>
                <a:gd name="T74" fmla="*/ 783 w 937"/>
                <a:gd name="T75" fmla="*/ 323 h 360"/>
                <a:gd name="T76" fmla="*/ 822 w 937"/>
                <a:gd name="T77" fmla="*/ 298 h 360"/>
                <a:gd name="T78" fmla="*/ 864 w 937"/>
                <a:gd name="T79" fmla="*/ 252 h 360"/>
                <a:gd name="T80" fmla="*/ 871 w 937"/>
                <a:gd name="T81" fmla="*/ 2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7" h="360">
                  <a:moveTo>
                    <a:pt x="923" y="229"/>
                  </a:moveTo>
                  <a:cubicBezTo>
                    <a:pt x="927" y="229"/>
                    <a:pt x="932" y="228"/>
                    <a:pt x="937" y="228"/>
                  </a:cubicBezTo>
                  <a:cubicBezTo>
                    <a:pt x="937" y="217"/>
                    <a:pt x="931" y="212"/>
                    <a:pt x="926" y="207"/>
                  </a:cubicBezTo>
                  <a:cubicBezTo>
                    <a:pt x="918" y="198"/>
                    <a:pt x="909" y="190"/>
                    <a:pt x="898" y="187"/>
                  </a:cubicBezTo>
                  <a:cubicBezTo>
                    <a:pt x="883" y="183"/>
                    <a:pt x="869" y="179"/>
                    <a:pt x="854" y="179"/>
                  </a:cubicBezTo>
                  <a:cubicBezTo>
                    <a:pt x="853" y="178"/>
                    <a:pt x="852" y="178"/>
                    <a:pt x="850" y="178"/>
                  </a:cubicBezTo>
                  <a:cubicBezTo>
                    <a:pt x="847" y="178"/>
                    <a:pt x="844" y="178"/>
                    <a:pt x="841" y="178"/>
                  </a:cubicBezTo>
                  <a:cubicBezTo>
                    <a:pt x="827" y="177"/>
                    <a:pt x="813" y="178"/>
                    <a:pt x="799" y="179"/>
                  </a:cubicBezTo>
                  <a:cubicBezTo>
                    <a:pt x="796" y="179"/>
                    <a:pt x="793" y="179"/>
                    <a:pt x="790" y="179"/>
                  </a:cubicBezTo>
                  <a:cubicBezTo>
                    <a:pt x="772" y="181"/>
                    <a:pt x="753" y="184"/>
                    <a:pt x="735" y="189"/>
                  </a:cubicBezTo>
                  <a:cubicBezTo>
                    <a:pt x="715" y="194"/>
                    <a:pt x="695" y="198"/>
                    <a:pt x="675" y="202"/>
                  </a:cubicBezTo>
                  <a:cubicBezTo>
                    <a:pt x="671" y="202"/>
                    <a:pt x="667" y="203"/>
                    <a:pt x="663" y="204"/>
                  </a:cubicBezTo>
                  <a:cubicBezTo>
                    <a:pt x="619" y="211"/>
                    <a:pt x="575" y="214"/>
                    <a:pt x="530" y="212"/>
                  </a:cubicBezTo>
                  <a:cubicBezTo>
                    <a:pt x="527" y="212"/>
                    <a:pt x="524" y="212"/>
                    <a:pt x="521" y="212"/>
                  </a:cubicBezTo>
                  <a:cubicBezTo>
                    <a:pt x="518" y="212"/>
                    <a:pt x="516" y="212"/>
                    <a:pt x="513" y="212"/>
                  </a:cubicBezTo>
                  <a:cubicBezTo>
                    <a:pt x="511" y="211"/>
                    <a:pt x="508" y="211"/>
                    <a:pt x="505" y="211"/>
                  </a:cubicBezTo>
                  <a:cubicBezTo>
                    <a:pt x="505" y="211"/>
                    <a:pt x="505" y="211"/>
                    <a:pt x="505" y="211"/>
                  </a:cubicBezTo>
                  <a:cubicBezTo>
                    <a:pt x="469" y="209"/>
                    <a:pt x="434" y="202"/>
                    <a:pt x="400" y="190"/>
                  </a:cubicBezTo>
                  <a:cubicBezTo>
                    <a:pt x="396" y="189"/>
                    <a:pt x="392" y="187"/>
                    <a:pt x="388" y="186"/>
                  </a:cubicBezTo>
                  <a:cubicBezTo>
                    <a:pt x="386" y="185"/>
                    <a:pt x="384" y="184"/>
                    <a:pt x="382" y="183"/>
                  </a:cubicBezTo>
                  <a:cubicBezTo>
                    <a:pt x="355" y="172"/>
                    <a:pt x="330" y="159"/>
                    <a:pt x="307" y="141"/>
                  </a:cubicBezTo>
                  <a:cubicBezTo>
                    <a:pt x="294" y="131"/>
                    <a:pt x="281" y="120"/>
                    <a:pt x="270" y="108"/>
                  </a:cubicBezTo>
                  <a:cubicBezTo>
                    <a:pt x="258" y="95"/>
                    <a:pt x="246" y="83"/>
                    <a:pt x="234" y="71"/>
                  </a:cubicBezTo>
                  <a:cubicBezTo>
                    <a:pt x="222" y="60"/>
                    <a:pt x="210" y="49"/>
                    <a:pt x="198" y="38"/>
                  </a:cubicBezTo>
                  <a:cubicBezTo>
                    <a:pt x="193" y="34"/>
                    <a:pt x="188" y="30"/>
                    <a:pt x="182" y="26"/>
                  </a:cubicBezTo>
                  <a:cubicBezTo>
                    <a:pt x="162" y="13"/>
                    <a:pt x="141" y="5"/>
                    <a:pt x="119" y="1"/>
                  </a:cubicBezTo>
                  <a:cubicBezTo>
                    <a:pt x="116" y="1"/>
                    <a:pt x="113" y="1"/>
                    <a:pt x="111" y="0"/>
                  </a:cubicBezTo>
                  <a:cubicBezTo>
                    <a:pt x="104" y="0"/>
                    <a:pt x="96" y="0"/>
                    <a:pt x="89" y="0"/>
                  </a:cubicBezTo>
                  <a:cubicBezTo>
                    <a:pt x="82" y="0"/>
                    <a:pt x="76" y="0"/>
                    <a:pt x="70" y="0"/>
                  </a:cubicBezTo>
                  <a:cubicBezTo>
                    <a:pt x="53" y="1"/>
                    <a:pt x="38" y="4"/>
                    <a:pt x="25" y="12"/>
                  </a:cubicBezTo>
                  <a:cubicBezTo>
                    <a:pt x="23" y="13"/>
                    <a:pt x="21" y="14"/>
                    <a:pt x="19" y="15"/>
                  </a:cubicBezTo>
                  <a:cubicBezTo>
                    <a:pt x="12" y="20"/>
                    <a:pt x="6" y="26"/>
                    <a:pt x="0" y="33"/>
                  </a:cubicBezTo>
                  <a:cubicBezTo>
                    <a:pt x="3" y="50"/>
                    <a:pt x="10" y="71"/>
                    <a:pt x="19" y="91"/>
                  </a:cubicBezTo>
                  <a:cubicBezTo>
                    <a:pt x="20" y="93"/>
                    <a:pt x="21" y="95"/>
                    <a:pt x="22" y="98"/>
                  </a:cubicBezTo>
                  <a:cubicBezTo>
                    <a:pt x="32" y="119"/>
                    <a:pt x="44" y="139"/>
                    <a:pt x="55" y="152"/>
                  </a:cubicBezTo>
                  <a:cubicBezTo>
                    <a:pt x="63" y="161"/>
                    <a:pt x="73" y="170"/>
                    <a:pt x="84" y="178"/>
                  </a:cubicBezTo>
                  <a:cubicBezTo>
                    <a:pt x="86" y="179"/>
                    <a:pt x="88" y="180"/>
                    <a:pt x="89" y="182"/>
                  </a:cubicBezTo>
                  <a:cubicBezTo>
                    <a:pt x="97" y="186"/>
                    <a:pt x="104" y="191"/>
                    <a:pt x="112" y="194"/>
                  </a:cubicBezTo>
                  <a:cubicBezTo>
                    <a:pt x="116" y="179"/>
                    <a:pt x="123" y="166"/>
                    <a:pt x="135" y="156"/>
                  </a:cubicBezTo>
                  <a:cubicBezTo>
                    <a:pt x="140" y="151"/>
                    <a:pt x="146" y="148"/>
                    <a:pt x="151" y="146"/>
                  </a:cubicBezTo>
                  <a:cubicBezTo>
                    <a:pt x="154" y="145"/>
                    <a:pt x="156" y="145"/>
                    <a:pt x="158" y="144"/>
                  </a:cubicBezTo>
                  <a:cubicBezTo>
                    <a:pt x="175" y="142"/>
                    <a:pt x="192" y="150"/>
                    <a:pt x="203" y="169"/>
                  </a:cubicBezTo>
                  <a:cubicBezTo>
                    <a:pt x="208" y="178"/>
                    <a:pt x="212" y="187"/>
                    <a:pt x="217" y="196"/>
                  </a:cubicBezTo>
                  <a:cubicBezTo>
                    <a:pt x="217" y="197"/>
                    <a:pt x="217" y="197"/>
                    <a:pt x="217" y="197"/>
                  </a:cubicBezTo>
                  <a:cubicBezTo>
                    <a:pt x="218" y="199"/>
                    <a:pt x="219" y="201"/>
                    <a:pt x="220" y="202"/>
                  </a:cubicBezTo>
                  <a:cubicBezTo>
                    <a:pt x="221" y="205"/>
                    <a:pt x="222" y="207"/>
                    <a:pt x="223" y="209"/>
                  </a:cubicBezTo>
                  <a:cubicBezTo>
                    <a:pt x="224" y="210"/>
                    <a:pt x="225" y="212"/>
                    <a:pt x="226" y="213"/>
                  </a:cubicBezTo>
                  <a:cubicBezTo>
                    <a:pt x="234" y="224"/>
                    <a:pt x="241" y="231"/>
                    <a:pt x="249" y="234"/>
                  </a:cubicBezTo>
                  <a:cubicBezTo>
                    <a:pt x="256" y="236"/>
                    <a:pt x="264" y="235"/>
                    <a:pt x="277" y="232"/>
                  </a:cubicBezTo>
                  <a:cubicBezTo>
                    <a:pt x="282" y="231"/>
                    <a:pt x="287" y="230"/>
                    <a:pt x="294" y="228"/>
                  </a:cubicBezTo>
                  <a:cubicBezTo>
                    <a:pt x="297" y="236"/>
                    <a:pt x="300" y="243"/>
                    <a:pt x="303" y="250"/>
                  </a:cubicBezTo>
                  <a:cubicBezTo>
                    <a:pt x="304" y="252"/>
                    <a:pt x="306" y="255"/>
                    <a:pt x="307" y="257"/>
                  </a:cubicBezTo>
                  <a:cubicBezTo>
                    <a:pt x="308" y="260"/>
                    <a:pt x="309" y="262"/>
                    <a:pt x="310" y="264"/>
                  </a:cubicBezTo>
                  <a:cubicBezTo>
                    <a:pt x="313" y="271"/>
                    <a:pt x="317" y="278"/>
                    <a:pt x="321" y="284"/>
                  </a:cubicBezTo>
                  <a:cubicBezTo>
                    <a:pt x="336" y="306"/>
                    <a:pt x="350" y="310"/>
                    <a:pt x="372" y="302"/>
                  </a:cubicBezTo>
                  <a:cubicBezTo>
                    <a:pt x="383" y="298"/>
                    <a:pt x="392" y="292"/>
                    <a:pt x="403" y="287"/>
                  </a:cubicBezTo>
                  <a:cubicBezTo>
                    <a:pt x="412" y="283"/>
                    <a:pt x="421" y="278"/>
                    <a:pt x="431" y="274"/>
                  </a:cubicBezTo>
                  <a:cubicBezTo>
                    <a:pt x="433" y="274"/>
                    <a:pt x="434" y="273"/>
                    <a:pt x="436" y="273"/>
                  </a:cubicBezTo>
                  <a:cubicBezTo>
                    <a:pt x="437" y="273"/>
                    <a:pt x="438" y="272"/>
                    <a:pt x="438" y="272"/>
                  </a:cubicBezTo>
                  <a:cubicBezTo>
                    <a:pt x="441" y="272"/>
                    <a:pt x="443" y="271"/>
                    <a:pt x="445" y="271"/>
                  </a:cubicBezTo>
                  <a:cubicBezTo>
                    <a:pt x="448" y="270"/>
                    <a:pt x="452" y="270"/>
                    <a:pt x="455" y="270"/>
                  </a:cubicBezTo>
                  <a:cubicBezTo>
                    <a:pt x="459" y="270"/>
                    <a:pt x="463" y="270"/>
                    <a:pt x="467" y="270"/>
                  </a:cubicBezTo>
                  <a:cubicBezTo>
                    <a:pt x="475" y="269"/>
                    <a:pt x="482" y="273"/>
                    <a:pt x="489" y="279"/>
                  </a:cubicBezTo>
                  <a:cubicBezTo>
                    <a:pt x="499" y="290"/>
                    <a:pt x="509" y="300"/>
                    <a:pt x="520" y="310"/>
                  </a:cubicBezTo>
                  <a:cubicBezTo>
                    <a:pt x="526" y="316"/>
                    <a:pt x="533" y="322"/>
                    <a:pt x="540" y="328"/>
                  </a:cubicBezTo>
                  <a:cubicBezTo>
                    <a:pt x="541" y="329"/>
                    <a:pt x="543" y="330"/>
                    <a:pt x="545" y="332"/>
                  </a:cubicBezTo>
                  <a:cubicBezTo>
                    <a:pt x="548" y="334"/>
                    <a:pt x="551" y="337"/>
                    <a:pt x="555" y="339"/>
                  </a:cubicBezTo>
                  <a:cubicBezTo>
                    <a:pt x="587" y="360"/>
                    <a:pt x="620" y="359"/>
                    <a:pt x="647" y="338"/>
                  </a:cubicBezTo>
                  <a:cubicBezTo>
                    <a:pt x="649" y="337"/>
                    <a:pt x="650" y="336"/>
                    <a:pt x="652" y="334"/>
                  </a:cubicBezTo>
                  <a:cubicBezTo>
                    <a:pt x="655" y="331"/>
                    <a:pt x="659" y="328"/>
                    <a:pt x="662" y="324"/>
                  </a:cubicBezTo>
                  <a:cubicBezTo>
                    <a:pt x="664" y="321"/>
                    <a:pt x="667" y="318"/>
                    <a:pt x="670" y="314"/>
                  </a:cubicBezTo>
                  <a:cubicBezTo>
                    <a:pt x="674" y="316"/>
                    <a:pt x="679" y="317"/>
                    <a:pt x="683" y="320"/>
                  </a:cubicBezTo>
                  <a:cubicBezTo>
                    <a:pt x="686" y="322"/>
                    <a:pt x="689" y="324"/>
                    <a:pt x="693" y="326"/>
                  </a:cubicBezTo>
                  <a:cubicBezTo>
                    <a:pt x="695" y="327"/>
                    <a:pt x="697" y="328"/>
                    <a:pt x="699" y="329"/>
                  </a:cubicBezTo>
                  <a:cubicBezTo>
                    <a:pt x="723" y="340"/>
                    <a:pt x="748" y="340"/>
                    <a:pt x="773" y="328"/>
                  </a:cubicBezTo>
                  <a:cubicBezTo>
                    <a:pt x="777" y="327"/>
                    <a:pt x="780" y="325"/>
                    <a:pt x="783" y="323"/>
                  </a:cubicBezTo>
                  <a:cubicBezTo>
                    <a:pt x="785" y="322"/>
                    <a:pt x="787" y="321"/>
                    <a:pt x="789" y="320"/>
                  </a:cubicBezTo>
                  <a:cubicBezTo>
                    <a:pt x="801" y="313"/>
                    <a:pt x="812" y="306"/>
                    <a:pt x="822" y="298"/>
                  </a:cubicBezTo>
                  <a:cubicBezTo>
                    <a:pt x="827" y="294"/>
                    <a:pt x="831" y="288"/>
                    <a:pt x="835" y="283"/>
                  </a:cubicBezTo>
                  <a:cubicBezTo>
                    <a:pt x="844" y="272"/>
                    <a:pt x="853" y="261"/>
                    <a:pt x="864" y="252"/>
                  </a:cubicBezTo>
                  <a:cubicBezTo>
                    <a:pt x="866" y="251"/>
                    <a:pt x="868" y="250"/>
                    <a:pt x="869" y="248"/>
                  </a:cubicBezTo>
                  <a:cubicBezTo>
                    <a:pt x="870" y="248"/>
                    <a:pt x="871" y="247"/>
                    <a:pt x="871" y="247"/>
                  </a:cubicBezTo>
                  <a:cubicBezTo>
                    <a:pt x="887" y="236"/>
                    <a:pt x="904" y="229"/>
                    <a:pt x="92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6" name="Freeform 10"/>
            <p:cNvSpPr/>
            <p:nvPr>
              <p:custDataLst>
                <p:tags r:id="rId7"/>
              </p:custDataLst>
            </p:nvPr>
          </p:nvSpPr>
          <p:spPr bwMode="auto">
            <a:xfrm>
              <a:off x="3114676" y="268288"/>
              <a:ext cx="1895475" cy="2859088"/>
            </a:xfrm>
            <a:custGeom>
              <a:avLst/>
              <a:gdLst>
                <a:gd name="T0" fmla="*/ 34 w 505"/>
                <a:gd name="T1" fmla="*/ 185 h 761"/>
                <a:gd name="T2" fmla="*/ 5 w 505"/>
                <a:gd name="T3" fmla="*/ 257 h 761"/>
                <a:gd name="T4" fmla="*/ 6 w 505"/>
                <a:gd name="T5" fmla="*/ 307 h 761"/>
                <a:gd name="T6" fmla="*/ 37 w 505"/>
                <a:gd name="T7" fmla="*/ 408 h 761"/>
                <a:gd name="T8" fmla="*/ 29 w 505"/>
                <a:gd name="T9" fmla="*/ 422 h 761"/>
                <a:gd name="T10" fmla="*/ 0 w 505"/>
                <a:gd name="T11" fmla="*/ 436 h 761"/>
                <a:gd name="T12" fmla="*/ 10 w 505"/>
                <a:gd name="T13" fmla="*/ 454 h 761"/>
                <a:gd name="T14" fmla="*/ 19 w 505"/>
                <a:gd name="T15" fmla="*/ 473 h 761"/>
                <a:gd name="T16" fmla="*/ 48 w 505"/>
                <a:gd name="T17" fmla="*/ 567 h 761"/>
                <a:gd name="T18" fmla="*/ 84 w 505"/>
                <a:gd name="T19" fmla="*/ 620 h 761"/>
                <a:gd name="T20" fmla="*/ 119 w 505"/>
                <a:gd name="T21" fmla="*/ 656 h 761"/>
                <a:gd name="T22" fmla="*/ 179 w 505"/>
                <a:gd name="T23" fmla="*/ 705 h 761"/>
                <a:gd name="T24" fmla="*/ 202 w 505"/>
                <a:gd name="T25" fmla="*/ 724 h 761"/>
                <a:gd name="T26" fmla="*/ 255 w 505"/>
                <a:gd name="T27" fmla="*/ 761 h 761"/>
                <a:gd name="T28" fmla="*/ 220 w 505"/>
                <a:gd name="T29" fmla="*/ 706 h 761"/>
                <a:gd name="T30" fmla="*/ 207 w 505"/>
                <a:gd name="T31" fmla="*/ 684 h 761"/>
                <a:gd name="T32" fmla="*/ 176 w 505"/>
                <a:gd name="T33" fmla="*/ 599 h 761"/>
                <a:gd name="T34" fmla="*/ 168 w 505"/>
                <a:gd name="T35" fmla="*/ 570 h 761"/>
                <a:gd name="T36" fmla="*/ 158 w 505"/>
                <a:gd name="T37" fmla="*/ 523 h 761"/>
                <a:gd name="T38" fmla="*/ 145 w 505"/>
                <a:gd name="T39" fmla="*/ 480 h 761"/>
                <a:gd name="T40" fmla="*/ 136 w 505"/>
                <a:gd name="T41" fmla="*/ 460 h 761"/>
                <a:gd name="T42" fmla="*/ 157 w 505"/>
                <a:gd name="T43" fmla="*/ 468 h 761"/>
                <a:gd name="T44" fmla="*/ 172 w 505"/>
                <a:gd name="T45" fmla="*/ 466 h 761"/>
                <a:gd name="T46" fmla="*/ 164 w 505"/>
                <a:gd name="T47" fmla="*/ 451 h 761"/>
                <a:gd name="T48" fmla="*/ 149 w 505"/>
                <a:gd name="T49" fmla="*/ 391 h 761"/>
                <a:gd name="T50" fmla="*/ 150 w 505"/>
                <a:gd name="T51" fmla="*/ 349 h 761"/>
                <a:gd name="T52" fmla="*/ 147 w 505"/>
                <a:gd name="T53" fmla="*/ 317 h 761"/>
                <a:gd name="T54" fmla="*/ 131 w 505"/>
                <a:gd name="T55" fmla="*/ 281 h 761"/>
                <a:gd name="T56" fmla="*/ 167 w 505"/>
                <a:gd name="T57" fmla="*/ 267 h 761"/>
                <a:gd name="T58" fmla="*/ 175 w 505"/>
                <a:gd name="T59" fmla="*/ 262 h 761"/>
                <a:gd name="T60" fmla="*/ 207 w 505"/>
                <a:gd name="T61" fmla="*/ 202 h 761"/>
                <a:gd name="T62" fmla="*/ 223 w 505"/>
                <a:gd name="T63" fmla="*/ 202 h 761"/>
                <a:gd name="T64" fmla="*/ 258 w 505"/>
                <a:gd name="T65" fmla="*/ 207 h 761"/>
                <a:gd name="T66" fmla="*/ 297 w 505"/>
                <a:gd name="T67" fmla="*/ 195 h 761"/>
                <a:gd name="T68" fmla="*/ 362 w 505"/>
                <a:gd name="T69" fmla="*/ 160 h 761"/>
                <a:gd name="T70" fmla="*/ 433 w 505"/>
                <a:gd name="T71" fmla="*/ 156 h 761"/>
                <a:gd name="T72" fmla="*/ 461 w 505"/>
                <a:gd name="T73" fmla="*/ 166 h 761"/>
                <a:gd name="T74" fmla="*/ 486 w 505"/>
                <a:gd name="T75" fmla="*/ 188 h 761"/>
                <a:gd name="T76" fmla="*/ 504 w 505"/>
                <a:gd name="T77" fmla="*/ 150 h 761"/>
                <a:gd name="T78" fmla="*/ 503 w 505"/>
                <a:gd name="T79" fmla="*/ 124 h 761"/>
                <a:gd name="T80" fmla="*/ 486 w 505"/>
                <a:gd name="T81" fmla="*/ 88 h 761"/>
                <a:gd name="T82" fmla="*/ 430 w 505"/>
                <a:gd name="T83" fmla="*/ 37 h 761"/>
                <a:gd name="T84" fmla="*/ 379 w 505"/>
                <a:gd name="T85" fmla="*/ 19 h 761"/>
                <a:gd name="T86" fmla="*/ 341 w 505"/>
                <a:gd name="T87" fmla="*/ 0 h 761"/>
                <a:gd name="T88" fmla="*/ 278 w 505"/>
                <a:gd name="T89" fmla="*/ 66 h 761"/>
                <a:gd name="T90" fmla="*/ 271 w 505"/>
                <a:gd name="T91" fmla="*/ 90 h 761"/>
                <a:gd name="T92" fmla="*/ 248 w 505"/>
                <a:gd name="T93" fmla="*/ 94 h 761"/>
                <a:gd name="T94" fmla="*/ 225 w 505"/>
                <a:gd name="T95" fmla="*/ 89 h 761"/>
                <a:gd name="T96" fmla="*/ 158 w 505"/>
                <a:gd name="T97" fmla="*/ 99 h 761"/>
                <a:gd name="T98" fmla="*/ 121 w 505"/>
                <a:gd name="T99" fmla="*/ 131 h 761"/>
                <a:gd name="T100" fmla="*/ 88 w 505"/>
                <a:gd name="T101" fmla="*/ 179 h 761"/>
                <a:gd name="T102" fmla="*/ 84 w 505"/>
                <a:gd name="T103" fmla="*/ 18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761">
                  <a:moveTo>
                    <a:pt x="56" y="190"/>
                  </a:moveTo>
                  <a:cubicBezTo>
                    <a:pt x="49" y="188"/>
                    <a:pt x="42" y="187"/>
                    <a:pt x="34" y="185"/>
                  </a:cubicBezTo>
                  <a:cubicBezTo>
                    <a:pt x="18" y="204"/>
                    <a:pt x="9" y="225"/>
                    <a:pt x="6" y="249"/>
                  </a:cubicBezTo>
                  <a:cubicBezTo>
                    <a:pt x="6" y="251"/>
                    <a:pt x="6" y="254"/>
                    <a:pt x="5" y="257"/>
                  </a:cubicBezTo>
                  <a:cubicBezTo>
                    <a:pt x="5" y="261"/>
                    <a:pt x="5" y="264"/>
                    <a:pt x="5" y="268"/>
                  </a:cubicBezTo>
                  <a:cubicBezTo>
                    <a:pt x="5" y="281"/>
                    <a:pt x="5" y="294"/>
                    <a:pt x="6" y="307"/>
                  </a:cubicBezTo>
                  <a:cubicBezTo>
                    <a:pt x="6" y="310"/>
                    <a:pt x="7" y="313"/>
                    <a:pt x="7" y="315"/>
                  </a:cubicBezTo>
                  <a:cubicBezTo>
                    <a:pt x="11" y="348"/>
                    <a:pt x="19" y="379"/>
                    <a:pt x="37" y="408"/>
                  </a:cubicBezTo>
                  <a:cubicBezTo>
                    <a:pt x="38" y="410"/>
                    <a:pt x="38" y="413"/>
                    <a:pt x="39" y="418"/>
                  </a:cubicBezTo>
                  <a:cubicBezTo>
                    <a:pt x="36" y="419"/>
                    <a:pt x="33" y="421"/>
                    <a:pt x="29" y="422"/>
                  </a:cubicBezTo>
                  <a:cubicBezTo>
                    <a:pt x="27" y="423"/>
                    <a:pt x="25" y="424"/>
                    <a:pt x="23" y="425"/>
                  </a:cubicBezTo>
                  <a:cubicBezTo>
                    <a:pt x="15" y="429"/>
                    <a:pt x="8" y="432"/>
                    <a:pt x="0" y="436"/>
                  </a:cubicBezTo>
                  <a:cubicBezTo>
                    <a:pt x="3" y="442"/>
                    <a:pt x="6" y="446"/>
                    <a:pt x="9" y="451"/>
                  </a:cubicBezTo>
                  <a:cubicBezTo>
                    <a:pt x="9" y="452"/>
                    <a:pt x="10" y="453"/>
                    <a:pt x="10" y="454"/>
                  </a:cubicBezTo>
                  <a:cubicBezTo>
                    <a:pt x="11" y="456"/>
                    <a:pt x="12" y="458"/>
                    <a:pt x="13" y="460"/>
                  </a:cubicBezTo>
                  <a:cubicBezTo>
                    <a:pt x="16" y="464"/>
                    <a:pt x="18" y="469"/>
                    <a:pt x="19" y="473"/>
                  </a:cubicBezTo>
                  <a:cubicBezTo>
                    <a:pt x="25" y="492"/>
                    <a:pt x="30" y="511"/>
                    <a:pt x="34" y="530"/>
                  </a:cubicBezTo>
                  <a:cubicBezTo>
                    <a:pt x="38" y="543"/>
                    <a:pt x="42" y="555"/>
                    <a:pt x="48" y="567"/>
                  </a:cubicBezTo>
                  <a:cubicBezTo>
                    <a:pt x="49" y="569"/>
                    <a:pt x="50" y="571"/>
                    <a:pt x="51" y="574"/>
                  </a:cubicBezTo>
                  <a:cubicBezTo>
                    <a:pt x="59" y="591"/>
                    <a:pt x="70" y="606"/>
                    <a:pt x="84" y="620"/>
                  </a:cubicBezTo>
                  <a:cubicBezTo>
                    <a:pt x="94" y="631"/>
                    <a:pt x="104" y="642"/>
                    <a:pt x="114" y="652"/>
                  </a:cubicBezTo>
                  <a:cubicBezTo>
                    <a:pt x="116" y="653"/>
                    <a:pt x="118" y="655"/>
                    <a:pt x="119" y="656"/>
                  </a:cubicBezTo>
                  <a:cubicBezTo>
                    <a:pt x="132" y="669"/>
                    <a:pt x="146" y="680"/>
                    <a:pt x="161" y="689"/>
                  </a:cubicBezTo>
                  <a:cubicBezTo>
                    <a:pt x="168" y="693"/>
                    <a:pt x="173" y="699"/>
                    <a:pt x="179" y="705"/>
                  </a:cubicBezTo>
                  <a:cubicBezTo>
                    <a:pt x="185" y="710"/>
                    <a:pt x="191" y="715"/>
                    <a:pt x="197" y="720"/>
                  </a:cubicBezTo>
                  <a:cubicBezTo>
                    <a:pt x="199" y="722"/>
                    <a:pt x="200" y="723"/>
                    <a:pt x="202" y="724"/>
                  </a:cubicBezTo>
                  <a:cubicBezTo>
                    <a:pt x="211" y="732"/>
                    <a:pt x="220" y="740"/>
                    <a:pt x="229" y="748"/>
                  </a:cubicBezTo>
                  <a:cubicBezTo>
                    <a:pt x="237" y="754"/>
                    <a:pt x="245" y="759"/>
                    <a:pt x="255" y="761"/>
                  </a:cubicBezTo>
                  <a:cubicBezTo>
                    <a:pt x="253" y="757"/>
                    <a:pt x="251" y="753"/>
                    <a:pt x="248" y="749"/>
                  </a:cubicBezTo>
                  <a:cubicBezTo>
                    <a:pt x="239" y="735"/>
                    <a:pt x="229" y="721"/>
                    <a:pt x="220" y="706"/>
                  </a:cubicBezTo>
                  <a:cubicBezTo>
                    <a:pt x="219" y="704"/>
                    <a:pt x="218" y="703"/>
                    <a:pt x="217" y="701"/>
                  </a:cubicBezTo>
                  <a:cubicBezTo>
                    <a:pt x="213" y="695"/>
                    <a:pt x="210" y="690"/>
                    <a:pt x="207" y="684"/>
                  </a:cubicBezTo>
                  <a:cubicBezTo>
                    <a:pt x="199" y="669"/>
                    <a:pt x="192" y="653"/>
                    <a:pt x="187" y="636"/>
                  </a:cubicBezTo>
                  <a:cubicBezTo>
                    <a:pt x="183" y="624"/>
                    <a:pt x="180" y="612"/>
                    <a:pt x="176" y="599"/>
                  </a:cubicBezTo>
                  <a:cubicBezTo>
                    <a:pt x="175" y="597"/>
                    <a:pt x="175" y="595"/>
                    <a:pt x="174" y="592"/>
                  </a:cubicBezTo>
                  <a:cubicBezTo>
                    <a:pt x="172" y="585"/>
                    <a:pt x="170" y="577"/>
                    <a:pt x="168" y="570"/>
                  </a:cubicBezTo>
                  <a:cubicBezTo>
                    <a:pt x="167" y="566"/>
                    <a:pt x="166" y="562"/>
                    <a:pt x="165" y="558"/>
                  </a:cubicBezTo>
                  <a:cubicBezTo>
                    <a:pt x="162" y="546"/>
                    <a:pt x="160" y="535"/>
                    <a:pt x="158" y="523"/>
                  </a:cubicBezTo>
                  <a:cubicBezTo>
                    <a:pt x="156" y="513"/>
                    <a:pt x="153" y="502"/>
                    <a:pt x="150" y="491"/>
                  </a:cubicBezTo>
                  <a:cubicBezTo>
                    <a:pt x="148" y="487"/>
                    <a:pt x="147" y="483"/>
                    <a:pt x="145" y="480"/>
                  </a:cubicBezTo>
                  <a:cubicBezTo>
                    <a:pt x="144" y="478"/>
                    <a:pt x="143" y="475"/>
                    <a:pt x="142" y="473"/>
                  </a:cubicBezTo>
                  <a:cubicBezTo>
                    <a:pt x="140" y="469"/>
                    <a:pt x="138" y="465"/>
                    <a:pt x="136" y="460"/>
                  </a:cubicBezTo>
                  <a:cubicBezTo>
                    <a:pt x="142" y="460"/>
                    <a:pt x="146" y="462"/>
                    <a:pt x="151" y="465"/>
                  </a:cubicBezTo>
                  <a:cubicBezTo>
                    <a:pt x="153" y="466"/>
                    <a:pt x="155" y="467"/>
                    <a:pt x="157" y="468"/>
                  </a:cubicBezTo>
                  <a:cubicBezTo>
                    <a:pt x="163" y="472"/>
                    <a:pt x="169" y="476"/>
                    <a:pt x="176" y="477"/>
                  </a:cubicBezTo>
                  <a:cubicBezTo>
                    <a:pt x="174" y="472"/>
                    <a:pt x="174" y="469"/>
                    <a:pt x="172" y="466"/>
                  </a:cubicBezTo>
                  <a:cubicBezTo>
                    <a:pt x="170" y="463"/>
                    <a:pt x="169" y="460"/>
                    <a:pt x="167" y="457"/>
                  </a:cubicBezTo>
                  <a:cubicBezTo>
                    <a:pt x="166" y="455"/>
                    <a:pt x="165" y="453"/>
                    <a:pt x="164" y="451"/>
                  </a:cubicBezTo>
                  <a:cubicBezTo>
                    <a:pt x="157" y="435"/>
                    <a:pt x="152" y="418"/>
                    <a:pt x="150" y="401"/>
                  </a:cubicBezTo>
                  <a:cubicBezTo>
                    <a:pt x="149" y="397"/>
                    <a:pt x="149" y="394"/>
                    <a:pt x="149" y="391"/>
                  </a:cubicBezTo>
                  <a:cubicBezTo>
                    <a:pt x="148" y="382"/>
                    <a:pt x="148" y="374"/>
                    <a:pt x="149" y="366"/>
                  </a:cubicBezTo>
                  <a:cubicBezTo>
                    <a:pt x="149" y="360"/>
                    <a:pt x="149" y="355"/>
                    <a:pt x="150" y="349"/>
                  </a:cubicBezTo>
                  <a:cubicBezTo>
                    <a:pt x="151" y="341"/>
                    <a:pt x="150" y="333"/>
                    <a:pt x="149" y="325"/>
                  </a:cubicBezTo>
                  <a:cubicBezTo>
                    <a:pt x="149" y="322"/>
                    <a:pt x="148" y="320"/>
                    <a:pt x="147" y="317"/>
                  </a:cubicBezTo>
                  <a:cubicBezTo>
                    <a:pt x="145" y="309"/>
                    <a:pt x="142" y="301"/>
                    <a:pt x="138" y="294"/>
                  </a:cubicBezTo>
                  <a:cubicBezTo>
                    <a:pt x="136" y="290"/>
                    <a:pt x="134" y="286"/>
                    <a:pt x="131" y="281"/>
                  </a:cubicBezTo>
                  <a:cubicBezTo>
                    <a:pt x="139" y="278"/>
                    <a:pt x="147" y="276"/>
                    <a:pt x="154" y="273"/>
                  </a:cubicBezTo>
                  <a:cubicBezTo>
                    <a:pt x="159" y="272"/>
                    <a:pt x="163" y="269"/>
                    <a:pt x="167" y="267"/>
                  </a:cubicBezTo>
                  <a:cubicBezTo>
                    <a:pt x="169" y="266"/>
                    <a:pt x="171" y="265"/>
                    <a:pt x="173" y="264"/>
                  </a:cubicBezTo>
                  <a:cubicBezTo>
                    <a:pt x="174" y="263"/>
                    <a:pt x="175" y="263"/>
                    <a:pt x="175" y="262"/>
                  </a:cubicBezTo>
                  <a:cubicBezTo>
                    <a:pt x="195" y="252"/>
                    <a:pt x="206" y="235"/>
                    <a:pt x="206" y="210"/>
                  </a:cubicBezTo>
                  <a:cubicBezTo>
                    <a:pt x="206" y="207"/>
                    <a:pt x="207" y="205"/>
                    <a:pt x="207" y="202"/>
                  </a:cubicBezTo>
                  <a:cubicBezTo>
                    <a:pt x="207" y="201"/>
                    <a:pt x="208" y="201"/>
                    <a:pt x="210" y="199"/>
                  </a:cubicBezTo>
                  <a:cubicBezTo>
                    <a:pt x="214" y="200"/>
                    <a:pt x="218" y="201"/>
                    <a:pt x="223" y="202"/>
                  </a:cubicBezTo>
                  <a:cubicBezTo>
                    <a:pt x="234" y="204"/>
                    <a:pt x="246" y="206"/>
                    <a:pt x="257" y="207"/>
                  </a:cubicBezTo>
                  <a:cubicBezTo>
                    <a:pt x="257" y="207"/>
                    <a:pt x="257" y="207"/>
                    <a:pt x="258" y="207"/>
                  </a:cubicBezTo>
                  <a:cubicBezTo>
                    <a:pt x="261" y="208"/>
                    <a:pt x="265" y="208"/>
                    <a:pt x="268" y="208"/>
                  </a:cubicBezTo>
                  <a:cubicBezTo>
                    <a:pt x="279" y="207"/>
                    <a:pt x="289" y="204"/>
                    <a:pt x="297" y="195"/>
                  </a:cubicBezTo>
                  <a:cubicBezTo>
                    <a:pt x="298" y="194"/>
                    <a:pt x="300" y="193"/>
                    <a:pt x="301" y="192"/>
                  </a:cubicBezTo>
                  <a:cubicBezTo>
                    <a:pt x="320" y="175"/>
                    <a:pt x="340" y="165"/>
                    <a:pt x="362" y="160"/>
                  </a:cubicBezTo>
                  <a:cubicBezTo>
                    <a:pt x="365" y="159"/>
                    <a:pt x="367" y="159"/>
                    <a:pt x="370" y="158"/>
                  </a:cubicBezTo>
                  <a:cubicBezTo>
                    <a:pt x="390" y="154"/>
                    <a:pt x="411" y="154"/>
                    <a:pt x="433" y="156"/>
                  </a:cubicBezTo>
                  <a:cubicBezTo>
                    <a:pt x="441" y="157"/>
                    <a:pt x="448" y="159"/>
                    <a:pt x="455" y="162"/>
                  </a:cubicBezTo>
                  <a:cubicBezTo>
                    <a:pt x="457" y="163"/>
                    <a:pt x="459" y="164"/>
                    <a:pt x="461" y="166"/>
                  </a:cubicBezTo>
                  <a:cubicBezTo>
                    <a:pt x="465" y="168"/>
                    <a:pt x="470" y="172"/>
                    <a:pt x="474" y="175"/>
                  </a:cubicBezTo>
                  <a:cubicBezTo>
                    <a:pt x="478" y="179"/>
                    <a:pt x="481" y="183"/>
                    <a:pt x="486" y="188"/>
                  </a:cubicBezTo>
                  <a:cubicBezTo>
                    <a:pt x="489" y="185"/>
                    <a:pt x="492" y="183"/>
                    <a:pt x="494" y="179"/>
                  </a:cubicBezTo>
                  <a:cubicBezTo>
                    <a:pt x="499" y="170"/>
                    <a:pt x="503" y="160"/>
                    <a:pt x="504" y="150"/>
                  </a:cubicBezTo>
                  <a:cubicBezTo>
                    <a:pt x="504" y="147"/>
                    <a:pt x="504" y="144"/>
                    <a:pt x="504" y="141"/>
                  </a:cubicBezTo>
                  <a:cubicBezTo>
                    <a:pt x="505" y="136"/>
                    <a:pt x="504" y="130"/>
                    <a:pt x="503" y="124"/>
                  </a:cubicBezTo>
                  <a:cubicBezTo>
                    <a:pt x="502" y="121"/>
                    <a:pt x="502" y="119"/>
                    <a:pt x="501" y="116"/>
                  </a:cubicBezTo>
                  <a:cubicBezTo>
                    <a:pt x="498" y="106"/>
                    <a:pt x="493" y="97"/>
                    <a:pt x="486" y="88"/>
                  </a:cubicBezTo>
                  <a:cubicBezTo>
                    <a:pt x="470" y="69"/>
                    <a:pt x="454" y="53"/>
                    <a:pt x="435" y="40"/>
                  </a:cubicBezTo>
                  <a:cubicBezTo>
                    <a:pt x="433" y="39"/>
                    <a:pt x="431" y="38"/>
                    <a:pt x="430" y="37"/>
                  </a:cubicBezTo>
                  <a:cubicBezTo>
                    <a:pt x="415" y="28"/>
                    <a:pt x="399" y="22"/>
                    <a:pt x="382" y="19"/>
                  </a:cubicBezTo>
                  <a:cubicBezTo>
                    <a:pt x="381" y="19"/>
                    <a:pt x="380" y="19"/>
                    <a:pt x="379" y="19"/>
                  </a:cubicBezTo>
                  <a:cubicBezTo>
                    <a:pt x="376" y="19"/>
                    <a:pt x="373" y="18"/>
                    <a:pt x="370" y="17"/>
                  </a:cubicBezTo>
                  <a:cubicBezTo>
                    <a:pt x="360" y="15"/>
                    <a:pt x="350" y="10"/>
                    <a:pt x="341" y="0"/>
                  </a:cubicBezTo>
                  <a:cubicBezTo>
                    <a:pt x="327" y="12"/>
                    <a:pt x="315" y="22"/>
                    <a:pt x="303" y="33"/>
                  </a:cubicBezTo>
                  <a:cubicBezTo>
                    <a:pt x="292" y="42"/>
                    <a:pt x="283" y="53"/>
                    <a:pt x="278" y="66"/>
                  </a:cubicBezTo>
                  <a:cubicBezTo>
                    <a:pt x="277" y="68"/>
                    <a:pt x="276" y="71"/>
                    <a:pt x="275" y="73"/>
                  </a:cubicBezTo>
                  <a:cubicBezTo>
                    <a:pt x="273" y="78"/>
                    <a:pt x="272" y="84"/>
                    <a:pt x="271" y="90"/>
                  </a:cubicBezTo>
                  <a:cubicBezTo>
                    <a:pt x="270" y="93"/>
                    <a:pt x="269" y="96"/>
                    <a:pt x="268" y="101"/>
                  </a:cubicBezTo>
                  <a:cubicBezTo>
                    <a:pt x="261" y="98"/>
                    <a:pt x="254" y="96"/>
                    <a:pt x="248" y="94"/>
                  </a:cubicBezTo>
                  <a:cubicBezTo>
                    <a:pt x="243" y="93"/>
                    <a:pt x="238" y="91"/>
                    <a:pt x="233" y="90"/>
                  </a:cubicBezTo>
                  <a:cubicBezTo>
                    <a:pt x="230" y="90"/>
                    <a:pt x="228" y="89"/>
                    <a:pt x="225" y="89"/>
                  </a:cubicBezTo>
                  <a:cubicBezTo>
                    <a:pt x="216" y="88"/>
                    <a:pt x="206" y="88"/>
                    <a:pt x="197" y="89"/>
                  </a:cubicBezTo>
                  <a:cubicBezTo>
                    <a:pt x="183" y="90"/>
                    <a:pt x="170" y="93"/>
                    <a:pt x="158" y="99"/>
                  </a:cubicBezTo>
                  <a:cubicBezTo>
                    <a:pt x="156" y="100"/>
                    <a:pt x="154" y="101"/>
                    <a:pt x="152" y="102"/>
                  </a:cubicBezTo>
                  <a:cubicBezTo>
                    <a:pt x="140" y="109"/>
                    <a:pt x="130" y="118"/>
                    <a:pt x="121" y="131"/>
                  </a:cubicBezTo>
                  <a:cubicBezTo>
                    <a:pt x="115" y="141"/>
                    <a:pt x="108" y="151"/>
                    <a:pt x="101" y="160"/>
                  </a:cubicBezTo>
                  <a:cubicBezTo>
                    <a:pt x="97" y="167"/>
                    <a:pt x="93" y="173"/>
                    <a:pt x="88" y="179"/>
                  </a:cubicBezTo>
                  <a:cubicBezTo>
                    <a:pt x="88" y="179"/>
                    <a:pt x="88" y="179"/>
                    <a:pt x="88" y="180"/>
                  </a:cubicBezTo>
                  <a:cubicBezTo>
                    <a:pt x="87" y="181"/>
                    <a:pt x="85" y="183"/>
                    <a:pt x="84" y="184"/>
                  </a:cubicBezTo>
                  <a:cubicBezTo>
                    <a:pt x="76" y="191"/>
                    <a:pt x="67" y="193"/>
                    <a:pt x="5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7" name="Freeform 11"/>
            <p:cNvSpPr/>
            <p:nvPr>
              <p:custDataLst>
                <p:tags r:id="rId8"/>
              </p:custDataLst>
            </p:nvPr>
          </p:nvSpPr>
          <p:spPr bwMode="auto">
            <a:xfrm>
              <a:off x="5595938" y="2135188"/>
              <a:ext cx="1071563" cy="1697038"/>
            </a:xfrm>
            <a:custGeom>
              <a:avLst/>
              <a:gdLst>
                <a:gd name="T0" fmla="*/ 193 w 285"/>
                <a:gd name="T1" fmla="*/ 95 h 452"/>
                <a:gd name="T2" fmla="*/ 158 w 285"/>
                <a:gd name="T3" fmla="*/ 66 h 452"/>
                <a:gd name="T4" fmla="*/ 152 w 285"/>
                <a:gd name="T5" fmla="*/ 62 h 452"/>
                <a:gd name="T6" fmla="*/ 143 w 285"/>
                <a:gd name="T7" fmla="*/ 56 h 452"/>
                <a:gd name="T8" fmla="*/ 84 w 285"/>
                <a:gd name="T9" fmla="*/ 9 h 452"/>
                <a:gd name="T10" fmla="*/ 71 w 285"/>
                <a:gd name="T11" fmla="*/ 2 h 452"/>
                <a:gd name="T12" fmla="*/ 74 w 285"/>
                <a:gd name="T13" fmla="*/ 24 h 452"/>
                <a:gd name="T14" fmla="*/ 75 w 285"/>
                <a:gd name="T15" fmla="*/ 34 h 452"/>
                <a:gd name="T16" fmla="*/ 76 w 285"/>
                <a:gd name="T17" fmla="*/ 43 h 452"/>
                <a:gd name="T18" fmla="*/ 76 w 285"/>
                <a:gd name="T19" fmla="*/ 115 h 452"/>
                <a:gd name="T20" fmla="*/ 71 w 285"/>
                <a:gd name="T21" fmla="*/ 143 h 452"/>
                <a:gd name="T22" fmla="*/ 70 w 285"/>
                <a:gd name="T23" fmla="*/ 154 h 452"/>
                <a:gd name="T24" fmla="*/ 68 w 285"/>
                <a:gd name="T25" fmla="*/ 169 h 452"/>
                <a:gd name="T26" fmla="*/ 66 w 285"/>
                <a:gd name="T27" fmla="*/ 177 h 452"/>
                <a:gd name="T28" fmla="*/ 64 w 285"/>
                <a:gd name="T29" fmla="*/ 194 h 452"/>
                <a:gd name="T30" fmla="*/ 37 w 285"/>
                <a:gd name="T31" fmla="*/ 276 h 452"/>
                <a:gd name="T32" fmla="*/ 32 w 285"/>
                <a:gd name="T33" fmla="*/ 285 h 452"/>
                <a:gd name="T34" fmla="*/ 29 w 285"/>
                <a:gd name="T35" fmla="*/ 291 h 452"/>
                <a:gd name="T36" fmla="*/ 10 w 285"/>
                <a:gd name="T37" fmla="*/ 336 h 452"/>
                <a:gd name="T38" fmla="*/ 3 w 285"/>
                <a:gd name="T39" fmla="*/ 362 h 452"/>
                <a:gd name="T40" fmla="*/ 1 w 285"/>
                <a:gd name="T41" fmla="*/ 372 h 452"/>
                <a:gd name="T42" fmla="*/ 1 w 285"/>
                <a:gd name="T43" fmla="*/ 381 h 452"/>
                <a:gd name="T44" fmla="*/ 3 w 285"/>
                <a:gd name="T45" fmla="*/ 406 h 452"/>
                <a:gd name="T46" fmla="*/ 9 w 285"/>
                <a:gd name="T47" fmla="*/ 421 h 452"/>
                <a:gd name="T48" fmla="*/ 31 w 285"/>
                <a:gd name="T49" fmla="*/ 443 h 452"/>
                <a:gd name="T50" fmla="*/ 46 w 285"/>
                <a:gd name="T51" fmla="*/ 449 h 452"/>
                <a:gd name="T52" fmla="*/ 63 w 285"/>
                <a:gd name="T53" fmla="*/ 451 h 452"/>
                <a:gd name="T54" fmla="*/ 64 w 285"/>
                <a:gd name="T55" fmla="*/ 451 h 452"/>
                <a:gd name="T56" fmla="*/ 73 w 285"/>
                <a:gd name="T57" fmla="*/ 451 h 452"/>
                <a:gd name="T58" fmla="*/ 74 w 285"/>
                <a:gd name="T59" fmla="*/ 451 h 452"/>
                <a:gd name="T60" fmla="*/ 156 w 285"/>
                <a:gd name="T61" fmla="*/ 430 h 452"/>
                <a:gd name="T62" fmla="*/ 166 w 285"/>
                <a:gd name="T63" fmla="*/ 427 h 452"/>
                <a:gd name="T64" fmla="*/ 172 w 285"/>
                <a:gd name="T65" fmla="*/ 424 h 452"/>
                <a:gd name="T66" fmla="*/ 179 w 285"/>
                <a:gd name="T67" fmla="*/ 422 h 452"/>
                <a:gd name="T68" fmla="*/ 224 w 285"/>
                <a:gd name="T69" fmla="*/ 419 h 452"/>
                <a:gd name="T70" fmla="*/ 250 w 285"/>
                <a:gd name="T71" fmla="*/ 417 h 452"/>
                <a:gd name="T72" fmla="*/ 261 w 285"/>
                <a:gd name="T73" fmla="*/ 406 h 452"/>
                <a:gd name="T74" fmla="*/ 266 w 285"/>
                <a:gd name="T75" fmla="*/ 399 h 452"/>
                <a:gd name="T76" fmla="*/ 273 w 285"/>
                <a:gd name="T77" fmla="*/ 382 h 452"/>
                <a:gd name="T78" fmla="*/ 275 w 285"/>
                <a:gd name="T79" fmla="*/ 375 h 452"/>
                <a:gd name="T80" fmla="*/ 280 w 285"/>
                <a:gd name="T81" fmla="*/ 353 h 452"/>
                <a:gd name="T82" fmla="*/ 278 w 285"/>
                <a:gd name="T83" fmla="*/ 248 h 452"/>
                <a:gd name="T84" fmla="*/ 276 w 285"/>
                <a:gd name="T85" fmla="*/ 240 h 452"/>
                <a:gd name="T86" fmla="*/ 275 w 285"/>
                <a:gd name="T87" fmla="*/ 233 h 452"/>
                <a:gd name="T88" fmla="*/ 271 w 285"/>
                <a:gd name="T89" fmla="*/ 221 h 452"/>
                <a:gd name="T90" fmla="*/ 233 w 285"/>
                <a:gd name="T91" fmla="*/ 142 h 452"/>
                <a:gd name="T92" fmla="*/ 229 w 285"/>
                <a:gd name="T93" fmla="*/ 137 h 452"/>
                <a:gd name="T94" fmla="*/ 193 w 285"/>
                <a:gd name="T95" fmla="*/ 9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452">
                  <a:moveTo>
                    <a:pt x="193" y="95"/>
                  </a:moveTo>
                  <a:cubicBezTo>
                    <a:pt x="182" y="84"/>
                    <a:pt x="170" y="75"/>
                    <a:pt x="158" y="66"/>
                  </a:cubicBezTo>
                  <a:cubicBezTo>
                    <a:pt x="156" y="65"/>
                    <a:pt x="154" y="63"/>
                    <a:pt x="152" y="62"/>
                  </a:cubicBezTo>
                  <a:cubicBezTo>
                    <a:pt x="149" y="60"/>
                    <a:pt x="146" y="58"/>
                    <a:pt x="143" y="56"/>
                  </a:cubicBezTo>
                  <a:cubicBezTo>
                    <a:pt x="123" y="42"/>
                    <a:pt x="102" y="28"/>
                    <a:pt x="84" y="9"/>
                  </a:cubicBezTo>
                  <a:cubicBezTo>
                    <a:pt x="80" y="6"/>
                    <a:pt x="78" y="0"/>
                    <a:pt x="71" y="2"/>
                  </a:cubicBezTo>
                  <a:cubicBezTo>
                    <a:pt x="72" y="9"/>
                    <a:pt x="73" y="17"/>
                    <a:pt x="74" y="24"/>
                  </a:cubicBezTo>
                  <a:cubicBezTo>
                    <a:pt x="74" y="27"/>
                    <a:pt x="74" y="31"/>
                    <a:pt x="75" y="34"/>
                  </a:cubicBezTo>
                  <a:cubicBezTo>
                    <a:pt x="75" y="37"/>
                    <a:pt x="76" y="40"/>
                    <a:pt x="76" y="43"/>
                  </a:cubicBezTo>
                  <a:cubicBezTo>
                    <a:pt x="79" y="67"/>
                    <a:pt x="79" y="91"/>
                    <a:pt x="76" y="115"/>
                  </a:cubicBezTo>
                  <a:cubicBezTo>
                    <a:pt x="74" y="124"/>
                    <a:pt x="73" y="134"/>
                    <a:pt x="71" y="143"/>
                  </a:cubicBezTo>
                  <a:cubicBezTo>
                    <a:pt x="71" y="147"/>
                    <a:pt x="70" y="150"/>
                    <a:pt x="70" y="154"/>
                  </a:cubicBezTo>
                  <a:cubicBezTo>
                    <a:pt x="69" y="159"/>
                    <a:pt x="68" y="164"/>
                    <a:pt x="68" y="169"/>
                  </a:cubicBezTo>
                  <a:cubicBezTo>
                    <a:pt x="67" y="171"/>
                    <a:pt x="67" y="174"/>
                    <a:pt x="66" y="177"/>
                  </a:cubicBezTo>
                  <a:cubicBezTo>
                    <a:pt x="65" y="182"/>
                    <a:pt x="65" y="188"/>
                    <a:pt x="64" y="194"/>
                  </a:cubicBezTo>
                  <a:cubicBezTo>
                    <a:pt x="59" y="223"/>
                    <a:pt x="49" y="250"/>
                    <a:pt x="37" y="276"/>
                  </a:cubicBezTo>
                  <a:cubicBezTo>
                    <a:pt x="35" y="279"/>
                    <a:pt x="34" y="282"/>
                    <a:pt x="32" y="285"/>
                  </a:cubicBezTo>
                  <a:cubicBezTo>
                    <a:pt x="31" y="287"/>
                    <a:pt x="30" y="289"/>
                    <a:pt x="29" y="291"/>
                  </a:cubicBezTo>
                  <a:cubicBezTo>
                    <a:pt x="22" y="306"/>
                    <a:pt x="16" y="320"/>
                    <a:pt x="10" y="336"/>
                  </a:cubicBezTo>
                  <a:cubicBezTo>
                    <a:pt x="7" y="344"/>
                    <a:pt x="5" y="353"/>
                    <a:pt x="3" y="362"/>
                  </a:cubicBezTo>
                  <a:cubicBezTo>
                    <a:pt x="2" y="365"/>
                    <a:pt x="2" y="369"/>
                    <a:pt x="1" y="372"/>
                  </a:cubicBezTo>
                  <a:cubicBezTo>
                    <a:pt x="1" y="375"/>
                    <a:pt x="1" y="378"/>
                    <a:pt x="1" y="381"/>
                  </a:cubicBezTo>
                  <a:cubicBezTo>
                    <a:pt x="0" y="390"/>
                    <a:pt x="1" y="398"/>
                    <a:pt x="3" y="406"/>
                  </a:cubicBezTo>
                  <a:cubicBezTo>
                    <a:pt x="4" y="412"/>
                    <a:pt x="6" y="417"/>
                    <a:pt x="9" y="421"/>
                  </a:cubicBezTo>
                  <a:cubicBezTo>
                    <a:pt x="14" y="430"/>
                    <a:pt x="21" y="438"/>
                    <a:pt x="31" y="443"/>
                  </a:cubicBezTo>
                  <a:cubicBezTo>
                    <a:pt x="35" y="446"/>
                    <a:pt x="40" y="447"/>
                    <a:pt x="46" y="449"/>
                  </a:cubicBezTo>
                  <a:cubicBezTo>
                    <a:pt x="51" y="450"/>
                    <a:pt x="57" y="451"/>
                    <a:pt x="63" y="451"/>
                  </a:cubicBezTo>
                  <a:cubicBezTo>
                    <a:pt x="63" y="451"/>
                    <a:pt x="64" y="451"/>
                    <a:pt x="64" y="451"/>
                  </a:cubicBezTo>
                  <a:cubicBezTo>
                    <a:pt x="67" y="452"/>
                    <a:pt x="70" y="452"/>
                    <a:pt x="73" y="451"/>
                  </a:cubicBezTo>
                  <a:cubicBezTo>
                    <a:pt x="73" y="451"/>
                    <a:pt x="74" y="451"/>
                    <a:pt x="74" y="451"/>
                  </a:cubicBezTo>
                  <a:cubicBezTo>
                    <a:pt x="102" y="444"/>
                    <a:pt x="130" y="442"/>
                    <a:pt x="156" y="430"/>
                  </a:cubicBezTo>
                  <a:cubicBezTo>
                    <a:pt x="160" y="429"/>
                    <a:pt x="163" y="428"/>
                    <a:pt x="166" y="427"/>
                  </a:cubicBezTo>
                  <a:cubicBezTo>
                    <a:pt x="168" y="426"/>
                    <a:pt x="170" y="425"/>
                    <a:pt x="172" y="424"/>
                  </a:cubicBezTo>
                  <a:cubicBezTo>
                    <a:pt x="175" y="423"/>
                    <a:pt x="177" y="423"/>
                    <a:pt x="179" y="422"/>
                  </a:cubicBezTo>
                  <a:cubicBezTo>
                    <a:pt x="194" y="417"/>
                    <a:pt x="208" y="415"/>
                    <a:pt x="224" y="419"/>
                  </a:cubicBezTo>
                  <a:cubicBezTo>
                    <a:pt x="236" y="421"/>
                    <a:pt x="244" y="421"/>
                    <a:pt x="250" y="417"/>
                  </a:cubicBezTo>
                  <a:cubicBezTo>
                    <a:pt x="254" y="415"/>
                    <a:pt x="258" y="411"/>
                    <a:pt x="261" y="406"/>
                  </a:cubicBezTo>
                  <a:cubicBezTo>
                    <a:pt x="263" y="404"/>
                    <a:pt x="264" y="402"/>
                    <a:pt x="266" y="399"/>
                  </a:cubicBezTo>
                  <a:cubicBezTo>
                    <a:pt x="269" y="394"/>
                    <a:pt x="271" y="388"/>
                    <a:pt x="273" y="382"/>
                  </a:cubicBezTo>
                  <a:cubicBezTo>
                    <a:pt x="274" y="380"/>
                    <a:pt x="274" y="378"/>
                    <a:pt x="275" y="375"/>
                  </a:cubicBezTo>
                  <a:cubicBezTo>
                    <a:pt x="277" y="368"/>
                    <a:pt x="279" y="360"/>
                    <a:pt x="280" y="353"/>
                  </a:cubicBezTo>
                  <a:cubicBezTo>
                    <a:pt x="285" y="316"/>
                    <a:pt x="284" y="281"/>
                    <a:pt x="278" y="248"/>
                  </a:cubicBezTo>
                  <a:cubicBezTo>
                    <a:pt x="277" y="245"/>
                    <a:pt x="277" y="243"/>
                    <a:pt x="276" y="240"/>
                  </a:cubicBezTo>
                  <a:cubicBezTo>
                    <a:pt x="276" y="238"/>
                    <a:pt x="275" y="236"/>
                    <a:pt x="275" y="233"/>
                  </a:cubicBezTo>
                  <a:cubicBezTo>
                    <a:pt x="274" y="229"/>
                    <a:pt x="273" y="225"/>
                    <a:pt x="271" y="221"/>
                  </a:cubicBezTo>
                  <a:cubicBezTo>
                    <a:pt x="263" y="193"/>
                    <a:pt x="250" y="167"/>
                    <a:pt x="233" y="142"/>
                  </a:cubicBezTo>
                  <a:cubicBezTo>
                    <a:pt x="232" y="140"/>
                    <a:pt x="230" y="139"/>
                    <a:pt x="229" y="137"/>
                  </a:cubicBezTo>
                  <a:cubicBezTo>
                    <a:pt x="219" y="122"/>
                    <a:pt x="207" y="108"/>
                    <a:pt x="19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8" name="Freeform 12"/>
            <p:cNvSpPr/>
            <p:nvPr>
              <p:custDataLst>
                <p:tags r:id="rId9"/>
              </p:custDataLst>
            </p:nvPr>
          </p:nvSpPr>
          <p:spPr bwMode="auto">
            <a:xfrm>
              <a:off x="3749676" y="933450"/>
              <a:ext cx="1122363" cy="2744788"/>
            </a:xfrm>
            <a:custGeom>
              <a:avLst/>
              <a:gdLst>
                <a:gd name="T0" fmla="*/ 240 w 299"/>
                <a:gd name="T1" fmla="*/ 717 h 731"/>
                <a:gd name="T2" fmla="*/ 210 w 299"/>
                <a:gd name="T3" fmla="*/ 663 h 731"/>
                <a:gd name="T4" fmla="*/ 165 w 299"/>
                <a:gd name="T5" fmla="*/ 549 h 731"/>
                <a:gd name="T6" fmla="*/ 147 w 299"/>
                <a:gd name="T7" fmla="*/ 434 h 731"/>
                <a:gd name="T8" fmla="*/ 147 w 299"/>
                <a:gd name="T9" fmla="*/ 424 h 731"/>
                <a:gd name="T10" fmla="*/ 147 w 299"/>
                <a:gd name="T11" fmla="*/ 389 h 731"/>
                <a:gd name="T12" fmla="*/ 124 w 299"/>
                <a:gd name="T13" fmla="*/ 320 h 731"/>
                <a:gd name="T14" fmla="*/ 117 w 299"/>
                <a:gd name="T15" fmla="*/ 304 h 731"/>
                <a:gd name="T16" fmla="*/ 124 w 299"/>
                <a:gd name="T17" fmla="*/ 206 h 731"/>
                <a:gd name="T18" fmla="*/ 159 w 299"/>
                <a:gd name="T19" fmla="*/ 172 h 731"/>
                <a:gd name="T20" fmla="*/ 187 w 299"/>
                <a:gd name="T21" fmla="*/ 127 h 731"/>
                <a:gd name="T22" fmla="*/ 199 w 299"/>
                <a:gd name="T23" fmla="*/ 100 h 731"/>
                <a:gd name="T24" fmla="*/ 260 w 299"/>
                <a:gd name="T25" fmla="*/ 50 h 731"/>
                <a:gd name="T26" fmla="*/ 289 w 299"/>
                <a:gd name="T27" fmla="*/ 52 h 731"/>
                <a:gd name="T28" fmla="*/ 288 w 299"/>
                <a:gd name="T29" fmla="*/ 29 h 731"/>
                <a:gd name="T30" fmla="*/ 261 w 299"/>
                <a:gd name="T31" fmla="*/ 10 h 731"/>
                <a:gd name="T32" fmla="*/ 220 w 299"/>
                <a:gd name="T33" fmla="*/ 2 h 731"/>
                <a:gd name="T34" fmla="*/ 130 w 299"/>
                <a:gd name="T35" fmla="*/ 50 h 731"/>
                <a:gd name="T36" fmla="*/ 120 w 299"/>
                <a:gd name="T37" fmla="*/ 61 h 731"/>
                <a:gd name="T38" fmla="*/ 65 w 299"/>
                <a:gd name="T39" fmla="*/ 63 h 731"/>
                <a:gd name="T40" fmla="*/ 41 w 299"/>
                <a:gd name="T41" fmla="*/ 73 h 731"/>
                <a:gd name="T42" fmla="*/ 40 w 299"/>
                <a:gd name="T43" fmla="*/ 88 h 731"/>
                <a:gd name="T44" fmla="*/ 33 w 299"/>
                <a:gd name="T45" fmla="*/ 115 h 731"/>
                <a:gd name="T46" fmla="*/ 26 w 299"/>
                <a:gd name="T47" fmla="*/ 127 h 731"/>
                <a:gd name="T48" fmla="*/ 15 w 299"/>
                <a:gd name="T49" fmla="*/ 250 h 731"/>
                <a:gd name="T50" fmla="*/ 34 w 299"/>
                <a:gd name="T51" fmla="*/ 300 h 731"/>
                <a:gd name="T52" fmla="*/ 22 w 299"/>
                <a:gd name="T53" fmla="*/ 399 h 731"/>
                <a:gd name="T54" fmla="*/ 23 w 299"/>
                <a:gd name="T55" fmla="*/ 407 h 731"/>
                <a:gd name="T56" fmla="*/ 48 w 299"/>
                <a:gd name="T57" fmla="*/ 487 h 731"/>
                <a:gd name="T58" fmla="*/ 64 w 299"/>
                <a:gd name="T59" fmla="*/ 516 h 731"/>
                <a:gd name="T60" fmla="*/ 114 w 299"/>
                <a:gd name="T61" fmla="*/ 589 h 731"/>
                <a:gd name="T62" fmla="*/ 124 w 299"/>
                <a:gd name="T63" fmla="*/ 608 h 731"/>
                <a:gd name="T64" fmla="*/ 188 w 299"/>
                <a:gd name="T65" fmla="*/ 686 h 731"/>
                <a:gd name="T66" fmla="*/ 219 w 299"/>
                <a:gd name="T6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731">
                  <a:moveTo>
                    <a:pt x="245" y="731"/>
                  </a:moveTo>
                  <a:cubicBezTo>
                    <a:pt x="243" y="725"/>
                    <a:pt x="242" y="720"/>
                    <a:pt x="240" y="717"/>
                  </a:cubicBezTo>
                  <a:cubicBezTo>
                    <a:pt x="230" y="701"/>
                    <a:pt x="221" y="686"/>
                    <a:pt x="213" y="670"/>
                  </a:cubicBezTo>
                  <a:cubicBezTo>
                    <a:pt x="212" y="667"/>
                    <a:pt x="211" y="665"/>
                    <a:pt x="210" y="663"/>
                  </a:cubicBezTo>
                  <a:cubicBezTo>
                    <a:pt x="194" y="631"/>
                    <a:pt x="181" y="597"/>
                    <a:pt x="169" y="562"/>
                  </a:cubicBezTo>
                  <a:cubicBezTo>
                    <a:pt x="168" y="558"/>
                    <a:pt x="166" y="553"/>
                    <a:pt x="165" y="549"/>
                  </a:cubicBezTo>
                  <a:cubicBezTo>
                    <a:pt x="163" y="543"/>
                    <a:pt x="161" y="537"/>
                    <a:pt x="160" y="532"/>
                  </a:cubicBezTo>
                  <a:cubicBezTo>
                    <a:pt x="150" y="500"/>
                    <a:pt x="143" y="467"/>
                    <a:pt x="147" y="434"/>
                  </a:cubicBezTo>
                  <a:cubicBezTo>
                    <a:pt x="147" y="434"/>
                    <a:pt x="147" y="433"/>
                    <a:pt x="147" y="432"/>
                  </a:cubicBezTo>
                  <a:cubicBezTo>
                    <a:pt x="147" y="430"/>
                    <a:pt x="147" y="427"/>
                    <a:pt x="147" y="424"/>
                  </a:cubicBezTo>
                  <a:cubicBezTo>
                    <a:pt x="147" y="424"/>
                    <a:pt x="147" y="424"/>
                    <a:pt x="147" y="424"/>
                  </a:cubicBezTo>
                  <a:cubicBezTo>
                    <a:pt x="149" y="412"/>
                    <a:pt x="149" y="401"/>
                    <a:pt x="147" y="389"/>
                  </a:cubicBezTo>
                  <a:cubicBezTo>
                    <a:pt x="147" y="386"/>
                    <a:pt x="146" y="382"/>
                    <a:pt x="146" y="379"/>
                  </a:cubicBezTo>
                  <a:cubicBezTo>
                    <a:pt x="142" y="358"/>
                    <a:pt x="135" y="339"/>
                    <a:pt x="124" y="320"/>
                  </a:cubicBezTo>
                  <a:cubicBezTo>
                    <a:pt x="123" y="317"/>
                    <a:pt x="121" y="314"/>
                    <a:pt x="120" y="310"/>
                  </a:cubicBezTo>
                  <a:cubicBezTo>
                    <a:pt x="119" y="308"/>
                    <a:pt x="118" y="306"/>
                    <a:pt x="117" y="304"/>
                  </a:cubicBezTo>
                  <a:cubicBezTo>
                    <a:pt x="108" y="275"/>
                    <a:pt x="109" y="239"/>
                    <a:pt x="121" y="212"/>
                  </a:cubicBezTo>
                  <a:cubicBezTo>
                    <a:pt x="122" y="210"/>
                    <a:pt x="123" y="208"/>
                    <a:pt x="124" y="206"/>
                  </a:cubicBezTo>
                  <a:cubicBezTo>
                    <a:pt x="126" y="202"/>
                    <a:pt x="128" y="198"/>
                    <a:pt x="130" y="195"/>
                  </a:cubicBezTo>
                  <a:cubicBezTo>
                    <a:pt x="138" y="185"/>
                    <a:pt x="148" y="177"/>
                    <a:pt x="159" y="172"/>
                  </a:cubicBezTo>
                  <a:cubicBezTo>
                    <a:pt x="176" y="165"/>
                    <a:pt x="186" y="152"/>
                    <a:pt x="187" y="131"/>
                  </a:cubicBezTo>
                  <a:cubicBezTo>
                    <a:pt x="187" y="130"/>
                    <a:pt x="187" y="129"/>
                    <a:pt x="187" y="127"/>
                  </a:cubicBezTo>
                  <a:cubicBezTo>
                    <a:pt x="187" y="125"/>
                    <a:pt x="188" y="122"/>
                    <a:pt x="189" y="120"/>
                  </a:cubicBezTo>
                  <a:cubicBezTo>
                    <a:pt x="191" y="112"/>
                    <a:pt x="194" y="106"/>
                    <a:pt x="199" y="100"/>
                  </a:cubicBezTo>
                  <a:cubicBezTo>
                    <a:pt x="208" y="90"/>
                    <a:pt x="216" y="79"/>
                    <a:pt x="225" y="70"/>
                  </a:cubicBezTo>
                  <a:cubicBezTo>
                    <a:pt x="236" y="59"/>
                    <a:pt x="247" y="52"/>
                    <a:pt x="260" y="50"/>
                  </a:cubicBezTo>
                  <a:cubicBezTo>
                    <a:pt x="263" y="49"/>
                    <a:pt x="266" y="49"/>
                    <a:pt x="269" y="49"/>
                  </a:cubicBezTo>
                  <a:cubicBezTo>
                    <a:pt x="275" y="49"/>
                    <a:pt x="282" y="50"/>
                    <a:pt x="289" y="52"/>
                  </a:cubicBezTo>
                  <a:cubicBezTo>
                    <a:pt x="291" y="53"/>
                    <a:pt x="294" y="52"/>
                    <a:pt x="298" y="52"/>
                  </a:cubicBezTo>
                  <a:cubicBezTo>
                    <a:pt x="299" y="41"/>
                    <a:pt x="294" y="34"/>
                    <a:pt x="288" y="29"/>
                  </a:cubicBezTo>
                  <a:cubicBezTo>
                    <a:pt x="281" y="23"/>
                    <a:pt x="275" y="17"/>
                    <a:pt x="267" y="13"/>
                  </a:cubicBezTo>
                  <a:cubicBezTo>
                    <a:pt x="265" y="12"/>
                    <a:pt x="263" y="11"/>
                    <a:pt x="261" y="10"/>
                  </a:cubicBezTo>
                  <a:cubicBezTo>
                    <a:pt x="249" y="3"/>
                    <a:pt x="236" y="0"/>
                    <a:pt x="222" y="2"/>
                  </a:cubicBezTo>
                  <a:cubicBezTo>
                    <a:pt x="221" y="2"/>
                    <a:pt x="221" y="2"/>
                    <a:pt x="220" y="2"/>
                  </a:cubicBezTo>
                  <a:cubicBezTo>
                    <a:pt x="218" y="2"/>
                    <a:pt x="216" y="3"/>
                    <a:pt x="214" y="3"/>
                  </a:cubicBezTo>
                  <a:cubicBezTo>
                    <a:pt x="181" y="9"/>
                    <a:pt x="154" y="26"/>
                    <a:pt x="130" y="50"/>
                  </a:cubicBezTo>
                  <a:cubicBezTo>
                    <a:pt x="128" y="52"/>
                    <a:pt x="126" y="54"/>
                    <a:pt x="124" y="56"/>
                  </a:cubicBezTo>
                  <a:cubicBezTo>
                    <a:pt x="123" y="57"/>
                    <a:pt x="121" y="59"/>
                    <a:pt x="120" y="61"/>
                  </a:cubicBezTo>
                  <a:cubicBezTo>
                    <a:pt x="117" y="64"/>
                    <a:pt x="114" y="67"/>
                    <a:pt x="111" y="70"/>
                  </a:cubicBezTo>
                  <a:cubicBezTo>
                    <a:pt x="95" y="63"/>
                    <a:pt x="80" y="61"/>
                    <a:pt x="65" y="63"/>
                  </a:cubicBezTo>
                  <a:cubicBezTo>
                    <a:pt x="61" y="64"/>
                    <a:pt x="56" y="65"/>
                    <a:pt x="52" y="67"/>
                  </a:cubicBezTo>
                  <a:cubicBezTo>
                    <a:pt x="48" y="68"/>
                    <a:pt x="45" y="70"/>
                    <a:pt x="41" y="73"/>
                  </a:cubicBezTo>
                  <a:cubicBezTo>
                    <a:pt x="41" y="75"/>
                    <a:pt x="41" y="77"/>
                    <a:pt x="40" y="79"/>
                  </a:cubicBezTo>
                  <a:cubicBezTo>
                    <a:pt x="40" y="82"/>
                    <a:pt x="40" y="85"/>
                    <a:pt x="40" y="88"/>
                  </a:cubicBezTo>
                  <a:cubicBezTo>
                    <a:pt x="39" y="93"/>
                    <a:pt x="39" y="97"/>
                    <a:pt x="38" y="102"/>
                  </a:cubicBezTo>
                  <a:cubicBezTo>
                    <a:pt x="36" y="106"/>
                    <a:pt x="35" y="111"/>
                    <a:pt x="33" y="115"/>
                  </a:cubicBezTo>
                  <a:cubicBezTo>
                    <a:pt x="32" y="117"/>
                    <a:pt x="30" y="119"/>
                    <a:pt x="29" y="121"/>
                  </a:cubicBezTo>
                  <a:cubicBezTo>
                    <a:pt x="28" y="123"/>
                    <a:pt x="27" y="125"/>
                    <a:pt x="26" y="127"/>
                  </a:cubicBezTo>
                  <a:cubicBezTo>
                    <a:pt x="0" y="163"/>
                    <a:pt x="2" y="205"/>
                    <a:pt x="14" y="248"/>
                  </a:cubicBezTo>
                  <a:cubicBezTo>
                    <a:pt x="14" y="248"/>
                    <a:pt x="14" y="249"/>
                    <a:pt x="15" y="250"/>
                  </a:cubicBezTo>
                  <a:cubicBezTo>
                    <a:pt x="16" y="254"/>
                    <a:pt x="17" y="257"/>
                    <a:pt x="18" y="261"/>
                  </a:cubicBezTo>
                  <a:cubicBezTo>
                    <a:pt x="23" y="274"/>
                    <a:pt x="29" y="286"/>
                    <a:pt x="34" y="300"/>
                  </a:cubicBezTo>
                  <a:cubicBezTo>
                    <a:pt x="34" y="302"/>
                    <a:pt x="33" y="305"/>
                    <a:pt x="32" y="308"/>
                  </a:cubicBezTo>
                  <a:cubicBezTo>
                    <a:pt x="22" y="339"/>
                    <a:pt x="19" y="369"/>
                    <a:pt x="22" y="399"/>
                  </a:cubicBezTo>
                  <a:cubicBezTo>
                    <a:pt x="22" y="401"/>
                    <a:pt x="22" y="404"/>
                    <a:pt x="23" y="407"/>
                  </a:cubicBezTo>
                  <a:cubicBezTo>
                    <a:pt x="23" y="407"/>
                    <a:pt x="23" y="407"/>
                    <a:pt x="23" y="407"/>
                  </a:cubicBezTo>
                  <a:cubicBezTo>
                    <a:pt x="23" y="411"/>
                    <a:pt x="24" y="415"/>
                    <a:pt x="25" y="418"/>
                  </a:cubicBezTo>
                  <a:cubicBezTo>
                    <a:pt x="29" y="441"/>
                    <a:pt x="37" y="464"/>
                    <a:pt x="48" y="487"/>
                  </a:cubicBezTo>
                  <a:cubicBezTo>
                    <a:pt x="52" y="495"/>
                    <a:pt x="56" y="503"/>
                    <a:pt x="61" y="510"/>
                  </a:cubicBezTo>
                  <a:cubicBezTo>
                    <a:pt x="62" y="512"/>
                    <a:pt x="63" y="514"/>
                    <a:pt x="64" y="516"/>
                  </a:cubicBezTo>
                  <a:cubicBezTo>
                    <a:pt x="72" y="528"/>
                    <a:pt x="80" y="539"/>
                    <a:pt x="89" y="551"/>
                  </a:cubicBezTo>
                  <a:cubicBezTo>
                    <a:pt x="98" y="563"/>
                    <a:pt x="107" y="576"/>
                    <a:pt x="114" y="589"/>
                  </a:cubicBezTo>
                  <a:cubicBezTo>
                    <a:pt x="116" y="594"/>
                    <a:pt x="118" y="598"/>
                    <a:pt x="120" y="602"/>
                  </a:cubicBezTo>
                  <a:cubicBezTo>
                    <a:pt x="122" y="604"/>
                    <a:pt x="123" y="606"/>
                    <a:pt x="124" y="608"/>
                  </a:cubicBezTo>
                  <a:cubicBezTo>
                    <a:pt x="134" y="625"/>
                    <a:pt x="145" y="642"/>
                    <a:pt x="159" y="656"/>
                  </a:cubicBezTo>
                  <a:cubicBezTo>
                    <a:pt x="169" y="666"/>
                    <a:pt x="178" y="676"/>
                    <a:pt x="188" y="686"/>
                  </a:cubicBezTo>
                  <a:cubicBezTo>
                    <a:pt x="189" y="687"/>
                    <a:pt x="191" y="689"/>
                    <a:pt x="192" y="690"/>
                  </a:cubicBezTo>
                  <a:cubicBezTo>
                    <a:pt x="201" y="699"/>
                    <a:pt x="210" y="708"/>
                    <a:pt x="219" y="716"/>
                  </a:cubicBezTo>
                  <a:cubicBezTo>
                    <a:pt x="226" y="723"/>
                    <a:pt x="233" y="730"/>
                    <a:pt x="245" y="7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9" name="Freeform 13"/>
            <p:cNvSpPr/>
            <p:nvPr>
              <p:custDataLst>
                <p:tags r:id="rId10"/>
              </p:custDataLst>
            </p:nvPr>
          </p:nvSpPr>
          <p:spPr bwMode="auto">
            <a:xfrm>
              <a:off x="4383088" y="2473325"/>
              <a:ext cx="1058863" cy="1336675"/>
            </a:xfrm>
            <a:custGeom>
              <a:avLst/>
              <a:gdLst>
                <a:gd name="T0" fmla="*/ 175 w 282"/>
                <a:gd name="T1" fmla="*/ 352 h 356"/>
                <a:gd name="T2" fmla="*/ 205 w 282"/>
                <a:gd name="T3" fmla="*/ 356 h 356"/>
                <a:gd name="T4" fmla="*/ 214 w 282"/>
                <a:gd name="T5" fmla="*/ 356 h 356"/>
                <a:gd name="T6" fmla="*/ 243 w 282"/>
                <a:gd name="T7" fmla="*/ 355 h 356"/>
                <a:gd name="T8" fmla="*/ 253 w 282"/>
                <a:gd name="T9" fmla="*/ 354 h 356"/>
                <a:gd name="T10" fmla="*/ 257 w 282"/>
                <a:gd name="T11" fmla="*/ 353 h 356"/>
                <a:gd name="T12" fmla="*/ 282 w 282"/>
                <a:gd name="T13" fmla="*/ 349 h 356"/>
                <a:gd name="T14" fmla="*/ 278 w 282"/>
                <a:gd name="T15" fmla="*/ 337 h 356"/>
                <a:gd name="T16" fmla="*/ 275 w 282"/>
                <a:gd name="T17" fmla="*/ 331 h 356"/>
                <a:gd name="T18" fmla="*/ 273 w 282"/>
                <a:gd name="T19" fmla="*/ 325 h 356"/>
                <a:gd name="T20" fmla="*/ 253 w 282"/>
                <a:gd name="T21" fmla="*/ 252 h 356"/>
                <a:gd name="T22" fmla="*/ 252 w 282"/>
                <a:gd name="T23" fmla="*/ 242 h 356"/>
                <a:gd name="T24" fmla="*/ 252 w 282"/>
                <a:gd name="T25" fmla="*/ 204 h 356"/>
                <a:gd name="T26" fmla="*/ 253 w 282"/>
                <a:gd name="T27" fmla="*/ 193 h 356"/>
                <a:gd name="T28" fmla="*/ 255 w 282"/>
                <a:gd name="T29" fmla="*/ 183 h 356"/>
                <a:gd name="T30" fmla="*/ 263 w 282"/>
                <a:gd name="T31" fmla="*/ 140 h 356"/>
                <a:gd name="T32" fmla="*/ 266 w 282"/>
                <a:gd name="T33" fmla="*/ 115 h 356"/>
                <a:gd name="T34" fmla="*/ 267 w 282"/>
                <a:gd name="T35" fmla="*/ 110 h 356"/>
                <a:gd name="T36" fmla="*/ 267 w 282"/>
                <a:gd name="T37" fmla="*/ 106 h 356"/>
                <a:gd name="T38" fmla="*/ 240 w 282"/>
                <a:gd name="T39" fmla="*/ 65 h 356"/>
                <a:gd name="T40" fmla="*/ 232 w 282"/>
                <a:gd name="T41" fmla="*/ 64 h 356"/>
                <a:gd name="T42" fmla="*/ 226 w 282"/>
                <a:gd name="T43" fmla="*/ 64 h 356"/>
                <a:gd name="T44" fmla="*/ 224 w 282"/>
                <a:gd name="T45" fmla="*/ 64 h 356"/>
                <a:gd name="T46" fmla="*/ 215 w 282"/>
                <a:gd name="T47" fmla="*/ 65 h 356"/>
                <a:gd name="T48" fmla="*/ 181 w 282"/>
                <a:gd name="T49" fmla="*/ 70 h 356"/>
                <a:gd name="T50" fmla="*/ 141 w 282"/>
                <a:gd name="T51" fmla="*/ 80 h 356"/>
                <a:gd name="T52" fmla="*/ 85 w 282"/>
                <a:gd name="T53" fmla="*/ 76 h 356"/>
                <a:gd name="T54" fmla="*/ 67 w 282"/>
                <a:gd name="T55" fmla="*/ 68 h 356"/>
                <a:gd name="T56" fmla="*/ 23 w 282"/>
                <a:gd name="T57" fmla="*/ 24 h 356"/>
                <a:gd name="T58" fmla="*/ 22 w 282"/>
                <a:gd name="T59" fmla="*/ 22 h 356"/>
                <a:gd name="T60" fmla="*/ 10 w 282"/>
                <a:gd name="T61" fmla="*/ 2 h 356"/>
                <a:gd name="T62" fmla="*/ 9 w 282"/>
                <a:gd name="T63" fmla="*/ 0 h 356"/>
                <a:gd name="T64" fmla="*/ 9 w 282"/>
                <a:gd name="T65" fmla="*/ 1 h 356"/>
                <a:gd name="T66" fmla="*/ 6 w 282"/>
                <a:gd name="T67" fmla="*/ 7 h 356"/>
                <a:gd name="T68" fmla="*/ 0 w 282"/>
                <a:gd name="T69" fmla="*/ 46 h 356"/>
                <a:gd name="T70" fmla="*/ 13 w 282"/>
                <a:gd name="T71" fmla="*/ 125 h 356"/>
                <a:gd name="T72" fmla="*/ 14 w 282"/>
                <a:gd name="T73" fmla="*/ 129 h 356"/>
                <a:gd name="T74" fmla="*/ 17 w 282"/>
                <a:gd name="T75" fmla="*/ 136 h 356"/>
                <a:gd name="T76" fmla="*/ 28 w 282"/>
                <a:gd name="T77" fmla="*/ 170 h 356"/>
                <a:gd name="T78" fmla="*/ 28 w 282"/>
                <a:gd name="T79" fmla="*/ 173 h 356"/>
                <a:gd name="T80" fmla="*/ 32 w 282"/>
                <a:gd name="T81" fmla="*/ 184 h 356"/>
                <a:gd name="T82" fmla="*/ 55 w 282"/>
                <a:gd name="T83" fmla="*/ 240 h 356"/>
                <a:gd name="T84" fmla="*/ 58 w 282"/>
                <a:gd name="T85" fmla="*/ 246 h 356"/>
                <a:gd name="T86" fmla="*/ 75 w 282"/>
                <a:gd name="T87" fmla="*/ 277 h 356"/>
                <a:gd name="T88" fmla="*/ 95 w 282"/>
                <a:gd name="T89" fmla="*/ 304 h 356"/>
                <a:gd name="T90" fmla="*/ 119 w 282"/>
                <a:gd name="T91" fmla="*/ 327 h 356"/>
                <a:gd name="T92" fmla="*/ 124 w 282"/>
                <a:gd name="T93" fmla="*/ 331 h 356"/>
                <a:gd name="T94" fmla="*/ 175 w 282"/>
                <a:gd name="T95" fmla="*/ 35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356">
                  <a:moveTo>
                    <a:pt x="175" y="352"/>
                  </a:moveTo>
                  <a:cubicBezTo>
                    <a:pt x="185" y="354"/>
                    <a:pt x="195" y="355"/>
                    <a:pt x="205" y="356"/>
                  </a:cubicBezTo>
                  <a:cubicBezTo>
                    <a:pt x="208" y="356"/>
                    <a:pt x="211" y="356"/>
                    <a:pt x="214" y="356"/>
                  </a:cubicBezTo>
                  <a:cubicBezTo>
                    <a:pt x="224" y="356"/>
                    <a:pt x="233" y="355"/>
                    <a:pt x="243" y="355"/>
                  </a:cubicBezTo>
                  <a:cubicBezTo>
                    <a:pt x="246" y="354"/>
                    <a:pt x="250" y="354"/>
                    <a:pt x="253" y="354"/>
                  </a:cubicBezTo>
                  <a:cubicBezTo>
                    <a:pt x="254" y="353"/>
                    <a:pt x="256" y="353"/>
                    <a:pt x="257" y="353"/>
                  </a:cubicBezTo>
                  <a:cubicBezTo>
                    <a:pt x="265" y="352"/>
                    <a:pt x="273" y="351"/>
                    <a:pt x="282" y="349"/>
                  </a:cubicBezTo>
                  <a:cubicBezTo>
                    <a:pt x="281" y="345"/>
                    <a:pt x="280" y="341"/>
                    <a:pt x="278" y="337"/>
                  </a:cubicBezTo>
                  <a:cubicBezTo>
                    <a:pt x="277" y="335"/>
                    <a:pt x="276" y="333"/>
                    <a:pt x="275" y="331"/>
                  </a:cubicBezTo>
                  <a:cubicBezTo>
                    <a:pt x="274" y="329"/>
                    <a:pt x="273" y="327"/>
                    <a:pt x="273" y="325"/>
                  </a:cubicBezTo>
                  <a:cubicBezTo>
                    <a:pt x="263" y="301"/>
                    <a:pt x="256" y="277"/>
                    <a:pt x="253" y="252"/>
                  </a:cubicBezTo>
                  <a:cubicBezTo>
                    <a:pt x="252" y="249"/>
                    <a:pt x="252" y="245"/>
                    <a:pt x="252" y="242"/>
                  </a:cubicBezTo>
                  <a:cubicBezTo>
                    <a:pt x="251" y="229"/>
                    <a:pt x="251" y="217"/>
                    <a:pt x="252" y="204"/>
                  </a:cubicBezTo>
                  <a:cubicBezTo>
                    <a:pt x="252" y="200"/>
                    <a:pt x="253" y="197"/>
                    <a:pt x="253" y="193"/>
                  </a:cubicBezTo>
                  <a:cubicBezTo>
                    <a:pt x="254" y="190"/>
                    <a:pt x="254" y="187"/>
                    <a:pt x="255" y="183"/>
                  </a:cubicBezTo>
                  <a:cubicBezTo>
                    <a:pt x="258" y="169"/>
                    <a:pt x="260" y="155"/>
                    <a:pt x="263" y="140"/>
                  </a:cubicBezTo>
                  <a:cubicBezTo>
                    <a:pt x="264" y="132"/>
                    <a:pt x="265" y="123"/>
                    <a:pt x="266" y="115"/>
                  </a:cubicBezTo>
                  <a:cubicBezTo>
                    <a:pt x="266" y="113"/>
                    <a:pt x="266" y="111"/>
                    <a:pt x="267" y="110"/>
                  </a:cubicBezTo>
                  <a:cubicBezTo>
                    <a:pt x="267" y="108"/>
                    <a:pt x="267" y="107"/>
                    <a:pt x="267" y="106"/>
                  </a:cubicBezTo>
                  <a:cubicBezTo>
                    <a:pt x="269" y="75"/>
                    <a:pt x="263" y="67"/>
                    <a:pt x="240" y="65"/>
                  </a:cubicBezTo>
                  <a:cubicBezTo>
                    <a:pt x="238" y="65"/>
                    <a:pt x="235" y="64"/>
                    <a:pt x="232" y="64"/>
                  </a:cubicBezTo>
                  <a:cubicBezTo>
                    <a:pt x="230" y="64"/>
                    <a:pt x="228" y="64"/>
                    <a:pt x="226" y="64"/>
                  </a:cubicBezTo>
                  <a:cubicBezTo>
                    <a:pt x="225" y="64"/>
                    <a:pt x="225" y="64"/>
                    <a:pt x="224" y="64"/>
                  </a:cubicBezTo>
                  <a:cubicBezTo>
                    <a:pt x="221" y="64"/>
                    <a:pt x="218" y="64"/>
                    <a:pt x="215" y="65"/>
                  </a:cubicBezTo>
                  <a:cubicBezTo>
                    <a:pt x="204" y="66"/>
                    <a:pt x="192" y="68"/>
                    <a:pt x="181" y="70"/>
                  </a:cubicBezTo>
                  <a:cubicBezTo>
                    <a:pt x="167" y="73"/>
                    <a:pt x="154" y="77"/>
                    <a:pt x="141" y="80"/>
                  </a:cubicBezTo>
                  <a:cubicBezTo>
                    <a:pt x="122" y="84"/>
                    <a:pt x="103" y="82"/>
                    <a:pt x="85" y="76"/>
                  </a:cubicBezTo>
                  <a:cubicBezTo>
                    <a:pt x="79" y="74"/>
                    <a:pt x="73" y="71"/>
                    <a:pt x="67" y="68"/>
                  </a:cubicBezTo>
                  <a:cubicBezTo>
                    <a:pt x="49" y="58"/>
                    <a:pt x="34" y="43"/>
                    <a:pt x="23" y="24"/>
                  </a:cubicBezTo>
                  <a:cubicBezTo>
                    <a:pt x="23" y="23"/>
                    <a:pt x="22" y="23"/>
                    <a:pt x="22" y="22"/>
                  </a:cubicBezTo>
                  <a:cubicBezTo>
                    <a:pt x="18" y="15"/>
                    <a:pt x="14" y="9"/>
                    <a:pt x="10" y="2"/>
                  </a:cubicBezTo>
                  <a:cubicBezTo>
                    <a:pt x="10" y="1"/>
                    <a:pt x="9" y="1"/>
                    <a:pt x="9" y="0"/>
                  </a:cubicBezTo>
                  <a:cubicBezTo>
                    <a:pt x="9" y="0"/>
                    <a:pt x="9" y="0"/>
                    <a:pt x="9" y="1"/>
                  </a:cubicBezTo>
                  <a:cubicBezTo>
                    <a:pt x="8" y="3"/>
                    <a:pt x="7" y="5"/>
                    <a:pt x="6" y="7"/>
                  </a:cubicBezTo>
                  <a:cubicBezTo>
                    <a:pt x="1" y="20"/>
                    <a:pt x="0" y="33"/>
                    <a:pt x="0" y="46"/>
                  </a:cubicBezTo>
                  <a:cubicBezTo>
                    <a:pt x="1" y="73"/>
                    <a:pt x="4" y="100"/>
                    <a:pt x="13" y="125"/>
                  </a:cubicBezTo>
                  <a:cubicBezTo>
                    <a:pt x="14" y="127"/>
                    <a:pt x="14" y="128"/>
                    <a:pt x="14" y="129"/>
                  </a:cubicBezTo>
                  <a:cubicBezTo>
                    <a:pt x="15" y="132"/>
                    <a:pt x="16" y="134"/>
                    <a:pt x="17" y="136"/>
                  </a:cubicBezTo>
                  <a:cubicBezTo>
                    <a:pt x="21" y="147"/>
                    <a:pt x="24" y="159"/>
                    <a:pt x="28" y="170"/>
                  </a:cubicBezTo>
                  <a:cubicBezTo>
                    <a:pt x="28" y="171"/>
                    <a:pt x="28" y="172"/>
                    <a:pt x="28" y="173"/>
                  </a:cubicBezTo>
                  <a:cubicBezTo>
                    <a:pt x="30" y="176"/>
                    <a:pt x="31" y="180"/>
                    <a:pt x="32" y="184"/>
                  </a:cubicBezTo>
                  <a:cubicBezTo>
                    <a:pt x="39" y="203"/>
                    <a:pt x="46" y="222"/>
                    <a:pt x="55" y="240"/>
                  </a:cubicBezTo>
                  <a:cubicBezTo>
                    <a:pt x="56" y="242"/>
                    <a:pt x="57" y="244"/>
                    <a:pt x="58" y="246"/>
                  </a:cubicBezTo>
                  <a:cubicBezTo>
                    <a:pt x="63" y="256"/>
                    <a:pt x="69" y="267"/>
                    <a:pt x="75" y="277"/>
                  </a:cubicBezTo>
                  <a:cubicBezTo>
                    <a:pt x="81" y="286"/>
                    <a:pt x="88" y="295"/>
                    <a:pt x="95" y="304"/>
                  </a:cubicBezTo>
                  <a:cubicBezTo>
                    <a:pt x="102" y="313"/>
                    <a:pt x="110" y="321"/>
                    <a:pt x="119" y="327"/>
                  </a:cubicBezTo>
                  <a:cubicBezTo>
                    <a:pt x="121" y="328"/>
                    <a:pt x="122" y="330"/>
                    <a:pt x="124" y="331"/>
                  </a:cubicBezTo>
                  <a:cubicBezTo>
                    <a:pt x="139" y="341"/>
                    <a:pt x="156" y="348"/>
                    <a:pt x="175"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0" name="Freeform 14"/>
            <p:cNvSpPr/>
            <p:nvPr>
              <p:custDataLst>
                <p:tags r:id="rId11"/>
              </p:custDataLst>
            </p:nvPr>
          </p:nvSpPr>
          <p:spPr bwMode="auto">
            <a:xfrm>
              <a:off x="5438776" y="1181100"/>
              <a:ext cx="1198563" cy="1638300"/>
            </a:xfrm>
            <a:custGeom>
              <a:avLst/>
              <a:gdLst>
                <a:gd name="T0" fmla="*/ 12 w 319"/>
                <a:gd name="T1" fmla="*/ 45 h 436"/>
                <a:gd name="T2" fmla="*/ 15 w 319"/>
                <a:gd name="T3" fmla="*/ 51 h 436"/>
                <a:gd name="T4" fmla="*/ 21 w 319"/>
                <a:gd name="T5" fmla="*/ 62 h 436"/>
                <a:gd name="T6" fmla="*/ 54 w 319"/>
                <a:gd name="T7" fmla="*/ 109 h 436"/>
                <a:gd name="T8" fmla="*/ 73 w 319"/>
                <a:gd name="T9" fmla="*/ 136 h 436"/>
                <a:gd name="T10" fmla="*/ 76 w 319"/>
                <a:gd name="T11" fmla="*/ 141 h 436"/>
                <a:gd name="T12" fmla="*/ 96 w 319"/>
                <a:gd name="T13" fmla="*/ 189 h 436"/>
                <a:gd name="T14" fmla="*/ 124 w 319"/>
                <a:gd name="T15" fmla="*/ 236 h 436"/>
                <a:gd name="T16" fmla="*/ 128 w 319"/>
                <a:gd name="T17" fmla="*/ 241 h 436"/>
                <a:gd name="T18" fmla="*/ 138 w 319"/>
                <a:gd name="T19" fmla="*/ 250 h 436"/>
                <a:gd name="T20" fmla="*/ 138 w 319"/>
                <a:gd name="T21" fmla="*/ 231 h 436"/>
                <a:gd name="T22" fmla="*/ 136 w 319"/>
                <a:gd name="T23" fmla="*/ 224 h 436"/>
                <a:gd name="T24" fmla="*/ 137 w 319"/>
                <a:gd name="T25" fmla="*/ 214 h 436"/>
                <a:gd name="T26" fmla="*/ 142 w 319"/>
                <a:gd name="T27" fmla="*/ 217 h 436"/>
                <a:gd name="T28" fmla="*/ 143 w 319"/>
                <a:gd name="T29" fmla="*/ 219 h 436"/>
                <a:gd name="T30" fmla="*/ 145 w 319"/>
                <a:gd name="T31" fmla="*/ 224 h 436"/>
                <a:gd name="T32" fmla="*/ 204 w 319"/>
                <a:gd name="T33" fmla="*/ 307 h 436"/>
                <a:gd name="T34" fmla="*/ 209 w 319"/>
                <a:gd name="T35" fmla="*/ 311 h 436"/>
                <a:gd name="T36" fmla="*/ 216 w 319"/>
                <a:gd name="T37" fmla="*/ 318 h 436"/>
                <a:gd name="T38" fmla="*/ 242 w 319"/>
                <a:gd name="T39" fmla="*/ 338 h 436"/>
                <a:gd name="T40" fmla="*/ 281 w 319"/>
                <a:gd name="T41" fmla="*/ 380 h 436"/>
                <a:gd name="T42" fmla="*/ 285 w 319"/>
                <a:gd name="T43" fmla="*/ 386 h 436"/>
                <a:gd name="T44" fmla="*/ 298 w 319"/>
                <a:gd name="T45" fmla="*/ 411 h 436"/>
                <a:gd name="T46" fmla="*/ 314 w 319"/>
                <a:gd name="T47" fmla="*/ 436 h 436"/>
                <a:gd name="T48" fmla="*/ 316 w 319"/>
                <a:gd name="T49" fmla="*/ 420 h 436"/>
                <a:gd name="T50" fmla="*/ 316 w 319"/>
                <a:gd name="T51" fmla="*/ 374 h 436"/>
                <a:gd name="T52" fmla="*/ 319 w 319"/>
                <a:gd name="T53" fmla="*/ 353 h 436"/>
                <a:gd name="T54" fmla="*/ 318 w 319"/>
                <a:gd name="T55" fmla="*/ 344 h 436"/>
                <a:gd name="T56" fmla="*/ 318 w 319"/>
                <a:gd name="T57" fmla="*/ 338 h 436"/>
                <a:gd name="T58" fmla="*/ 317 w 319"/>
                <a:gd name="T59" fmla="*/ 328 h 436"/>
                <a:gd name="T60" fmla="*/ 304 w 319"/>
                <a:gd name="T61" fmla="*/ 285 h 436"/>
                <a:gd name="T62" fmla="*/ 281 w 319"/>
                <a:gd name="T63" fmla="*/ 239 h 436"/>
                <a:gd name="T64" fmla="*/ 278 w 319"/>
                <a:gd name="T65" fmla="*/ 233 h 436"/>
                <a:gd name="T66" fmla="*/ 219 w 319"/>
                <a:gd name="T67" fmla="*/ 150 h 436"/>
                <a:gd name="T68" fmla="*/ 215 w 319"/>
                <a:gd name="T69" fmla="*/ 145 h 436"/>
                <a:gd name="T70" fmla="*/ 214 w 319"/>
                <a:gd name="T71" fmla="*/ 144 h 436"/>
                <a:gd name="T72" fmla="*/ 184 w 319"/>
                <a:gd name="T73" fmla="*/ 108 h 436"/>
                <a:gd name="T74" fmla="*/ 147 w 319"/>
                <a:gd name="T75" fmla="*/ 71 h 436"/>
                <a:gd name="T76" fmla="*/ 143 w 319"/>
                <a:gd name="T77" fmla="*/ 66 h 436"/>
                <a:gd name="T78" fmla="*/ 99 w 319"/>
                <a:gd name="T79" fmla="*/ 37 h 436"/>
                <a:gd name="T80" fmla="*/ 50 w 319"/>
                <a:gd name="T81" fmla="*/ 21 h 436"/>
                <a:gd name="T82" fmla="*/ 46 w 319"/>
                <a:gd name="T83" fmla="*/ 20 h 436"/>
                <a:gd name="T84" fmla="*/ 39 w 319"/>
                <a:gd name="T85" fmla="*/ 19 h 436"/>
                <a:gd name="T86" fmla="*/ 0 w 319"/>
                <a:gd name="T87" fmla="*/ 0 h 436"/>
                <a:gd name="T88" fmla="*/ 2 w 319"/>
                <a:gd name="T89" fmla="*/ 15 h 436"/>
                <a:gd name="T90" fmla="*/ 6 w 319"/>
                <a:gd name="T91" fmla="*/ 27 h 436"/>
                <a:gd name="T92" fmla="*/ 12 w 319"/>
                <a:gd name="T93" fmla="*/ 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436">
                  <a:moveTo>
                    <a:pt x="12" y="45"/>
                  </a:moveTo>
                  <a:cubicBezTo>
                    <a:pt x="13" y="47"/>
                    <a:pt x="14" y="49"/>
                    <a:pt x="15" y="51"/>
                  </a:cubicBezTo>
                  <a:cubicBezTo>
                    <a:pt x="17" y="55"/>
                    <a:pt x="19" y="59"/>
                    <a:pt x="21" y="62"/>
                  </a:cubicBezTo>
                  <a:cubicBezTo>
                    <a:pt x="32" y="78"/>
                    <a:pt x="42" y="94"/>
                    <a:pt x="54" y="109"/>
                  </a:cubicBezTo>
                  <a:cubicBezTo>
                    <a:pt x="61" y="118"/>
                    <a:pt x="67" y="126"/>
                    <a:pt x="73" y="136"/>
                  </a:cubicBezTo>
                  <a:cubicBezTo>
                    <a:pt x="74" y="138"/>
                    <a:pt x="75" y="139"/>
                    <a:pt x="76" y="141"/>
                  </a:cubicBezTo>
                  <a:cubicBezTo>
                    <a:pt x="85" y="156"/>
                    <a:pt x="91" y="172"/>
                    <a:pt x="96" y="189"/>
                  </a:cubicBezTo>
                  <a:cubicBezTo>
                    <a:pt x="101" y="207"/>
                    <a:pt x="111" y="222"/>
                    <a:pt x="124" y="236"/>
                  </a:cubicBezTo>
                  <a:cubicBezTo>
                    <a:pt x="125" y="238"/>
                    <a:pt x="127" y="239"/>
                    <a:pt x="128" y="241"/>
                  </a:cubicBezTo>
                  <a:cubicBezTo>
                    <a:pt x="131" y="244"/>
                    <a:pt x="135" y="247"/>
                    <a:pt x="138" y="250"/>
                  </a:cubicBezTo>
                  <a:cubicBezTo>
                    <a:pt x="141" y="243"/>
                    <a:pt x="139" y="237"/>
                    <a:pt x="138" y="231"/>
                  </a:cubicBezTo>
                  <a:cubicBezTo>
                    <a:pt x="137" y="229"/>
                    <a:pt x="136" y="226"/>
                    <a:pt x="136" y="224"/>
                  </a:cubicBezTo>
                  <a:cubicBezTo>
                    <a:pt x="136" y="220"/>
                    <a:pt x="136" y="217"/>
                    <a:pt x="137" y="214"/>
                  </a:cubicBezTo>
                  <a:cubicBezTo>
                    <a:pt x="141" y="212"/>
                    <a:pt x="142" y="215"/>
                    <a:pt x="142" y="217"/>
                  </a:cubicBezTo>
                  <a:cubicBezTo>
                    <a:pt x="143" y="218"/>
                    <a:pt x="143" y="219"/>
                    <a:pt x="143" y="219"/>
                  </a:cubicBezTo>
                  <a:cubicBezTo>
                    <a:pt x="144" y="221"/>
                    <a:pt x="144" y="222"/>
                    <a:pt x="145" y="224"/>
                  </a:cubicBezTo>
                  <a:cubicBezTo>
                    <a:pt x="159" y="257"/>
                    <a:pt x="179" y="284"/>
                    <a:pt x="204" y="307"/>
                  </a:cubicBezTo>
                  <a:cubicBezTo>
                    <a:pt x="205" y="308"/>
                    <a:pt x="207" y="310"/>
                    <a:pt x="209" y="311"/>
                  </a:cubicBezTo>
                  <a:cubicBezTo>
                    <a:pt x="211" y="313"/>
                    <a:pt x="214" y="315"/>
                    <a:pt x="216" y="318"/>
                  </a:cubicBezTo>
                  <a:cubicBezTo>
                    <a:pt x="225" y="325"/>
                    <a:pt x="233" y="332"/>
                    <a:pt x="242" y="338"/>
                  </a:cubicBezTo>
                  <a:cubicBezTo>
                    <a:pt x="258" y="350"/>
                    <a:pt x="271" y="364"/>
                    <a:pt x="281" y="380"/>
                  </a:cubicBezTo>
                  <a:cubicBezTo>
                    <a:pt x="283" y="382"/>
                    <a:pt x="284" y="384"/>
                    <a:pt x="285" y="386"/>
                  </a:cubicBezTo>
                  <a:cubicBezTo>
                    <a:pt x="290" y="394"/>
                    <a:pt x="294" y="402"/>
                    <a:pt x="298" y="411"/>
                  </a:cubicBezTo>
                  <a:cubicBezTo>
                    <a:pt x="302" y="419"/>
                    <a:pt x="305" y="428"/>
                    <a:pt x="314" y="436"/>
                  </a:cubicBezTo>
                  <a:cubicBezTo>
                    <a:pt x="315" y="430"/>
                    <a:pt x="316" y="425"/>
                    <a:pt x="316" y="420"/>
                  </a:cubicBezTo>
                  <a:cubicBezTo>
                    <a:pt x="314" y="405"/>
                    <a:pt x="314" y="389"/>
                    <a:pt x="316" y="374"/>
                  </a:cubicBezTo>
                  <a:cubicBezTo>
                    <a:pt x="318" y="367"/>
                    <a:pt x="318" y="360"/>
                    <a:pt x="319" y="353"/>
                  </a:cubicBezTo>
                  <a:cubicBezTo>
                    <a:pt x="319" y="350"/>
                    <a:pt x="319" y="347"/>
                    <a:pt x="318" y="344"/>
                  </a:cubicBezTo>
                  <a:cubicBezTo>
                    <a:pt x="318" y="342"/>
                    <a:pt x="318" y="340"/>
                    <a:pt x="318" y="338"/>
                  </a:cubicBezTo>
                  <a:cubicBezTo>
                    <a:pt x="318" y="335"/>
                    <a:pt x="317" y="331"/>
                    <a:pt x="317" y="328"/>
                  </a:cubicBezTo>
                  <a:cubicBezTo>
                    <a:pt x="314" y="313"/>
                    <a:pt x="310" y="299"/>
                    <a:pt x="304" y="285"/>
                  </a:cubicBezTo>
                  <a:cubicBezTo>
                    <a:pt x="297" y="269"/>
                    <a:pt x="290" y="254"/>
                    <a:pt x="281" y="239"/>
                  </a:cubicBezTo>
                  <a:cubicBezTo>
                    <a:pt x="280" y="237"/>
                    <a:pt x="279" y="235"/>
                    <a:pt x="278" y="233"/>
                  </a:cubicBezTo>
                  <a:cubicBezTo>
                    <a:pt x="261" y="203"/>
                    <a:pt x="242" y="176"/>
                    <a:pt x="219" y="150"/>
                  </a:cubicBezTo>
                  <a:cubicBezTo>
                    <a:pt x="218" y="148"/>
                    <a:pt x="217" y="146"/>
                    <a:pt x="215" y="145"/>
                  </a:cubicBezTo>
                  <a:cubicBezTo>
                    <a:pt x="215" y="144"/>
                    <a:pt x="215" y="144"/>
                    <a:pt x="214" y="144"/>
                  </a:cubicBezTo>
                  <a:cubicBezTo>
                    <a:pt x="204" y="132"/>
                    <a:pt x="194" y="120"/>
                    <a:pt x="184" y="108"/>
                  </a:cubicBezTo>
                  <a:cubicBezTo>
                    <a:pt x="173" y="95"/>
                    <a:pt x="160" y="82"/>
                    <a:pt x="147" y="71"/>
                  </a:cubicBezTo>
                  <a:cubicBezTo>
                    <a:pt x="146" y="69"/>
                    <a:pt x="144" y="68"/>
                    <a:pt x="143" y="66"/>
                  </a:cubicBezTo>
                  <a:cubicBezTo>
                    <a:pt x="129" y="55"/>
                    <a:pt x="115" y="45"/>
                    <a:pt x="99" y="37"/>
                  </a:cubicBezTo>
                  <a:cubicBezTo>
                    <a:pt x="83" y="29"/>
                    <a:pt x="68" y="23"/>
                    <a:pt x="50" y="21"/>
                  </a:cubicBezTo>
                  <a:cubicBezTo>
                    <a:pt x="49" y="21"/>
                    <a:pt x="48" y="21"/>
                    <a:pt x="46" y="20"/>
                  </a:cubicBezTo>
                  <a:cubicBezTo>
                    <a:pt x="44" y="20"/>
                    <a:pt x="41" y="19"/>
                    <a:pt x="39" y="19"/>
                  </a:cubicBezTo>
                  <a:cubicBezTo>
                    <a:pt x="26" y="16"/>
                    <a:pt x="13" y="10"/>
                    <a:pt x="0" y="0"/>
                  </a:cubicBezTo>
                  <a:cubicBezTo>
                    <a:pt x="0" y="5"/>
                    <a:pt x="1" y="10"/>
                    <a:pt x="2" y="15"/>
                  </a:cubicBezTo>
                  <a:cubicBezTo>
                    <a:pt x="3" y="19"/>
                    <a:pt x="5" y="23"/>
                    <a:pt x="6" y="27"/>
                  </a:cubicBezTo>
                  <a:cubicBezTo>
                    <a:pt x="8" y="34"/>
                    <a:pt x="10" y="39"/>
                    <a:pt x="1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1" name="Freeform 15"/>
            <p:cNvSpPr/>
            <p:nvPr>
              <p:custDataLst>
                <p:tags r:id="rId12"/>
              </p:custDataLst>
            </p:nvPr>
          </p:nvSpPr>
          <p:spPr bwMode="auto">
            <a:xfrm>
              <a:off x="4275138" y="963613"/>
              <a:ext cx="1208088" cy="1760538"/>
            </a:xfrm>
            <a:custGeom>
              <a:avLst/>
              <a:gdLst>
                <a:gd name="T0" fmla="*/ 122 w 322"/>
                <a:gd name="T1" fmla="*/ 74 h 469"/>
                <a:gd name="T2" fmla="*/ 65 w 322"/>
                <a:gd name="T3" fmla="*/ 138 h 469"/>
                <a:gd name="T4" fmla="*/ 52 w 322"/>
                <a:gd name="T5" fmla="*/ 173 h 469"/>
                <a:gd name="T6" fmla="*/ 5 w 322"/>
                <a:gd name="T7" fmla="*/ 219 h 469"/>
                <a:gd name="T8" fmla="*/ 1 w 322"/>
                <a:gd name="T9" fmla="*/ 242 h 469"/>
                <a:gd name="T10" fmla="*/ 2 w 322"/>
                <a:gd name="T11" fmla="*/ 280 h 469"/>
                <a:gd name="T12" fmla="*/ 45 w 322"/>
                <a:gd name="T13" fmla="*/ 379 h 469"/>
                <a:gd name="T14" fmla="*/ 53 w 322"/>
                <a:gd name="T15" fmla="*/ 390 h 469"/>
                <a:gd name="T16" fmla="*/ 123 w 322"/>
                <a:gd name="T17" fmla="*/ 453 h 469"/>
                <a:gd name="T18" fmla="*/ 172 w 322"/>
                <a:gd name="T19" fmla="*/ 456 h 469"/>
                <a:gd name="T20" fmla="*/ 231 w 322"/>
                <a:gd name="T21" fmla="*/ 445 h 469"/>
                <a:gd name="T22" fmla="*/ 272 w 322"/>
                <a:gd name="T23" fmla="*/ 444 h 469"/>
                <a:gd name="T24" fmla="*/ 289 w 322"/>
                <a:gd name="T25" fmla="*/ 447 h 469"/>
                <a:gd name="T26" fmla="*/ 322 w 322"/>
                <a:gd name="T27" fmla="*/ 469 h 469"/>
                <a:gd name="T28" fmla="*/ 296 w 322"/>
                <a:gd name="T29" fmla="*/ 431 h 469"/>
                <a:gd name="T30" fmla="*/ 265 w 322"/>
                <a:gd name="T31" fmla="*/ 420 h 469"/>
                <a:gd name="T32" fmla="*/ 202 w 322"/>
                <a:gd name="T33" fmla="*/ 416 h 469"/>
                <a:gd name="T34" fmla="*/ 173 w 322"/>
                <a:gd name="T35" fmla="*/ 412 h 469"/>
                <a:gd name="T36" fmla="*/ 160 w 322"/>
                <a:gd name="T37" fmla="*/ 409 h 469"/>
                <a:gd name="T38" fmla="*/ 82 w 322"/>
                <a:gd name="T39" fmla="*/ 342 h 469"/>
                <a:gd name="T40" fmla="*/ 71 w 322"/>
                <a:gd name="T41" fmla="*/ 294 h 469"/>
                <a:gd name="T42" fmla="*/ 89 w 322"/>
                <a:gd name="T43" fmla="*/ 193 h 469"/>
                <a:gd name="T44" fmla="*/ 105 w 322"/>
                <a:gd name="T45" fmla="*/ 168 h 469"/>
                <a:gd name="T46" fmla="*/ 123 w 322"/>
                <a:gd name="T47" fmla="*/ 156 h 469"/>
                <a:gd name="T48" fmla="*/ 138 w 322"/>
                <a:gd name="T49" fmla="*/ 149 h 469"/>
                <a:gd name="T50" fmla="*/ 173 w 322"/>
                <a:gd name="T51" fmla="*/ 115 h 469"/>
                <a:gd name="T52" fmla="*/ 190 w 322"/>
                <a:gd name="T53" fmla="*/ 102 h 469"/>
                <a:gd name="T54" fmla="*/ 258 w 322"/>
                <a:gd name="T55" fmla="*/ 110 h 469"/>
                <a:gd name="T56" fmla="*/ 307 w 322"/>
                <a:gd name="T57" fmla="*/ 119 h 469"/>
                <a:gd name="T58" fmla="*/ 311 w 322"/>
                <a:gd name="T59" fmla="*/ 114 h 469"/>
                <a:gd name="T60" fmla="*/ 296 w 322"/>
                <a:gd name="T61" fmla="*/ 65 h 469"/>
                <a:gd name="T62" fmla="*/ 267 w 322"/>
                <a:gd name="T63" fmla="*/ 25 h 469"/>
                <a:gd name="T64" fmla="*/ 258 w 322"/>
                <a:gd name="T65" fmla="*/ 17 h 469"/>
                <a:gd name="T66" fmla="*/ 246 w 322"/>
                <a:gd name="T67" fmla="*/ 9 h 469"/>
                <a:gd name="T68" fmla="*/ 193 w 322"/>
                <a:gd name="T69" fmla="*/ 15 h 469"/>
                <a:gd name="T70" fmla="*/ 163 w 322"/>
                <a:gd name="T71" fmla="*/ 59 h 469"/>
                <a:gd name="T72" fmla="*/ 145 w 322"/>
                <a:gd name="T7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469">
                  <a:moveTo>
                    <a:pt x="143" y="67"/>
                  </a:moveTo>
                  <a:cubicBezTo>
                    <a:pt x="136" y="69"/>
                    <a:pt x="129" y="72"/>
                    <a:pt x="122" y="74"/>
                  </a:cubicBezTo>
                  <a:cubicBezTo>
                    <a:pt x="92" y="82"/>
                    <a:pt x="74" y="100"/>
                    <a:pt x="67" y="130"/>
                  </a:cubicBezTo>
                  <a:cubicBezTo>
                    <a:pt x="66" y="133"/>
                    <a:pt x="66" y="135"/>
                    <a:pt x="65" y="138"/>
                  </a:cubicBezTo>
                  <a:cubicBezTo>
                    <a:pt x="65" y="142"/>
                    <a:pt x="64" y="145"/>
                    <a:pt x="64" y="149"/>
                  </a:cubicBezTo>
                  <a:cubicBezTo>
                    <a:pt x="64" y="160"/>
                    <a:pt x="60" y="167"/>
                    <a:pt x="52" y="173"/>
                  </a:cubicBezTo>
                  <a:cubicBezTo>
                    <a:pt x="42" y="180"/>
                    <a:pt x="33" y="188"/>
                    <a:pt x="23" y="196"/>
                  </a:cubicBezTo>
                  <a:cubicBezTo>
                    <a:pt x="15" y="202"/>
                    <a:pt x="9" y="210"/>
                    <a:pt x="5" y="219"/>
                  </a:cubicBezTo>
                  <a:cubicBezTo>
                    <a:pt x="4" y="222"/>
                    <a:pt x="4" y="224"/>
                    <a:pt x="3" y="226"/>
                  </a:cubicBezTo>
                  <a:cubicBezTo>
                    <a:pt x="2" y="231"/>
                    <a:pt x="1" y="237"/>
                    <a:pt x="1" y="242"/>
                  </a:cubicBezTo>
                  <a:cubicBezTo>
                    <a:pt x="0" y="252"/>
                    <a:pt x="1" y="262"/>
                    <a:pt x="1" y="272"/>
                  </a:cubicBezTo>
                  <a:cubicBezTo>
                    <a:pt x="2" y="275"/>
                    <a:pt x="2" y="277"/>
                    <a:pt x="2" y="280"/>
                  </a:cubicBezTo>
                  <a:cubicBezTo>
                    <a:pt x="6" y="314"/>
                    <a:pt x="17" y="345"/>
                    <a:pt x="41" y="373"/>
                  </a:cubicBezTo>
                  <a:cubicBezTo>
                    <a:pt x="43" y="374"/>
                    <a:pt x="44" y="376"/>
                    <a:pt x="45" y="379"/>
                  </a:cubicBezTo>
                  <a:cubicBezTo>
                    <a:pt x="47" y="380"/>
                    <a:pt x="48" y="382"/>
                    <a:pt x="49" y="384"/>
                  </a:cubicBezTo>
                  <a:cubicBezTo>
                    <a:pt x="50" y="386"/>
                    <a:pt x="52" y="388"/>
                    <a:pt x="53" y="390"/>
                  </a:cubicBezTo>
                  <a:cubicBezTo>
                    <a:pt x="57" y="396"/>
                    <a:pt x="61" y="402"/>
                    <a:pt x="65" y="408"/>
                  </a:cubicBezTo>
                  <a:cubicBezTo>
                    <a:pt x="82" y="430"/>
                    <a:pt x="101" y="446"/>
                    <a:pt x="123" y="453"/>
                  </a:cubicBezTo>
                  <a:cubicBezTo>
                    <a:pt x="125" y="453"/>
                    <a:pt x="127" y="454"/>
                    <a:pt x="130" y="455"/>
                  </a:cubicBezTo>
                  <a:cubicBezTo>
                    <a:pt x="143" y="458"/>
                    <a:pt x="157" y="458"/>
                    <a:pt x="172" y="456"/>
                  </a:cubicBezTo>
                  <a:cubicBezTo>
                    <a:pt x="189" y="453"/>
                    <a:pt x="206" y="449"/>
                    <a:pt x="223" y="446"/>
                  </a:cubicBezTo>
                  <a:cubicBezTo>
                    <a:pt x="226" y="445"/>
                    <a:pt x="228" y="445"/>
                    <a:pt x="231" y="445"/>
                  </a:cubicBezTo>
                  <a:cubicBezTo>
                    <a:pt x="231" y="445"/>
                    <a:pt x="231" y="445"/>
                    <a:pt x="231" y="445"/>
                  </a:cubicBezTo>
                  <a:cubicBezTo>
                    <a:pt x="245" y="443"/>
                    <a:pt x="258" y="443"/>
                    <a:pt x="272" y="444"/>
                  </a:cubicBezTo>
                  <a:cubicBezTo>
                    <a:pt x="275" y="444"/>
                    <a:pt x="278" y="444"/>
                    <a:pt x="282" y="445"/>
                  </a:cubicBezTo>
                  <a:cubicBezTo>
                    <a:pt x="284" y="446"/>
                    <a:pt x="286" y="446"/>
                    <a:pt x="289" y="447"/>
                  </a:cubicBezTo>
                  <a:cubicBezTo>
                    <a:pt x="297" y="450"/>
                    <a:pt x="305" y="455"/>
                    <a:pt x="312" y="463"/>
                  </a:cubicBezTo>
                  <a:cubicBezTo>
                    <a:pt x="314" y="465"/>
                    <a:pt x="316" y="465"/>
                    <a:pt x="322" y="469"/>
                  </a:cubicBezTo>
                  <a:cubicBezTo>
                    <a:pt x="319" y="452"/>
                    <a:pt x="311" y="442"/>
                    <a:pt x="302" y="435"/>
                  </a:cubicBezTo>
                  <a:cubicBezTo>
                    <a:pt x="300" y="433"/>
                    <a:pt x="298" y="432"/>
                    <a:pt x="296" y="431"/>
                  </a:cubicBezTo>
                  <a:cubicBezTo>
                    <a:pt x="294" y="429"/>
                    <a:pt x="291" y="428"/>
                    <a:pt x="288" y="427"/>
                  </a:cubicBezTo>
                  <a:cubicBezTo>
                    <a:pt x="281" y="423"/>
                    <a:pt x="273" y="421"/>
                    <a:pt x="265" y="420"/>
                  </a:cubicBezTo>
                  <a:cubicBezTo>
                    <a:pt x="247" y="418"/>
                    <a:pt x="229" y="418"/>
                    <a:pt x="211" y="416"/>
                  </a:cubicBezTo>
                  <a:cubicBezTo>
                    <a:pt x="208" y="416"/>
                    <a:pt x="205" y="416"/>
                    <a:pt x="202" y="416"/>
                  </a:cubicBezTo>
                  <a:cubicBezTo>
                    <a:pt x="199" y="415"/>
                    <a:pt x="195" y="415"/>
                    <a:pt x="192" y="414"/>
                  </a:cubicBezTo>
                  <a:cubicBezTo>
                    <a:pt x="186" y="414"/>
                    <a:pt x="179" y="413"/>
                    <a:pt x="173" y="412"/>
                  </a:cubicBezTo>
                  <a:cubicBezTo>
                    <a:pt x="170" y="411"/>
                    <a:pt x="168" y="411"/>
                    <a:pt x="165" y="410"/>
                  </a:cubicBezTo>
                  <a:cubicBezTo>
                    <a:pt x="163" y="410"/>
                    <a:pt x="162" y="410"/>
                    <a:pt x="160" y="409"/>
                  </a:cubicBezTo>
                  <a:cubicBezTo>
                    <a:pt x="125" y="400"/>
                    <a:pt x="99" y="379"/>
                    <a:pt x="85" y="349"/>
                  </a:cubicBezTo>
                  <a:cubicBezTo>
                    <a:pt x="84" y="346"/>
                    <a:pt x="83" y="344"/>
                    <a:pt x="82" y="342"/>
                  </a:cubicBezTo>
                  <a:cubicBezTo>
                    <a:pt x="77" y="330"/>
                    <a:pt x="73" y="316"/>
                    <a:pt x="72" y="301"/>
                  </a:cubicBezTo>
                  <a:cubicBezTo>
                    <a:pt x="71" y="299"/>
                    <a:pt x="71" y="296"/>
                    <a:pt x="71" y="294"/>
                  </a:cubicBezTo>
                  <a:cubicBezTo>
                    <a:pt x="71" y="291"/>
                    <a:pt x="70" y="288"/>
                    <a:pt x="70" y="284"/>
                  </a:cubicBezTo>
                  <a:cubicBezTo>
                    <a:pt x="69" y="252"/>
                    <a:pt x="75" y="221"/>
                    <a:pt x="89" y="193"/>
                  </a:cubicBezTo>
                  <a:cubicBezTo>
                    <a:pt x="92" y="188"/>
                    <a:pt x="94" y="183"/>
                    <a:pt x="97" y="178"/>
                  </a:cubicBezTo>
                  <a:cubicBezTo>
                    <a:pt x="100" y="174"/>
                    <a:pt x="102" y="171"/>
                    <a:pt x="105" y="168"/>
                  </a:cubicBezTo>
                  <a:cubicBezTo>
                    <a:pt x="108" y="165"/>
                    <a:pt x="111" y="162"/>
                    <a:pt x="114" y="159"/>
                  </a:cubicBezTo>
                  <a:cubicBezTo>
                    <a:pt x="117" y="158"/>
                    <a:pt x="120" y="157"/>
                    <a:pt x="123" y="156"/>
                  </a:cubicBezTo>
                  <a:cubicBezTo>
                    <a:pt x="126" y="155"/>
                    <a:pt x="128" y="153"/>
                    <a:pt x="131" y="152"/>
                  </a:cubicBezTo>
                  <a:cubicBezTo>
                    <a:pt x="133" y="151"/>
                    <a:pt x="136" y="150"/>
                    <a:pt x="138" y="149"/>
                  </a:cubicBezTo>
                  <a:cubicBezTo>
                    <a:pt x="150" y="144"/>
                    <a:pt x="161" y="136"/>
                    <a:pt x="167" y="124"/>
                  </a:cubicBezTo>
                  <a:cubicBezTo>
                    <a:pt x="169" y="121"/>
                    <a:pt x="171" y="118"/>
                    <a:pt x="173" y="115"/>
                  </a:cubicBezTo>
                  <a:cubicBezTo>
                    <a:pt x="176" y="110"/>
                    <a:pt x="179" y="106"/>
                    <a:pt x="183" y="104"/>
                  </a:cubicBezTo>
                  <a:cubicBezTo>
                    <a:pt x="185" y="103"/>
                    <a:pt x="188" y="102"/>
                    <a:pt x="190" y="102"/>
                  </a:cubicBezTo>
                  <a:cubicBezTo>
                    <a:pt x="194" y="102"/>
                    <a:pt x="199" y="103"/>
                    <a:pt x="204" y="106"/>
                  </a:cubicBezTo>
                  <a:cubicBezTo>
                    <a:pt x="222" y="115"/>
                    <a:pt x="240" y="115"/>
                    <a:pt x="258" y="110"/>
                  </a:cubicBezTo>
                  <a:cubicBezTo>
                    <a:pt x="274" y="105"/>
                    <a:pt x="289" y="107"/>
                    <a:pt x="303" y="117"/>
                  </a:cubicBezTo>
                  <a:cubicBezTo>
                    <a:pt x="304" y="118"/>
                    <a:pt x="305" y="118"/>
                    <a:pt x="307" y="119"/>
                  </a:cubicBezTo>
                  <a:cubicBezTo>
                    <a:pt x="308" y="119"/>
                    <a:pt x="309" y="119"/>
                    <a:pt x="310" y="120"/>
                  </a:cubicBezTo>
                  <a:cubicBezTo>
                    <a:pt x="311" y="118"/>
                    <a:pt x="311" y="116"/>
                    <a:pt x="311" y="114"/>
                  </a:cubicBezTo>
                  <a:cubicBezTo>
                    <a:pt x="311" y="114"/>
                    <a:pt x="311" y="113"/>
                    <a:pt x="311" y="112"/>
                  </a:cubicBezTo>
                  <a:cubicBezTo>
                    <a:pt x="308" y="95"/>
                    <a:pt x="303" y="79"/>
                    <a:pt x="296" y="65"/>
                  </a:cubicBezTo>
                  <a:cubicBezTo>
                    <a:pt x="291" y="56"/>
                    <a:pt x="286" y="48"/>
                    <a:pt x="280" y="40"/>
                  </a:cubicBezTo>
                  <a:cubicBezTo>
                    <a:pt x="276" y="35"/>
                    <a:pt x="272" y="30"/>
                    <a:pt x="267" y="25"/>
                  </a:cubicBezTo>
                  <a:cubicBezTo>
                    <a:pt x="266" y="24"/>
                    <a:pt x="265" y="22"/>
                    <a:pt x="263" y="21"/>
                  </a:cubicBezTo>
                  <a:cubicBezTo>
                    <a:pt x="261" y="20"/>
                    <a:pt x="259" y="18"/>
                    <a:pt x="258" y="17"/>
                  </a:cubicBezTo>
                  <a:cubicBezTo>
                    <a:pt x="256" y="16"/>
                    <a:pt x="254" y="14"/>
                    <a:pt x="252" y="13"/>
                  </a:cubicBezTo>
                  <a:cubicBezTo>
                    <a:pt x="250" y="12"/>
                    <a:pt x="247" y="10"/>
                    <a:pt x="246" y="9"/>
                  </a:cubicBezTo>
                  <a:cubicBezTo>
                    <a:pt x="242" y="8"/>
                    <a:pt x="239" y="6"/>
                    <a:pt x="235" y="5"/>
                  </a:cubicBezTo>
                  <a:cubicBezTo>
                    <a:pt x="219" y="0"/>
                    <a:pt x="203" y="1"/>
                    <a:pt x="193" y="15"/>
                  </a:cubicBezTo>
                  <a:cubicBezTo>
                    <a:pt x="190" y="22"/>
                    <a:pt x="187" y="29"/>
                    <a:pt x="184" y="36"/>
                  </a:cubicBezTo>
                  <a:cubicBezTo>
                    <a:pt x="180" y="47"/>
                    <a:pt x="173" y="55"/>
                    <a:pt x="163" y="59"/>
                  </a:cubicBezTo>
                  <a:cubicBezTo>
                    <a:pt x="159" y="60"/>
                    <a:pt x="155" y="62"/>
                    <a:pt x="152" y="63"/>
                  </a:cubicBezTo>
                  <a:cubicBezTo>
                    <a:pt x="149" y="64"/>
                    <a:pt x="147" y="65"/>
                    <a:pt x="145" y="66"/>
                  </a:cubicBezTo>
                  <a:cubicBezTo>
                    <a:pt x="144" y="66"/>
                    <a:pt x="143" y="67"/>
                    <a:pt x="1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2" name="Freeform 16"/>
            <p:cNvSpPr/>
            <p:nvPr>
              <p:custDataLst>
                <p:tags r:id="rId13"/>
              </p:custDataLst>
            </p:nvPr>
          </p:nvSpPr>
          <p:spPr bwMode="auto">
            <a:xfrm>
              <a:off x="5322888" y="1477963"/>
              <a:ext cx="506413" cy="2346325"/>
            </a:xfrm>
            <a:custGeom>
              <a:avLst/>
              <a:gdLst>
                <a:gd name="T0" fmla="*/ 59 w 135"/>
                <a:gd name="T1" fmla="*/ 564 h 625"/>
                <a:gd name="T2" fmla="*/ 59 w 135"/>
                <a:gd name="T3" fmla="*/ 563 h 625"/>
                <a:gd name="T4" fmla="*/ 60 w 135"/>
                <a:gd name="T5" fmla="*/ 552 h 625"/>
                <a:gd name="T6" fmla="*/ 62 w 135"/>
                <a:gd name="T7" fmla="*/ 546 h 625"/>
                <a:gd name="T8" fmla="*/ 78 w 135"/>
                <a:gd name="T9" fmla="*/ 490 h 625"/>
                <a:gd name="T10" fmla="*/ 91 w 135"/>
                <a:gd name="T11" fmla="*/ 454 h 625"/>
                <a:gd name="T12" fmla="*/ 93 w 135"/>
                <a:gd name="T13" fmla="*/ 448 h 625"/>
                <a:gd name="T14" fmla="*/ 110 w 135"/>
                <a:gd name="T15" fmla="*/ 399 h 625"/>
                <a:gd name="T16" fmla="*/ 122 w 135"/>
                <a:gd name="T17" fmla="*/ 349 h 625"/>
                <a:gd name="T18" fmla="*/ 124 w 135"/>
                <a:gd name="T19" fmla="*/ 338 h 625"/>
                <a:gd name="T20" fmla="*/ 124 w 135"/>
                <a:gd name="T21" fmla="*/ 337 h 625"/>
                <a:gd name="T22" fmla="*/ 125 w 135"/>
                <a:gd name="T23" fmla="*/ 329 h 625"/>
                <a:gd name="T24" fmla="*/ 133 w 135"/>
                <a:gd name="T25" fmla="*/ 267 h 625"/>
                <a:gd name="T26" fmla="*/ 129 w 135"/>
                <a:gd name="T27" fmla="*/ 191 h 625"/>
                <a:gd name="T28" fmla="*/ 128 w 135"/>
                <a:gd name="T29" fmla="*/ 181 h 625"/>
                <a:gd name="T30" fmla="*/ 90 w 135"/>
                <a:gd name="T31" fmla="*/ 79 h 625"/>
                <a:gd name="T32" fmla="*/ 87 w 135"/>
                <a:gd name="T33" fmla="*/ 73 h 625"/>
                <a:gd name="T34" fmla="*/ 77 w 135"/>
                <a:gd name="T35" fmla="*/ 57 h 625"/>
                <a:gd name="T36" fmla="*/ 28 w 135"/>
                <a:gd name="T37" fmla="*/ 6 h 625"/>
                <a:gd name="T38" fmla="*/ 18 w 135"/>
                <a:gd name="T39" fmla="*/ 0 h 625"/>
                <a:gd name="T40" fmla="*/ 9 w 135"/>
                <a:gd name="T41" fmla="*/ 0 h 625"/>
                <a:gd name="T42" fmla="*/ 0 w 135"/>
                <a:gd name="T43" fmla="*/ 2 h 625"/>
                <a:gd name="T44" fmla="*/ 3 w 135"/>
                <a:gd name="T45" fmla="*/ 6 h 625"/>
                <a:gd name="T46" fmla="*/ 7 w 135"/>
                <a:gd name="T47" fmla="*/ 11 h 625"/>
                <a:gd name="T48" fmla="*/ 17 w 135"/>
                <a:gd name="T49" fmla="*/ 22 h 625"/>
                <a:gd name="T50" fmla="*/ 62 w 135"/>
                <a:gd name="T51" fmla="*/ 98 h 625"/>
                <a:gd name="T52" fmla="*/ 65 w 135"/>
                <a:gd name="T53" fmla="*/ 105 h 625"/>
                <a:gd name="T54" fmla="*/ 68 w 135"/>
                <a:gd name="T55" fmla="*/ 119 h 625"/>
                <a:gd name="T56" fmla="*/ 69 w 135"/>
                <a:gd name="T57" fmla="*/ 122 h 625"/>
                <a:gd name="T58" fmla="*/ 70 w 135"/>
                <a:gd name="T59" fmla="*/ 132 h 625"/>
                <a:gd name="T60" fmla="*/ 70 w 135"/>
                <a:gd name="T61" fmla="*/ 147 h 625"/>
                <a:gd name="T62" fmla="*/ 67 w 135"/>
                <a:gd name="T63" fmla="*/ 244 h 625"/>
                <a:gd name="T64" fmla="*/ 66 w 135"/>
                <a:gd name="T65" fmla="*/ 254 h 625"/>
                <a:gd name="T66" fmla="*/ 64 w 135"/>
                <a:gd name="T67" fmla="*/ 268 h 625"/>
                <a:gd name="T68" fmla="*/ 63 w 135"/>
                <a:gd name="T69" fmla="*/ 276 h 625"/>
                <a:gd name="T70" fmla="*/ 62 w 135"/>
                <a:gd name="T71" fmla="*/ 286 h 625"/>
                <a:gd name="T72" fmla="*/ 46 w 135"/>
                <a:gd name="T73" fmla="*/ 359 h 625"/>
                <a:gd name="T74" fmla="*/ 37 w 135"/>
                <a:gd name="T75" fmla="*/ 391 h 625"/>
                <a:gd name="T76" fmla="*/ 35 w 135"/>
                <a:gd name="T77" fmla="*/ 399 h 625"/>
                <a:gd name="T78" fmla="*/ 31 w 135"/>
                <a:gd name="T79" fmla="*/ 416 h 625"/>
                <a:gd name="T80" fmla="*/ 27 w 135"/>
                <a:gd name="T81" fmla="*/ 435 h 625"/>
                <a:gd name="T82" fmla="*/ 25 w 135"/>
                <a:gd name="T83" fmla="*/ 446 h 625"/>
                <a:gd name="T84" fmla="*/ 21 w 135"/>
                <a:gd name="T85" fmla="*/ 471 h 625"/>
                <a:gd name="T86" fmla="*/ 23 w 135"/>
                <a:gd name="T87" fmla="*/ 529 h 625"/>
                <a:gd name="T88" fmla="*/ 26 w 135"/>
                <a:gd name="T89" fmla="*/ 540 h 625"/>
                <a:gd name="T90" fmla="*/ 37 w 135"/>
                <a:gd name="T91" fmla="*/ 576 h 625"/>
                <a:gd name="T92" fmla="*/ 39 w 135"/>
                <a:gd name="T93" fmla="*/ 582 h 625"/>
                <a:gd name="T94" fmla="*/ 50 w 135"/>
                <a:gd name="T95" fmla="*/ 607 h 625"/>
                <a:gd name="T96" fmla="*/ 72 w 135"/>
                <a:gd name="T97" fmla="*/ 625 h 625"/>
                <a:gd name="T98" fmla="*/ 68 w 135"/>
                <a:gd name="T99" fmla="*/ 612 h 625"/>
                <a:gd name="T100" fmla="*/ 59 w 135"/>
                <a:gd name="T101" fmla="*/ 573 h 625"/>
                <a:gd name="T102" fmla="*/ 59 w 135"/>
                <a:gd name="T103" fmla="*/ 5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625">
                  <a:moveTo>
                    <a:pt x="59" y="564"/>
                  </a:moveTo>
                  <a:cubicBezTo>
                    <a:pt x="59" y="564"/>
                    <a:pt x="59" y="563"/>
                    <a:pt x="59" y="563"/>
                  </a:cubicBezTo>
                  <a:cubicBezTo>
                    <a:pt x="59" y="559"/>
                    <a:pt x="60" y="556"/>
                    <a:pt x="60" y="552"/>
                  </a:cubicBezTo>
                  <a:cubicBezTo>
                    <a:pt x="61" y="550"/>
                    <a:pt x="61" y="548"/>
                    <a:pt x="62" y="546"/>
                  </a:cubicBezTo>
                  <a:cubicBezTo>
                    <a:pt x="66" y="527"/>
                    <a:pt x="72" y="508"/>
                    <a:pt x="78" y="490"/>
                  </a:cubicBezTo>
                  <a:cubicBezTo>
                    <a:pt x="82" y="478"/>
                    <a:pt x="86" y="466"/>
                    <a:pt x="91" y="454"/>
                  </a:cubicBezTo>
                  <a:cubicBezTo>
                    <a:pt x="91" y="452"/>
                    <a:pt x="92" y="450"/>
                    <a:pt x="93" y="448"/>
                  </a:cubicBezTo>
                  <a:cubicBezTo>
                    <a:pt x="99" y="431"/>
                    <a:pt x="105" y="415"/>
                    <a:pt x="110" y="399"/>
                  </a:cubicBezTo>
                  <a:cubicBezTo>
                    <a:pt x="114" y="382"/>
                    <a:pt x="119" y="366"/>
                    <a:pt x="122" y="349"/>
                  </a:cubicBezTo>
                  <a:cubicBezTo>
                    <a:pt x="123" y="345"/>
                    <a:pt x="123" y="342"/>
                    <a:pt x="124" y="338"/>
                  </a:cubicBezTo>
                  <a:cubicBezTo>
                    <a:pt x="124" y="338"/>
                    <a:pt x="124" y="337"/>
                    <a:pt x="124" y="337"/>
                  </a:cubicBezTo>
                  <a:cubicBezTo>
                    <a:pt x="125" y="334"/>
                    <a:pt x="125" y="332"/>
                    <a:pt x="125" y="329"/>
                  </a:cubicBezTo>
                  <a:cubicBezTo>
                    <a:pt x="129" y="309"/>
                    <a:pt x="131" y="288"/>
                    <a:pt x="133" y="267"/>
                  </a:cubicBezTo>
                  <a:cubicBezTo>
                    <a:pt x="135" y="241"/>
                    <a:pt x="133" y="216"/>
                    <a:pt x="129" y="191"/>
                  </a:cubicBezTo>
                  <a:cubicBezTo>
                    <a:pt x="129" y="188"/>
                    <a:pt x="128" y="184"/>
                    <a:pt x="128" y="181"/>
                  </a:cubicBezTo>
                  <a:cubicBezTo>
                    <a:pt x="121" y="145"/>
                    <a:pt x="108" y="111"/>
                    <a:pt x="90" y="79"/>
                  </a:cubicBezTo>
                  <a:cubicBezTo>
                    <a:pt x="89" y="77"/>
                    <a:pt x="88" y="75"/>
                    <a:pt x="87" y="73"/>
                  </a:cubicBezTo>
                  <a:cubicBezTo>
                    <a:pt x="84" y="68"/>
                    <a:pt x="81" y="62"/>
                    <a:pt x="77" y="57"/>
                  </a:cubicBezTo>
                  <a:cubicBezTo>
                    <a:pt x="64" y="36"/>
                    <a:pt x="47" y="20"/>
                    <a:pt x="28" y="6"/>
                  </a:cubicBezTo>
                  <a:cubicBezTo>
                    <a:pt x="24" y="3"/>
                    <a:pt x="21" y="1"/>
                    <a:pt x="18" y="0"/>
                  </a:cubicBezTo>
                  <a:cubicBezTo>
                    <a:pt x="16" y="0"/>
                    <a:pt x="13" y="0"/>
                    <a:pt x="9" y="0"/>
                  </a:cubicBezTo>
                  <a:cubicBezTo>
                    <a:pt x="7" y="1"/>
                    <a:pt x="4" y="1"/>
                    <a:pt x="0" y="2"/>
                  </a:cubicBezTo>
                  <a:cubicBezTo>
                    <a:pt x="1" y="3"/>
                    <a:pt x="2" y="5"/>
                    <a:pt x="3" y="6"/>
                  </a:cubicBezTo>
                  <a:cubicBezTo>
                    <a:pt x="5" y="8"/>
                    <a:pt x="6" y="10"/>
                    <a:pt x="7" y="11"/>
                  </a:cubicBezTo>
                  <a:cubicBezTo>
                    <a:pt x="11" y="15"/>
                    <a:pt x="14" y="19"/>
                    <a:pt x="17" y="22"/>
                  </a:cubicBezTo>
                  <a:cubicBezTo>
                    <a:pt x="40" y="42"/>
                    <a:pt x="53" y="69"/>
                    <a:pt x="62" y="98"/>
                  </a:cubicBezTo>
                  <a:cubicBezTo>
                    <a:pt x="63" y="100"/>
                    <a:pt x="64" y="102"/>
                    <a:pt x="65" y="105"/>
                  </a:cubicBezTo>
                  <a:cubicBezTo>
                    <a:pt x="66" y="109"/>
                    <a:pt x="67" y="114"/>
                    <a:pt x="68" y="119"/>
                  </a:cubicBezTo>
                  <a:cubicBezTo>
                    <a:pt x="69" y="120"/>
                    <a:pt x="69" y="121"/>
                    <a:pt x="69" y="122"/>
                  </a:cubicBezTo>
                  <a:cubicBezTo>
                    <a:pt x="70" y="125"/>
                    <a:pt x="70" y="128"/>
                    <a:pt x="70" y="132"/>
                  </a:cubicBezTo>
                  <a:cubicBezTo>
                    <a:pt x="70" y="137"/>
                    <a:pt x="69" y="142"/>
                    <a:pt x="70" y="147"/>
                  </a:cubicBezTo>
                  <a:cubicBezTo>
                    <a:pt x="73" y="180"/>
                    <a:pt x="71" y="212"/>
                    <a:pt x="67" y="244"/>
                  </a:cubicBezTo>
                  <a:cubicBezTo>
                    <a:pt x="67" y="247"/>
                    <a:pt x="67" y="251"/>
                    <a:pt x="66" y="254"/>
                  </a:cubicBezTo>
                  <a:cubicBezTo>
                    <a:pt x="66" y="259"/>
                    <a:pt x="65" y="263"/>
                    <a:pt x="64" y="268"/>
                  </a:cubicBezTo>
                  <a:cubicBezTo>
                    <a:pt x="64" y="271"/>
                    <a:pt x="64" y="273"/>
                    <a:pt x="63" y="276"/>
                  </a:cubicBezTo>
                  <a:cubicBezTo>
                    <a:pt x="63" y="279"/>
                    <a:pt x="62" y="283"/>
                    <a:pt x="62" y="286"/>
                  </a:cubicBezTo>
                  <a:cubicBezTo>
                    <a:pt x="57" y="311"/>
                    <a:pt x="51" y="335"/>
                    <a:pt x="46" y="359"/>
                  </a:cubicBezTo>
                  <a:cubicBezTo>
                    <a:pt x="43" y="370"/>
                    <a:pt x="40" y="381"/>
                    <a:pt x="37" y="391"/>
                  </a:cubicBezTo>
                  <a:cubicBezTo>
                    <a:pt x="36" y="394"/>
                    <a:pt x="35" y="396"/>
                    <a:pt x="35" y="399"/>
                  </a:cubicBezTo>
                  <a:cubicBezTo>
                    <a:pt x="33" y="404"/>
                    <a:pt x="32" y="410"/>
                    <a:pt x="31" y="416"/>
                  </a:cubicBezTo>
                  <a:cubicBezTo>
                    <a:pt x="29" y="422"/>
                    <a:pt x="28" y="428"/>
                    <a:pt x="27" y="435"/>
                  </a:cubicBezTo>
                  <a:cubicBezTo>
                    <a:pt x="26" y="439"/>
                    <a:pt x="25" y="442"/>
                    <a:pt x="25" y="446"/>
                  </a:cubicBezTo>
                  <a:cubicBezTo>
                    <a:pt x="23" y="454"/>
                    <a:pt x="22" y="463"/>
                    <a:pt x="21" y="471"/>
                  </a:cubicBezTo>
                  <a:cubicBezTo>
                    <a:pt x="19" y="491"/>
                    <a:pt x="20" y="510"/>
                    <a:pt x="23" y="529"/>
                  </a:cubicBezTo>
                  <a:cubicBezTo>
                    <a:pt x="24" y="532"/>
                    <a:pt x="25" y="536"/>
                    <a:pt x="26" y="540"/>
                  </a:cubicBezTo>
                  <a:cubicBezTo>
                    <a:pt x="29" y="552"/>
                    <a:pt x="32" y="564"/>
                    <a:pt x="37" y="576"/>
                  </a:cubicBezTo>
                  <a:cubicBezTo>
                    <a:pt x="38" y="578"/>
                    <a:pt x="39" y="580"/>
                    <a:pt x="39" y="582"/>
                  </a:cubicBezTo>
                  <a:cubicBezTo>
                    <a:pt x="43" y="590"/>
                    <a:pt x="46" y="599"/>
                    <a:pt x="50" y="607"/>
                  </a:cubicBezTo>
                  <a:cubicBezTo>
                    <a:pt x="54" y="615"/>
                    <a:pt x="59" y="624"/>
                    <a:pt x="72" y="625"/>
                  </a:cubicBezTo>
                  <a:cubicBezTo>
                    <a:pt x="70" y="620"/>
                    <a:pt x="70" y="615"/>
                    <a:pt x="68" y="612"/>
                  </a:cubicBezTo>
                  <a:cubicBezTo>
                    <a:pt x="62" y="599"/>
                    <a:pt x="59" y="586"/>
                    <a:pt x="59" y="573"/>
                  </a:cubicBezTo>
                  <a:cubicBezTo>
                    <a:pt x="59" y="570"/>
                    <a:pt x="59" y="567"/>
                    <a:pt x="59"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3" name="Freeform 17"/>
            <p:cNvSpPr/>
            <p:nvPr>
              <p:custDataLst>
                <p:tags r:id="rId14"/>
              </p:custDataLst>
            </p:nvPr>
          </p:nvSpPr>
          <p:spPr bwMode="auto">
            <a:xfrm>
              <a:off x="4583113" y="1647825"/>
              <a:ext cx="960438" cy="885825"/>
            </a:xfrm>
            <a:custGeom>
              <a:avLst/>
              <a:gdLst>
                <a:gd name="T0" fmla="*/ 250 w 256"/>
                <a:gd name="T1" fmla="*/ 212 h 236"/>
                <a:gd name="T2" fmla="*/ 249 w 256"/>
                <a:gd name="T3" fmla="*/ 72 h 236"/>
                <a:gd name="T4" fmla="*/ 246 w 256"/>
                <a:gd name="T5" fmla="*/ 57 h 236"/>
                <a:gd name="T6" fmla="*/ 246 w 256"/>
                <a:gd name="T7" fmla="*/ 54 h 236"/>
                <a:gd name="T8" fmla="*/ 210 w 256"/>
                <a:gd name="T9" fmla="*/ 0 h 236"/>
                <a:gd name="T10" fmla="*/ 207 w 256"/>
                <a:gd name="T11" fmla="*/ 11 h 236"/>
                <a:gd name="T12" fmla="*/ 207 w 256"/>
                <a:gd name="T13" fmla="*/ 19 h 236"/>
                <a:gd name="T14" fmla="*/ 207 w 256"/>
                <a:gd name="T15" fmla="*/ 27 h 236"/>
                <a:gd name="T16" fmla="*/ 188 w 256"/>
                <a:gd name="T17" fmla="*/ 87 h 236"/>
                <a:gd name="T18" fmla="*/ 159 w 256"/>
                <a:gd name="T19" fmla="*/ 121 h 236"/>
                <a:gd name="T20" fmla="*/ 154 w 256"/>
                <a:gd name="T21" fmla="*/ 125 h 236"/>
                <a:gd name="T22" fmla="*/ 127 w 256"/>
                <a:gd name="T23" fmla="*/ 137 h 236"/>
                <a:gd name="T24" fmla="*/ 70 w 256"/>
                <a:gd name="T25" fmla="*/ 143 h 236"/>
                <a:gd name="T26" fmla="*/ 37 w 256"/>
                <a:gd name="T27" fmla="*/ 133 h 236"/>
                <a:gd name="T28" fmla="*/ 31 w 256"/>
                <a:gd name="T29" fmla="*/ 129 h 236"/>
                <a:gd name="T30" fmla="*/ 19 w 256"/>
                <a:gd name="T31" fmla="*/ 119 h 236"/>
                <a:gd name="T32" fmla="*/ 5 w 256"/>
                <a:gd name="T33" fmla="*/ 109 h 236"/>
                <a:gd name="T34" fmla="*/ 2 w 256"/>
                <a:gd name="T35" fmla="*/ 110 h 236"/>
                <a:gd name="T36" fmla="*/ 1 w 256"/>
                <a:gd name="T37" fmla="*/ 115 h 236"/>
                <a:gd name="T38" fmla="*/ 1 w 256"/>
                <a:gd name="T39" fmla="*/ 119 h 236"/>
                <a:gd name="T40" fmla="*/ 4 w 256"/>
                <a:gd name="T41" fmla="*/ 127 h 236"/>
                <a:gd name="T42" fmla="*/ 11 w 256"/>
                <a:gd name="T43" fmla="*/ 142 h 236"/>
                <a:gd name="T44" fmla="*/ 14 w 256"/>
                <a:gd name="T45" fmla="*/ 146 h 236"/>
                <a:gd name="T46" fmla="*/ 17 w 256"/>
                <a:gd name="T47" fmla="*/ 152 h 236"/>
                <a:gd name="T48" fmla="*/ 40 w 256"/>
                <a:gd name="T49" fmla="*/ 182 h 236"/>
                <a:gd name="T50" fmla="*/ 94 w 256"/>
                <a:gd name="T51" fmla="*/ 218 h 236"/>
                <a:gd name="T52" fmla="*/ 96 w 256"/>
                <a:gd name="T53" fmla="*/ 218 h 236"/>
                <a:gd name="T54" fmla="*/ 107 w 256"/>
                <a:gd name="T55" fmla="*/ 220 h 236"/>
                <a:gd name="T56" fmla="*/ 139 w 256"/>
                <a:gd name="T57" fmla="*/ 224 h 236"/>
                <a:gd name="T58" fmla="*/ 200 w 256"/>
                <a:gd name="T59" fmla="*/ 228 h 236"/>
                <a:gd name="T60" fmla="*/ 229 w 256"/>
                <a:gd name="T61" fmla="*/ 234 h 236"/>
                <a:gd name="T62" fmla="*/ 233 w 256"/>
                <a:gd name="T63" fmla="*/ 235 h 236"/>
                <a:gd name="T64" fmla="*/ 236 w 256"/>
                <a:gd name="T65" fmla="*/ 236 h 236"/>
                <a:gd name="T66" fmla="*/ 248 w 256"/>
                <a:gd name="T67" fmla="*/ 226 h 236"/>
                <a:gd name="T68" fmla="*/ 248 w 256"/>
                <a:gd name="T69" fmla="*/ 224 h 236"/>
                <a:gd name="T70" fmla="*/ 249 w 256"/>
                <a:gd name="T71" fmla="*/ 219 h 236"/>
                <a:gd name="T72" fmla="*/ 250 w 256"/>
                <a:gd name="T73"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36">
                  <a:moveTo>
                    <a:pt x="250" y="212"/>
                  </a:moveTo>
                  <a:cubicBezTo>
                    <a:pt x="256" y="166"/>
                    <a:pt x="256" y="119"/>
                    <a:pt x="249" y="72"/>
                  </a:cubicBezTo>
                  <a:cubicBezTo>
                    <a:pt x="248" y="67"/>
                    <a:pt x="247" y="62"/>
                    <a:pt x="246" y="57"/>
                  </a:cubicBezTo>
                  <a:cubicBezTo>
                    <a:pt x="246" y="56"/>
                    <a:pt x="246" y="55"/>
                    <a:pt x="246" y="54"/>
                  </a:cubicBezTo>
                  <a:cubicBezTo>
                    <a:pt x="240" y="28"/>
                    <a:pt x="232" y="15"/>
                    <a:pt x="210" y="0"/>
                  </a:cubicBezTo>
                  <a:cubicBezTo>
                    <a:pt x="209" y="4"/>
                    <a:pt x="207" y="8"/>
                    <a:pt x="207" y="11"/>
                  </a:cubicBezTo>
                  <a:cubicBezTo>
                    <a:pt x="207" y="14"/>
                    <a:pt x="207" y="16"/>
                    <a:pt x="207" y="19"/>
                  </a:cubicBezTo>
                  <a:cubicBezTo>
                    <a:pt x="207" y="22"/>
                    <a:pt x="207" y="24"/>
                    <a:pt x="207" y="27"/>
                  </a:cubicBezTo>
                  <a:cubicBezTo>
                    <a:pt x="205" y="49"/>
                    <a:pt x="197" y="68"/>
                    <a:pt x="188" y="87"/>
                  </a:cubicBezTo>
                  <a:cubicBezTo>
                    <a:pt x="180" y="102"/>
                    <a:pt x="171" y="113"/>
                    <a:pt x="159" y="121"/>
                  </a:cubicBezTo>
                  <a:cubicBezTo>
                    <a:pt x="157" y="123"/>
                    <a:pt x="155" y="124"/>
                    <a:pt x="154" y="125"/>
                  </a:cubicBezTo>
                  <a:cubicBezTo>
                    <a:pt x="146" y="130"/>
                    <a:pt x="137" y="134"/>
                    <a:pt x="127" y="137"/>
                  </a:cubicBezTo>
                  <a:cubicBezTo>
                    <a:pt x="109" y="142"/>
                    <a:pt x="89" y="144"/>
                    <a:pt x="70" y="143"/>
                  </a:cubicBezTo>
                  <a:cubicBezTo>
                    <a:pt x="58" y="142"/>
                    <a:pt x="47" y="138"/>
                    <a:pt x="37" y="133"/>
                  </a:cubicBezTo>
                  <a:cubicBezTo>
                    <a:pt x="35" y="132"/>
                    <a:pt x="33" y="131"/>
                    <a:pt x="31" y="129"/>
                  </a:cubicBezTo>
                  <a:cubicBezTo>
                    <a:pt x="27" y="127"/>
                    <a:pt x="23" y="123"/>
                    <a:pt x="19" y="119"/>
                  </a:cubicBezTo>
                  <a:cubicBezTo>
                    <a:pt x="15" y="115"/>
                    <a:pt x="10" y="112"/>
                    <a:pt x="5" y="109"/>
                  </a:cubicBezTo>
                  <a:cubicBezTo>
                    <a:pt x="5" y="109"/>
                    <a:pt x="4" y="109"/>
                    <a:pt x="2" y="110"/>
                  </a:cubicBezTo>
                  <a:cubicBezTo>
                    <a:pt x="1" y="111"/>
                    <a:pt x="1" y="113"/>
                    <a:pt x="1" y="115"/>
                  </a:cubicBezTo>
                  <a:cubicBezTo>
                    <a:pt x="0" y="116"/>
                    <a:pt x="0" y="117"/>
                    <a:pt x="1" y="119"/>
                  </a:cubicBezTo>
                  <a:cubicBezTo>
                    <a:pt x="2" y="121"/>
                    <a:pt x="3" y="124"/>
                    <a:pt x="4" y="127"/>
                  </a:cubicBezTo>
                  <a:cubicBezTo>
                    <a:pt x="6" y="132"/>
                    <a:pt x="8" y="138"/>
                    <a:pt x="11" y="142"/>
                  </a:cubicBezTo>
                  <a:cubicBezTo>
                    <a:pt x="12" y="144"/>
                    <a:pt x="13" y="145"/>
                    <a:pt x="14" y="146"/>
                  </a:cubicBezTo>
                  <a:cubicBezTo>
                    <a:pt x="15" y="148"/>
                    <a:pt x="16" y="150"/>
                    <a:pt x="17" y="152"/>
                  </a:cubicBezTo>
                  <a:cubicBezTo>
                    <a:pt x="25" y="162"/>
                    <a:pt x="32" y="172"/>
                    <a:pt x="40" y="182"/>
                  </a:cubicBezTo>
                  <a:cubicBezTo>
                    <a:pt x="54" y="201"/>
                    <a:pt x="72" y="213"/>
                    <a:pt x="94" y="218"/>
                  </a:cubicBezTo>
                  <a:cubicBezTo>
                    <a:pt x="94" y="218"/>
                    <a:pt x="95" y="218"/>
                    <a:pt x="96" y="218"/>
                  </a:cubicBezTo>
                  <a:cubicBezTo>
                    <a:pt x="99" y="219"/>
                    <a:pt x="103" y="220"/>
                    <a:pt x="107" y="220"/>
                  </a:cubicBezTo>
                  <a:cubicBezTo>
                    <a:pt x="118" y="222"/>
                    <a:pt x="128" y="223"/>
                    <a:pt x="139" y="224"/>
                  </a:cubicBezTo>
                  <a:cubicBezTo>
                    <a:pt x="159" y="226"/>
                    <a:pt x="179" y="226"/>
                    <a:pt x="200" y="228"/>
                  </a:cubicBezTo>
                  <a:cubicBezTo>
                    <a:pt x="209" y="230"/>
                    <a:pt x="219" y="232"/>
                    <a:pt x="229" y="234"/>
                  </a:cubicBezTo>
                  <a:cubicBezTo>
                    <a:pt x="230" y="235"/>
                    <a:pt x="231" y="235"/>
                    <a:pt x="233" y="235"/>
                  </a:cubicBezTo>
                  <a:cubicBezTo>
                    <a:pt x="234" y="235"/>
                    <a:pt x="235" y="236"/>
                    <a:pt x="236" y="236"/>
                  </a:cubicBezTo>
                  <a:cubicBezTo>
                    <a:pt x="242" y="236"/>
                    <a:pt x="246" y="233"/>
                    <a:pt x="248" y="226"/>
                  </a:cubicBezTo>
                  <a:cubicBezTo>
                    <a:pt x="248" y="225"/>
                    <a:pt x="248" y="225"/>
                    <a:pt x="248" y="224"/>
                  </a:cubicBezTo>
                  <a:cubicBezTo>
                    <a:pt x="249" y="222"/>
                    <a:pt x="249" y="220"/>
                    <a:pt x="249" y="219"/>
                  </a:cubicBezTo>
                  <a:cubicBezTo>
                    <a:pt x="250" y="217"/>
                    <a:pt x="250" y="214"/>
                    <a:pt x="25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4" name="Freeform 18"/>
            <p:cNvSpPr/>
            <p:nvPr>
              <p:custDataLst>
                <p:tags r:id="rId15"/>
              </p:custDataLst>
            </p:nvPr>
          </p:nvSpPr>
          <p:spPr bwMode="auto">
            <a:xfrm>
              <a:off x="4635501" y="1466850"/>
              <a:ext cx="668338" cy="627063"/>
            </a:xfrm>
            <a:custGeom>
              <a:avLst/>
              <a:gdLst>
                <a:gd name="T0" fmla="*/ 38 w 178"/>
                <a:gd name="T1" fmla="*/ 167 h 167"/>
                <a:gd name="T2" fmla="*/ 44 w 178"/>
                <a:gd name="T3" fmla="*/ 159 h 167"/>
                <a:gd name="T4" fmla="*/ 44 w 178"/>
                <a:gd name="T5" fmla="*/ 150 h 167"/>
                <a:gd name="T6" fmla="*/ 44 w 178"/>
                <a:gd name="T7" fmla="*/ 148 h 167"/>
                <a:gd name="T8" fmla="*/ 49 w 178"/>
                <a:gd name="T9" fmla="*/ 105 h 167"/>
                <a:gd name="T10" fmla="*/ 56 w 178"/>
                <a:gd name="T11" fmla="*/ 90 h 167"/>
                <a:gd name="T12" fmla="*/ 60 w 178"/>
                <a:gd name="T13" fmla="*/ 85 h 167"/>
                <a:gd name="T14" fmla="*/ 86 w 178"/>
                <a:gd name="T15" fmla="*/ 79 h 167"/>
                <a:gd name="T16" fmla="*/ 89 w 178"/>
                <a:gd name="T17" fmla="*/ 80 h 167"/>
                <a:gd name="T18" fmla="*/ 115 w 178"/>
                <a:gd name="T19" fmla="*/ 80 h 167"/>
                <a:gd name="T20" fmla="*/ 140 w 178"/>
                <a:gd name="T21" fmla="*/ 63 h 167"/>
                <a:gd name="T22" fmla="*/ 141 w 178"/>
                <a:gd name="T23" fmla="*/ 63 h 167"/>
                <a:gd name="T24" fmla="*/ 149 w 178"/>
                <a:gd name="T25" fmla="*/ 73 h 167"/>
                <a:gd name="T26" fmla="*/ 160 w 178"/>
                <a:gd name="T27" fmla="*/ 99 h 167"/>
                <a:gd name="T28" fmla="*/ 176 w 178"/>
                <a:gd name="T29" fmla="*/ 81 h 167"/>
                <a:gd name="T30" fmla="*/ 178 w 178"/>
                <a:gd name="T31" fmla="*/ 60 h 167"/>
                <a:gd name="T32" fmla="*/ 177 w 178"/>
                <a:gd name="T33" fmla="*/ 50 h 167"/>
                <a:gd name="T34" fmla="*/ 172 w 178"/>
                <a:gd name="T35" fmla="*/ 33 h 167"/>
                <a:gd name="T36" fmla="*/ 169 w 178"/>
                <a:gd name="T37" fmla="*/ 26 h 167"/>
                <a:gd name="T38" fmla="*/ 167 w 178"/>
                <a:gd name="T39" fmla="*/ 23 h 167"/>
                <a:gd name="T40" fmla="*/ 128 w 178"/>
                <a:gd name="T41" fmla="*/ 1 h 167"/>
                <a:gd name="T42" fmla="*/ 127 w 178"/>
                <a:gd name="T43" fmla="*/ 1 h 167"/>
                <a:gd name="T44" fmla="*/ 119 w 178"/>
                <a:gd name="T45" fmla="*/ 2 h 167"/>
                <a:gd name="T46" fmla="*/ 80 w 178"/>
                <a:gd name="T47" fmla="*/ 28 h 167"/>
                <a:gd name="T48" fmla="*/ 55 w 178"/>
                <a:gd name="T49" fmla="*/ 47 h 167"/>
                <a:gd name="T50" fmla="*/ 34 w 178"/>
                <a:gd name="T51" fmla="*/ 57 h 167"/>
                <a:gd name="T52" fmla="*/ 33 w 178"/>
                <a:gd name="T53" fmla="*/ 58 h 167"/>
                <a:gd name="T54" fmla="*/ 28 w 178"/>
                <a:gd name="T55" fmla="*/ 61 h 167"/>
                <a:gd name="T56" fmla="*/ 10 w 178"/>
                <a:gd name="T57" fmla="*/ 129 h 167"/>
                <a:gd name="T58" fmla="*/ 32 w 178"/>
                <a:gd name="T59" fmla="*/ 163 h 167"/>
                <a:gd name="T60" fmla="*/ 38 w 178"/>
                <a:gd name="T61" fmla="*/ 166 h 167"/>
                <a:gd name="T62" fmla="*/ 38 w 178"/>
                <a:gd name="T6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7">
                  <a:moveTo>
                    <a:pt x="38" y="167"/>
                  </a:moveTo>
                  <a:cubicBezTo>
                    <a:pt x="42" y="165"/>
                    <a:pt x="44" y="162"/>
                    <a:pt x="44" y="159"/>
                  </a:cubicBezTo>
                  <a:cubicBezTo>
                    <a:pt x="45" y="156"/>
                    <a:pt x="45" y="153"/>
                    <a:pt x="44" y="150"/>
                  </a:cubicBezTo>
                  <a:cubicBezTo>
                    <a:pt x="44" y="150"/>
                    <a:pt x="44" y="149"/>
                    <a:pt x="44" y="148"/>
                  </a:cubicBezTo>
                  <a:cubicBezTo>
                    <a:pt x="42" y="133"/>
                    <a:pt x="44" y="119"/>
                    <a:pt x="49" y="105"/>
                  </a:cubicBezTo>
                  <a:cubicBezTo>
                    <a:pt x="51" y="99"/>
                    <a:pt x="53" y="94"/>
                    <a:pt x="56" y="90"/>
                  </a:cubicBezTo>
                  <a:cubicBezTo>
                    <a:pt x="57" y="88"/>
                    <a:pt x="59" y="86"/>
                    <a:pt x="60" y="85"/>
                  </a:cubicBezTo>
                  <a:cubicBezTo>
                    <a:pt x="66" y="80"/>
                    <a:pt x="74" y="78"/>
                    <a:pt x="86" y="79"/>
                  </a:cubicBezTo>
                  <a:cubicBezTo>
                    <a:pt x="87" y="79"/>
                    <a:pt x="88" y="79"/>
                    <a:pt x="89" y="80"/>
                  </a:cubicBezTo>
                  <a:cubicBezTo>
                    <a:pt x="102" y="81"/>
                    <a:pt x="109" y="81"/>
                    <a:pt x="115" y="80"/>
                  </a:cubicBezTo>
                  <a:cubicBezTo>
                    <a:pt x="122" y="78"/>
                    <a:pt x="128" y="74"/>
                    <a:pt x="140" y="63"/>
                  </a:cubicBezTo>
                  <a:cubicBezTo>
                    <a:pt x="140" y="63"/>
                    <a:pt x="140" y="63"/>
                    <a:pt x="141" y="63"/>
                  </a:cubicBezTo>
                  <a:cubicBezTo>
                    <a:pt x="144" y="66"/>
                    <a:pt x="148" y="69"/>
                    <a:pt x="149" y="73"/>
                  </a:cubicBezTo>
                  <a:cubicBezTo>
                    <a:pt x="153" y="81"/>
                    <a:pt x="151" y="92"/>
                    <a:pt x="160" y="99"/>
                  </a:cubicBezTo>
                  <a:cubicBezTo>
                    <a:pt x="170" y="98"/>
                    <a:pt x="174" y="90"/>
                    <a:pt x="176" y="81"/>
                  </a:cubicBezTo>
                  <a:cubicBezTo>
                    <a:pt x="178" y="74"/>
                    <a:pt x="178" y="67"/>
                    <a:pt x="178" y="60"/>
                  </a:cubicBezTo>
                  <a:cubicBezTo>
                    <a:pt x="178" y="57"/>
                    <a:pt x="177" y="53"/>
                    <a:pt x="177" y="50"/>
                  </a:cubicBezTo>
                  <a:cubicBezTo>
                    <a:pt x="176" y="44"/>
                    <a:pt x="174" y="38"/>
                    <a:pt x="172" y="33"/>
                  </a:cubicBezTo>
                  <a:cubicBezTo>
                    <a:pt x="171" y="31"/>
                    <a:pt x="170" y="28"/>
                    <a:pt x="169" y="26"/>
                  </a:cubicBezTo>
                  <a:cubicBezTo>
                    <a:pt x="168" y="25"/>
                    <a:pt x="168" y="24"/>
                    <a:pt x="167" y="23"/>
                  </a:cubicBezTo>
                  <a:cubicBezTo>
                    <a:pt x="158" y="8"/>
                    <a:pt x="146" y="0"/>
                    <a:pt x="128" y="1"/>
                  </a:cubicBezTo>
                  <a:cubicBezTo>
                    <a:pt x="128" y="1"/>
                    <a:pt x="128" y="1"/>
                    <a:pt x="127" y="1"/>
                  </a:cubicBezTo>
                  <a:cubicBezTo>
                    <a:pt x="125" y="1"/>
                    <a:pt x="122" y="2"/>
                    <a:pt x="119" y="2"/>
                  </a:cubicBezTo>
                  <a:cubicBezTo>
                    <a:pt x="103" y="5"/>
                    <a:pt x="89" y="12"/>
                    <a:pt x="80" y="28"/>
                  </a:cubicBezTo>
                  <a:cubicBezTo>
                    <a:pt x="74" y="38"/>
                    <a:pt x="65" y="43"/>
                    <a:pt x="55" y="47"/>
                  </a:cubicBezTo>
                  <a:cubicBezTo>
                    <a:pt x="48" y="50"/>
                    <a:pt x="41" y="53"/>
                    <a:pt x="34" y="57"/>
                  </a:cubicBezTo>
                  <a:cubicBezTo>
                    <a:pt x="33" y="57"/>
                    <a:pt x="33" y="57"/>
                    <a:pt x="33" y="58"/>
                  </a:cubicBezTo>
                  <a:cubicBezTo>
                    <a:pt x="31" y="59"/>
                    <a:pt x="29" y="60"/>
                    <a:pt x="28" y="61"/>
                  </a:cubicBezTo>
                  <a:cubicBezTo>
                    <a:pt x="6" y="78"/>
                    <a:pt x="0" y="101"/>
                    <a:pt x="10" y="129"/>
                  </a:cubicBezTo>
                  <a:cubicBezTo>
                    <a:pt x="15" y="142"/>
                    <a:pt x="20" y="155"/>
                    <a:pt x="32" y="163"/>
                  </a:cubicBezTo>
                  <a:cubicBezTo>
                    <a:pt x="33" y="164"/>
                    <a:pt x="35" y="165"/>
                    <a:pt x="38" y="166"/>
                  </a:cubicBezTo>
                  <a:cubicBezTo>
                    <a:pt x="38" y="166"/>
                    <a:pt x="38" y="166"/>
                    <a:pt x="38"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5" name="Freeform 19"/>
            <p:cNvSpPr/>
            <p:nvPr>
              <p:custDataLst>
                <p:tags r:id="rId16"/>
              </p:custDataLst>
            </p:nvPr>
          </p:nvSpPr>
          <p:spPr bwMode="auto">
            <a:xfrm>
              <a:off x="4852988" y="1816100"/>
              <a:ext cx="357188" cy="319088"/>
            </a:xfrm>
            <a:custGeom>
              <a:avLst/>
              <a:gdLst>
                <a:gd name="T0" fmla="*/ 39 w 95"/>
                <a:gd name="T1" fmla="*/ 4 h 85"/>
                <a:gd name="T2" fmla="*/ 24 w 95"/>
                <a:gd name="T3" fmla="*/ 11 h 85"/>
                <a:gd name="T4" fmla="*/ 22 w 95"/>
                <a:gd name="T5" fmla="*/ 12 h 85"/>
                <a:gd name="T6" fmla="*/ 17 w 95"/>
                <a:gd name="T7" fmla="*/ 16 h 85"/>
                <a:gd name="T8" fmla="*/ 1 w 95"/>
                <a:gd name="T9" fmla="*/ 43 h 85"/>
                <a:gd name="T10" fmla="*/ 0 w 95"/>
                <a:gd name="T11" fmla="*/ 53 h 85"/>
                <a:gd name="T12" fmla="*/ 1 w 95"/>
                <a:gd name="T13" fmla="*/ 70 h 85"/>
                <a:gd name="T14" fmla="*/ 16 w 95"/>
                <a:gd name="T15" fmla="*/ 85 h 85"/>
                <a:gd name="T16" fmla="*/ 23 w 95"/>
                <a:gd name="T17" fmla="*/ 58 h 85"/>
                <a:gd name="T18" fmla="*/ 50 w 95"/>
                <a:gd name="T19" fmla="*/ 65 h 85"/>
                <a:gd name="T20" fmla="*/ 56 w 95"/>
                <a:gd name="T21" fmla="*/ 54 h 85"/>
                <a:gd name="T22" fmla="*/ 58 w 95"/>
                <a:gd name="T23" fmla="*/ 48 h 85"/>
                <a:gd name="T24" fmla="*/ 59 w 95"/>
                <a:gd name="T25" fmla="*/ 46 h 85"/>
                <a:gd name="T26" fmla="*/ 93 w 95"/>
                <a:gd name="T27" fmla="*/ 57 h 85"/>
                <a:gd name="T28" fmla="*/ 95 w 95"/>
                <a:gd name="T29" fmla="*/ 43 h 85"/>
                <a:gd name="T30" fmla="*/ 52 w 95"/>
                <a:gd name="T31" fmla="*/ 1 h 85"/>
                <a:gd name="T32" fmla="*/ 41 w 95"/>
                <a:gd name="T33" fmla="*/ 3 h 85"/>
                <a:gd name="T34" fmla="*/ 39 w 95"/>
                <a:gd name="T35"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85">
                  <a:moveTo>
                    <a:pt x="39" y="4"/>
                  </a:moveTo>
                  <a:cubicBezTo>
                    <a:pt x="34" y="5"/>
                    <a:pt x="29" y="8"/>
                    <a:pt x="24" y="11"/>
                  </a:cubicBezTo>
                  <a:cubicBezTo>
                    <a:pt x="24" y="11"/>
                    <a:pt x="23" y="12"/>
                    <a:pt x="22" y="12"/>
                  </a:cubicBezTo>
                  <a:cubicBezTo>
                    <a:pt x="21" y="13"/>
                    <a:pt x="19" y="15"/>
                    <a:pt x="17" y="16"/>
                  </a:cubicBezTo>
                  <a:cubicBezTo>
                    <a:pt x="8" y="23"/>
                    <a:pt x="3" y="32"/>
                    <a:pt x="1" y="43"/>
                  </a:cubicBezTo>
                  <a:cubicBezTo>
                    <a:pt x="0" y="46"/>
                    <a:pt x="0" y="49"/>
                    <a:pt x="0" y="53"/>
                  </a:cubicBezTo>
                  <a:cubicBezTo>
                    <a:pt x="0" y="58"/>
                    <a:pt x="0" y="64"/>
                    <a:pt x="1" y="70"/>
                  </a:cubicBezTo>
                  <a:cubicBezTo>
                    <a:pt x="2" y="77"/>
                    <a:pt x="5" y="83"/>
                    <a:pt x="16" y="85"/>
                  </a:cubicBezTo>
                  <a:cubicBezTo>
                    <a:pt x="18" y="76"/>
                    <a:pt x="21" y="68"/>
                    <a:pt x="23" y="58"/>
                  </a:cubicBezTo>
                  <a:cubicBezTo>
                    <a:pt x="32" y="61"/>
                    <a:pt x="41" y="63"/>
                    <a:pt x="50" y="65"/>
                  </a:cubicBezTo>
                  <a:cubicBezTo>
                    <a:pt x="52" y="62"/>
                    <a:pt x="54" y="58"/>
                    <a:pt x="56" y="54"/>
                  </a:cubicBezTo>
                  <a:cubicBezTo>
                    <a:pt x="56" y="52"/>
                    <a:pt x="57" y="50"/>
                    <a:pt x="58" y="48"/>
                  </a:cubicBezTo>
                  <a:cubicBezTo>
                    <a:pt x="59" y="47"/>
                    <a:pt x="59" y="46"/>
                    <a:pt x="59" y="46"/>
                  </a:cubicBezTo>
                  <a:cubicBezTo>
                    <a:pt x="72" y="42"/>
                    <a:pt x="80" y="57"/>
                    <a:pt x="93" y="57"/>
                  </a:cubicBezTo>
                  <a:cubicBezTo>
                    <a:pt x="93" y="53"/>
                    <a:pt x="95" y="48"/>
                    <a:pt x="95" y="43"/>
                  </a:cubicBezTo>
                  <a:cubicBezTo>
                    <a:pt x="93" y="17"/>
                    <a:pt x="74" y="0"/>
                    <a:pt x="52" y="1"/>
                  </a:cubicBezTo>
                  <a:cubicBezTo>
                    <a:pt x="48" y="1"/>
                    <a:pt x="44" y="2"/>
                    <a:pt x="41" y="3"/>
                  </a:cubicBezTo>
                  <a:cubicBezTo>
                    <a:pt x="40" y="3"/>
                    <a:pt x="40" y="3"/>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6" name="Freeform 20"/>
            <p:cNvSpPr/>
            <p:nvPr>
              <p:custDataLst>
                <p:tags r:id="rId17"/>
              </p:custDataLst>
            </p:nvPr>
          </p:nvSpPr>
          <p:spPr bwMode="auto">
            <a:xfrm>
              <a:off x="2212976" y="2652713"/>
              <a:ext cx="3200400" cy="2622550"/>
            </a:xfrm>
            <a:custGeom>
              <a:avLst/>
              <a:gdLst>
                <a:gd name="T0" fmla="*/ 852 w 852"/>
                <a:gd name="T1" fmla="*/ 485 h 698"/>
                <a:gd name="T2" fmla="*/ 815 w 852"/>
                <a:gd name="T3" fmla="*/ 463 h 698"/>
                <a:gd name="T4" fmla="*/ 769 w 852"/>
                <a:gd name="T5" fmla="*/ 445 h 698"/>
                <a:gd name="T6" fmla="*/ 664 w 852"/>
                <a:gd name="T7" fmla="*/ 452 h 698"/>
                <a:gd name="T8" fmla="*/ 573 w 852"/>
                <a:gd name="T9" fmla="*/ 497 h 698"/>
                <a:gd name="T10" fmla="*/ 605 w 852"/>
                <a:gd name="T11" fmla="*/ 452 h 698"/>
                <a:gd name="T12" fmla="*/ 607 w 852"/>
                <a:gd name="T13" fmla="*/ 435 h 698"/>
                <a:gd name="T14" fmla="*/ 543 w 852"/>
                <a:gd name="T15" fmla="*/ 432 h 698"/>
                <a:gd name="T16" fmla="*/ 468 w 852"/>
                <a:gd name="T17" fmla="*/ 447 h 698"/>
                <a:gd name="T18" fmla="*/ 368 w 852"/>
                <a:gd name="T19" fmla="*/ 491 h 698"/>
                <a:gd name="T20" fmla="*/ 450 w 852"/>
                <a:gd name="T21" fmla="*/ 429 h 698"/>
                <a:gd name="T22" fmla="*/ 574 w 852"/>
                <a:gd name="T23" fmla="*/ 402 h 698"/>
                <a:gd name="T24" fmla="*/ 587 w 852"/>
                <a:gd name="T25" fmla="*/ 397 h 698"/>
                <a:gd name="T26" fmla="*/ 576 w 852"/>
                <a:gd name="T27" fmla="*/ 388 h 698"/>
                <a:gd name="T28" fmla="*/ 486 w 852"/>
                <a:gd name="T29" fmla="*/ 347 h 698"/>
                <a:gd name="T30" fmla="*/ 364 w 852"/>
                <a:gd name="T31" fmla="*/ 334 h 698"/>
                <a:gd name="T32" fmla="*/ 331 w 852"/>
                <a:gd name="T33" fmla="*/ 341 h 698"/>
                <a:gd name="T34" fmla="*/ 253 w 852"/>
                <a:gd name="T35" fmla="*/ 383 h 698"/>
                <a:gd name="T36" fmla="*/ 226 w 852"/>
                <a:gd name="T37" fmla="*/ 400 h 698"/>
                <a:gd name="T38" fmla="*/ 265 w 852"/>
                <a:gd name="T39" fmla="*/ 360 h 698"/>
                <a:gd name="T40" fmla="*/ 361 w 852"/>
                <a:gd name="T41" fmla="*/ 321 h 698"/>
                <a:gd name="T42" fmla="*/ 361 w 852"/>
                <a:gd name="T43" fmla="*/ 312 h 698"/>
                <a:gd name="T44" fmla="*/ 296 w 852"/>
                <a:gd name="T45" fmla="*/ 225 h 698"/>
                <a:gd name="T46" fmla="*/ 249 w 852"/>
                <a:gd name="T47" fmla="*/ 140 h 698"/>
                <a:gd name="T48" fmla="*/ 330 w 852"/>
                <a:gd name="T49" fmla="*/ 110 h 698"/>
                <a:gd name="T50" fmla="*/ 425 w 852"/>
                <a:gd name="T51" fmla="*/ 104 h 698"/>
                <a:gd name="T52" fmla="*/ 368 w 852"/>
                <a:gd name="T53" fmla="*/ 56 h 698"/>
                <a:gd name="T54" fmla="*/ 254 w 852"/>
                <a:gd name="T55" fmla="*/ 7 h 698"/>
                <a:gd name="T56" fmla="*/ 180 w 852"/>
                <a:gd name="T57" fmla="*/ 1 h 698"/>
                <a:gd name="T58" fmla="*/ 59 w 852"/>
                <a:gd name="T59" fmla="*/ 39 h 698"/>
                <a:gd name="T60" fmla="*/ 2 w 852"/>
                <a:gd name="T61" fmla="*/ 75 h 698"/>
                <a:gd name="T62" fmla="*/ 89 w 852"/>
                <a:gd name="T63" fmla="*/ 161 h 698"/>
                <a:gd name="T64" fmla="*/ 141 w 852"/>
                <a:gd name="T65" fmla="*/ 241 h 698"/>
                <a:gd name="T66" fmla="*/ 125 w 852"/>
                <a:gd name="T67" fmla="*/ 256 h 698"/>
                <a:gd name="T68" fmla="*/ 38 w 852"/>
                <a:gd name="T69" fmla="*/ 421 h 698"/>
                <a:gd name="T70" fmla="*/ 31 w 852"/>
                <a:gd name="T71" fmla="*/ 489 h 698"/>
                <a:gd name="T72" fmla="*/ 45 w 852"/>
                <a:gd name="T73" fmla="*/ 620 h 698"/>
                <a:gd name="T74" fmla="*/ 82 w 852"/>
                <a:gd name="T75" fmla="*/ 615 h 698"/>
                <a:gd name="T76" fmla="*/ 193 w 852"/>
                <a:gd name="T77" fmla="*/ 629 h 698"/>
                <a:gd name="T78" fmla="*/ 303 w 852"/>
                <a:gd name="T79" fmla="*/ 671 h 698"/>
                <a:gd name="T80" fmla="*/ 384 w 852"/>
                <a:gd name="T81" fmla="*/ 664 h 698"/>
                <a:gd name="T82" fmla="*/ 452 w 852"/>
                <a:gd name="T83" fmla="*/ 630 h 698"/>
                <a:gd name="T84" fmla="*/ 460 w 852"/>
                <a:gd name="T85" fmla="*/ 675 h 698"/>
                <a:gd name="T86" fmla="*/ 557 w 852"/>
                <a:gd name="T87" fmla="*/ 686 h 698"/>
                <a:gd name="T88" fmla="*/ 618 w 852"/>
                <a:gd name="T89" fmla="*/ 645 h 698"/>
                <a:gd name="T90" fmla="*/ 689 w 852"/>
                <a:gd name="T91" fmla="*/ 578 h 698"/>
                <a:gd name="T92" fmla="*/ 760 w 852"/>
                <a:gd name="T93" fmla="*/ 518 h 698"/>
                <a:gd name="T94" fmla="*/ 814 w 852"/>
                <a:gd name="T95" fmla="*/ 49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2" h="698">
                  <a:moveTo>
                    <a:pt x="817" y="492"/>
                  </a:moveTo>
                  <a:cubicBezTo>
                    <a:pt x="820" y="492"/>
                    <a:pt x="822" y="492"/>
                    <a:pt x="825" y="491"/>
                  </a:cubicBezTo>
                  <a:cubicBezTo>
                    <a:pt x="833" y="489"/>
                    <a:pt x="842" y="487"/>
                    <a:pt x="852" y="485"/>
                  </a:cubicBezTo>
                  <a:cubicBezTo>
                    <a:pt x="847" y="481"/>
                    <a:pt x="844" y="477"/>
                    <a:pt x="841" y="476"/>
                  </a:cubicBezTo>
                  <a:cubicBezTo>
                    <a:pt x="835" y="472"/>
                    <a:pt x="828" y="469"/>
                    <a:pt x="821" y="466"/>
                  </a:cubicBezTo>
                  <a:cubicBezTo>
                    <a:pt x="819" y="465"/>
                    <a:pt x="817" y="464"/>
                    <a:pt x="815" y="463"/>
                  </a:cubicBezTo>
                  <a:cubicBezTo>
                    <a:pt x="809" y="460"/>
                    <a:pt x="803" y="457"/>
                    <a:pt x="796" y="454"/>
                  </a:cubicBezTo>
                  <a:cubicBezTo>
                    <a:pt x="791" y="452"/>
                    <a:pt x="787" y="450"/>
                    <a:pt x="782" y="448"/>
                  </a:cubicBezTo>
                  <a:cubicBezTo>
                    <a:pt x="778" y="447"/>
                    <a:pt x="773" y="446"/>
                    <a:pt x="769" y="445"/>
                  </a:cubicBezTo>
                  <a:cubicBezTo>
                    <a:pt x="743" y="438"/>
                    <a:pt x="717" y="439"/>
                    <a:pt x="691" y="445"/>
                  </a:cubicBezTo>
                  <a:cubicBezTo>
                    <a:pt x="687" y="445"/>
                    <a:pt x="683" y="446"/>
                    <a:pt x="679" y="447"/>
                  </a:cubicBezTo>
                  <a:cubicBezTo>
                    <a:pt x="674" y="449"/>
                    <a:pt x="669" y="450"/>
                    <a:pt x="664" y="452"/>
                  </a:cubicBezTo>
                  <a:cubicBezTo>
                    <a:pt x="656" y="454"/>
                    <a:pt x="649" y="457"/>
                    <a:pt x="642" y="460"/>
                  </a:cubicBezTo>
                  <a:cubicBezTo>
                    <a:pt x="640" y="461"/>
                    <a:pt x="637" y="462"/>
                    <a:pt x="635" y="462"/>
                  </a:cubicBezTo>
                  <a:cubicBezTo>
                    <a:pt x="613" y="472"/>
                    <a:pt x="593" y="483"/>
                    <a:pt x="573" y="497"/>
                  </a:cubicBezTo>
                  <a:cubicBezTo>
                    <a:pt x="567" y="501"/>
                    <a:pt x="561" y="505"/>
                    <a:pt x="553" y="511"/>
                  </a:cubicBezTo>
                  <a:cubicBezTo>
                    <a:pt x="557" y="494"/>
                    <a:pt x="565" y="485"/>
                    <a:pt x="575" y="477"/>
                  </a:cubicBezTo>
                  <a:cubicBezTo>
                    <a:pt x="584" y="468"/>
                    <a:pt x="595" y="460"/>
                    <a:pt x="605" y="452"/>
                  </a:cubicBezTo>
                  <a:cubicBezTo>
                    <a:pt x="608" y="449"/>
                    <a:pt x="611" y="446"/>
                    <a:pt x="615" y="442"/>
                  </a:cubicBezTo>
                  <a:cubicBezTo>
                    <a:pt x="617" y="441"/>
                    <a:pt x="618" y="440"/>
                    <a:pt x="619" y="439"/>
                  </a:cubicBezTo>
                  <a:cubicBezTo>
                    <a:pt x="615" y="437"/>
                    <a:pt x="611" y="436"/>
                    <a:pt x="607" y="435"/>
                  </a:cubicBezTo>
                  <a:cubicBezTo>
                    <a:pt x="606" y="434"/>
                    <a:pt x="604" y="434"/>
                    <a:pt x="602" y="433"/>
                  </a:cubicBezTo>
                  <a:cubicBezTo>
                    <a:pt x="585" y="431"/>
                    <a:pt x="569" y="431"/>
                    <a:pt x="553" y="432"/>
                  </a:cubicBezTo>
                  <a:cubicBezTo>
                    <a:pt x="549" y="432"/>
                    <a:pt x="546" y="432"/>
                    <a:pt x="543" y="432"/>
                  </a:cubicBezTo>
                  <a:cubicBezTo>
                    <a:pt x="523" y="434"/>
                    <a:pt x="502" y="438"/>
                    <a:pt x="483" y="443"/>
                  </a:cubicBezTo>
                  <a:cubicBezTo>
                    <a:pt x="480" y="444"/>
                    <a:pt x="478" y="444"/>
                    <a:pt x="476" y="445"/>
                  </a:cubicBezTo>
                  <a:cubicBezTo>
                    <a:pt x="473" y="446"/>
                    <a:pt x="471" y="446"/>
                    <a:pt x="468" y="447"/>
                  </a:cubicBezTo>
                  <a:cubicBezTo>
                    <a:pt x="435" y="457"/>
                    <a:pt x="404" y="471"/>
                    <a:pt x="375" y="490"/>
                  </a:cubicBezTo>
                  <a:cubicBezTo>
                    <a:pt x="374" y="491"/>
                    <a:pt x="372" y="491"/>
                    <a:pt x="371" y="491"/>
                  </a:cubicBezTo>
                  <a:cubicBezTo>
                    <a:pt x="370" y="491"/>
                    <a:pt x="369" y="491"/>
                    <a:pt x="368" y="491"/>
                  </a:cubicBezTo>
                  <a:cubicBezTo>
                    <a:pt x="368" y="491"/>
                    <a:pt x="369" y="490"/>
                    <a:pt x="369" y="489"/>
                  </a:cubicBezTo>
                  <a:cubicBezTo>
                    <a:pt x="377" y="474"/>
                    <a:pt x="389" y="460"/>
                    <a:pt x="402" y="453"/>
                  </a:cubicBezTo>
                  <a:cubicBezTo>
                    <a:pt x="417" y="444"/>
                    <a:pt x="434" y="436"/>
                    <a:pt x="450" y="429"/>
                  </a:cubicBezTo>
                  <a:cubicBezTo>
                    <a:pt x="452" y="428"/>
                    <a:pt x="454" y="427"/>
                    <a:pt x="457" y="426"/>
                  </a:cubicBezTo>
                  <a:cubicBezTo>
                    <a:pt x="480" y="417"/>
                    <a:pt x="504" y="409"/>
                    <a:pt x="529" y="404"/>
                  </a:cubicBezTo>
                  <a:cubicBezTo>
                    <a:pt x="544" y="401"/>
                    <a:pt x="559" y="400"/>
                    <a:pt x="574" y="402"/>
                  </a:cubicBezTo>
                  <a:cubicBezTo>
                    <a:pt x="578" y="402"/>
                    <a:pt x="582" y="403"/>
                    <a:pt x="585" y="403"/>
                  </a:cubicBezTo>
                  <a:cubicBezTo>
                    <a:pt x="586" y="404"/>
                    <a:pt x="586" y="404"/>
                    <a:pt x="586" y="404"/>
                  </a:cubicBezTo>
                  <a:cubicBezTo>
                    <a:pt x="588" y="401"/>
                    <a:pt x="588" y="399"/>
                    <a:pt x="587" y="397"/>
                  </a:cubicBezTo>
                  <a:cubicBezTo>
                    <a:pt x="586" y="396"/>
                    <a:pt x="585" y="395"/>
                    <a:pt x="584" y="394"/>
                  </a:cubicBezTo>
                  <a:cubicBezTo>
                    <a:pt x="584" y="394"/>
                    <a:pt x="583" y="393"/>
                    <a:pt x="583" y="393"/>
                  </a:cubicBezTo>
                  <a:cubicBezTo>
                    <a:pt x="581" y="391"/>
                    <a:pt x="578" y="389"/>
                    <a:pt x="576" y="388"/>
                  </a:cubicBezTo>
                  <a:cubicBezTo>
                    <a:pt x="571" y="385"/>
                    <a:pt x="566" y="382"/>
                    <a:pt x="561" y="379"/>
                  </a:cubicBezTo>
                  <a:cubicBezTo>
                    <a:pt x="555" y="376"/>
                    <a:pt x="548" y="372"/>
                    <a:pt x="542" y="369"/>
                  </a:cubicBezTo>
                  <a:cubicBezTo>
                    <a:pt x="524" y="360"/>
                    <a:pt x="505" y="352"/>
                    <a:pt x="486" y="347"/>
                  </a:cubicBezTo>
                  <a:cubicBezTo>
                    <a:pt x="484" y="346"/>
                    <a:pt x="482" y="345"/>
                    <a:pt x="479" y="344"/>
                  </a:cubicBezTo>
                  <a:cubicBezTo>
                    <a:pt x="444" y="334"/>
                    <a:pt x="408" y="330"/>
                    <a:pt x="371" y="333"/>
                  </a:cubicBezTo>
                  <a:cubicBezTo>
                    <a:pt x="368" y="333"/>
                    <a:pt x="366" y="334"/>
                    <a:pt x="364" y="334"/>
                  </a:cubicBezTo>
                  <a:cubicBezTo>
                    <a:pt x="362" y="334"/>
                    <a:pt x="359" y="335"/>
                    <a:pt x="356" y="335"/>
                  </a:cubicBezTo>
                  <a:cubicBezTo>
                    <a:pt x="352" y="336"/>
                    <a:pt x="348" y="337"/>
                    <a:pt x="344" y="338"/>
                  </a:cubicBezTo>
                  <a:cubicBezTo>
                    <a:pt x="339" y="339"/>
                    <a:pt x="335" y="340"/>
                    <a:pt x="331" y="341"/>
                  </a:cubicBezTo>
                  <a:cubicBezTo>
                    <a:pt x="322" y="344"/>
                    <a:pt x="314" y="348"/>
                    <a:pt x="306" y="352"/>
                  </a:cubicBezTo>
                  <a:cubicBezTo>
                    <a:pt x="290" y="360"/>
                    <a:pt x="273" y="369"/>
                    <a:pt x="258" y="379"/>
                  </a:cubicBezTo>
                  <a:cubicBezTo>
                    <a:pt x="256" y="381"/>
                    <a:pt x="255" y="382"/>
                    <a:pt x="253" y="383"/>
                  </a:cubicBezTo>
                  <a:cubicBezTo>
                    <a:pt x="247" y="387"/>
                    <a:pt x="242" y="392"/>
                    <a:pt x="237" y="396"/>
                  </a:cubicBezTo>
                  <a:cubicBezTo>
                    <a:pt x="235" y="398"/>
                    <a:pt x="232" y="399"/>
                    <a:pt x="229" y="401"/>
                  </a:cubicBezTo>
                  <a:cubicBezTo>
                    <a:pt x="228" y="401"/>
                    <a:pt x="227" y="400"/>
                    <a:pt x="226" y="400"/>
                  </a:cubicBezTo>
                  <a:cubicBezTo>
                    <a:pt x="231" y="390"/>
                    <a:pt x="238" y="383"/>
                    <a:pt x="246" y="376"/>
                  </a:cubicBezTo>
                  <a:cubicBezTo>
                    <a:pt x="247" y="374"/>
                    <a:pt x="249" y="373"/>
                    <a:pt x="250" y="372"/>
                  </a:cubicBezTo>
                  <a:cubicBezTo>
                    <a:pt x="255" y="368"/>
                    <a:pt x="260" y="364"/>
                    <a:pt x="265" y="360"/>
                  </a:cubicBezTo>
                  <a:cubicBezTo>
                    <a:pt x="279" y="348"/>
                    <a:pt x="294" y="337"/>
                    <a:pt x="312" y="330"/>
                  </a:cubicBezTo>
                  <a:cubicBezTo>
                    <a:pt x="322" y="326"/>
                    <a:pt x="333" y="325"/>
                    <a:pt x="344" y="323"/>
                  </a:cubicBezTo>
                  <a:cubicBezTo>
                    <a:pt x="349" y="323"/>
                    <a:pt x="355" y="322"/>
                    <a:pt x="361" y="321"/>
                  </a:cubicBezTo>
                  <a:cubicBezTo>
                    <a:pt x="363" y="321"/>
                    <a:pt x="365" y="321"/>
                    <a:pt x="367" y="320"/>
                  </a:cubicBezTo>
                  <a:cubicBezTo>
                    <a:pt x="366" y="319"/>
                    <a:pt x="366" y="318"/>
                    <a:pt x="365" y="317"/>
                  </a:cubicBezTo>
                  <a:cubicBezTo>
                    <a:pt x="364" y="315"/>
                    <a:pt x="363" y="313"/>
                    <a:pt x="361" y="312"/>
                  </a:cubicBezTo>
                  <a:cubicBezTo>
                    <a:pt x="358" y="307"/>
                    <a:pt x="353" y="303"/>
                    <a:pt x="349" y="300"/>
                  </a:cubicBezTo>
                  <a:cubicBezTo>
                    <a:pt x="326" y="282"/>
                    <a:pt x="311" y="259"/>
                    <a:pt x="299" y="232"/>
                  </a:cubicBezTo>
                  <a:cubicBezTo>
                    <a:pt x="298" y="230"/>
                    <a:pt x="297" y="228"/>
                    <a:pt x="296" y="225"/>
                  </a:cubicBezTo>
                  <a:cubicBezTo>
                    <a:pt x="296" y="225"/>
                    <a:pt x="296" y="225"/>
                    <a:pt x="296" y="225"/>
                  </a:cubicBezTo>
                  <a:cubicBezTo>
                    <a:pt x="284" y="197"/>
                    <a:pt x="271" y="168"/>
                    <a:pt x="250" y="144"/>
                  </a:cubicBezTo>
                  <a:cubicBezTo>
                    <a:pt x="249" y="143"/>
                    <a:pt x="249" y="141"/>
                    <a:pt x="249" y="140"/>
                  </a:cubicBezTo>
                  <a:cubicBezTo>
                    <a:pt x="264" y="134"/>
                    <a:pt x="279" y="128"/>
                    <a:pt x="294" y="123"/>
                  </a:cubicBezTo>
                  <a:cubicBezTo>
                    <a:pt x="296" y="122"/>
                    <a:pt x="298" y="121"/>
                    <a:pt x="301" y="120"/>
                  </a:cubicBezTo>
                  <a:cubicBezTo>
                    <a:pt x="310" y="117"/>
                    <a:pt x="320" y="113"/>
                    <a:pt x="330" y="110"/>
                  </a:cubicBezTo>
                  <a:cubicBezTo>
                    <a:pt x="355" y="101"/>
                    <a:pt x="381" y="99"/>
                    <a:pt x="408" y="108"/>
                  </a:cubicBezTo>
                  <a:cubicBezTo>
                    <a:pt x="410" y="109"/>
                    <a:pt x="412" y="109"/>
                    <a:pt x="413" y="109"/>
                  </a:cubicBezTo>
                  <a:cubicBezTo>
                    <a:pt x="417" y="110"/>
                    <a:pt x="419" y="109"/>
                    <a:pt x="425" y="104"/>
                  </a:cubicBezTo>
                  <a:cubicBezTo>
                    <a:pt x="418" y="91"/>
                    <a:pt x="408" y="82"/>
                    <a:pt x="397" y="74"/>
                  </a:cubicBezTo>
                  <a:cubicBezTo>
                    <a:pt x="396" y="74"/>
                    <a:pt x="396" y="73"/>
                    <a:pt x="395" y="73"/>
                  </a:cubicBezTo>
                  <a:cubicBezTo>
                    <a:pt x="386" y="67"/>
                    <a:pt x="377" y="61"/>
                    <a:pt x="368" y="56"/>
                  </a:cubicBezTo>
                  <a:cubicBezTo>
                    <a:pt x="360" y="50"/>
                    <a:pt x="350" y="44"/>
                    <a:pt x="341" y="39"/>
                  </a:cubicBezTo>
                  <a:cubicBezTo>
                    <a:pt x="339" y="38"/>
                    <a:pt x="337" y="37"/>
                    <a:pt x="335" y="36"/>
                  </a:cubicBezTo>
                  <a:cubicBezTo>
                    <a:pt x="308" y="22"/>
                    <a:pt x="278" y="12"/>
                    <a:pt x="254" y="7"/>
                  </a:cubicBezTo>
                  <a:cubicBezTo>
                    <a:pt x="245" y="4"/>
                    <a:pt x="236" y="3"/>
                    <a:pt x="227" y="2"/>
                  </a:cubicBezTo>
                  <a:cubicBezTo>
                    <a:pt x="224" y="1"/>
                    <a:pt x="222" y="1"/>
                    <a:pt x="219" y="1"/>
                  </a:cubicBezTo>
                  <a:cubicBezTo>
                    <a:pt x="206" y="0"/>
                    <a:pt x="193" y="0"/>
                    <a:pt x="180" y="1"/>
                  </a:cubicBezTo>
                  <a:cubicBezTo>
                    <a:pt x="178" y="1"/>
                    <a:pt x="175" y="1"/>
                    <a:pt x="172" y="1"/>
                  </a:cubicBezTo>
                  <a:cubicBezTo>
                    <a:pt x="134" y="6"/>
                    <a:pt x="99" y="19"/>
                    <a:pt x="65" y="36"/>
                  </a:cubicBezTo>
                  <a:cubicBezTo>
                    <a:pt x="63" y="37"/>
                    <a:pt x="61" y="38"/>
                    <a:pt x="59" y="39"/>
                  </a:cubicBezTo>
                  <a:cubicBezTo>
                    <a:pt x="41" y="49"/>
                    <a:pt x="24" y="59"/>
                    <a:pt x="6" y="70"/>
                  </a:cubicBezTo>
                  <a:cubicBezTo>
                    <a:pt x="4" y="72"/>
                    <a:pt x="2" y="73"/>
                    <a:pt x="0" y="75"/>
                  </a:cubicBezTo>
                  <a:cubicBezTo>
                    <a:pt x="0" y="75"/>
                    <a:pt x="1" y="75"/>
                    <a:pt x="2" y="75"/>
                  </a:cubicBezTo>
                  <a:cubicBezTo>
                    <a:pt x="45" y="77"/>
                    <a:pt x="64" y="105"/>
                    <a:pt x="80" y="139"/>
                  </a:cubicBezTo>
                  <a:cubicBezTo>
                    <a:pt x="81" y="142"/>
                    <a:pt x="82" y="144"/>
                    <a:pt x="82" y="146"/>
                  </a:cubicBezTo>
                  <a:cubicBezTo>
                    <a:pt x="85" y="151"/>
                    <a:pt x="87" y="156"/>
                    <a:pt x="89" y="161"/>
                  </a:cubicBezTo>
                  <a:cubicBezTo>
                    <a:pt x="97" y="182"/>
                    <a:pt x="109" y="224"/>
                    <a:pt x="132" y="238"/>
                  </a:cubicBezTo>
                  <a:cubicBezTo>
                    <a:pt x="134" y="239"/>
                    <a:pt x="136" y="240"/>
                    <a:pt x="139" y="241"/>
                  </a:cubicBezTo>
                  <a:cubicBezTo>
                    <a:pt x="139" y="241"/>
                    <a:pt x="140" y="241"/>
                    <a:pt x="141" y="241"/>
                  </a:cubicBezTo>
                  <a:cubicBezTo>
                    <a:pt x="139" y="244"/>
                    <a:pt x="137" y="246"/>
                    <a:pt x="135" y="248"/>
                  </a:cubicBezTo>
                  <a:cubicBezTo>
                    <a:pt x="133" y="249"/>
                    <a:pt x="132" y="251"/>
                    <a:pt x="130" y="252"/>
                  </a:cubicBezTo>
                  <a:cubicBezTo>
                    <a:pt x="129" y="253"/>
                    <a:pt x="127" y="255"/>
                    <a:pt x="125" y="256"/>
                  </a:cubicBezTo>
                  <a:cubicBezTo>
                    <a:pt x="100" y="280"/>
                    <a:pt x="80" y="307"/>
                    <a:pt x="65" y="337"/>
                  </a:cubicBezTo>
                  <a:cubicBezTo>
                    <a:pt x="64" y="339"/>
                    <a:pt x="63" y="342"/>
                    <a:pt x="62" y="344"/>
                  </a:cubicBezTo>
                  <a:cubicBezTo>
                    <a:pt x="51" y="367"/>
                    <a:pt x="42" y="393"/>
                    <a:pt x="38" y="421"/>
                  </a:cubicBezTo>
                  <a:cubicBezTo>
                    <a:pt x="36" y="433"/>
                    <a:pt x="34" y="445"/>
                    <a:pt x="33" y="457"/>
                  </a:cubicBezTo>
                  <a:cubicBezTo>
                    <a:pt x="33" y="460"/>
                    <a:pt x="32" y="463"/>
                    <a:pt x="32" y="465"/>
                  </a:cubicBezTo>
                  <a:cubicBezTo>
                    <a:pt x="32" y="473"/>
                    <a:pt x="31" y="481"/>
                    <a:pt x="31" y="489"/>
                  </a:cubicBezTo>
                  <a:cubicBezTo>
                    <a:pt x="31" y="492"/>
                    <a:pt x="31" y="495"/>
                    <a:pt x="31" y="498"/>
                  </a:cubicBezTo>
                  <a:cubicBezTo>
                    <a:pt x="31" y="534"/>
                    <a:pt x="35" y="571"/>
                    <a:pt x="41" y="607"/>
                  </a:cubicBezTo>
                  <a:cubicBezTo>
                    <a:pt x="42" y="611"/>
                    <a:pt x="44" y="615"/>
                    <a:pt x="45" y="620"/>
                  </a:cubicBezTo>
                  <a:cubicBezTo>
                    <a:pt x="46" y="623"/>
                    <a:pt x="47" y="625"/>
                    <a:pt x="48" y="629"/>
                  </a:cubicBezTo>
                  <a:cubicBezTo>
                    <a:pt x="50" y="628"/>
                    <a:pt x="52" y="627"/>
                    <a:pt x="54" y="626"/>
                  </a:cubicBezTo>
                  <a:cubicBezTo>
                    <a:pt x="65" y="622"/>
                    <a:pt x="74" y="619"/>
                    <a:pt x="82" y="615"/>
                  </a:cubicBezTo>
                  <a:cubicBezTo>
                    <a:pt x="101" y="605"/>
                    <a:pt x="121" y="603"/>
                    <a:pt x="141" y="610"/>
                  </a:cubicBezTo>
                  <a:cubicBezTo>
                    <a:pt x="157" y="615"/>
                    <a:pt x="172" y="620"/>
                    <a:pt x="187" y="626"/>
                  </a:cubicBezTo>
                  <a:cubicBezTo>
                    <a:pt x="189" y="627"/>
                    <a:pt x="191" y="628"/>
                    <a:pt x="193" y="629"/>
                  </a:cubicBezTo>
                  <a:cubicBezTo>
                    <a:pt x="201" y="632"/>
                    <a:pt x="209" y="636"/>
                    <a:pt x="217" y="639"/>
                  </a:cubicBezTo>
                  <a:cubicBezTo>
                    <a:pt x="227" y="644"/>
                    <a:pt x="238" y="649"/>
                    <a:pt x="249" y="653"/>
                  </a:cubicBezTo>
                  <a:cubicBezTo>
                    <a:pt x="266" y="660"/>
                    <a:pt x="285" y="666"/>
                    <a:pt x="303" y="671"/>
                  </a:cubicBezTo>
                  <a:cubicBezTo>
                    <a:pt x="304" y="671"/>
                    <a:pt x="306" y="672"/>
                    <a:pt x="307" y="672"/>
                  </a:cubicBezTo>
                  <a:cubicBezTo>
                    <a:pt x="308" y="672"/>
                    <a:pt x="309" y="672"/>
                    <a:pt x="310" y="672"/>
                  </a:cubicBezTo>
                  <a:cubicBezTo>
                    <a:pt x="336" y="677"/>
                    <a:pt x="360" y="674"/>
                    <a:pt x="384" y="664"/>
                  </a:cubicBezTo>
                  <a:cubicBezTo>
                    <a:pt x="386" y="663"/>
                    <a:pt x="388" y="662"/>
                    <a:pt x="390" y="661"/>
                  </a:cubicBezTo>
                  <a:cubicBezTo>
                    <a:pt x="391" y="661"/>
                    <a:pt x="393" y="660"/>
                    <a:pt x="394" y="659"/>
                  </a:cubicBezTo>
                  <a:cubicBezTo>
                    <a:pt x="413" y="650"/>
                    <a:pt x="431" y="641"/>
                    <a:pt x="452" y="630"/>
                  </a:cubicBezTo>
                  <a:cubicBezTo>
                    <a:pt x="452" y="637"/>
                    <a:pt x="452" y="642"/>
                    <a:pt x="451" y="646"/>
                  </a:cubicBezTo>
                  <a:cubicBezTo>
                    <a:pt x="450" y="655"/>
                    <a:pt x="452" y="663"/>
                    <a:pt x="456" y="670"/>
                  </a:cubicBezTo>
                  <a:cubicBezTo>
                    <a:pt x="457" y="671"/>
                    <a:pt x="458" y="673"/>
                    <a:pt x="460" y="675"/>
                  </a:cubicBezTo>
                  <a:cubicBezTo>
                    <a:pt x="461" y="676"/>
                    <a:pt x="462" y="678"/>
                    <a:pt x="463" y="679"/>
                  </a:cubicBezTo>
                  <a:cubicBezTo>
                    <a:pt x="474" y="689"/>
                    <a:pt x="486" y="693"/>
                    <a:pt x="499" y="695"/>
                  </a:cubicBezTo>
                  <a:cubicBezTo>
                    <a:pt x="519" y="698"/>
                    <a:pt x="538" y="694"/>
                    <a:pt x="557" y="686"/>
                  </a:cubicBezTo>
                  <a:cubicBezTo>
                    <a:pt x="558" y="685"/>
                    <a:pt x="559" y="685"/>
                    <a:pt x="560" y="684"/>
                  </a:cubicBezTo>
                  <a:cubicBezTo>
                    <a:pt x="561" y="684"/>
                    <a:pt x="562" y="683"/>
                    <a:pt x="563" y="683"/>
                  </a:cubicBezTo>
                  <a:cubicBezTo>
                    <a:pt x="583" y="673"/>
                    <a:pt x="601" y="660"/>
                    <a:pt x="618" y="645"/>
                  </a:cubicBezTo>
                  <a:cubicBezTo>
                    <a:pt x="626" y="637"/>
                    <a:pt x="635" y="629"/>
                    <a:pt x="643" y="621"/>
                  </a:cubicBezTo>
                  <a:cubicBezTo>
                    <a:pt x="645" y="620"/>
                    <a:pt x="647" y="618"/>
                    <a:pt x="648" y="617"/>
                  </a:cubicBezTo>
                  <a:cubicBezTo>
                    <a:pt x="662" y="604"/>
                    <a:pt x="676" y="591"/>
                    <a:pt x="689" y="578"/>
                  </a:cubicBezTo>
                  <a:cubicBezTo>
                    <a:pt x="700" y="568"/>
                    <a:pt x="711" y="558"/>
                    <a:pt x="722" y="548"/>
                  </a:cubicBezTo>
                  <a:cubicBezTo>
                    <a:pt x="723" y="547"/>
                    <a:pt x="725" y="545"/>
                    <a:pt x="727" y="544"/>
                  </a:cubicBezTo>
                  <a:cubicBezTo>
                    <a:pt x="737" y="535"/>
                    <a:pt x="748" y="526"/>
                    <a:pt x="760" y="518"/>
                  </a:cubicBezTo>
                  <a:cubicBezTo>
                    <a:pt x="765" y="514"/>
                    <a:pt x="770" y="511"/>
                    <a:pt x="776" y="507"/>
                  </a:cubicBezTo>
                  <a:cubicBezTo>
                    <a:pt x="779" y="505"/>
                    <a:pt x="781" y="504"/>
                    <a:pt x="784" y="502"/>
                  </a:cubicBezTo>
                  <a:cubicBezTo>
                    <a:pt x="794" y="498"/>
                    <a:pt x="803" y="494"/>
                    <a:pt x="814" y="493"/>
                  </a:cubicBezTo>
                  <a:cubicBezTo>
                    <a:pt x="815" y="493"/>
                    <a:pt x="816" y="493"/>
                    <a:pt x="817" y="4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7" name="Freeform 21"/>
            <p:cNvSpPr/>
            <p:nvPr>
              <p:custDataLst>
                <p:tags r:id="rId18"/>
              </p:custDataLst>
            </p:nvPr>
          </p:nvSpPr>
          <p:spPr bwMode="auto">
            <a:xfrm>
              <a:off x="8164513" y="3014663"/>
              <a:ext cx="2482850" cy="1689100"/>
            </a:xfrm>
            <a:custGeom>
              <a:avLst/>
              <a:gdLst>
                <a:gd name="T0" fmla="*/ 590 w 661"/>
                <a:gd name="T1" fmla="*/ 69 h 450"/>
                <a:gd name="T2" fmla="*/ 539 w 661"/>
                <a:gd name="T3" fmla="*/ 31 h 450"/>
                <a:gd name="T4" fmla="*/ 502 w 661"/>
                <a:gd name="T5" fmla="*/ 15 h 450"/>
                <a:gd name="T6" fmla="*/ 433 w 661"/>
                <a:gd name="T7" fmla="*/ 1 h 450"/>
                <a:gd name="T8" fmla="*/ 350 w 661"/>
                <a:gd name="T9" fmla="*/ 6 h 450"/>
                <a:gd name="T10" fmla="*/ 273 w 661"/>
                <a:gd name="T11" fmla="*/ 51 h 450"/>
                <a:gd name="T12" fmla="*/ 205 w 661"/>
                <a:gd name="T13" fmla="*/ 72 h 450"/>
                <a:gd name="T14" fmla="*/ 221 w 661"/>
                <a:gd name="T15" fmla="*/ 59 h 450"/>
                <a:gd name="T16" fmla="*/ 246 w 661"/>
                <a:gd name="T17" fmla="*/ 40 h 450"/>
                <a:gd name="T18" fmla="*/ 153 w 661"/>
                <a:gd name="T19" fmla="*/ 97 h 450"/>
                <a:gd name="T20" fmla="*/ 77 w 661"/>
                <a:gd name="T21" fmla="*/ 173 h 450"/>
                <a:gd name="T22" fmla="*/ 38 w 661"/>
                <a:gd name="T23" fmla="*/ 228 h 450"/>
                <a:gd name="T24" fmla="*/ 16 w 661"/>
                <a:gd name="T25" fmla="*/ 272 h 450"/>
                <a:gd name="T26" fmla="*/ 0 w 661"/>
                <a:gd name="T27" fmla="*/ 316 h 450"/>
                <a:gd name="T28" fmla="*/ 7 w 661"/>
                <a:gd name="T29" fmla="*/ 319 h 450"/>
                <a:gd name="T30" fmla="*/ 25 w 661"/>
                <a:gd name="T31" fmla="*/ 281 h 450"/>
                <a:gd name="T32" fmla="*/ 76 w 661"/>
                <a:gd name="T33" fmla="*/ 208 h 450"/>
                <a:gd name="T34" fmla="*/ 140 w 661"/>
                <a:gd name="T35" fmla="*/ 146 h 450"/>
                <a:gd name="T36" fmla="*/ 229 w 661"/>
                <a:gd name="T37" fmla="*/ 90 h 450"/>
                <a:gd name="T38" fmla="*/ 289 w 661"/>
                <a:gd name="T39" fmla="*/ 67 h 450"/>
                <a:gd name="T40" fmla="*/ 400 w 661"/>
                <a:gd name="T41" fmla="*/ 51 h 450"/>
                <a:gd name="T42" fmla="*/ 457 w 661"/>
                <a:gd name="T43" fmla="*/ 59 h 450"/>
                <a:gd name="T44" fmla="*/ 550 w 661"/>
                <a:gd name="T45" fmla="*/ 118 h 450"/>
                <a:gd name="T46" fmla="*/ 571 w 661"/>
                <a:gd name="T47" fmla="*/ 150 h 450"/>
                <a:gd name="T48" fmla="*/ 578 w 661"/>
                <a:gd name="T49" fmla="*/ 168 h 450"/>
                <a:gd name="T50" fmla="*/ 586 w 661"/>
                <a:gd name="T51" fmla="*/ 236 h 450"/>
                <a:gd name="T52" fmla="*/ 554 w 661"/>
                <a:gd name="T53" fmla="*/ 345 h 450"/>
                <a:gd name="T54" fmla="*/ 507 w 661"/>
                <a:gd name="T55" fmla="*/ 371 h 450"/>
                <a:gd name="T56" fmla="*/ 498 w 661"/>
                <a:gd name="T57" fmla="*/ 371 h 450"/>
                <a:gd name="T58" fmla="*/ 498 w 661"/>
                <a:gd name="T59" fmla="*/ 371 h 450"/>
                <a:gd name="T60" fmla="*/ 493 w 661"/>
                <a:gd name="T61" fmla="*/ 370 h 450"/>
                <a:gd name="T62" fmla="*/ 490 w 661"/>
                <a:gd name="T63" fmla="*/ 369 h 450"/>
                <a:gd name="T64" fmla="*/ 460 w 661"/>
                <a:gd name="T65" fmla="*/ 349 h 450"/>
                <a:gd name="T66" fmla="*/ 439 w 661"/>
                <a:gd name="T67" fmla="*/ 301 h 450"/>
                <a:gd name="T68" fmla="*/ 448 w 661"/>
                <a:gd name="T69" fmla="*/ 243 h 450"/>
                <a:gd name="T70" fmla="*/ 489 w 661"/>
                <a:gd name="T71" fmla="*/ 228 h 450"/>
                <a:gd name="T72" fmla="*/ 522 w 661"/>
                <a:gd name="T73" fmla="*/ 235 h 450"/>
                <a:gd name="T74" fmla="*/ 513 w 661"/>
                <a:gd name="T75" fmla="*/ 218 h 450"/>
                <a:gd name="T76" fmla="*/ 464 w 661"/>
                <a:gd name="T77" fmla="*/ 201 h 450"/>
                <a:gd name="T78" fmla="*/ 422 w 661"/>
                <a:gd name="T79" fmla="*/ 214 h 450"/>
                <a:gd name="T80" fmla="*/ 393 w 661"/>
                <a:gd name="T81" fmla="*/ 252 h 450"/>
                <a:gd name="T82" fmla="*/ 382 w 661"/>
                <a:gd name="T83" fmla="*/ 305 h 450"/>
                <a:gd name="T84" fmla="*/ 392 w 661"/>
                <a:gd name="T85" fmla="*/ 363 h 450"/>
                <a:gd name="T86" fmla="*/ 414 w 661"/>
                <a:gd name="T87" fmla="*/ 403 h 450"/>
                <a:gd name="T88" fmla="*/ 483 w 661"/>
                <a:gd name="T89" fmla="*/ 446 h 450"/>
                <a:gd name="T90" fmla="*/ 486 w 661"/>
                <a:gd name="T91" fmla="*/ 447 h 450"/>
                <a:gd name="T92" fmla="*/ 497 w 661"/>
                <a:gd name="T93" fmla="*/ 449 h 450"/>
                <a:gd name="T94" fmla="*/ 510 w 661"/>
                <a:gd name="T95" fmla="*/ 450 h 450"/>
                <a:gd name="T96" fmla="*/ 564 w 661"/>
                <a:gd name="T97" fmla="*/ 440 h 450"/>
                <a:gd name="T98" fmla="*/ 609 w 661"/>
                <a:gd name="T99" fmla="*/ 409 h 450"/>
                <a:gd name="T100" fmla="*/ 637 w 661"/>
                <a:gd name="T101" fmla="*/ 367 h 450"/>
                <a:gd name="T102" fmla="*/ 658 w 661"/>
                <a:gd name="T103" fmla="*/ 294 h 450"/>
                <a:gd name="T104" fmla="*/ 647 w 661"/>
                <a:gd name="T105" fmla="*/ 163 h 450"/>
                <a:gd name="T106" fmla="*/ 638 w 661"/>
                <a:gd name="T107" fmla="*/ 136 h 450"/>
                <a:gd name="T108" fmla="*/ 628 w 661"/>
                <a:gd name="T109" fmla="*/ 11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1" h="450">
                  <a:moveTo>
                    <a:pt x="600" y="79"/>
                  </a:moveTo>
                  <a:cubicBezTo>
                    <a:pt x="598" y="77"/>
                    <a:pt x="596" y="76"/>
                    <a:pt x="595" y="74"/>
                  </a:cubicBezTo>
                  <a:cubicBezTo>
                    <a:pt x="593" y="72"/>
                    <a:pt x="592" y="71"/>
                    <a:pt x="590" y="69"/>
                  </a:cubicBezTo>
                  <a:cubicBezTo>
                    <a:pt x="584" y="63"/>
                    <a:pt x="578" y="58"/>
                    <a:pt x="572" y="52"/>
                  </a:cubicBezTo>
                  <a:cubicBezTo>
                    <a:pt x="562" y="45"/>
                    <a:pt x="553" y="39"/>
                    <a:pt x="542" y="33"/>
                  </a:cubicBezTo>
                  <a:cubicBezTo>
                    <a:pt x="541" y="32"/>
                    <a:pt x="540" y="32"/>
                    <a:pt x="539" y="31"/>
                  </a:cubicBezTo>
                  <a:cubicBezTo>
                    <a:pt x="534" y="28"/>
                    <a:pt x="529" y="25"/>
                    <a:pt x="523" y="23"/>
                  </a:cubicBezTo>
                  <a:cubicBezTo>
                    <a:pt x="517" y="20"/>
                    <a:pt x="511" y="18"/>
                    <a:pt x="505" y="15"/>
                  </a:cubicBezTo>
                  <a:cubicBezTo>
                    <a:pt x="504" y="15"/>
                    <a:pt x="503" y="15"/>
                    <a:pt x="502" y="15"/>
                  </a:cubicBezTo>
                  <a:cubicBezTo>
                    <a:pt x="500" y="14"/>
                    <a:pt x="498" y="13"/>
                    <a:pt x="495" y="12"/>
                  </a:cubicBezTo>
                  <a:cubicBezTo>
                    <a:pt x="487" y="9"/>
                    <a:pt x="478" y="7"/>
                    <a:pt x="469" y="5"/>
                  </a:cubicBezTo>
                  <a:cubicBezTo>
                    <a:pt x="457" y="3"/>
                    <a:pt x="445" y="1"/>
                    <a:pt x="433" y="1"/>
                  </a:cubicBezTo>
                  <a:cubicBezTo>
                    <a:pt x="421" y="0"/>
                    <a:pt x="409" y="0"/>
                    <a:pt x="397" y="0"/>
                  </a:cubicBezTo>
                  <a:cubicBezTo>
                    <a:pt x="385" y="1"/>
                    <a:pt x="374" y="2"/>
                    <a:pt x="362" y="4"/>
                  </a:cubicBezTo>
                  <a:cubicBezTo>
                    <a:pt x="358" y="4"/>
                    <a:pt x="354" y="5"/>
                    <a:pt x="350" y="6"/>
                  </a:cubicBezTo>
                  <a:cubicBezTo>
                    <a:pt x="349" y="6"/>
                    <a:pt x="347" y="6"/>
                    <a:pt x="346" y="7"/>
                  </a:cubicBezTo>
                  <a:cubicBezTo>
                    <a:pt x="345" y="7"/>
                    <a:pt x="344" y="8"/>
                    <a:pt x="344" y="8"/>
                  </a:cubicBezTo>
                  <a:cubicBezTo>
                    <a:pt x="318" y="27"/>
                    <a:pt x="294" y="41"/>
                    <a:pt x="273" y="51"/>
                  </a:cubicBezTo>
                  <a:cubicBezTo>
                    <a:pt x="253" y="60"/>
                    <a:pt x="235" y="66"/>
                    <a:pt x="223" y="68"/>
                  </a:cubicBezTo>
                  <a:cubicBezTo>
                    <a:pt x="217" y="70"/>
                    <a:pt x="213" y="71"/>
                    <a:pt x="210" y="71"/>
                  </a:cubicBezTo>
                  <a:cubicBezTo>
                    <a:pt x="207" y="72"/>
                    <a:pt x="205" y="72"/>
                    <a:pt x="205" y="72"/>
                  </a:cubicBezTo>
                  <a:cubicBezTo>
                    <a:pt x="203" y="64"/>
                    <a:pt x="203" y="64"/>
                    <a:pt x="203" y="64"/>
                  </a:cubicBezTo>
                  <a:cubicBezTo>
                    <a:pt x="203" y="64"/>
                    <a:pt x="205" y="64"/>
                    <a:pt x="208" y="63"/>
                  </a:cubicBezTo>
                  <a:cubicBezTo>
                    <a:pt x="211" y="62"/>
                    <a:pt x="215" y="61"/>
                    <a:pt x="221" y="59"/>
                  </a:cubicBezTo>
                  <a:cubicBezTo>
                    <a:pt x="232" y="55"/>
                    <a:pt x="248" y="49"/>
                    <a:pt x="267" y="38"/>
                  </a:cubicBezTo>
                  <a:cubicBezTo>
                    <a:pt x="276" y="33"/>
                    <a:pt x="285" y="27"/>
                    <a:pt x="295" y="20"/>
                  </a:cubicBezTo>
                  <a:cubicBezTo>
                    <a:pt x="278" y="26"/>
                    <a:pt x="262" y="32"/>
                    <a:pt x="246" y="40"/>
                  </a:cubicBezTo>
                  <a:cubicBezTo>
                    <a:pt x="244" y="41"/>
                    <a:pt x="242" y="42"/>
                    <a:pt x="240" y="43"/>
                  </a:cubicBezTo>
                  <a:cubicBezTo>
                    <a:pt x="230" y="47"/>
                    <a:pt x="221" y="52"/>
                    <a:pt x="212" y="58"/>
                  </a:cubicBezTo>
                  <a:cubicBezTo>
                    <a:pt x="190" y="70"/>
                    <a:pt x="171" y="83"/>
                    <a:pt x="153" y="97"/>
                  </a:cubicBezTo>
                  <a:cubicBezTo>
                    <a:pt x="151" y="99"/>
                    <a:pt x="150" y="100"/>
                    <a:pt x="148" y="102"/>
                  </a:cubicBezTo>
                  <a:cubicBezTo>
                    <a:pt x="139" y="109"/>
                    <a:pt x="130" y="117"/>
                    <a:pt x="122" y="125"/>
                  </a:cubicBezTo>
                  <a:cubicBezTo>
                    <a:pt x="105" y="141"/>
                    <a:pt x="90" y="157"/>
                    <a:pt x="77" y="173"/>
                  </a:cubicBezTo>
                  <a:cubicBezTo>
                    <a:pt x="76" y="174"/>
                    <a:pt x="74" y="176"/>
                    <a:pt x="73" y="178"/>
                  </a:cubicBezTo>
                  <a:cubicBezTo>
                    <a:pt x="68" y="184"/>
                    <a:pt x="64" y="190"/>
                    <a:pt x="60" y="195"/>
                  </a:cubicBezTo>
                  <a:cubicBezTo>
                    <a:pt x="51" y="207"/>
                    <a:pt x="44" y="218"/>
                    <a:pt x="38" y="228"/>
                  </a:cubicBezTo>
                  <a:cubicBezTo>
                    <a:pt x="32" y="239"/>
                    <a:pt x="27" y="249"/>
                    <a:pt x="23" y="258"/>
                  </a:cubicBezTo>
                  <a:cubicBezTo>
                    <a:pt x="21" y="260"/>
                    <a:pt x="20" y="263"/>
                    <a:pt x="19" y="266"/>
                  </a:cubicBezTo>
                  <a:cubicBezTo>
                    <a:pt x="18" y="268"/>
                    <a:pt x="17" y="270"/>
                    <a:pt x="16" y="272"/>
                  </a:cubicBezTo>
                  <a:cubicBezTo>
                    <a:pt x="11" y="283"/>
                    <a:pt x="7" y="293"/>
                    <a:pt x="5" y="300"/>
                  </a:cubicBezTo>
                  <a:cubicBezTo>
                    <a:pt x="3" y="305"/>
                    <a:pt x="2" y="309"/>
                    <a:pt x="1" y="312"/>
                  </a:cubicBezTo>
                  <a:cubicBezTo>
                    <a:pt x="0" y="314"/>
                    <a:pt x="0" y="316"/>
                    <a:pt x="0" y="316"/>
                  </a:cubicBezTo>
                  <a:cubicBezTo>
                    <a:pt x="2" y="317"/>
                    <a:pt x="2" y="317"/>
                    <a:pt x="2" y="317"/>
                  </a:cubicBezTo>
                  <a:cubicBezTo>
                    <a:pt x="4" y="317"/>
                    <a:pt x="4" y="317"/>
                    <a:pt x="4" y="317"/>
                  </a:cubicBezTo>
                  <a:cubicBezTo>
                    <a:pt x="7" y="319"/>
                    <a:pt x="7" y="319"/>
                    <a:pt x="7" y="319"/>
                  </a:cubicBezTo>
                  <a:cubicBezTo>
                    <a:pt x="7" y="319"/>
                    <a:pt x="8" y="317"/>
                    <a:pt x="9" y="315"/>
                  </a:cubicBezTo>
                  <a:cubicBezTo>
                    <a:pt x="10" y="312"/>
                    <a:pt x="12" y="309"/>
                    <a:pt x="14" y="304"/>
                  </a:cubicBezTo>
                  <a:cubicBezTo>
                    <a:pt x="17" y="298"/>
                    <a:pt x="20" y="290"/>
                    <a:pt x="25" y="281"/>
                  </a:cubicBezTo>
                  <a:cubicBezTo>
                    <a:pt x="26" y="279"/>
                    <a:pt x="27" y="277"/>
                    <a:pt x="29" y="275"/>
                  </a:cubicBezTo>
                  <a:cubicBezTo>
                    <a:pt x="31" y="272"/>
                    <a:pt x="33" y="268"/>
                    <a:pt x="35" y="264"/>
                  </a:cubicBezTo>
                  <a:cubicBezTo>
                    <a:pt x="45" y="248"/>
                    <a:pt x="58" y="228"/>
                    <a:pt x="76" y="208"/>
                  </a:cubicBezTo>
                  <a:cubicBezTo>
                    <a:pt x="80" y="203"/>
                    <a:pt x="84" y="198"/>
                    <a:pt x="89" y="193"/>
                  </a:cubicBezTo>
                  <a:cubicBezTo>
                    <a:pt x="90" y="192"/>
                    <a:pt x="92" y="190"/>
                    <a:pt x="93" y="189"/>
                  </a:cubicBezTo>
                  <a:cubicBezTo>
                    <a:pt x="107" y="174"/>
                    <a:pt x="122" y="160"/>
                    <a:pt x="140" y="146"/>
                  </a:cubicBezTo>
                  <a:cubicBezTo>
                    <a:pt x="150" y="138"/>
                    <a:pt x="160" y="131"/>
                    <a:pt x="170" y="124"/>
                  </a:cubicBezTo>
                  <a:cubicBezTo>
                    <a:pt x="172" y="123"/>
                    <a:pt x="174" y="121"/>
                    <a:pt x="176" y="120"/>
                  </a:cubicBezTo>
                  <a:cubicBezTo>
                    <a:pt x="192" y="110"/>
                    <a:pt x="210" y="99"/>
                    <a:pt x="229" y="90"/>
                  </a:cubicBezTo>
                  <a:cubicBezTo>
                    <a:pt x="242" y="84"/>
                    <a:pt x="256" y="78"/>
                    <a:pt x="271" y="73"/>
                  </a:cubicBezTo>
                  <a:cubicBezTo>
                    <a:pt x="273" y="72"/>
                    <a:pt x="275" y="72"/>
                    <a:pt x="277" y="71"/>
                  </a:cubicBezTo>
                  <a:cubicBezTo>
                    <a:pt x="281" y="69"/>
                    <a:pt x="285" y="68"/>
                    <a:pt x="289" y="67"/>
                  </a:cubicBezTo>
                  <a:cubicBezTo>
                    <a:pt x="293" y="66"/>
                    <a:pt x="298" y="64"/>
                    <a:pt x="302" y="63"/>
                  </a:cubicBezTo>
                  <a:cubicBezTo>
                    <a:pt x="314" y="60"/>
                    <a:pt x="326" y="57"/>
                    <a:pt x="339" y="55"/>
                  </a:cubicBezTo>
                  <a:cubicBezTo>
                    <a:pt x="359" y="52"/>
                    <a:pt x="379" y="50"/>
                    <a:pt x="400" y="51"/>
                  </a:cubicBezTo>
                  <a:cubicBezTo>
                    <a:pt x="403" y="51"/>
                    <a:pt x="406" y="51"/>
                    <a:pt x="409" y="51"/>
                  </a:cubicBezTo>
                  <a:cubicBezTo>
                    <a:pt x="423" y="52"/>
                    <a:pt x="437" y="54"/>
                    <a:pt x="450" y="57"/>
                  </a:cubicBezTo>
                  <a:cubicBezTo>
                    <a:pt x="452" y="58"/>
                    <a:pt x="455" y="58"/>
                    <a:pt x="457" y="59"/>
                  </a:cubicBezTo>
                  <a:cubicBezTo>
                    <a:pt x="457" y="59"/>
                    <a:pt x="457" y="59"/>
                    <a:pt x="458" y="59"/>
                  </a:cubicBezTo>
                  <a:cubicBezTo>
                    <a:pt x="492" y="68"/>
                    <a:pt x="523" y="87"/>
                    <a:pt x="546" y="113"/>
                  </a:cubicBezTo>
                  <a:cubicBezTo>
                    <a:pt x="548" y="114"/>
                    <a:pt x="549" y="116"/>
                    <a:pt x="550" y="118"/>
                  </a:cubicBezTo>
                  <a:cubicBezTo>
                    <a:pt x="551" y="118"/>
                    <a:pt x="551" y="119"/>
                    <a:pt x="552" y="120"/>
                  </a:cubicBezTo>
                  <a:cubicBezTo>
                    <a:pt x="558" y="127"/>
                    <a:pt x="563" y="135"/>
                    <a:pt x="568" y="143"/>
                  </a:cubicBezTo>
                  <a:cubicBezTo>
                    <a:pt x="571" y="150"/>
                    <a:pt x="571" y="150"/>
                    <a:pt x="571" y="150"/>
                  </a:cubicBezTo>
                  <a:cubicBezTo>
                    <a:pt x="572" y="150"/>
                    <a:pt x="574" y="155"/>
                    <a:pt x="574" y="156"/>
                  </a:cubicBezTo>
                  <a:cubicBezTo>
                    <a:pt x="575" y="157"/>
                    <a:pt x="576" y="160"/>
                    <a:pt x="576" y="162"/>
                  </a:cubicBezTo>
                  <a:cubicBezTo>
                    <a:pt x="577" y="164"/>
                    <a:pt x="578" y="166"/>
                    <a:pt x="578" y="168"/>
                  </a:cubicBezTo>
                  <a:cubicBezTo>
                    <a:pt x="584" y="185"/>
                    <a:pt x="586" y="205"/>
                    <a:pt x="586" y="224"/>
                  </a:cubicBezTo>
                  <a:cubicBezTo>
                    <a:pt x="586" y="224"/>
                    <a:pt x="586" y="224"/>
                    <a:pt x="586" y="224"/>
                  </a:cubicBezTo>
                  <a:cubicBezTo>
                    <a:pt x="586" y="228"/>
                    <a:pt x="586" y="232"/>
                    <a:pt x="586" y="236"/>
                  </a:cubicBezTo>
                  <a:cubicBezTo>
                    <a:pt x="585" y="251"/>
                    <a:pt x="583" y="267"/>
                    <a:pt x="580" y="281"/>
                  </a:cubicBezTo>
                  <a:cubicBezTo>
                    <a:pt x="576" y="299"/>
                    <a:pt x="570" y="316"/>
                    <a:pt x="563" y="330"/>
                  </a:cubicBezTo>
                  <a:cubicBezTo>
                    <a:pt x="560" y="336"/>
                    <a:pt x="557" y="341"/>
                    <a:pt x="554" y="345"/>
                  </a:cubicBezTo>
                  <a:cubicBezTo>
                    <a:pt x="552" y="347"/>
                    <a:pt x="551" y="349"/>
                    <a:pt x="550" y="351"/>
                  </a:cubicBezTo>
                  <a:cubicBezTo>
                    <a:pt x="546" y="355"/>
                    <a:pt x="542" y="358"/>
                    <a:pt x="538" y="361"/>
                  </a:cubicBezTo>
                  <a:cubicBezTo>
                    <a:pt x="529" y="368"/>
                    <a:pt x="520" y="371"/>
                    <a:pt x="507" y="371"/>
                  </a:cubicBezTo>
                  <a:cubicBezTo>
                    <a:pt x="505" y="371"/>
                    <a:pt x="504" y="371"/>
                    <a:pt x="502" y="371"/>
                  </a:cubicBezTo>
                  <a:cubicBezTo>
                    <a:pt x="500" y="371"/>
                    <a:pt x="500" y="371"/>
                    <a:pt x="500" y="371"/>
                  </a:cubicBezTo>
                  <a:cubicBezTo>
                    <a:pt x="498" y="371"/>
                    <a:pt x="498" y="371"/>
                    <a:pt x="498" y="371"/>
                  </a:cubicBezTo>
                  <a:cubicBezTo>
                    <a:pt x="498" y="370"/>
                    <a:pt x="498" y="370"/>
                    <a:pt x="498" y="370"/>
                  </a:cubicBezTo>
                  <a:cubicBezTo>
                    <a:pt x="500" y="371"/>
                    <a:pt x="498" y="371"/>
                    <a:pt x="499" y="371"/>
                  </a:cubicBezTo>
                  <a:cubicBezTo>
                    <a:pt x="498" y="371"/>
                    <a:pt x="498" y="371"/>
                    <a:pt x="498" y="371"/>
                  </a:cubicBezTo>
                  <a:cubicBezTo>
                    <a:pt x="495" y="370"/>
                    <a:pt x="495" y="370"/>
                    <a:pt x="495" y="370"/>
                  </a:cubicBezTo>
                  <a:cubicBezTo>
                    <a:pt x="494" y="370"/>
                    <a:pt x="494" y="370"/>
                    <a:pt x="494" y="370"/>
                  </a:cubicBezTo>
                  <a:cubicBezTo>
                    <a:pt x="493" y="370"/>
                    <a:pt x="494" y="370"/>
                    <a:pt x="493" y="370"/>
                  </a:cubicBezTo>
                  <a:cubicBezTo>
                    <a:pt x="493" y="370"/>
                    <a:pt x="493" y="370"/>
                    <a:pt x="493" y="370"/>
                  </a:cubicBezTo>
                  <a:cubicBezTo>
                    <a:pt x="492" y="370"/>
                    <a:pt x="492" y="370"/>
                    <a:pt x="492" y="369"/>
                  </a:cubicBezTo>
                  <a:cubicBezTo>
                    <a:pt x="491" y="369"/>
                    <a:pt x="490" y="369"/>
                    <a:pt x="490" y="369"/>
                  </a:cubicBezTo>
                  <a:cubicBezTo>
                    <a:pt x="485" y="368"/>
                    <a:pt x="480" y="366"/>
                    <a:pt x="475" y="363"/>
                  </a:cubicBezTo>
                  <a:cubicBezTo>
                    <a:pt x="472" y="360"/>
                    <a:pt x="468" y="357"/>
                    <a:pt x="465" y="354"/>
                  </a:cubicBezTo>
                  <a:cubicBezTo>
                    <a:pt x="463" y="352"/>
                    <a:pt x="462" y="351"/>
                    <a:pt x="460" y="349"/>
                  </a:cubicBezTo>
                  <a:cubicBezTo>
                    <a:pt x="457" y="345"/>
                    <a:pt x="454" y="341"/>
                    <a:pt x="452" y="337"/>
                  </a:cubicBezTo>
                  <a:cubicBezTo>
                    <a:pt x="449" y="331"/>
                    <a:pt x="446" y="325"/>
                    <a:pt x="444" y="319"/>
                  </a:cubicBezTo>
                  <a:cubicBezTo>
                    <a:pt x="442" y="313"/>
                    <a:pt x="440" y="307"/>
                    <a:pt x="439" y="301"/>
                  </a:cubicBezTo>
                  <a:cubicBezTo>
                    <a:pt x="437" y="289"/>
                    <a:pt x="437" y="277"/>
                    <a:pt x="438" y="267"/>
                  </a:cubicBezTo>
                  <a:cubicBezTo>
                    <a:pt x="440" y="259"/>
                    <a:pt x="442" y="252"/>
                    <a:pt x="446" y="247"/>
                  </a:cubicBezTo>
                  <a:cubicBezTo>
                    <a:pt x="446" y="245"/>
                    <a:pt x="447" y="244"/>
                    <a:pt x="448" y="243"/>
                  </a:cubicBezTo>
                  <a:cubicBezTo>
                    <a:pt x="449" y="242"/>
                    <a:pt x="449" y="242"/>
                    <a:pt x="449" y="241"/>
                  </a:cubicBezTo>
                  <a:cubicBezTo>
                    <a:pt x="454" y="236"/>
                    <a:pt x="460" y="232"/>
                    <a:pt x="467" y="230"/>
                  </a:cubicBezTo>
                  <a:cubicBezTo>
                    <a:pt x="474" y="228"/>
                    <a:pt x="482" y="228"/>
                    <a:pt x="489" y="228"/>
                  </a:cubicBezTo>
                  <a:cubicBezTo>
                    <a:pt x="496" y="229"/>
                    <a:pt x="502" y="230"/>
                    <a:pt x="507" y="231"/>
                  </a:cubicBezTo>
                  <a:cubicBezTo>
                    <a:pt x="512" y="232"/>
                    <a:pt x="516" y="233"/>
                    <a:pt x="518" y="234"/>
                  </a:cubicBezTo>
                  <a:cubicBezTo>
                    <a:pt x="521" y="235"/>
                    <a:pt x="522" y="235"/>
                    <a:pt x="522" y="235"/>
                  </a:cubicBezTo>
                  <a:cubicBezTo>
                    <a:pt x="526" y="228"/>
                    <a:pt x="526" y="228"/>
                    <a:pt x="526" y="228"/>
                  </a:cubicBezTo>
                  <a:cubicBezTo>
                    <a:pt x="526" y="228"/>
                    <a:pt x="525" y="227"/>
                    <a:pt x="523" y="226"/>
                  </a:cubicBezTo>
                  <a:cubicBezTo>
                    <a:pt x="521" y="224"/>
                    <a:pt x="517" y="221"/>
                    <a:pt x="513" y="218"/>
                  </a:cubicBezTo>
                  <a:cubicBezTo>
                    <a:pt x="508" y="215"/>
                    <a:pt x="502" y="211"/>
                    <a:pt x="494" y="208"/>
                  </a:cubicBezTo>
                  <a:cubicBezTo>
                    <a:pt x="487" y="205"/>
                    <a:pt x="478" y="202"/>
                    <a:pt x="466" y="201"/>
                  </a:cubicBezTo>
                  <a:cubicBezTo>
                    <a:pt x="466" y="201"/>
                    <a:pt x="465" y="201"/>
                    <a:pt x="464" y="201"/>
                  </a:cubicBezTo>
                  <a:cubicBezTo>
                    <a:pt x="462" y="201"/>
                    <a:pt x="460" y="201"/>
                    <a:pt x="457" y="201"/>
                  </a:cubicBezTo>
                  <a:cubicBezTo>
                    <a:pt x="447" y="202"/>
                    <a:pt x="434" y="205"/>
                    <a:pt x="423" y="213"/>
                  </a:cubicBezTo>
                  <a:cubicBezTo>
                    <a:pt x="423" y="214"/>
                    <a:pt x="422" y="214"/>
                    <a:pt x="422" y="214"/>
                  </a:cubicBezTo>
                  <a:cubicBezTo>
                    <a:pt x="420" y="216"/>
                    <a:pt x="418" y="217"/>
                    <a:pt x="417" y="219"/>
                  </a:cubicBezTo>
                  <a:cubicBezTo>
                    <a:pt x="413" y="222"/>
                    <a:pt x="409" y="226"/>
                    <a:pt x="406" y="230"/>
                  </a:cubicBezTo>
                  <a:cubicBezTo>
                    <a:pt x="401" y="237"/>
                    <a:pt x="396" y="245"/>
                    <a:pt x="393" y="252"/>
                  </a:cubicBezTo>
                  <a:cubicBezTo>
                    <a:pt x="390" y="259"/>
                    <a:pt x="388" y="265"/>
                    <a:pt x="387" y="271"/>
                  </a:cubicBezTo>
                  <a:cubicBezTo>
                    <a:pt x="386" y="275"/>
                    <a:pt x="385" y="279"/>
                    <a:pt x="384" y="283"/>
                  </a:cubicBezTo>
                  <a:cubicBezTo>
                    <a:pt x="383" y="290"/>
                    <a:pt x="382" y="297"/>
                    <a:pt x="382" y="305"/>
                  </a:cubicBezTo>
                  <a:cubicBezTo>
                    <a:pt x="382" y="312"/>
                    <a:pt x="382" y="319"/>
                    <a:pt x="383" y="327"/>
                  </a:cubicBezTo>
                  <a:cubicBezTo>
                    <a:pt x="384" y="330"/>
                    <a:pt x="384" y="334"/>
                    <a:pt x="385" y="337"/>
                  </a:cubicBezTo>
                  <a:cubicBezTo>
                    <a:pt x="386" y="346"/>
                    <a:pt x="389" y="354"/>
                    <a:pt x="392" y="363"/>
                  </a:cubicBezTo>
                  <a:cubicBezTo>
                    <a:pt x="395" y="373"/>
                    <a:pt x="400" y="383"/>
                    <a:pt x="406" y="392"/>
                  </a:cubicBezTo>
                  <a:cubicBezTo>
                    <a:pt x="408" y="394"/>
                    <a:pt x="409" y="396"/>
                    <a:pt x="410" y="398"/>
                  </a:cubicBezTo>
                  <a:cubicBezTo>
                    <a:pt x="412" y="400"/>
                    <a:pt x="413" y="402"/>
                    <a:pt x="414" y="403"/>
                  </a:cubicBezTo>
                  <a:cubicBezTo>
                    <a:pt x="419" y="409"/>
                    <a:pt x="424" y="415"/>
                    <a:pt x="430" y="420"/>
                  </a:cubicBezTo>
                  <a:cubicBezTo>
                    <a:pt x="440" y="428"/>
                    <a:pt x="451" y="435"/>
                    <a:pt x="464" y="441"/>
                  </a:cubicBezTo>
                  <a:cubicBezTo>
                    <a:pt x="469" y="443"/>
                    <a:pt x="480" y="446"/>
                    <a:pt x="483" y="446"/>
                  </a:cubicBezTo>
                  <a:cubicBezTo>
                    <a:pt x="483" y="447"/>
                    <a:pt x="483" y="447"/>
                    <a:pt x="483" y="447"/>
                  </a:cubicBezTo>
                  <a:cubicBezTo>
                    <a:pt x="484" y="447"/>
                    <a:pt x="482" y="446"/>
                    <a:pt x="485" y="447"/>
                  </a:cubicBezTo>
                  <a:cubicBezTo>
                    <a:pt x="486" y="447"/>
                    <a:pt x="486" y="447"/>
                    <a:pt x="486" y="447"/>
                  </a:cubicBezTo>
                  <a:cubicBezTo>
                    <a:pt x="488" y="448"/>
                    <a:pt x="488" y="448"/>
                    <a:pt x="488" y="448"/>
                  </a:cubicBezTo>
                  <a:cubicBezTo>
                    <a:pt x="493" y="448"/>
                    <a:pt x="493" y="448"/>
                    <a:pt x="493" y="448"/>
                  </a:cubicBezTo>
                  <a:cubicBezTo>
                    <a:pt x="494" y="449"/>
                    <a:pt x="496" y="449"/>
                    <a:pt x="497" y="449"/>
                  </a:cubicBezTo>
                  <a:cubicBezTo>
                    <a:pt x="499" y="449"/>
                    <a:pt x="501" y="449"/>
                    <a:pt x="502" y="450"/>
                  </a:cubicBezTo>
                  <a:cubicBezTo>
                    <a:pt x="504" y="450"/>
                    <a:pt x="506" y="450"/>
                    <a:pt x="507" y="450"/>
                  </a:cubicBezTo>
                  <a:cubicBezTo>
                    <a:pt x="508" y="450"/>
                    <a:pt x="509" y="450"/>
                    <a:pt x="510" y="450"/>
                  </a:cubicBezTo>
                  <a:cubicBezTo>
                    <a:pt x="513" y="450"/>
                    <a:pt x="516" y="450"/>
                    <a:pt x="519" y="450"/>
                  </a:cubicBezTo>
                  <a:cubicBezTo>
                    <a:pt x="527" y="450"/>
                    <a:pt x="535" y="449"/>
                    <a:pt x="544" y="447"/>
                  </a:cubicBezTo>
                  <a:cubicBezTo>
                    <a:pt x="551" y="446"/>
                    <a:pt x="558" y="443"/>
                    <a:pt x="564" y="440"/>
                  </a:cubicBezTo>
                  <a:cubicBezTo>
                    <a:pt x="571" y="438"/>
                    <a:pt x="578" y="434"/>
                    <a:pt x="584" y="430"/>
                  </a:cubicBezTo>
                  <a:cubicBezTo>
                    <a:pt x="590" y="426"/>
                    <a:pt x="596" y="422"/>
                    <a:pt x="601" y="417"/>
                  </a:cubicBezTo>
                  <a:cubicBezTo>
                    <a:pt x="604" y="414"/>
                    <a:pt x="606" y="412"/>
                    <a:pt x="609" y="409"/>
                  </a:cubicBezTo>
                  <a:cubicBezTo>
                    <a:pt x="610" y="408"/>
                    <a:pt x="612" y="406"/>
                    <a:pt x="613" y="404"/>
                  </a:cubicBezTo>
                  <a:cubicBezTo>
                    <a:pt x="614" y="403"/>
                    <a:pt x="615" y="402"/>
                    <a:pt x="616" y="401"/>
                  </a:cubicBezTo>
                  <a:cubicBezTo>
                    <a:pt x="625" y="390"/>
                    <a:pt x="632" y="379"/>
                    <a:pt x="637" y="367"/>
                  </a:cubicBezTo>
                  <a:cubicBezTo>
                    <a:pt x="646" y="350"/>
                    <a:pt x="651" y="333"/>
                    <a:pt x="655" y="315"/>
                  </a:cubicBezTo>
                  <a:cubicBezTo>
                    <a:pt x="656" y="310"/>
                    <a:pt x="657" y="304"/>
                    <a:pt x="658" y="298"/>
                  </a:cubicBezTo>
                  <a:cubicBezTo>
                    <a:pt x="658" y="297"/>
                    <a:pt x="658" y="295"/>
                    <a:pt x="658" y="294"/>
                  </a:cubicBezTo>
                  <a:cubicBezTo>
                    <a:pt x="661" y="269"/>
                    <a:pt x="661" y="245"/>
                    <a:pt x="659" y="220"/>
                  </a:cubicBezTo>
                  <a:cubicBezTo>
                    <a:pt x="657" y="203"/>
                    <a:pt x="654" y="186"/>
                    <a:pt x="649" y="170"/>
                  </a:cubicBezTo>
                  <a:cubicBezTo>
                    <a:pt x="649" y="167"/>
                    <a:pt x="648" y="165"/>
                    <a:pt x="647" y="163"/>
                  </a:cubicBezTo>
                  <a:cubicBezTo>
                    <a:pt x="646" y="157"/>
                    <a:pt x="644" y="151"/>
                    <a:pt x="641" y="146"/>
                  </a:cubicBezTo>
                  <a:cubicBezTo>
                    <a:pt x="640" y="143"/>
                    <a:pt x="639" y="140"/>
                    <a:pt x="638" y="137"/>
                  </a:cubicBezTo>
                  <a:cubicBezTo>
                    <a:pt x="638" y="137"/>
                    <a:pt x="638" y="136"/>
                    <a:pt x="638" y="136"/>
                  </a:cubicBezTo>
                  <a:cubicBezTo>
                    <a:pt x="636" y="133"/>
                    <a:pt x="635" y="130"/>
                    <a:pt x="633" y="127"/>
                  </a:cubicBezTo>
                  <a:cubicBezTo>
                    <a:pt x="631" y="123"/>
                    <a:pt x="631" y="122"/>
                    <a:pt x="628" y="118"/>
                  </a:cubicBezTo>
                  <a:cubicBezTo>
                    <a:pt x="628" y="117"/>
                    <a:pt x="628" y="117"/>
                    <a:pt x="628" y="117"/>
                  </a:cubicBezTo>
                  <a:cubicBezTo>
                    <a:pt x="623" y="110"/>
                    <a:pt x="623" y="110"/>
                    <a:pt x="623" y="110"/>
                  </a:cubicBezTo>
                  <a:cubicBezTo>
                    <a:pt x="616" y="99"/>
                    <a:pt x="608" y="89"/>
                    <a:pt x="60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8" name="Freeform 22"/>
            <p:cNvSpPr/>
            <p:nvPr>
              <p:custDataLst>
                <p:tags r:id="rId19"/>
              </p:custDataLst>
            </p:nvPr>
          </p:nvSpPr>
          <p:spPr bwMode="auto">
            <a:xfrm>
              <a:off x="8848726" y="257175"/>
              <a:ext cx="1600200" cy="3027363"/>
            </a:xfrm>
            <a:custGeom>
              <a:avLst/>
              <a:gdLst>
                <a:gd name="T0" fmla="*/ 270 w 426"/>
                <a:gd name="T1" fmla="*/ 639 h 806"/>
                <a:gd name="T2" fmla="*/ 370 w 426"/>
                <a:gd name="T3" fmla="*/ 484 h 806"/>
                <a:gd name="T4" fmla="*/ 413 w 426"/>
                <a:gd name="T5" fmla="*/ 367 h 806"/>
                <a:gd name="T6" fmla="*/ 426 w 426"/>
                <a:gd name="T7" fmla="*/ 257 h 806"/>
                <a:gd name="T8" fmla="*/ 419 w 426"/>
                <a:gd name="T9" fmla="*/ 198 h 806"/>
                <a:gd name="T10" fmla="*/ 397 w 426"/>
                <a:gd name="T11" fmla="*/ 133 h 806"/>
                <a:gd name="T12" fmla="*/ 327 w 426"/>
                <a:gd name="T13" fmla="*/ 49 h 806"/>
                <a:gd name="T14" fmla="*/ 307 w 426"/>
                <a:gd name="T15" fmla="*/ 34 h 806"/>
                <a:gd name="T16" fmla="*/ 296 w 426"/>
                <a:gd name="T17" fmla="*/ 27 h 806"/>
                <a:gd name="T18" fmla="*/ 285 w 426"/>
                <a:gd name="T19" fmla="*/ 21 h 806"/>
                <a:gd name="T20" fmla="*/ 187 w 426"/>
                <a:gd name="T21" fmla="*/ 1 h 806"/>
                <a:gd name="T22" fmla="*/ 94 w 426"/>
                <a:gd name="T23" fmla="*/ 26 h 806"/>
                <a:gd name="T24" fmla="*/ 28 w 426"/>
                <a:gd name="T25" fmla="*/ 85 h 806"/>
                <a:gd name="T26" fmla="*/ 2 w 426"/>
                <a:gd name="T27" fmla="*/ 151 h 806"/>
                <a:gd name="T28" fmla="*/ 3 w 426"/>
                <a:gd name="T29" fmla="*/ 213 h 806"/>
                <a:gd name="T30" fmla="*/ 4 w 426"/>
                <a:gd name="T31" fmla="*/ 219 h 806"/>
                <a:gd name="T32" fmla="*/ 9 w 426"/>
                <a:gd name="T33" fmla="*/ 236 h 806"/>
                <a:gd name="T34" fmla="*/ 58 w 426"/>
                <a:gd name="T35" fmla="*/ 307 h 806"/>
                <a:gd name="T36" fmla="*/ 138 w 426"/>
                <a:gd name="T37" fmla="*/ 336 h 806"/>
                <a:gd name="T38" fmla="*/ 182 w 426"/>
                <a:gd name="T39" fmla="*/ 330 h 806"/>
                <a:gd name="T40" fmla="*/ 254 w 426"/>
                <a:gd name="T41" fmla="*/ 270 h 806"/>
                <a:gd name="T42" fmla="*/ 266 w 426"/>
                <a:gd name="T43" fmla="*/ 230 h 806"/>
                <a:gd name="T44" fmla="*/ 267 w 426"/>
                <a:gd name="T45" fmla="*/ 201 h 806"/>
                <a:gd name="T46" fmla="*/ 258 w 426"/>
                <a:gd name="T47" fmla="*/ 196 h 806"/>
                <a:gd name="T48" fmla="*/ 252 w 426"/>
                <a:gd name="T49" fmla="*/ 216 h 806"/>
                <a:gd name="T50" fmla="*/ 230 w 426"/>
                <a:gd name="T51" fmla="*/ 254 h 806"/>
                <a:gd name="T52" fmla="*/ 169 w 426"/>
                <a:gd name="T53" fmla="*/ 284 h 806"/>
                <a:gd name="T54" fmla="*/ 112 w 426"/>
                <a:gd name="T55" fmla="*/ 269 h 806"/>
                <a:gd name="T56" fmla="*/ 81 w 426"/>
                <a:gd name="T57" fmla="*/ 224 h 806"/>
                <a:gd name="T58" fmla="*/ 79 w 426"/>
                <a:gd name="T59" fmla="*/ 214 h 806"/>
                <a:gd name="T60" fmla="*/ 77 w 426"/>
                <a:gd name="T61" fmla="*/ 201 h 806"/>
                <a:gd name="T62" fmla="*/ 76 w 426"/>
                <a:gd name="T63" fmla="*/ 193 h 806"/>
                <a:gd name="T64" fmla="*/ 77 w 426"/>
                <a:gd name="T65" fmla="*/ 181 h 806"/>
                <a:gd name="T66" fmla="*/ 134 w 426"/>
                <a:gd name="T67" fmla="*/ 99 h 806"/>
                <a:gd name="T68" fmla="*/ 232 w 426"/>
                <a:gd name="T69" fmla="*/ 82 h 806"/>
                <a:gd name="T70" fmla="*/ 259 w 426"/>
                <a:gd name="T71" fmla="*/ 90 h 806"/>
                <a:gd name="T72" fmla="*/ 269 w 426"/>
                <a:gd name="T73" fmla="*/ 95 h 806"/>
                <a:gd name="T74" fmla="*/ 279 w 426"/>
                <a:gd name="T75" fmla="*/ 101 h 806"/>
                <a:gd name="T76" fmla="*/ 322 w 426"/>
                <a:gd name="T77" fmla="*/ 137 h 806"/>
                <a:gd name="T78" fmla="*/ 367 w 426"/>
                <a:gd name="T79" fmla="*/ 249 h 806"/>
                <a:gd name="T80" fmla="*/ 349 w 426"/>
                <a:gd name="T81" fmla="*/ 409 h 806"/>
                <a:gd name="T82" fmla="*/ 336 w 426"/>
                <a:gd name="T83" fmla="*/ 450 h 806"/>
                <a:gd name="T84" fmla="*/ 231 w 426"/>
                <a:gd name="T85" fmla="*/ 638 h 806"/>
                <a:gd name="T86" fmla="*/ 159 w 426"/>
                <a:gd name="T87" fmla="*/ 717 h 806"/>
                <a:gd name="T88" fmla="*/ 113 w 426"/>
                <a:gd name="T89" fmla="*/ 754 h 806"/>
                <a:gd name="T90" fmla="*/ 21 w 426"/>
                <a:gd name="T91" fmla="*/ 798 h 806"/>
                <a:gd name="T92" fmla="*/ 91 w 426"/>
                <a:gd name="T93" fmla="*/ 785 h 806"/>
                <a:gd name="T94" fmla="*/ 175 w 426"/>
                <a:gd name="T95" fmla="*/ 73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805">
                  <a:moveTo>
                    <a:pt x="175" y="733"/>
                  </a:moveTo>
                  <a:cubicBezTo>
                    <a:pt x="177" y="731"/>
                    <a:pt x="179" y="729"/>
                    <a:pt x="181" y="728"/>
                  </a:cubicBezTo>
                  <a:cubicBezTo>
                    <a:pt x="201" y="712"/>
                    <a:pt x="221" y="693"/>
                    <a:pt x="241" y="671"/>
                  </a:cubicBezTo>
                  <a:cubicBezTo>
                    <a:pt x="251" y="661"/>
                    <a:pt x="260" y="651"/>
                    <a:pt x="270" y="639"/>
                  </a:cubicBezTo>
                  <a:cubicBezTo>
                    <a:pt x="285" y="621"/>
                    <a:pt x="300" y="601"/>
                    <a:pt x="315" y="580"/>
                  </a:cubicBezTo>
                  <a:cubicBezTo>
                    <a:pt x="316" y="578"/>
                    <a:pt x="317" y="576"/>
                    <a:pt x="319" y="574"/>
                  </a:cubicBezTo>
                  <a:cubicBezTo>
                    <a:pt x="319" y="574"/>
                    <a:pt x="319" y="573"/>
                    <a:pt x="320" y="573"/>
                  </a:cubicBezTo>
                  <a:cubicBezTo>
                    <a:pt x="338" y="545"/>
                    <a:pt x="355" y="516"/>
                    <a:pt x="370" y="484"/>
                  </a:cubicBezTo>
                  <a:cubicBezTo>
                    <a:pt x="371" y="482"/>
                    <a:pt x="372" y="480"/>
                    <a:pt x="373" y="478"/>
                  </a:cubicBezTo>
                  <a:cubicBezTo>
                    <a:pt x="378" y="468"/>
                    <a:pt x="382" y="458"/>
                    <a:pt x="387" y="447"/>
                  </a:cubicBezTo>
                  <a:cubicBezTo>
                    <a:pt x="396" y="424"/>
                    <a:pt x="405" y="400"/>
                    <a:pt x="411" y="374"/>
                  </a:cubicBezTo>
                  <a:cubicBezTo>
                    <a:pt x="412" y="372"/>
                    <a:pt x="413" y="369"/>
                    <a:pt x="413" y="367"/>
                  </a:cubicBezTo>
                  <a:cubicBezTo>
                    <a:pt x="415" y="362"/>
                    <a:pt x="416" y="357"/>
                    <a:pt x="417" y="351"/>
                  </a:cubicBezTo>
                  <a:cubicBezTo>
                    <a:pt x="418" y="348"/>
                    <a:pt x="418" y="344"/>
                    <a:pt x="419" y="340"/>
                  </a:cubicBezTo>
                  <a:cubicBezTo>
                    <a:pt x="422" y="326"/>
                    <a:pt x="424" y="312"/>
                    <a:pt x="425" y="298"/>
                  </a:cubicBezTo>
                  <a:cubicBezTo>
                    <a:pt x="426" y="284"/>
                    <a:pt x="426" y="271"/>
                    <a:pt x="426" y="257"/>
                  </a:cubicBezTo>
                  <a:cubicBezTo>
                    <a:pt x="426" y="250"/>
                    <a:pt x="426" y="244"/>
                    <a:pt x="425" y="237"/>
                  </a:cubicBezTo>
                  <a:cubicBezTo>
                    <a:pt x="425" y="234"/>
                    <a:pt x="425" y="230"/>
                    <a:pt x="424" y="227"/>
                  </a:cubicBezTo>
                  <a:cubicBezTo>
                    <a:pt x="424" y="223"/>
                    <a:pt x="423" y="219"/>
                    <a:pt x="423" y="215"/>
                  </a:cubicBezTo>
                  <a:cubicBezTo>
                    <a:pt x="422" y="209"/>
                    <a:pt x="421" y="204"/>
                    <a:pt x="419" y="198"/>
                  </a:cubicBezTo>
                  <a:cubicBezTo>
                    <a:pt x="419" y="195"/>
                    <a:pt x="418" y="193"/>
                    <a:pt x="418" y="191"/>
                  </a:cubicBezTo>
                  <a:cubicBezTo>
                    <a:pt x="416" y="185"/>
                    <a:pt x="415" y="179"/>
                    <a:pt x="413" y="174"/>
                  </a:cubicBezTo>
                  <a:cubicBezTo>
                    <a:pt x="411" y="167"/>
                    <a:pt x="408" y="160"/>
                    <a:pt x="406" y="153"/>
                  </a:cubicBezTo>
                  <a:cubicBezTo>
                    <a:pt x="403" y="146"/>
                    <a:pt x="400" y="140"/>
                    <a:pt x="397" y="133"/>
                  </a:cubicBezTo>
                  <a:cubicBezTo>
                    <a:pt x="390" y="119"/>
                    <a:pt x="381" y="106"/>
                    <a:pt x="372" y="94"/>
                  </a:cubicBezTo>
                  <a:cubicBezTo>
                    <a:pt x="371" y="92"/>
                    <a:pt x="369" y="91"/>
                    <a:pt x="368" y="89"/>
                  </a:cubicBezTo>
                  <a:cubicBezTo>
                    <a:pt x="360" y="80"/>
                    <a:pt x="352" y="71"/>
                    <a:pt x="344" y="63"/>
                  </a:cubicBezTo>
                  <a:cubicBezTo>
                    <a:pt x="338" y="58"/>
                    <a:pt x="333" y="53"/>
                    <a:pt x="327" y="49"/>
                  </a:cubicBezTo>
                  <a:cubicBezTo>
                    <a:pt x="324" y="47"/>
                    <a:pt x="322" y="44"/>
                    <a:pt x="319" y="42"/>
                  </a:cubicBezTo>
                  <a:cubicBezTo>
                    <a:pt x="310" y="36"/>
                    <a:pt x="310" y="36"/>
                    <a:pt x="310" y="36"/>
                  </a:cubicBezTo>
                  <a:cubicBezTo>
                    <a:pt x="308" y="34"/>
                    <a:pt x="308" y="34"/>
                    <a:pt x="308" y="34"/>
                  </a:cubicBezTo>
                  <a:cubicBezTo>
                    <a:pt x="307" y="34"/>
                    <a:pt x="307" y="34"/>
                    <a:pt x="307" y="34"/>
                  </a:cubicBezTo>
                  <a:cubicBezTo>
                    <a:pt x="306" y="33"/>
                    <a:pt x="306" y="33"/>
                    <a:pt x="306" y="33"/>
                  </a:cubicBezTo>
                  <a:cubicBezTo>
                    <a:pt x="305" y="33"/>
                    <a:pt x="307" y="34"/>
                    <a:pt x="304" y="32"/>
                  </a:cubicBezTo>
                  <a:cubicBezTo>
                    <a:pt x="300" y="30"/>
                    <a:pt x="300" y="30"/>
                    <a:pt x="300" y="30"/>
                  </a:cubicBezTo>
                  <a:cubicBezTo>
                    <a:pt x="296" y="27"/>
                    <a:pt x="296" y="27"/>
                    <a:pt x="296" y="27"/>
                  </a:cubicBezTo>
                  <a:cubicBezTo>
                    <a:pt x="295" y="27"/>
                    <a:pt x="295" y="27"/>
                    <a:pt x="294" y="26"/>
                  </a:cubicBezTo>
                  <a:cubicBezTo>
                    <a:pt x="291" y="25"/>
                    <a:pt x="291" y="25"/>
                    <a:pt x="291" y="25"/>
                  </a:cubicBezTo>
                  <a:cubicBezTo>
                    <a:pt x="291" y="24"/>
                    <a:pt x="291" y="24"/>
                    <a:pt x="291" y="24"/>
                  </a:cubicBezTo>
                  <a:cubicBezTo>
                    <a:pt x="289" y="23"/>
                    <a:pt x="287" y="22"/>
                    <a:pt x="285" y="21"/>
                  </a:cubicBezTo>
                  <a:cubicBezTo>
                    <a:pt x="283" y="20"/>
                    <a:pt x="282" y="20"/>
                    <a:pt x="280" y="19"/>
                  </a:cubicBezTo>
                  <a:cubicBezTo>
                    <a:pt x="269" y="14"/>
                    <a:pt x="269" y="14"/>
                    <a:pt x="269" y="14"/>
                  </a:cubicBezTo>
                  <a:cubicBezTo>
                    <a:pt x="246" y="5"/>
                    <a:pt x="221" y="1"/>
                    <a:pt x="196" y="0"/>
                  </a:cubicBezTo>
                  <a:cubicBezTo>
                    <a:pt x="193" y="0"/>
                    <a:pt x="190" y="0"/>
                    <a:pt x="187" y="1"/>
                  </a:cubicBezTo>
                  <a:cubicBezTo>
                    <a:pt x="185" y="1"/>
                    <a:pt x="182" y="1"/>
                    <a:pt x="180" y="1"/>
                  </a:cubicBezTo>
                  <a:cubicBezTo>
                    <a:pt x="173" y="1"/>
                    <a:pt x="167" y="2"/>
                    <a:pt x="161" y="3"/>
                  </a:cubicBezTo>
                  <a:cubicBezTo>
                    <a:pt x="157" y="4"/>
                    <a:pt x="153" y="4"/>
                    <a:pt x="149" y="5"/>
                  </a:cubicBezTo>
                  <a:cubicBezTo>
                    <a:pt x="130" y="9"/>
                    <a:pt x="111" y="16"/>
                    <a:pt x="94" y="26"/>
                  </a:cubicBezTo>
                  <a:cubicBezTo>
                    <a:pt x="89" y="28"/>
                    <a:pt x="84" y="31"/>
                    <a:pt x="79" y="35"/>
                  </a:cubicBezTo>
                  <a:cubicBezTo>
                    <a:pt x="77" y="36"/>
                    <a:pt x="75" y="37"/>
                    <a:pt x="74" y="38"/>
                  </a:cubicBezTo>
                  <a:cubicBezTo>
                    <a:pt x="68" y="42"/>
                    <a:pt x="63" y="47"/>
                    <a:pt x="58" y="51"/>
                  </a:cubicBezTo>
                  <a:cubicBezTo>
                    <a:pt x="46" y="61"/>
                    <a:pt x="36" y="73"/>
                    <a:pt x="28" y="85"/>
                  </a:cubicBezTo>
                  <a:cubicBezTo>
                    <a:pt x="21" y="95"/>
                    <a:pt x="16" y="106"/>
                    <a:pt x="11" y="118"/>
                  </a:cubicBezTo>
                  <a:cubicBezTo>
                    <a:pt x="10" y="120"/>
                    <a:pt x="10" y="122"/>
                    <a:pt x="9" y="124"/>
                  </a:cubicBezTo>
                  <a:cubicBezTo>
                    <a:pt x="9" y="125"/>
                    <a:pt x="9" y="125"/>
                    <a:pt x="9" y="125"/>
                  </a:cubicBezTo>
                  <a:cubicBezTo>
                    <a:pt x="6" y="134"/>
                    <a:pt x="4" y="143"/>
                    <a:pt x="2" y="151"/>
                  </a:cubicBezTo>
                  <a:cubicBezTo>
                    <a:pt x="2" y="155"/>
                    <a:pt x="1" y="158"/>
                    <a:pt x="1" y="162"/>
                  </a:cubicBezTo>
                  <a:cubicBezTo>
                    <a:pt x="1" y="164"/>
                    <a:pt x="0" y="166"/>
                    <a:pt x="0" y="167"/>
                  </a:cubicBezTo>
                  <a:cubicBezTo>
                    <a:pt x="0" y="181"/>
                    <a:pt x="0" y="195"/>
                    <a:pt x="2" y="208"/>
                  </a:cubicBezTo>
                  <a:cubicBezTo>
                    <a:pt x="3" y="213"/>
                    <a:pt x="3" y="213"/>
                    <a:pt x="3" y="213"/>
                  </a:cubicBezTo>
                  <a:cubicBezTo>
                    <a:pt x="3" y="214"/>
                    <a:pt x="3" y="214"/>
                    <a:pt x="3" y="214"/>
                  </a:cubicBezTo>
                  <a:cubicBezTo>
                    <a:pt x="3" y="213"/>
                    <a:pt x="4" y="216"/>
                    <a:pt x="4" y="216"/>
                  </a:cubicBezTo>
                  <a:cubicBezTo>
                    <a:pt x="4" y="217"/>
                    <a:pt x="4" y="217"/>
                    <a:pt x="4" y="217"/>
                  </a:cubicBezTo>
                  <a:cubicBezTo>
                    <a:pt x="4" y="219"/>
                    <a:pt x="4" y="219"/>
                    <a:pt x="4" y="219"/>
                  </a:cubicBezTo>
                  <a:cubicBezTo>
                    <a:pt x="5" y="221"/>
                    <a:pt x="6" y="224"/>
                    <a:pt x="6" y="226"/>
                  </a:cubicBezTo>
                  <a:cubicBezTo>
                    <a:pt x="7" y="228"/>
                    <a:pt x="7" y="228"/>
                    <a:pt x="7" y="228"/>
                  </a:cubicBezTo>
                  <a:cubicBezTo>
                    <a:pt x="7" y="229"/>
                    <a:pt x="7" y="230"/>
                    <a:pt x="8" y="231"/>
                  </a:cubicBezTo>
                  <a:cubicBezTo>
                    <a:pt x="9" y="236"/>
                    <a:pt x="9" y="236"/>
                    <a:pt x="9" y="236"/>
                  </a:cubicBezTo>
                  <a:cubicBezTo>
                    <a:pt x="10" y="239"/>
                    <a:pt x="12" y="243"/>
                    <a:pt x="13" y="246"/>
                  </a:cubicBezTo>
                  <a:cubicBezTo>
                    <a:pt x="17" y="256"/>
                    <a:pt x="23" y="266"/>
                    <a:pt x="29" y="276"/>
                  </a:cubicBezTo>
                  <a:cubicBezTo>
                    <a:pt x="30" y="278"/>
                    <a:pt x="31" y="279"/>
                    <a:pt x="33" y="281"/>
                  </a:cubicBezTo>
                  <a:cubicBezTo>
                    <a:pt x="40" y="291"/>
                    <a:pt x="49" y="300"/>
                    <a:pt x="58" y="307"/>
                  </a:cubicBezTo>
                  <a:cubicBezTo>
                    <a:pt x="78" y="323"/>
                    <a:pt x="100" y="331"/>
                    <a:pt x="121" y="335"/>
                  </a:cubicBezTo>
                  <a:cubicBezTo>
                    <a:pt x="122" y="335"/>
                    <a:pt x="122" y="335"/>
                    <a:pt x="122" y="335"/>
                  </a:cubicBezTo>
                  <a:cubicBezTo>
                    <a:pt x="125" y="335"/>
                    <a:pt x="127" y="335"/>
                    <a:pt x="130" y="336"/>
                  </a:cubicBezTo>
                  <a:cubicBezTo>
                    <a:pt x="132" y="336"/>
                    <a:pt x="135" y="336"/>
                    <a:pt x="138" y="336"/>
                  </a:cubicBezTo>
                  <a:cubicBezTo>
                    <a:pt x="141" y="336"/>
                    <a:pt x="143" y="336"/>
                    <a:pt x="146" y="336"/>
                  </a:cubicBezTo>
                  <a:cubicBezTo>
                    <a:pt x="148" y="336"/>
                    <a:pt x="151" y="336"/>
                    <a:pt x="154" y="336"/>
                  </a:cubicBezTo>
                  <a:cubicBezTo>
                    <a:pt x="159" y="335"/>
                    <a:pt x="164" y="334"/>
                    <a:pt x="168" y="334"/>
                  </a:cubicBezTo>
                  <a:cubicBezTo>
                    <a:pt x="173" y="332"/>
                    <a:pt x="178" y="331"/>
                    <a:pt x="182" y="330"/>
                  </a:cubicBezTo>
                  <a:cubicBezTo>
                    <a:pt x="191" y="327"/>
                    <a:pt x="198" y="324"/>
                    <a:pt x="205" y="320"/>
                  </a:cubicBezTo>
                  <a:cubicBezTo>
                    <a:pt x="207" y="319"/>
                    <a:pt x="209" y="318"/>
                    <a:pt x="211" y="317"/>
                  </a:cubicBezTo>
                  <a:cubicBezTo>
                    <a:pt x="217" y="313"/>
                    <a:pt x="223" y="309"/>
                    <a:pt x="228" y="304"/>
                  </a:cubicBezTo>
                  <a:cubicBezTo>
                    <a:pt x="239" y="294"/>
                    <a:pt x="248" y="282"/>
                    <a:pt x="254" y="270"/>
                  </a:cubicBezTo>
                  <a:cubicBezTo>
                    <a:pt x="255" y="268"/>
                    <a:pt x="256" y="265"/>
                    <a:pt x="258" y="262"/>
                  </a:cubicBezTo>
                  <a:cubicBezTo>
                    <a:pt x="259" y="259"/>
                    <a:pt x="260" y="257"/>
                    <a:pt x="261" y="254"/>
                  </a:cubicBezTo>
                  <a:cubicBezTo>
                    <a:pt x="263" y="249"/>
                    <a:pt x="263" y="244"/>
                    <a:pt x="265" y="239"/>
                  </a:cubicBezTo>
                  <a:cubicBezTo>
                    <a:pt x="265" y="236"/>
                    <a:pt x="266" y="233"/>
                    <a:pt x="266" y="230"/>
                  </a:cubicBezTo>
                  <a:cubicBezTo>
                    <a:pt x="266" y="228"/>
                    <a:pt x="266" y="227"/>
                    <a:pt x="267" y="226"/>
                  </a:cubicBezTo>
                  <a:cubicBezTo>
                    <a:pt x="267" y="225"/>
                    <a:pt x="267" y="223"/>
                    <a:pt x="267" y="221"/>
                  </a:cubicBezTo>
                  <a:cubicBezTo>
                    <a:pt x="267" y="219"/>
                    <a:pt x="267" y="217"/>
                    <a:pt x="267" y="216"/>
                  </a:cubicBezTo>
                  <a:cubicBezTo>
                    <a:pt x="267" y="209"/>
                    <a:pt x="267" y="205"/>
                    <a:pt x="267" y="201"/>
                  </a:cubicBezTo>
                  <a:cubicBezTo>
                    <a:pt x="267" y="201"/>
                    <a:pt x="267" y="200"/>
                    <a:pt x="267" y="199"/>
                  </a:cubicBezTo>
                  <a:cubicBezTo>
                    <a:pt x="266" y="197"/>
                    <a:pt x="266" y="197"/>
                    <a:pt x="266" y="197"/>
                  </a:cubicBezTo>
                  <a:cubicBezTo>
                    <a:pt x="261" y="196"/>
                    <a:pt x="261" y="196"/>
                    <a:pt x="261" y="196"/>
                  </a:cubicBezTo>
                  <a:cubicBezTo>
                    <a:pt x="258" y="196"/>
                    <a:pt x="258" y="196"/>
                    <a:pt x="258" y="196"/>
                  </a:cubicBezTo>
                  <a:cubicBezTo>
                    <a:pt x="258" y="196"/>
                    <a:pt x="258" y="197"/>
                    <a:pt x="257" y="199"/>
                  </a:cubicBezTo>
                  <a:cubicBezTo>
                    <a:pt x="257" y="200"/>
                    <a:pt x="257" y="200"/>
                    <a:pt x="257" y="201"/>
                  </a:cubicBezTo>
                  <a:cubicBezTo>
                    <a:pt x="256" y="203"/>
                    <a:pt x="255" y="208"/>
                    <a:pt x="253" y="213"/>
                  </a:cubicBezTo>
                  <a:cubicBezTo>
                    <a:pt x="253" y="214"/>
                    <a:pt x="253" y="215"/>
                    <a:pt x="252" y="216"/>
                  </a:cubicBezTo>
                  <a:cubicBezTo>
                    <a:pt x="251" y="221"/>
                    <a:pt x="248" y="226"/>
                    <a:pt x="245" y="232"/>
                  </a:cubicBezTo>
                  <a:cubicBezTo>
                    <a:pt x="243" y="236"/>
                    <a:pt x="241" y="240"/>
                    <a:pt x="238" y="243"/>
                  </a:cubicBezTo>
                  <a:cubicBezTo>
                    <a:pt x="237" y="245"/>
                    <a:pt x="236" y="247"/>
                    <a:pt x="234" y="249"/>
                  </a:cubicBezTo>
                  <a:cubicBezTo>
                    <a:pt x="233" y="251"/>
                    <a:pt x="231" y="253"/>
                    <a:pt x="230" y="254"/>
                  </a:cubicBezTo>
                  <a:cubicBezTo>
                    <a:pt x="223" y="262"/>
                    <a:pt x="215" y="269"/>
                    <a:pt x="205" y="274"/>
                  </a:cubicBezTo>
                  <a:cubicBezTo>
                    <a:pt x="199" y="277"/>
                    <a:pt x="191" y="280"/>
                    <a:pt x="183" y="282"/>
                  </a:cubicBezTo>
                  <a:cubicBezTo>
                    <a:pt x="179" y="283"/>
                    <a:pt x="176" y="284"/>
                    <a:pt x="172" y="284"/>
                  </a:cubicBezTo>
                  <a:cubicBezTo>
                    <a:pt x="171" y="284"/>
                    <a:pt x="170" y="284"/>
                    <a:pt x="169" y="284"/>
                  </a:cubicBezTo>
                  <a:cubicBezTo>
                    <a:pt x="158" y="285"/>
                    <a:pt x="146" y="284"/>
                    <a:pt x="134" y="280"/>
                  </a:cubicBezTo>
                  <a:cubicBezTo>
                    <a:pt x="128" y="278"/>
                    <a:pt x="122" y="275"/>
                    <a:pt x="116" y="271"/>
                  </a:cubicBezTo>
                  <a:cubicBezTo>
                    <a:pt x="114" y="270"/>
                    <a:pt x="114" y="270"/>
                    <a:pt x="114" y="270"/>
                  </a:cubicBezTo>
                  <a:cubicBezTo>
                    <a:pt x="112" y="269"/>
                    <a:pt x="112" y="269"/>
                    <a:pt x="112" y="269"/>
                  </a:cubicBezTo>
                  <a:cubicBezTo>
                    <a:pt x="111" y="268"/>
                    <a:pt x="109" y="267"/>
                    <a:pt x="108" y="266"/>
                  </a:cubicBezTo>
                  <a:cubicBezTo>
                    <a:pt x="105" y="263"/>
                    <a:pt x="103" y="261"/>
                    <a:pt x="101" y="259"/>
                  </a:cubicBezTo>
                  <a:cubicBezTo>
                    <a:pt x="93" y="251"/>
                    <a:pt x="87" y="241"/>
                    <a:pt x="83" y="231"/>
                  </a:cubicBezTo>
                  <a:cubicBezTo>
                    <a:pt x="82" y="228"/>
                    <a:pt x="82" y="226"/>
                    <a:pt x="81" y="224"/>
                  </a:cubicBezTo>
                  <a:cubicBezTo>
                    <a:pt x="81" y="223"/>
                    <a:pt x="81" y="223"/>
                    <a:pt x="80" y="222"/>
                  </a:cubicBezTo>
                  <a:cubicBezTo>
                    <a:pt x="80" y="220"/>
                    <a:pt x="80" y="219"/>
                    <a:pt x="79" y="217"/>
                  </a:cubicBezTo>
                  <a:cubicBezTo>
                    <a:pt x="79" y="215"/>
                    <a:pt x="79" y="215"/>
                    <a:pt x="79" y="215"/>
                  </a:cubicBezTo>
                  <a:cubicBezTo>
                    <a:pt x="79" y="215"/>
                    <a:pt x="79" y="214"/>
                    <a:pt x="79" y="214"/>
                  </a:cubicBezTo>
                  <a:cubicBezTo>
                    <a:pt x="78" y="212"/>
                    <a:pt x="78" y="212"/>
                    <a:pt x="78" y="212"/>
                  </a:cubicBezTo>
                  <a:cubicBezTo>
                    <a:pt x="78" y="209"/>
                    <a:pt x="77" y="207"/>
                    <a:pt x="77" y="204"/>
                  </a:cubicBezTo>
                  <a:cubicBezTo>
                    <a:pt x="77" y="202"/>
                    <a:pt x="77" y="202"/>
                    <a:pt x="77" y="202"/>
                  </a:cubicBezTo>
                  <a:cubicBezTo>
                    <a:pt x="77" y="201"/>
                    <a:pt x="77" y="201"/>
                    <a:pt x="77" y="201"/>
                  </a:cubicBezTo>
                  <a:cubicBezTo>
                    <a:pt x="77" y="201"/>
                    <a:pt x="77" y="204"/>
                    <a:pt x="77" y="203"/>
                  </a:cubicBezTo>
                  <a:cubicBezTo>
                    <a:pt x="77" y="202"/>
                    <a:pt x="77" y="202"/>
                    <a:pt x="77" y="202"/>
                  </a:cubicBezTo>
                  <a:cubicBezTo>
                    <a:pt x="77" y="199"/>
                    <a:pt x="77" y="199"/>
                    <a:pt x="77" y="199"/>
                  </a:cubicBezTo>
                  <a:cubicBezTo>
                    <a:pt x="77" y="197"/>
                    <a:pt x="76" y="195"/>
                    <a:pt x="76" y="193"/>
                  </a:cubicBezTo>
                  <a:cubicBezTo>
                    <a:pt x="76" y="192"/>
                    <a:pt x="76" y="192"/>
                    <a:pt x="76" y="192"/>
                  </a:cubicBezTo>
                  <a:cubicBezTo>
                    <a:pt x="77" y="190"/>
                    <a:pt x="77" y="188"/>
                    <a:pt x="77" y="187"/>
                  </a:cubicBezTo>
                  <a:cubicBezTo>
                    <a:pt x="77" y="185"/>
                    <a:pt x="77" y="184"/>
                    <a:pt x="77" y="183"/>
                  </a:cubicBezTo>
                  <a:cubicBezTo>
                    <a:pt x="77" y="182"/>
                    <a:pt x="77" y="182"/>
                    <a:pt x="77" y="181"/>
                  </a:cubicBezTo>
                  <a:cubicBezTo>
                    <a:pt x="77" y="179"/>
                    <a:pt x="77" y="177"/>
                    <a:pt x="78" y="175"/>
                  </a:cubicBezTo>
                  <a:cubicBezTo>
                    <a:pt x="79" y="167"/>
                    <a:pt x="81" y="160"/>
                    <a:pt x="84" y="152"/>
                  </a:cubicBezTo>
                  <a:cubicBezTo>
                    <a:pt x="87" y="145"/>
                    <a:pt x="91" y="138"/>
                    <a:pt x="96" y="132"/>
                  </a:cubicBezTo>
                  <a:cubicBezTo>
                    <a:pt x="105" y="119"/>
                    <a:pt x="119" y="107"/>
                    <a:pt x="134" y="99"/>
                  </a:cubicBezTo>
                  <a:cubicBezTo>
                    <a:pt x="134" y="99"/>
                    <a:pt x="134" y="99"/>
                    <a:pt x="134" y="99"/>
                  </a:cubicBezTo>
                  <a:cubicBezTo>
                    <a:pt x="136" y="97"/>
                    <a:pt x="138" y="96"/>
                    <a:pt x="140" y="95"/>
                  </a:cubicBezTo>
                  <a:cubicBezTo>
                    <a:pt x="165" y="83"/>
                    <a:pt x="195" y="77"/>
                    <a:pt x="224" y="81"/>
                  </a:cubicBezTo>
                  <a:cubicBezTo>
                    <a:pt x="227" y="81"/>
                    <a:pt x="230" y="82"/>
                    <a:pt x="232" y="82"/>
                  </a:cubicBezTo>
                  <a:cubicBezTo>
                    <a:pt x="236" y="83"/>
                    <a:pt x="240" y="84"/>
                    <a:pt x="244" y="85"/>
                  </a:cubicBezTo>
                  <a:cubicBezTo>
                    <a:pt x="251" y="87"/>
                    <a:pt x="251" y="87"/>
                    <a:pt x="251" y="87"/>
                  </a:cubicBezTo>
                  <a:cubicBezTo>
                    <a:pt x="257" y="90"/>
                    <a:pt x="257" y="90"/>
                    <a:pt x="257" y="90"/>
                  </a:cubicBezTo>
                  <a:cubicBezTo>
                    <a:pt x="259" y="90"/>
                    <a:pt x="259" y="90"/>
                    <a:pt x="259" y="90"/>
                  </a:cubicBezTo>
                  <a:cubicBezTo>
                    <a:pt x="259" y="90"/>
                    <a:pt x="260" y="91"/>
                    <a:pt x="261" y="91"/>
                  </a:cubicBezTo>
                  <a:cubicBezTo>
                    <a:pt x="265" y="93"/>
                    <a:pt x="265" y="93"/>
                    <a:pt x="265" y="93"/>
                  </a:cubicBezTo>
                  <a:cubicBezTo>
                    <a:pt x="269" y="95"/>
                    <a:pt x="269" y="95"/>
                    <a:pt x="269" y="95"/>
                  </a:cubicBezTo>
                  <a:cubicBezTo>
                    <a:pt x="269" y="95"/>
                    <a:pt x="269" y="95"/>
                    <a:pt x="269" y="95"/>
                  </a:cubicBezTo>
                  <a:cubicBezTo>
                    <a:pt x="269" y="95"/>
                    <a:pt x="269" y="95"/>
                    <a:pt x="269" y="95"/>
                  </a:cubicBezTo>
                  <a:cubicBezTo>
                    <a:pt x="270" y="96"/>
                    <a:pt x="270" y="96"/>
                    <a:pt x="270" y="96"/>
                  </a:cubicBezTo>
                  <a:cubicBezTo>
                    <a:pt x="272" y="97"/>
                    <a:pt x="272" y="97"/>
                    <a:pt x="272" y="97"/>
                  </a:cubicBezTo>
                  <a:cubicBezTo>
                    <a:pt x="279" y="101"/>
                    <a:pt x="279" y="101"/>
                    <a:pt x="279" y="101"/>
                  </a:cubicBezTo>
                  <a:cubicBezTo>
                    <a:pt x="281" y="102"/>
                    <a:pt x="283" y="104"/>
                    <a:pt x="285" y="105"/>
                  </a:cubicBezTo>
                  <a:cubicBezTo>
                    <a:pt x="290" y="108"/>
                    <a:pt x="294" y="112"/>
                    <a:pt x="298" y="115"/>
                  </a:cubicBezTo>
                  <a:cubicBezTo>
                    <a:pt x="306" y="121"/>
                    <a:pt x="314" y="128"/>
                    <a:pt x="321" y="136"/>
                  </a:cubicBezTo>
                  <a:cubicBezTo>
                    <a:pt x="321" y="137"/>
                    <a:pt x="321" y="137"/>
                    <a:pt x="322" y="137"/>
                  </a:cubicBezTo>
                  <a:cubicBezTo>
                    <a:pt x="323" y="139"/>
                    <a:pt x="324" y="140"/>
                    <a:pt x="325" y="141"/>
                  </a:cubicBezTo>
                  <a:cubicBezTo>
                    <a:pt x="330" y="148"/>
                    <a:pt x="336" y="156"/>
                    <a:pt x="340" y="164"/>
                  </a:cubicBezTo>
                  <a:cubicBezTo>
                    <a:pt x="354" y="187"/>
                    <a:pt x="362" y="213"/>
                    <a:pt x="366" y="241"/>
                  </a:cubicBezTo>
                  <a:cubicBezTo>
                    <a:pt x="367" y="244"/>
                    <a:pt x="367" y="247"/>
                    <a:pt x="367" y="249"/>
                  </a:cubicBezTo>
                  <a:cubicBezTo>
                    <a:pt x="369" y="264"/>
                    <a:pt x="370" y="279"/>
                    <a:pt x="369" y="294"/>
                  </a:cubicBezTo>
                  <a:cubicBezTo>
                    <a:pt x="369" y="303"/>
                    <a:pt x="368" y="312"/>
                    <a:pt x="367" y="321"/>
                  </a:cubicBezTo>
                  <a:cubicBezTo>
                    <a:pt x="367" y="324"/>
                    <a:pt x="367" y="327"/>
                    <a:pt x="366" y="329"/>
                  </a:cubicBezTo>
                  <a:cubicBezTo>
                    <a:pt x="363" y="356"/>
                    <a:pt x="357" y="383"/>
                    <a:pt x="349" y="409"/>
                  </a:cubicBezTo>
                  <a:cubicBezTo>
                    <a:pt x="348" y="413"/>
                    <a:pt x="347" y="418"/>
                    <a:pt x="345" y="422"/>
                  </a:cubicBezTo>
                  <a:cubicBezTo>
                    <a:pt x="344" y="425"/>
                    <a:pt x="343" y="428"/>
                    <a:pt x="343" y="431"/>
                  </a:cubicBezTo>
                  <a:cubicBezTo>
                    <a:pt x="341" y="435"/>
                    <a:pt x="340" y="439"/>
                    <a:pt x="338" y="443"/>
                  </a:cubicBezTo>
                  <a:cubicBezTo>
                    <a:pt x="337" y="445"/>
                    <a:pt x="337" y="448"/>
                    <a:pt x="336" y="450"/>
                  </a:cubicBezTo>
                  <a:cubicBezTo>
                    <a:pt x="323" y="484"/>
                    <a:pt x="308" y="516"/>
                    <a:pt x="291" y="547"/>
                  </a:cubicBezTo>
                  <a:cubicBezTo>
                    <a:pt x="290" y="549"/>
                    <a:pt x="289" y="551"/>
                    <a:pt x="288" y="552"/>
                  </a:cubicBezTo>
                  <a:cubicBezTo>
                    <a:pt x="288" y="553"/>
                    <a:pt x="287" y="553"/>
                    <a:pt x="287" y="553"/>
                  </a:cubicBezTo>
                  <a:cubicBezTo>
                    <a:pt x="270" y="584"/>
                    <a:pt x="251" y="612"/>
                    <a:pt x="231" y="638"/>
                  </a:cubicBezTo>
                  <a:cubicBezTo>
                    <a:pt x="229" y="640"/>
                    <a:pt x="228" y="641"/>
                    <a:pt x="227" y="643"/>
                  </a:cubicBezTo>
                  <a:cubicBezTo>
                    <a:pt x="224" y="646"/>
                    <a:pt x="222" y="649"/>
                    <a:pt x="219" y="652"/>
                  </a:cubicBezTo>
                  <a:cubicBezTo>
                    <a:pt x="208" y="667"/>
                    <a:pt x="196" y="680"/>
                    <a:pt x="184" y="693"/>
                  </a:cubicBezTo>
                  <a:cubicBezTo>
                    <a:pt x="175" y="701"/>
                    <a:pt x="167" y="709"/>
                    <a:pt x="159" y="717"/>
                  </a:cubicBezTo>
                  <a:cubicBezTo>
                    <a:pt x="157" y="718"/>
                    <a:pt x="156" y="720"/>
                    <a:pt x="154" y="721"/>
                  </a:cubicBezTo>
                  <a:cubicBezTo>
                    <a:pt x="152" y="723"/>
                    <a:pt x="150" y="725"/>
                    <a:pt x="149" y="726"/>
                  </a:cubicBezTo>
                  <a:cubicBezTo>
                    <a:pt x="137" y="736"/>
                    <a:pt x="126" y="745"/>
                    <a:pt x="115" y="753"/>
                  </a:cubicBezTo>
                  <a:cubicBezTo>
                    <a:pt x="114" y="753"/>
                    <a:pt x="114" y="754"/>
                    <a:pt x="113" y="754"/>
                  </a:cubicBezTo>
                  <a:cubicBezTo>
                    <a:pt x="103" y="761"/>
                    <a:pt x="94" y="767"/>
                    <a:pt x="85" y="772"/>
                  </a:cubicBezTo>
                  <a:cubicBezTo>
                    <a:pt x="66" y="783"/>
                    <a:pt x="50" y="789"/>
                    <a:pt x="39" y="793"/>
                  </a:cubicBezTo>
                  <a:cubicBezTo>
                    <a:pt x="33" y="795"/>
                    <a:pt x="29" y="796"/>
                    <a:pt x="26" y="797"/>
                  </a:cubicBezTo>
                  <a:cubicBezTo>
                    <a:pt x="23" y="798"/>
                    <a:pt x="21" y="798"/>
                    <a:pt x="21" y="798"/>
                  </a:cubicBezTo>
                  <a:cubicBezTo>
                    <a:pt x="23" y="806"/>
                    <a:pt x="23" y="806"/>
                    <a:pt x="23" y="806"/>
                  </a:cubicBezTo>
                  <a:cubicBezTo>
                    <a:pt x="23" y="806"/>
                    <a:pt x="25" y="806"/>
                    <a:pt x="28" y="805"/>
                  </a:cubicBezTo>
                  <a:cubicBezTo>
                    <a:pt x="31" y="805"/>
                    <a:pt x="35" y="804"/>
                    <a:pt x="41" y="802"/>
                  </a:cubicBezTo>
                  <a:cubicBezTo>
                    <a:pt x="53" y="800"/>
                    <a:pt x="71" y="794"/>
                    <a:pt x="91" y="785"/>
                  </a:cubicBezTo>
                  <a:cubicBezTo>
                    <a:pt x="112" y="775"/>
                    <a:pt x="136" y="761"/>
                    <a:pt x="162" y="742"/>
                  </a:cubicBezTo>
                  <a:cubicBezTo>
                    <a:pt x="162" y="742"/>
                    <a:pt x="163" y="741"/>
                    <a:pt x="164" y="741"/>
                  </a:cubicBezTo>
                  <a:cubicBezTo>
                    <a:pt x="166" y="739"/>
                    <a:pt x="168" y="738"/>
                    <a:pt x="169" y="737"/>
                  </a:cubicBezTo>
                  <a:cubicBezTo>
                    <a:pt x="171" y="735"/>
                    <a:pt x="173" y="734"/>
                    <a:pt x="175" y="7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9" name="Freeform 23"/>
            <p:cNvSpPr/>
            <p:nvPr>
              <p:custDataLst>
                <p:tags r:id="rId20"/>
              </p:custDataLst>
            </p:nvPr>
          </p:nvSpPr>
          <p:spPr bwMode="auto">
            <a:xfrm>
              <a:off x="1544638" y="268288"/>
              <a:ext cx="1773238" cy="2366963"/>
            </a:xfrm>
            <a:custGeom>
              <a:avLst/>
              <a:gdLst>
                <a:gd name="T0" fmla="*/ 433 w 472"/>
                <a:gd name="T1" fmla="*/ 623 h 630"/>
                <a:gd name="T2" fmla="*/ 456 w 472"/>
                <a:gd name="T3" fmla="*/ 618 h 630"/>
                <a:gd name="T4" fmla="*/ 410 w 472"/>
                <a:gd name="T5" fmla="*/ 604 h 630"/>
                <a:gd name="T6" fmla="*/ 320 w 472"/>
                <a:gd name="T7" fmla="*/ 570 h 630"/>
                <a:gd name="T8" fmla="*/ 244 w 472"/>
                <a:gd name="T9" fmla="*/ 531 h 630"/>
                <a:gd name="T10" fmla="*/ 141 w 472"/>
                <a:gd name="T11" fmla="*/ 447 h 630"/>
                <a:gd name="T12" fmla="*/ 105 w 472"/>
                <a:gd name="T13" fmla="*/ 403 h 630"/>
                <a:gd name="T14" fmla="*/ 93 w 472"/>
                <a:gd name="T15" fmla="*/ 383 h 630"/>
                <a:gd name="T16" fmla="*/ 81 w 472"/>
                <a:gd name="T17" fmla="*/ 357 h 630"/>
                <a:gd name="T18" fmla="*/ 60 w 472"/>
                <a:gd name="T19" fmla="*/ 217 h 630"/>
                <a:gd name="T20" fmla="*/ 109 w 472"/>
                <a:gd name="T21" fmla="*/ 117 h 630"/>
                <a:gd name="T22" fmla="*/ 135 w 472"/>
                <a:gd name="T23" fmla="*/ 99 h 630"/>
                <a:gd name="T24" fmla="*/ 155 w 472"/>
                <a:gd name="T25" fmla="*/ 89 h 630"/>
                <a:gd name="T26" fmla="*/ 158 w 472"/>
                <a:gd name="T27" fmla="*/ 88 h 630"/>
                <a:gd name="T28" fmla="*/ 186 w 472"/>
                <a:gd name="T29" fmla="*/ 82 h 630"/>
                <a:gd name="T30" fmla="*/ 270 w 472"/>
                <a:gd name="T31" fmla="*/ 95 h 630"/>
                <a:gd name="T32" fmla="*/ 327 w 472"/>
                <a:gd name="T33" fmla="*/ 152 h 630"/>
                <a:gd name="T34" fmla="*/ 338 w 472"/>
                <a:gd name="T35" fmla="*/ 192 h 630"/>
                <a:gd name="T36" fmla="*/ 338 w 472"/>
                <a:gd name="T37" fmla="*/ 209 h 630"/>
                <a:gd name="T38" fmla="*/ 337 w 472"/>
                <a:gd name="T39" fmla="*/ 219 h 630"/>
                <a:gd name="T40" fmla="*/ 335 w 472"/>
                <a:gd name="T41" fmla="*/ 228 h 630"/>
                <a:gd name="T42" fmla="*/ 331 w 472"/>
                <a:gd name="T43" fmla="*/ 242 h 630"/>
                <a:gd name="T44" fmla="*/ 323 w 472"/>
                <a:gd name="T45" fmla="*/ 255 h 630"/>
                <a:gd name="T46" fmla="*/ 293 w 472"/>
                <a:gd name="T47" fmla="*/ 275 h 630"/>
                <a:gd name="T48" fmla="*/ 212 w 472"/>
                <a:gd name="T49" fmla="*/ 240 h 630"/>
                <a:gd name="T50" fmla="*/ 205 w 472"/>
                <a:gd name="T51" fmla="*/ 226 h 630"/>
                <a:gd name="T52" fmla="*/ 200 w 472"/>
                <a:gd name="T53" fmla="*/ 207 h 630"/>
                <a:gd name="T54" fmla="*/ 197 w 472"/>
                <a:gd name="T55" fmla="*/ 182 h 630"/>
                <a:gd name="T56" fmla="*/ 186 w 472"/>
                <a:gd name="T57" fmla="*/ 190 h 630"/>
                <a:gd name="T58" fmla="*/ 182 w 472"/>
                <a:gd name="T59" fmla="*/ 227 h 630"/>
                <a:gd name="T60" fmla="*/ 184 w 472"/>
                <a:gd name="T61" fmla="*/ 245 h 630"/>
                <a:gd name="T62" fmla="*/ 242 w 472"/>
                <a:gd name="T63" fmla="*/ 319 h 630"/>
                <a:gd name="T64" fmla="*/ 269 w 472"/>
                <a:gd name="T65" fmla="*/ 328 h 630"/>
                <a:gd name="T66" fmla="*/ 343 w 472"/>
                <a:gd name="T67" fmla="*/ 319 h 630"/>
                <a:gd name="T68" fmla="*/ 383 w 472"/>
                <a:gd name="T69" fmla="*/ 287 h 630"/>
                <a:gd name="T70" fmla="*/ 398 w 472"/>
                <a:gd name="T71" fmla="*/ 263 h 630"/>
                <a:gd name="T72" fmla="*/ 406 w 472"/>
                <a:gd name="T73" fmla="*/ 240 h 630"/>
                <a:gd name="T74" fmla="*/ 409 w 472"/>
                <a:gd name="T75" fmla="*/ 231 h 630"/>
                <a:gd name="T76" fmla="*/ 411 w 472"/>
                <a:gd name="T77" fmla="*/ 221 h 630"/>
                <a:gd name="T78" fmla="*/ 414 w 472"/>
                <a:gd name="T79" fmla="*/ 191 h 630"/>
                <a:gd name="T80" fmla="*/ 413 w 472"/>
                <a:gd name="T81" fmla="*/ 168 h 630"/>
                <a:gd name="T82" fmla="*/ 406 w 472"/>
                <a:gd name="T83" fmla="*/ 133 h 630"/>
                <a:gd name="T84" fmla="*/ 365 w 472"/>
                <a:gd name="T85" fmla="*/ 63 h 630"/>
                <a:gd name="T86" fmla="*/ 180 w 472"/>
                <a:gd name="T87" fmla="*/ 6 h 630"/>
                <a:gd name="T88" fmla="*/ 150 w 472"/>
                <a:gd name="T89" fmla="*/ 14 h 630"/>
                <a:gd name="T90" fmla="*/ 129 w 472"/>
                <a:gd name="T91" fmla="*/ 23 h 630"/>
                <a:gd name="T92" fmla="*/ 112 w 472"/>
                <a:gd name="T93" fmla="*/ 31 h 630"/>
                <a:gd name="T94" fmla="*/ 90 w 472"/>
                <a:gd name="T95" fmla="*/ 46 h 630"/>
                <a:gd name="T96" fmla="*/ 46 w 472"/>
                <a:gd name="T97" fmla="*/ 89 h 630"/>
                <a:gd name="T98" fmla="*/ 14 w 472"/>
                <a:gd name="T99" fmla="*/ 151 h 630"/>
                <a:gd name="T100" fmla="*/ 4 w 472"/>
                <a:gd name="T101" fmla="*/ 273 h 630"/>
                <a:gd name="T102" fmla="*/ 41 w 472"/>
                <a:gd name="T103" fmla="*/ 387 h 630"/>
                <a:gd name="T104" fmla="*/ 58 w 472"/>
                <a:gd name="T105" fmla="*/ 415 h 630"/>
                <a:gd name="T106" fmla="*/ 69 w 472"/>
                <a:gd name="T107" fmla="*/ 429 h 630"/>
                <a:gd name="T108" fmla="*/ 74 w 472"/>
                <a:gd name="T109" fmla="*/ 435 h 630"/>
                <a:gd name="T110" fmla="*/ 108 w 472"/>
                <a:gd name="T111" fmla="*/ 471 h 630"/>
                <a:gd name="T112" fmla="*/ 139 w 472"/>
                <a:gd name="T113" fmla="*/ 499 h 630"/>
                <a:gd name="T114" fmla="*/ 296 w 472"/>
                <a:gd name="T115" fmla="*/ 58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630">
                  <a:moveTo>
                    <a:pt x="406" y="617"/>
                  </a:moveTo>
                  <a:cubicBezTo>
                    <a:pt x="408" y="618"/>
                    <a:pt x="411" y="619"/>
                    <a:pt x="414" y="619"/>
                  </a:cubicBezTo>
                  <a:cubicBezTo>
                    <a:pt x="416" y="620"/>
                    <a:pt x="419" y="620"/>
                    <a:pt x="421" y="621"/>
                  </a:cubicBezTo>
                  <a:cubicBezTo>
                    <a:pt x="425" y="622"/>
                    <a:pt x="429" y="622"/>
                    <a:pt x="433" y="623"/>
                  </a:cubicBezTo>
                  <a:cubicBezTo>
                    <a:pt x="441" y="625"/>
                    <a:pt x="448" y="626"/>
                    <a:pt x="453" y="627"/>
                  </a:cubicBezTo>
                  <a:cubicBezTo>
                    <a:pt x="464" y="629"/>
                    <a:pt x="470" y="630"/>
                    <a:pt x="470" y="630"/>
                  </a:cubicBezTo>
                  <a:cubicBezTo>
                    <a:pt x="472" y="622"/>
                    <a:pt x="472" y="622"/>
                    <a:pt x="472" y="622"/>
                  </a:cubicBezTo>
                  <a:cubicBezTo>
                    <a:pt x="472" y="622"/>
                    <a:pt x="466" y="621"/>
                    <a:pt x="456" y="618"/>
                  </a:cubicBezTo>
                  <a:cubicBezTo>
                    <a:pt x="450" y="616"/>
                    <a:pt x="444" y="614"/>
                    <a:pt x="436" y="612"/>
                  </a:cubicBezTo>
                  <a:cubicBezTo>
                    <a:pt x="434" y="612"/>
                    <a:pt x="433" y="611"/>
                    <a:pt x="431" y="611"/>
                  </a:cubicBezTo>
                  <a:cubicBezTo>
                    <a:pt x="429" y="610"/>
                    <a:pt x="427" y="609"/>
                    <a:pt x="424" y="608"/>
                  </a:cubicBezTo>
                  <a:cubicBezTo>
                    <a:pt x="420" y="607"/>
                    <a:pt x="415" y="606"/>
                    <a:pt x="410" y="604"/>
                  </a:cubicBezTo>
                  <a:cubicBezTo>
                    <a:pt x="405" y="602"/>
                    <a:pt x="399" y="600"/>
                    <a:pt x="394" y="599"/>
                  </a:cubicBezTo>
                  <a:cubicBezTo>
                    <a:pt x="389" y="597"/>
                    <a:pt x="383" y="595"/>
                    <a:pt x="377" y="593"/>
                  </a:cubicBezTo>
                  <a:cubicBezTo>
                    <a:pt x="365" y="589"/>
                    <a:pt x="353" y="584"/>
                    <a:pt x="340" y="578"/>
                  </a:cubicBezTo>
                  <a:cubicBezTo>
                    <a:pt x="333" y="576"/>
                    <a:pt x="327" y="573"/>
                    <a:pt x="320" y="570"/>
                  </a:cubicBezTo>
                  <a:cubicBezTo>
                    <a:pt x="318" y="569"/>
                    <a:pt x="316" y="568"/>
                    <a:pt x="314" y="567"/>
                  </a:cubicBezTo>
                  <a:cubicBezTo>
                    <a:pt x="299" y="560"/>
                    <a:pt x="282" y="552"/>
                    <a:pt x="266" y="543"/>
                  </a:cubicBezTo>
                  <a:cubicBezTo>
                    <a:pt x="262" y="541"/>
                    <a:pt x="258" y="539"/>
                    <a:pt x="254" y="536"/>
                  </a:cubicBezTo>
                  <a:cubicBezTo>
                    <a:pt x="250" y="535"/>
                    <a:pt x="247" y="533"/>
                    <a:pt x="244" y="531"/>
                  </a:cubicBezTo>
                  <a:cubicBezTo>
                    <a:pt x="237" y="526"/>
                    <a:pt x="230" y="522"/>
                    <a:pt x="222" y="517"/>
                  </a:cubicBezTo>
                  <a:cubicBezTo>
                    <a:pt x="221" y="516"/>
                    <a:pt x="219" y="514"/>
                    <a:pt x="217" y="513"/>
                  </a:cubicBezTo>
                  <a:cubicBezTo>
                    <a:pt x="199" y="501"/>
                    <a:pt x="181" y="487"/>
                    <a:pt x="164" y="471"/>
                  </a:cubicBezTo>
                  <a:cubicBezTo>
                    <a:pt x="156" y="463"/>
                    <a:pt x="148" y="455"/>
                    <a:pt x="141" y="447"/>
                  </a:cubicBezTo>
                  <a:cubicBezTo>
                    <a:pt x="140" y="446"/>
                    <a:pt x="138" y="444"/>
                    <a:pt x="137" y="442"/>
                  </a:cubicBezTo>
                  <a:cubicBezTo>
                    <a:pt x="132" y="437"/>
                    <a:pt x="128" y="432"/>
                    <a:pt x="123" y="427"/>
                  </a:cubicBezTo>
                  <a:cubicBezTo>
                    <a:pt x="120" y="423"/>
                    <a:pt x="117" y="419"/>
                    <a:pt x="114" y="415"/>
                  </a:cubicBezTo>
                  <a:cubicBezTo>
                    <a:pt x="111" y="411"/>
                    <a:pt x="108" y="407"/>
                    <a:pt x="105" y="403"/>
                  </a:cubicBezTo>
                  <a:cubicBezTo>
                    <a:pt x="101" y="396"/>
                    <a:pt x="101" y="396"/>
                    <a:pt x="101" y="396"/>
                  </a:cubicBezTo>
                  <a:cubicBezTo>
                    <a:pt x="98" y="392"/>
                    <a:pt x="98" y="392"/>
                    <a:pt x="98" y="392"/>
                  </a:cubicBezTo>
                  <a:cubicBezTo>
                    <a:pt x="97" y="389"/>
                    <a:pt x="97" y="389"/>
                    <a:pt x="97" y="389"/>
                  </a:cubicBezTo>
                  <a:cubicBezTo>
                    <a:pt x="93" y="383"/>
                    <a:pt x="93" y="383"/>
                    <a:pt x="93" y="383"/>
                  </a:cubicBezTo>
                  <a:cubicBezTo>
                    <a:pt x="90" y="378"/>
                    <a:pt x="90" y="378"/>
                    <a:pt x="90" y="378"/>
                  </a:cubicBezTo>
                  <a:cubicBezTo>
                    <a:pt x="89" y="376"/>
                    <a:pt x="89" y="376"/>
                    <a:pt x="89" y="376"/>
                  </a:cubicBezTo>
                  <a:cubicBezTo>
                    <a:pt x="87" y="371"/>
                    <a:pt x="84" y="366"/>
                    <a:pt x="82" y="360"/>
                  </a:cubicBezTo>
                  <a:cubicBezTo>
                    <a:pt x="81" y="359"/>
                    <a:pt x="81" y="358"/>
                    <a:pt x="81" y="357"/>
                  </a:cubicBezTo>
                  <a:cubicBezTo>
                    <a:pt x="80" y="355"/>
                    <a:pt x="79" y="353"/>
                    <a:pt x="78" y="350"/>
                  </a:cubicBezTo>
                  <a:cubicBezTo>
                    <a:pt x="66" y="320"/>
                    <a:pt x="59" y="288"/>
                    <a:pt x="58" y="255"/>
                  </a:cubicBezTo>
                  <a:cubicBezTo>
                    <a:pt x="58" y="246"/>
                    <a:pt x="58" y="236"/>
                    <a:pt x="59" y="227"/>
                  </a:cubicBezTo>
                  <a:cubicBezTo>
                    <a:pt x="59" y="224"/>
                    <a:pt x="60" y="220"/>
                    <a:pt x="60" y="217"/>
                  </a:cubicBezTo>
                  <a:cubicBezTo>
                    <a:pt x="61" y="211"/>
                    <a:pt x="62" y="206"/>
                    <a:pt x="63" y="200"/>
                  </a:cubicBezTo>
                  <a:cubicBezTo>
                    <a:pt x="64" y="198"/>
                    <a:pt x="64" y="195"/>
                    <a:pt x="65" y="193"/>
                  </a:cubicBezTo>
                  <a:cubicBezTo>
                    <a:pt x="70" y="173"/>
                    <a:pt x="78" y="155"/>
                    <a:pt x="90" y="139"/>
                  </a:cubicBezTo>
                  <a:cubicBezTo>
                    <a:pt x="95" y="131"/>
                    <a:pt x="102" y="124"/>
                    <a:pt x="109" y="117"/>
                  </a:cubicBezTo>
                  <a:cubicBezTo>
                    <a:pt x="113" y="114"/>
                    <a:pt x="117" y="110"/>
                    <a:pt x="121" y="107"/>
                  </a:cubicBezTo>
                  <a:cubicBezTo>
                    <a:pt x="123" y="106"/>
                    <a:pt x="125" y="105"/>
                    <a:pt x="127" y="103"/>
                  </a:cubicBezTo>
                  <a:cubicBezTo>
                    <a:pt x="128" y="102"/>
                    <a:pt x="130" y="101"/>
                    <a:pt x="132" y="100"/>
                  </a:cubicBezTo>
                  <a:cubicBezTo>
                    <a:pt x="133" y="100"/>
                    <a:pt x="134" y="99"/>
                    <a:pt x="135" y="99"/>
                  </a:cubicBezTo>
                  <a:cubicBezTo>
                    <a:pt x="138" y="97"/>
                    <a:pt x="138" y="97"/>
                    <a:pt x="138" y="97"/>
                  </a:cubicBezTo>
                  <a:cubicBezTo>
                    <a:pt x="145" y="94"/>
                    <a:pt x="145" y="94"/>
                    <a:pt x="145" y="94"/>
                  </a:cubicBezTo>
                  <a:cubicBezTo>
                    <a:pt x="152" y="91"/>
                    <a:pt x="152" y="91"/>
                    <a:pt x="152" y="91"/>
                  </a:cubicBezTo>
                  <a:cubicBezTo>
                    <a:pt x="155" y="89"/>
                    <a:pt x="155" y="89"/>
                    <a:pt x="155" y="89"/>
                  </a:cubicBezTo>
                  <a:cubicBezTo>
                    <a:pt x="155" y="89"/>
                    <a:pt x="155" y="89"/>
                    <a:pt x="155" y="89"/>
                  </a:cubicBezTo>
                  <a:cubicBezTo>
                    <a:pt x="155" y="89"/>
                    <a:pt x="155" y="89"/>
                    <a:pt x="155" y="89"/>
                  </a:cubicBezTo>
                  <a:cubicBezTo>
                    <a:pt x="156" y="89"/>
                    <a:pt x="156" y="89"/>
                    <a:pt x="156" y="89"/>
                  </a:cubicBezTo>
                  <a:cubicBezTo>
                    <a:pt x="158" y="88"/>
                    <a:pt x="158" y="88"/>
                    <a:pt x="158" y="88"/>
                  </a:cubicBezTo>
                  <a:cubicBezTo>
                    <a:pt x="166" y="86"/>
                    <a:pt x="166" y="86"/>
                    <a:pt x="166" y="86"/>
                  </a:cubicBezTo>
                  <a:cubicBezTo>
                    <a:pt x="172" y="84"/>
                    <a:pt x="172" y="84"/>
                    <a:pt x="172" y="84"/>
                  </a:cubicBezTo>
                  <a:cubicBezTo>
                    <a:pt x="174" y="84"/>
                    <a:pt x="177" y="83"/>
                    <a:pt x="179" y="83"/>
                  </a:cubicBezTo>
                  <a:cubicBezTo>
                    <a:pt x="181" y="82"/>
                    <a:pt x="183" y="82"/>
                    <a:pt x="186" y="82"/>
                  </a:cubicBezTo>
                  <a:cubicBezTo>
                    <a:pt x="190" y="81"/>
                    <a:pt x="193" y="81"/>
                    <a:pt x="197" y="80"/>
                  </a:cubicBezTo>
                  <a:cubicBezTo>
                    <a:pt x="200" y="80"/>
                    <a:pt x="204" y="80"/>
                    <a:pt x="207" y="80"/>
                  </a:cubicBezTo>
                  <a:cubicBezTo>
                    <a:pt x="223" y="80"/>
                    <a:pt x="239" y="83"/>
                    <a:pt x="254" y="88"/>
                  </a:cubicBezTo>
                  <a:cubicBezTo>
                    <a:pt x="259" y="90"/>
                    <a:pt x="265" y="92"/>
                    <a:pt x="270" y="95"/>
                  </a:cubicBezTo>
                  <a:cubicBezTo>
                    <a:pt x="276" y="98"/>
                    <a:pt x="281" y="101"/>
                    <a:pt x="286" y="105"/>
                  </a:cubicBezTo>
                  <a:cubicBezTo>
                    <a:pt x="294" y="110"/>
                    <a:pt x="301" y="116"/>
                    <a:pt x="307" y="122"/>
                  </a:cubicBezTo>
                  <a:cubicBezTo>
                    <a:pt x="308" y="124"/>
                    <a:pt x="310" y="126"/>
                    <a:pt x="311" y="127"/>
                  </a:cubicBezTo>
                  <a:cubicBezTo>
                    <a:pt x="318" y="135"/>
                    <a:pt x="323" y="143"/>
                    <a:pt x="327" y="152"/>
                  </a:cubicBezTo>
                  <a:cubicBezTo>
                    <a:pt x="329" y="157"/>
                    <a:pt x="331" y="162"/>
                    <a:pt x="333" y="167"/>
                  </a:cubicBezTo>
                  <a:cubicBezTo>
                    <a:pt x="334" y="172"/>
                    <a:pt x="335" y="176"/>
                    <a:pt x="336" y="181"/>
                  </a:cubicBezTo>
                  <a:cubicBezTo>
                    <a:pt x="337" y="183"/>
                    <a:pt x="337" y="185"/>
                    <a:pt x="337" y="186"/>
                  </a:cubicBezTo>
                  <a:cubicBezTo>
                    <a:pt x="337" y="188"/>
                    <a:pt x="337" y="190"/>
                    <a:pt x="338" y="192"/>
                  </a:cubicBezTo>
                  <a:cubicBezTo>
                    <a:pt x="338" y="196"/>
                    <a:pt x="338" y="200"/>
                    <a:pt x="338" y="204"/>
                  </a:cubicBezTo>
                  <a:cubicBezTo>
                    <a:pt x="338" y="206"/>
                    <a:pt x="338" y="208"/>
                    <a:pt x="338" y="210"/>
                  </a:cubicBezTo>
                  <a:cubicBezTo>
                    <a:pt x="338" y="209"/>
                    <a:pt x="338" y="211"/>
                    <a:pt x="338" y="208"/>
                  </a:cubicBezTo>
                  <a:cubicBezTo>
                    <a:pt x="338" y="209"/>
                    <a:pt x="338" y="209"/>
                    <a:pt x="338" y="209"/>
                  </a:cubicBezTo>
                  <a:cubicBezTo>
                    <a:pt x="338" y="210"/>
                    <a:pt x="338" y="210"/>
                    <a:pt x="338" y="210"/>
                  </a:cubicBezTo>
                  <a:cubicBezTo>
                    <a:pt x="338" y="212"/>
                    <a:pt x="338" y="212"/>
                    <a:pt x="338" y="212"/>
                  </a:cubicBezTo>
                  <a:cubicBezTo>
                    <a:pt x="337" y="215"/>
                    <a:pt x="337" y="215"/>
                    <a:pt x="337" y="215"/>
                  </a:cubicBezTo>
                  <a:cubicBezTo>
                    <a:pt x="337" y="219"/>
                    <a:pt x="337" y="219"/>
                    <a:pt x="337" y="219"/>
                  </a:cubicBezTo>
                  <a:cubicBezTo>
                    <a:pt x="337" y="221"/>
                    <a:pt x="337" y="221"/>
                    <a:pt x="337" y="221"/>
                  </a:cubicBezTo>
                  <a:cubicBezTo>
                    <a:pt x="337" y="221"/>
                    <a:pt x="337" y="221"/>
                    <a:pt x="336" y="222"/>
                  </a:cubicBezTo>
                  <a:cubicBezTo>
                    <a:pt x="336" y="223"/>
                    <a:pt x="336" y="225"/>
                    <a:pt x="336" y="226"/>
                  </a:cubicBezTo>
                  <a:cubicBezTo>
                    <a:pt x="336" y="227"/>
                    <a:pt x="336" y="227"/>
                    <a:pt x="335" y="228"/>
                  </a:cubicBezTo>
                  <a:cubicBezTo>
                    <a:pt x="335" y="231"/>
                    <a:pt x="335" y="231"/>
                    <a:pt x="335" y="231"/>
                  </a:cubicBezTo>
                  <a:cubicBezTo>
                    <a:pt x="334" y="232"/>
                    <a:pt x="334" y="234"/>
                    <a:pt x="333" y="235"/>
                  </a:cubicBezTo>
                  <a:cubicBezTo>
                    <a:pt x="332" y="240"/>
                    <a:pt x="332" y="240"/>
                    <a:pt x="332" y="240"/>
                  </a:cubicBezTo>
                  <a:cubicBezTo>
                    <a:pt x="331" y="242"/>
                    <a:pt x="331" y="242"/>
                    <a:pt x="331" y="242"/>
                  </a:cubicBezTo>
                  <a:cubicBezTo>
                    <a:pt x="330" y="244"/>
                    <a:pt x="330" y="244"/>
                    <a:pt x="330" y="244"/>
                  </a:cubicBezTo>
                  <a:cubicBezTo>
                    <a:pt x="328" y="248"/>
                    <a:pt x="328" y="248"/>
                    <a:pt x="328" y="248"/>
                  </a:cubicBezTo>
                  <a:cubicBezTo>
                    <a:pt x="327" y="249"/>
                    <a:pt x="326" y="250"/>
                    <a:pt x="326" y="252"/>
                  </a:cubicBezTo>
                  <a:cubicBezTo>
                    <a:pt x="325" y="253"/>
                    <a:pt x="324" y="254"/>
                    <a:pt x="323" y="255"/>
                  </a:cubicBezTo>
                  <a:cubicBezTo>
                    <a:pt x="322" y="256"/>
                    <a:pt x="322" y="257"/>
                    <a:pt x="321" y="258"/>
                  </a:cubicBezTo>
                  <a:cubicBezTo>
                    <a:pt x="317" y="263"/>
                    <a:pt x="313" y="266"/>
                    <a:pt x="308" y="269"/>
                  </a:cubicBezTo>
                  <a:cubicBezTo>
                    <a:pt x="305" y="271"/>
                    <a:pt x="301" y="272"/>
                    <a:pt x="298" y="274"/>
                  </a:cubicBezTo>
                  <a:cubicBezTo>
                    <a:pt x="296" y="274"/>
                    <a:pt x="294" y="275"/>
                    <a:pt x="293" y="275"/>
                  </a:cubicBezTo>
                  <a:cubicBezTo>
                    <a:pt x="292" y="275"/>
                    <a:pt x="291" y="275"/>
                    <a:pt x="290" y="276"/>
                  </a:cubicBezTo>
                  <a:cubicBezTo>
                    <a:pt x="280" y="278"/>
                    <a:pt x="269" y="278"/>
                    <a:pt x="259" y="275"/>
                  </a:cubicBezTo>
                  <a:cubicBezTo>
                    <a:pt x="249" y="272"/>
                    <a:pt x="239" y="268"/>
                    <a:pt x="231" y="261"/>
                  </a:cubicBezTo>
                  <a:cubicBezTo>
                    <a:pt x="223" y="255"/>
                    <a:pt x="217" y="248"/>
                    <a:pt x="212" y="240"/>
                  </a:cubicBezTo>
                  <a:cubicBezTo>
                    <a:pt x="211" y="238"/>
                    <a:pt x="210" y="236"/>
                    <a:pt x="209" y="234"/>
                  </a:cubicBezTo>
                  <a:cubicBezTo>
                    <a:pt x="208" y="233"/>
                    <a:pt x="208" y="232"/>
                    <a:pt x="207" y="231"/>
                  </a:cubicBezTo>
                  <a:cubicBezTo>
                    <a:pt x="207" y="230"/>
                    <a:pt x="207" y="229"/>
                    <a:pt x="206" y="229"/>
                  </a:cubicBezTo>
                  <a:cubicBezTo>
                    <a:pt x="206" y="228"/>
                    <a:pt x="205" y="227"/>
                    <a:pt x="205" y="226"/>
                  </a:cubicBezTo>
                  <a:cubicBezTo>
                    <a:pt x="205" y="225"/>
                    <a:pt x="205" y="225"/>
                    <a:pt x="204" y="224"/>
                  </a:cubicBezTo>
                  <a:cubicBezTo>
                    <a:pt x="204" y="224"/>
                    <a:pt x="204" y="223"/>
                    <a:pt x="204" y="223"/>
                  </a:cubicBezTo>
                  <a:cubicBezTo>
                    <a:pt x="203" y="221"/>
                    <a:pt x="203" y="219"/>
                    <a:pt x="202" y="218"/>
                  </a:cubicBezTo>
                  <a:cubicBezTo>
                    <a:pt x="201" y="214"/>
                    <a:pt x="201" y="211"/>
                    <a:pt x="200" y="207"/>
                  </a:cubicBezTo>
                  <a:cubicBezTo>
                    <a:pt x="199" y="204"/>
                    <a:pt x="199" y="201"/>
                    <a:pt x="198" y="199"/>
                  </a:cubicBezTo>
                  <a:cubicBezTo>
                    <a:pt x="197" y="193"/>
                    <a:pt x="198" y="189"/>
                    <a:pt x="197" y="186"/>
                  </a:cubicBezTo>
                  <a:cubicBezTo>
                    <a:pt x="197" y="185"/>
                    <a:pt x="197" y="183"/>
                    <a:pt x="197" y="183"/>
                  </a:cubicBezTo>
                  <a:cubicBezTo>
                    <a:pt x="197" y="182"/>
                    <a:pt x="197" y="182"/>
                    <a:pt x="197" y="182"/>
                  </a:cubicBezTo>
                  <a:cubicBezTo>
                    <a:pt x="196" y="182"/>
                    <a:pt x="196" y="182"/>
                    <a:pt x="196" y="182"/>
                  </a:cubicBezTo>
                  <a:cubicBezTo>
                    <a:pt x="189" y="181"/>
                    <a:pt x="189" y="181"/>
                    <a:pt x="189" y="181"/>
                  </a:cubicBezTo>
                  <a:cubicBezTo>
                    <a:pt x="189" y="181"/>
                    <a:pt x="189" y="182"/>
                    <a:pt x="188" y="185"/>
                  </a:cubicBezTo>
                  <a:cubicBezTo>
                    <a:pt x="187" y="186"/>
                    <a:pt x="187" y="188"/>
                    <a:pt x="186" y="190"/>
                  </a:cubicBezTo>
                  <a:cubicBezTo>
                    <a:pt x="185" y="193"/>
                    <a:pt x="185" y="195"/>
                    <a:pt x="184" y="198"/>
                  </a:cubicBezTo>
                  <a:cubicBezTo>
                    <a:pt x="184" y="201"/>
                    <a:pt x="183" y="204"/>
                    <a:pt x="183" y="208"/>
                  </a:cubicBezTo>
                  <a:cubicBezTo>
                    <a:pt x="182" y="212"/>
                    <a:pt x="182" y="216"/>
                    <a:pt x="182" y="220"/>
                  </a:cubicBezTo>
                  <a:cubicBezTo>
                    <a:pt x="182" y="222"/>
                    <a:pt x="182" y="225"/>
                    <a:pt x="182" y="227"/>
                  </a:cubicBezTo>
                  <a:cubicBezTo>
                    <a:pt x="182" y="228"/>
                    <a:pt x="182" y="229"/>
                    <a:pt x="182" y="231"/>
                  </a:cubicBezTo>
                  <a:cubicBezTo>
                    <a:pt x="182" y="232"/>
                    <a:pt x="182" y="233"/>
                    <a:pt x="182" y="235"/>
                  </a:cubicBezTo>
                  <a:cubicBezTo>
                    <a:pt x="183" y="237"/>
                    <a:pt x="183" y="240"/>
                    <a:pt x="183" y="243"/>
                  </a:cubicBezTo>
                  <a:cubicBezTo>
                    <a:pt x="184" y="243"/>
                    <a:pt x="184" y="244"/>
                    <a:pt x="184" y="245"/>
                  </a:cubicBezTo>
                  <a:cubicBezTo>
                    <a:pt x="184" y="247"/>
                    <a:pt x="185" y="249"/>
                    <a:pt x="185" y="251"/>
                  </a:cubicBezTo>
                  <a:cubicBezTo>
                    <a:pt x="186" y="251"/>
                    <a:pt x="186" y="252"/>
                    <a:pt x="186" y="252"/>
                  </a:cubicBezTo>
                  <a:cubicBezTo>
                    <a:pt x="189" y="263"/>
                    <a:pt x="195" y="276"/>
                    <a:pt x="204" y="287"/>
                  </a:cubicBezTo>
                  <a:cubicBezTo>
                    <a:pt x="213" y="299"/>
                    <a:pt x="226" y="311"/>
                    <a:pt x="242" y="319"/>
                  </a:cubicBezTo>
                  <a:cubicBezTo>
                    <a:pt x="246" y="321"/>
                    <a:pt x="250" y="323"/>
                    <a:pt x="255" y="324"/>
                  </a:cubicBezTo>
                  <a:cubicBezTo>
                    <a:pt x="255" y="324"/>
                    <a:pt x="255" y="324"/>
                    <a:pt x="255" y="324"/>
                  </a:cubicBezTo>
                  <a:cubicBezTo>
                    <a:pt x="258" y="325"/>
                    <a:pt x="260" y="326"/>
                    <a:pt x="262" y="327"/>
                  </a:cubicBezTo>
                  <a:cubicBezTo>
                    <a:pt x="264" y="327"/>
                    <a:pt x="267" y="328"/>
                    <a:pt x="269" y="328"/>
                  </a:cubicBezTo>
                  <a:cubicBezTo>
                    <a:pt x="278" y="330"/>
                    <a:pt x="289" y="331"/>
                    <a:pt x="299" y="331"/>
                  </a:cubicBezTo>
                  <a:cubicBezTo>
                    <a:pt x="310" y="330"/>
                    <a:pt x="321" y="328"/>
                    <a:pt x="332" y="324"/>
                  </a:cubicBezTo>
                  <a:cubicBezTo>
                    <a:pt x="334" y="323"/>
                    <a:pt x="335" y="323"/>
                    <a:pt x="337" y="322"/>
                  </a:cubicBezTo>
                  <a:cubicBezTo>
                    <a:pt x="339" y="321"/>
                    <a:pt x="341" y="320"/>
                    <a:pt x="343" y="319"/>
                  </a:cubicBezTo>
                  <a:cubicBezTo>
                    <a:pt x="350" y="316"/>
                    <a:pt x="357" y="311"/>
                    <a:pt x="363" y="306"/>
                  </a:cubicBezTo>
                  <a:cubicBezTo>
                    <a:pt x="366" y="305"/>
                    <a:pt x="368" y="302"/>
                    <a:pt x="370" y="300"/>
                  </a:cubicBezTo>
                  <a:cubicBezTo>
                    <a:pt x="373" y="298"/>
                    <a:pt x="375" y="296"/>
                    <a:pt x="377" y="294"/>
                  </a:cubicBezTo>
                  <a:cubicBezTo>
                    <a:pt x="379" y="291"/>
                    <a:pt x="381" y="289"/>
                    <a:pt x="383" y="287"/>
                  </a:cubicBezTo>
                  <a:cubicBezTo>
                    <a:pt x="385" y="284"/>
                    <a:pt x="387" y="281"/>
                    <a:pt x="388" y="279"/>
                  </a:cubicBezTo>
                  <a:cubicBezTo>
                    <a:pt x="389" y="278"/>
                    <a:pt x="390" y="276"/>
                    <a:pt x="391" y="275"/>
                  </a:cubicBezTo>
                  <a:cubicBezTo>
                    <a:pt x="393" y="271"/>
                    <a:pt x="393" y="271"/>
                    <a:pt x="393" y="271"/>
                  </a:cubicBezTo>
                  <a:cubicBezTo>
                    <a:pt x="395" y="268"/>
                    <a:pt x="396" y="265"/>
                    <a:pt x="398" y="263"/>
                  </a:cubicBezTo>
                  <a:cubicBezTo>
                    <a:pt x="399" y="260"/>
                    <a:pt x="400" y="257"/>
                    <a:pt x="402" y="254"/>
                  </a:cubicBezTo>
                  <a:cubicBezTo>
                    <a:pt x="403" y="250"/>
                    <a:pt x="403" y="250"/>
                    <a:pt x="403" y="250"/>
                  </a:cubicBezTo>
                  <a:cubicBezTo>
                    <a:pt x="404" y="248"/>
                    <a:pt x="404" y="246"/>
                    <a:pt x="405" y="245"/>
                  </a:cubicBezTo>
                  <a:cubicBezTo>
                    <a:pt x="405" y="243"/>
                    <a:pt x="406" y="242"/>
                    <a:pt x="406" y="240"/>
                  </a:cubicBezTo>
                  <a:cubicBezTo>
                    <a:pt x="407" y="238"/>
                    <a:pt x="407" y="237"/>
                    <a:pt x="408" y="235"/>
                  </a:cubicBezTo>
                  <a:cubicBezTo>
                    <a:pt x="408" y="233"/>
                    <a:pt x="408" y="233"/>
                    <a:pt x="408" y="233"/>
                  </a:cubicBezTo>
                  <a:cubicBezTo>
                    <a:pt x="408" y="233"/>
                    <a:pt x="408" y="233"/>
                    <a:pt x="408" y="233"/>
                  </a:cubicBezTo>
                  <a:cubicBezTo>
                    <a:pt x="409" y="231"/>
                    <a:pt x="409" y="231"/>
                    <a:pt x="409" y="231"/>
                  </a:cubicBezTo>
                  <a:cubicBezTo>
                    <a:pt x="410" y="227"/>
                    <a:pt x="410" y="227"/>
                    <a:pt x="410" y="227"/>
                  </a:cubicBezTo>
                  <a:cubicBezTo>
                    <a:pt x="410" y="224"/>
                    <a:pt x="410" y="224"/>
                    <a:pt x="410" y="224"/>
                  </a:cubicBezTo>
                  <a:cubicBezTo>
                    <a:pt x="411" y="222"/>
                    <a:pt x="411" y="222"/>
                    <a:pt x="411" y="222"/>
                  </a:cubicBezTo>
                  <a:cubicBezTo>
                    <a:pt x="411" y="221"/>
                    <a:pt x="411" y="221"/>
                    <a:pt x="411" y="221"/>
                  </a:cubicBezTo>
                  <a:cubicBezTo>
                    <a:pt x="411" y="220"/>
                    <a:pt x="411" y="220"/>
                    <a:pt x="411" y="220"/>
                  </a:cubicBezTo>
                  <a:cubicBezTo>
                    <a:pt x="411" y="218"/>
                    <a:pt x="411" y="218"/>
                    <a:pt x="411" y="218"/>
                  </a:cubicBezTo>
                  <a:cubicBezTo>
                    <a:pt x="412" y="215"/>
                    <a:pt x="412" y="212"/>
                    <a:pt x="413" y="209"/>
                  </a:cubicBezTo>
                  <a:cubicBezTo>
                    <a:pt x="413" y="203"/>
                    <a:pt x="414" y="197"/>
                    <a:pt x="414" y="191"/>
                  </a:cubicBezTo>
                  <a:cubicBezTo>
                    <a:pt x="414" y="188"/>
                    <a:pt x="414" y="185"/>
                    <a:pt x="414" y="182"/>
                  </a:cubicBezTo>
                  <a:cubicBezTo>
                    <a:pt x="414" y="180"/>
                    <a:pt x="414" y="178"/>
                    <a:pt x="414" y="176"/>
                  </a:cubicBezTo>
                  <a:cubicBezTo>
                    <a:pt x="414" y="175"/>
                    <a:pt x="413" y="173"/>
                    <a:pt x="413" y="172"/>
                  </a:cubicBezTo>
                  <a:cubicBezTo>
                    <a:pt x="413" y="171"/>
                    <a:pt x="413" y="169"/>
                    <a:pt x="413" y="168"/>
                  </a:cubicBezTo>
                  <a:cubicBezTo>
                    <a:pt x="413" y="166"/>
                    <a:pt x="413" y="164"/>
                    <a:pt x="412" y="162"/>
                  </a:cubicBezTo>
                  <a:cubicBezTo>
                    <a:pt x="412" y="159"/>
                    <a:pt x="411" y="156"/>
                    <a:pt x="411" y="153"/>
                  </a:cubicBezTo>
                  <a:cubicBezTo>
                    <a:pt x="410" y="150"/>
                    <a:pt x="410" y="146"/>
                    <a:pt x="409" y="143"/>
                  </a:cubicBezTo>
                  <a:cubicBezTo>
                    <a:pt x="408" y="140"/>
                    <a:pt x="407" y="137"/>
                    <a:pt x="406" y="133"/>
                  </a:cubicBezTo>
                  <a:cubicBezTo>
                    <a:pt x="402" y="121"/>
                    <a:pt x="397" y="108"/>
                    <a:pt x="390" y="96"/>
                  </a:cubicBezTo>
                  <a:cubicBezTo>
                    <a:pt x="384" y="86"/>
                    <a:pt x="378" y="77"/>
                    <a:pt x="370" y="68"/>
                  </a:cubicBezTo>
                  <a:cubicBezTo>
                    <a:pt x="369" y="67"/>
                    <a:pt x="367" y="65"/>
                    <a:pt x="366" y="64"/>
                  </a:cubicBezTo>
                  <a:cubicBezTo>
                    <a:pt x="365" y="63"/>
                    <a:pt x="365" y="63"/>
                    <a:pt x="365" y="63"/>
                  </a:cubicBezTo>
                  <a:cubicBezTo>
                    <a:pt x="356" y="53"/>
                    <a:pt x="345" y="44"/>
                    <a:pt x="333" y="36"/>
                  </a:cubicBezTo>
                  <a:cubicBezTo>
                    <a:pt x="316" y="24"/>
                    <a:pt x="297" y="16"/>
                    <a:pt x="277" y="10"/>
                  </a:cubicBezTo>
                  <a:cubicBezTo>
                    <a:pt x="275" y="9"/>
                    <a:pt x="273" y="9"/>
                    <a:pt x="270" y="8"/>
                  </a:cubicBezTo>
                  <a:cubicBezTo>
                    <a:pt x="241" y="1"/>
                    <a:pt x="210" y="0"/>
                    <a:pt x="180" y="6"/>
                  </a:cubicBezTo>
                  <a:cubicBezTo>
                    <a:pt x="178" y="7"/>
                    <a:pt x="175" y="7"/>
                    <a:pt x="173" y="8"/>
                  </a:cubicBezTo>
                  <a:cubicBezTo>
                    <a:pt x="172" y="8"/>
                    <a:pt x="171" y="8"/>
                    <a:pt x="171" y="8"/>
                  </a:cubicBezTo>
                  <a:cubicBezTo>
                    <a:pt x="167" y="9"/>
                    <a:pt x="164" y="10"/>
                    <a:pt x="161" y="11"/>
                  </a:cubicBezTo>
                  <a:cubicBezTo>
                    <a:pt x="157" y="12"/>
                    <a:pt x="154" y="13"/>
                    <a:pt x="150" y="14"/>
                  </a:cubicBezTo>
                  <a:cubicBezTo>
                    <a:pt x="140" y="18"/>
                    <a:pt x="140" y="18"/>
                    <a:pt x="140" y="18"/>
                  </a:cubicBezTo>
                  <a:cubicBezTo>
                    <a:pt x="131" y="22"/>
                    <a:pt x="131" y="22"/>
                    <a:pt x="131" y="22"/>
                  </a:cubicBezTo>
                  <a:cubicBezTo>
                    <a:pt x="129" y="23"/>
                    <a:pt x="129" y="23"/>
                    <a:pt x="129" y="23"/>
                  </a:cubicBezTo>
                  <a:cubicBezTo>
                    <a:pt x="129" y="23"/>
                    <a:pt x="129" y="23"/>
                    <a:pt x="129" y="23"/>
                  </a:cubicBezTo>
                  <a:cubicBezTo>
                    <a:pt x="129" y="23"/>
                    <a:pt x="127" y="24"/>
                    <a:pt x="127" y="23"/>
                  </a:cubicBezTo>
                  <a:cubicBezTo>
                    <a:pt x="126" y="24"/>
                    <a:pt x="126" y="24"/>
                    <a:pt x="126" y="24"/>
                  </a:cubicBezTo>
                  <a:cubicBezTo>
                    <a:pt x="122" y="26"/>
                    <a:pt x="122" y="26"/>
                    <a:pt x="122" y="26"/>
                  </a:cubicBezTo>
                  <a:cubicBezTo>
                    <a:pt x="112" y="31"/>
                    <a:pt x="112" y="31"/>
                    <a:pt x="112" y="31"/>
                  </a:cubicBezTo>
                  <a:cubicBezTo>
                    <a:pt x="103" y="37"/>
                    <a:pt x="103" y="37"/>
                    <a:pt x="103" y="37"/>
                  </a:cubicBezTo>
                  <a:cubicBezTo>
                    <a:pt x="99" y="40"/>
                    <a:pt x="99" y="40"/>
                    <a:pt x="99" y="40"/>
                  </a:cubicBezTo>
                  <a:cubicBezTo>
                    <a:pt x="97" y="40"/>
                    <a:pt x="96" y="42"/>
                    <a:pt x="95" y="43"/>
                  </a:cubicBezTo>
                  <a:cubicBezTo>
                    <a:pt x="90" y="46"/>
                    <a:pt x="90" y="46"/>
                    <a:pt x="90" y="46"/>
                  </a:cubicBezTo>
                  <a:cubicBezTo>
                    <a:pt x="86" y="49"/>
                    <a:pt x="86" y="49"/>
                    <a:pt x="86" y="49"/>
                  </a:cubicBezTo>
                  <a:cubicBezTo>
                    <a:pt x="83" y="51"/>
                    <a:pt x="80" y="53"/>
                    <a:pt x="78" y="56"/>
                  </a:cubicBezTo>
                  <a:cubicBezTo>
                    <a:pt x="72" y="60"/>
                    <a:pt x="67" y="65"/>
                    <a:pt x="62" y="70"/>
                  </a:cubicBezTo>
                  <a:cubicBezTo>
                    <a:pt x="56" y="76"/>
                    <a:pt x="51" y="83"/>
                    <a:pt x="46" y="89"/>
                  </a:cubicBezTo>
                  <a:cubicBezTo>
                    <a:pt x="43" y="94"/>
                    <a:pt x="39" y="99"/>
                    <a:pt x="36" y="103"/>
                  </a:cubicBezTo>
                  <a:cubicBezTo>
                    <a:pt x="29" y="115"/>
                    <a:pt x="22" y="128"/>
                    <a:pt x="18" y="141"/>
                  </a:cubicBezTo>
                  <a:cubicBezTo>
                    <a:pt x="17" y="142"/>
                    <a:pt x="17" y="143"/>
                    <a:pt x="16" y="144"/>
                  </a:cubicBezTo>
                  <a:cubicBezTo>
                    <a:pt x="15" y="147"/>
                    <a:pt x="15" y="149"/>
                    <a:pt x="14" y="151"/>
                  </a:cubicBezTo>
                  <a:cubicBezTo>
                    <a:pt x="13" y="154"/>
                    <a:pt x="12" y="157"/>
                    <a:pt x="11" y="160"/>
                  </a:cubicBezTo>
                  <a:cubicBezTo>
                    <a:pt x="9" y="167"/>
                    <a:pt x="8" y="173"/>
                    <a:pt x="6" y="180"/>
                  </a:cubicBezTo>
                  <a:cubicBezTo>
                    <a:pt x="1" y="206"/>
                    <a:pt x="0" y="233"/>
                    <a:pt x="2" y="258"/>
                  </a:cubicBezTo>
                  <a:cubicBezTo>
                    <a:pt x="3" y="263"/>
                    <a:pt x="3" y="268"/>
                    <a:pt x="4" y="273"/>
                  </a:cubicBezTo>
                  <a:cubicBezTo>
                    <a:pt x="4" y="276"/>
                    <a:pt x="5" y="278"/>
                    <a:pt x="5" y="281"/>
                  </a:cubicBezTo>
                  <a:cubicBezTo>
                    <a:pt x="5" y="282"/>
                    <a:pt x="6" y="283"/>
                    <a:pt x="6" y="285"/>
                  </a:cubicBezTo>
                  <a:cubicBezTo>
                    <a:pt x="6" y="288"/>
                    <a:pt x="7" y="292"/>
                    <a:pt x="8" y="296"/>
                  </a:cubicBezTo>
                  <a:cubicBezTo>
                    <a:pt x="15" y="328"/>
                    <a:pt x="26" y="359"/>
                    <a:pt x="41" y="387"/>
                  </a:cubicBezTo>
                  <a:cubicBezTo>
                    <a:pt x="42" y="388"/>
                    <a:pt x="43" y="390"/>
                    <a:pt x="44" y="392"/>
                  </a:cubicBezTo>
                  <a:cubicBezTo>
                    <a:pt x="46" y="395"/>
                    <a:pt x="47" y="397"/>
                    <a:pt x="48" y="399"/>
                  </a:cubicBezTo>
                  <a:cubicBezTo>
                    <a:pt x="53" y="407"/>
                    <a:pt x="53" y="407"/>
                    <a:pt x="53" y="407"/>
                  </a:cubicBezTo>
                  <a:cubicBezTo>
                    <a:pt x="58" y="415"/>
                    <a:pt x="58" y="415"/>
                    <a:pt x="58" y="415"/>
                  </a:cubicBezTo>
                  <a:cubicBezTo>
                    <a:pt x="61" y="418"/>
                    <a:pt x="61" y="418"/>
                    <a:pt x="61" y="418"/>
                  </a:cubicBezTo>
                  <a:cubicBezTo>
                    <a:pt x="64" y="422"/>
                    <a:pt x="64" y="422"/>
                    <a:pt x="64" y="422"/>
                  </a:cubicBezTo>
                  <a:cubicBezTo>
                    <a:pt x="68" y="428"/>
                    <a:pt x="68" y="428"/>
                    <a:pt x="68" y="428"/>
                  </a:cubicBezTo>
                  <a:cubicBezTo>
                    <a:pt x="69" y="429"/>
                    <a:pt x="69" y="429"/>
                    <a:pt x="69" y="429"/>
                  </a:cubicBezTo>
                  <a:cubicBezTo>
                    <a:pt x="70" y="430"/>
                    <a:pt x="69" y="429"/>
                    <a:pt x="69" y="430"/>
                  </a:cubicBezTo>
                  <a:cubicBezTo>
                    <a:pt x="70" y="430"/>
                    <a:pt x="70" y="430"/>
                    <a:pt x="70" y="430"/>
                  </a:cubicBezTo>
                  <a:cubicBezTo>
                    <a:pt x="72" y="432"/>
                    <a:pt x="72" y="432"/>
                    <a:pt x="72" y="432"/>
                  </a:cubicBezTo>
                  <a:cubicBezTo>
                    <a:pt x="74" y="435"/>
                    <a:pt x="74" y="435"/>
                    <a:pt x="74" y="435"/>
                  </a:cubicBezTo>
                  <a:cubicBezTo>
                    <a:pt x="80" y="442"/>
                    <a:pt x="80" y="442"/>
                    <a:pt x="80" y="442"/>
                  </a:cubicBezTo>
                  <a:cubicBezTo>
                    <a:pt x="84" y="446"/>
                    <a:pt x="87" y="451"/>
                    <a:pt x="91" y="455"/>
                  </a:cubicBezTo>
                  <a:cubicBezTo>
                    <a:pt x="95" y="459"/>
                    <a:pt x="99" y="463"/>
                    <a:pt x="103" y="467"/>
                  </a:cubicBezTo>
                  <a:cubicBezTo>
                    <a:pt x="104" y="468"/>
                    <a:pt x="106" y="470"/>
                    <a:pt x="108" y="471"/>
                  </a:cubicBezTo>
                  <a:cubicBezTo>
                    <a:pt x="109" y="473"/>
                    <a:pt x="111" y="474"/>
                    <a:pt x="112" y="476"/>
                  </a:cubicBezTo>
                  <a:cubicBezTo>
                    <a:pt x="113" y="477"/>
                    <a:pt x="114" y="477"/>
                    <a:pt x="115" y="478"/>
                  </a:cubicBezTo>
                  <a:cubicBezTo>
                    <a:pt x="119" y="482"/>
                    <a:pt x="123" y="485"/>
                    <a:pt x="127" y="489"/>
                  </a:cubicBezTo>
                  <a:cubicBezTo>
                    <a:pt x="131" y="493"/>
                    <a:pt x="135" y="496"/>
                    <a:pt x="139" y="499"/>
                  </a:cubicBezTo>
                  <a:cubicBezTo>
                    <a:pt x="157" y="514"/>
                    <a:pt x="175" y="526"/>
                    <a:pt x="193" y="537"/>
                  </a:cubicBezTo>
                  <a:cubicBezTo>
                    <a:pt x="195" y="538"/>
                    <a:pt x="197" y="539"/>
                    <a:pt x="199" y="540"/>
                  </a:cubicBezTo>
                  <a:cubicBezTo>
                    <a:pt x="213" y="548"/>
                    <a:pt x="227" y="556"/>
                    <a:pt x="240" y="562"/>
                  </a:cubicBezTo>
                  <a:cubicBezTo>
                    <a:pt x="259" y="571"/>
                    <a:pt x="278" y="579"/>
                    <a:pt x="296" y="585"/>
                  </a:cubicBezTo>
                  <a:cubicBezTo>
                    <a:pt x="302" y="588"/>
                    <a:pt x="309" y="590"/>
                    <a:pt x="315" y="592"/>
                  </a:cubicBezTo>
                  <a:cubicBezTo>
                    <a:pt x="321" y="594"/>
                    <a:pt x="327" y="596"/>
                    <a:pt x="333" y="598"/>
                  </a:cubicBezTo>
                  <a:cubicBezTo>
                    <a:pt x="361" y="607"/>
                    <a:pt x="385" y="613"/>
                    <a:pt x="406" y="6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grpSp>
      <p:sp>
        <p:nvSpPr>
          <p:cNvPr id="5" name="文本框 4"/>
          <p:cNvSpPr txBox="1"/>
          <p:nvPr>
            <p:custDataLst>
              <p:tags r:id="rId21"/>
            </p:custDataLst>
          </p:nvPr>
        </p:nvSpPr>
        <p:spPr>
          <a:xfrm>
            <a:off x="579120" y="3169285"/>
            <a:ext cx="3871595" cy="1377315"/>
          </a:xfrm>
          <a:prstGeom prst="rect">
            <a:avLst/>
          </a:prstGeom>
          <a:noFill/>
        </p:spPr>
        <p:txBody>
          <a:bodyPr wrap="square" rtlCol="0">
            <a:spAutoFit/>
          </a:bodyPr>
          <a:lstStyle/>
          <a:p>
            <a:pPr algn="ctr">
              <a:lnSpc>
                <a:spcPct val="120000"/>
              </a:lnSpc>
            </a:pPr>
            <a:r>
              <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rPr>
              <a:t>活动一</a:t>
            </a:r>
            <a:endPar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endParaRPr>
          </a:p>
          <a:p>
            <a:pPr algn="ctr">
              <a:lnSpc>
                <a:spcPct val="70000"/>
              </a:lnSpc>
            </a:pPr>
            <a:endPar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endParaRPr>
          </a:p>
        </p:txBody>
      </p:sp>
      <p:pic>
        <p:nvPicPr>
          <p:cNvPr id="17" name="图形 16"/>
          <p:cNvPicPr>
            <a:picLocks noChangeAspect="1"/>
          </p:cNvPicPr>
          <p:nvPr>
            <p:custDataLst>
              <p:tags r:id="rId22"/>
            </p:custDataLst>
          </p:nvPr>
        </p:nvPicPr>
        <p:blipFill>
          <a:blip r:embed="rId23">
            <a:lum bright="42000"/>
          </a:blip>
          <a:srcRect b="19007"/>
          <a:stretch>
            <a:fillRect/>
          </a:stretch>
        </p:blipFill>
        <p:spPr>
          <a:xfrm>
            <a:off x="5080" y="5680075"/>
            <a:ext cx="12192000" cy="1149985"/>
          </a:xfrm>
          <a:prstGeom prst="rect">
            <a:avLst/>
          </a:prstGeom>
        </p:spPr>
      </p:pic>
      <p:sp>
        <p:nvSpPr>
          <p:cNvPr id="2" name="文本框 1"/>
          <p:cNvSpPr txBox="1"/>
          <p:nvPr>
            <p:custDataLst>
              <p:tags r:id="rId24"/>
            </p:custDataLst>
          </p:nvPr>
        </p:nvSpPr>
        <p:spPr>
          <a:xfrm>
            <a:off x="4018915" y="3169285"/>
            <a:ext cx="6214110" cy="922020"/>
          </a:xfrm>
          <a:prstGeom prst="rect">
            <a:avLst/>
          </a:prstGeom>
          <a:solidFill>
            <a:schemeClr val="accent6">
              <a:lumMod val="20000"/>
              <a:lumOff val="80000"/>
            </a:schemeClr>
          </a:solidFill>
        </p:spPr>
        <p:txBody>
          <a:bodyPr wrap="square" rtlCol="0" anchor="t">
            <a:spAutoFit/>
          </a:bodyPr>
          <a:lstStyle/>
          <a:p>
            <a:pPr>
              <a:lnSpc>
                <a:spcPct val="150000"/>
              </a:lnSpc>
            </a:pPr>
            <a:r>
              <a:rPr lang="zh-CN" altLang="en-US" sz="3600">
                <a:latin typeface="造字工房刻宋体" charset="-122"/>
                <a:ea typeface="造字工房刻宋体" charset="-122"/>
              </a:rPr>
              <a:t>自读文本，提取史论观点。</a:t>
            </a:r>
            <a:endParaRPr lang="zh-CN" altLang="en-US" sz="3600">
              <a:latin typeface="造字工房刻宋体" charset="-122"/>
              <a:ea typeface="造字工房刻宋体" charset="-122"/>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1426210" y="1592580"/>
            <a:ext cx="10515600" cy="3016250"/>
          </a:xfrm>
        </p:spPr>
        <p:txBody>
          <a:bodyPr>
            <a:normAutofit fontScale="80000"/>
          </a:bodyPr>
          <a:lstStyle/>
          <a:p>
            <a:pPr marL="0" indent="0">
              <a:lnSpc>
                <a:spcPct val="150000"/>
              </a:lnSpc>
              <a:buNone/>
            </a:pPr>
            <a:r>
              <a:rPr lang="zh-CN" altLang="en-US" sz="3200">
                <a:latin typeface="华文中宋" panose="02010600040101010101" charset="-122"/>
                <a:ea typeface="华文中宋" panose="02010600040101010101" charset="-122"/>
                <a:cs typeface="华文中宋" panose="02010600040101010101" charset="-122"/>
              </a:rPr>
              <a:t>①盛衰之理，虽曰天命，岂非</a:t>
            </a:r>
            <a:r>
              <a:rPr lang="zh-CN" altLang="en-US" sz="3200">
                <a:solidFill>
                  <a:srgbClr val="7030A0"/>
                </a:solidFill>
                <a:latin typeface="华文中宋" panose="02010600040101010101" charset="-122"/>
                <a:ea typeface="华文中宋" panose="02010600040101010101" charset="-122"/>
                <a:cs typeface="华文中宋" panose="02010600040101010101" charset="-122"/>
              </a:rPr>
              <a:t>人事</a:t>
            </a:r>
            <a:r>
              <a:rPr lang="zh-CN" altLang="en-US" sz="3200">
                <a:latin typeface="华文中宋" panose="02010600040101010101" charset="-122"/>
                <a:ea typeface="华文中宋" panose="02010600040101010101" charset="-122"/>
                <a:cs typeface="华文中宋" panose="02010600040101010101" charset="-122"/>
              </a:rPr>
              <a:t>哉！</a:t>
            </a:r>
            <a:endParaRPr lang="zh-CN" altLang="en-US" sz="3200">
              <a:latin typeface="华文中宋" panose="02010600040101010101" charset="-122"/>
              <a:ea typeface="华文中宋" panose="02010600040101010101" charset="-122"/>
              <a:cs typeface="华文中宋" panose="02010600040101010101" charset="-122"/>
            </a:endParaRPr>
          </a:p>
          <a:p>
            <a:pPr marL="0" indent="0">
              <a:lnSpc>
                <a:spcPct val="150000"/>
              </a:lnSpc>
              <a:buNone/>
            </a:pPr>
            <a:r>
              <a:rPr lang="zh-CN" altLang="en-US" sz="3200">
                <a:latin typeface="华文中宋" panose="02010600040101010101" charset="-122"/>
                <a:ea typeface="华文中宋" panose="02010600040101010101" charset="-122"/>
                <a:cs typeface="华文中宋" panose="02010600040101010101" charset="-122"/>
              </a:rPr>
              <a:t>②抑本其成败之迹，而皆自于</a:t>
            </a:r>
            <a:r>
              <a:rPr lang="zh-CN" altLang="en-US" sz="3200">
                <a:solidFill>
                  <a:srgbClr val="7030A0"/>
                </a:solidFill>
                <a:latin typeface="华文中宋" panose="02010600040101010101" charset="-122"/>
                <a:ea typeface="华文中宋" panose="02010600040101010101" charset="-122"/>
                <a:cs typeface="华文中宋" panose="02010600040101010101" charset="-122"/>
              </a:rPr>
              <a:t>人</a:t>
            </a:r>
            <a:r>
              <a:rPr lang="zh-CN" altLang="en-US" sz="3200">
                <a:latin typeface="华文中宋" panose="02010600040101010101" charset="-122"/>
                <a:ea typeface="华文中宋" panose="02010600040101010101" charset="-122"/>
                <a:cs typeface="华文中宋" panose="02010600040101010101" charset="-122"/>
              </a:rPr>
              <a:t>欤？</a:t>
            </a:r>
            <a:endParaRPr lang="zh-CN" altLang="en-US" sz="3200">
              <a:latin typeface="华文中宋" panose="02010600040101010101" charset="-122"/>
              <a:ea typeface="华文中宋" panose="02010600040101010101" charset="-122"/>
              <a:cs typeface="华文中宋" panose="02010600040101010101" charset="-122"/>
            </a:endParaRPr>
          </a:p>
          <a:p>
            <a:pPr marL="0" indent="0">
              <a:lnSpc>
                <a:spcPct val="150000"/>
              </a:lnSpc>
              <a:buNone/>
            </a:pPr>
            <a:r>
              <a:rPr lang="zh-CN" altLang="en-US" sz="3200">
                <a:latin typeface="华文中宋" panose="02010600040101010101" charset="-122"/>
                <a:ea typeface="华文中宋" panose="02010600040101010101" charset="-122"/>
                <a:cs typeface="华文中宋" panose="02010600040101010101" charset="-122"/>
              </a:rPr>
              <a:t>③</a:t>
            </a:r>
            <a:r>
              <a:rPr lang="zh-CN" altLang="en-US" sz="3200">
                <a:solidFill>
                  <a:srgbClr val="7030A0"/>
                </a:solidFill>
                <a:latin typeface="华文中宋" panose="02010600040101010101" charset="-122"/>
                <a:ea typeface="华文中宋" panose="02010600040101010101" charset="-122"/>
                <a:cs typeface="华文中宋" panose="02010600040101010101" charset="-122"/>
              </a:rPr>
              <a:t>忧劳</a:t>
            </a:r>
            <a:r>
              <a:rPr lang="zh-CN" altLang="en-US" sz="3200">
                <a:latin typeface="华文中宋" panose="02010600040101010101" charset="-122"/>
                <a:ea typeface="华文中宋" panose="02010600040101010101" charset="-122"/>
                <a:cs typeface="华文中宋" panose="02010600040101010101" charset="-122"/>
              </a:rPr>
              <a:t>可以兴国，</a:t>
            </a:r>
            <a:r>
              <a:rPr lang="zh-CN" altLang="en-US" sz="3200">
                <a:solidFill>
                  <a:srgbClr val="7030A0"/>
                </a:solidFill>
                <a:latin typeface="华文中宋" panose="02010600040101010101" charset="-122"/>
                <a:ea typeface="华文中宋" panose="02010600040101010101" charset="-122"/>
                <a:cs typeface="华文中宋" panose="02010600040101010101" charset="-122"/>
              </a:rPr>
              <a:t>逸豫</a:t>
            </a:r>
            <a:r>
              <a:rPr lang="zh-CN" altLang="en-US" sz="3200">
                <a:latin typeface="华文中宋" panose="02010600040101010101" charset="-122"/>
                <a:ea typeface="华文中宋" panose="02010600040101010101" charset="-122"/>
                <a:cs typeface="华文中宋" panose="02010600040101010101" charset="-122"/>
              </a:rPr>
              <a:t>可以亡身，自然之理也。</a:t>
            </a:r>
            <a:endParaRPr lang="zh-CN" altLang="en-US" sz="3200">
              <a:latin typeface="华文中宋" panose="02010600040101010101" charset="-122"/>
              <a:ea typeface="华文中宋" panose="02010600040101010101" charset="-122"/>
              <a:cs typeface="华文中宋" panose="02010600040101010101" charset="-122"/>
            </a:endParaRPr>
          </a:p>
          <a:p>
            <a:pPr marL="0" indent="0">
              <a:lnSpc>
                <a:spcPct val="150000"/>
              </a:lnSpc>
              <a:buNone/>
            </a:pPr>
            <a:r>
              <a:rPr lang="zh-CN" altLang="en-US" sz="3200" b="1">
                <a:latin typeface="宋体" panose="02010600030101010101" pitchFamily="2" charset="-122"/>
                <a:ea typeface="宋体" panose="02010600030101010101" pitchFamily="2" charset="-122"/>
                <a:cs typeface="华文中宋" panose="02010600040101010101" charset="-122"/>
              </a:rPr>
              <a:t>④夫祸患常积</a:t>
            </a:r>
            <a:r>
              <a:rPr lang="zh-CN" altLang="en-US" sz="3200" b="1">
                <a:solidFill>
                  <a:srgbClr val="7030A0"/>
                </a:solidFill>
                <a:latin typeface="宋体" panose="02010600030101010101" pitchFamily="2" charset="-122"/>
                <a:ea typeface="宋体" panose="02010600030101010101" pitchFamily="2" charset="-122"/>
                <a:cs typeface="华文中宋" panose="02010600040101010101" charset="-122"/>
              </a:rPr>
              <a:t>于</a:t>
            </a:r>
            <a:r>
              <a:rPr lang="zh-CN" altLang="en-US" sz="3200" b="1">
                <a:latin typeface="宋体" panose="02010600030101010101" pitchFamily="2" charset="-122"/>
                <a:ea typeface="宋体" panose="02010600030101010101" pitchFamily="2" charset="-122"/>
                <a:cs typeface="华文中宋" panose="02010600040101010101" charset="-122"/>
              </a:rPr>
              <a:t>忽微，而智勇多困</a:t>
            </a:r>
            <a:r>
              <a:rPr lang="zh-CN" altLang="en-US" sz="3200" b="1">
                <a:solidFill>
                  <a:srgbClr val="7030A0"/>
                </a:solidFill>
                <a:latin typeface="宋体" panose="02010600030101010101" pitchFamily="2" charset="-122"/>
                <a:ea typeface="宋体" panose="02010600030101010101" pitchFamily="2" charset="-122"/>
                <a:cs typeface="华文中宋" panose="02010600040101010101" charset="-122"/>
              </a:rPr>
              <a:t>于</a:t>
            </a:r>
            <a:r>
              <a:rPr lang="zh-CN" altLang="en-US" sz="3200" b="1">
                <a:latin typeface="宋体" panose="02010600030101010101" pitchFamily="2" charset="-122"/>
                <a:ea typeface="宋体" panose="02010600030101010101" pitchFamily="2" charset="-122"/>
                <a:cs typeface="华文中宋" panose="02010600040101010101" charset="-122"/>
              </a:rPr>
              <a:t>所溺，</a:t>
            </a:r>
            <a:r>
              <a:rPr lang="zh-CN" altLang="en-US" sz="3200" b="1">
                <a:latin typeface="宋体" panose="02010600030101010101" pitchFamily="2" charset="-122"/>
                <a:ea typeface="宋体" panose="02010600030101010101" pitchFamily="2" charset="-122"/>
                <a:cs typeface="华文中宋" panose="02010600040101010101" charset="-122"/>
              </a:rPr>
              <a:t>岂独伶人也哉？</a:t>
            </a:r>
            <a:endParaRPr lang="zh-CN" altLang="en-US" sz="3200" b="1">
              <a:latin typeface="宋体" panose="02010600030101010101" pitchFamily="2" charset="-122"/>
              <a:ea typeface="宋体" panose="02010600030101010101" pitchFamily="2" charset="-122"/>
              <a:cs typeface="华文中宋" panose="02010600040101010101"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E9E4"/>
        </a:solidFill>
        <a:effectLst/>
      </p:bgPr>
    </p:bg>
    <p:spTree>
      <p:nvGrpSpPr>
        <p:cNvPr id="1" name=""/>
        <p:cNvGrpSpPr/>
        <p:nvPr/>
      </p:nvGrpSpPr>
      <p:grpSpPr>
        <a:xfrm>
          <a:off x="0" y="0"/>
          <a:ext cx="0" cy="0"/>
          <a:chOff x="0" y="0"/>
          <a:chExt cx="0" cy="0"/>
        </a:xfrm>
      </p:grpSpPr>
      <p:grpSp>
        <p:nvGrpSpPr>
          <p:cNvPr id="370" name="组合 369"/>
          <p:cNvGrpSpPr/>
          <p:nvPr>
            <p:custDataLst>
              <p:tags r:id="rId1"/>
            </p:custDataLst>
          </p:nvPr>
        </p:nvGrpSpPr>
        <p:grpSpPr>
          <a:xfrm rot="1135301" flipH="1">
            <a:off x="735330" y="1273175"/>
            <a:ext cx="2707005" cy="2444115"/>
            <a:chOff x="1544638" y="-485775"/>
            <a:chExt cx="9102725" cy="7832726"/>
          </a:xfrm>
          <a:solidFill>
            <a:schemeClr val="accent6">
              <a:lumMod val="50000"/>
            </a:schemeClr>
          </a:solidFill>
        </p:grpSpPr>
        <p:sp>
          <p:nvSpPr>
            <p:cNvPr id="371" name="Freeform 5"/>
            <p:cNvSpPr/>
            <p:nvPr>
              <p:custDataLst>
                <p:tags r:id="rId2"/>
              </p:custDataLst>
            </p:nvPr>
          </p:nvSpPr>
          <p:spPr bwMode="auto">
            <a:xfrm>
              <a:off x="7000876" y="404813"/>
              <a:ext cx="2230438" cy="3649663"/>
            </a:xfrm>
            <a:custGeom>
              <a:avLst/>
              <a:gdLst>
                <a:gd name="T0" fmla="*/ 13 w 594"/>
                <a:gd name="T1" fmla="*/ 194 h 972"/>
                <a:gd name="T2" fmla="*/ 9 w 594"/>
                <a:gd name="T3" fmla="*/ 242 h 972"/>
                <a:gd name="T4" fmla="*/ 11 w 594"/>
                <a:gd name="T5" fmla="*/ 333 h 972"/>
                <a:gd name="T6" fmla="*/ 19 w 594"/>
                <a:gd name="T7" fmla="*/ 362 h 972"/>
                <a:gd name="T8" fmla="*/ 26 w 594"/>
                <a:gd name="T9" fmla="*/ 347 h 972"/>
                <a:gd name="T10" fmla="*/ 88 w 594"/>
                <a:gd name="T11" fmla="*/ 269 h 972"/>
                <a:gd name="T12" fmla="*/ 98 w 594"/>
                <a:gd name="T13" fmla="*/ 279 h 972"/>
                <a:gd name="T14" fmla="*/ 40 w 594"/>
                <a:gd name="T15" fmla="*/ 371 h 972"/>
                <a:gd name="T16" fmla="*/ 22 w 594"/>
                <a:gd name="T17" fmla="*/ 441 h 972"/>
                <a:gd name="T18" fmla="*/ 22 w 594"/>
                <a:gd name="T19" fmla="*/ 514 h 972"/>
                <a:gd name="T20" fmla="*/ 35 w 594"/>
                <a:gd name="T21" fmla="*/ 523 h 972"/>
                <a:gd name="T22" fmla="*/ 94 w 594"/>
                <a:gd name="T23" fmla="*/ 435 h 972"/>
                <a:gd name="T24" fmla="*/ 176 w 594"/>
                <a:gd name="T25" fmla="*/ 366 h 972"/>
                <a:gd name="T26" fmla="*/ 222 w 594"/>
                <a:gd name="T27" fmla="*/ 349 h 972"/>
                <a:gd name="T28" fmla="*/ 183 w 594"/>
                <a:gd name="T29" fmla="*/ 382 h 972"/>
                <a:gd name="T30" fmla="*/ 111 w 594"/>
                <a:gd name="T31" fmla="*/ 452 h 972"/>
                <a:gd name="T32" fmla="*/ 52 w 594"/>
                <a:gd name="T33" fmla="*/ 571 h 972"/>
                <a:gd name="T34" fmla="*/ 82 w 594"/>
                <a:gd name="T35" fmla="*/ 574 h 972"/>
                <a:gd name="T36" fmla="*/ 173 w 594"/>
                <a:gd name="T37" fmla="*/ 513 h 972"/>
                <a:gd name="T38" fmla="*/ 281 w 594"/>
                <a:gd name="T39" fmla="*/ 484 h 972"/>
                <a:gd name="T40" fmla="*/ 302 w 594"/>
                <a:gd name="T41" fmla="*/ 481 h 972"/>
                <a:gd name="T42" fmla="*/ 311 w 594"/>
                <a:gd name="T43" fmla="*/ 491 h 972"/>
                <a:gd name="T44" fmla="*/ 246 w 594"/>
                <a:gd name="T45" fmla="*/ 511 h 972"/>
                <a:gd name="T46" fmla="*/ 122 w 594"/>
                <a:gd name="T47" fmla="*/ 604 h 972"/>
                <a:gd name="T48" fmla="*/ 59 w 594"/>
                <a:gd name="T49" fmla="*/ 692 h 972"/>
                <a:gd name="T50" fmla="*/ 46 w 594"/>
                <a:gd name="T51" fmla="*/ 717 h 972"/>
                <a:gd name="T52" fmla="*/ 33 w 594"/>
                <a:gd name="T53" fmla="*/ 779 h 972"/>
                <a:gd name="T54" fmla="*/ 76 w 594"/>
                <a:gd name="T55" fmla="*/ 718 h 972"/>
                <a:gd name="T56" fmla="*/ 163 w 594"/>
                <a:gd name="T57" fmla="*/ 658 h 972"/>
                <a:gd name="T58" fmla="*/ 170 w 594"/>
                <a:gd name="T59" fmla="*/ 661 h 972"/>
                <a:gd name="T60" fmla="*/ 94 w 594"/>
                <a:gd name="T61" fmla="*/ 736 h 972"/>
                <a:gd name="T62" fmla="*/ 34 w 594"/>
                <a:gd name="T63" fmla="*/ 827 h 972"/>
                <a:gd name="T64" fmla="*/ 4 w 594"/>
                <a:gd name="T65" fmla="*/ 916 h 972"/>
                <a:gd name="T66" fmla="*/ 2 w 594"/>
                <a:gd name="T67" fmla="*/ 964 h 972"/>
                <a:gd name="T68" fmla="*/ 63 w 594"/>
                <a:gd name="T69" fmla="*/ 898 h 972"/>
                <a:gd name="T70" fmla="*/ 104 w 594"/>
                <a:gd name="T71" fmla="*/ 887 h 972"/>
                <a:gd name="T72" fmla="*/ 161 w 594"/>
                <a:gd name="T73" fmla="*/ 906 h 972"/>
                <a:gd name="T74" fmla="*/ 241 w 594"/>
                <a:gd name="T75" fmla="*/ 968 h 972"/>
                <a:gd name="T76" fmla="*/ 249 w 594"/>
                <a:gd name="T77" fmla="*/ 972 h 972"/>
                <a:gd name="T78" fmla="*/ 230 w 594"/>
                <a:gd name="T79" fmla="*/ 888 h 972"/>
                <a:gd name="T80" fmla="*/ 200 w 594"/>
                <a:gd name="T81" fmla="*/ 841 h 972"/>
                <a:gd name="T82" fmla="*/ 190 w 594"/>
                <a:gd name="T83" fmla="*/ 814 h 972"/>
                <a:gd name="T84" fmla="*/ 265 w 594"/>
                <a:gd name="T85" fmla="*/ 811 h 972"/>
                <a:gd name="T86" fmla="*/ 340 w 594"/>
                <a:gd name="T87" fmla="*/ 790 h 972"/>
                <a:gd name="T88" fmla="*/ 413 w 594"/>
                <a:gd name="T89" fmla="*/ 743 h 972"/>
                <a:gd name="T90" fmla="*/ 464 w 594"/>
                <a:gd name="T91" fmla="*/ 747 h 972"/>
                <a:gd name="T92" fmla="*/ 436 w 594"/>
                <a:gd name="T93" fmla="*/ 684 h 972"/>
                <a:gd name="T94" fmla="*/ 396 w 594"/>
                <a:gd name="T95" fmla="*/ 652 h 972"/>
                <a:gd name="T96" fmla="*/ 423 w 594"/>
                <a:gd name="T97" fmla="*/ 611 h 972"/>
                <a:gd name="T98" fmla="*/ 496 w 594"/>
                <a:gd name="T99" fmla="*/ 532 h 972"/>
                <a:gd name="T100" fmla="*/ 584 w 594"/>
                <a:gd name="T101" fmla="*/ 475 h 972"/>
                <a:gd name="T102" fmla="*/ 594 w 594"/>
                <a:gd name="T103" fmla="*/ 466 h 972"/>
                <a:gd name="T104" fmla="*/ 548 w 594"/>
                <a:gd name="T105" fmla="*/ 370 h 972"/>
                <a:gd name="T106" fmla="*/ 478 w 594"/>
                <a:gd name="T107" fmla="*/ 288 h 972"/>
                <a:gd name="T108" fmla="*/ 378 w 594"/>
                <a:gd name="T109" fmla="*/ 238 h 972"/>
                <a:gd name="T110" fmla="*/ 358 w 594"/>
                <a:gd name="T111" fmla="*/ 218 h 972"/>
                <a:gd name="T112" fmla="*/ 404 w 594"/>
                <a:gd name="T113" fmla="*/ 131 h 972"/>
                <a:gd name="T114" fmla="*/ 412 w 594"/>
                <a:gd name="T115" fmla="*/ 52 h 972"/>
                <a:gd name="T116" fmla="*/ 301 w 594"/>
                <a:gd name="T117" fmla="*/ 3 h 972"/>
                <a:gd name="T118" fmla="*/ 246 w 594"/>
                <a:gd name="T119" fmla="*/ 1 h 972"/>
                <a:gd name="T120" fmla="*/ 143 w 594"/>
                <a:gd name="T121" fmla="*/ 31 h 972"/>
                <a:gd name="T122" fmla="*/ 78 w 594"/>
                <a:gd name="T123" fmla="*/ 74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972">
                  <a:moveTo>
                    <a:pt x="62" y="91"/>
                  </a:moveTo>
                  <a:cubicBezTo>
                    <a:pt x="53" y="101"/>
                    <a:pt x="45" y="112"/>
                    <a:pt x="38" y="123"/>
                  </a:cubicBezTo>
                  <a:cubicBezTo>
                    <a:pt x="26" y="144"/>
                    <a:pt x="18" y="168"/>
                    <a:pt x="13" y="194"/>
                  </a:cubicBezTo>
                  <a:cubicBezTo>
                    <a:pt x="13" y="196"/>
                    <a:pt x="13" y="199"/>
                    <a:pt x="12" y="201"/>
                  </a:cubicBezTo>
                  <a:cubicBezTo>
                    <a:pt x="12" y="201"/>
                    <a:pt x="12" y="202"/>
                    <a:pt x="12" y="202"/>
                  </a:cubicBezTo>
                  <a:cubicBezTo>
                    <a:pt x="10" y="215"/>
                    <a:pt x="9" y="229"/>
                    <a:pt x="9" y="242"/>
                  </a:cubicBezTo>
                  <a:cubicBezTo>
                    <a:pt x="9" y="259"/>
                    <a:pt x="10" y="276"/>
                    <a:pt x="10" y="293"/>
                  </a:cubicBezTo>
                  <a:cubicBezTo>
                    <a:pt x="10" y="296"/>
                    <a:pt x="10" y="299"/>
                    <a:pt x="10" y="302"/>
                  </a:cubicBezTo>
                  <a:cubicBezTo>
                    <a:pt x="11" y="312"/>
                    <a:pt x="11" y="322"/>
                    <a:pt x="11" y="333"/>
                  </a:cubicBezTo>
                  <a:cubicBezTo>
                    <a:pt x="11" y="336"/>
                    <a:pt x="11" y="340"/>
                    <a:pt x="12" y="343"/>
                  </a:cubicBezTo>
                  <a:cubicBezTo>
                    <a:pt x="12" y="348"/>
                    <a:pt x="14" y="352"/>
                    <a:pt x="16" y="357"/>
                  </a:cubicBezTo>
                  <a:cubicBezTo>
                    <a:pt x="17" y="359"/>
                    <a:pt x="18" y="360"/>
                    <a:pt x="19" y="362"/>
                  </a:cubicBezTo>
                  <a:cubicBezTo>
                    <a:pt x="19" y="361"/>
                    <a:pt x="20" y="361"/>
                    <a:pt x="20" y="360"/>
                  </a:cubicBezTo>
                  <a:cubicBezTo>
                    <a:pt x="21" y="358"/>
                    <a:pt x="22" y="356"/>
                    <a:pt x="23" y="354"/>
                  </a:cubicBezTo>
                  <a:cubicBezTo>
                    <a:pt x="24" y="352"/>
                    <a:pt x="25" y="349"/>
                    <a:pt x="26" y="347"/>
                  </a:cubicBezTo>
                  <a:cubicBezTo>
                    <a:pt x="30" y="331"/>
                    <a:pt x="38" y="319"/>
                    <a:pt x="48" y="308"/>
                  </a:cubicBezTo>
                  <a:cubicBezTo>
                    <a:pt x="60" y="296"/>
                    <a:pt x="71" y="284"/>
                    <a:pt x="84" y="273"/>
                  </a:cubicBezTo>
                  <a:cubicBezTo>
                    <a:pt x="85" y="272"/>
                    <a:pt x="87" y="271"/>
                    <a:pt x="88" y="269"/>
                  </a:cubicBezTo>
                  <a:cubicBezTo>
                    <a:pt x="98" y="261"/>
                    <a:pt x="108" y="254"/>
                    <a:pt x="118" y="247"/>
                  </a:cubicBezTo>
                  <a:cubicBezTo>
                    <a:pt x="125" y="243"/>
                    <a:pt x="133" y="238"/>
                    <a:pt x="143" y="237"/>
                  </a:cubicBezTo>
                  <a:cubicBezTo>
                    <a:pt x="127" y="250"/>
                    <a:pt x="112" y="264"/>
                    <a:pt x="98" y="279"/>
                  </a:cubicBezTo>
                  <a:cubicBezTo>
                    <a:pt x="96" y="280"/>
                    <a:pt x="95" y="282"/>
                    <a:pt x="93" y="283"/>
                  </a:cubicBezTo>
                  <a:cubicBezTo>
                    <a:pt x="76" y="302"/>
                    <a:pt x="61" y="322"/>
                    <a:pt x="50" y="346"/>
                  </a:cubicBezTo>
                  <a:cubicBezTo>
                    <a:pt x="47" y="355"/>
                    <a:pt x="43" y="363"/>
                    <a:pt x="40" y="371"/>
                  </a:cubicBezTo>
                  <a:cubicBezTo>
                    <a:pt x="39" y="374"/>
                    <a:pt x="38" y="376"/>
                    <a:pt x="37" y="378"/>
                  </a:cubicBezTo>
                  <a:cubicBezTo>
                    <a:pt x="32" y="395"/>
                    <a:pt x="27" y="412"/>
                    <a:pt x="24" y="430"/>
                  </a:cubicBezTo>
                  <a:cubicBezTo>
                    <a:pt x="23" y="433"/>
                    <a:pt x="23" y="437"/>
                    <a:pt x="22" y="441"/>
                  </a:cubicBezTo>
                  <a:cubicBezTo>
                    <a:pt x="21" y="449"/>
                    <a:pt x="20" y="458"/>
                    <a:pt x="20" y="467"/>
                  </a:cubicBezTo>
                  <a:cubicBezTo>
                    <a:pt x="19" y="482"/>
                    <a:pt x="20" y="493"/>
                    <a:pt x="21" y="503"/>
                  </a:cubicBezTo>
                  <a:cubicBezTo>
                    <a:pt x="21" y="507"/>
                    <a:pt x="21" y="510"/>
                    <a:pt x="22" y="514"/>
                  </a:cubicBezTo>
                  <a:cubicBezTo>
                    <a:pt x="23" y="520"/>
                    <a:pt x="25" y="526"/>
                    <a:pt x="27" y="532"/>
                  </a:cubicBezTo>
                  <a:cubicBezTo>
                    <a:pt x="29" y="529"/>
                    <a:pt x="32" y="527"/>
                    <a:pt x="34" y="525"/>
                  </a:cubicBezTo>
                  <a:cubicBezTo>
                    <a:pt x="34" y="524"/>
                    <a:pt x="35" y="523"/>
                    <a:pt x="35" y="523"/>
                  </a:cubicBezTo>
                  <a:cubicBezTo>
                    <a:pt x="36" y="522"/>
                    <a:pt x="37" y="521"/>
                    <a:pt x="37" y="520"/>
                  </a:cubicBezTo>
                  <a:cubicBezTo>
                    <a:pt x="41" y="514"/>
                    <a:pt x="45" y="508"/>
                    <a:pt x="48" y="501"/>
                  </a:cubicBezTo>
                  <a:cubicBezTo>
                    <a:pt x="60" y="476"/>
                    <a:pt x="76" y="454"/>
                    <a:pt x="94" y="435"/>
                  </a:cubicBezTo>
                  <a:cubicBezTo>
                    <a:pt x="96" y="433"/>
                    <a:pt x="97" y="431"/>
                    <a:pt x="99" y="430"/>
                  </a:cubicBezTo>
                  <a:cubicBezTo>
                    <a:pt x="119" y="408"/>
                    <a:pt x="143" y="390"/>
                    <a:pt x="167" y="372"/>
                  </a:cubicBezTo>
                  <a:cubicBezTo>
                    <a:pt x="170" y="370"/>
                    <a:pt x="173" y="368"/>
                    <a:pt x="176" y="366"/>
                  </a:cubicBezTo>
                  <a:cubicBezTo>
                    <a:pt x="178" y="365"/>
                    <a:pt x="180" y="363"/>
                    <a:pt x="182" y="362"/>
                  </a:cubicBezTo>
                  <a:cubicBezTo>
                    <a:pt x="196" y="354"/>
                    <a:pt x="211" y="347"/>
                    <a:pt x="228" y="338"/>
                  </a:cubicBezTo>
                  <a:cubicBezTo>
                    <a:pt x="224" y="345"/>
                    <a:pt x="224" y="348"/>
                    <a:pt x="222" y="349"/>
                  </a:cubicBezTo>
                  <a:cubicBezTo>
                    <a:pt x="213" y="358"/>
                    <a:pt x="203" y="365"/>
                    <a:pt x="193" y="373"/>
                  </a:cubicBezTo>
                  <a:cubicBezTo>
                    <a:pt x="192" y="375"/>
                    <a:pt x="190" y="376"/>
                    <a:pt x="188" y="377"/>
                  </a:cubicBezTo>
                  <a:cubicBezTo>
                    <a:pt x="186" y="379"/>
                    <a:pt x="184" y="380"/>
                    <a:pt x="183" y="382"/>
                  </a:cubicBezTo>
                  <a:cubicBezTo>
                    <a:pt x="158" y="402"/>
                    <a:pt x="136" y="423"/>
                    <a:pt x="115" y="447"/>
                  </a:cubicBezTo>
                  <a:cubicBezTo>
                    <a:pt x="115" y="447"/>
                    <a:pt x="114" y="448"/>
                    <a:pt x="114" y="448"/>
                  </a:cubicBezTo>
                  <a:cubicBezTo>
                    <a:pt x="113" y="450"/>
                    <a:pt x="112" y="451"/>
                    <a:pt x="111" y="452"/>
                  </a:cubicBezTo>
                  <a:cubicBezTo>
                    <a:pt x="89" y="479"/>
                    <a:pt x="72" y="509"/>
                    <a:pt x="60" y="542"/>
                  </a:cubicBezTo>
                  <a:cubicBezTo>
                    <a:pt x="58" y="548"/>
                    <a:pt x="57" y="553"/>
                    <a:pt x="55" y="559"/>
                  </a:cubicBezTo>
                  <a:cubicBezTo>
                    <a:pt x="54" y="563"/>
                    <a:pt x="53" y="566"/>
                    <a:pt x="52" y="571"/>
                  </a:cubicBezTo>
                  <a:cubicBezTo>
                    <a:pt x="50" y="581"/>
                    <a:pt x="46" y="590"/>
                    <a:pt x="44" y="600"/>
                  </a:cubicBezTo>
                  <a:cubicBezTo>
                    <a:pt x="43" y="604"/>
                    <a:pt x="41" y="608"/>
                    <a:pt x="46" y="612"/>
                  </a:cubicBezTo>
                  <a:cubicBezTo>
                    <a:pt x="57" y="598"/>
                    <a:pt x="70" y="586"/>
                    <a:pt x="82" y="574"/>
                  </a:cubicBezTo>
                  <a:cubicBezTo>
                    <a:pt x="84" y="572"/>
                    <a:pt x="86" y="571"/>
                    <a:pt x="87" y="570"/>
                  </a:cubicBezTo>
                  <a:cubicBezTo>
                    <a:pt x="109" y="551"/>
                    <a:pt x="132" y="535"/>
                    <a:pt x="156" y="522"/>
                  </a:cubicBezTo>
                  <a:cubicBezTo>
                    <a:pt x="162" y="519"/>
                    <a:pt x="168" y="516"/>
                    <a:pt x="173" y="513"/>
                  </a:cubicBezTo>
                  <a:cubicBezTo>
                    <a:pt x="176" y="512"/>
                    <a:pt x="178" y="512"/>
                    <a:pt x="180" y="511"/>
                  </a:cubicBezTo>
                  <a:cubicBezTo>
                    <a:pt x="209" y="498"/>
                    <a:pt x="239" y="491"/>
                    <a:pt x="270" y="486"/>
                  </a:cubicBezTo>
                  <a:cubicBezTo>
                    <a:pt x="274" y="485"/>
                    <a:pt x="278" y="485"/>
                    <a:pt x="281" y="484"/>
                  </a:cubicBezTo>
                  <a:cubicBezTo>
                    <a:pt x="285" y="483"/>
                    <a:pt x="290" y="483"/>
                    <a:pt x="294" y="482"/>
                  </a:cubicBezTo>
                  <a:cubicBezTo>
                    <a:pt x="296" y="482"/>
                    <a:pt x="297" y="482"/>
                    <a:pt x="299" y="482"/>
                  </a:cubicBezTo>
                  <a:cubicBezTo>
                    <a:pt x="300" y="482"/>
                    <a:pt x="301" y="481"/>
                    <a:pt x="302" y="481"/>
                  </a:cubicBezTo>
                  <a:cubicBezTo>
                    <a:pt x="313" y="480"/>
                    <a:pt x="324" y="478"/>
                    <a:pt x="340" y="483"/>
                  </a:cubicBezTo>
                  <a:cubicBezTo>
                    <a:pt x="328" y="486"/>
                    <a:pt x="322" y="489"/>
                    <a:pt x="315" y="490"/>
                  </a:cubicBezTo>
                  <a:cubicBezTo>
                    <a:pt x="314" y="490"/>
                    <a:pt x="313" y="491"/>
                    <a:pt x="311" y="491"/>
                  </a:cubicBezTo>
                  <a:cubicBezTo>
                    <a:pt x="309" y="491"/>
                    <a:pt x="306" y="492"/>
                    <a:pt x="304" y="492"/>
                  </a:cubicBezTo>
                  <a:cubicBezTo>
                    <a:pt x="289" y="495"/>
                    <a:pt x="275" y="499"/>
                    <a:pt x="261" y="504"/>
                  </a:cubicBezTo>
                  <a:cubicBezTo>
                    <a:pt x="256" y="506"/>
                    <a:pt x="251" y="508"/>
                    <a:pt x="246" y="511"/>
                  </a:cubicBezTo>
                  <a:cubicBezTo>
                    <a:pt x="231" y="517"/>
                    <a:pt x="216" y="525"/>
                    <a:pt x="203" y="534"/>
                  </a:cubicBezTo>
                  <a:cubicBezTo>
                    <a:pt x="201" y="535"/>
                    <a:pt x="199" y="536"/>
                    <a:pt x="197" y="537"/>
                  </a:cubicBezTo>
                  <a:cubicBezTo>
                    <a:pt x="170" y="556"/>
                    <a:pt x="145" y="579"/>
                    <a:pt x="122" y="604"/>
                  </a:cubicBezTo>
                  <a:cubicBezTo>
                    <a:pt x="121" y="606"/>
                    <a:pt x="119" y="608"/>
                    <a:pt x="118" y="609"/>
                  </a:cubicBezTo>
                  <a:cubicBezTo>
                    <a:pt x="116" y="611"/>
                    <a:pt x="115" y="613"/>
                    <a:pt x="113" y="615"/>
                  </a:cubicBezTo>
                  <a:cubicBezTo>
                    <a:pt x="92" y="638"/>
                    <a:pt x="74" y="664"/>
                    <a:pt x="59" y="692"/>
                  </a:cubicBezTo>
                  <a:cubicBezTo>
                    <a:pt x="58" y="694"/>
                    <a:pt x="57" y="696"/>
                    <a:pt x="56" y="698"/>
                  </a:cubicBezTo>
                  <a:cubicBezTo>
                    <a:pt x="55" y="699"/>
                    <a:pt x="55" y="700"/>
                    <a:pt x="54" y="701"/>
                  </a:cubicBezTo>
                  <a:cubicBezTo>
                    <a:pt x="52" y="706"/>
                    <a:pt x="49" y="711"/>
                    <a:pt x="46" y="717"/>
                  </a:cubicBezTo>
                  <a:cubicBezTo>
                    <a:pt x="46" y="717"/>
                    <a:pt x="46" y="718"/>
                    <a:pt x="45" y="719"/>
                  </a:cubicBezTo>
                  <a:cubicBezTo>
                    <a:pt x="39" y="733"/>
                    <a:pt x="33" y="747"/>
                    <a:pt x="32" y="762"/>
                  </a:cubicBezTo>
                  <a:cubicBezTo>
                    <a:pt x="32" y="766"/>
                    <a:pt x="32" y="770"/>
                    <a:pt x="33" y="779"/>
                  </a:cubicBezTo>
                  <a:cubicBezTo>
                    <a:pt x="37" y="774"/>
                    <a:pt x="40" y="772"/>
                    <a:pt x="41" y="770"/>
                  </a:cubicBezTo>
                  <a:cubicBezTo>
                    <a:pt x="47" y="761"/>
                    <a:pt x="54" y="752"/>
                    <a:pt x="59" y="743"/>
                  </a:cubicBezTo>
                  <a:cubicBezTo>
                    <a:pt x="64" y="734"/>
                    <a:pt x="70" y="726"/>
                    <a:pt x="76" y="718"/>
                  </a:cubicBezTo>
                  <a:cubicBezTo>
                    <a:pt x="78" y="717"/>
                    <a:pt x="79" y="715"/>
                    <a:pt x="80" y="713"/>
                  </a:cubicBezTo>
                  <a:cubicBezTo>
                    <a:pt x="99" y="693"/>
                    <a:pt x="123" y="678"/>
                    <a:pt x="148" y="665"/>
                  </a:cubicBezTo>
                  <a:cubicBezTo>
                    <a:pt x="153" y="662"/>
                    <a:pt x="158" y="660"/>
                    <a:pt x="163" y="658"/>
                  </a:cubicBezTo>
                  <a:cubicBezTo>
                    <a:pt x="164" y="658"/>
                    <a:pt x="165" y="657"/>
                    <a:pt x="166" y="657"/>
                  </a:cubicBezTo>
                  <a:cubicBezTo>
                    <a:pt x="168" y="657"/>
                    <a:pt x="169" y="657"/>
                    <a:pt x="170" y="656"/>
                  </a:cubicBezTo>
                  <a:cubicBezTo>
                    <a:pt x="171" y="659"/>
                    <a:pt x="171" y="660"/>
                    <a:pt x="170" y="661"/>
                  </a:cubicBezTo>
                  <a:cubicBezTo>
                    <a:pt x="169" y="663"/>
                    <a:pt x="167" y="664"/>
                    <a:pt x="165" y="665"/>
                  </a:cubicBezTo>
                  <a:cubicBezTo>
                    <a:pt x="140" y="684"/>
                    <a:pt x="118" y="707"/>
                    <a:pt x="98" y="731"/>
                  </a:cubicBezTo>
                  <a:cubicBezTo>
                    <a:pt x="96" y="732"/>
                    <a:pt x="95" y="734"/>
                    <a:pt x="94" y="736"/>
                  </a:cubicBezTo>
                  <a:cubicBezTo>
                    <a:pt x="73" y="762"/>
                    <a:pt x="54" y="790"/>
                    <a:pt x="38" y="820"/>
                  </a:cubicBezTo>
                  <a:cubicBezTo>
                    <a:pt x="37" y="821"/>
                    <a:pt x="37" y="821"/>
                    <a:pt x="37" y="821"/>
                  </a:cubicBezTo>
                  <a:cubicBezTo>
                    <a:pt x="36" y="823"/>
                    <a:pt x="35" y="825"/>
                    <a:pt x="34" y="827"/>
                  </a:cubicBezTo>
                  <a:cubicBezTo>
                    <a:pt x="23" y="849"/>
                    <a:pt x="14" y="873"/>
                    <a:pt x="8" y="898"/>
                  </a:cubicBezTo>
                  <a:cubicBezTo>
                    <a:pt x="7" y="901"/>
                    <a:pt x="6" y="905"/>
                    <a:pt x="6" y="909"/>
                  </a:cubicBezTo>
                  <a:cubicBezTo>
                    <a:pt x="5" y="912"/>
                    <a:pt x="5" y="914"/>
                    <a:pt x="4" y="916"/>
                  </a:cubicBezTo>
                  <a:cubicBezTo>
                    <a:pt x="3" y="922"/>
                    <a:pt x="2" y="929"/>
                    <a:pt x="1" y="936"/>
                  </a:cubicBezTo>
                  <a:cubicBezTo>
                    <a:pt x="1" y="938"/>
                    <a:pt x="0" y="941"/>
                    <a:pt x="0" y="944"/>
                  </a:cubicBezTo>
                  <a:cubicBezTo>
                    <a:pt x="0" y="950"/>
                    <a:pt x="1" y="957"/>
                    <a:pt x="2" y="964"/>
                  </a:cubicBezTo>
                  <a:cubicBezTo>
                    <a:pt x="6" y="961"/>
                    <a:pt x="9" y="959"/>
                    <a:pt x="13" y="957"/>
                  </a:cubicBezTo>
                  <a:cubicBezTo>
                    <a:pt x="15" y="956"/>
                    <a:pt x="17" y="954"/>
                    <a:pt x="19" y="953"/>
                  </a:cubicBezTo>
                  <a:cubicBezTo>
                    <a:pt x="39" y="940"/>
                    <a:pt x="55" y="924"/>
                    <a:pt x="63" y="898"/>
                  </a:cubicBezTo>
                  <a:cubicBezTo>
                    <a:pt x="67" y="886"/>
                    <a:pt x="74" y="882"/>
                    <a:pt x="85" y="884"/>
                  </a:cubicBezTo>
                  <a:cubicBezTo>
                    <a:pt x="88" y="884"/>
                    <a:pt x="90" y="885"/>
                    <a:pt x="92" y="885"/>
                  </a:cubicBezTo>
                  <a:cubicBezTo>
                    <a:pt x="96" y="886"/>
                    <a:pt x="100" y="886"/>
                    <a:pt x="104" y="887"/>
                  </a:cubicBezTo>
                  <a:cubicBezTo>
                    <a:pt x="109" y="888"/>
                    <a:pt x="114" y="889"/>
                    <a:pt x="119" y="891"/>
                  </a:cubicBezTo>
                  <a:cubicBezTo>
                    <a:pt x="131" y="894"/>
                    <a:pt x="143" y="898"/>
                    <a:pt x="154" y="903"/>
                  </a:cubicBezTo>
                  <a:cubicBezTo>
                    <a:pt x="157" y="904"/>
                    <a:pt x="159" y="905"/>
                    <a:pt x="161" y="906"/>
                  </a:cubicBezTo>
                  <a:cubicBezTo>
                    <a:pt x="171" y="911"/>
                    <a:pt x="181" y="916"/>
                    <a:pt x="191" y="922"/>
                  </a:cubicBezTo>
                  <a:cubicBezTo>
                    <a:pt x="210" y="934"/>
                    <a:pt x="228" y="947"/>
                    <a:pt x="240" y="967"/>
                  </a:cubicBezTo>
                  <a:cubicBezTo>
                    <a:pt x="240" y="967"/>
                    <a:pt x="240" y="967"/>
                    <a:pt x="241" y="968"/>
                  </a:cubicBezTo>
                  <a:cubicBezTo>
                    <a:pt x="242" y="969"/>
                    <a:pt x="244" y="970"/>
                    <a:pt x="245" y="971"/>
                  </a:cubicBezTo>
                  <a:cubicBezTo>
                    <a:pt x="245" y="972"/>
                    <a:pt x="246" y="972"/>
                    <a:pt x="246" y="972"/>
                  </a:cubicBezTo>
                  <a:cubicBezTo>
                    <a:pt x="246" y="972"/>
                    <a:pt x="247" y="972"/>
                    <a:pt x="249" y="972"/>
                  </a:cubicBezTo>
                  <a:cubicBezTo>
                    <a:pt x="249" y="971"/>
                    <a:pt x="249" y="969"/>
                    <a:pt x="250" y="968"/>
                  </a:cubicBezTo>
                  <a:cubicBezTo>
                    <a:pt x="250" y="965"/>
                    <a:pt x="250" y="962"/>
                    <a:pt x="250" y="959"/>
                  </a:cubicBezTo>
                  <a:cubicBezTo>
                    <a:pt x="249" y="934"/>
                    <a:pt x="242" y="911"/>
                    <a:pt x="230" y="888"/>
                  </a:cubicBezTo>
                  <a:cubicBezTo>
                    <a:pt x="225" y="876"/>
                    <a:pt x="218" y="866"/>
                    <a:pt x="211" y="856"/>
                  </a:cubicBezTo>
                  <a:cubicBezTo>
                    <a:pt x="210" y="854"/>
                    <a:pt x="208" y="852"/>
                    <a:pt x="207" y="850"/>
                  </a:cubicBezTo>
                  <a:cubicBezTo>
                    <a:pt x="205" y="847"/>
                    <a:pt x="202" y="844"/>
                    <a:pt x="200" y="841"/>
                  </a:cubicBezTo>
                  <a:cubicBezTo>
                    <a:pt x="193" y="833"/>
                    <a:pt x="186" y="826"/>
                    <a:pt x="178" y="818"/>
                  </a:cubicBezTo>
                  <a:cubicBezTo>
                    <a:pt x="180" y="818"/>
                    <a:pt x="182" y="817"/>
                    <a:pt x="184" y="816"/>
                  </a:cubicBezTo>
                  <a:cubicBezTo>
                    <a:pt x="186" y="815"/>
                    <a:pt x="188" y="814"/>
                    <a:pt x="190" y="814"/>
                  </a:cubicBezTo>
                  <a:cubicBezTo>
                    <a:pt x="210" y="812"/>
                    <a:pt x="229" y="809"/>
                    <a:pt x="248" y="810"/>
                  </a:cubicBezTo>
                  <a:cubicBezTo>
                    <a:pt x="251" y="810"/>
                    <a:pt x="254" y="810"/>
                    <a:pt x="256" y="810"/>
                  </a:cubicBezTo>
                  <a:cubicBezTo>
                    <a:pt x="259" y="811"/>
                    <a:pt x="262" y="811"/>
                    <a:pt x="265" y="811"/>
                  </a:cubicBezTo>
                  <a:cubicBezTo>
                    <a:pt x="283" y="814"/>
                    <a:pt x="299" y="811"/>
                    <a:pt x="314" y="804"/>
                  </a:cubicBezTo>
                  <a:cubicBezTo>
                    <a:pt x="316" y="803"/>
                    <a:pt x="318" y="802"/>
                    <a:pt x="320" y="801"/>
                  </a:cubicBezTo>
                  <a:cubicBezTo>
                    <a:pt x="327" y="798"/>
                    <a:pt x="333" y="794"/>
                    <a:pt x="340" y="790"/>
                  </a:cubicBezTo>
                  <a:cubicBezTo>
                    <a:pt x="358" y="779"/>
                    <a:pt x="375" y="767"/>
                    <a:pt x="392" y="754"/>
                  </a:cubicBezTo>
                  <a:cubicBezTo>
                    <a:pt x="396" y="750"/>
                    <a:pt x="401" y="747"/>
                    <a:pt x="406" y="745"/>
                  </a:cubicBezTo>
                  <a:cubicBezTo>
                    <a:pt x="408" y="744"/>
                    <a:pt x="410" y="743"/>
                    <a:pt x="413" y="743"/>
                  </a:cubicBezTo>
                  <a:cubicBezTo>
                    <a:pt x="425" y="738"/>
                    <a:pt x="439" y="739"/>
                    <a:pt x="453" y="745"/>
                  </a:cubicBezTo>
                  <a:cubicBezTo>
                    <a:pt x="456" y="746"/>
                    <a:pt x="459" y="746"/>
                    <a:pt x="463" y="747"/>
                  </a:cubicBezTo>
                  <a:cubicBezTo>
                    <a:pt x="463" y="747"/>
                    <a:pt x="464" y="747"/>
                    <a:pt x="464" y="747"/>
                  </a:cubicBezTo>
                  <a:cubicBezTo>
                    <a:pt x="464" y="746"/>
                    <a:pt x="464" y="746"/>
                    <a:pt x="464" y="746"/>
                  </a:cubicBezTo>
                  <a:cubicBezTo>
                    <a:pt x="463" y="740"/>
                    <a:pt x="464" y="735"/>
                    <a:pt x="463" y="731"/>
                  </a:cubicBezTo>
                  <a:cubicBezTo>
                    <a:pt x="458" y="713"/>
                    <a:pt x="448" y="698"/>
                    <a:pt x="436" y="684"/>
                  </a:cubicBezTo>
                  <a:cubicBezTo>
                    <a:pt x="427" y="675"/>
                    <a:pt x="418" y="666"/>
                    <a:pt x="408" y="659"/>
                  </a:cubicBezTo>
                  <a:cubicBezTo>
                    <a:pt x="406" y="658"/>
                    <a:pt x="404" y="657"/>
                    <a:pt x="403" y="656"/>
                  </a:cubicBezTo>
                  <a:cubicBezTo>
                    <a:pt x="401" y="654"/>
                    <a:pt x="399" y="653"/>
                    <a:pt x="396" y="652"/>
                  </a:cubicBezTo>
                  <a:cubicBezTo>
                    <a:pt x="392" y="649"/>
                    <a:pt x="387" y="646"/>
                    <a:pt x="380" y="641"/>
                  </a:cubicBezTo>
                  <a:cubicBezTo>
                    <a:pt x="385" y="637"/>
                    <a:pt x="389" y="634"/>
                    <a:pt x="393" y="632"/>
                  </a:cubicBezTo>
                  <a:cubicBezTo>
                    <a:pt x="403" y="626"/>
                    <a:pt x="413" y="619"/>
                    <a:pt x="423" y="611"/>
                  </a:cubicBezTo>
                  <a:cubicBezTo>
                    <a:pt x="424" y="609"/>
                    <a:pt x="426" y="608"/>
                    <a:pt x="428" y="607"/>
                  </a:cubicBezTo>
                  <a:cubicBezTo>
                    <a:pt x="438" y="598"/>
                    <a:pt x="448" y="588"/>
                    <a:pt x="457" y="577"/>
                  </a:cubicBezTo>
                  <a:cubicBezTo>
                    <a:pt x="470" y="562"/>
                    <a:pt x="483" y="547"/>
                    <a:pt x="496" y="532"/>
                  </a:cubicBezTo>
                  <a:cubicBezTo>
                    <a:pt x="497" y="531"/>
                    <a:pt x="498" y="529"/>
                    <a:pt x="500" y="528"/>
                  </a:cubicBezTo>
                  <a:cubicBezTo>
                    <a:pt x="508" y="518"/>
                    <a:pt x="515" y="509"/>
                    <a:pt x="523" y="500"/>
                  </a:cubicBezTo>
                  <a:cubicBezTo>
                    <a:pt x="540" y="480"/>
                    <a:pt x="559" y="471"/>
                    <a:pt x="584" y="475"/>
                  </a:cubicBezTo>
                  <a:cubicBezTo>
                    <a:pt x="585" y="475"/>
                    <a:pt x="586" y="476"/>
                    <a:pt x="587" y="476"/>
                  </a:cubicBezTo>
                  <a:cubicBezTo>
                    <a:pt x="589" y="476"/>
                    <a:pt x="590" y="476"/>
                    <a:pt x="593" y="475"/>
                  </a:cubicBezTo>
                  <a:cubicBezTo>
                    <a:pt x="593" y="472"/>
                    <a:pt x="594" y="469"/>
                    <a:pt x="594" y="466"/>
                  </a:cubicBezTo>
                  <a:cubicBezTo>
                    <a:pt x="594" y="464"/>
                    <a:pt x="594" y="462"/>
                    <a:pt x="593" y="461"/>
                  </a:cubicBezTo>
                  <a:cubicBezTo>
                    <a:pt x="590" y="450"/>
                    <a:pt x="587" y="439"/>
                    <a:pt x="581" y="429"/>
                  </a:cubicBezTo>
                  <a:cubicBezTo>
                    <a:pt x="571" y="409"/>
                    <a:pt x="560" y="389"/>
                    <a:pt x="548" y="370"/>
                  </a:cubicBezTo>
                  <a:cubicBezTo>
                    <a:pt x="547" y="368"/>
                    <a:pt x="546" y="366"/>
                    <a:pt x="545" y="364"/>
                  </a:cubicBezTo>
                  <a:cubicBezTo>
                    <a:pt x="544" y="362"/>
                    <a:pt x="543" y="361"/>
                    <a:pt x="542" y="359"/>
                  </a:cubicBezTo>
                  <a:cubicBezTo>
                    <a:pt x="524" y="331"/>
                    <a:pt x="502" y="307"/>
                    <a:pt x="478" y="288"/>
                  </a:cubicBezTo>
                  <a:cubicBezTo>
                    <a:pt x="477" y="287"/>
                    <a:pt x="475" y="286"/>
                    <a:pt x="473" y="284"/>
                  </a:cubicBezTo>
                  <a:cubicBezTo>
                    <a:pt x="446" y="263"/>
                    <a:pt x="414" y="248"/>
                    <a:pt x="379" y="238"/>
                  </a:cubicBezTo>
                  <a:cubicBezTo>
                    <a:pt x="379" y="238"/>
                    <a:pt x="378" y="238"/>
                    <a:pt x="378" y="238"/>
                  </a:cubicBezTo>
                  <a:cubicBezTo>
                    <a:pt x="375" y="237"/>
                    <a:pt x="373" y="236"/>
                    <a:pt x="370" y="236"/>
                  </a:cubicBezTo>
                  <a:cubicBezTo>
                    <a:pt x="366" y="235"/>
                    <a:pt x="362" y="234"/>
                    <a:pt x="357" y="233"/>
                  </a:cubicBezTo>
                  <a:cubicBezTo>
                    <a:pt x="357" y="227"/>
                    <a:pt x="357" y="222"/>
                    <a:pt x="358" y="218"/>
                  </a:cubicBezTo>
                  <a:cubicBezTo>
                    <a:pt x="366" y="187"/>
                    <a:pt x="381" y="160"/>
                    <a:pt x="400" y="136"/>
                  </a:cubicBezTo>
                  <a:cubicBezTo>
                    <a:pt x="401" y="135"/>
                    <a:pt x="402" y="133"/>
                    <a:pt x="404" y="132"/>
                  </a:cubicBezTo>
                  <a:cubicBezTo>
                    <a:pt x="404" y="131"/>
                    <a:pt x="404" y="131"/>
                    <a:pt x="404" y="131"/>
                  </a:cubicBezTo>
                  <a:cubicBezTo>
                    <a:pt x="420" y="112"/>
                    <a:pt x="441" y="104"/>
                    <a:pt x="467" y="106"/>
                  </a:cubicBezTo>
                  <a:cubicBezTo>
                    <a:pt x="466" y="102"/>
                    <a:pt x="466" y="98"/>
                    <a:pt x="464" y="97"/>
                  </a:cubicBezTo>
                  <a:cubicBezTo>
                    <a:pt x="447" y="80"/>
                    <a:pt x="430" y="65"/>
                    <a:pt x="412" y="52"/>
                  </a:cubicBezTo>
                  <a:cubicBezTo>
                    <a:pt x="411" y="51"/>
                    <a:pt x="409" y="50"/>
                    <a:pt x="407" y="48"/>
                  </a:cubicBezTo>
                  <a:cubicBezTo>
                    <a:pt x="377" y="27"/>
                    <a:pt x="344" y="12"/>
                    <a:pt x="309" y="5"/>
                  </a:cubicBezTo>
                  <a:cubicBezTo>
                    <a:pt x="306" y="4"/>
                    <a:pt x="304" y="4"/>
                    <a:pt x="301" y="3"/>
                  </a:cubicBezTo>
                  <a:cubicBezTo>
                    <a:pt x="292" y="2"/>
                    <a:pt x="282" y="1"/>
                    <a:pt x="273" y="1"/>
                  </a:cubicBezTo>
                  <a:cubicBezTo>
                    <a:pt x="270" y="0"/>
                    <a:pt x="267" y="0"/>
                    <a:pt x="263" y="0"/>
                  </a:cubicBezTo>
                  <a:cubicBezTo>
                    <a:pt x="258" y="0"/>
                    <a:pt x="252" y="0"/>
                    <a:pt x="246" y="1"/>
                  </a:cubicBezTo>
                  <a:cubicBezTo>
                    <a:pt x="226" y="2"/>
                    <a:pt x="206" y="6"/>
                    <a:pt x="187" y="13"/>
                  </a:cubicBezTo>
                  <a:cubicBezTo>
                    <a:pt x="174" y="17"/>
                    <a:pt x="161" y="22"/>
                    <a:pt x="149" y="28"/>
                  </a:cubicBezTo>
                  <a:cubicBezTo>
                    <a:pt x="147" y="29"/>
                    <a:pt x="145" y="30"/>
                    <a:pt x="143" y="31"/>
                  </a:cubicBezTo>
                  <a:cubicBezTo>
                    <a:pt x="133" y="35"/>
                    <a:pt x="124" y="41"/>
                    <a:pt x="115" y="46"/>
                  </a:cubicBezTo>
                  <a:cubicBezTo>
                    <a:pt x="104" y="54"/>
                    <a:pt x="92" y="62"/>
                    <a:pt x="82" y="71"/>
                  </a:cubicBezTo>
                  <a:cubicBezTo>
                    <a:pt x="81" y="72"/>
                    <a:pt x="80" y="73"/>
                    <a:pt x="78" y="74"/>
                  </a:cubicBezTo>
                  <a:cubicBezTo>
                    <a:pt x="72" y="79"/>
                    <a:pt x="67" y="85"/>
                    <a:pt x="6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2" name="Freeform 6"/>
            <p:cNvSpPr/>
            <p:nvPr>
              <p:custDataLst>
                <p:tags r:id="rId3"/>
              </p:custDataLst>
            </p:nvPr>
          </p:nvSpPr>
          <p:spPr bwMode="auto">
            <a:xfrm>
              <a:off x="5006976" y="-485775"/>
              <a:ext cx="2422525" cy="4397375"/>
            </a:xfrm>
            <a:custGeom>
              <a:avLst/>
              <a:gdLst>
                <a:gd name="T0" fmla="*/ 55 w 645"/>
                <a:gd name="T1" fmla="*/ 387 h 1171"/>
                <a:gd name="T2" fmla="*/ 59 w 645"/>
                <a:gd name="T3" fmla="*/ 391 h 1171"/>
                <a:gd name="T4" fmla="*/ 72 w 645"/>
                <a:gd name="T5" fmla="*/ 403 h 1171"/>
                <a:gd name="T6" fmla="*/ 90 w 645"/>
                <a:gd name="T7" fmla="*/ 385 h 1171"/>
                <a:gd name="T8" fmla="*/ 90 w 645"/>
                <a:gd name="T9" fmla="*/ 362 h 1171"/>
                <a:gd name="T10" fmla="*/ 101 w 645"/>
                <a:gd name="T11" fmla="*/ 381 h 1171"/>
                <a:gd name="T12" fmla="*/ 169 w 645"/>
                <a:gd name="T13" fmla="*/ 457 h 1171"/>
                <a:gd name="T14" fmla="*/ 181 w 645"/>
                <a:gd name="T15" fmla="*/ 445 h 1171"/>
                <a:gd name="T16" fmla="*/ 143 w 645"/>
                <a:gd name="T17" fmla="*/ 385 h 1171"/>
                <a:gd name="T18" fmla="*/ 129 w 645"/>
                <a:gd name="T19" fmla="*/ 336 h 1171"/>
                <a:gd name="T20" fmla="*/ 124 w 645"/>
                <a:gd name="T21" fmla="*/ 301 h 1171"/>
                <a:gd name="T22" fmla="*/ 139 w 645"/>
                <a:gd name="T23" fmla="*/ 327 h 1171"/>
                <a:gd name="T24" fmla="*/ 193 w 645"/>
                <a:gd name="T25" fmla="*/ 432 h 1171"/>
                <a:gd name="T26" fmla="*/ 270 w 645"/>
                <a:gd name="T27" fmla="*/ 498 h 1171"/>
                <a:gd name="T28" fmla="*/ 306 w 645"/>
                <a:gd name="T29" fmla="*/ 535 h 1171"/>
                <a:gd name="T30" fmla="*/ 296 w 645"/>
                <a:gd name="T31" fmla="*/ 481 h 1171"/>
                <a:gd name="T32" fmla="*/ 271 w 645"/>
                <a:gd name="T33" fmla="*/ 424 h 1171"/>
                <a:gd name="T34" fmla="*/ 271 w 645"/>
                <a:gd name="T35" fmla="*/ 424 h 1171"/>
                <a:gd name="T36" fmla="*/ 301 w 645"/>
                <a:gd name="T37" fmla="*/ 468 h 1171"/>
                <a:gd name="T38" fmla="*/ 313 w 645"/>
                <a:gd name="T39" fmla="*/ 502 h 1171"/>
                <a:gd name="T40" fmla="*/ 346 w 645"/>
                <a:gd name="T41" fmla="*/ 582 h 1171"/>
                <a:gd name="T42" fmla="*/ 405 w 645"/>
                <a:gd name="T43" fmla="*/ 650 h 1171"/>
                <a:gd name="T44" fmla="*/ 354 w 645"/>
                <a:gd name="T45" fmla="*/ 544 h 1171"/>
                <a:gd name="T46" fmla="*/ 333 w 645"/>
                <a:gd name="T47" fmla="*/ 435 h 1171"/>
                <a:gd name="T48" fmla="*/ 342 w 645"/>
                <a:gd name="T49" fmla="*/ 381 h 1171"/>
                <a:gd name="T50" fmla="*/ 379 w 645"/>
                <a:gd name="T51" fmla="*/ 323 h 1171"/>
                <a:gd name="T52" fmla="*/ 383 w 645"/>
                <a:gd name="T53" fmla="*/ 320 h 1171"/>
                <a:gd name="T54" fmla="*/ 379 w 645"/>
                <a:gd name="T55" fmla="*/ 323 h 1171"/>
                <a:gd name="T56" fmla="*/ 354 w 645"/>
                <a:gd name="T57" fmla="*/ 402 h 1171"/>
                <a:gd name="T58" fmla="*/ 357 w 645"/>
                <a:gd name="T59" fmla="*/ 497 h 1171"/>
                <a:gd name="T60" fmla="*/ 379 w 645"/>
                <a:gd name="T61" fmla="*/ 568 h 1171"/>
                <a:gd name="T62" fmla="*/ 413 w 645"/>
                <a:gd name="T63" fmla="*/ 633 h 1171"/>
                <a:gd name="T64" fmla="*/ 445 w 645"/>
                <a:gd name="T65" fmla="*/ 724 h 1171"/>
                <a:gd name="T66" fmla="*/ 451 w 645"/>
                <a:gd name="T67" fmla="*/ 791 h 1171"/>
                <a:gd name="T68" fmla="*/ 444 w 645"/>
                <a:gd name="T69" fmla="*/ 928 h 1171"/>
                <a:gd name="T70" fmla="*/ 445 w 645"/>
                <a:gd name="T71" fmla="*/ 936 h 1171"/>
                <a:gd name="T72" fmla="*/ 462 w 645"/>
                <a:gd name="T73" fmla="*/ 1007 h 1171"/>
                <a:gd name="T74" fmla="*/ 453 w 645"/>
                <a:gd name="T75" fmla="*/ 1079 h 1171"/>
                <a:gd name="T76" fmla="*/ 500 w 645"/>
                <a:gd name="T77" fmla="*/ 1171 h 1171"/>
                <a:gd name="T78" fmla="*/ 508 w 645"/>
                <a:gd name="T79" fmla="*/ 1166 h 1171"/>
                <a:gd name="T80" fmla="*/ 506 w 645"/>
                <a:gd name="T81" fmla="*/ 1147 h 1171"/>
                <a:gd name="T82" fmla="*/ 540 w 645"/>
                <a:gd name="T83" fmla="*/ 1030 h 1171"/>
                <a:gd name="T84" fmla="*/ 559 w 645"/>
                <a:gd name="T85" fmla="*/ 964 h 1171"/>
                <a:gd name="T86" fmla="*/ 557 w 645"/>
                <a:gd name="T87" fmla="*/ 825 h 1171"/>
                <a:gd name="T88" fmla="*/ 532 w 645"/>
                <a:gd name="T89" fmla="*/ 745 h 1171"/>
                <a:gd name="T90" fmla="*/ 528 w 645"/>
                <a:gd name="T91" fmla="*/ 702 h 1171"/>
                <a:gd name="T92" fmla="*/ 532 w 645"/>
                <a:gd name="T93" fmla="*/ 586 h 1171"/>
                <a:gd name="T94" fmla="*/ 524 w 645"/>
                <a:gd name="T95" fmla="*/ 556 h 1171"/>
                <a:gd name="T96" fmla="*/ 509 w 645"/>
                <a:gd name="T97" fmla="*/ 420 h 1171"/>
                <a:gd name="T98" fmla="*/ 511 w 645"/>
                <a:gd name="T99" fmla="*/ 398 h 1171"/>
                <a:gd name="T100" fmla="*/ 545 w 645"/>
                <a:gd name="T101" fmla="*/ 279 h 1171"/>
                <a:gd name="T102" fmla="*/ 636 w 645"/>
                <a:gd name="T103" fmla="*/ 182 h 1171"/>
                <a:gd name="T104" fmla="*/ 626 w 645"/>
                <a:gd name="T105" fmla="*/ 153 h 1171"/>
                <a:gd name="T106" fmla="*/ 527 w 645"/>
                <a:gd name="T107" fmla="*/ 112 h 1171"/>
                <a:gd name="T108" fmla="*/ 394 w 645"/>
                <a:gd name="T109" fmla="*/ 131 h 1171"/>
                <a:gd name="T110" fmla="*/ 300 w 645"/>
                <a:gd name="T111" fmla="*/ 188 h 1171"/>
                <a:gd name="T112" fmla="*/ 273 w 645"/>
                <a:gd name="T113" fmla="*/ 202 h 1171"/>
                <a:gd name="T114" fmla="*/ 259 w 645"/>
                <a:gd name="T115" fmla="*/ 153 h 1171"/>
                <a:gd name="T116" fmla="*/ 231 w 645"/>
                <a:gd name="T117" fmla="*/ 85 h 1171"/>
                <a:gd name="T118" fmla="*/ 131 w 645"/>
                <a:gd name="T119" fmla="*/ 33 h 1171"/>
                <a:gd name="T120" fmla="*/ 50 w 645"/>
                <a:gd name="T121" fmla="*/ 100 h 1171"/>
                <a:gd name="T122" fmla="*/ 9 w 645"/>
                <a:gd name="T123" fmla="*/ 200 h 1171"/>
                <a:gd name="T124" fmla="*/ 6 w 645"/>
                <a:gd name="T125" fmla="*/ 308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5" h="1171">
                  <a:moveTo>
                    <a:pt x="6" y="308"/>
                  </a:moveTo>
                  <a:cubicBezTo>
                    <a:pt x="7" y="310"/>
                    <a:pt x="8" y="313"/>
                    <a:pt x="8" y="315"/>
                  </a:cubicBezTo>
                  <a:cubicBezTo>
                    <a:pt x="15" y="343"/>
                    <a:pt x="30" y="368"/>
                    <a:pt x="55" y="387"/>
                  </a:cubicBezTo>
                  <a:cubicBezTo>
                    <a:pt x="55" y="388"/>
                    <a:pt x="56" y="389"/>
                    <a:pt x="57" y="390"/>
                  </a:cubicBezTo>
                  <a:cubicBezTo>
                    <a:pt x="57" y="390"/>
                    <a:pt x="57" y="391"/>
                    <a:pt x="57" y="391"/>
                  </a:cubicBezTo>
                  <a:cubicBezTo>
                    <a:pt x="59" y="391"/>
                    <a:pt x="59" y="391"/>
                    <a:pt x="59" y="391"/>
                  </a:cubicBezTo>
                  <a:cubicBezTo>
                    <a:pt x="62" y="394"/>
                    <a:pt x="64" y="396"/>
                    <a:pt x="67" y="399"/>
                  </a:cubicBezTo>
                  <a:cubicBezTo>
                    <a:pt x="69" y="400"/>
                    <a:pt x="70" y="401"/>
                    <a:pt x="72" y="403"/>
                  </a:cubicBezTo>
                  <a:cubicBezTo>
                    <a:pt x="72" y="403"/>
                    <a:pt x="72" y="403"/>
                    <a:pt x="72" y="403"/>
                  </a:cubicBezTo>
                  <a:cubicBezTo>
                    <a:pt x="81" y="411"/>
                    <a:pt x="92" y="419"/>
                    <a:pt x="101" y="428"/>
                  </a:cubicBezTo>
                  <a:cubicBezTo>
                    <a:pt x="112" y="438"/>
                    <a:pt x="101" y="416"/>
                    <a:pt x="99" y="413"/>
                  </a:cubicBezTo>
                  <a:cubicBezTo>
                    <a:pt x="96" y="403"/>
                    <a:pt x="92" y="394"/>
                    <a:pt x="90" y="385"/>
                  </a:cubicBezTo>
                  <a:cubicBezTo>
                    <a:pt x="89" y="382"/>
                    <a:pt x="89" y="380"/>
                    <a:pt x="89" y="377"/>
                  </a:cubicBezTo>
                  <a:cubicBezTo>
                    <a:pt x="88" y="376"/>
                    <a:pt x="88" y="374"/>
                    <a:pt x="88" y="373"/>
                  </a:cubicBezTo>
                  <a:cubicBezTo>
                    <a:pt x="88" y="370"/>
                    <a:pt x="89" y="367"/>
                    <a:pt x="90" y="362"/>
                  </a:cubicBezTo>
                  <a:cubicBezTo>
                    <a:pt x="93" y="363"/>
                    <a:pt x="95" y="366"/>
                    <a:pt x="96" y="369"/>
                  </a:cubicBezTo>
                  <a:cubicBezTo>
                    <a:pt x="97" y="371"/>
                    <a:pt x="98" y="374"/>
                    <a:pt x="99" y="376"/>
                  </a:cubicBezTo>
                  <a:cubicBezTo>
                    <a:pt x="100" y="378"/>
                    <a:pt x="100" y="379"/>
                    <a:pt x="101" y="381"/>
                  </a:cubicBezTo>
                  <a:cubicBezTo>
                    <a:pt x="110" y="403"/>
                    <a:pt x="124" y="423"/>
                    <a:pt x="141" y="440"/>
                  </a:cubicBezTo>
                  <a:cubicBezTo>
                    <a:pt x="148" y="446"/>
                    <a:pt x="155" y="451"/>
                    <a:pt x="163" y="454"/>
                  </a:cubicBezTo>
                  <a:cubicBezTo>
                    <a:pt x="165" y="455"/>
                    <a:pt x="167" y="456"/>
                    <a:pt x="169" y="457"/>
                  </a:cubicBezTo>
                  <a:cubicBezTo>
                    <a:pt x="171" y="457"/>
                    <a:pt x="172" y="457"/>
                    <a:pt x="174" y="458"/>
                  </a:cubicBezTo>
                  <a:cubicBezTo>
                    <a:pt x="178" y="459"/>
                    <a:pt x="183" y="458"/>
                    <a:pt x="190" y="458"/>
                  </a:cubicBezTo>
                  <a:cubicBezTo>
                    <a:pt x="187" y="453"/>
                    <a:pt x="184" y="448"/>
                    <a:pt x="181" y="445"/>
                  </a:cubicBezTo>
                  <a:cubicBezTo>
                    <a:pt x="180" y="443"/>
                    <a:pt x="178" y="441"/>
                    <a:pt x="177" y="440"/>
                  </a:cubicBezTo>
                  <a:cubicBezTo>
                    <a:pt x="171" y="434"/>
                    <a:pt x="166" y="429"/>
                    <a:pt x="162" y="422"/>
                  </a:cubicBezTo>
                  <a:cubicBezTo>
                    <a:pt x="156" y="409"/>
                    <a:pt x="148" y="398"/>
                    <a:pt x="143" y="385"/>
                  </a:cubicBezTo>
                  <a:cubicBezTo>
                    <a:pt x="138" y="372"/>
                    <a:pt x="134" y="358"/>
                    <a:pt x="131" y="344"/>
                  </a:cubicBezTo>
                  <a:cubicBezTo>
                    <a:pt x="131" y="343"/>
                    <a:pt x="131" y="343"/>
                    <a:pt x="130" y="342"/>
                  </a:cubicBezTo>
                  <a:cubicBezTo>
                    <a:pt x="130" y="340"/>
                    <a:pt x="130" y="338"/>
                    <a:pt x="129" y="336"/>
                  </a:cubicBezTo>
                  <a:cubicBezTo>
                    <a:pt x="129" y="333"/>
                    <a:pt x="128" y="330"/>
                    <a:pt x="128" y="327"/>
                  </a:cubicBezTo>
                  <a:cubicBezTo>
                    <a:pt x="127" y="324"/>
                    <a:pt x="126" y="320"/>
                    <a:pt x="126" y="317"/>
                  </a:cubicBezTo>
                  <a:cubicBezTo>
                    <a:pt x="125" y="311"/>
                    <a:pt x="125" y="306"/>
                    <a:pt x="124" y="301"/>
                  </a:cubicBezTo>
                  <a:cubicBezTo>
                    <a:pt x="122" y="287"/>
                    <a:pt x="121" y="272"/>
                    <a:pt x="128" y="252"/>
                  </a:cubicBezTo>
                  <a:cubicBezTo>
                    <a:pt x="129" y="266"/>
                    <a:pt x="130" y="273"/>
                    <a:pt x="131" y="281"/>
                  </a:cubicBezTo>
                  <a:cubicBezTo>
                    <a:pt x="132" y="297"/>
                    <a:pt x="135" y="312"/>
                    <a:pt x="139" y="327"/>
                  </a:cubicBezTo>
                  <a:cubicBezTo>
                    <a:pt x="140" y="333"/>
                    <a:pt x="142" y="338"/>
                    <a:pt x="144" y="343"/>
                  </a:cubicBezTo>
                  <a:cubicBezTo>
                    <a:pt x="154" y="374"/>
                    <a:pt x="169" y="402"/>
                    <a:pt x="189" y="427"/>
                  </a:cubicBezTo>
                  <a:cubicBezTo>
                    <a:pt x="191" y="429"/>
                    <a:pt x="192" y="431"/>
                    <a:pt x="193" y="432"/>
                  </a:cubicBezTo>
                  <a:cubicBezTo>
                    <a:pt x="200" y="440"/>
                    <a:pt x="207" y="448"/>
                    <a:pt x="214" y="456"/>
                  </a:cubicBezTo>
                  <a:cubicBezTo>
                    <a:pt x="224" y="467"/>
                    <a:pt x="238" y="475"/>
                    <a:pt x="250" y="483"/>
                  </a:cubicBezTo>
                  <a:cubicBezTo>
                    <a:pt x="257" y="488"/>
                    <a:pt x="263" y="493"/>
                    <a:pt x="270" y="498"/>
                  </a:cubicBezTo>
                  <a:cubicBezTo>
                    <a:pt x="271" y="500"/>
                    <a:pt x="273" y="501"/>
                    <a:pt x="274" y="503"/>
                  </a:cubicBezTo>
                  <a:cubicBezTo>
                    <a:pt x="285" y="513"/>
                    <a:pt x="295" y="525"/>
                    <a:pt x="302" y="539"/>
                  </a:cubicBezTo>
                  <a:cubicBezTo>
                    <a:pt x="304" y="537"/>
                    <a:pt x="306" y="536"/>
                    <a:pt x="306" y="535"/>
                  </a:cubicBezTo>
                  <a:cubicBezTo>
                    <a:pt x="304" y="523"/>
                    <a:pt x="303" y="511"/>
                    <a:pt x="300" y="499"/>
                  </a:cubicBezTo>
                  <a:cubicBezTo>
                    <a:pt x="299" y="495"/>
                    <a:pt x="298" y="491"/>
                    <a:pt x="297" y="487"/>
                  </a:cubicBezTo>
                  <a:cubicBezTo>
                    <a:pt x="297" y="485"/>
                    <a:pt x="296" y="483"/>
                    <a:pt x="296" y="481"/>
                  </a:cubicBezTo>
                  <a:cubicBezTo>
                    <a:pt x="295" y="479"/>
                    <a:pt x="294" y="477"/>
                    <a:pt x="294" y="474"/>
                  </a:cubicBezTo>
                  <a:cubicBezTo>
                    <a:pt x="288" y="457"/>
                    <a:pt x="281" y="441"/>
                    <a:pt x="271" y="425"/>
                  </a:cubicBezTo>
                  <a:cubicBezTo>
                    <a:pt x="271" y="425"/>
                    <a:pt x="271" y="424"/>
                    <a:pt x="271" y="424"/>
                  </a:cubicBezTo>
                  <a:cubicBezTo>
                    <a:pt x="271" y="423"/>
                    <a:pt x="271" y="422"/>
                    <a:pt x="270" y="422"/>
                  </a:cubicBezTo>
                  <a:cubicBezTo>
                    <a:pt x="271" y="422"/>
                    <a:pt x="271" y="422"/>
                    <a:pt x="271" y="423"/>
                  </a:cubicBezTo>
                  <a:cubicBezTo>
                    <a:pt x="271" y="423"/>
                    <a:pt x="271" y="424"/>
                    <a:pt x="271" y="424"/>
                  </a:cubicBezTo>
                  <a:cubicBezTo>
                    <a:pt x="271" y="424"/>
                    <a:pt x="271" y="425"/>
                    <a:pt x="271" y="425"/>
                  </a:cubicBezTo>
                  <a:cubicBezTo>
                    <a:pt x="274" y="426"/>
                    <a:pt x="278" y="427"/>
                    <a:pt x="279" y="429"/>
                  </a:cubicBezTo>
                  <a:cubicBezTo>
                    <a:pt x="289" y="440"/>
                    <a:pt x="295" y="454"/>
                    <a:pt x="301" y="468"/>
                  </a:cubicBezTo>
                  <a:cubicBezTo>
                    <a:pt x="301" y="470"/>
                    <a:pt x="302" y="472"/>
                    <a:pt x="303" y="474"/>
                  </a:cubicBezTo>
                  <a:cubicBezTo>
                    <a:pt x="305" y="480"/>
                    <a:pt x="307" y="486"/>
                    <a:pt x="309" y="492"/>
                  </a:cubicBezTo>
                  <a:cubicBezTo>
                    <a:pt x="310" y="495"/>
                    <a:pt x="311" y="499"/>
                    <a:pt x="313" y="502"/>
                  </a:cubicBezTo>
                  <a:cubicBezTo>
                    <a:pt x="314" y="507"/>
                    <a:pt x="316" y="512"/>
                    <a:pt x="318" y="516"/>
                  </a:cubicBezTo>
                  <a:cubicBezTo>
                    <a:pt x="325" y="537"/>
                    <a:pt x="333" y="557"/>
                    <a:pt x="343" y="576"/>
                  </a:cubicBezTo>
                  <a:cubicBezTo>
                    <a:pt x="344" y="578"/>
                    <a:pt x="345" y="580"/>
                    <a:pt x="346" y="582"/>
                  </a:cubicBezTo>
                  <a:cubicBezTo>
                    <a:pt x="347" y="582"/>
                    <a:pt x="347" y="582"/>
                    <a:pt x="347" y="583"/>
                  </a:cubicBezTo>
                  <a:cubicBezTo>
                    <a:pt x="361" y="606"/>
                    <a:pt x="377" y="627"/>
                    <a:pt x="396" y="645"/>
                  </a:cubicBezTo>
                  <a:cubicBezTo>
                    <a:pt x="398" y="646"/>
                    <a:pt x="400" y="647"/>
                    <a:pt x="405" y="650"/>
                  </a:cubicBezTo>
                  <a:cubicBezTo>
                    <a:pt x="402" y="639"/>
                    <a:pt x="397" y="633"/>
                    <a:pt x="393" y="626"/>
                  </a:cubicBezTo>
                  <a:cubicBezTo>
                    <a:pt x="381" y="607"/>
                    <a:pt x="371" y="586"/>
                    <a:pt x="363" y="565"/>
                  </a:cubicBezTo>
                  <a:cubicBezTo>
                    <a:pt x="360" y="558"/>
                    <a:pt x="357" y="551"/>
                    <a:pt x="354" y="544"/>
                  </a:cubicBezTo>
                  <a:cubicBezTo>
                    <a:pt x="353" y="539"/>
                    <a:pt x="351" y="534"/>
                    <a:pt x="349" y="529"/>
                  </a:cubicBezTo>
                  <a:cubicBezTo>
                    <a:pt x="339" y="502"/>
                    <a:pt x="334" y="473"/>
                    <a:pt x="333" y="444"/>
                  </a:cubicBezTo>
                  <a:cubicBezTo>
                    <a:pt x="333" y="441"/>
                    <a:pt x="333" y="438"/>
                    <a:pt x="333" y="435"/>
                  </a:cubicBezTo>
                  <a:cubicBezTo>
                    <a:pt x="333" y="435"/>
                    <a:pt x="333" y="435"/>
                    <a:pt x="333" y="435"/>
                  </a:cubicBezTo>
                  <a:cubicBezTo>
                    <a:pt x="333" y="419"/>
                    <a:pt x="336" y="403"/>
                    <a:pt x="340" y="388"/>
                  </a:cubicBezTo>
                  <a:cubicBezTo>
                    <a:pt x="341" y="386"/>
                    <a:pt x="342" y="384"/>
                    <a:pt x="342" y="381"/>
                  </a:cubicBezTo>
                  <a:cubicBezTo>
                    <a:pt x="347" y="366"/>
                    <a:pt x="354" y="352"/>
                    <a:pt x="362" y="339"/>
                  </a:cubicBezTo>
                  <a:cubicBezTo>
                    <a:pt x="366" y="332"/>
                    <a:pt x="370" y="325"/>
                    <a:pt x="379" y="323"/>
                  </a:cubicBezTo>
                  <a:cubicBezTo>
                    <a:pt x="379" y="323"/>
                    <a:pt x="379" y="323"/>
                    <a:pt x="379" y="323"/>
                  </a:cubicBezTo>
                  <a:cubicBezTo>
                    <a:pt x="379" y="322"/>
                    <a:pt x="380" y="322"/>
                    <a:pt x="380" y="322"/>
                  </a:cubicBezTo>
                  <a:cubicBezTo>
                    <a:pt x="381" y="321"/>
                    <a:pt x="381" y="319"/>
                    <a:pt x="382" y="318"/>
                  </a:cubicBezTo>
                  <a:cubicBezTo>
                    <a:pt x="382" y="319"/>
                    <a:pt x="383" y="319"/>
                    <a:pt x="383" y="320"/>
                  </a:cubicBezTo>
                  <a:cubicBezTo>
                    <a:pt x="382" y="320"/>
                    <a:pt x="381" y="321"/>
                    <a:pt x="380" y="322"/>
                  </a:cubicBezTo>
                  <a:cubicBezTo>
                    <a:pt x="380" y="322"/>
                    <a:pt x="380" y="323"/>
                    <a:pt x="380" y="323"/>
                  </a:cubicBezTo>
                  <a:cubicBezTo>
                    <a:pt x="379" y="323"/>
                    <a:pt x="379" y="323"/>
                    <a:pt x="379" y="323"/>
                  </a:cubicBezTo>
                  <a:cubicBezTo>
                    <a:pt x="379" y="326"/>
                    <a:pt x="379" y="330"/>
                    <a:pt x="378" y="332"/>
                  </a:cubicBezTo>
                  <a:cubicBezTo>
                    <a:pt x="367" y="352"/>
                    <a:pt x="360" y="373"/>
                    <a:pt x="356" y="395"/>
                  </a:cubicBezTo>
                  <a:cubicBezTo>
                    <a:pt x="355" y="397"/>
                    <a:pt x="355" y="400"/>
                    <a:pt x="354" y="402"/>
                  </a:cubicBezTo>
                  <a:cubicBezTo>
                    <a:pt x="353" y="407"/>
                    <a:pt x="353" y="411"/>
                    <a:pt x="353" y="416"/>
                  </a:cubicBezTo>
                  <a:cubicBezTo>
                    <a:pt x="352" y="419"/>
                    <a:pt x="352" y="422"/>
                    <a:pt x="352" y="425"/>
                  </a:cubicBezTo>
                  <a:cubicBezTo>
                    <a:pt x="351" y="449"/>
                    <a:pt x="353" y="472"/>
                    <a:pt x="357" y="497"/>
                  </a:cubicBezTo>
                  <a:cubicBezTo>
                    <a:pt x="361" y="514"/>
                    <a:pt x="365" y="532"/>
                    <a:pt x="371" y="548"/>
                  </a:cubicBezTo>
                  <a:cubicBezTo>
                    <a:pt x="372" y="550"/>
                    <a:pt x="373" y="553"/>
                    <a:pt x="374" y="555"/>
                  </a:cubicBezTo>
                  <a:cubicBezTo>
                    <a:pt x="375" y="559"/>
                    <a:pt x="377" y="564"/>
                    <a:pt x="379" y="568"/>
                  </a:cubicBezTo>
                  <a:cubicBezTo>
                    <a:pt x="381" y="574"/>
                    <a:pt x="384" y="580"/>
                    <a:pt x="387" y="585"/>
                  </a:cubicBezTo>
                  <a:cubicBezTo>
                    <a:pt x="390" y="591"/>
                    <a:pt x="393" y="596"/>
                    <a:pt x="396" y="601"/>
                  </a:cubicBezTo>
                  <a:cubicBezTo>
                    <a:pt x="402" y="612"/>
                    <a:pt x="407" y="623"/>
                    <a:pt x="413" y="633"/>
                  </a:cubicBezTo>
                  <a:cubicBezTo>
                    <a:pt x="416" y="638"/>
                    <a:pt x="419" y="644"/>
                    <a:pt x="421" y="649"/>
                  </a:cubicBezTo>
                  <a:cubicBezTo>
                    <a:pt x="422" y="651"/>
                    <a:pt x="423" y="653"/>
                    <a:pt x="424" y="655"/>
                  </a:cubicBezTo>
                  <a:cubicBezTo>
                    <a:pt x="434" y="677"/>
                    <a:pt x="440" y="701"/>
                    <a:pt x="445" y="724"/>
                  </a:cubicBezTo>
                  <a:cubicBezTo>
                    <a:pt x="449" y="739"/>
                    <a:pt x="451" y="755"/>
                    <a:pt x="451" y="770"/>
                  </a:cubicBezTo>
                  <a:cubicBezTo>
                    <a:pt x="451" y="773"/>
                    <a:pt x="451" y="776"/>
                    <a:pt x="451" y="779"/>
                  </a:cubicBezTo>
                  <a:cubicBezTo>
                    <a:pt x="451" y="783"/>
                    <a:pt x="451" y="787"/>
                    <a:pt x="451" y="791"/>
                  </a:cubicBezTo>
                  <a:cubicBezTo>
                    <a:pt x="451" y="794"/>
                    <a:pt x="451" y="796"/>
                    <a:pt x="450" y="799"/>
                  </a:cubicBezTo>
                  <a:cubicBezTo>
                    <a:pt x="449" y="809"/>
                    <a:pt x="448" y="818"/>
                    <a:pt x="446" y="827"/>
                  </a:cubicBezTo>
                  <a:cubicBezTo>
                    <a:pt x="439" y="860"/>
                    <a:pt x="441" y="894"/>
                    <a:pt x="444" y="928"/>
                  </a:cubicBezTo>
                  <a:cubicBezTo>
                    <a:pt x="444" y="928"/>
                    <a:pt x="444" y="928"/>
                    <a:pt x="444" y="928"/>
                  </a:cubicBezTo>
                  <a:cubicBezTo>
                    <a:pt x="445" y="930"/>
                    <a:pt x="445" y="933"/>
                    <a:pt x="445" y="936"/>
                  </a:cubicBezTo>
                  <a:cubicBezTo>
                    <a:pt x="445" y="936"/>
                    <a:pt x="445" y="936"/>
                    <a:pt x="445" y="936"/>
                  </a:cubicBezTo>
                  <a:cubicBezTo>
                    <a:pt x="446" y="940"/>
                    <a:pt x="447" y="944"/>
                    <a:pt x="448" y="947"/>
                  </a:cubicBezTo>
                  <a:cubicBezTo>
                    <a:pt x="451" y="960"/>
                    <a:pt x="457" y="972"/>
                    <a:pt x="468" y="983"/>
                  </a:cubicBezTo>
                  <a:cubicBezTo>
                    <a:pt x="466" y="991"/>
                    <a:pt x="464" y="999"/>
                    <a:pt x="462" y="1007"/>
                  </a:cubicBezTo>
                  <a:cubicBezTo>
                    <a:pt x="456" y="1027"/>
                    <a:pt x="452" y="1047"/>
                    <a:pt x="452" y="1068"/>
                  </a:cubicBezTo>
                  <a:cubicBezTo>
                    <a:pt x="452" y="1069"/>
                    <a:pt x="452" y="1069"/>
                    <a:pt x="452" y="1070"/>
                  </a:cubicBezTo>
                  <a:cubicBezTo>
                    <a:pt x="452" y="1073"/>
                    <a:pt x="453" y="1076"/>
                    <a:pt x="453" y="1079"/>
                  </a:cubicBezTo>
                  <a:cubicBezTo>
                    <a:pt x="453" y="1085"/>
                    <a:pt x="454" y="1091"/>
                    <a:pt x="456" y="1097"/>
                  </a:cubicBezTo>
                  <a:cubicBezTo>
                    <a:pt x="456" y="1101"/>
                    <a:pt x="458" y="1105"/>
                    <a:pt x="459" y="1109"/>
                  </a:cubicBezTo>
                  <a:cubicBezTo>
                    <a:pt x="466" y="1133"/>
                    <a:pt x="480" y="1153"/>
                    <a:pt x="500" y="1171"/>
                  </a:cubicBezTo>
                  <a:cubicBezTo>
                    <a:pt x="500" y="1171"/>
                    <a:pt x="501" y="1171"/>
                    <a:pt x="502" y="1171"/>
                  </a:cubicBezTo>
                  <a:cubicBezTo>
                    <a:pt x="503" y="1171"/>
                    <a:pt x="503" y="1171"/>
                    <a:pt x="504" y="1171"/>
                  </a:cubicBezTo>
                  <a:cubicBezTo>
                    <a:pt x="506" y="1170"/>
                    <a:pt x="507" y="1168"/>
                    <a:pt x="508" y="1166"/>
                  </a:cubicBezTo>
                  <a:cubicBezTo>
                    <a:pt x="508" y="1163"/>
                    <a:pt x="507" y="1160"/>
                    <a:pt x="507" y="1157"/>
                  </a:cubicBezTo>
                  <a:cubicBezTo>
                    <a:pt x="507" y="1157"/>
                    <a:pt x="507" y="1157"/>
                    <a:pt x="507" y="1157"/>
                  </a:cubicBezTo>
                  <a:cubicBezTo>
                    <a:pt x="507" y="1154"/>
                    <a:pt x="506" y="1151"/>
                    <a:pt x="506" y="1147"/>
                  </a:cubicBezTo>
                  <a:cubicBezTo>
                    <a:pt x="506" y="1126"/>
                    <a:pt x="510" y="1106"/>
                    <a:pt x="517" y="1087"/>
                  </a:cubicBezTo>
                  <a:cubicBezTo>
                    <a:pt x="523" y="1070"/>
                    <a:pt x="530" y="1053"/>
                    <a:pt x="537" y="1036"/>
                  </a:cubicBezTo>
                  <a:cubicBezTo>
                    <a:pt x="538" y="1034"/>
                    <a:pt x="539" y="1032"/>
                    <a:pt x="540" y="1030"/>
                  </a:cubicBezTo>
                  <a:cubicBezTo>
                    <a:pt x="540" y="1030"/>
                    <a:pt x="540" y="1030"/>
                    <a:pt x="540" y="1030"/>
                  </a:cubicBezTo>
                  <a:cubicBezTo>
                    <a:pt x="547" y="1012"/>
                    <a:pt x="553" y="994"/>
                    <a:pt x="557" y="976"/>
                  </a:cubicBezTo>
                  <a:cubicBezTo>
                    <a:pt x="558" y="972"/>
                    <a:pt x="559" y="968"/>
                    <a:pt x="559" y="964"/>
                  </a:cubicBezTo>
                  <a:cubicBezTo>
                    <a:pt x="562" y="947"/>
                    <a:pt x="564" y="930"/>
                    <a:pt x="565" y="913"/>
                  </a:cubicBezTo>
                  <a:cubicBezTo>
                    <a:pt x="565" y="910"/>
                    <a:pt x="565" y="907"/>
                    <a:pt x="565" y="904"/>
                  </a:cubicBezTo>
                  <a:cubicBezTo>
                    <a:pt x="566" y="878"/>
                    <a:pt x="563" y="851"/>
                    <a:pt x="557" y="825"/>
                  </a:cubicBezTo>
                  <a:cubicBezTo>
                    <a:pt x="557" y="822"/>
                    <a:pt x="556" y="819"/>
                    <a:pt x="555" y="817"/>
                  </a:cubicBezTo>
                  <a:cubicBezTo>
                    <a:pt x="553" y="806"/>
                    <a:pt x="550" y="795"/>
                    <a:pt x="547" y="785"/>
                  </a:cubicBezTo>
                  <a:cubicBezTo>
                    <a:pt x="542" y="771"/>
                    <a:pt x="537" y="758"/>
                    <a:pt x="532" y="745"/>
                  </a:cubicBezTo>
                  <a:cubicBezTo>
                    <a:pt x="530" y="738"/>
                    <a:pt x="528" y="732"/>
                    <a:pt x="527" y="725"/>
                  </a:cubicBezTo>
                  <a:cubicBezTo>
                    <a:pt x="527" y="722"/>
                    <a:pt x="527" y="718"/>
                    <a:pt x="527" y="715"/>
                  </a:cubicBezTo>
                  <a:cubicBezTo>
                    <a:pt x="527" y="711"/>
                    <a:pt x="527" y="707"/>
                    <a:pt x="528" y="702"/>
                  </a:cubicBezTo>
                  <a:cubicBezTo>
                    <a:pt x="529" y="700"/>
                    <a:pt x="530" y="698"/>
                    <a:pt x="530" y="695"/>
                  </a:cubicBezTo>
                  <a:cubicBezTo>
                    <a:pt x="531" y="693"/>
                    <a:pt x="532" y="691"/>
                    <a:pt x="532" y="690"/>
                  </a:cubicBezTo>
                  <a:cubicBezTo>
                    <a:pt x="542" y="656"/>
                    <a:pt x="543" y="620"/>
                    <a:pt x="532" y="586"/>
                  </a:cubicBezTo>
                  <a:cubicBezTo>
                    <a:pt x="531" y="583"/>
                    <a:pt x="531" y="580"/>
                    <a:pt x="530" y="577"/>
                  </a:cubicBezTo>
                  <a:cubicBezTo>
                    <a:pt x="529" y="572"/>
                    <a:pt x="527" y="568"/>
                    <a:pt x="526" y="564"/>
                  </a:cubicBezTo>
                  <a:cubicBezTo>
                    <a:pt x="526" y="561"/>
                    <a:pt x="525" y="558"/>
                    <a:pt x="524" y="556"/>
                  </a:cubicBezTo>
                  <a:cubicBezTo>
                    <a:pt x="524" y="553"/>
                    <a:pt x="523" y="551"/>
                    <a:pt x="523" y="548"/>
                  </a:cubicBezTo>
                  <a:cubicBezTo>
                    <a:pt x="517" y="522"/>
                    <a:pt x="514" y="495"/>
                    <a:pt x="511" y="468"/>
                  </a:cubicBezTo>
                  <a:cubicBezTo>
                    <a:pt x="509" y="451"/>
                    <a:pt x="509" y="435"/>
                    <a:pt x="509" y="420"/>
                  </a:cubicBezTo>
                  <a:cubicBezTo>
                    <a:pt x="509" y="416"/>
                    <a:pt x="510" y="413"/>
                    <a:pt x="510" y="410"/>
                  </a:cubicBezTo>
                  <a:cubicBezTo>
                    <a:pt x="510" y="409"/>
                    <a:pt x="510" y="408"/>
                    <a:pt x="510" y="406"/>
                  </a:cubicBezTo>
                  <a:cubicBezTo>
                    <a:pt x="510" y="404"/>
                    <a:pt x="510" y="401"/>
                    <a:pt x="511" y="398"/>
                  </a:cubicBezTo>
                  <a:cubicBezTo>
                    <a:pt x="515" y="359"/>
                    <a:pt x="525" y="322"/>
                    <a:pt x="542" y="287"/>
                  </a:cubicBezTo>
                  <a:cubicBezTo>
                    <a:pt x="543" y="285"/>
                    <a:pt x="544" y="283"/>
                    <a:pt x="545" y="281"/>
                  </a:cubicBezTo>
                  <a:cubicBezTo>
                    <a:pt x="545" y="280"/>
                    <a:pt x="545" y="279"/>
                    <a:pt x="545" y="279"/>
                  </a:cubicBezTo>
                  <a:cubicBezTo>
                    <a:pt x="561" y="247"/>
                    <a:pt x="580" y="221"/>
                    <a:pt x="606" y="200"/>
                  </a:cubicBezTo>
                  <a:cubicBezTo>
                    <a:pt x="608" y="199"/>
                    <a:pt x="610" y="198"/>
                    <a:pt x="611" y="197"/>
                  </a:cubicBezTo>
                  <a:cubicBezTo>
                    <a:pt x="619" y="191"/>
                    <a:pt x="627" y="186"/>
                    <a:pt x="636" y="182"/>
                  </a:cubicBezTo>
                  <a:cubicBezTo>
                    <a:pt x="639" y="180"/>
                    <a:pt x="642" y="178"/>
                    <a:pt x="644" y="176"/>
                  </a:cubicBezTo>
                  <a:cubicBezTo>
                    <a:pt x="645" y="175"/>
                    <a:pt x="645" y="174"/>
                    <a:pt x="645" y="172"/>
                  </a:cubicBezTo>
                  <a:cubicBezTo>
                    <a:pt x="641" y="164"/>
                    <a:pt x="634" y="158"/>
                    <a:pt x="626" y="153"/>
                  </a:cubicBezTo>
                  <a:cubicBezTo>
                    <a:pt x="625" y="152"/>
                    <a:pt x="624" y="151"/>
                    <a:pt x="623" y="150"/>
                  </a:cubicBezTo>
                  <a:cubicBezTo>
                    <a:pt x="622" y="150"/>
                    <a:pt x="621" y="150"/>
                    <a:pt x="620" y="149"/>
                  </a:cubicBezTo>
                  <a:cubicBezTo>
                    <a:pt x="590" y="131"/>
                    <a:pt x="559" y="117"/>
                    <a:pt x="527" y="112"/>
                  </a:cubicBezTo>
                  <a:cubicBezTo>
                    <a:pt x="521" y="111"/>
                    <a:pt x="514" y="110"/>
                    <a:pt x="508" y="110"/>
                  </a:cubicBezTo>
                  <a:cubicBezTo>
                    <a:pt x="495" y="109"/>
                    <a:pt x="482" y="110"/>
                    <a:pt x="469" y="112"/>
                  </a:cubicBezTo>
                  <a:cubicBezTo>
                    <a:pt x="443" y="115"/>
                    <a:pt x="418" y="121"/>
                    <a:pt x="394" y="131"/>
                  </a:cubicBezTo>
                  <a:cubicBezTo>
                    <a:pt x="391" y="131"/>
                    <a:pt x="389" y="132"/>
                    <a:pt x="387" y="133"/>
                  </a:cubicBezTo>
                  <a:cubicBezTo>
                    <a:pt x="368" y="141"/>
                    <a:pt x="350" y="150"/>
                    <a:pt x="332" y="162"/>
                  </a:cubicBezTo>
                  <a:cubicBezTo>
                    <a:pt x="320" y="170"/>
                    <a:pt x="310" y="179"/>
                    <a:pt x="300" y="188"/>
                  </a:cubicBezTo>
                  <a:cubicBezTo>
                    <a:pt x="299" y="190"/>
                    <a:pt x="297" y="192"/>
                    <a:pt x="296" y="193"/>
                  </a:cubicBezTo>
                  <a:cubicBezTo>
                    <a:pt x="289" y="201"/>
                    <a:pt x="283" y="209"/>
                    <a:pt x="277" y="218"/>
                  </a:cubicBezTo>
                  <a:cubicBezTo>
                    <a:pt x="276" y="213"/>
                    <a:pt x="275" y="207"/>
                    <a:pt x="273" y="202"/>
                  </a:cubicBezTo>
                  <a:cubicBezTo>
                    <a:pt x="273" y="200"/>
                    <a:pt x="272" y="197"/>
                    <a:pt x="272" y="195"/>
                  </a:cubicBezTo>
                  <a:cubicBezTo>
                    <a:pt x="269" y="183"/>
                    <a:pt x="265" y="171"/>
                    <a:pt x="261" y="158"/>
                  </a:cubicBezTo>
                  <a:cubicBezTo>
                    <a:pt x="260" y="157"/>
                    <a:pt x="259" y="155"/>
                    <a:pt x="259" y="153"/>
                  </a:cubicBezTo>
                  <a:cubicBezTo>
                    <a:pt x="258" y="150"/>
                    <a:pt x="256" y="147"/>
                    <a:pt x="255" y="143"/>
                  </a:cubicBezTo>
                  <a:cubicBezTo>
                    <a:pt x="247" y="124"/>
                    <a:pt x="239" y="108"/>
                    <a:pt x="233" y="92"/>
                  </a:cubicBezTo>
                  <a:cubicBezTo>
                    <a:pt x="232" y="89"/>
                    <a:pt x="232" y="87"/>
                    <a:pt x="231" y="85"/>
                  </a:cubicBezTo>
                  <a:cubicBezTo>
                    <a:pt x="223" y="59"/>
                    <a:pt x="222" y="33"/>
                    <a:pt x="238" y="0"/>
                  </a:cubicBezTo>
                  <a:cubicBezTo>
                    <a:pt x="210" y="13"/>
                    <a:pt x="177" y="18"/>
                    <a:pt x="146" y="28"/>
                  </a:cubicBezTo>
                  <a:cubicBezTo>
                    <a:pt x="141" y="29"/>
                    <a:pt x="136" y="31"/>
                    <a:pt x="131" y="33"/>
                  </a:cubicBezTo>
                  <a:cubicBezTo>
                    <a:pt x="121" y="37"/>
                    <a:pt x="110" y="42"/>
                    <a:pt x="101" y="48"/>
                  </a:cubicBezTo>
                  <a:cubicBezTo>
                    <a:pt x="83" y="60"/>
                    <a:pt x="67" y="76"/>
                    <a:pt x="54" y="94"/>
                  </a:cubicBezTo>
                  <a:cubicBezTo>
                    <a:pt x="53" y="96"/>
                    <a:pt x="52" y="98"/>
                    <a:pt x="50" y="100"/>
                  </a:cubicBezTo>
                  <a:cubicBezTo>
                    <a:pt x="44" y="110"/>
                    <a:pt x="38" y="120"/>
                    <a:pt x="33" y="131"/>
                  </a:cubicBezTo>
                  <a:cubicBezTo>
                    <a:pt x="30" y="136"/>
                    <a:pt x="28" y="142"/>
                    <a:pt x="26" y="147"/>
                  </a:cubicBezTo>
                  <a:cubicBezTo>
                    <a:pt x="18" y="165"/>
                    <a:pt x="13" y="183"/>
                    <a:pt x="9" y="200"/>
                  </a:cubicBezTo>
                  <a:cubicBezTo>
                    <a:pt x="9" y="200"/>
                    <a:pt x="9" y="200"/>
                    <a:pt x="9" y="200"/>
                  </a:cubicBezTo>
                  <a:cubicBezTo>
                    <a:pt x="9" y="203"/>
                    <a:pt x="8" y="206"/>
                    <a:pt x="8" y="208"/>
                  </a:cubicBezTo>
                  <a:cubicBezTo>
                    <a:pt x="2" y="241"/>
                    <a:pt x="0" y="276"/>
                    <a:pt x="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3" name="Freeform 7"/>
            <p:cNvSpPr>
              <a:spLocks noEditPoints="1"/>
            </p:cNvSpPr>
            <p:nvPr>
              <p:custDataLst>
                <p:tags r:id="rId4"/>
              </p:custDataLst>
            </p:nvPr>
          </p:nvSpPr>
          <p:spPr bwMode="auto">
            <a:xfrm>
              <a:off x="6989763" y="3779838"/>
              <a:ext cx="2455863" cy="3567113"/>
            </a:xfrm>
            <a:custGeom>
              <a:avLst/>
              <a:gdLst>
                <a:gd name="T0" fmla="*/ 651 w 654"/>
                <a:gd name="T1" fmla="*/ 78 h 950"/>
                <a:gd name="T2" fmla="*/ 639 w 654"/>
                <a:gd name="T3" fmla="*/ 14 h 950"/>
                <a:gd name="T4" fmla="*/ 541 w 654"/>
                <a:gd name="T5" fmla="*/ 74 h 950"/>
                <a:gd name="T6" fmla="*/ 434 w 654"/>
                <a:gd name="T7" fmla="*/ 91 h 950"/>
                <a:gd name="T8" fmla="*/ 339 w 654"/>
                <a:gd name="T9" fmla="*/ 134 h 950"/>
                <a:gd name="T10" fmla="*/ 315 w 654"/>
                <a:gd name="T11" fmla="*/ 113 h 950"/>
                <a:gd name="T12" fmla="*/ 259 w 654"/>
                <a:gd name="T13" fmla="*/ 172 h 950"/>
                <a:gd name="T14" fmla="*/ 219 w 654"/>
                <a:gd name="T15" fmla="*/ 260 h 950"/>
                <a:gd name="T16" fmla="*/ 204 w 654"/>
                <a:gd name="T17" fmla="*/ 409 h 950"/>
                <a:gd name="T18" fmla="*/ 200 w 654"/>
                <a:gd name="T19" fmla="*/ 533 h 950"/>
                <a:gd name="T20" fmla="*/ 198 w 654"/>
                <a:gd name="T21" fmla="*/ 538 h 950"/>
                <a:gd name="T22" fmla="*/ 184 w 654"/>
                <a:gd name="T23" fmla="*/ 467 h 950"/>
                <a:gd name="T24" fmla="*/ 178 w 654"/>
                <a:gd name="T25" fmla="*/ 370 h 950"/>
                <a:gd name="T26" fmla="*/ 182 w 654"/>
                <a:gd name="T27" fmla="*/ 281 h 950"/>
                <a:gd name="T28" fmla="*/ 229 w 654"/>
                <a:gd name="T29" fmla="*/ 132 h 950"/>
                <a:gd name="T30" fmla="*/ 163 w 654"/>
                <a:gd name="T31" fmla="*/ 204 h 950"/>
                <a:gd name="T32" fmla="*/ 138 w 654"/>
                <a:gd name="T33" fmla="*/ 183 h 950"/>
                <a:gd name="T34" fmla="*/ 112 w 654"/>
                <a:gd name="T35" fmla="*/ 49 h 950"/>
                <a:gd name="T36" fmla="*/ 70 w 654"/>
                <a:gd name="T37" fmla="*/ 45 h 950"/>
                <a:gd name="T38" fmla="*/ 5 w 654"/>
                <a:gd name="T39" fmla="*/ 93 h 950"/>
                <a:gd name="T40" fmla="*/ 31 w 654"/>
                <a:gd name="T41" fmla="*/ 174 h 950"/>
                <a:gd name="T42" fmla="*/ 99 w 654"/>
                <a:gd name="T43" fmla="*/ 282 h 950"/>
                <a:gd name="T44" fmla="*/ 118 w 654"/>
                <a:gd name="T45" fmla="*/ 353 h 950"/>
                <a:gd name="T46" fmla="*/ 147 w 654"/>
                <a:gd name="T47" fmla="*/ 480 h 950"/>
                <a:gd name="T48" fmla="*/ 169 w 654"/>
                <a:gd name="T49" fmla="*/ 605 h 950"/>
                <a:gd name="T50" fmla="*/ 164 w 654"/>
                <a:gd name="T51" fmla="*/ 751 h 950"/>
                <a:gd name="T52" fmla="*/ 122 w 654"/>
                <a:gd name="T53" fmla="*/ 909 h 950"/>
                <a:gd name="T54" fmla="*/ 116 w 654"/>
                <a:gd name="T55" fmla="*/ 949 h 950"/>
                <a:gd name="T56" fmla="*/ 144 w 654"/>
                <a:gd name="T57" fmla="*/ 932 h 950"/>
                <a:gd name="T58" fmla="*/ 191 w 654"/>
                <a:gd name="T59" fmla="*/ 854 h 950"/>
                <a:gd name="T60" fmla="*/ 213 w 654"/>
                <a:gd name="T61" fmla="*/ 711 h 950"/>
                <a:gd name="T62" fmla="*/ 230 w 654"/>
                <a:gd name="T63" fmla="*/ 572 h 950"/>
                <a:gd name="T64" fmla="*/ 346 w 654"/>
                <a:gd name="T65" fmla="*/ 528 h 950"/>
                <a:gd name="T66" fmla="*/ 437 w 654"/>
                <a:gd name="T67" fmla="*/ 497 h 950"/>
                <a:gd name="T68" fmla="*/ 533 w 654"/>
                <a:gd name="T69" fmla="*/ 422 h 950"/>
                <a:gd name="T70" fmla="*/ 598 w 654"/>
                <a:gd name="T71" fmla="*/ 320 h 950"/>
                <a:gd name="T72" fmla="*/ 557 w 654"/>
                <a:gd name="T73" fmla="*/ 295 h 950"/>
                <a:gd name="T74" fmla="*/ 554 w 654"/>
                <a:gd name="T75" fmla="*/ 283 h 950"/>
                <a:gd name="T76" fmla="*/ 638 w 654"/>
                <a:gd name="T77" fmla="*/ 134 h 950"/>
                <a:gd name="T78" fmla="*/ 533 w 654"/>
                <a:gd name="T79" fmla="*/ 206 h 950"/>
                <a:gd name="T80" fmla="*/ 397 w 654"/>
                <a:gd name="T81" fmla="*/ 277 h 950"/>
                <a:gd name="T82" fmla="*/ 315 w 654"/>
                <a:gd name="T83" fmla="*/ 355 h 950"/>
                <a:gd name="T84" fmla="*/ 260 w 654"/>
                <a:gd name="T85" fmla="*/ 452 h 950"/>
                <a:gd name="T86" fmla="*/ 247 w 654"/>
                <a:gd name="T87" fmla="*/ 452 h 950"/>
                <a:gd name="T88" fmla="*/ 303 w 654"/>
                <a:gd name="T89" fmla="*/ 334 h 950"/>
                <a:gd name="T90" fmla="*/ 378 w 654"/>
                <a:gd name="T91" fmla="*/ 258 h 950"/>
                <a:gd name="T92" fmla="*/ 523 w 654"/>
                <a:gd name="T93" fmla="*/ 188 h 950"/>
                <a:gd name="T94" fmla="*/ 580 w 654"/>
                <a:gd name="T95" fmla="*/ 1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4" h="950">
                  <a:moveTo>
                    <a:pt x="638" y="134"/>
                  </a:moveTo>
                  <a:cubicBezTo>
                    <a:pt x="639" y="131"/>
                    <a:pt x="640" y="129"/>
                    <a:pt x="641" y="126"/>
                  </a:cubicBezTo>
                  <a:cubicBezTo>
                    <a:pt x="645" y="113"/>
                    <a:pt x="648" y="99"/>
                    <a:pt x="650" y="86"/>
                  </a:cubicBezTo>
                  <a:cubicBezTo>
                    <a:pt x="650" y="83"/>
                    <a:pt x="651" y="80"/>
                    <a:pt x="651" y="78"/>
                  </a:cubicBezTo>
                  <a:cubicBezTo>
                    <a:pt x="654" y="56"/>
                    <a:pt x="654" y="34"/>
                    <a:pt x="652" y="11"/>
                  </a:cubicBezTo>
                  <a:cubicBezTo>
                    <a:pt x="652" y="10"/>
                    <a:pt x="651" y="8"/>
                    <a:pt x="649" y="5"/>
                  </a:cubicBezTo>
                  <a:cubicBezTo>
                    <a:pt x="647" y="7"/>
                    <a:pt x="644" y="9"/>
                    <a:pt x="642" y="11"/>
                  </a:cubicBezTo>
                  <a:cubicBezTo>
                    <a:pt x="641" y="12"/>
                    <a:pt x="640" y="13"/>
                    <a:pt x="639" y="14"/>
                  </a:cubicBezTo>
                  <a:cubicBezTo>
                    <a:pt x="629" y="24"/>
                    <a:pt x="620" y="32"/>
                    <a:pt x="612" y="39"/>
                  </a:cubicBezTo>
                  <a:cubicBezTo>
                    <a:pt x="610" y="40"/>
                    <a:pt x="609" y="41"/>
                    <a:pt x="607" y="43"/>
                  </a:cubicBezTo>
                  <a:cubicBezTo>
                    <a:pt x="588" y="58"/>
                    <a:pt x="573" y="66"/>
                    <a:pt x="553" y="71"/>
                  </a:cubicBezTo>
                  <a:cubicBezTo>
                    <a:pt x="549" y="72"/>
                    <a:pt x="545" y="73"/>
                    <a:pt x="541" y="74"/>
                  </a:cubicBezTo>
                  <a:cubicBezTo>
                    <a:pt x="530" y="77"/>
                    <a:pt x="518" y="79"/>
                    <a:pt x="503" y="81"/>
                  </a:cubicBezTo>
                  <a:cubicBezTo>
                    <a:pt x="503" y="81"/>
                    <a:pt x="503" y="81"/>
                    <a:pt x="503" y="81"/>
                  </a:cubicBezTo>
                  <a:cubicBezTo>
                    <a:pt x="500" y="81"/>
                    <a:pt x="498" y="82"/>
                    <a:pt x="495" y="82"/>
                  </a:cubicBezTo>
                  <a:cubicBezTo>
                    <a:pt x="475" y="85"/>
                    <a:pt x="454" y="88"/>
                    <a:pt x="434" y="91"/>
                  </a:cubicBezTo>
                  <a:cubicBezTo>
                    <a:pt x="415" y="94"/>
                    <a:pt x="397" y="100"/>
                    <a:pt x="380" y="109"/>
                  </a:cubicBezTo>
                  <a:cubicBezTo>
                    <a:pt x="378" y="110"/>
                    <a:pt x="376" y="111"/>
                    <a:pt x="374" y="112"/>
                  </a:cubicBezTo>
                  <a:cubicBezTo>
                    <a:pt x="371" y="114"/>
                    <a:pt x="368" y="116"/>
                    <a:pt x="365" y="118"/>
                  </a:cubicBezTo>
                  <a:cubicBezTo>
                    <a:pt x="356" y="123"/>
                    <a:pt x="348" y="129"/>
                    <a:pt x="339" y="134"/>
                  </a:cubicBezTo>
                  <a:cubicBezTo>
                    <a:pt x="331" y="139"/>
                    <a:pt x="323" y="144"/>
                    <a:pt x="315" y="149"/>
                  </a:cubicBezTo>
                  <a:cubicBezTo>
                    <a:pt x="314" y="150"/>
                    <a:pt x="313" y="150"/>
                    <a:pt x="312" y="151"/>
                  </a:cubicBezTo>
                  <a:cubicBezTo>
                    <a:pt x="314" y="138"/>
                    <a:pt x="315" y="128"/>
                    <a:pt x="317" y="113"/>
                  </a:cubicBezTo>
                  <a:cubicBezTo>
                    <a:pt x="315" y="113"/>
                    <a:pt x="315" y="113"/>
                    <a:pt x="315" y="113"/>
                  </a:cubicBezTo>
                  <a:cubicBezTo>
                    <a:pt x="307" y="118"/>
                    <a:pt x="302" y="122"/>
                    <a:pt x="297" y="126"/>
                  </a:cubicBezTo>
                  <a:cubicBezTo>
                    <a:pt x="289" y="135"/>
                    <a:pt x="280" y="144"/>
                    <a:pt x="273" y="153"/>
                  </a:cubicBezTo>
                  <a:cubicBezTo>
                    <a:pt x="271" y="155"/>
                    <a:pt x="270" y="157"/>
                    <a:pt x="268" y="159"/>
                  </a:cubicBezTo>
                  <a:cubicBezTo>
                    <a:pt x="265" y="163"/>
                    <a:pt x="262" y="167"/>
                    <a:pt x="259" y="172"/>
                  </a:cubicBezTo>
                  <a:cubicBezTo>
                    <a:pt x="246" y="192"/>
                    <a:pt x="235" y="214"/>
                    <a:pt x="226" y="237"/>
                  </a:cubicBezTo>
                  <a:cubicBezTo>
                    <a:pt x="224" y="241"/>
                    <a:pt x="223" y="246"/>
                    <a:pt x="221" y="251"/>
                  </a:cubicBezTo>
                  <a:cubicBezTo>
                    <a:pt x="221" y="251"/>
                    <a:pt x="221" y="252"/>
                    <a:pt x="221" y="252"/>
                  </a:cubicBezTo>
                  <a:cubicBezTo>
                    <a:pt x="220" y="255"/>
                    <a:pt x="219" y="257"/>
                    <a:pt x="219" y="260"/>
                  </a:cubicBezTo>
                  <a:cubicBezTo>
                    <a:pt x="213" y="280"/>
                    <a:pt x="209" y="302"/>
                    <a:pt x="208" y="324"/>
                  </a:cubicBezTo>
                  <a:cubicBezTo>
                    <a:pt x="206" y="345"/>
                    <a:pt x="205" y="366"/>
                    <a:pt x="205" y="387"/>
                  </a:cubicBezTo>
                  <a:cubicBezTo>
                    <a:pt x="205" y="390"/>
                    <a:pt x="205" y="393"/>
                    <a:pt x="204" y="396"/>
                  </a:cubicBezTo>
                  <a:cubicBezTo>
                    <a:pt x="204" y="401"/>
                    <a:pt x="204" y="405"/>
                    <a:pt x="204" y="409"/>
                  </a:cubicBezTo>
                  <a:cubicBezTo>
                    <a:pt x="204" y="413"/>
                    <a:pt x="204" y="416"/>
                    <a:pt x="204" y="419"/>
                  </a:cubicBezTo>
                  <a:cubicBezTo>
                    <a:pt x="204" y="437"/>
                    <a:pt x="204" y="456"/>
                    <a:pt x="205" y="474"/>
                  </a:cubicBezTo>
                  <a:cubicBezTo>
                    <a:pt x="206" y="492"/>
                    <a:pt x="203" y="510"/>
                    <a:pt x="202" y="528"/>
                  </a:cubicBezTo>
                  <a:cubicBezTo>
                    <a:pt x="202" y="530"/>
                    <a:pt x="201" y="531"/>
                    <a:pt x="200" y="533"/>
                  </a:cubicBezTo>
                  <a:cubicBezTo>
                    <a:pt x="199" y="534"/>
                    <a:pt x="198" y="535"/>
                    <a:pt x="197" y="536"/>
                  </a:cubicBezTo>
                  <a:cubicBezTo>
                    <a:pt x="197" y="536"/>
                    <a:pt x="197" y="536"/>
                    <a:pt x="197" y="537"/>
                  </a:cubicBezTo>
                  <a:cubicBezTo>
                    <a:pt x="198" y="538"/>
                    <a:pt x="198" y="538"/>
                    <a:pt x="199" y="539"/>
                  </a:cubicBezTo>
                  <a:cubicBezTo>
                    <a:pt x="199" y="539"/>
                    <a:pt x="198" y="539"/>
                    <a:pt x="198" y="538"/>
                  </a:cubicBezTo>
                  <a:cubicBezTo>
                    <a:pt x="197" y="538"/>
                    <a:pt x="197" y="537"/>
                    <a:pt x="197" y="537"/>
                  </a:cubicBezTo>
                  <a:cubicBezTo>
                    <a:pt x="197" y="537"/>
                    <a:pt x="197" y="536"/>
                    <a:pt x="197" y="536"/>
                  </a:cubicBezTo>
                  <a:cubicBezTo>
                    <a:pt x="197" y="534"/>
                    <a:pt x="196" y="531"/>
                    <a:pt x="196" y="529"/>
                  </a:cubicBezTo>
                  <a:cubicBezTo>
                    <a:pt x="191" y="508"/>
                    <a:pt x="187" y="488"/>
                    <a:pt x="184" y="467"/>
                  </a:cubicBezTo>
                  <a:cubicBezTo>
                    <a:pt x="183" y="459"/>
                    <a:pt x="182" y="450"/>
                    <a:pt x="181" y="442"/>
                  </a:cubicBezTo>
                  <a:cubicBezTo>
                    <a:pt x="181" y="439"/>
                    <a:pt x="181" y="436"/>
                    <a:pt x="181" y="433"/>
                  </a:cubicBezTo>
                  <a:cubicBezTo>
                    <a:pt x="180" y="421"/>
                    <a:pt x="179" y="409"/>
                    <a:pt x="179" y="397"/>
                  </a:cubicBezTo>
                  <a:cubicBezTo>
                    <a:pt x="178" y="388"/>
                    <a:pt x="178" y="379"/>
                    <a:pt x="178" y="370"/>
                  </a:cubicBezTo>
                  <a:cubicBezTo>
                    <a:pt x="178" y="366"/>
                    <a:pt x="178" y="363"/>
                    <a:pt x="178" y="360"/>
                  </a:cubicBezTo>
                  <a:cubicBezTo>
                    <a:pt x="177" y="348"/>
                    <a:pt x="178" y="336"/>
                    <a:pt x="178" y="324"/>
                  </a:cubicBezTo>
                  <a:cubicBezTo>
                    <a:pt x="179" y="313"/>
                    <a:pt x="179" y="303"/>
                    <a:pt x="180" y="292"/>
                  </a:cubicBezTo>
                  <a:cubicBezTo>
                    <a:pt x="181" y="288"/>
                    <a:pt x="181" y="285"/>
                    <a:pt x="182" y="281"/>
                  </a:cubicBezTo>
                  <a:cubicBezTo>
                    <a:pt x="184" y="264"/>
                    <a:pt x="186" y="248"/>
                    <a:pt x="190" y="231"/>
                  </a:cubicBezTo>
                  <a:cubicBezTo>
                    <a:pt x="191" y="229"/>
                    <a:pt x="191" y="226"/>
                    <a:pt x="192" y="224"/>
                  </a:cubicBezTo>
                  <a:cubicBezTo>
                    <a:pt x="197" y="203"/>
                    <a:pt x="203" y="184"/>
                    <a:pt x="211" y="164"/>
                  </a:cubicBezTo>
                  <a:cubicBezTo>
                    <a:pt x="215" y="153"/>
                    <a:pt x="223" y="143"/>
                    <a:pt x="229" y="132"/>
                  </a:cubicBezTo>
                  <a:cubicBezTo>
                    <a:pt x="226" y="128"/>
                    <a:pt x="223" y="131"/>
                    <a:pt x="220" y="131"/>
                  </a:cubicBezTo>
                  <a:cubicBezTo>
                    <a:pt x="208" y="136"/>
                    <a:pt x="199" y="146"/>
                    <a:pt x="191" y="157"/>
                  </a:cubicBezTo>
                  <a:cubicBezTo>
                    <a:pt x="182" y="170"/>
                    <a:pt x="174" y="184"/>
                    <a:pt x="166" y="198"/>
                  </a:cubicBezTo>
                  <a:cubicBezTo>
                    <a:pt x="165" y="200"/>
                    <a:pt x="164" y="202"/>
                    <a:pt x="163" y="204"/>
                  </a:cubicBezTo>
                  <a:cubicBezTo>
                    <a:pt x="160" y="208"/>
                    <a:pt x="158" y="212"/>
                    <a:pt x="155" y="217"/>
                  </a:cubicBezTo>
                  <a:cubicBezTo>
                    <a:pt x="152" y="223"/>
                    <a:pt x="149" y="230"/>
                    <a:pt x="144" y="241"/>
                  </a:cubicBezTo>
                  <a:cubicBezTo>
                    <a:pt x="142" y="233"/>
                    <a:pt x="141" y="229"/>
                    <a:pt x="141" y="225"/>
                  </a:cubicBezTo>
                  <a:cubicBezTo>
                    <a:pt x="140" y="211"/>
                    <a:pt x="139" y="197"/>
                    <a:pt x="138" y="183"/>
                  </a:cubicBezTo>
                  <a:cubicBezTo>
                    <a:pt x="137" y="178"/>
                    <a:pt x="137" y="174"/>
                    <a:pt x="136" y="169"/>
                  </a:cubicBezTo>
                  <a:cubicBezTo>
                    <a:pt x="135" y="151"/>
                    <a:pt x="133" y="134"/>
                    <a:pt x="132" y="116"/>
                  </a:cubicBezTo>
                  <a:cubicBezTo>
                    <a:pt x="129" y="94"/>
                    <a:pt x="124" y="74"/>
                    <a:pt x="115" y="55"/>
                  </a:cubicBezTo>
                  <a:cubicBezTo>
                    <a:pt x="114" y="53"/>
                    <a:pt x="113" y="51"/>
                    <a:pt x="112" y="49"/>
                  </a:cubicBezTo>
                  <a:cubicBezTo>
                    <a:pt x="106" y="35"/>
                    <a:pt x="97" y="22"/>
                    <a:pt x="88" y="9"/>
                  </a:cubicBezTo>
                  <a:cubicBezTo>
                    <a:pt x="85" y="6"/>
                    <a:pt x="82" y="3"/>
                    <a:pt x="79" y="0"/>
                  </a:cubicBezTo>
                  <a:cubicBezTo>
                    <a:pt x="78" y="0"/>
                    <a:pt x="77" y="0"/>
                    <a:pt x="75" y="1"/>
                  </a:cubicBezTo>
                  <a:cubicBezTo>
                    <a:pt x="72" y="15"/>
                    <a:pt x="78" y="31"/>
                    <a:pt x="70" y="45"/>
                  </a:cubicBezTo>
                  <a:cubicBezTo>
                    <a:pt x="63" y="57"/>
                    <a:pt x="56" y="69"/>
                    <a:pt x="46" y="78"/>
                  </a:cubicBezTo>
                  <a:cubicBezTo>
                    <a:pt x="46" y="79"/>
                    <a:pt x="46" y="79"/>
                    <a:pt x="46" y="79"/>
                  </a:cubicBezTo>
                  <a:cubicBezTo>
                    <a:pt x="44" y="80"/>
                    <a:pt x="42" y="81"/>
                    <a:pt x="41" y="82"/>
                  </a:cubicBezTo>
                  <a:cubicBezTo>
                    <a:pt x="30" y="89"/>
                    <a:pt x="18" y="91"/>
                    <a:pt x="5" y="93"/>
                  </a:cubicBezTo>
                  <a:cubicBezTo>
                    <a:pt x="0" y="107"/>
                    <a:pt x="4" y="120"/>
                    <a:pt x="9" y="133"/>
                  </a:cubicBezTo>
                  <a:cubicBezTo>
                    <a:pt x="11" y="137"/>
                    <a:pt x="13" y="141"/>
                    <a:pt x="15" y="146"/>
                  </a:cubicBezTo>
                  <a:cubicBezTo>
                    <a:pt x="16" y="148"/>
                    <a:pt x="17" y="150"/>
                    <a:pt x="18" y="152"/>
                  </a:cubicBezTo>
                  <a:cubicBezTo>
                    <a:pt x="22" y="159"/>
                    <a:pt x="26" y="167"/>
                    <a:pt x="31" y="174"/>
                  </a:cubicBezTo>
                  <a:cubicBezTo>
                    <a:pt x="44" y="195"/>
                    <a:pt x="58" y="216"/>
                    <a:pt x="73" y="236"/>
                  </a:cubicBezTo>
                  <a:cubicBezTo>
                    <a:pt x="73" y="237"/>
                    <a:pt x="74" y="237"/>
                    <a:pt x="74" y="238"/>
                  </a:cubicBezTo>
                  <a:cubicBezTo>
                    <a:pt x="75" y="239"/>
                    <a:pt x="76" y="241"/>
                    <a:pt x="78" y="243"/>
                  </a:cubicBezTo>
                  <a:cubicBezTo>
                    <a:pt x="86" y="255"/>
                    <a:pt x="93" y="268"/>
                    <a:pt x="99" y="282"/>
                  </a:cubicBezTo>
                  <a:cubicBezTo>
                    <a:pt x="100" y="286"/>
                    <a:pt x="101" y="290"/>
                    <a:pt x="102" y="294"/>
                  </a:cubicBezTo>
                  <a:cubicBezTo>
                    <a:pt x="103" y="294"/>
                    <a:pt x="103" y="295"/>
                    <a:pt x="103" y="295"/>
                  </a:cubicBezTo>
                  <a:cubicBezTo>
                    <a:pt x="107" y="312"/>
                    <a:pt x="112" y="329"/>
                    <a:pt x="117" y="346"/>
                  </a:cubicBezTo>
                  <a:cubicBezTo>
                    <a:pt x="117" y="348"/>
                    <a:pt x="118" y="351"/>
                    <a:pt x="118" y="353"/>
                  </a:cubicBezTo>
                  <a:cubicBezTo>
                    <a:pt x="122" y="365"/>
                    <a:pt x="125" y="377"/>
                    <a:pt x="127" y="390"/>
                  </a:cubicBezTo>
                  <a:cubicBezTo>
                    <a:pt x="133" y="416"/>
                    <a:pt x="139" y="443"/>
                    <a:pt x="145" y="469"/>
                  </a:cubicBezTo>
                  <a:cubicBezTo>
                    <a:pt x="145" y="472"/>
                    <a:pt x="146" y="474"/>
                    <a:pt x="146" y="477"/>
                  </a:cubicBezTo>
                  <a:cubicBezTo>
                    <a:pt x="146" y="478"/>
                    <a:pt x="147" y="479"/>
                    <a:pt x="147" y="480"/>
                  </a:cubicBezTo>
                  <a:cubicBezTo>
                    <a:pt x="148" y="484"/>
                    <a:pt x="149" y="488"/>
                    <a:pt x="149" y="492"/>
                  </a:cubicBezTo>
                  <a:cubicBezTo>
                    <a:pt x="153" y="507"/>
                    <a:pt x="156" y="523"/>
                    <a:pt x="159" y="538"/>
                  </a:cubicBezTo>
                  <a:cubicBezTo>
                    <a:pt x="164" y="557"/>
                    <a:pt x="166" y="577"/>
                    <a:pt x="168" y="596"/>
                  </a:cubicBezTo>
                  <a:cubicBezTo>
                    <a:pt x="168" y="599"/>
                    <a:pt x="169" y="602"/>
                    <a:pt x="169" y="605"/>
                  </a:cubicBezTo>
                  <a:cubicBezTo>
                    <a:pt x="170" y="619"/>
                    <a:pt x="171" y="634"/>
                    <a:pt x="171" y="649"/>
                  </a:cubicBezTo>
                  <a:cubicBezTo>
                    <a:pt x="171" y="651"/>
                    <a:pt x="171" y="653"/>
                    <a:pt x="171" y="655"/>
                  </a:cubicBezTo>
                  <a:cubicBezTo>
                    <a:pt x="171" y="658"/>
                    <a:pt x="171" y="661"/>
                    <a:pt x="171" y="664"/>
                  </a:cubicBezTo>
                  <a:cubicBezTo>
                    <a:pt x="170" y="694"/>
                    <a:pt x="168" y="723"/>
                    <a:pt x="164" y="751"/>
                  </a:cubicBezTo>
                  <a:cubicBezTo>
                    <a:pt x="163" y="755"/>
                    <a:pt x="163" y="759"/>
                    <a:pt x="162" y="762"/>
                  </a:cubicBezTo>
                  <a:cubicBezTo>
                    <a:pt x="160" y="772"/>
                    <a:pt x="159" y="782"/>
                    <a:pt x="157" y="792"/>
                  </a:cubicBezTo>
                  <a:cubicBezTo>
                    <a:pt x="156" y="794"/>
                    <a:pt x="156" y="797"/>
                    <a:pt x="155" y="799"/>
                  </a:cubicBezTo>
                  <a:cubicBezTo>
                    <a:pt x="147" y="836"/>
                    <a:pt x="136" y="873"/>
                    <a:pt x="122" y="909"/>
                  </a:cubicBezTo>
                  <a:cubicBezTo>
                    <a:pt x="122" y="909"/>
                    <a:pt x="122" y="909"/>
                    <a:pt x="122" y="910"/>
                  </a:cubicBezTo>
                  <a:cubicBezTo>
                    <a:pt x="121" y="912"/>
                    <a:pt x="121" y="913"/>
                    <a:pt x="120" y="915"/>
                  </a:cubicBezTo>
                  <a:cubicBezTo>
                    <a:pt x="116" y="926"/>
                    <a:pt x="111" y="937"/>
                    <a:pt x="106" y="950"/>
                  </a:cubicBezTo>
                  <a:cubicBezTo>
                    <a:pt x="110" y="950"/>
                    <a:pt x="113" y="950"/>
                    <a:pt x="116" y="949"/>
                  </a:cubicBezTo>
                  <a:cubicBezTo>
                    <a:pt x="117" y="949"/>
                    <a:pt x="119" y="949"/>
                    <a:pt x="120" y="948"/>
                  </a:cubicBezTo>
                  <a:cubicBezTo>
                    <a:pt x="125" y="945"/>
                    <a:pt x="131" y="942"/>
                    <a:pt x="136" y="939"/>
                  </a:cubicBezTo>
                  <a:cubicBezTo>
                    <a:pt x="137" y="938"/>
                    <a:pt x="139" y="936"/>
                    <a:pt x="141" y="935"/>
                  </a:cubicBezTo>
                  <a:cubicBezTo>
                    <a:pt x="142" y="934"/>
                    <a:pt x="143" y="933"/>
                    <a:pt x="144" y="932"/>
                  </a:cubicBezTo>
                  <a:cubicBezTo>
                    <a:pt x="144" y="932"/>
                    <a:pt x="145" y="931"/>
                    <a:pt x="145" y="931"/>
                  </a:cubicBezTo>
                  <a:cubicBezTo>
                    <a:pt x="151" y="926"/>
                    <a:pt x="156" y="920"/>
                    <a:pt x="160" y="915"/>
                  </a:cubicBezTo>
                  <a:cubicBezTo>
                    <a:pt x="167" y="907"/>
                    <a:pt x="172" y="898"/>
                    <a:pt x="177" y="889"/>
                  </a:cubicBezTo>
                  <a:cubicBezTo>
                    <a:pt x="182" y="878"/>
                    <a:pt x="187" y="866"/>
                    <a:pt x="191" y="854"/>
                  </a:cubicBezTo>
                  <a:cubicBezTo>
                    <a:pt x="192" y="849"/>
                    <a:pt x="194" y="844"/>
                    <a:pt x="195" y="839"/>
                  </a:cubicBezTo>
                  <a:cubicBezTo>
                    <a:pt x="196" y="836"/>
                    <a:pt x="196" y="834"/>
                    <a:pt x="197" y="832"/>
                  </a:cubicBezTo>
                  <a:cubicBezTo>
                    <a:pt x="204" y="801"/>
                    <a:pt x="209" y="770"/>
                    <a:pt x="211" y="738"/>
                  </a:cubicBezTo>
                  <a:cubicBezTo>
                    <a:pt x="212" y="729"/>
                    <a:pt x="213" y="720"/>
                    <a:pt x="213" y="711"/>
                  </a:cubicBezTo>
                  <a:cubicBezTo>
                    <a:pt x="213" y="707"/>
                    <a:pt x="213" y="702"/>
                    <a:pt x="213" y="697"/>
                  </a:cubicBezTo>
                  <a:cubicBezTo>
                    <a:pt x="214" y="672"/>
                    <a:pt x="213" y="647"/>
                    <a:pt x="210" y="621"/>
                  </a:cubicBezTo>
                  <a:cubicBezTo>
                    <a:pt x="207" y="602"/>
                    <a:pt x="213" y="589"/>
                    <a:pt x="225" y="577"/>
                  </a:cubicBezTo>
                  <a:cubicBezTo>
                    <a:pt x="226" y="576"/>
                    <a:pt x="228" y="574"/>
                    <a:pt x="230" y="572"/>
                  </a:cubicBezTo>
                  <a:cubicBezTo>
                    <a:pt x="232" y="571"/>
                    <a:pt x="233" y="569"/>
                    <a:pt x="235" y="568"/>
                  </a:cubicBezTo>
                  <a:cubicBezTo>
                    <a:pt x="242" y="563"/>
                    <a:pt x="250" y="558"/>
                    <a:pt x="259" y="555"/>
                  </a:cubicBezTo>
                  <a:cubicBezTo>
                    <a:pt x="286" y="547"/>
                    <a:pt x="312" y="538"/>
                    <a:pt x="339" y="530"/>
                  </a:cubicBezTo>
                  <a:cubicBezTo>
                    <a:pt x="342" y="530"/>
                    <a:pt x="344" y="529"/>
                    <a:pt x="346" y="528"/>
                  </a:cubicBezTo>
                  <a:cubicBezTo>
                    <a:pt x="347" y="528"/>
                    <a:pt x="348" y="528"/>
                    <a:pt x="349" y="528"/>
                  </a:cubicBezTo>
                  <a:cubicBezTo>
                    <a:pt x="368" y="522"/>
                    <a:pt x="388" y="516"/>
                    <a:pt x="407" y="510"/>
                  </a:cubicBezTo>
                  <a:cubicBezTo>
                    <a:pt x="412" y="508"/>
                    <a:pt x="416" y="506"/>
                    <a:pt x="421" y="504"/>
                  </a:cubicBezTo>
                  <a:cubicBezTo>
                    <a:pt x="427" y="502"/>
                    <a:pt x="432" y="500"/>
                    <a:pt x="437" y="497"/>
                  </a:cubicBezTo>
                  <a:cubicBezTo>
                    <a:pt x="442" y="495"/>
                    <a:pt x="446" y="493"/>
                    <a:pt x="451" y="490"/>
                  </a:cubicBezTo>
                  <a:cubicBezTo>
                    <a:pt x="453" y="489"/>
                    <a:pt x="455" y="488"/>
                    <a:pt x="457" y="487"/>
                  </a:cubicBezTo>
                  <a:cubicBezTo>
                    <a:pt x="474" y="477"/>
                    <a:pt x="490" y="465"/>
                    <a:pt x="505" y="451"/>
                  </a:cubicBezTo>
                  <a:cubicBezTo>
                    <a:pt x="515" y="442"/>
                    <a:pt x="524" y="432"/>
                    <a:pt x="533" y="422"/>
                  </a:cubicBezTo>
                  <a:cubicBezTo>
                    <a:pt x="535" y="420"/>
                    <a:pt x="536" y="418"/>
                    <a:pt x="537" y="417"/>
                  </a:cubicBezTo>
                  <a:cubicBezTo>
                    <a:pt x="557" y="393"/>
                    <a:pt x="574" y="366"/>
                    <a:pt x="589" y="337"/>
                  </a:cubicBezTo>
                  <a:cubicBezTo>
                    <a:pt x="590" y="335"/>
                    <a:pt x="591" y="333"/>
                    <a:pt x="592" y="331"/>
                  </a:cubicBezTo>
                  <a:cubicBezTo>
                    <a:pt x="594" y="327"/>
                    <a:pt x="596" y="323"/>
                    <a:pt x="598" y="320"/>
                  </a:cubicBezTo>
                  <a:cubicBezTo>
                    <a:pt x="605" y="306"/>
                    <a:pt x="613" y="292"/>
                    <a:pt x="620" y="278"/>
                  </a:cubicBezTo>
                  <a:cubicBezTo>
                    <a:pt x="621" y="277"/>
                    <a:pt x="620" y="275"/>
                    <a:pt x="620" y="272"/>
                  </a:cubicBezTo>
                  <a:cubicBezTo>
                    <a:pt x="600" y="276"/>
                    <a:pt x="582" y="283"/>
                    <a:pt x="563" y="292"/>
                  </a:cubicBezTo>
                  <a:cubicBezTo>
                    <a:pt x="561" y="293"/>
                    <a:pt x="559" y="294"/>
                    <a:pt x="557" y="295"/>
                  </a:cubicBezTo>
                  <a:cubicBezTo>
                    <a:pt x="553" y="298"/>
                    <a:pt x="548" y="301"/>
                    <a:pt x="543" y="303"/>
                  </a:cubicBezTo>
                  <a:cubicBezTo>
                    <a:pt x="542" y="294"/>
                    <a:pt x="546" y="291"/>
                    <a:pt x="550" y="288"/>
                  </a:cubicBezTo>
                  <a:cubicBezTo>
                    <a:pt x="550" y="287"/>
                    <a:pt x="551" y="287"/>
                    <a:pt x="551" y="286"/>
                  </a:cubicBezTo>
                  <a:cubicBezTo>
                    <a:pt x="552" y="285"/>
                    <a:pt x="553" y="284"/>
                    <a:pt x="554" y="283"/>
                  </a:cubicBezTo>
                  <a:cubicBezTo>
                    <a:pt x="579" y="258"/>
                    <a:pt x="597" y="230"/>
                    <a:pt x="612" y="198"/>
                  </a:cubicBezTo>
                  <a:cubicBezTo>
                    <a:pt x="613" y="196"/>
                    <a:pt x="614" y="194"/>
                    <a:pt x="615" y="192"/>
                  </a:cubicBezTo>
                  <a:cubicBezTo>
                    <a:pt x="623" y="175"/>
                    <a:pt x="630" y="158"/>
                    <a:pt x="636" y="140"/>
                  </a:cubicBezTo>
                  <a:cubicBezTo>
                    <a:pt x="637" y="138"/>
                    <a:pt x="638" y="136"/>
                    <a:pt x="638" y="134"/>
                  </a:cubicBezTo>
                  <a:close/>
                  <a:moveTo>
                    <a:pt x="578" y="156"/>
                  </a:moveTo>
                  <a:cubicBezTo>
                    <a:pt x="578" y="158"/>
                    <a:pt x="578" y="160"/>
                    <a:pt x="577" y="161"/>
                  </a:cubicBezTo>
                  <a:cubicBezTo>
                    <a:pt x="577" y="162"/>
                    <a:pt x="576" y="162"/>
                    <a:pt x="576" y="163"/>
                  </a:cubicBezTo>
                  <a:cubicBezTo>
                    <a:pt x="567" y="183"/>
                    <a:pt x="551" y="196"/>
                    <a:pt x="533" y="206"/>
                  </a:cubicBezTo>
                  <a:cubicBezTo>
                    <a:pt x="521" y="212"/>
                    <a:pt x="508" y="218"/>
                    <a:pt x="496" y="225"/>
                  </a:cubicBezTo>
                  <a:cubicBezTo>
                    <a:pt x="494" y="226"/>
                    <a:pt x="492" y="227"/>
                    <a:pt x="490" y="228"/>
                  </a:cubicBezTo>
                  <a:cubicBezTo>
                    <a:pt x="483" y="231"/>
                    <a:pt x="477" y="234"/>
                    <a:pt x="471" y="237"/>
                  </a:cubicBezTo>
                  <a:cubicBezTo>
                    <a:pt x="446" y="250"/>
                    <a:pt x="421" y="262"/>
                    <a:pt x="397" y="277"/>
                  </a:cubicBezTo>
                  <a:cubicBezTo>
                    <a:pt x="396" y="278"/>
                    <a:pt x="395" y="278"/>
                    <a:pt x="395" y="279"/>
                  </a:cubicBezTo>
                  <a:cubicBezTo>
                    <a:pt x="394" y="279"/>
                    <a:pt x="393" y="280"/>
                    <a:pt x="392" y="281"/>
                  </a:cubicBezTo>
                  <a:cubicBezTo>
                    <a:pt x="364" y="299"/>
                    <a:pt x="340" y="324"/>
                    <a:pt x="319" y="350"/>
                  </a:cubicBezTo>
                  <a:cubicBezTo>
                    <a:pt x="317" y="351"/>
                    <a:pt x="316" y="353"/>
                    <a:pt x="315" y="355"/>
                  </a:cubicBezTo>
                  <a:cubicBezTo>
                    <a:pt x="308" y="362"/>
                    <a:pt x="303" y="370"/>
                    <a:pt x="297" y="377"/>
                  </a:cubicBezTo>
                  <a:cubicBezTo>
                    <a:pt x="282" y="397"/>
                    <a:pt x="270" y="418"/>
                    <a:pt x="263" y="442"/>
                  </a:cubicBezTo>
                  <a:cubicBezTo>
                    <a:pt x="263" y="443"/>
                    <a:pt x="263" y="444"/>
                    <a:pt x="262" y="445"/>
                  </a:cubicBezTo>
                  <a:cubicBezTo>
                    <a:pt x="262" y="447"/>
                    <a:pt x="261" y="449"/>
                    <a:pt x="260" y="452"/>
                  </a:cubicBezTo>
                  <a:cubicBezTo>
                    <a:pt x="256" y="465"/>
                    <a:pt x="253" y="477"/>
                    <a:pt x="249" y="490"/>
                  </a:cubicBezTo>
                  <a:cubicBezTo>
                    <a:pt x="248" y="494"/>
                    <a:pt x="246" y="498"/>
                    <a:pt x="243" y="506"/>
                  </a:cubicBezTo>
                  <a:cubicBezTo>
                    <a:pt x="241" y="498"/>
                    <a:pt x="239" y="495"/>
                    <a:pt x="239" y="492"/>
                  </a:cubicBezTo>
                  <a:cubicBezTo>
                    <a:pt x="241" y="479"/>
                    <a:pt x="243" y="465"/>
                    <a:pt x="247" y="452"/>
                  </a:cubicBezTo>
                  <a:cubicBezTo>
                    <a:pt x="248" y="448"/>
                    <a:pt x="249" y="445"/>
                    <a:pt x="250" y="442"/>
                  </a:cubicBezTo>
                  <a:cubicBezTo>
                    <a:pt x="251" y="439"/>
                    <a:pt x="251" y="437"/>
                    <a:pt x="252" y="435"/>
                  </a:cubicBezTo>
                  <a:cubicBezTo>
                    <a:pt x="264" y="401"/>
                    <a:pt x="280" y="369"/>
                    <a:pt x="300" y="340"/>
                  </a:cubicBezTo>
                  <a:cubicBezTo>
                    <a:pt x="301" y="338"/>
                    <a:pt x="302" y="336"/>
                    <a:pt x="303" y="334"/>
                  </a:cubicBezTo>
                  <a:cubicBezTo>
                    <a:pt x="304" y="334"/>
                    <a:pt x="304" y="333"/>
                    <a:pt x="305" y="333"/>
                  </a:cubicBezTo>
                  <a:cubicBezTo>
                    <a:pt x="321" y="309"/>
                    <a:pt x="338" y="288"/>
                    <a:pt x="360" y="271"/>
                  </a:cubicBezTo>
                  <a:cubicBezTo>
                    <a:pt x="364" y="268"/>
                    <a:pt x="368" y="265"/>
                    <a:pt x="372" y="262"/>
                  </a:cubicBezTo>
                  <a:cubicBezTo>
                    <a:pt x="374" y="260"/>
                    <a:pt x="376" y="259"/>
                    <a:pt x="378" y="258"/>
                  </a:cubicBezTo>
                  <a:cubicBezTo>
                    <a:pt x="401" y="241"/>
                    <a:pt x="427" y="226"/>
                    <a:pt x="454" y="215"/>
                  </a:cubicBezTo>
                  <a:cubicBezTo>
                    <a:pt x="459" y="213"/>
                    <a:pt x="465" y="211"/>
                    <a:pt x="471" y="209"/>
                  </a:cubicBezTo>
                  <a:cubicBezTo>
                    <a:pt x="473" y="208"/>
                    <a:pt x="475" y="207"/>
                    <a:pt x="477" y="206"/>
                  </a:cubicBezTo>
                  <a:cubicBezTo>
                    <a:pt x="492" y="200"/>
                    <a:pt x="508" y="194"/>
                    <a:pt x="523" y="188"/>
                  </a:cubicBezTo>
                  <a:cubicBezTo>
                    <a:pt x="540" y="180"/>
                    <a:pt x="557" y="171"/>
                    <a:pt x="570" y="157"/>
                  </a:cubicBezTo>
                  <a:cubicBezTo>
                    <a:pt x="571" y="156"/>
                    <a:pt x="572" y="155"/>
                    <a:pt x="572" y="154"/>
                  </a:cubicBezTo>
                  <a:cubicBezTo>
                    <a:pt x="573" y="153"/>
                    <a:pt x="574" y="153"/>
                    <a:pt x="575" y="153"/>
                  </a:cubicBezTo>
                  <a:cubicBezTo>
                    <a:pt x="576" y="152"/>
                    <a:pt x="578" y="151"/>
                    <a:pt x="580" y="150"/>
                  </a:cubicBezTo>
                  <a:cubicBezTo>
                    <a:pt x="579" y="153"/>
                    <a:pt x="579" y="155"/>
                    <a:pt x="578"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4" name="Freeform 8"/>
            <p:cNvSpPr/>
            <p:nvPr>
              <p:custDataLst>
                <p:tags r:id="rId5"/>
              </p:custDataLst>
            </p:nvPr>
          </p:nvSpPr>
          <p:spPr bwMode="auto">
            <a:xfrm>
              <a:off x="4718051" y="4008438"/>
              <a:ext cx="2436813" cy="2384425"/>
            </a:xfrm>
            <a:custGeom>
              <a:avLst/>
              <a:gdLst>
                <a:gd name="T0" fmla="*/ 639 w 649"/>
                <a:gd name="T1" fmla="*/ 165 h 635"/>
                <a:gd name="T2" fmla="*/ 609 w 649"/>
                <a:gd name="T3" fmla="*/ 105 h 635"/>
                <a:gd name="T4" fmla="*/ 585 w 649"/>
                <a:gd name="T5" fmla="*/ 52 h 635"/>
                <a:gd name="T6" fmla="*/ 552 w 649"/>
                <a:gd name="T7" fmla="*/ 11 h 635"/>
                <a:gd name="T8" fmla="*/ 525 w 649"/>
                <a:gd name="T9" fmla="*/ 43 h 635"/>
                <a:gd name="T10" fmla="*/ 504 w 649"/>
                <a:gd name="T11" fmla="*/ 165 h 635"/>
                <a:gd name="T12" fmla="*/ 506 w 649"/>
                <a:gd name="T13" fmla="*/ 191 h 635"/>
                <a:gd name="T14" fmla="*/ 430 w 649"/>
                <a:gd name="T15" fmla="*/ 122 h 635"/>
                <a:gd name="T16" fmla="*/ 387 w 649"/>
                <a:gd name="T17" fmla="*/ 112 h 635"/>
                <a:gd name="T18" fmla="*/ 352 w 649"/>
                <a:gd name="T19" fmla="*/ 208 h 635"/>
                <a:gd name="T20" fmla="*/ 313 w 649"/>
                <a:gd name="T21" fmla="*/ 284 h 635"/>
                <a:gd name="T22" fmla="*/ 303 w 649"/>
                <a:gd name="T23" fmla="*/ 400 h 635"/>
                <a:gd name="T24" fmla="*/ 310 w 649"/>
                <a:gd name="T25" fmla="*/ 441 h 635"/>
                <a:gd name="T26" fmla="*/ 317 w 649"/>
                <a:gd name="T27" fmla="*/ 497 h 635"/>
                <a:gd name="T28" fmla="*/ 279 w 649"/>
                <a:gd name="T29" fmla="*/ 314 h 635"/>
                <a:gd name="T30" fmla="*/ 285 w 649"/>
                <a:gd name="T31" fmla="*/ 266 h 635"/>
                <a:gd name="T32" fmla="*/ 324 w 649"/>
                <a:gd name="T33" fmla="*/ 153 h 635"/>
                <a:gd name="T34" fmla="*/ 340 w 649"/>
                <a:gd name="T35" fmla="*/ 116 h 635"/>
                <a:gd name="T36" fmla="*/ 242 w 649"/>
                <a:gd name="T37" fmla="*/ 196 h 635"/>
                <a:gd name="T38" fmla="*/ 203 w 649"/>
                <a:gd name="T39" fmla="*/ 326 h 635"/>
                <a:gd name="T40" fmla="*/ 204 w 649"/>
                <a:gd name="T41" fmla="*/ 348 h 635"/>
                <a:gd name="T42" fmla="*/ 202 w 649"/>
                <a:gd name="T43" fmla="*/ 359 h 635"/>
                <a:gd name="T44" fmla="*/ 193 w 649"/>
                <a:gd name="T45" fmla="*/ 319 h 635"/>
                <a:gd name="T46" fmla="*/ 215 w 649"/>
                <a:gd name="T47" fmla="*/ 196 h 635"/>
                <a:gd name="T48" fmla="*/ 263 w 649"/>
                <a:gd name="T49" fmla="*/ 138 h 635"/>
                <a:gd name="T50" fmla="*/ 197 w 649"/>
                <a:gd name="T51" fmla="*/ 139 h 635"/>
                <a:gd name="T52" fmla="*/ 166 w 649"/>
                <a:gd name="T53" fmla="*/ 147 h 635"/>
                <a:gd name="T54" fmla="*/ 64 w 649"/>
                <a:gd name="T55" fmla="*/ 197 h 635"/>
                <a:gd name="T56" fmla="*/ 7 w 649"/>
                <a:gd name="T57" fmla="*/ 291 h 635"/>
                <a:gd name="T58" fmla="*/ 7 w 649"/>
                <a:gd name="T59" fmla="*/ 393 h 635"/>
                <a:gd name="T60" fmla="*/ 18 w 649"/>
                <a:gd name="T61" fmla="*/ 428 h 635"/>
                <a:gd name="T62" fmla="*/ 110 w 649"/>
                <a:gd name="T63" fmla="*/ 387 h 635"/>
                <a:gd name="T64" fmla="*/ 123 w 649"/>
                <a:gd name="T65" fmla="*/ 428 h 635"/>
                <a:gd name="T66" fmla="*/ 187 w 649"/>
                <a:gd name="T67" fmla="*/ 516 h 635"/>
                <a:gd name="T68" fmla="*/ 272 w 649"/>
                <a:gd name="T69" fmla="*/ 590 h 635"/>
                <a:gd name="T70" fmla="*/ 336 w 649"/>
                <a:gd name="T71" fmla="*/ 618 h 635"/>
                <a:gd name="T72" fmla="*/ 381 w 649"/>
                <a:gd name="T73" fmla="*/ 633 h 635"/>
                <a:gd name="T74" fmla="*/ 387 w 649"/>
                <a:gd name="T75" fmla="*/ 618 h 635"/>
                <a:gd name="T76" fmla="*/ 395 w 649"/>
                <a:gd name="T77" fmla="*/ 526 h 635"/>
                <a:gd name="T78" fmla="*/ 433 w 649"/>
                <a:gd name="T79" fmla="*/ 489 h 635"/>
                <a:gd name="T80" fmla="*/ 492 w 649"/>
                <a:gd name="T81" fmla="*/ 372 h 635"/>
                <a:gd name="T82" fmla="*/ 492 w 649"/>
                <a:gd name="T83" fmla="*/ 330 h 635"/>
                <a:gd name="T84" fmla="*/ 512 w 649"/>
                <a:gd name="T85" fmla="*/ 343 h 635"/>
                <a:gd name="T86" fmla="*/ 537 w 649"/>
                <a:gd name="T87" fmla="*/ 357 h 635"/>
                <a:gd name="T88" fmla="*/ 621 w 649"/>
                <a:gd name="T89" fmla="*/ 358 h 635"/>
                <a:gd name="T90" fmla="*/ 629 w 649"/>
                <a:gd name="T91" fmla="*/ 2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635">
                  <a:moveTo>
                    <a:pt x="649" y="215"/>
                  </a:moveTo>
                  <a:cubicBezTo>
                    <a:pt x="649" y="212"/>
                    <a:pt x="649" y="209"/>
                    <a:pt x="649" y="206"/>
                  </a:cubicBezTo>
                  <a:cubicBezTo>
                    <a:pt x="648" y="193"/>
                    <a:pt x="644" y="179"/>
                    <a:pt x="639" y="165"/>
                  </a:cubicBezTo>
                  <a:cubicBezTo>
                    <a:pt x="638" y="163"/>
                    <a:pt x="637" y="160"/>
                    <a:pt x="635" y="158"/>
                  </a:cubicBezTo>
                  <a:cubicBezTo>
                    <a:pt x="634" y="154"/>
                    <a:pt x="632" y="151"/>
                    <a:pt x="630" y="148"/>
                  </a:cubicBezTo>
                  <a:cubicBezTo>
                    <a:pt x="623" y="133"/>
                    <a:pt x="616" y="119"/>
                    <a:pt x="609" y="105"/>
                  </a:cubicBezTo>
                  <a:cubicBezTo>
                    <a:pt x="608" y="103"/>
                    <a:pt x="607" y="101"/>
                    <a:pt x="606" y="98"/>
                  </a:cubicBezTo>
                  <a:cubicBezTo>
                    <a:pt x="604" y="95"/>
                    <a:pt x="603" y="91"/>
                    <a:pt x="601" y="88"/>
                  </a:cubicBezTo>
                  <a:cubicBezTo>
                    <a:pt x="595" y="76"/>
                    <a:pt x="590" y="64"/>
                    <a:pt x="585" y="52"/>
                  </a:cubicBezTo>
                  <a:cubicBezTo>
                    <a:pt x="579" y="39"/>
                    <a:pt x="576" y="26"/>
                    <a:pt x="578" y="12"/>
                  </a:cubicBezTo>
                  <a:cubicBezTo>
                    <a:pt x="578" y="8"/>
                    <a:pt x="577" y="5"/>
                    <a:pt x="576" y="1"/>
                  </a:cubicBezTo>
                  <a:cubicBezTo>
                    <a:pt x="566" y="0"/>
                    <a:pt x="559" y="6"/>
                    <a:pt x="552" y="11"/>
                  </a:cubicBezTo>
                  <a:cubicBezTo>
                    <a:pt x="550" y="13"/>
                    <a:pt x="548" y="15"/>
                    <a:pt x="546" y="17"/>
                  </a:cubicBezTo>
                  <a:cubicBezTo>
                    <a:pt x="545" y="18"/>
                    <a:pt x="544" y="18"/>
                    <a:pt x="543" y="19"/>
                  </a:cubicBezTo>
                  <a:cubicBezTo>
                    <a:pt x="536" y="26"/>
                    <a:pt x="530" y="34"/>
                    <a:pt x="525" y="43"/>
                  </a:cubicBezTo>
                  <a:cubicBezTo>
                    <a:pt x="524" y="45"/>
                    <a:pt x="523" y="47"/>
                    <a:pt x="522" y="49"/>
                  </a:cubicBezTo>
                  <a:cubicBezTo>
                    <a:pt x="518" y="56"/>
                    <a:pt x="515" y="64"/>
                    <a:pt x="512" y="73"/>
                  </a:cubicBezTo>
                  <a:cubicBezTo>
                    <a:pt x="503" y="102"/>
                    <a:pt x="501" y="133"/>
                    <a:pt x="504" y="165"/>
                  </a:cubicBezTo>
                  <a:cubicBezTo>
                    <a:pt x="504" y="168"/>
                    <a:pt x="504" y="170"/>
                    <a:pt x="504" y="173"/>
                  </a:cubicBezTo>
                  <a:cubicBezTo>
                    <a:pt x="505" y="176"/>
                    <a:pt x="505" y="180"/>
                    <a:pt x="505" y="183"/>
                  </a:cubicBezTo>
                  <a:cubicBezTo>
                    <a:pt x="506" y="186"/>
                    <a:pt x="506" y="189"/>
                    <a:pt x="506" y="191"/>
                  </a:cubicBezTo>
                  <a:cubicBezTo>
                    <a:pt x="500" y="186"/>
                    <a:pt x="496" y="183"/>
                    <a:pt x="493" y="179"/>
                  </a:cubicBezTo>
                  <a:cubicBezTo>
                    <a:pt x="476" y="158"/>
                    <a:pt x="457" y="140"/>
                    <a:pt x="436" y="126"/>
                  </a:cubicBezTo>
                  <a:cubicBezTo>
                    <a:pt x="434" y="125"/>
                    <a:pt x="432" y="123"/>
                    <a:pt x="430" y="122"/>
                  </a:cubicBezTo>
                  <a:cubicBezTo>
                    <a:pt x="424" y="118"/>
                    <a:pt x="417" y="114"/>
                    <a:pt x="409" y="110"/>
                  </a:cubicBezTo>
                  <a:cubicBezTo>
                    <a:pt x="403" y="107"/>
                    <a:pt x="396" y="102"/>
                    <a:pt x="388" y="105"/>
                  </a:cubicBezTo>
                  <a:cubicBezTo>
                    <a:pt x="388" y="107"/>
                    <a:pt x="387" y="110"/>
                    <a:pt x="387" y="112"/>
                  </a:cubicBezTo>
                  <a:cubicBezTo>
                    <a:pt x="390" y="130"/>
                    <a:pt x="385" y="147"/>
                    <a:pt x="377" y="162"/>
                  </a:cubicBezTo>
                  <a:cubicBezTo>
                    <a:pt x="374" y="170"/>
                    <a:pt x="369" y="178"/>
                    <a:pt x="365" y="185"/>
                  </a:cubicBezTo>
                  <a:cubicBezTo>
                    <a:pt x="361" y="193"/>
                    <a:pt x="356" y="200"/>
                    <a:pt x="352" y="208"/>
                  </a:cubicBezTo>
                  <a:cubicBezTo>
                    <a:pt x="351" y="209"/>
                    <a:pt x="350" y="210"/>
                    <a:pt x="350" y="212"/>
                  </a:cubicBezTo>
                  <a:cubicBezTo>
                    <a:pt x="340" y="229"/>
                    <a:pt x="330" y="247"/>
                    <a:pt x="321" y="265"/>
                  </a:cubicBezTo>
                  <a:cubicBezTo>
                    <a:pt x="318" y="272"/>
                    <a:pt x="316" y="278"/>
                    <a:pt x="313" y="284"/>
                  </a:cubicBezTo>
                  <a:cubicBezTo>
                    <a:pt x="313" y="287"/>
                    <a:pt x="312" y="289"/>
                    <a:pt x="311" y="291"/>
                  </a:cubicBezTo>
                  <a:cubicBezTo>
                    <a:pt x="302" y="321"/>
                    <a:pt x="299" y="353"/>
                    <a:pt x="302" y="386"/>
                  </a:cubicBezTo>
                  <a:cubicBezTo>
                    <a:pt x="302" y="390"/>
                    <a:pt x="302" y="395"/>
                    <a:pt x="303" y="400"/>
                  </a:cubicBezTo>
                  <a:cubicBezTo>
                    <a:pt x="303" y="403"/>
                    <a:pt x="304" y="405"/>
                    <a:pt x="304" y="408"/>
                  </a:cubicBezTo>
                  <a:cubicBezTo>
                    <a:pt x="305" y="415"/>
                    <a:pt x="306" y="422"/>
                    <a:pt x="308" y="429"/>
                  </a:cubicBezTo>
                  <a:cubicBezTo>
                    <a:pt x="308" y="433"/>
                    <a:pt x="309" y="437"/>
                    <a:pt x="310" y="441"/>
                  </a:cubicBezTo>
                  <a:cubicBezTo>
                    <a:pt x="313" y="458"/>
                    <a:pt x="318" y="476"/>
                    <a:pt x="323" y="493"/>
                  </a:cubicBezTo>
                  <a:cubicBezTo>
                    <a:pt x="324" y="498"/>
                    <a:pt x="325" y="503"/>
                    <a:pt x="324" y="509"/>
                  </a:cubicBezTo>
                  <a:cubicBezTo>
                    <a:pt x="322" y="505"/>
                    <a:pt x="319" y="501"/>
                    <a:pt x="317" y="497"/>
                  </a:cubicBezTo>
                  <a:cubicBezTo>
                    <a:pt x="308" y="474"/>
                    <a:pt x="300" y="449"/>
                    <a:pt x="294" y="425"/>
                  </a:cubicBezTo>
                  <a:cubicBezTo>
                    <a:pt x="293" y="421"/>
                    <a:pt x="292" y="416"/>
                    <a:pt x="291" y="412"/>
                  </a:cubicBezTo>
                  <a:cubicBezTo>
                    <a:pt x="284" y="380"/>
                    <a:pt x="280" y="348"/>
                    <a:pt x="279" y="314"/>
                  </a:cubicBezTo>
                  <a:cubicBezTo>
                    <a:pt x="279" y="302"/>
                    <a:pt x="280" y="290"/>
                    <a:pt x="282" y="279"/>
                  </a:cubicBezTo>
                  <a:cubicBezTo>
                    <a:pt x="283" y="275"/>
                    <a:pt x="284" y="271"/>
                    <a:pt x="285" y="267"/>
                  </a:cubicBezTo>
                  <a:cubicBezTo>
                    <a:pt x="285" y="267"/>
                    <a:pt x="285" y="266"/>
                    <a:pt x="285" y="266"/>
                  </a:cubicBezTo>
                  <a:cubicBezTo>
                    <a:pt x="285" y="263"/>
                    <a:pt x="286" y="261"/>
                    <a:pt x="287" y="258"/>
                  </a:cubicBezTo>
                  <a:cubicBezTo>
                    <a:pt x="289" y="250"/>
                    <a:pt x="291" y="242"/>
                    <a:pt x="294" y="234"/>
                  </a:cubicBezTo>
                  <a:cubicBezTo>
                    <a:pt x="302" y="206"/>
                    <a:pt x="312" y="179"/>
                    <a:pt x="324" y="153"/>
                  </a:cubicBezTo>
                  <a:cubicBezTo>
                    <a:pt x="325" y="151"/>
                    <a:pt x="326" y="149"/>
                    <a:pt x="327" y="147"/>
                  </a:cubicBezTo>
                  <a:cubicBezTo>
                    <a:pt x="329" y="143"/>
                    <a:pt x="332" y="138"/>
                    <a:pt x="334" y="133"/>
                  </a:cubicBezTo>
                  <a:cubicBezTo>
                    <a:pt x="337" y="128"/>
                    <a:pt x="338" y="123"/>
                    <a:pt x="340" y="116"/>
                  </a:cubicBezTo>
                  <a:cubicBezTo>
                    <a:pt x="330" y="121"/>
                    <a:pt x="320" y="126"/>
                    <a:pt x="311" y="132"/>
                  </a:cubicBezTo>
                  <a:cubicBezTo>
                    <a:pt x="309" y="133"/>
                    <a:pt x="307" y="134"/>
                    <a:pt x="306" y="135"/>
                  </a:cubicBezTo>
                  <a:cubicBezTo>
                    <a:pt x="281" y="151"/>
                    <a:pt x="259" y="171"/>
                    <a:pt x="242" y="196"/>
                  </a:cubicBezTo>
                  <a:cubicBezTo>
                    <a:pt x="239" y="200"/>
                    <a:pt x="237" y="203"/>
                    <a:pt x="235" y="206"/>
                  </a:cubicBezTo>
                  <a:cubicBezTo>
                    <a:pt x="234" y="208"/>
                    <a:pt x="232" y="210"/>
                    <a:pt x="231" y="212"/>
                  </a:cubicBezTo>
                  <a:cubicBezTo>
                    <a:pt x="211" y="247"/>
                    <a:pt x="203" y="284"/>
                    <a:pt x="203" y="326"/>
                  </a:cubicBezTo>
                  <a:cubicBezTo>
                    <a:pt x="203" y="327"/>
                    <a:pt x="203" y="327"/>
                    <a:pt x="203" y="328"/>
                  </a:cubicBezTo>
                  <a:cubicBezTo>
                    <a:pt x="203" y="331"/>
                    <a:pt x="204" y="333"/>
                    <a:pt x="204" y="335"/>
                  </a:cubicBezTo>
                  <a:cubicBezTo>
                    <a:pt x="204" y="340"/>
                    <a:pt x="204" y="344"/>
                    <a:pt x="204" y="348"/>
                  </a:cubicBezTo>
                  <a:cubicBezTo>
                    <a:pt x="204" y="351"/>
                    <a:pt x="204" y="354"/>
                    <a:pt x="203" y="357"/>
                  </a:cubicBezTo>
                  <a:cubicBezTo>
                    <a:pt x="203" y="359"/>
                    <a:pt x="203" y="360"/>
                    <a:pt x="203" y="361"/>
                  </a:cubicBezTo>
                  <a:cubicBezTo>
                    <a:pt x="203" y="361"/>
                    <a:pt x="202" y="360"/>
                    <a:pt x="202" y="359"/>
                  </a:cubicBezTo>
                  <a:cubicBezTo>
                    <a:pt x="201" y="357"/>
                    <a:pt x="200" y="355"/>
                    <a:pt x="199" y="352"/>
                  </a:cubicBezTo>
                  <a:cubicBezTo>
                    <a:pt x="196" y="344"/>
                    <a:pt x="194" y="335"/>
                    <a:pt x="194" y="325"/>
                  </a:cubicBezTo>
                  <a:cubicBezTo>
                    <a:pt x="193" y="323"/>
                    <a:pt x="193" y="321"/>
                    <a:pt x="193" y="319"/>
                  </a:cubicBezTo>
                  <a:cubicBezTo>
                    <a:pt x="193" y="318"/>
                    <a:pt x="193" y="317"/>
                    <a:pt x="193" y="315"/>
                  </a:cubicBezTo>
                  <a:cubicBezTo>
                    <a:pt x="191" y="284"/>
                    <a:pt x="195" y="254"/>
                    <a:pt x="203" y="225"/>
                  </a:cubicBezTo>
                  <a:cubicBezTo>
                    <a:pt x="206" y="214"/>
                    <a:pt x="210" y="205"/>
                    <a:pt x="215" y="196"/>
                  </a:cubicBezTo>
                  <a:cubicBezTo>
                    <a:pt x="220" y="189"/>
                    <a:pt x="224" y="183"/>
                    <a:pt x="230" y="177"/>
                  </a:cubicBezTo>
                  <a:cubicBezTo>
                    <a:pt x="239" y="167"/>
                    <a:pt x="248" y="158"/>
                    <a:pt x="256" y="148"/>
                  </a:cubicBezTo>
                  <a:cubicBezTo>
                    <a:pt x="259" y="145"/>
                    <a:pt x="261" y="141"/>
                    <a:pt x="263" y="138"/>
                  </a:cubicBezTo>
                  <a:cubicBezTo>
                    <a:pt x="263" y="138"/>
                    <a:pt x="263" y="138"/>
                    <a:pt x="263" y="138"/>
                  </a:cubicBezTo>
                  <a:cubicBezTo>
                    <a:pt x="260" y="132"/>
                    <a:pt x="256" y="135"/>
                    <a:pt x="252" y="135"/>
                  </a:cubicBezTo>
                  <a:cubicBezTo>
                    <a:pt x="234" y="136"/>
                    <a:pt x="216" y="138"/>
                    <a:pt x="197" y="139"/>
                  </a:cubicBezTo>
                  <a:cubicBezTo>
                    <a:pt x="192" y="140"/>
                    <a:pt x="187" y="140"/>
                    <a:pt x="183" y="142"/>
                  </a:cubicBezTo>
                  <a:cubicBezTo>
                    <a:pt x="180" y="143"/>
                    <a:pt x="176" y="144"/>
                    <a:pt x="173" y="145"/>
                  </a:cubicBezTo>
                  <a:cubicBezTo>
                    <a:pt x="171" y="146"/>
                    <a:pt x="168" y="146"/>
                    <a:pt x="166" y="147"/>
                  </a:cubicBezTo>
                  <a:cubicBezTo>
                    <a:pt x="143" y="155"/>
                    <a:pt x="119" y="162"/>
                    <a:pt x="97" y="174"/>
                  </a:cubicBezTo>
                  <a:cubicBezTo>
                    <a:pt x="87" y="179"/>
                    <a:pt x="78" y="185"/>
                    <a:pt x="69" y="192"/>
                  </a:cubicBezTo>
                  <a:cubicBezTo>
                    <a:pt x="67" y="194"/>
                    <a:pt x="66" y="195"/>
                    <a:pt x="64" y="197"/>
                  </a:cubicBezTo>
                  <a:cubicBezTo>
                    <a:pt x="52" y="208"/>
                    <a:pt x="41" y="220"/>
                    <a:pt x="32" y="235"/>
                  </a:cubicBezTo>
                  <a:cubicBezTo>
                    <a:pt x="23" y="250"/>
                    <a:pt x="15" y="267"/>
                    <a:pt x="10" y="284"/>
                  </a:cubicBezTo>
                  <a:cubicBezTo>
                    <a:pt x="9" y="286"/>
                    <a:pt x="8" y="288"/>
                    <a:pt x="7" y="291"/>
                  </a:cubicBezTo>
                  <a:cubicBezTo>
                    <a:pt x="6" y="294"/>
                    <a:pt x="5" y="297"/>
                    <a:pt x="4" y="300"/>
                  </a:cubicBezTo>
                  <a:cubicBezTo>
                    <a:pt x="2" y="308"/>
                    <a:pt x="1" y="317"/>
                    <a:pt x="1" y="325"/>
                  </a:cubicBezTo>
                  <a:cubicBezTo>
                    <a:pt x="0" y="348"/>
                    <a:pt x="3" y="371"/>
                    <a:pt x="7" y="393"/>
                  </a:cubicBezTo>
                  <a:cubicBezTo>
                    <a:pt x="8" y="396"/>
                    <a:pt x="8" y="398"/>
                    <a:pt x="9" y="401"/>
                  </a:cubicBezTo>
                  <a:cubicBezTo>
                    <a:pt x="10" y="407"/>
                    <a:pt x="12" y="414"/>
                    <a:pt x="13" y="420"/>
                  </a:cubicBezTo>
                  <a:cubicBezTo>
                    <a:pt x="14" y="423"/>
                    <a:pt x="16" y="425"/>
                    <a:pt x="18" y="428"/>
                  </a:cubicBezTo>
                  <a:cubicBezTo>
                    <a:pt x="32" y="413"/>
                    <a:pt x="49" y="408"/>
                    <a:pt x="67" y="404"/>
                  </a:cubicBezTo>
                  <a:cubicBezTo>
                    <a:pt x="80" y="401"/>
                    <a:pt x="93" y="394"/>
                    <a:pt x="106" y="389"/>
                  </a:cubicBezTo>
                  <a:cubicBezTo>
                    <a:pt x="107" y="388"/>
                    <a:pt x="109" y="388"/>
                    <a:pt x="110" y="387"/>
                  </a:cubicBezTo>
                  <a:cubicBezTo>
                    <a:pt x="111" y="389"/>
                    <a:pt x="113" y="391"/>
                    <a:pt x="114" y="393"/>
                  </a:cubicBezTo>
                  <a:cubicBezTo>
                    <a:pt x="114" y="394"/>
                    <a:pt x="114" y="396"/>
                    <a:pt x="114" y="397"/>
                  </a:cubicBezTo>
                  <a:cubicBezTo>
                    <a:pt x="116" y="408"/>
                    <a:pt x="119" y="418"/>
                    <a:pt x="123" y="428"/>
                  </a:cubicBezTo>
                  <a:cubicBezTo>
                    <a:pt x="124" y="430"/>
                    <a:pt x="125" y="432"/>
                    <a:pt x="126" y="434"/>
                  </a:cubicBezTo>
                  <a:cubicBezTo>
                    <a:pt x="130" y="441"/>
                    <a:pt x="135" y="448"/>
                    <a:pt x="139" y="455"/>
                  </a:cubicBezTo>
                  <a:cubicBezTo>
                    <a:pt x="153" y="477"/>
                    <a:pt x="169" y="497"/>
                    <a:pt x="187" y="516"/>
                  </a:cubicBezTo>
                  <a:cubicBezTo>
                    <a:pt x="188" y="517"/>
                    <a:pt x="190" y="519"/>
                    <a:pt x="191" y="520"/>
                  </a:cubicBezTo>
                  <a:cubicBezTo>
                    <a:pt x="214" y="545"/>
                    <a:pt x="240" y="567"/>
                    <a:pt x="267" y="586"/>
                  </a:cubicBezTo>
                  <a:cubicBezTo>
                    <a:pt x="269" y="588"/>
                    <a:pt x="271" y="589"/>
                    <a:pt x="272" y="590"/>
                  </a:cubicBezTo>
                  <a:cubicBezTo>
                    <a:pt x="275" y="592"/>
                    <a:pt x="278" y="594"/>
                    <a:pt x="281" y="596"/>
                  </a:cubicBezTo>
                  <a:cubicBezTo>
                    <a:pt x="287" y="600"/>
                    <a:pt x="293" y="603"/>
                    <a:pt x="299" y="605"/>
                  </a:cubicBezTo>
                  <a:cubicBezTo>
                    <a:pt x="311" y="609"/>
                    <a:pt x="324" y="614"/>
                    <a:pt x="336" y="618"/>
                  </a:cubicBezTo>
                  <a:cubicBezTo>
                    <a:pt x="340" y="619"/>
                    <a:pt x="345" y="621"/>
                    <a:pt x="350" y="622"/>
                  </a:cubicBezTo>
                  <a:cubicBezTo>
                    <a:pt x="358" y="625"/>
                    <a:pt x="366" y="628"/>
                    <a:pt x="374" y="630"/>
                  </a:cubicBezTo>
                  <a:cubicBezTo>
                    <a:pt x="377" y="631"/>
                    <a:pt x="379" y="632"/>
                    <a:pt x="381" y="633"/>
                  </a:cubicBezTo>
                  <a:cubicBezTo>
                    <a:pt x="384" y="633"/>
                    <a:pt x="386" y="634"/>
                    <a:pt x="388" y="635"/>
                  </a:cubicBezTo>
                  <a:cubicBezTo>
                    <a:pt x="388" y="632"/>
                    <a:pt x="388" y="629"/>
                    <a:pt x="387" y="627"/>
                  </a:cubicBezTo>
                  <a:cubicBezTo>
                    <a:pt x="387" y="624"/>
                    <a:pt x="387" y="621"/>
                    <a:pt x="387" y="618"/>
                  </a:cubicBezTo>
                  <a:cubicBezTo>
                    <a:pt x="386" y="611"/>
                    <a:pt x="385" y="603"/>
                    <a:pt x="385" y="596"/>
                  </a:cubicBezTo>
                  <a:cubicBezTo>
                    <a:pt x="384" y="586"/>
                    <a:pt x="384" y="577"/>
                    <a:pt x="384" y="567"/>
                  </a:cubicBezTo>
                  <a:cubicBezTo>
                    <a:pt x="384" y="551"/>
                    <a:pt x="387" y="537"/>
                    <a:pt x="395" y="526"/>
                  </a:cubicBezTo>
                  <a:cubicBezTo>
                    <a:pt x="396" y="524"/>
                    <a:pt x="397" y="522"/>
                    <a:pt x="398" y="520"/>
                  </a:cubicBezTo>
                  <a:cubicBezTo>
                    <a:pt x="402" y="516"/>
                    <a:pt x="406" y="511"/>
                    <a:pt x="411" y="507"/>
                  </a:cubicBezTo>
                  <a:cubicBezTo>
                    <a:pt x="418" y="501"/>
                    <a:pt x="425" y="495"/>
                    <a:pt x="433" y="489"/>
                  </a:cubicBezTo>
                  <a:cubicBezTo>
                    <a:pt x="448" y="477"/>
                    <a:pt x="460" y="463"/>
                    <a:pt x="469" y="448"/>
                  </a:cubicBezTo>
                  <a:cubicBezTo>
                    <a:pt x="470" y="447"/>
                    <a:pt x="471" y="445"/>
                    <a:pt x="472" y="443"/>
                  </a:cubicBezTo>
                  <a:cubicBezTo>
                    <a:pt x="484" y="422"/>
                    <a:pt x="490" y="398"/>
                    <a:pt x="492" y="372"/>
                  </a:cubicBezTo>
                  <a:cubicBezTo>
                    <a:pt x="492" y="369"/>
                    <a:pt x="492" y="365"/>
                    <a:pt x="493" y="362"/>
                  </a:cubicBezTo>
                  <a:cubicBezTo>
                    <a:pt x="493" y="357"/>
                    <a:pt x="493" y="353"/>
                    <a:pt x="493" y="348"/>
                  </a:cubicBezTo>
                  <a:cubicBezTo>
                    <a:pt x="493" y="342"/>
                    <a:pt x="492" y="336"/>
                    <a:pt x="492" y="330"/>
                  </a:cubicBezTo>
                  <a:cubicBezTo>
                    <a:pt x="492" y="329"/>
                    <a:pt x="493" y="328"/>
                    <a:pt x="493" y="326"/>
                  </a:cubicBezTo>
                  <a:cubicBezTo>
                    <a:pt x="497" y="329"/>
                    <a:pt x="501" y="332"/>
                    <a:pt x="504" y="335"/>
                  </a:cubicBezTo>
                  <a:cubicBezTo>
                    <a:pt x="507" y="338"/>
                    <a:pt x="509" y="340"/>
                    <a:pt x="512" y="343"/>
                  </a:cubicBezTo>
                  <a:cubicBezTo>
                    <a:pt x="514" y="344"/>
                    <a:pt x="516" y="345"/>
                    <a:pt x="517" y="347"/>
                  </a:cubicBezTo>
                  <a:cubicBezTo>
                    <a:pt x="518" y="347"/>
                    <a:pt x="519" y="348"/>
                    <a:pt x="519" y="348"/>
                  </a:cubicBezTo>
                  <a:cubicBezTo>
                    <a:pt x="525" y="352"/>
                    <a:pt x="531" y="355"/>
                    <a:pt x="537" y="357"/>
                  </a:cubicBezTo>
                  <a:cubicBezTo>
                    <a:pt x="543" y="359"/>
                    <a:pt x="548" y="360"/>
                    <a:pt x="554" y="361"/>
                  </a:cubicBezTo>
                  <a:cubicBezTo>
                    <a:pt x="576" y="364"/>
                    <a:pt x="597" y="367"/>
                    <a:pt x="621" y="370"/>
                  </a:cubicBezTo>
                  <a:cubicBezTo>
                    <a:pt x="621" y="366"/>
                    <a:pt x="621" y="362"/>
                    <a:pt x="621" y="358"/>
                  </a:cubicBezTo>
                  <a:cubicBezTo>
                    <a:pt x="619" y="339"/>
                    <a:pt x="621" y="321"/>
                    <a:pt x="627" y="304"/>
                  </a:cubicBezTo>
                  <a:cubicBezTo>
                    <a:pt x="627" y="303"/>
                    <a:pt x="627" y="303"/>
                    <a:pt x="627" y="302"/>
                  </a:cubicBezTo>
                  <a:cubicBezTo>
                    <a:pt x="628" y="300"/>
                    <a:pt x="628" y="299"/>
                    <a:pt x="629" y="297"/>
                  </a:cubicBezTo>
                  <a:cubicBezTo>
                    <a:pt x="633" y="284"/>
                    <a:pt x="638" y="271"/>
                    <a:pt x="642" y="259"/>
                  </a:cubicBezTo>
                  <a:cubicBezTo>
                    <a:pt x="647" y="244"/>
                    <a:pt x="649" y="230"/>
                    <a:pt x="649"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5" name="Freeform 9"/>
            <p:cNvSpPr/>
            <p:nvPr>
              <p:custDataLst>
                <p:tags r:id="rId6"/>
              </p:custDataLst>
            </p:nvPr>
          </p:nvSpPr>
          <p:spPr bwMode="auto">
            <a:xfrm>
              <a:off x="3298826" y="3111500"/>
              <a:ext cx="3517900" cy="1352550"/>
            </a:xfrm>
            <a:custGeom>
              <a:avLst/>
              <a:gdLst>
                <a:gd name="T0" fmla="*/ 937 w 937"/>
                <a:gd name="T1" fmla="*/ 228 h 360"/>
                <a:gd name="T2" fmla="*/ 898 w 937"/>
                <a:gd name="T3" fmla="*/ 187 h 360"/>
                <a:gd name="T4" fmla="*/ 850 w 937"/>
                <a:gd name="T5" fmla="*/ 178 h 360"/>
                <a:gd name="T6" fmla="*/ 799 w 937"/>
                <a:gd name="T7" fmla="*/ 179 h 360"/>
                <a:gd name="T8" fmla="*/ 735 w 937"/>
                <a:gd name="T9" fmla="*/ 189 h 360"/>
                <a:gd name="T10" fmla="*/ 663 w 937"/>
                <a:gd name="T11" fmla="*/ 204 h 360"/>
                <a:gd name="T12" fmla="*/ 521 w 937"/>
                <a:gd name="T13" fmla="*/ 212 h 360"/>
                <a:gd name="T14" fmla="*/ 505 w 937"/>
                <a:gd name="T15" fmla="*/ 211 h 360"/>
                <a:gd name="T16" fmla="*/ 400 w 937"/>
                <a:gd name="T17" fmla="*/ 190 h 360"/>
                <a:gd name="T18" fmla="*/ 382 w 937"/>
                <a:gd name="T19" fmla="*/ 183 h 360"/>
                <a:gd name="T20" fmla="*/ 270 w 937"/>
                <a:gd name="T21" fmla="*/ 108 h 360"/>
                <a:gd name="T22" fmla="*/ 198 w 937"/>
                <a:gd name="T23" fmla="*/ 38 h 360"/>
                <a:gd name="T24" fmla="*/ 119 w 937"/>
                <a:gd name="T25" fmla="*/ 1 h 360"/>
                <a:gd name="T26" fmla="*/ 89 w 937"/>
                <a:gd name="T27" fmla="*/ 0 h 360"/>
                <a:gd name="T28" fmla="*/ 25 w 937"/>
                <a:gd name="T29" fmla="*/ 12 h 360"/>
                <a:gd name="T30" fmla="*/ 0 w 937"/>
                <a:gd name="T31" fmla="*/ 33 h 360"/>
                <a:gd name="T32" fmla="*/ 22 w 937"/>
                <a:gd name="T33" fmla="*/ 98 h 360"/>
                <a:gd name="T34" fmla="*/ 84 w 937"/>
                <a:gd name="T35" fmla="*/ 178 h 360"/>
                <a:gd name="T36" fmla="*/ 112 w 937"/>
                <a:gd name="T37" fmla="*/ 194 h 360"/>
                <a:gd name="T38" fmla="*/ 151 w 937"/>
                <a:gd name="T39" fmla="*/ 146 h 360"/>
                <a:gd name="T40" fmla="*/ 203 w 937"/>
                <a:gd name="T41" fmla="*/ 169 h 360"/>
                <a:gd name="T42" fmla="*/ 217 w 937"/>
                <a:gd name="T43" fmla="*/ 197 h 360"/>
                <a:gd name="T44" fmla="*/ 223 w 937"/>
                <a:gd name="T45" fmla="*/ 209 h 360"/>
                <a:gd name="T46" fmla="*/ 249 w 937"/>
                <a:gd name="T47" fmla="*/ 234 h 360"/>
                <a:gd name="T48" fmla="*/ 294 w 937"/>
                <a:gd name="T49" fmla="*/ 228 h 360"/>
                <a:gd name="T50" fmla="*/ 307 w 937"/>
                <a:gd name="T51" fmla="*/ 257 h 360"/>
                <a:gd name="T52" fmla="*/ 321 w 937"/>
                <a:gd name="T53" fmla="*/ 284 h 360"/>
                <a:gd name="T54" fmla="*/ 403 w 937"/>
                <a:gd name="T55" fmla="*/ 287 h 360"/>
                <a:gd name="T56" fmla="*/ 436 w 937"/>
                <a:gd name="T57" fmla="*/ 273 h 360"/>
                <a:gd name="T58" fmla="*/ 445 w 937"/>
                <a:gd name="T59" fmla="*/ 271 h 360"/>
                <a:gd name="T60" fmla="*/ 467 w 937"/>
                <a:gd name="T61" fmla="*/ 270 h 360"/>
                <a:gd name="T62" fmla="*/ 520 w 937"/>
                <a:gd name="T63" fmla="*/ 310 h 360"/>
                <a:gd name="T64" fmla="*/ 545 w 937"/>
                <a:gd name="T65" fmla="*/ 332 h 360"/>
                <a:gd name="T66" fmla="*/ 647 w 937"/>
                <a:gd name="T67" fmla="*/ 338 h 360"/>
                <a:gd name="T68" fmla="*/ 662 w 937"/>
                <a:gd name="T69" fmla="*/ 324 h 360"/>
                <a:gd name="T70" fmla="*/ 683 w 937"/>
                <a:gd name="T71" fmla="*/ 320 h 360"/>
                <a:gd name="T72" fmla="*/ 699 w 937"/>
                <a:gd name="T73" fmla="*/ 329 h 360"/>
                <a:gd name="T74" fmla="*/ 783 w 937"/>
                <a:gd name="T75" fmla="*/ 323 h 360"/>
                <a:gd name="T76" fmla="*/ 822 w 937"/>
                <a:gd name="T77" fmla="*/ 298 h 360"/>
                <a:gd name="T78" fmla="*/ 864 w 937"/>
                <a:gd name="T79" fmla="*/ 252 h 360"/>
                <a:gd name="T80" fmla="*/ 871 w 937"/>
                <a:gd name="T81" fmla="*/ 2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7" h="360">
                  <a:moveTo>
                    <a:pt x="923" y="229"/>
                  </a:moveTo>
                  <a:cubicBezTo>
                    <a:pt x="927" y="229"/>
                    <a:pt x="932" y="228"/>
                    <a:pt x="937" y="228"/>
                  </a:cubicBezTo>
                  <a:cubicBezTo>
                    <a:pt x="937" y="217"/>
                    <a:pt x="931" y="212"/>
                    <a:pt x="926" y="207"/>
                  </a:cubicBezTo>
                  <a:cubicBezTo>
                    <a:pt x="918" y="198"/>
                    <a:pt x="909" y="190"/>
                    <a:pt x="898" y="187"/>
                  </a:cubicBezTo>
                  <a:cubicBezTo>
                    <a:pt x="883" y="183"/>
                    <a:pt x="869" y="179"/>
                    <a:pt x="854" y="179"/>
                  </a:cubicBezTo>
                  <a:cubicBezTo>
                    <a:pt x="853" y="178"/>
                    <a:pt x="852" y="178"/>
                    <a:pt x="850" y="178"/>
                  </a:cubicBezTo>
                  <a:cubicBezTo>
                    <a:pt x="847" y="178"/>
                    <a:pt x="844" y="178"/>
                    <a:pt x="841" y="178"/>
                  </a:cubicBezTo>
                  <a:cubicBezTo>
                    <a:pt x="827" y="177"/>
                    <a:pt x="813" y="178"/>
                    <a:pt x="799" y="179"/>
                  </a:cubicBezTo>
                  <a:cubicBezTo>
                    <a:pt x="796" y="179"/>
                    <a:pt x="793" y="179"/>
                    <a:pt x="790" y="179"/>
                  </a:cubicBezTo>
                  <a:cubicBezTo>
                    <a:pt x="772" y="181"/>
                    <a:pt x="753" y="184"/>
                    <a:pt x="735" y="189"/>
                  </a:cubicBezTo>
                  <a:cubicBezTo>
                    <a:pt x="715" y="194"/>
                    <a:pt x="695" y="198"/>
                    <a:pt x="675" y="202"/>
                  </a:cubicBezTo>
                  <a:cubicBezTo>
                    <a:pt x="671" y="202"/>
                    <a:pt x="667" y="203"/>
                    <a:pt x="663" y="204"/>
                  </a:cubicBezTo>
                  <a:cubicBezTo>
                    <a:pt x="619" y="211"/>
                    <a:pt x="575" y="214"/>
                    <a:pt x="530" y="212"/>
                  </a:cubicBezTo>
                  <a:cubicBezTo>
                    <a:pt x="527" y="212"/>
                    <a:pt x="524" y="212"/>
                    <a:pt x="521" y="212"/>
                  </a:cubicBezTo>
                  <a:cubicBezTo>
                    <a:pt x="518" y="212"/>
                    <a:pt x="516" y="212"/>
                    <a:pt x="513" y="212"/>
                  </a:cubicBezTo>
                  <a:cubicBezTo>
                    <a:pt x="511" y="211"/>
                    <a:pt x="508" y="211"/>
                    <a:pt x="505" y="211"/>
                  </a:cubicBezTo>
                  <a:cubicBezTo>
                    <a:pt x="505" y="211"/>
                    <a:pt x="505" y="211"/>
                    <a:pt x="505" y="211"/>
                  </a:cubicBezTo>
                  <a:cubicBezTo>
                    <a:pt x="469" y="209"/>
                    <a:pt x="434" y="202"/>
                    <a:pt x="400" y="190"/>
                  </a:cubicBezTo>
                  <a:cubicBezTo>
                    <a:pt x="396" y="189"/>
                    <a:pt x="392" y="187"/>
                    <a:pt x="388" y="186"/>
                  </a:cubicBezTo>
                  <a:cubicBezTo>
                    <a:pt x="386" y="185"/>
                    <a:pt x="384" y="184"/>
                    <a:pt x="382" y="183"/>
                  </a:cubicBezTo>
                  <a:cubicBezTo>
                    <a:pt x="355" y="172"/>
                    <a:pt x="330" y="159"/>
                    <a:pt x="307" y="141"/>
                  </a:cubicBezTo>
                  <a:cubicBezTo>
                    <a:pt x="294" y="131"/>
                    <a:pt x="281" y="120"/>
                    <a:pt x="270" y="108"/>
                  </a:cubicBezTo>
                  <a:cubicBezTo>
                    <a:pt x="258" y="95"/>
                    <a:pt x="246" y="83"/>
                    <a:pt x="234" y="71"/>
                  </a:cubicBezTo>
                  <a:cubicBezTo>
                    <a:pt x="222" y="60"/>
                    <a:pt x="210" y="49"/>
                    <a:pt x="198" y="38"/>
                  </a:cubicBezTo>
                  <a:cubicBezTo>
                    <a:pt x="193" y="34"/>
                    <a:pt x="188" y="30"/>
                    <a:pt x="182" y="26"/>
                  </a:cubicBezTo>
                  <a:cubicBezTo>
                    <a:pt x="162" y="13"/>
                    <a:pt x="141" y="5"/>
                    <a:pt x="119" y="1"/>
                  </a:cubicBezTo>
                  <a:cubicBezTo>
                    <a:pt x="116" y="1"/>
                    <a:pt x="113" y="1"/>
                    <a:pt x="111" y="0"/>
                  </a:cubicBezTo>
                  <a:cubicBezTo>
                    <a:pt x="104" y="0"/>
                    <a:pt x="96" y="0"/>
                    <a:pt x="89" y="0"/>
                  </a:cubicBezTo>
                  <a:cubicBezTo>
                    <a:pt x="82" y="0"/>
                    <a:pt x="76" y="0"/>
                    <a:pt x="70" y="0"/>
                  </a:cubicBezTo>
                  <a:cubicBezTo>
                    <a:pt x="53" y="1"/>
                    <a:pt x="38" y="4"/>
                    <a:pt x="25" y="12"/>
                  </a:cubicBezTo>
                  <a:cubicBezTo>
                    <a:pt x="23" y="13"/>
                    <a:pt x="21" y="14"/>
                    <a:pt x="19" y="15"/>
                  </a:cubicBezTo>
                  <a:cubicBezTo>
                    <a:pt x="12" y="20"/>
                    <a:pt x="6" y="26"/>
                    <a:pt x="0" y="33"/>
                  </a:cubicBezTo>
                  <a:cubicBezTo>
                    <a:pt x="3" y="50"/>
                    <a:pt x="10" y="71"/>
                    <a:pt x="19" y="91"/>
                  </a:cubicBezTo>
                  <a:cubicBezTo>
                    <a:pt x="20" y="93"/>
                    <a:pt x="21" y="95"/>
                    <a:pt x="22" y="98"/>
                  </a:cubicBezTo>
                  <a:cubicBezTo>
                    <a:pt x="32" y="119"/>
                    <a:pt x="44" y="139"/>
                    <a:pt x="55" y="152"/>
                  </a:cubicBezTo>
                  <a:cubicBezTo>
                    <a:pt x="63" y="161"/>
                    <a:pt x="73" y="170"/>
                    <a:pt x="84" y="178"/>
                  </a:cubicBezTo>
                  <a:cubicBezTo>
                    <a:pt x="86" y="179"/>
                    <a:pt x="88" y="180"/>
                    <a:pt x="89" y="182"/>
                  </a:cubicBezTo>
                  <a:cubicBezTo>
                    <a:pt x="97" y="186"/>
                    <a:pt x="104" y="191"/>
                    <a:pt x="112" y="194"/>
                  </a:cubicBezTo>
                  <a:cubicBezTo>
                    <a:pt x="116" y="179"/>
                    <a:pt x="123" y="166"/>
                    <a:pt x="135" y="156"/>
                  </a:cubicBezTo>
                  <a:cubicBezTo>
                    <a:pt x="140" y="151"/>
                    <a:pt x="146" y="148"/>
                    <a:pt x="151" y="146"/>
                  </a:cubicBezTo>
                  <a:cubicBezTo>
                    <a:pt x="154" y="145"/>
                    <a:pt x="156" y="145"/>
                    <a:pt x="158" y="144"/>
                  </a:cubicBezTo>
                  <a:cubicBezTo>
                    <a:pt x="175" y="142"/>
                    <a:pt x="192" y="150"/>
                    <a:pt x="203" y="169"/>
                  </a:cubicBezTo>
                  <a:cubicBezTo>
                    <a:pt x="208" y="178"/>
                    <a:pt x="212" y="187"/>
                    <a:pt x="217" y="196"/>
                  </a:cubicBezTo>
                  <a:cubicBezTo>
                    <a:pt x="217" y="197"/>
                    <a:pt x="217" y="197"/>
                    <a:pt x="217" y="197"/>
                  </a:cubicBezTo>
                  <a:cubicBezTo>
                    <a:pt x="218" y="199"/>
                    <a:pt x="219" y="201"/>
                    <a:pt x="220" y="202"/>
                  </a:cubicBezTo>
                  <a:cubicBezTo>
                    <a:pt x="221" y="205"/>
                    <a:pt x="222" y="207"/>
                    <a:pt x="223" y="209"/>
                  </a:cubicBezTo>
                  <a:cubicBezTo>
                    <a:pt x="224" y="210"/>
                    <a:pt x="225" y="212"/>
                    <a:pt x="226" y="213"/>
                  </a:cubicBezTo>
                  <a:cubicBezTo>
                    <a:pt x="234" y="224"/>
                    <a:pt x="241" y="231"/>
                    <a:pt x="249" y="234"/>
                  </a:cubicBezTo>
                  <a:cubicBezTo>
                    <a:pt x="256" y="236"/>
                    <a:pt x="264" y="235"/>
                    <a:pt x="277" y="232"/>
                  </a:cubicBezTo>
                  <a:cubicBezTo>
                    <a:pt x="282" y="231"/>
                    <a:pt x="287" y="230"/>
                    <a:pt x="294" y="228"/>
                  </a:cubicBezTo>
                  <a:cubicBezTo>
                    <a:pt x="297" y="236"/>
                    <a:pt x="300" y="243"/>
                    <a:pt x="303" y="250"/>
                  </a:cubicBezTo>
                  <a:cubicBezTo>
                    <a:pt x="304" y="252"/>
                    <a:pt x="306" y="255"/>
                    <a:pt x="307" y="257"/>
                  </a:cubicBezTo>
                  <a:cubicBezTo>
                    <a:pt x="308" y="260"/>
                    <a:pt x="309" y="262"/>
                    <a:pt x="310" y="264"/>
                  </a:cubicBezTo>
                  <a:cubicBezTo>
                    <a:pt x="313" y="271"/>
                    <a:pt x="317" y="278"/>
                    <a:pt x="321" y="284"/>
                  </a:cubicBezTo>
                  <a:cubicBezTo>
                    <a:pt x="336" y="306"/>
                    <a:pt x="350" y="310"/>
                    <a:pt x="372" y="302"/>
                  </a:cubicBezTo>
                  <a:cubicBezTo>
                    <a:pt x="383" y="298"/>
                    <a:pt x="392" y="292"/>
                    <a:pt x="403" y="287"/>
                  </a:cubicBezTo>
                  <a:cubicBezTo>
                    <a:pt x="412" y="283"/>
                    <a:pt x="421" y="278"/>
                    <a:pt x="431" y="274"/>
                  </a:cubicBezTo>
                  <a:cubicBezTo>
                    <a:pt x="433" y="274"/>
                    <a:pt x="434" y="273"/>
                    <a:pt x="436" y="273"/>
                  </a:cubicBezTo>
                  <a:cubicBezTo>
                    <a:pt x="437" y="273"/>
                    <a:pt x="438" y="272"/>
                    <a:pt x="438" y="272"/>
                  </a:cubicBezTo>
                  <a:cubicBezTo>
                    <a:pt x="441" y="272"/>
                    <a:pt x="443" y="271"/>
                    <a:pt x="445" y="271"/>
                  </a:cubicBezTo>
                  <a:cubicBezTo>
                    <a:pt x="448" y="270"/>
                    <a:pt x="452" y="270"/>
                    <a:pt x="455" y="270"/>
                  </a:cubicBezTo>
                  <a:cubicBezTo>
                    <a:pt x="459" y="270"/>
                    <a:pt x="463" y="270"/>
                    <a:pt x="467" y="270"/>
                  </a:cubicBezTo>
                  <a:cubicBezTo>
                    <a:pt x="475" y="269"/>
                    <a:pt x="482" y="273"/>
                    <a:pt x="489" y="279"/>
                  </a:cubicBezTo>
                  <a:cubicBezTo>
                    <a:pt x="499" y="290"/>
                    <a:pt x="509" y="300"/>
                    <a:pt x="520" y="310"/>
                  </a:cubicBezTo>
                  <a:cubicBezTo>
                    <a:pt x="526" y="316"/>
                    <a:pt x="533" y="322"/>
                    <a:pt x="540" y="328"/>
                  </a:cubicBezTo>
                  <a:cubicBezTo>
                    <a:pt x="541" y="329"/>
                    <a:pt x="543" y="330"/>
                    <a:pt x="545" y="332"/>
                  </a:cubicBezTo>
                  <a:cubicBezTo>
                    <a:pt x="548" y="334"/>
                    <a:pt x="551" y="337"/>
                    <a:pt x="555" y="339"/>
                  </a:cubicBezTo>
                  <a:cubicBezTo>
                    <a:pt x="587" y="360"/>
                    <a:pt x="620" y="359"/>
                    <a:pt x="647" y="338"/>
                  </a:cubicBezTo>
                  <a:cubicBezTo>
                    <a:pt x="649" y="337"/>
                    <a:pt x="650" y="336"/>
                    <a:pt x="652" y="334"/>
                  </a:cubicBezTo>
                  <a:cubicBezTo>
                    <a:pt x="655" y="331"/>
                    <a:pt x="659" y="328"/>
                    <a:pt x="662" y="324"/>
                  </a:cubicBezTo>
                  <a:cubicBezTo>
                    <a:pt x="664" y="321"/>
                    <a:pt x="667" y="318"/>
                    <a:pt x="670" y="314"/>
                  </a:cubicBezTo>
                  <a:cubicBezTo>
                    <a:pt x="674" y="316"/>
                    <a:pt x="679" y="317"/>
                    <a:pt x="683" y="320"/>
                  </a:cubicBezTo>
                  <a:cubicBezTo>
                    <a:pt x="686" y="322"/>
                    <a:pt x="689" y="324"/>
                    <a:pt x="693" y="326"/>
                  </a:cubicBezTo>
                  <a:cubicBezTo>
                    <a:pt x="695" y="327"/>
                    <a:pt x="697" y="328"/>
                    <a:pt x="699" y="329"/>
                  </a:cubicBezTo>
                  <a:cubicBezTo>
                    <a:pt x="723" y="340"/>
                    <a:pt x="748" y="340"/>
                    <a:pt x="773" y="328"/>
                  </a:cubicBezTo>
                  <a:cubicBezTo>
                    <a:pt x="777" y="327"/>
                    <a:pt x="780" y="325"/>
                    <a:pt x="783" y="323"/>
                  </a:cubicBezTo>
                  <a:cubicBezTo>
                    <a:pt x="785" y="322"/>
                    <a:pt x="787" y="321"/>
                    <a:pt x="789" y="320"/>
                  </a:cubicBezTo>
                  <a:cubicBezTo>
                    <a:pt x="801" y="313"/>
                    <a:pt x="812" y="306"/>
                    <a:pt x="822" y="298"/>
                  </a:cubicBezTo>
                  <a:cubicBezTo>
                    <a:pt x="827" y="294"/>
                    <a:pt x="831" y="288"/>
                    <a:pt x="835" y="283"/>
                  </a:cubicBezTo>
                  <a:cubicBezTo>
                    <a:pt x="844" y="272"/>
                    <a:pt x="853" y="261"/>
                    <a:pt x="864" y="252"/>
                  </a:cubicBezTo>
                  <a:cubicBezTo>
                    <a:pt x="866" y="251"/>
                    <a:pt x="868" y="250"/>
                    <a:pt x="869" y="248"/>
                  </a:cubicBezTo>
                  <a:cubicBezTo>
                    <a:pt x="870" y="248"/>
                    <a:pt x="871" y="247"/>
                    <a:pt x="871" y="247"/>
                  </a:cubicBezTo>
                  <a:cubicBezTo>
                    <a:pt x="887" y="236"/>
                    <a:pt x="904" y="229"/>
                    <a:pt x="92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6" name="Freeform 10"/>
            <p:cNvSpPr/>
            <p:nvPr>
              <p:custDataLst>
                <p:tags r:id="rId7"/>
              </p:custDataLst>
            </p:nvPr>
          </p:nvSpPr>
          <p:spPr bwMode="auto">
            <a:xfrm>
              <a:off x="3114676" y="268288"/>
              <a:ext cx="1895475" cy="2859088"/>
            </a:xfrm>
            <a:custGeom>
              <a:avLst/>
              <a:gdLst>
                <a:gd name="T0" fmla="*/ 34 w 505"/>
                <a:gd name="T1" fmla="*/ 185 h 761"/>
                <a:gd name="T2" fmla="*/ 5 w 505"/>
                <a:gd name="T3" fmla="*/ 257 h 761"/>
                <a:gd name="T4" fmla="*/ 6 w 505"/>
                <a:gd name="T5" fmla="*/ 307 h 761"/>
                <a:gd name="T6" fmla="*/ 37 w 505"/>
                <a:gd name="T7" fmla="*/ 408 h 761"/>
                <a:gd name="T8" fmla="*/ 29 w 505"/>
                <a:gd name="T9" fmla="*/ 422 h 761"/>
                <a:gd name="T10" fmla="*/ 0 w 505"/>
                <a:gd name="T11" fmla="*/ 436 h 761"/>
                <a:gd name="T12" fmla="*/ 10 w 505"/>
                <a:gd name="T13" fmla="*/ 454 h 761"/>
                <a:gd name="T14" fmla="*/ 19 w 505"/>
                <a:gd name="T15" fmla="*/ 473 h 761"/>
                <a:gd name="T16" fmla="*/ 48 w 505"/>
                <a:gd name="T17" fmla="*/ 567 h 761"/>
                <a:gd name="T18" fmla="*/ 84 w 505"/>
                <a:gd name="T19" fmla="*/ 620 h 761"/>
                <a:gd name="T20" fmla="*/ 119 w 505"/>
                <a:gd name="T21" fmla="*/ 656 h 761"/>
                <a:gd name="T22" fmla="*/ 179 w 505"/>
                <a:gd name="T23" fmla="*/ 705 h 761"/>
                <a:gd name="T24" fmla="*/ 202 w 505"/>
                <a:gd name="T25" fmla="*/ 724 h 761"/>
                <a:gd name="T26" fmla="*/ 255 w 505"/>
                <a:gd name="T27" fmla="*/ 761 h 761"/>
                <a:gd name="T28" fmla="*/ 220 w 505"/>
                <a:gd name="T29" fmla="*/ 706 h 761"/>
                <a:gd name="T30" fmla="*/ 207 w 505"/>
                <a:gd name="T31" fmla="*/ 684 h 761"/>
                <a:gd name="T32" fmla="*/ 176 w 505"/>
                <a:gd name="T33" fmla="*/ 599 h 761"/>
                <a:gd name="T34" fmla="*/ 168 w 505"/>
                <a:gd name="T35" fmla="*/ 570 h 761"/>
                <a:gd name="T36" fmla="*/ 158 w 505"/>
                <a:gd name="T37" fmla="*/ 523 h 761"/>
                <a:gd name="T38" fmla="*/ 145 w 505"/>
                <a:gd name="T39" fmla="*/ 480 h 761"/>
                <a:gd name="T40" fmla="*/ 136 w 505"/>
                <a:gd name="T41" fmla="*/ 460 h 761"/>
                <a:gd name="T42" fmla="*/ 157 w 505"/>
                <a:gd name="T43" fmla="*/ 468 h 761"/>
                <a:gd name="T44" fmla="*/ 172 w 505"/>
                <a:gd name="T45" fmla="*/ 466 h 761"/>
                <a:gd name="T46" fmla="*/ 164 w 505"/>
                <a:gd name="T47" fmla="*/ 451 h 761"/>
                <a:gd name="T48" fmla="*/ 149 w 505"/>
                <a:gd name="T49" fmla="*/ 391 h 761"/>
                <a:gd name="T50" fmla="*/ 150 w 505"/>
                <a:gd name="T51" fmla="*/ 349 h 761"/>
                <a:gd name="T52" fmla="*/ 147 w 505"/>
                <a:gd name="T53" fmla="*/ 317 h 761"/>
                <a:gd name="T54" fmla="*/ 131 w 505"/>
                <a:gd name="T55" fmla="*/ 281 h 761"/>
                <a:gd name="T56" fmla="*/ 167 w 505"/>
                <a:gd name="T57" fmla="*/ 267 h 761"/>
                <a:gd name="T58" fmla="*/ 175 w 505"/>
                <a:gd name="T59" fmla="*/ 262 h 761"/>
                <a:gd name="T60" fmla="*/ 207 w 505"/>
                <a:gd name="T61" fmla="*/ 202 h 761"/>
                <a:gd name="T62" fmla="*/ 223 w 505"/>
                <a:gd name="T63" fmla="*/ 202 h 761"/>
                <a:gd name="T64" fmla="*/ 258 w 505"/>
                <a:gd name="T65" fmla="*/ 207 h 761"/>
                <a:gd name="T66" fmla="*/ 297 w 505"/>
                <a:gd name="T67" fmla="*/ 195 h 761"/>
                <a:gd name="T68" fmla="*/ 362 w 505"/>
                <a:gd name="T69" fmla="*/ 160 h 761"/>
                <a:gd name="T70" fmla="*/ 433 w 505"/>
                <a:gd name="T71" fmla="*/ 156 h 761"/>
                <a:gd name="T72" fmla="*/ 461 w 505"/>
                <a:gd name="T73" fmla="*/ 166 h 761"/>
                <a:gd name="T74" fmla="*/ 486 w 505"/>
                <a:gd name="T75" fmla="*/ 188 h 761"/>
                <a:gd name="T76" fmla="*/ 504 w 505"/>
                <a:gd name="T77" fmla="*/ 150 h 761"/>
                <a:gd name="T78" fmla="*/ 503 w 505"/>
                <a:gd name="T79" fmla="*/ 124 h 761"/>
                <a:gd name="T80" fmla="*/ 486 w 505"/>
                <a:gd name="T81" fmla="*/ 88 h 761"/>
                <a:gd name="T82" fmla="*/ 430 w 505"/>
                <a:gd name="T83" fmla="*/ 37 h 761"/>
                <a:gd name="T84" fmla="*/ 379 w 505"/>
                <a:gd name="T85" fmla="*/ 19 h 761"/>
                <a:gd name="T86" fmla="*/ 341 w 505"/>
                <a:gd name="T87" fmla="*/ 0 h 761"/>
                <a:gd name="T88" fmla="*/ 278 w 505"/>
                <a:gd name="T89" fmla="*/ 66 h 761"/>
                <a:gd name="T90" fmla="*/ 271 w 505"/>
                <a:gd name="T91" fmla="*/ 90 h 761"/>
                <a:gd name="T92" fmla="*/ 248 w 505"/>
                <a:gd name="T93" fmla="*/ 94 h 761"/>
                <a:gd name="T94" fmla="*/ 225 w 505"/>
                <a:gd name="T95" fmla="*/ 89 h 761"/>
                <a:gd name="T96" fmla="*/ 158 w 505"/>
                <a:gd name="T97" fmla="*/ 99 h 761"/>
                <a:gd name="T98" fmla="*/ 121 w 505"/>
                <a:gd name="T99" fmla="*/ 131 h 761"/>
                <a:gd name="T100" fmla="*/ 88 w 505"/>
                <a:gd name="T101" fmla="*/ 179 h 761"/>
                <a:gd name="T102" fmla="*/ 84 w 505"/>
                <a:gd name="T103" fmla="*/ 18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761">
                  <a:moveTo>
                    <a:pt x="56" y="190"/>
                  </a:moveTo>
                  <a:cubicBezTo>
                    <a:pt x="49" y="188"/>
                    <a:pt x="42" y="187"/>
                    <a:pt x="34" y="185"/>
                  </a:cubicBezTo>
                  <a:cubicBezTo>
                    <a:pt x="18" y="204"/>
                    <a:pt x="9" y="225"/>
                    <a:pt x="6" y="249"/>
                  </a:cubicBezTo>
                  <a:cubicBezTo>
                    <a:pt x="6" y="251"/>
                    <a:pt x="6" y="254"/>
                    <a:pt x="5" y="257"/>
                  </a:cubicBezTo>
                  <a:cubicBezTo>
                    <a:pt x="5" y="261"/>
                    <a:pt x="5" y="264"/>
                    <a:pt x="5" y="268"/>
                  </a:cubicBezTo>
                  <a:cubicBezTo>
                    <a:pt x="5" y="281"/>
                    <a:pt x="5" y="294"/>
                    <a:pt x="6" y="307"/>
                  </a:cubicBezTo>
                  <a:cubicBezTo>
                    <a:pt x="6" y="310"/>
                    <a:pt x="7" y="313"/>
                    <a:pt x="7" y="315"/>
                  </a:cubicBezTo>
                  <a:cubicBezTo>
                    <a:pt x="11" y="348"/>
                    <a:pt x="19" y="379"/>
                    <a:pt x="37" y="408"/>
                  </a:cubicBezTo>
                  <a:cubicBezTo>
                    <a:pt x="38" y="410"/>
                    <a:pt x="38" y="413"/>
                    <a:pt x="39" y="418"/>
                  </a:cubicBezTo>
                  <a:cubicBezTo>
                    <a:pt x="36" y="419"/>
                    <a:pt x="33" y="421"/>
                    <a:pt x="29" y="422"/>
                  </a:cubicBezTo>
                  <a:cubicBezTo>
                    <a:pt x="27" y="423"/>
                    <a:pt x="25" y="424"/>
                    <a:pt x="23" y="425"/>
                  </a:cubicBezTo>
                  <a:cubicBezTo>
                    <a:pt x="15" y="429"/>
                    <a:pt x="8" y="432"/>
                    <a:pt x="0" y="436"/>
                  </a:cubicBezTo>
                  <a:cubicBezTo>
                    <a:pt x="3" y="442"/>
                    <a:pt x="6" y="446"/>
                    <a:pt x="9" y="451"/>
                  </a:cubicBezTo>
                  <a:cubicBezTo>
                    <a:pt x="9" y="452"/>
                    <a:pt x="10" y="453"/>
                    <a:pt x="10" y="454"/>
                  </a:cubicBezTo>
                  <a:cubicBezTo>
                    <a:pt x="11" y="456"/>
                    <a:pt x="12" y="458"/>
                    <a:pt x="13" y="460"/>
                  </a:cubicBezTo>
                  <a:cubicBezTo>
                    <a:pt x="16" y="464"/>
                    <a:pt x="18" y="469"/>
                    <a:pt x="19" y="473"/>
                  </a:cubicBezTo>
                  <a:cubicBezTo>
                    <a:pt x="25" y="492"/>
                    <a:pt x="30" y="511"/>
                    <a:pt x="34" y="530"/>
                  </a:cubicBezTo>
                  <a:cubicBezTo>
                    <a:pt x="38" y="543"/>
                    <a:pt x="42" y="555"/>
                    <a:pt x="48" y="567"/>
                  </a:cubicBezTo>
                  <a:cubicBezTo>
                    <a:pt x="49" y="569"/>
                    <a:pt x="50" y="571"/>
                    <a:pt x="51" y="574"/>
                  </a:cubicBezTo>
                  <a:cubicBezTo>
                    <a:pt x="59" y="591"/>
                    <a:pt x="70" y="606"/>
                    <a:pt x="84" y="620"/>
                  </a:cubicBezTo>
                  <a:cubicBezTo>
                    <a:pt x="94" y="631"/>
                    <a:pt x="104" y="642"/>
                    <a:pt x="114" y="652"/>
                  </a:cubicBezTo>
                  <a:cubicBezTo>
                    <a:pt x="116" y="653"/>
                    <a:pt x="118" y="655"/>
                    <a:pt x="119" y="656"/>
                  </a:cubicBezTo>
                  <a:cubicBezTo>
                    <a:pt x="132" y="669"/>
                    <a:pt x="146" y="680"/>
                    <a:pt x="161" y="689"/>
                  </a:cubicBezTo>
                  <a:cubicBezTo>
                    <a:pt x="168" y="693"/>
                    <a:pt x="173" y="699"/>
                    <a:pt x="179" y="705"/>
                  </a:cubicBezTo>
                  <a:cubicBezTo>
                    <a:pt x="185" y="710"/>
                    <a:pt x="191" y="715"/>
                    <a:pt x="197" y="720"/>
                  </a:cubicBezTo>
                  <a:cubicBezTo>
                    <a:pt x="199" y="722"/>
                    <a:pt x="200" y="723"/>
                    <a:pt x="202" y="724"/>
                  </a:cubicBezTo>
                  <a:cubicBezTo>
                    <a:pt x="211" y="732"/>
                    <a:pt x="220" y="740"/>
                    <a:pt x="229" y="748"/>
                  </a:cubicBezTo>
                  <a:cubicBezTo>
                    <a:pt x="237" y="754"/>
                    <a:pt x="245" y="759"/>
                    <a:pt x="255" y="761"/>
                  </a:cubicBezTo>
                  <a:cubicBezTo>
                    <a:pt x="253" y="757"/>
                    <a:pt x="251" y="753"/>
                    <a:pt x="248" y="749"/>
                  </a:cubicBezTo>
                  <a:cubicBezTo>
                    <a:pt x="239" y="735"/>
                    <a:pt x="229" y="721"/>
                    <a:pt x="220" y="706"/>
                  </a:cubicBezTo>
                  <a:cubicBezTo>
                    <a:pt x="219" y="704"/>
                    <a:pt x="218" y="703"/>
                    <a:pt x="217" y="701"/>
                  </a:cubicBezTo>
                  <a:cubicBezTo>
                    <a:pt x="213" y="695"/>
                    <a:pt x="210" y="690"/>
                    <a:pt x="207" y="684"/>
                  </a:cubicBezTo>
                  <a:cubicBezTo>
                    <a:pt x="199" y="669"/>
                    <a:pt x="192" y="653"/>
                    <a:pt x="187" y="636"/>
                  </a:cubicBezTo>
                  <a:cubicBezTo>
                    <a:pt x="183" y="624"/>
                    <a:pt x="180" y="612"/>
                    <a:pt x="176" y="599"/>
                  </a:cubicBezTo>
                  <a:cubicBezTo>
                    <a:pt x="175" y="597"/>
                    <a:pt x="175" y="595"/>
                    <a:pt x="174" y="592"/>
                  </a:cubicBezTo>
                  <a:cubicBezTo>
                    <a:pt x="172" y="585"/>
                    <a:pt x="170" y="577"/>
                    <a:pt x="168" y="570"/>
                  </a:cubicBezTo>
                  <a:cubicBezTo>
                    <a:pt x="167" y="566"/>
                    <a:pt x="166" y="562"/>
                    <a:pt x="165" y="558"/>
                  </a:cubicBezTo>
                  <a:cubicBezTo>
                    <a:pt x="162" y="546"/>
                    <a:pt x="160" y="535"/>
                    <a:pt x="158" y="523"/>
                  </a:cubicBezTo>
                  <a:cubicBezTo>
                    <a:pt x="156" y="513"/>
                    <a:pt x="153" y="502"/>
                    <a:pt x="150" y="491"/>
                  </a:cubicBezTo>
                  <a:cubicBezTo>
                    <a:pt x="148" y="487"/>
                    <a:pt x="147" y="483"/>
                    <a:pt x="145" y="480"/>
                  </a:cubicBezTo>
                  <a:cubicBezTo>
                    <a:pt x="144" y="478"/>
                    <a:pt x="143" y="475"/>
                    <a:pt x="142" y="473"/>
                  </a:cubicBezTo>
                  <a:cubicBezTo>
                    <a:pt x="140" y="469"/>
                    <a:pt x="138" y="465"/>
                    <a:pt x="136" y="460"/>
                  </a:cubicBezTo>
                  <a:cubicBezTo>
                    <a:pt x="142" y="460"/>
                    <a:pt x="146" y="462"/>
                    <a:pt x="151" y="465"/>
                  </a:cubicBezTo>
                  <a:cubicBezTo>
                    <a:pt x="153" y="466"/>
                    <a:pt x="155" y="467"/>
                    <a:pt x="157" y="468"/>
                  </a:cubicBezTo>
                  <a:cubicBezTo>
                    <a:pt x="163" y="472"/>
                    <a:pt x="169" y="476"/>
                    <a:pt x="176" y="477"/>
                  </a:cubicBezTo>
                  <a:cubicBezTo>
                    <a:pt x="174" y="472"/>
                    <a:pt x="174" y="469"/>
                    <a:pt x="172" y="466"/>
                  </a:cubicBezTo>
                  <a:cubicBezTo>
                    <a:pt x="170" y="463"/>
                    <a:pt x="169" y="460"/>
                    <a:pt x="167" y="457"/>
                  </a:cubicBezTo>
                  <a:cubicBezTo>
                    <a:pt x="166" y="455"/>
                    <a:pt x="165" y="453"/>
                    <a:pt x="164" y="451"/>
                  </a:cubicBezTo>
                  <a:cubicBezTo>
                    <a:pt x="157" y="435"/>
                    <a:pt x="152" y="418"/>
                    <a:pt x="150" y="401"/>
                  </a:cubicBezTo>
                  <a:cubicBezTo>
                    <a:pt x="149" y="397"/>
                    <a:pt x="149" y="394"/>
                    <a:pt x="149" y="391"/>
                  </a:cubicBezTo>
                  <a:cubicBezTo>
                    <a:pt x="148" y="382"/>
                    <a:pt x="148" y="374"/>
                    <a:pt x="149" y="366"/>
                  </a:cubicBezTo>
                  <a:cubicBezTo>
                    <a:pt x="149" y="360"/>
                    <a:pt x="149" y="355"/>
                    <a:pt x="150" y="349"/>
                  </a:cubicBezTo>
                  <a:cubicBezTo>
                    <a:pt x="151" y="341"/>
                    <a:pt x="150" y="333"/>
                    <a:pt x="149" y="325"/>
                  </a:cubicBezTo>
                  <a:cubicBezTo>
                    <a:pt x="149" y="322"/>
                    <a:pt x="148" y="320"/>
                    <a:pt x="147" y="317"/>
                  </a:cubicBezTo>
                  <a:cubicBezTo>
                    <a:pt x="145" y="309"/>
                    <a:pt x="142" y="301"/>
                    <a:pt x="138" y="294"/>
                  </a:cubicBezTo>
                  <a:cubicBezTo>
                    <a:pt x="136" y="290"/>
                    <a:pt x="134" y="286"/>
                    <a:pt x="131" y="281"/>
                  </a:cubicBezTo>
                  <a:cubicBezTo>
                    <a:pt x="139" y="278"/>
                    <a:pt x="147" y="276"/>
                    <a:pt x="154" y="273"/>
                  </a:cubicBezTo>
                  <a:cubicBezTo>
                    <a:pt x="159" y="272"/>
                    <a:pt x="163" y="269"/>
                    <a:pt x="167" y="267"/>
                  </a:cubicBezTo>
                  <a:cubicBezTo>
                    <a:pt x="169" y="266"/>
                    <a:pt x="171" y="265"/>
                    <a:pt x="173" y="264"/>
                  </a:cubicBezTo>
                  <a:cubicBezTo>
                    <a:pt x="174" y="263"/>
                    <a:pt x="175" y="263"/>
                    <a:pt x="175" y="262"/>
                  </a:cubicBezTo>
                  <a:cubicBezTo>
                    <a:pt x="195" y="252"/>
                    <a:pt x="206" y="235"/>
                    <a:pt x="206" y="210"/>
                  </a:cubicBezTo>
                  <a:cubicBezTo>
                    <a:pt x="206" y="207"/>
                    <a:pt x="207" y="205"/>
                    <a:pt x="207" y="202"/>
                  </a:cubicBezTo>
                  <a:cubicBezTo>
                    <a:pt x="207" y="201"/>
                    <a:pt x="208" y="201"/>
                    <a:pt x="210" y="199"/>
                  </a:cubicBezTo>
                  <a:cubicBezTo>
                    <a:pt x="214" y="200"/>
                    <a:pt x="218" y="201"/>
                    <a:pt x="223" y="202"/>
                  </a:cubicBezTo>
                  <a:cubicBezTo>
                    <a:pt x="234" y="204"/>
                    <a:pt x="246" y="206"/>
                    <a:pt x="257" y="207"/>
                  </a:cubicBezTo>
                  <a:cubicBezTo>
                    <a:pt x="257" y="207"/>
                    <a:pt x="257" y="207"/>
                    <a:pt x="258" y="207"/>
                  </a:cubicBezTo>
                  <a:cubicBezTo>
                    <a:pt x="261" y="208"/>
                    <a:pt x="265" y="208"/>
                    <a:pt x="268" y="208"/>
                  </a:cubicBezTo>
                  <a:cubicBezTo>
                    <a:pt x="279" y="207"/>
                    <a:pt x="289" y="204"/>
                    <a:pt x="297" y="195"/>
                  </a:cubicBezTo>
                  <a:cubicBezTo>
                    <a:pt x="298" y="194"/>
                    <a:pt x="300" y="193"/>
                    <a:pt x="301" y="192"/>
                  </a:cubicBezTo>
                  <a:cubicBezTo>
                    <a:pt x="320" y="175"/>
                    <a:pt x="340" y="165"/>
                    <a:pt x="362" y="160"/>
                  </a:cubicBezTo>
                  <a:cubicBezTo>
                    <a:pt x="365" y="159"/>
                    <a:pt x="367" y="159"/>
                    <a:pt x="370" y="158"/>
                  </a:cubicBezTo>
                  <a:cubicBezTo>
                    <a:pt x="390" y="154"/>
                    <a:pt x="411" y="154"/>
                    <a:pt x="433" y="156"/>
                  </a:cubicBezTo>
                  <a:cubicBezTo>
                    <a:pt x="441" y="157"/>
                    <a:pt x="448" y="159"/>
                    <a:pt x="455" y="162"/>
                  </a:cubicBezTo>
                  <a:cubicBezTo>
                    <a:pt x="457" y="163"/>
                    <a:pt x="459" y="164"/>
                    <a:pt x="461" y="166"/>
                  </a:cubicBezTo>
                  <a:cubicBezTo>
                    <a:pt x="465" y="168"/>
                    <a:pt x="470" y="172"/>
                    <a:pt x="474" y="175"/>
                  </a:cubicBezTo>
                  <a:cubicBezTo>
                    <a:pt x="478" y="179"/>
                    <a:pt x="481" y="183"/>
                    <a:pt x="486" y="188"/>
                  </a:cubicBezTo>
                  <a:cubicBezTo>
                    <a:pt x="489" y="185"/>
                    <a:pt x="492" y="183"/>
                    <a:pt x="494" y="179"/>
                  </a:cubicBezTo>
                  <a:cubicBezTo>
                    <a:pt x="499" y="170"/>
                    <a:pt x="503" y="160"/>
                    <a:pt x="504" y="150"/>
                  </a:cubicBezTo>
                  <a:cubicBezTo>
                    <a:pt x="504" y="147"/>
                    <a:pt x="504" y="144"/>
                    <a:pt x="504" y="141"/>
                  </a:cubicBezTo>
                  <a:cubicBezTo>
                    <a:pt x="505" y="136"/>
                    <a:pt x="504" y="130"/>
                    <a:pt x="503" y="124"/>
                  </a:cubicBezTo>
                  <a:cubicBezTo>
                    <a:pt x="502" y="121"/>
                    <a:pt x="502" y="119"/>
                    <a:pt x="501" y="116"/>
                  </a:cubicBezTo>
                  <a:cubicBezTo>
                    <a:pt x="498" y="106"/>
                    <a:pt x="493" y="97"/>
                    <a:pt x="486" y="88"/>
                  </a:cubicBezTo>
                  <a:cubicBezTo>
                    <a:pt x="470" y="69"/>
                    <a:pt x="454" y="53"/>
                    <a:pt x="435" y="40"/>
                  </a:cubicBezTo>
                  <a:cubicBezTo>
                    <a:pt x="433" y="39"/>
                    <a:pt x="431" y="38"/>
                    <a:pt x="430" y="37"/>
                  </a:cubicBezTo>
                  <a:cubicBezTo>
                    <a:pt x="415" y="28"/>
                    <a:pt x="399" y="22"/>
                    <a:pt x="382" y="19"/>
                  </a:cubicBezTo>
                  <a:cubicBezTo>
                    <a:pt x="381" y="19"/>
                    <a:pt x="380" y="19"/>
                    <a:pt x="379" y="19"/>
                  </a:cubicBezTo>
                  <a:cubicBezTo>
                    <a:pt x="376" y="19"/>
                    <a:pt x="373" y="18"/>
                    <a:pt x="370" y="17"/>
                  </a:cubicBezTo>
                  <a:cubicBezTo>
                    <a:pt x="360" y="15"/>
                    <a:pt x="350" y="10"/>
                    <a:pt x="341" y="0"/>
                  </a:cubicBezTo>
                  <a:cubicBezTo>
                    <a:pt x="327" y="12"/>
                    <a:pt x="315" y="22"/>
                    <a:pt x="303" y="33"/>
                  </a:cubicBezTo>
                  <a:cubicBezTo>
                    <a:pt x="292" y="42"/>
                    <a:pt x="283" y="53"/>
                    <a:pt x="278" y="66"/>
                  </a:cubicBezTo>
                  <a:cubicBezTo>
                    <a:pt x="277" y="68"/>
                    <a:pt x="276" y="71"/>
                    <a:pt x="275" y="73"/>
                  </a:cubicBezTo>
                  <a:cubicBezTo>
                    <a:pt x="273" y="78"/>
                    <a:pt x="272" y="84"/>
                    <a:pt x="271" y="90"/>
                  </a:cubicBezTo>
                  <a:cubicBezTo>
                    <a:pt x="270" y="93"/>
                    <a:pt x="269" y="96"/>
                    <a:pt x="268" y="101"/>
                  </a:cubicBezTo>
                  <a:cubicBezTo>
                    <a:pt x="261" y="98"/>
                    <a:pt x="254" y="96"/>
                    <a:pt x="248" y="94"/>
                  </a:cubicBezTo>
                  <a:cubicBezTo>
                    <a:pt x="243" y="93"/>
                    <a:pt x="238" y="91"/>
                    <a:pt x="233" y="90"/>
                  </a:cubicBezTo>
                  <a:cubicBezTo>
                    <a:pt x="230" y="90"/>
                    <a:pt x="228" y="89"/>
                    <a:pt x="225" y="89"/>
                  </a:cubicBezTo>
                  <a:cubicBezTo>
                    <a:pt x="216" y="88"/>
                    <a:pt x="206" y="88"/>
                    <a:pt x="197" y="89"/>
                  </a:cubicBezTo>
                  <a:cubicBezTo>
                    <a:pt x="183" y="90"/>
                    <a:pt x="170" y="93"/>
                    <a:pt x="158" y="99"/>
                  </a:cubicBezTo>
                  <a:cubicBezTo>
                    <a:pt x="156" y="100"/>
                    <a:pt x="154" y="101"/>
                    <a:pt x="152" y="102"/>
                  </a:cubicBezTo>
                  <a:cubicBezTo>
                    <a:pt x="140" y="109"/>
                    <a:pt x="130" y="118"/>
                    <a:pt x="121" y="131"/>
                  </a:cubicBezTo>
                  <a:cubicBezTo>
                    <a:pt x="115" y="141"/>
                    <a:pt x="108" y="151"/>
                    <a:pt x="101" y="160"/>
                  </a:cubicBezTo>
                  <a:cubicBezTo>
                    <a:pt x="97" y="167"/>
                    <a:pt x="93" y="173"/>
                    <a:pt x="88" y="179"/>
                  </a:cubicBezTo>
                  <a:cubicBezTo>
                    <a:pt x="88" y="179"/>
                    <a:pt x="88" y="179"/>
                    <a:pt x="88" y="180"/>
                  </a:cubicBezTo>
                  <a:cubicBezTo>
                    <a:pt x="87" y="181"/>
                    <a:pt x="85" y="183"/>
                    <a:pt x="84" y="184"/>
                  </a:cubicBezTo>
                  <a:cubicBezTo>
                    <a:pt x="76" y="191"/>
                    <a:pt x="67" y="193"/>
                    <a:pt x="5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7" name="Freeform 11"/>
            <p:cNvSpPr/>
            <p:nvPr>
              <p:custDataLst>
                <p:tags r:id="rId8"/>
              </p:custDataLst>
            </p:nvPr>
          </p:nvSpPr>
          <p:spPr bwMode="auto">
            <a:xfrm>
              <a:off x="5595938" y="2135188"/>
              <a:ext cx="1071563" cy="1697038"/>
            </a:xfrm>
            <a:custGeom>
              <a:avLst/>
              <a:gdLst>
                <a:gd name="T0" fmla="*/ 193 w 285"/>
                <a:gd name="T1" fmla="*/ 95 h 452"/>
                <a:gd name="T2" fmla="*/ 158 w 285"/>
                <a:gd name="T3" fmla="*/ 66 h 452"/>
                <a:gd name="T4" fmla="*/ 152 w 285"/>
                <a:gd name="T5" fmla="*/ 62 h 452"/>
                <a:gd name="T6" fmla="*/ 143 w 285"/>
                <a:gd name="T7" fmla="*/ 56 h 452"/>
                <a:gd name="T8" fmla="*/ 84 w 285"/>
                <a:gd name="T9" fmla="*/ 9 h 452"/>
                <a:gd name="T10" fmla="*/ 71 w 285"/>
                <a:gd name="T11" fmla="*/ 2 h 452"/>
                <a:gd name="T12" fmla="*/ 74 w 285"/>
                <a:gd name="T13" fmla="*/ 24 h 452"/>
                <a:gd name="T14" fmla="*/ 75 w 285"/>
                <a:gd name="T15" fmla="*/ 34 h 452"/>
                <a:gd name="T16" fmla="*/ 76 w 285"/>
                <a:gd name="T17" fmla="*/ 43 h 452"/>
                <a:gd name="T18" fmla="*/ 76 w 285"/>
                <a:gd name="T19" fmla="*/ 115 h 452"/>
                <a:gd name="T20" fmla="*/ 71 w 285"/>
                <a:gd name="T21" fmla="*/ 143 h 452"/>
                <a:gd name="T22" fmla="*/ 70 w 285"/>
                <a:gd name="T23" fmla="*/ 154 h 452"/>
                <a:gd name="T24" fmla="*/ 68 w 285"/>
                <a:gd name="T25" fmla="*/ 169 h 452"/>
                <a:gd name="T26" fmla="*/ 66 w 285"/>
                <a:gd name="T27" fmla="*/ 177 h 452"/>
                <a:gd name="T28" fmla="*/ 64 w 285"/>
                <a:gd name="T29" fmla="*/ 194 h 452"/>
                <a:gd name="T30" fmla="*/ 37 w 285"/>
                <a:gd name="T31" fmla="*/ 276 h 452"/>
                <a:gd name="T32" fmla="*/ 32 w 285"/>
                <a:gd name="T33" fmla="*/ 285 h 452"/>
                <a:gd name="T34" fmla="*/ 29 w 285"/>
                <a:gd name="T35" fmla="*/ 291 h 452"/>
                <a:gd name="T36" fmla="*/ 10 w 285"/>
                <a:gd name="T37" fmla="*/ 336 h 452"/>
                <a:gd name="T38" fmla="*/ 3 w 285"/>
                <a:gd name="T39" fmla="*/ 362 h 452"/>
                <a:gd name="T40" fmla="*/ 1 w 285"/>
                <a:gd name="T41" fmla="*/ 372 h 452"/>
                <a:gd name="T42" fmla="*/ 1 w 285"/>
                <a:gd name="T43" fmla="*/ 381 h 452"/>
                <a:gd name="T44" fmla="*/ 3 w 285"/>
                <a:gd name="T45" fmla="*/ 406 h 452"/>
                <a:gd name="T46" fmla="*/ 9 w 285"/>
                <a:gd name="T47" fmla="*/ 421 h 452"/>
                <a:gd name="T48" fmla="*/ 31 w 285"/>
                <a:gd name="T49" fmla="*/ 443 h 452"/>
                <a:gd name="T50" fmla="*/ 46 w 285"/>
                <a:gd name="T51" fmla="*/ 449 h 452"/>
                <a:gd name="T52" fmla="*/ 63 w 285"/>
                <a:gd name="T53" fmla="*/ 451 h 452"/>
                <a:gd name="T54" fmla="*/ 64 w 285"/>
                <a:gd name="T55" fmla="*/ 451 h 452"/>
                <a:gd name="T56" fmla="*/ 73 w 285"/>
                <a:gd name="T57" fmla="*/ 451 h 452"/>
                <a:gd name="T58" fmla="*/ 74 w 285"/>
                <a:gd name="T59" fmla="*/ 451 h 452"/>
                <a:gd name="T60" fmla="*/ 156 w 285"/>
                <a:gd name="T61" fmla="*/ 430 h 452"/>
                <a:gd name="T62" fmla="*/ 166 w 285"/>
                <a:gd name="T63" fmla="*/ 427 h 452"/>
                <a:gd name="T64" fmla="*/ 172 w 285"/>
                <a:gd name="T65" fmla="*/ 424 h 452"/>
                <a:gd name="T66" fmla="*/ 179 w 285"/>
                <a:gd name="T67" fmla="*/ 422 h 452"/>
                <a:gd name="T68" fmla="*/ 224 w 285"/>
                <a:gd name="T69" fmla="*/ 419 h 452"/>
                <a:gd name="T70" fmla="*/ 250 w 285"/>
                <a:gd name="T71" fmla="*/ 417 h 452"/>
                <a:gd name="T72" fmla="*/ 261 w 285"/>
                <a:gd name="T73" fmla="*/ 406 h 452"/>
                <a:gd name="T74" fmla="*/ 266 w 285"/>
                <a:gd name="T75" fmla="*/ 399 h 452"/>
                <a:gd name="T76" fmla="*/ 273 w 285"/>
                <a:gd name="T77" fmla="*/ 382 h 452"/>
                <a:gd name="T78" fmla="*/ 275 w 285"/>
                <a:gd name="T79" fmla="*/ 375 h 452"/>
                <a:gd name="T80" fmla="*/ 280 w 285"/>
                <a:gd name="T81" fmla="*/ 353 h 452"/>
                <a:gd name="T82" fmla="*/ 278 w 285"/>
                <a:gd name="T83" fmla="*/ 248 h 452"/>
                <a:gd name="T84" fmla="*/ 276 w 285"/>
                <a:gd name="T85" fmla="*/ 240 h 452"/>
                <a:gd name="T86" fmla="*/ 275 w 285"/>
                <a:gd name="T87" fmla="*/ 233 h 452"/>
                <a:gd name="T88" fmla="*/ 271 w 285"/>
                <a:gd name="T89" fmla="*/ 221 h 452"/>
                <a:gd name="T90" fmla="*/ 233 w 285"/>
                <a:gd name="T91" fmla="*/ 142 h 452"/>
                <a:gd name="T92" fmla="*/ 229 w 285"/>
                <a:gd name="T93" fmla="*/ 137 h 452"/>
                <a:gd name="T94" fmla="*/ 193 w 285"/>
                <a:gd name="T95" fmla="*/ 9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452">
                  <a:moveTo>
                    <a:pt x="193" y="95"/>
                  </a:moveTo>
                  <a:cubicBezTo>
                    <a:pt x="182" y="84"/>
                    <a:pt x="170" y="75"/>
                    <a:pt x="158" y="66"/>
                  </a:cubicBezTo>
                  <a:cubicBezTo>
                    <a:pt x="156" y="65"/>
                    <a:pt x="154" y="63"/>
                    <a:pt x="152" y="62"/>
                  </a:cubicBezTo>
                  <a:cubicBezTo>
                    <a:pt x="149" y="60"/>
                    <a:pt x="146" y="58"/>
                    <a:pt x="143" y="56"/>
                  </a:cubicBezTo>
                  <a:cubicBezTo>
                    <a:pt x="123" y="42"/>
                    <a:pt x="102" y="28"/>
                    <a:pt x="84" y="9"/>
                  </a:cubicBezTo>
                  <a:cubicBezTo>
                    <a:pt x="80" y="6"/>
                    <a:pt x="78" y="0"/>
                    <a:pt x="71" y="2"/>
                  </a:cubicBezTo>
                  <a:cubicBezTo>
                    <a:pt x="72" y="9"/>
                    <a:pt x="73" y="17"/>
                    <a:pt x="74" y="24"/>
                  </a:cubicBezTo>
                  <a:cubicBezTo>
                    <a:pt x="74" y="27"/>
                    <a:pt x="74" y="31"/>
                    <a:pt x="75" y="34"/>
                  </a:cubicBezTo>
                  <a:cubicBezTo>
                    <a:pt x="75" y="37"/>
                    <a:pt x="76" y="40"/>
                    <a:pt x="76" y="43"/>
                  </a:cubicBezTo>
                  <a:cubicBezTo>
                    <a:pt x="79" y="67"/>
                    <a:pt x="79" y="91"/>
                    <a:pt x="76" y="115"/>
                  </a:cubicBezTo>
                  <a:cubicBezTo>
                    <a:pt x="74" y="124"/>
                    <a:pt x="73" y="134"/>
                    <a:pt x="71" y="143"/>
                  </a:cubicBezTo>
                  <a:cubicBezTo>
                    <a:pt x="71" y="147"/>
                    <a:pt x="70" y="150"/>
                    <a:pt x="70" y="154"/>
                  </a:cubicBezTo>
                  <a:cubicBezTo>
                    <a:pt x="69" y="159"/>
                    <a:pt x="68" y="164"/>
                    <a:pt x="68" y="169"/>
                  </a:cubicBezTo>
                  <a:cubicBezTo>
                    <a:pt x="67" y="171"/>
                    <a:pt x="67" y="174"/>
                    <a:pt x="66" y="177"/>
                  </a:cubicBezTo>
                  <a:cubicBezTo>
                    <a:pt x="65" y="182"/>
                    <a:pt x="65" y="188"/>
                    <a:pt x="64" y="194"/>
                  </a:cubicBezTo>
                  <a:cubicBezTo>
                    <a:pt x="59" y="223"/>
                    <a:pt x="49" y="250"/>
                    <a:pt x="37" y="276"/>
                  </a:cubicBezTo>
                  <a:cubicBezTo>
                    <a:pt x="35" y="279"/>
                    <a:pt x="34" y="282"/>
                    <a:pt x="32" y="285"/>
                  </a:cubicBezTo>
                  <a:cubicBezTo>
                    <a:pt x="31" y="287"/>
                    <a:pt x="30" y="289"/>
                    <a:pt x="29" y="291"/>
                  </a:cubicBezTo>
                  <a:cubicBezTo>
                    <a:pt x="22" y="306"/>
                    <a:pt x="16" y="320"/>
                    <a:pt x="10" y="336"/>
                  </a:cubicBezTo>
                  <a:cubicBezTo>
                    <a:pt x="7" y="344"/>
                    <a:pt x="5" y="353"/>
                    <a:pt x="3" y="362"/>
                  </a:cubicBezTo>
                  <a:cubicBezTo>
                    <a:pt x="2" y="365"/>
                    <a:pt x="2" y="369"/>
                    <a:pt x="1" y="372"/>
                  </a:cubicBezTo>
                  <a:cubicBezTo>
                    <a:pt x="1" y="375"/>
                    <a:pt x="1" y="378"/>
                    <a:pt x="1" y="381"/>
                  </a:cubicBezTo>
                  <a:cubicBezTo>
                    <a:pt x="0" y="390"/>
                    <a:pt x="1" y="398"/>
                    <a:pt x="3" y="406"/>
                  </a:cubicBezTo>
                  <a:cubicBezTo>
                    <a:pt x="4" y="412"/>
                    <a:pt x="6" y="417"/>
                    <a:pt x="9" y="421"/>
                  </a:cubicBezTo>
                  <a:cubicBezTo>
                    <a:pt x="14" y="430"/>
                    <a:pt x="21" y="438"/>
                    <a:pt x="31" y="443"/>
                  </a:cubicBezTo>
                  <a:cubicBezTo>
                    <a:pt x="35" y="446"/>
                    <a:pt x="40" y="447"/>
                    <a:pt x="46" y="449"/>
                  </a:cubicBezTo>
                  <a:cubicBezTo>
                    <a:pt x="51" y="450"/>
                    <a:pt x="57" y="451"/>
                    <a:pt x="63" y="451"/>
                  </a:cubicBezTo>
                  <a:cubicBezTo>
                    <a:pt x="63" y="451"/>
                    <a:pt x="64" y="451"/>
                    <a:pt x="64" y="451"/>
                  </a:cubicBezTo>
                  <a:cubicBezTo>
                    <a:pt x="67" y="452"/>
                    <a:pt x="70" y="452"/>
                    <a:pt x="73" y="451"/>
                  </a:cubicBezTo>
                  <a:cubicBezTo>
                    <a:pt x="73" y="451"/>
                    <a:pt x="74" y="451"/>
                    <a:pt x="74" y="451"/>
                  </a:cubicBezTo>
                  <a:cubicBezTo>
                    <a:pt x="102" y="444"/>
                    <a:pt x="130" y="442"/>
                    <a:pt x="156" y="430"/>
                  </a:cubicBezTo>
                  <a:cubicBezTo>
                    <a:pt x="160" y="429"/>
                    <a:pt x="163" y="428"/>
                    <a:pt x="166" y="427"/>
                  </a:cubicBezTo>
                  <a:cubicBezTo>
                    <a:pt x="168" y="426"/>
                    <a:pt x="170" y="425"/>
                    <a:pt x="172" y="424"/>
                  </a:cubicBezTo>
                  <a:cubicBezTo>
                    <a:pt x="175" y="423"/>
                    <a:pt x="177" y="423"/>
                    <a:pt x="179" y="422"/>
                  </a:cubicBezTo>
                  <a:cubicBezTo>
                    <a:pt x="194" y="417"/>
                    <a:pt x="208" y="415"/>
                    <a:pt x="224" y="419"/>
                  </a:cubicBezTo>
                  <a:cubicBezTo>
                    <a:pt x="236" y="421"/>
                    <a:pt x="244" y="421"/>
                    <a:pt x="250" y="417"/>
                  </a:cubicBezTo>
                  <a:cubicBezTo>
                    <a:pt x="254" y="415"/>
                    <a:pt x="258" y="411"/>
                    <a:pt x="261" y="406"/>
                  </a:cubicBezTo>
                  <a:cubicBezTo>
                    <a:pt x="263" y="404"/>
                    <a:pt x="264" y="402"/>
                    <a:pt x="266" y="399"/>
                  </a:cubicBezTo>
                  <a:cubicBezTo>
                    <a:pt x="269" y="394"/>
                    <a:pt x="271" y="388"/>
                    <a:pt x="273" y="382"/>
                  </a:cubicBezTo>
                  <a:cubicBezTo>
                    <a:pt x="274" y="380"/>
                    <a:pt x="274" y="378"/>
                    <a:pt x="275" y="375"/>
                  </a:cubicBezTo>
                  <a:cubicBezTo>
                    <a:pt x="277" y="368"/>
                    <a:pt x="279" y="360"/>
                    <a:pt x="280" y="353"/>
                  </a:cubicBezTo>
                  <a:cubicBezTo>
                    <a:pt x="285" y="316"/>
                    <a:pt x="284" y="281"/>
                    <a:pt x="278" y="248"/>
                  </a:cubicBezTo>
                  <a:cubicBezTo>
                    <a:pt x="277" y="245"/>
                    <a:pt x="277" y="243"/>
                    <a:pt x="276" y="240"/>
                  </a:cubicBezTo>
                  <a:cubicBezTo>
                    <a:pt x="276" y="238"/>
                    <a:pt x="275" y="236"/>
                    <a:pt x="275" y="233"/>
                  </a:cubicBezTo>
                  <a:cubicBezTo>
                    <a:pt x="274" y="229"/>
                    <a:pt x="273" y="225"/>
                    <a:pt x="271" y="221"/>
                  </a:cubicBezTo>
                  <a:cubicBezTo>
                    <a:pt x="263" y="193"/>
                    <a:pt x="250" y="167"/>
                    <a:pt x="233" y="142"/>
                  </a:cubicBezTo>
                  <a:cubicBezTo>
                    <a:pt x="232" y="140"/>
                    <a:pt x="230" y="139"/>
                    <a:pt x="229" y="137"/>
                  </a:cubicBezTo>
                  <a:cubicBezTo>
                    <a:pt x="219" y="122"/>
                    <a:pt x="207" y="108"/>
                    <a:pt x="19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8" name="Freeform 12"/>
            <p:cNvSpPr/>
            <p:nvPr>
              <p:custDataLst>
                <p:tags r:id="rId9"/>
              </p:custDataLst>
            </p:nvPr>
          </p:nvSpPr>
          <p:spPr bwMode="auto">
            <a:xfrm>
              <a:off x="3749676" y="933450"/>
              <a:ext cx="1122363" cy="2744788"/>
            </a:xfrm>
            <a:custGeom>
              <a:avLst/>
              <a:gdLst>
                <a:gd name="T0" fmla="*/ 240 w 299"/>
                <a:gd name="T1" fmla="*/ 717 h 731"/>
                <a:gd name="T2" fmla="*/ 210 w 299"/>
                <a:gd name="T3" fmla="*/ 663 h 731"/>
                <a:gd name="T4" fmla="*/ 165 w 299"/>
                <a:gd name="T5" fmla="*/ 549 h 731"/>
                <a:gd name="T6" fmla="*/ 147 w 299"/>
                <a:gd name="T7" fmla="*/ 434 h 731"/>
                <a:gd name="T8" fmla="*/ 147 w 299"/>
                <a:gd name="T9" fmla="*/ 424 h 731"/>
                <a:gd name="T10" fmla="*/ 147 w 299"/>
                <a:gd name="T11" fmla="*/ 389 h 731"/>
                <a:gd name="T12" fmla="*/ 124 w 299"/>
                <a:gd name="T13" fmla="*/ 320 h 731"/>
                <a:gd name="T14" fmla="*/ 117 w 299"/>
                <a:gd name="T15" fmla="*/ 304 h 731"/>
                <a:gd name="T16" fmla="*/ 124 w 299"/>
                <a:gd name="T17" fmla="*/ 206 h 731"/>
                <a:gd name="T18" fmla="*/ 159 w 299"/>
                <a:gd name="T19" fmla="*/ 172 h 731"/>
                <a:gd name="T20" fmla="*/ 187 w 299"/>
                <a:gd name="T21" fmla="*/ 127 h 731"/>
                <a:gd name="T22" fmla="*/ 199 w 299"/>
                <a:gd name="T23" fmla="*/ 100 h 731"/>
                <a:gd name="T24" fmla="*/ 260 w 299"/>
                <a:gd name="T25" fmla="*/ 50 h 731"/>
                <a:gd name="T26" fmla="*/ 289 w 299"/>
                <a:gd name="T27" fmla="*/ 52 h 731"/>
                <a:gd name="T28" fmla="*/ 288 w 299"/>
                <a:gd name="T29" fmla="*/ 29 h 731"/>
                <a:gd name="T30" fmla="*/ 261 w 299"/>
                <a:gd name="T31" fmla="*/ 10 h 731"/>
                <a:gd name="T32" fmla="*/ 220 w 299"/>
                <a:gd name="T33" fmla="*/ 2 h 731"/>
                <a:gd name="T34" fmla="*/ 130 w 299"/>
                <a:gd name="T35" fmla="*/ 50 h 731"/>
                <a:gd name="T36" fmla="*/ 120 w 299"/>
                <a:gd name="T37" fmla="*/ 61 h 731"/>
                <a:gd name="T38" fmla="*/ 65 w 299"/>
                <a:gd name="T39" fmla="*/ 63 h 731"/>
                <a:gd name="T40" fmla="*/ 41 w 299"/>
                <a:gd name="T41" fmla="*/ 73 h 731"/>
                <a:gd name="T42" fmla="*/ 40 w 299"/>
                <a:gd name="T43" fmla="*/ 88 h 731"/>
                <a:gd name="T44" fmla="*/ 33 w 299"/>
                <a:gd name="T45" fmla="*/ 115 h 731"/>
                <a:gd name="T46" fmla="*/ 26 w 299"/>
                <a:gd name="T47" fmla="*/ 127 h 731"/>
                <a:gd name="T48" fmla="*/ 15 w 299"/>
                <a:gd name="T49" fmla="*/ 250 h 731"/>
                <a:gd name="T50" fmla="*/ 34 w 299"/>
                <a:gd name="T51" fmla="*/ 300 h 731"/>
                <a:gd name="T52" fmla="*/ 22 w 299"/>
                <a:gd name="T53" fmla="*/ 399 h 731"/>
                <a:gd name="T54" fmla="*/ 23 w 299"/>
                <a:gd name="T55" fmla="*/ 407 h 731"/>
                <a:gd name="T56" fmla="*/ 48 w 299"/>
                <a:gd name="T57" fmla="*/ 487 h 731"/>
                <a:gd name="T58" fmla="*/ 64 w 299"/>
                <a:gd name="T59" fmla="*/ 516 h 731"/>
                <a:gd name="T60" fmla="*/ 114 w 299"/>
                <a:gd name="T61" fmla="*/ 589 h 731"/>
                <a:gd name="T62" fmla="*/ 124 w 299"/>
                <a:gd name="T63" fmla="*/ 608 h 731"/>
                <a:gd name="T64" fmla="*/ 188 w 299"/>
                <a:gd name="T65" fmla="*/ 686 h 731"/>
                <a:gd name="T66" fmla="*/ 219 w 299"/>
                <a:gd name="T6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731">
                  <a:moveTo>
                    <a:pt x="245" y="731"/>
                  </a:moveTo>
                  <a:cubicBezTo>
                    <a:pt x="243" y="725"/>
                    <a:pt x="242" y="720"/>
                    <a:pt x="240" y="717"/>
                  </a:cubicBezTo>
                  <a:cubicBezTo>
                    <a:pt x="230" y="701"/>
                    <a:pt x="221" y="686"/>
                    <a:pt x="213" y="670"/>
                  </a:cubicBezTo>
                  <a:cubicBezTo>
                    <a:pt x="212" y="667"/>
                    <a:pt x="211" y="665"/>
                    <a:pt x="210" y="663"/>
                  </a:cubicBezTo>
                  <a:cubicBezTo>
                    <a:pt x="194" y="631"/>
                    <a:pt x="181" y="597"/>
                    <a:pt x="169" y="562"/>
                  </a:cubicBezTo>
                  <a:cubicBezTo>
                    <a:pt x="168" y="558"/>
                    <a:pt x="166" y="553"/>
                    <a:pt x="165" y="549"/>
                  </a:cubicBezTo>
                  <a:cubicBezTo>
                    <a:pt x="163" y="543"/>
                    <a:pt x="161" y="537"/>
                    <a:pt x="160" y="532"/>
                  </a:cubicBezTo>
                  <a:cubicBezTo>
                    <a:pt x="150" y="500"/>
                    <a:pt x="143" y="467"/>
                    <a:pt x="147" y="434"/>
                  </a:cubicBezTo>
                  <a:cubicBezTo>
                    <a:pt x="147" y="434"/>
                    <a:pt x="147" y="433"/>
                    <a:pt x="147" y="432"/>
                  </a:cubicBezTo>
                  <a:cubicBezTo>
                    <a:pt x="147" y="430"/>
                    <a:pt x="147" y="427"/>
                    <a:pt x="147" y="424"/>
                  </a:cubicBezTo>
                  <a:cubicBezTo>
                    <a:pt x="147" y="424"/>
                    <a:pt x="147" y="424"/>
                    <a:pt x="147" y="424"/>
                  </a:cubicBezTo>
                  <a:cubicBezTo>
                    <a:pt x="149" y="412"/>
                    <a:pt x="149" y="401"/>
                    <a:pt x="147" y="389"/>
                  </a:cubicBezTo>
                  <a:cubicBezTo>
                    <a:pt x="147" y="386"/>
                    <a:pt x="146" y="382"/>
                    <a:pt x="146" y="379"/>
                  </a:cubicBezTo>
                  <a:cubicBezTo>
                    <a:pt x="142" y="358"/>
                    <a:pt x="135" y="339"/>
                    <a:pt x="124" y="320"/>
                  </a:cubicBezTo>
                  <a:cubicBezTo>
                    <a:pt x="123" y="317"/>
                    <a:pt x="121" y="314"/>
                    <a:pt x="120" y="310"/>
                  </a:cubicBezTo>
                  <a:cubicBezTo>
                    <a:pt x="119" y="308"/>
                    <a:pt x="118" y="306"/>
                    <a:pt x="117" y="304"/>
                  </a:cubicBezTo>
                  <a:cubicBezTo>
                    <a:pt x="108" y="275"/>
                    <a:pt x="109" y="239"/>
                    <a:pt x="121" y="212"/>
                  </a:cubicBezTo>
                  <a:cubicBezTo>
                    <a:pt x="122" y="210"/>
                    <a:pt x="123" y="208"/>
                    <a:pt x="124" y="206"/>
                  </a:cubicBezTo>
                  <a:cubicBezTo>
                    <a:pt x="126" y="202"/>
                    <a:pt x="128" y="198"/>
                    <a:pt x="130" y="195"/>
                  </a:cubicBezTo>
                  <a:cubicBezTo>
                    <a:pt x="138" y="185"/>
                    <a:pt x="148" y="177"/>
                    <a:pt x="159" y="172"/>
                  </a:cubicBezTo>
                  <a:cubicBezTo>
                    <a:pt x="176" y="165"/>
                    <a:pt x="186" y="152"/>
                    <a:pt x="187" y="131"/>
                  </a:cubicBezTo>
                  <a:cubicBezTo>
                    <a:pt x="187" y="130"/>
                    <a:pt x="187" y="129"/>
                    <a:pt x="187" y="127"/>
                  </a:cubicBezTo>
                  <a:cubicBezTo>
                    <a:pt x="187" y="125"/>
                    <a:pt x="188" y="122"/>
                    <a:pt x="189" y="120"/>
                  </a:cubicBezTo>
                  <a:cubicBezTo>
                    <a:pt x="191" y="112"/>
                    <a:pt x="194" y="106"/>
                    <a:pt x="199" y="100"/>
                  </a:cubicBezTo>
                  <a:cubicBezTo>
                    <a:pt x="208" y="90"/>
                    <a:pt x="216" y="79"/>
                    <a:pt x="225" y="70"/>
                  </a:cubicBezTo>
                  <a:cubicBezTo>
                    <a:pt x="236" y="59"/>
                    <a:pt x="247" y="52"/>
                    <a:pt x="260" y="50"/>
                  </a:cubicBezTo>
                  <a:cubicBezTo>
                    <a:pt x="263" y="49"/>
                    <a:pt x="266" y="49"/>
                    <a:pt x="269" y="49"/>
                  </a:cubicBezTo>
                  <a:cubicBezTo>
                    <a:pt x="275" y="49"/>
                    <a:pt x="282" y="50"/>
                    <a:pt x="289" y="52"/>
                  </a:cubicBezTo>
                  <a:cubicBezTo>
                    <a:pt x="291" y="53"/>
                    <a:pt x="294" y="52"/>
                    <a:pt x="298" y="52"/>
                  </a:cubicBezTo>
                  <a:cubicBezTo>
                    <a:pt x="299" y="41"/>
                    <a:pt x="294" y="34"/>
                    <a:pt x="288" y="29"/>
                  </a:cubicBezTo>
                  <a:cubicBezTo>
                    <a:pt x="281" y="23"/>
                    <a:pt x="275" y="17"/>
                    <a:pt x="267" y="13"/>
                  </a:cubicBezTo>
                  <a:cubicBezTo>
                    <a:pt x="265" y="12"/>
                    <a:pt x="263" y="11"/>
                    <a:pt x="261" y="10"/>
                  </a:cubicBezTo>
                  <a:cubicBezTo>
                    <a:pt x="249" y="3"/>
                    <a:pt x="236" y="0"/>
                    <a:pt x="222" y="2"/>
                  </a:cubicBezTo>
                  <a:cubicBezTo>
                    <a:pt x="221" y="2"/>
                    <a:pt x="221" y="2"/>
                    <a:pt x="220" y="2"/>
                  </a:cubicBezTo>
                  <a:cubicBezTo>
                    <a:pt x="218" y="2"/>
                    <a:pt x="216" y="3"/>
                    <a:pt x="214" y="3"/>
                  </a:cubicBezTo>
                  <a:cubicBezTo>
                    <a:pt x="181" y="9"/>
                    <a:pt x="154" y="26"/>
                    <a:pt x="130" y="50"/>
                  </a:cubicBezTo>
                  <a:cubicBezTo>
                    <a:pt x="128" y="52"/>
                    <a:pt x="126" y="54"/>
                    <a:pt x="124" y="56"/>
                  </a:cubicBezTo>
                  <a:cubicBezTo>
                    <a:pt x="123" y="57"/>
                    <a:pt x="121" y="59"/>
                    <a:pt x="120" y="61"/>
                  </a:cubicBezTo>
                  <a:cubicBezTo>
                    <a:pt x="117" y="64"/>
                    <a:pt x="114" y="67"/>
                    <a:pt x="111" y="70"/>
                  </a:cubicBezTo>
                  <a:cubicBezTo>
                    <a:pt x="95" y="63"/>
                    <a:pt x="80" y="61"/>
                    <a:pt x="65" y="63"/>
                  </a:cubicBezTo>
                  <a:cubicBezTo>
                    <a:pt x="61" y="64"/>
                    <a:pt x="56" y="65"/>
                    <a:pt x="52" y="67"/>
                  </a:cubicBezTo>
                  <a:cubicBezTo>
                    <a:pt x="48" y="68"/>
                    <a:pt x="45" y="70"/>
                    <a:pt x="41" y="73"/>
                  </a:cubicBezTo>
                  <a:cubicBezTo>
                    <a:pt x="41" y="75"/>
                    <a:pt x="41" y="77"/>
                    <a:pt x="40" y="79"/>
                  </a:cubicBezTo>
                  <a:cubicBezTo>
                    <a:pt x="40" y="82"/>
                    <a:pt x="40" y="85"/>
                    <a:pt x="40" y="88"/>
                  </a:cubicBezTo>
                  <a:cubicBezTo>
                    <a:pt x="39" y="93"/>
                    <a:pt x="39" y="97"/>
                    <a:pt x="38" y="102"/>
                  </a:cubicBezTo>
                  <a:cubicBezTo>
                    <a:pt x="36" y="106"/>
                    <a:pt x="35" y="111"/>
                    <a:pt x="33" y="115"/>
                  </a:cubicBezTo>
                  <a:cubicBezTo>
                    <a:pt x="32" y="117"/>
                    <a:pt x="30" y="119"/>
                    <a:pt x="29" y="121"/>
                  </a:cubicBezTo>
                  <a:cubicBezTo>
                    <a:pt x="28" y="123"/>
                    <a:pt x="27" y="125"/>
                    <a:pt x="26" y="127"/>
                  </a:cubicBezTo>
                  <a:cubicBezTo>
                    <a:pt x="0" y="163"/>
                    <a:pt x="2" y="205"/>
                    <a:pt x="14" y="248"/>
                  </a:cubicBezTo>
                  <a:cubicBezTo>
                    <a:pt x="14" y="248"/>
                    <a:pt x="14" y="249"/>
                    <a:pt x="15" y="250"/>
                  </a:cubicBezTo>
                  <a:cubicBezTo>
                    <a:pt x="16" y="254"/>
                    <a:pt x="17" y="257"/>
                    <a:pt x="18" y="261"/>
                  </a:cubicBezTo>
                  <a:cubicBezTo>
                    <a:pt x="23" y="274"/>
                    <a:pt x="29" y="286"/>
                    <a:pt x="34" y="300"/>
                  </a:cubicBezTo>
                  <a:cubicBezTo>
                    <a:pt x="34" y="302"/>
                    <a:pt x="33" y="305"/>
                    <a:pt x="32" y="308"/>
                  </a:cubicBezTo>
                  <a:cubicBezTo>
                    <a:pt x="22" y="339"/>
                    <a:pt x="19" y="369"/>
                    <a:pt x="22" y="399"/>
                  </a:cubicBezTo>
                  <a:cubicBezTo>
                    <a:pt x="22" y="401"/>
                    <a:pt x="22" y="404"/>
                    <a:pt x="23" y="407"/>
                  </a:cubicBezTo>
                  <a:cubicBezTo>
                    <a:pt x="23" y="407"/>
                    <a:pt x="23" y="407"/>
                    <a:pt x="23" y="407"/>
                  </a:cubicBezTo>
                  <a:cubicBezTo>
                    <a:pt x="23" y="411"/>
                    <a:pt x="24" y="415"/>
                    <a:pt x="25" y="418"/>
                  </a:cubicBezTo>
                  <a:cubicBezTo>
                    <a:pt x="29" y="441"/>
                    <a:pt x="37" y="464"/>
                    <a:pt x="48" y="487"/>
                  </a:cubicBezTo>
                  <a:cubicBezTo>
                    <a:pt x="52" y="495"/>
                    <a:pt x="56" y="503"/>
                    <a:pt x="61" y="510"/>
                  </a:cubicBezTo>
                  <a:cubicBezTo>
                    <a:pt x="62" y="512"/>
                    <a:pt x="63" y="514"/>
                    <a:pt x="64" y="516"/>
                  </a:cubicBezTo>
                  <a:cubicBezTo>
                    <a:pt x="72" y="528"/>
                    <a:pt x="80" y="539"/>
                    <a:pt x="89" y="551"/>
                  </a:cubicBezTo>
                  <a:cubicBezTo>
                    <a:pt x="98" y="563"/>
                    <a:pt x="107" y="576"/>
                    <a:pt x="114" y="589"/>
                  </a:cubicBezTo>
                  <a:cubicBezTo>
                    <a:pt x="116" y="594"/>
                    <a:pt x="118" y="598"/>
                    <a:pt x="120" y="602"/>
                  </a:cubicBezTo>
                  <a:cubicBezTo>
                    <a:pt x="122" y="604"/>
                    <a:pt x="123" y="606"/>
                    <a:pt x="124" y="608"/>
                  </a:cubicBezTo>
                  <a:cubicBezTo>
                    <a:pt x="134" y="625"/>
                    <a:pt x="145" y="642"/>
                    <a:pt x="159" y="656"/>
                  </a:cubicBezTo>
                  <a:cubicBezTo>
                    <a:pt x="169" y="666"/>
                    <a:pt x="178" y="676"/>
                    <a:pt x="188" y="686"/>
                  </a:cubicBezTo>
                  <a:cubicBezTo>
                    <a:pt x="189" y="687"/>
                    <a:pt x="191" y="689"/>
                    <a:pt x="192" y="690"/>
                  </a:cubicBezTo>
                  <a:cubicBezTo>
                    <a:pt x="201" y="699"/>
                    <a:pt x="210" y="708"/>
                    <a:pt x="219" y="716"/>
                  </a:cubicBezTo>
                  <a:cubicBezTo>
                    <a:pt x="226" y="723"/>
                    <a:pt x="233" y="730"/>
                    <a:pt x="245" y="7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9" name="Freeform 13"/>
            <p:cNvSpPr/>
            <p:nvPr>
              <p:custDataLst>
                <p:tags r:id="rId10"/>
              </p:custDataLst>
            </p:nvPr>
          </p:nvSpPr>
          <p:spPr bwMode="auto">
            <a:xfrm>
              <a:off x="4383088" y="2473325"/>
              <a:ext cx="1058863" cy="1336675"/>
            </a:xfrm>
            <a:custGeom>
              <a:avLst/>
              <a:gdLst>
                <a:gd name="T0" fmla="*/ 175 w 282"/>
                <a:gd name="T1" fmla="*/ 352 h 356"/>
                <a:gd name="T2" fmla="*/ 205 w 282"/>
                <a:gd name="T3" fmla="*/ 356 h 356"/>
                <a:gd name="T4" fmla="*/ 214 w 282"/>
                <a:gd name="T5" fmla="*/ 356 h 356"/>
                <a:gd name="T6" fmla="*/ 243 w 282"/>
                <a:gd name="T7" fmla="*/ 355 h 356"/>
                <a:gd name="T8" fmla="*/ 253 w 282"/>
                <a:gd name="T9" fmla="*/ 354 h 356"/>
                <a:gd name="T10" fmla="*/ 257 w 282"/>
                <a:gd name="T11" fmla="*/ 353 h 356"/>
                <a:gd name="T12" fmla="*/ 282 w 282"/>
                <a:gd name="T13" fmla="*/ 349 h 356"/>
                <a:gd name="T14" fmla="*/ 278 w 282"/>
                <a:gd name="T15" fmla="*/ 337 h 356"/>
                <a:gd name="T16" fmla="*/ 275 w 282"/>
                <a:gd name="T17" fmla="*/ 331 h 356"/>
                <a:gd name="T18" fmla="*/ 273 w 282"/>
                <a:gd name="T19" fmla="*/ 325 h 356"/>
                <a:gd name="T20" fmla="*/ 253 w 282"/>
                <a:gd name="T21" fmla="*/ 252 h 356"/>
                <a:gd name="T22" fmla="*/ 252 w 282"/>
                <a:gd name="T23" fmla="*/ 242 h 356"/>
                <a:gd name="T24" fmla="*/ 252 w 282"/>
                <a:gd name="T25" fmla="*/ 204 h 356"/>
                <a:gd name="T26" fmla="*/ 253 w 282"/>
                <a:gd name="T27" fmla="*/ 193 h 356"/>
                <a:gd name="T28" fmla="*/ 255 w 282"/>
                <a:gd name="T29" fmla="*/ 183 h 356"/>
                <a:gd name="T30" fmla="*/ 263 w 282"/>
                <a:gd name="T31" fmla="*/ 140 h 356"/>
                <a:gd name="T32" fmla="*/ 266 w 282"/>
                <a:gd name="T33" fmla="*/ 115 h 356"/>
                <a:gd name="T34" fmla="*/ 267 w 282"/>
                <a:gd name="T35" fmla="*/ 110 h 356"/>
                <a:gd name="T36" fmla="*/ 267 w 282"/>
                <a:gd name="T37" fmla="*/ 106 h 356"/>
                <a:gd name="T38" fmla="*/ 240 w 282"/>
                <a:gd name="T39" fmla="*/ 65 h 356"/>
                <a:gd name="T40" fmla="*/ 232 w 282"/>
                <a:gd name="T41" fmla="*/ 64 h 356"/>
                <a:gd name="T42" fmla="*/ 226 w 282"/>
                <a:gd name="T43" fmla="*/ 64 h 356"/>
                <a:gd name="T44" fmla="*/ 224 w 282"/>
                <a:gd name="T45" fmla="*/ 64 h 356"/>
                <a:gd name="T46" fmla="*/ 215 w 282"/>
                <a:gd name="T47" fmla="*/ 65 h 356"/>
                <a:gd name="T48" fmla="*/ 181 w 282"/>
                <a:gd name="T49" fmla="*/ 70 h 356"/>
                <a:gd name="T50" fmla="*/ 141 w 282"/>
                <a:gd name="T51" fmla="*/ 80 h 356"/>
                <a:gd name="T52" fmla="*/ 85 w 282"/>
                <a:gd name="T53" fmla="*/ 76 h 356"/>
                <a:gd name="T54" fmla="*/ 67 w 282"/>
                <a:gd name="T55" fmla="*/ 68 h 356"/>
                <a:gd name="T56" fmla="*/ 23 w 282"/>
                <a:gd name="T57" fmla="*/ 24 h 356"/>
                <a:gd name="T58" fmla="*/ 22 w 282"/>
                <a:gd name="T59" fmla="*/ 22 h 356"/>
                <a:gd name="T60" fmla="*/ 10 w 282"/>
                <a:gd name="T61" fmla="*/ 2 h 356"/>
                <a:gd name="T62" fmla="*/ 9 w 282"/>
                <a:gd name="T63" fmla="*/ 0 h 356"/>
                <a:gd name="T64" fmla="*/ 9 w 282"/>
                <a:gd name="T65" fmla="*/ 1 h 356"/>
                <a:gd name="T66" fmla="*/ 6 w 282"/>
                <a:gd name="T67" fmla="*/ 7 h 356"/>
                <a:gd name="T68" fmla="*/ 0 w 282"/>
                <a:gd name="T69" fmla="*/ 46 h 356"/>
                <a:gd name="T70" fmla="*/ 13 w 282"/>
                <a:gd name="T71" fmla="*/ 125 h 356"/>
                <a:gd name="T72" fmla="*/ 14 w 282"/>
                <a:gd name="T73" fmla="*/ 129 h 356"/>
                <a:gd name="T74" fmla="*/ 17 w 282"/>
                <a:gd name="T75" fmla="*/ 136 h 356"/>
                <a:gd name="T76" fmla="*/ 28 w 282"/>
                <a:gd name="T77" fmla="*/ 170 h 356"/>
                <a:gd name="T78" fmla="*/ 28 w 282"/>
                <a:gd name="T79" fmla="*/ 173 h 356"/>
                <a:gd name="T80" fmla="*/ 32 w 282"/>
                <a:gd name="T81" fmla="*/ 184 h 356"/>
                <a:gd name="T82" fmla="*/ 55 w 282"/>
                <a:gd name="T83" fmla="*/ 240 h 356"/>
                <a:gd name="T84" fmla="*/ 58 w 282"/>
                <a:gd name="T85" fmla="*/ 246 h 356"/>
                <a:gd name="T86" fmla="*/ 75 w 282"/>
                <a:gd name="T87" fmla="*/ 277 h 356"/>
                <a:gd name="T88" fmla="*/ 95 w 282"/>
                <a:gd name="T89" fmla="*/ 304 h 356"/>
                <a:gd name="T90" fmla="*/ 119 w 282"/>
                <a:gd name="T91" fmla="*/ 327 h 356"/>
                <a:gd name="T92" fmla="*/ 124 w 282"/>
                <a:gd name="T93" fmla="*/ 331 h 356"/>
                <a:gd name="T94" fmla="*/ 175 w 282"/>
                <a:gd name="T95" fmla="*/ 35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356">
                  <a:moveTo>
                    <a:pt x="175" y="352"/>
                  </a:moveTo>
                  <a:cubicBezTo>
                    <a:pt x="185" y="354"/>
                    <a:pt x="195" y="355"/>
                    <a:pt x="205" y="356"/>
                  </a:cubicBezTo>
                  <a:cubicBezTo>
                    <a:pt x="208" y="356"/>
                    <a:pt x="211" y="356"/>
                    <a:pt x="214" y="356"/>
                  </a:cubicBezTo>
                  <a:cubicBezTo>
                    <a:pt x="224" y="356"/>
                    <a:pt x="233" y="355"/>
                    <a:pt x="243" y="355"/>
                  </a:cubicBezTo>
                  <a:cubicBezTo>
                    <a:pt x="246" y="354"/>
                    <a:pt x="250" y="354"/>
                    <a:pt x="253" y="354"/>
                  </a:cubicBezTo>
                  <a:cubicBezTo>
                    <a:pt x="254" y="353"/>
                    <a:pt x="256" y="353"/>
                    <a:pt x="257" y="353"/>
                  </a:cubicBezTo>
                  <a:cubicBezTo>
                    <a:pt x="265" y="352"/>
                    <a:pt x="273" y="351"/>
                    <a:pt x="282" y="349"/>
                  </a:cubicBezTo>
                  <a:cubicBezTo>
                    <a:pt x="281" y="345"/>
                    <a:pt x="280" y="341"/>
                    <a:pt x="278" y="337"/>
                  </a:cubicBezTo>
                  <a:cubicBezTo>
                    <a:pt x="277" y="335"/>
                    <a:pt x="276" y="333"/>
                    <a:pt x="275" y="331"/>
                  </a:cubicBezTo>
                  <a:cubicBezTo>
                    <a:pt x="274" y="329"/>
                    <a:pt x="273" y="327"/>
                    <a:pt x="273" y="325"/>
                  </a:cubicBezTo>
                  <a:cubicBezTo>
                    <a:pt x="263" y="301"/>
                    <a:pt x="256" y="277"/>
                    <a:pt x="253" y="252"/>
                  </a:cubicBezTo>
                  <a:cubicBezTo>
                    <a:pt x="252" y="249"/>
                    <a:pt x="252" y="245"/>
                    <a:pt x="252" y="242"/>
                  </a:cubicBezTo>
                  <a:cubicBezTo>
                    <a:pt x="251" y="229"/>
                    <a:pt x="251" y="217"/>
                    <a:pt x="252" y="204"/>
                  </a:cubicBezTo>
                  <a:cubicBezTo>
                    <a:pt x="252" y="200"/>
                    <a:pt x="253" y="197"/>
                    <a:pt x="253" y="193"/>
                  </a:cubicBezTo>
                  <a:cubicBezTo>
                    <a:pt x="254" y="190"/>
                    <a:pt x="254" y="187"/>
                    <a:pt x="255" y="183"/>
                  </a:cubicBezTo>
                  <a:cubicBezTo>
                    <a:pt x="258" y="169"/>
                    <a:pt x="260" y="155"/>
                    <a:pt x="263" y="140"/>
                  </a:cubicBezTo>
                  <a:cubicBezTo>
                    <a:pt x="264" y="132"/>
                    <a:pt x="265" y="123"/>
                    <a:pt x="266" y="115"/>
                  </a:cubicBezTo>
                  <a:cubicBezTo>
                    <a:pt x="266" y="113"/>
                    <a:pt x="266" y="111"/>
                    <a:pt x="267" y="110"/>
                  </a:cubicBezTo>
                  <a:cubicBezTo>
                    <a:pt x="267" y="108"/>
                    <a:pt x="267" y="107"/>
                    <a:pt x="267" y="106"/>
                  </a:cubicBezTo>
                  <a:cubicBezTo>
                    <a:pt x="269" y="75"/>
                    <a:pt x="263" y="67"/>
                    <a:pt x="240" y="65"/>
                  </a:cubicBezTo>
                  <a:cubicBezTo>
                    <a:pt x="238" y="65"/>
                    <a:pt x="235" y="64"/>
                    <a:pt x="232" y="64"/>
                  </a:cubicBezTo>
                  <a:cubicBezTo>
                    <a:pt x="230" y="64"/>
                    <a:pt x="228" y="64"/>
                    <a:pt x="226" y="64"/>
                  </a:cubicBezTo>
                  <a:cubicBezTo>
                    <a:pt x="225" y="64"/>
                    <a:pt x="225" y="64"/>
                    <a:pt x="224" y="64"/>
                  </a:cubicBezTo>
                  <a:cubicBezTo>
                    <a:pt x="221" y="64"/>
                    <a:pt x="218" y="64"/>
                    <a:pt x="215" y="65"/>
                  </a:cubicBezTo>
                  <a:cubicBezTo>
                    <a:pt x="204" y="66"/>
                    <a:pt x="192" y="68"/>
                    <a:pt x="181" y="70"/>
                  </a:cubicBezTo>
                  <a:cubicBezTo>
                    <a:pt x="167" y="73"/>
                    <a:pt x="154" y="77"/>
                    <a:pt x="141" y="80"/>
                  </a:cubicBezTo>
                  <a:cubicBezTo>
                    <a:pt x="122" y="84"/>
                    <a:pt x="103" y="82"/>
                    <a:pt x="85" y="76"/>
                  </a:cubicBezTo>
                  <a:cubicBezTo>
                    <a:pt x="79" y="74"/>
                    <a:pt x="73" y="71"/>
                    <a:pt x="67" y="68"/>
                  </a:cubicBezTo>
                  <a:cubicBezTo>
                    <a:pt x="49" y="58"/>
                    <a:pt x="34" y="43"/>
                    <a:pt x="23" y="24"/>
                  </a:cubicBezTo>
                  <a:cubicBezTo>
                    <a:pt x="23" y="23"/>
                    <a:pt x="22" y="23"/>
                    <a:pt x="22" y="22"/>
                  </a:cubicBezTo>
                  <a:cubicBezTo>
                    <a:pt x="18" y="15"/>
                    <a:pt x="14" y="9"/>
                    <a:pt x="10" y="2"/>
                  </a:cubicBezTo>
                  <a:cubicBezTo>
                    <a:pt x="10" y="1"/>
                    <a:pt x="9" y="1"/>
                    <a:pt x="9" y="0"/>
                  </a:cubicBezTo>
                  <a:cubicBezTo>
                    <a:pt x="9" y="0"/>
                    <a:pt x="9" y="0"/>
                    <a:pt x="9" y="1"/>
                  </a:cubicBezTo>
                  <a:cubicBezTo>
                    <a:pt x="8" y="3"/>
                    <a:pt x="7" y="5"/>
                    <a:pt x="6" y="7"/>
                  </a:cubicBezTo>
                  <a:cubicBezTo>
                    <a:pt x="1" y="20"/>
                    <a:pt x="0" y="33"/>
                    <a:pt x="0" y="46"/>
                  </a:cubicBezTo>
                  <a:cubicBezTo>
                    <a:pt x="1" y="73"/>
                    <a:pt x="4" y="100"/>
                    <a:pt x="13" y="125"/>
                  </a:cubicBezTo>
                  <a:cubicBezTo>
                    <a:pt x="14" y="127"/>
                    <a:pt x="14" y="128"/>
                    <a:pt x="14" y="129"/>
                  </a:cubicBezTo>
                  <a:cubicBezTo>
                    <a:pt x="15" y="132"/>
                    <a:pt x="16" y="134"/>
                    <a:pt x="17" y="136"/>
                  </a:cubicBezTo>
                  <a:cubicBezTo>
                    <a:pt x="21" y="147"/>
                    <a:pt x="24" y="159"/>
                    <a:pt x="28" y="170"/>
                  </a:cubicBezTo>
                  <a:cubicBezTo>
                    <a:pt x="28" y="171"/>
                    <a:pt x="28" y="172"/>
                    <a:pt x="28" y="173"/>
                  </a:cubicBezTo>
                  <a:cubicBezTo>
                    <a:pt x="30" y="176"/>
                    <a:pt x="31" y="180"/>
                    <a:pt x="32" y="184"/>
                  </a:cubicBezTo>
                  <a:cubicBezTo>
                    <a:pt x="39" y="203"/>
                    <a:pt x="46" y="222"/>
                    <a:pt x="55" y="240"/>
                  </a:cubicBezTo>
                  <a:cubicBezTo>
                    <a:pt x="56" y="242"/>
                    <a:pt x="57" y="244"/>
                    <a:pt x="58" y="246"/>
                  </a:cubicBezTo>
                  <a:cubicBezTo>
                    <a:pt x="63" y="256"/>
                    <a:pt x="69" y="267"/>
                    <a:pt x="75" y="277"/>
                  </a:cubicBezTo>
                  <a:cubicBezTo>
                    <a:pt x="81" y="286"/>
                    <a:pt x="88" y="295"/>
                    <a:pt x="95" y="304"/>
                  </a:cubicBezTo>
                  <a:cubicBezTo>
                    <a:pt x="102" y="313"/>
                    <a:pt x="110" y="321"/>
                    <a:pt x="119" y="327"/>
                  </a:cubicBezTo>
                  <a:cubicBezTo>
                    <a:pt x="121" y="328"/>
                    <a:pt x="122" y="330"/>
                    <a:pt x="124" y="331"/>
                  </a:cubicBezTo>
                  <a:cubicBezTo>
                    <a:pt x="139" y="341"/>
                    <a:pt x="156" y="348"/>
                    <a:pt x="175"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0" name="Freeform 14"/>
            <p:cNvSpPr/>
            <p:nvPr>
              <p:custDataLst>
                <p:tags r:id="rId11"/>
              </p:custDataLst>
            </p:nvPr>
          </p:nvSpPr>
          <p:spPr bwMode="auto">
            <a:xfrm>
              <a:off x="5438776" y="1181100"/>
              <a:ext cx="1198563" cy="1638300"/>
            </a:xfrm>
            <a:custGeom>
              <a:avLst/>
              <a:gdLst>
                <a:gd name="T0" fmla="*/ 12 w 319"/>
                <a:gd name="T1" fmla="*/ 45 h 436"/>
                <a:gd name="T2" fmla="*/ 15 w 319"/>
                <a:gd name="T3" fmla="*/ 51 h 436"/>
                <a:gd name="T4" fmla="*/ 21 w 319"/>
                <a:gd name="T5" fmla="*/ 62 h 436"/>
                <a:gd name="T6" fmla="*/ 54 w 319"/>
                <a:gd name="T7" fmla="*/ 109 h 436"/>
                <a:gd name="T8" fmla="*/ 73 w 319"/>
                <a:gd name="T9" fmla="*/ 136 h 436"/>
                <a:gd name="T10" fmla="*/ 76 w 319"/>
                <a:gd name="T11" fmla="*/ 141 h 436"/>
                <a:gd name="T12" fmla="*/ 96 w 319"/>
                <a:gd name="T13" fmla="*/ 189 h 436"/>
                <a:gd name="T14" fmla="*/ 124 w 319"/>
                <a:gd name="T15" fmla="*/ 236 h 436"/>
                <a:gd name="T16" fmla="*/ 128 w 319"/>
                <a:gd name="T17" fmla="*/ 241 h 436"/>
                <a:gd name="T18" fmla="*/ 138 w 319"/>
                <a:gd name="T19" fmla="*/ 250 h 436"/>
                <a:gd name="T20" fmla="*/ 138 w 319"/>
                <a:gd name="T21" fmla="*/ 231 h 436"/>
                <a:gd name="T22" fmla="*/ 136 w 319"/>
                <a:gd name="T23" fmla="*/ 224 h 436"/>
                <a:gd name="T24" fmla="*/ 137 w 319"/>
                <a:gd name="T25" fmla="*/ 214 h 436"/>
                <a:gd name="T26" fmla="*/ 142 w 319"/>
                <a:gd name="T27" fmla="*/ 217 h 436"/>
                <a:gd name="T28" fmla="*/ 143 w 319"/>
                <a:gd name="T29" fmla="*/ 219 h 436"/>
                <a:gd name="T30" fmla="*/ 145 w 319"/>
                <a:gd name="T31" fmla="*/ 224 h 436"/>
                <a:gd name="T32" fmla="*/ 204 w 319"/>
                <a:gd name="T33" fmla="*/ 307 h 436"/>
                <a:gd name="T34" fmla="*/ 209 w 319"/>
                <a:gd name="T35" fmla="*/ 311 h 436"/>
                <a:gd name="T36" fmla="*/ 216 w 319"/>
                <a:gd name="T37" fmla="*/ 318 h 436"/>
                <a:gd name="T38" fmla="*/ 242 w 319"/>
                <a:gd name="T39" fmla="*/ 338 h 436"/>
                <a:gd name="T40" fmla="*/ 281 w 319"/>
                <a:gd name="T41" fmla="*/ 380 h 436"/>
                <a:gd name="T42" fmla="*/ 285 w 319"/>
                <a:gd name="T43" fmla="*/ 386 h 436"/>
                <a:gd name="T44" fmla="*/ 298 w 319"/>
                <a:gd name="T45" fmla="*/ 411 h 436"/>
                <a:gd name="T46" fmla="*/ 314 w 319"/>
                <a:gd name="T47" fmla="*/ 436 h 436"/>
                <a:gd name="T48" fmla="*/ 316 w 319"/>
                <a:gd name="T49" fmla="*/ 420 h 436"/>
                <a:gd name="T50" fmla="*/ 316 w 319"/>
                <a:gd name="T51" fmla="*/ 374 h 436"/>
                <a:gd name="T52" fmla="*/ 319 w 319"/>
                <a:gd name="T53" fmla="*/ 353 h 436"/>
                <a:gd name="T54" fmla="*/ 318 w 319"/>
                <a:gd name="T55" fmla="*/ 344 h 436"/>
                <a:gd name="T56" fmla="*/ 318 w 319"/>
                <a:gd name="T57" fmla="*/ 338 h 436"/>
                <a:gd name="T58" fmla="*/ 317 w 319"/>
                <a:gd name="T59" fmla="*/ 328 h 436"/>
                <a:gd name="T60" fmla="*/ 304 w 319"/>
                <a:gd name="T61" fmla="*/ 285 h 436"/>
                <a:gd name="T62" fmla="*/ 281 w 319"/>
                <a:gd name="T63" fmla="*/ 239 h 436"/>
                <a:gd name="T64" fmla="*/ 278 w 319"/>
                <a:gd name="T65" fmla="*/ 233 h 436"/>
                <a:gd name="T66" fmla="*/ 219 w 319"/>
                <a:gd name="T67" fmla="*/ 150 h 436"/>
                <a:gd name="T68" fmla="*/ 215 w 319"/>
                <a:gd name="T69" fmla="*/ 145 h 436"/>
                <a:gd name="T70" fmla="*/ 214 w 319"/>
                <a:gd name="T71" fmla="*/ 144 h 436"/>
                <a:gd name="T72" fmla="*/ 184 w 319"/>
                <a:gd name="T73" fmla="*/ 108 h 436"/>
                <a:gd name="T74" fmla="*/ 147 w 319"/>
                <a:gd name="T75" fmla="*/ 71 h 436"/>
                <a:gd name="T76" fmla="*/ 143 w 319"/>
                <a:gd name="T77" fmla="*/ 66 h 436"/>
                <a:gd name="T78" fmla="*/ 99 w 319"/>
                <a:gd name="T79" fmla="*/ 37 h 436"/>
                <a:gd name="T80" fmla="*/ 50 w 319"/>
                <a:gd name="T81" fmla="*/ 21 h 436"/>
                <a:gd name="T82" fmla="*/ 46 w 319"/>
                <a:gd name="T83" fmla="*/ 20 h 436"/>
                <a:gd name="T84" fmla="*/ 39 w 319"/>
                <a:gd name="T85" fmla="*/ 19 h 436"/>
                <a:gd name="T86" fmla="*/ 0 w 319"/>
                <a:gd name="T87" fmla="*/ 0 h 436"/>
                <a:gd name="T88" fmla="*/ 2 w 319"/>
                <a:gd name="T89" fmla="*/ 15 h 436"/>
                <a:gd name="T90" fmla="*/ 6 w 319"/>
                <a:gd name="T91" fmla="*/ 27 h 436"/>
                <a:gd name="T92" fmla="*/ 12 w 319"/>
                <a:gd name="T93" fmla="*/ 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436">
                  <a:moveTo>
                    <a:pt x="12" y="45"/>
                  </a:moveTo>
                  <a:cubicBezTo>
                    <a:pt x="13" y="47"/>
                    <a:pt x="14" y="49"/>
                    <a:pt x="15" y="51"/>
                  </a:cubicBezTo>
                  <a:cubicBezTo>
                    <a:pt x="17" y="55"/>
                    <a:pt x="19" y="59"/>
                    <a:pt x="21" y="62"/>
                  </a:cubicBezTo>
                  <a:cubicBezTo>
                    <a:pt x="32" y="78"/>
                    <a:pt x="42" y="94"/>
                    <a:pt x="54" y="109"/>
                  </a:cubicBezTo>
                  <a:cubicBezTo>
                    <a:pt x="61" y="118"/>
                    <a:pt x="67" y="126"/>
                    <a:pt x="73" y="136"/>
                  </a:cubicBezTo>
                  <a:cubicBezTo>
                    <a:pt x="74" y="138"/>
                    <a:pt x="75" y="139"/>
                    <a:pt x="76" y="141"/>
                  </a:cubicBezTo>
                  <a:cubicBezTo>
                    <a:pt x="85" y="156"/>
                    <a:pt x="91" y="172"/>
                    <a:pt x="96" y="189"/>
                  </a:cubicBezTo>
                  <a:cubicBezTo>
                    <a:pt x="101" y="207"/>
                    <a:pt x="111" y="222"/>
                    <a:pt x="124" y="236"/>
                  </a:cubicBezTo>
                  <a:cubicBezTo>
                    <a:pt x="125" y="238"/>
                    <a:pt x="127" y="239"/>
                    <a:pt x="128" y="241"/>
                  </a:cubicBezTo>
                  <a:cubicBezTo>
                    <a:pt x="131" y="244"/>
                    <a:pt x="135" y="247"/>
                    <a:pt x="138" y="250"/>
                  </a:cubicBezTo>
                  <a:cubicBezTo>
                    <a:pt x="141" y="243"/>
                    <a:pt x="139" y="237"/>
                    <a:pt x="138" y="231"/>
                  </a:cubicBezTo>
                  <a:cubicBezTo>
                    <a:pt x="137" y="229"/>
                    <a:pt x="136" y="226"/>
                    <a:pt x="136" y="224"/>
                  </a:cubicBezTo>
                  <a:cubicBezTo>
                    <a:pt x="136" y="220"/>
                    <a:pt x="136" y="217"/>
                    <a:pt x="137" y="214"/>
                  </a:cubicBezTo>
                  <a:cubicBezTo>
                    <a:pt x="141" y="212"/>
                    <a:pt x="142" y="215"/>
                    <a:pt x="142" y="217"/>
                  </a:cubicBezTo>
                  <a:cubicBezTo>
                    <a:pt x="143" y="218"/>
                    <a:pt x="143" y="219"/>
                    <a:pt x="143" y="219"/>
                  </a:cubicBezTo>
                  <a:cubicBezTo>
                    <a:pt x="144" y="221"/>
                    <a:pt x="144" y="222"/>
                    <a:pt x="145" y="224"/>
                  </a:cubicBezTo>
                  <a:cubicBezTo>
                    <a:pt x="159" y="257"/>
                    <a:pt x="179" y="284"/>
                    <a:pt x="204" y="307"/>
                  </a:cubicBezTo>
                  <a:cubicBezTo>
                    <a:pt x="205" y="308"/>
                    <a:pt x="207" y="310"/>
                    <a:pt x="209" y="311"/>
                  </a:cubicBezTo>
                  <a:cubicBezTo>
                    <a:pt x="211" y="313"/>
                    <a:pt x="214" y="315"/>
                    <a:pt x="216" y="318"/>
                  </a:cubicBezTo>
                  <a:cubicBezTo>
                    <a:pt x="225" y="325"/>
                    <a:pt x="233" y="332"/>
                    <a:pt x="242" y="338"/>
                  </a:cubicBezTo>
                  <a:cubicBezTo>
                    <a:pt x="258" y="350"/>
                    <a:pt x="271" y="364"/>
                    <a:pt x="281" y="380"/>
                  </a:cubicBezTo>
                  <a:cubicBezTo>
                    <a:pt x="283" y="382"/>
                    <a:pt x="284" y="384"/>
                    <a:pt x="285" y="386"/>
                  </a:cubicBezTo>
                  <a:cubicBezTo>
                    <a:pt x="290" y="394"/>
                    <a:pt x="294" y="402"/>
                    <a:pt x="298" y="411"/>
                  </a:cubicBezTo>
                  <a:cubicBezTo>
                    <a:pt x="302" y="419"/>
                    <a:pt x="305" y="428"/>
                    <a:pt x="314" y="436"/>
                  </a:cubicBezTo>
                  <a:cubicBezTo>
                    <a:pt x="315" y="430"/>
                    <a:pt x="316" y="425"/>
                    <a:pt x="316" y="420"/>
                  </a:cubicBezTo>
                  <a:cubicBezTo>
                    <a:pt x="314" y="405"/>
                    <a:pt x="314" y="389"/>
                    <a:pt x="316" y="374"/>
                  </a:cubicBezTo>
                  <a:cubicBezTo>
                    <a:pt x="318" y="367"/>
                    <a:pt x="318" y="360"/>
                    <a:pt x="319" y="353"/>
                  </a:cubicBezTo>
                  <a:cubicBezTo>
                    <a:pt x="319" y="350"/>
                    <a:pt x="319" y="347"/>
                    <a:pt x="318" y="344"/>
                  </a:cubicBezTo>
                  <a:cubicBezTo>
                    <a:pt x="318" y="342"/>
                    <a:pt x="318" y="340"/>
                    <a:pt x="318" y="338"/>
                  </a:cubicBezTo>
                  <a:cubicBezTo>
                    <a:pt x="318" y="335"/>
                    <a:pt x="317" y="331"/>
                    <a:pt x="317" y="328"/>
                  </a:cubicBezTo>
                  <a:cubicBezTo>
                    <a:pt x="314" y="313"/>
                    <a:pt x="310" y="299"/>
                    <a:pt x="304" y="285"/>
                  </a:cubicBezTo>
                  <a:cubicBezTo>
                    <a:pt x="297" y="269"/>
                    <a:pt x="290" y="254"/>
                    <a:pt x="281" y="239"/>
                  </a:cubicBezTo>
                  <a:cubicBezTo>
                    <a:pt x="280" y="237"/>
                    <a:pt x="279" y="235"/>
                    <a:pt x="278" y="233"/>
                  </a:cubicBezTo>
                  <a:cubicBezTo>
                    <a:pt x="261" y="203"/>
                    <a:pt x="242" y="176"/>
                    <a:pt x="219" y="150"/>
                  </a:cubicBezTo>
                  <a:cubicBezTo>
                    <a:pt x="218" y="148"/>
                    <a:pt x="217" y="146"/>
                    <a:pt x="215" y="145"/>
                  </a:cubicBezTo>
                  <a:cubicBezTo>
                    <a:pt x="215" y="144"/>
                    <a:pt x="215" y="144"/>
                    <a:pt x="214" y="144"/>
                  </a:cubicBezTo>
                  <a:cubicBezTo>
                    <a:pt x="204" y="132"/>
                    <a:pt x="194" y="120"/>
                    <a:pt x="184" y="108"/>
                  </a:cubicBezTo>
                  <a:cubicBezTo>
                    <a:pt x="173" y="95"/>
                    <a:pt x="160" y="82"/>
                    <a:pt x="147" y="71"/>
                  </a:cubicBezTo>
                  <a:cubicBezTo>
                    <a:pt x="146" y="69"/>
                    <a:pt x="144" y="68"/>
                    <a:pt x="143" y="66"/>
                  </a:cubicBezTo>
                  <a:cubicBezTo>
                    <a:pt x="129" y="55"/>
                    <a:pt x="115" y="45"/>
                    <a:pt x="99" y="37"/>
                  </a:cubicBezTo>
                  <a:cubicBezTo>
                    <a:pt x="83" y="29"/>
                    <a:pt x="68" y="23"/>
                    <a:pt x="50" y="21"/>
                  </a:cubicBezTo>
                  <a:cubicBezTo>
                    <a:pt x="49" y="21"/>
                    <a:pt x="48" y="21"/>
                    <a:pt x="46" y="20"/>
                  </a:cubicBezTo>
                  <a:cubicBezTo>
                    <a:pt x="44" y="20"/>
                    <a:pt x="41" y="19"/>
                    <a:pt x="39" y="19"/>
                  </a:cubicBezTo>
                  <a:cubicBezTo>
                    <a:pt x="26" y="16"/>
                    <a:pt x="13" y="10"/>
                    <a:pt x="0" y="0"/>
                  </a:cubicBezTo>
                  <a:cubicBezTo>
                    <a:pt x="0" y="5"/>
                    <a:pt x="1" y="10"/>
                    <a:pt x="2" y="15"/>
                  </a:cubicBezTo>
                  <a:cubicBezTo>
                    <a:pt x="3" y="19"/>
                    <a:pt x="5" y="23"/>
                    <a:pt x="6" y="27"/>
                  </a:cubicBezTo>
                  <a:cubicBezTo>
                    <a:pt x="8" y="34"/>
                    <a:pt x="10" y="39"/>
                    <a:pt x="1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1" name="Freeform 15"/>
            <p:cNvSpPr/>
            <p:nvPr>
              <p:custDataLst>
                <p:tags r:id="rId12"/>
              </p:custDataLst>
            </p:nvPr>
          </p:nvSpPr>
          <p:spPr bwMode="auto">
            <a:xfrm>
              <a:off x="4275138" y="963613"/>
              <a:ext cx="1208088" cy="1760538"/>
            </a:xfrm>
            <a:custGeom>
              <a:avLst/>
              <a:gdLst>
                <a:gd name="T0" fmla="*/ 122 w 322"/>
                <a:gd name="T1" fmla="*/ 74 h 469"/>
                <a:gd name="T2" fmla="*/ 65 w 322"/>
                <a:gd name="T3" fmla="*/ 138 h 469"/>
                <a:gd name="T4" fmla="*/ 52 w 322"/>
                <a:gd name="T5" fmla="*/ 173 h 469"/>
                <a:gd name="T6" fmla="*/ 5 w 322"/>
                <a:gd name="T7" fmla="*/ 219 h 469"/>
                <a:gd name="T8" fmla="*/ 1 w 322"/>
                <a:gd name="T9" fmla="*/ 242 h 469"/>
                <a:gd name="T10" fmla="*/ 2 w 322"/>
                <a:gd name="T11" fmla="*/ 280 h 469"/>
                <a:gd name="T12" fmla="*/ 45 w 322"/>
                <a:gd name="T13" fmla="*/ 379 h 469"/>
                <a:gd name="T14" fmla="*/ 53 w 322"/>
                <a:gd name="T15" fmla="*/ 390 h 469"/>
                <a:gd name="T16" fmla="*/ 123 w 322"/>
                <a:gd name="T17" fmla="*/ 453 h 469"/>
                <a:gd name="T18" fmla="*/ 172 w 322"/>
                <a:gd name="T19" fmla="*/ 456 h 469"/>
                <a:gd name="T20" fmla="*/ 231 w 322"/>
                <a:gd name="T21" fmla="*/ 445 h 469"/>
                <a:gd name="T22" fmla="*/ 272 w 322"/>
                <a:gd name="T23" fmla="*/ 444 h 469"/>
                <a:gd name="T24" fmla="*/ 289 w 322"/>
                <a:gd name="T25" fmla="*/ 447 h 469"/>
                <a:gd name="T26" fmla="*/ 322 w 322"/>
                <a:gd name="T27" fmla="*/ 469 h 469"/>
                <a:gd name="T28" fmla="*/ 296 w 322"/>
                <a:gd name="T29" fmla="*/ 431 h 469"/>
                <a:gd name="T30" fmla="*/ 265 w 322"/>
                <a:gd name="T31" fmla="*/ 420 h 469"/>
                <a:gd name="T32" fmla="*/ 202 w 322"/>
                <a:gd name="T33" fmla="*/ 416 h 469"/>
                <a:gd name="T34" fmla="*/ 173 w 322"/>
                <a:gd name="T35" fmla="*/ 412 h 469"/>
                <a:gd name="T36" fmla="*/ 160 w 322"/>
                <a:gd name="T37" fmla="*/ 409 h 469"/>
                <a:gd name="T38" fmla="*/ 82 w 322"/>
                <a:gd name="T39" fmla="*/ 342 h 469"/>
                <a:gd name="T40" fmla="*/ 71 w 322"/>
                <a:gd name="T41" fmla="*/ 294 h 469"/>
                <a:gd name="T42" fmla="*/ 89 w 322"/>
                <a:gd name="T43" fmla="*/ 193 h 469"/>
                <a:gd name="T44" fmla="*/ 105 w 322"/>
                <a:gd name="T45" fmla="*/ 168 h 469"/>
                <a:gd name="T46" fmla="*/ 123 w 322"/>
                <a:gd name="T47" fmla="*/ 156 h 469"/>
                <a:gd name="T48" fmla="*/ 138 w 322"/>
                <a:gd name="T49" fmla="*/ 149 h 469"/>
                <a:gd name="T50" fmla="*/ 173 w 322"/>
                <a:gd name="T51" fmla="*/ 115 h 469"/>
                <a:gd name="T52" fmla="*/ 190 w 322"/>
                <a:gd name="T53" fmla="*/ 102 h 469"/>
                <a:gd name="T54" fmla="*/ 258 w 322"/>
                <a:gd name="T55" fmla="*/ 110 h 469"/>
                <a:gd name="T56" fmla="*/ 307 w 322"/>
                <a:gd name="T57" fmla="*/ 119 h 469"/>
                <a:gd name="T58" fmla="*/ 311 w 322"/>
                <a:gd name="T59" fmla="*/ 114 h 469"/>
                <a:gd name="T60" fmla="*/ 296 w 322"/>
                <a:gd name="T61" fmla="*/ 65 h 469"/>
                <a:gd name="T62" fmla="*/ 267 w 322"/>
                <a:gd name="T63" fmla="*/ 25 h 469"/>
                <a:gd name="T64" fmla="*/ 258 w 322"/>
                <a:gd name="T65" fmla="*/ 17 h 469"/>
                <a:gd name="T66" fmla="*/ 246 w 322"/>
                <a:gd name="T67" fmla="*/ 9 h 469"/>
                <a:gd name="T68" fmla="*/ 193 w 322"/>
                <a:gd name="T69" fmla="*/ 15 h 469"/>
                <a:gd name="T70" fmla="*/ 163 w 322"/>
                <a:gd name="T71" fmla="*/ 59 h 469"/>
                <a:gd name="T72" fmla="*/ 145 w 322"/>
                <a:gd name="T7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469">
                  <a:moveTo>
                    <a:pt x="143" y="67"/>
                  </a:moveTo>
                  <a:cubicBezTo>
                    <a:pt x="136" y="69"/>
                    <a:pt x="129" y="72"/>
                    <a:pt x="122" y="74"/>
                  </a:cubicBezTo>
                  <a:cubicBezTo>
                    <a:pt x="92" y="82"/>
                    <a:pt x="74" y="100"/>
                    <a:pt x="67" y="130"/>
                  </a:cubicBezTo>
                  <a:cubicBezTo>
                    <a:pt x="66" y="133"/>
                    <a:pt x="66" y="135"/>
                    <a:pt x="65" y="138"/>
                  </a:cubicBezTo>
                  <a:cubicBezTo>
                    <a:pt x="65" y="142"/>
                    <a:pt x="64" y="145"/>
                    <a:pt x="64" y="149"/>
                  </a:cubicBezTo>
                  <a:cubicBezTo>
                    <a:pt x="64" y="160"/>
                    <a:pt x="60" y="167"/>
                    <a:pt x="52" y="173"/>
                  </a:cubicBezTo>
                  <a:cubicBezTo>
                    <a:pt x="42" y="180"/>
                    <a:pt x="33" y="188"/>
                    <a:pt x="23" y="196"/>
                  </a:cubicBezTo>
                  <a:cubicBezTo>
                    <a:pt x="15" y="202"/>
                    <a:pt x="9" y="210"/>
                    <a:pt x="5" y="219"/>
                  </a:cubicBezTo>
                  <a:cubicBezTo>
                    <a:pt x="4" y="222"/>
                    <a:pt x="4" y="224"/>
                    <a:pt x="3" y="226"/>
                  </a:cubicBezTo>
                  <a:cubicBezTo>
                    <a:pt x="2" y="231"/>
                    <a:pt x="1" y="237"/>
                    <a:pt x="1" y="242"/>
                  </a:cubicBezTo>
                  <a:cubicBezTo>
                    <a:pt x="0" y="252"/>
                    <a:pt x="1" y="262"/>
                    <a:pt x="1" y="272"/>
                  </a:cubicBezTo>
                  <a:cubicBezTo>
                    <a:pt x="2" y="275"/>
                    <a:pt x="2" y="277"/>
                    <a:pt x="2" y="280"/>
                  </a:cubicBezTo>
                  <a:cubicBezTo>
                    <a:pt x="6" y="314"/>
                    <a:pt x="17" y="345"/>
                    <a:pt x="41" y="373"/>
                  </a:cubicBezTo>
                  <a:cubicBezTo>
                    <a:pt x="43" y="374"/>
                    <a:pt x="44" y="376"/>
                    <a:pt x="45" y="379"/>
                  </a:cubicBezTo>
                  <a:cubicBezTo>
                    <a:pt x="47" y="380"/>
                    <a:pt x="48" y="382"/>
                    <a:pt x="49" y="384"/>
                  </a:cubicBezTo>
                  <a:cubicBezTo>
                    <a:pt x="50" y="386"/>
                    <a:pt x="52" y="388"/>
                    <a:pt x="53" y="390"/>
                  </a:cubicBezTo>
                  <a:cubicBezTo>
                    <a:pt x="57" y="396"/>
                    <a:pt x="61" y="402"/>
                    <a:pt x="65" y="408"/>
                  </a:cubicBezTo>
                  <a:cubicBezTo>
                    <a:pt x="82" y="430"/>
                    <a:pt x="101" y="446"/>
                    <a:pt x="123" y="453"/>
                  </a:cubicBezTo>
                  <a:cubicBezTo>
                    <a:pt x="125" y="453"/>
                    <a:pt x="127" y="454"/>
                    <a:pt x="130" y="455"/>
                  </a:cubicBezTo>
                  <a:cubicBezTo>
                    <a:pt x="143" y="458"/>
                    <a:pt x="157" y="458"/>
                    <a:pt x="172" y="456"/>
                  </a:cubicBezTo>
                  <a:cubicBezTo>
                    <a:pt x="189" y="453"/>
                    <a:pt x="206" y="449"/>
                    <a:pt x="223" y="446"/>
                  </a:cubicBezTo>
                  <a:cubicBezTo>
                    <a:pt x="226" y="445"/>
                    <a:pt x="228" y="445"/>
                    <a:pt x="231" y="445"/>
                  </a:cubicBezTo>
                  <a:cubicBezTo>
                    <a:pt x="231" y="445"/>
                    <a:pt x="231" y="445"/>
                    <a:pt x="231" y="445"/>
                  </a:cubicBezTo>
                  <a:cubicBezTo>
                    <a:pt x="245" y="443"/>
                    <a:pt x="258" y="443"/>
                    <a:pt x="272" y="444"/>
                  </a:cubicBezTo>
                  <a:cubicBezTo>
                    <a:pt x="275" y="444"/>
                    <a:pt x="278" y="444"/>
                    <a:pt x="282" y="445"/>
                  </a:cubicBezTo>
                  <a:cubicBezTo>
                    <a:pt x="284" y="446"/>
                    <a:pt x="286" y="446"/>
                    <a:pt x="289" y="447"/>
                  </a:cubicBezTo>
                  <a:cubicBezTo>
                    <a:pt x="297" y="450"/>
                    <a:pt x="305" y="455"/>
                    <a:pt x="312" y="463"/>
                  </a:cubicBezTo>
                  <a:cubicBezTo>
                    <a:pt x="314" y="465"/>
                    <a:pt x="316" y="465"/>
                    <a:pt x="322" y="469"/>
                  </a:cubicBezTo>
                  <a:cubicBezTo>
                    <a:pt x="319" y="452"/>
                    <a:pt x="311" y="442"/>
                    <a:pt x="302" y="435"/>
                  </a:cubicBezTo>
                  <a:cubicBezTo>
                    <a:pt x="300" y="433"/>
                    <a:pt x="298" y="432"/>
                    <a:pt x="296" y="431"/>
                  </a:cubicBezTo>
                  <a:cubicBezTo>
                    <a:pt x="294" y="429"/>
                    <a:pt x="291" y="428"/>
                    <a:pt x="288" y="427"/>
                  </a:cubicBezTo>
                  <a:cubicBezTo>
                    <a:pt x="281" y="423"/>
                    <a:pt x="273" y="421"/>
                    <a:pt x="265" y="420"/>
                  </a:cubicBezTo>
                  <a:cubicBezTo>
                    <a:pt x="247" y="418"/>
                    <a:pt x="229" y="418"/>
                    <a:pt x="211" y="416"/>
                  </a:cubicBezTo>
                  <a:cubicBezTo>
                    <a:pt x="208" y="416"/>
                    <a:pt x="205" y="416"/>
                    <a:pt x="202" y="416"/>
                  </a:cubicBezTo>
                  <a:cubicBezTo>
                    <a:pt x="199" y="415"/>
                    <a:pt x="195" y="415"/>
                    <a:pt x="192" y="414"/>
                  </a:cubicBezTo>
                  <a:cubicBezTo>
                    <a:pt x="186" y="414"/>
                    <a:pt x="179" y="413"/>
                    <a:pt x="173" y="412"/>
                  </a:cubicBezTo>
                  <a:cubicBezTo>
                    <a:pt x="170" y="411"/>
                    <a:pt x="168" y="411"/>
                    <a:pt x="165" y="410"/>
                  </a:cubicBezTo>
                  <a:cubicBezTo>
                    <a:pt x="163" y="410"/>
                    <a:pt x="162" y="410"/>
                    <a:pt x="160" y="409"/>
                  </a:cubicBezTo>
                  <a:cubicBezTo>
                    <a:pt x="125" y="400"/>
                    <a:pt x="99" y="379"/>
                    <a:pt x="85" y="349"/>
                  </a:cubicBezTo>
                  <a:cubicBezTo>
                    <a:pt x="84" y="346"/>
                    <a:pt x="83" y="344"/>
                    <a:pt x="82" y="342"/>
                  </a:cubicBezTo>
                  <a:cubicBezTo>
                    <a:pt x="77" y="330"/>
                    <a:pt x="73" y="316"/>
                    <a:pt x="72" y="301"/>
                  </a:cubicBezTo>
                  <a:cubicBezTo>
                    <a:pt x="71" y="299"/>
                    <a:pt x="71" y="296"/>
                    <a:pt x="71" y="294"/>
                  </a:cubicBezTo>
                  <a:cubicBezTo>
                    <a:pt x="71" y="291"/>
                    <a:pt x="70" y="288"/>
                    <a:pt x="70" y="284"/>
                  </a:cubicBezTo>
                  <a:cubicBezTo>
                    <a:pt x="69" y="252"/>
                    <a:pt x="75" y="221"/>
                    <a:pt x="89" y="193"/>
                  </a:cubicBezTo>
                  <a:cubicBezTo>
                    <a:pt x="92" y="188"/>
                    <a:pt x="94" y="183"/>
                    <a:pt x="97" y="178"/>
                  </a:cubicBezTo>
                  <a:cubicBezTo>
                    <a:pt x="100" y="174"/>
                    <a:pt x="102" y="171"/>
                    <a:pt x="105" y="168"/>
                  </a:cubicBezTo>
                  <a:cubicBezTo>
                    <a:pt x="108" y="165"/>
                    <a:pt x="111" y="162"/>
                    <a:pt x="114" y="159"/>
                  </a:cubicBezTo>
                  <a:cubicBezTo>
                    <a:pt x="117" y="158"/>
                    <a:pt x="120" y="157"/>
                    <a:pt x="123" y="156"/>
                  </a:cubicBezTo>
                  <a:cubicBezTo>
                    <a:pt x="126" y="155"/>
                    <a:pt x="128" y="153"/>
                    <a:pt x="131" y="152"/>
                  </a:cubicBezTo>
                  <a:cubicBezTo>
                    <a:pt x="133" y="151"/>
                    <a:pt x="136" y="150"/>
                    <a:pt x="138" y="149"/>
                  </a:cubicBezTo>
                  <a:cubicBezTo>
                    <a:pt x="150" y="144"/>
                    <a:pt x="161" y="136"/>
                    <a:pt x="167" y="124"/>
                  </a:cubicBezTo>
                  <a:cubicBezTo>
                    <a:pt x="169" y="121"/>
                    <a:pt x="171" y="118"/>
                    <a:pt x="173" y="115"/>
                  </a:cubicBezTo>
                  <a:cubicBezTo>
                    <a:pt x="176" y="110"/>
                    <a:pt x="179" y="106"/>
                    <a:pt x="183" y="104"/>
                  </a:cubicBezTo>
                  <a:cubicBezTo>
                    <a:pt x="185" y="103"/>
                    <a:pt x="188" y="102"/>
                    <a:pt x="190" y="102"/>
                  </a:cubicBezTo>
                  <a:cubicBezTo>
                    <a:pt x="194" y="102"/>
                    <a:pt x="199" y="103"/>
                    <a:pt x="204" y="106"/>
                  </a:cubicBezTo>
                  <a:cubicBezTo>
                    <a:pt x="222" y="115"/>
                    <a:pt x="240" y="115"/>
                    <a:pt x="258" y="110"/>
                  </a:cubicBezTo>
                  <a:cubicBezTo>
                    <a:pt x="274" y="105"/>
                    <a:pt x="289" y="107"/>
                    <a:pt x="303" y="117"/>
                  </a:cubicBezTo>
                  <a:cubicBezTo>
                    <a:pt x="304" y="118"/>
                    <a:pt x="305" y="118"/>
                    <a:pt x="307" y="119"/>
                  </a:cubicBezTo>
                  <a:cubicBezTo>
                    <a:pt x="308" y="119"/>
                    <a:pt x="309" y="119"/>
                    <a:pt x="310" y="120"/>
                  </a:cubicBezTo>
                  <a:cubicBezTo>
                    <a:pt x="311" y="118"/>
                    <a:pt x="311" y="116"/>
                    <a:pt x="311" y="114"/>
                  </a:cubicBezTo>
                  <a:cubicBezTo>
                    <a:pt x="311" y="114"/>
                    <a:pt x="311" y="113"/>
                    <a:pt x="311" y="112"/>
                  </a:cubicBezTo>
                  <a:cubicBezTo>
                    <a:pt x="308" y="95"/>
                    <a:pt x="303" y="79"/>
                    <a:pt x="296" y="65"/>
                  </a:cubicBezTo>
                  <a:cubicBezTo>
                    <a:pt x="291" y="56"/>
                    <a:pt x="286" y="48"/>
                    <a:pt x="280" y="40"/>
                  </a:cubicBezTo>
                  <a:cubicBezTo>
                    <a:pt x="276" y="35"/>
                    <a:pt x="272" y="30"/>
                    <a:pt x="267" y="25"/>
                  </a:cubicBezTo>
                  <a:cubicBezTo>
                    <a:pt x="266" y="24"/>
                    <a:pt x="265" y="22"/>
                    <a:pt x="263" y="21"/>
                  </a:cubicBezTo>
                  <a:cubicBezTo>
                    <a:pt x="261" y="20"/>
                    <a:pt x="259" y="18"/>
                    <a:pt x="258" y="17"/>
                  </a:cubicBezTo>
                  <a:cubicBezTo>
                    <a:pt x="256" y="16"/>
                    <a:pt x="254" y="14"/>
                    <a:pt x="252" y="13"/>
                  </a:cubicBezTo>
                  <a:cubicBezTo>
                    <a:pt x="250" y="12"/>
                    <a:pt x="247" y="10"/>
                    <a:pt x="246" y="9"/>
                  </a:cubicBezTo>
                  <a:cubicBezTo>
                    <a:pt x="242" y="8"/>
                    <a:pt x="239" y="6"/>
                    <a:pt x="235" y="5"/>
                  </a:cubicBezTo>
                  <a:cubicBezTo>
                    <a:pt x="219" y="0"/>
                    <a:pt x="203" y="1"/>
                    <a:pt x="193" y="15"/>
                  </a:cubicBezTo>
                  <a:cubicBezTo>
                    <a:pt x="190" y="22"/>
                    <a:pt x="187" y="29"/>
                    <a:pt x="184" y="36"/>
                  </a:cubicBezTo>
                  <a:cubicBezTo>
                    <a:pt x="180" y="47"/>
                    <a:pt x="173" y="55"/>
                    <a:pt x="163" y="59"/>
                  </a:cubicBezTo>
                  <a:cubicBezTo>
                    <a:pt x="159" y="60"/>
                    <a:pt x="155" y="62"/>
                    <a:pt x="152" y="63"/>
                  </a:cubicBezTo>
                  <a:cubicBezTo>
                    <a:pt x="149" y="64"/>
                    <a:pt x="147" y="65"/>
                    <a:pt x="145" y="66"/>
                  </a:cubicBezTo>
                  <a:cubicBezTo>
                    <a:pt x="144" y="66"/>
                    <a:pt x="143" y="67"/>
                    <a:pt x="1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2" name="Freeform 16"/>
            <p:cNvSpPr/>
            <p:nvPr>
              <p:custDataLst>
                <p:tags r:id="rId13"/>
              </p:custDataLst>
            </p:nvPr>
          </p:nvSpPr>
          <p:spPr bwMode="auto">
            <a:xfrm>
              <a:off x="5322888" y="1477963"/>
              <a:ext cx="506413" cy="2346325"/>
            </a:xfrm>
            <a:custGeom>
              <a:avLst/>
              <a:gdLst>
                <a:gd name="T0" fmla="*/ 59 w 135"/>
                <a:gd name="T1" fmla="*/ 564 h 625"/>
                <a:gd name="T2" fmla="*/ 59 w 135"/>
                <a:gd name="T3" fmla="*/ 563 h 625"/>
                <a:gd name="T4" fmla="*/ 60 w 135"/>
                <a:gd name="T5" fmla="*/ 552 h 625"/>
                <a:gd name="T6" fmla="*/ 62 w 135"/>
                <a:gd name="T7" fmla="*/ 546 h 625"/>
                <a:gd name="T8" fmla="*/ 78 w 135"/>
                <a:gd name="T9" fmla="*/ 490 h 625"/>
                <a:gd name="T10" fmla="*/ 91 w 135"/>
                <a:gd name="T11" fmla="*/ 454 h 625"/>
                <a:gd name="T12" fmla="*/ 93 w 135"/>
                <a:gd name="T13" fmla="*/ 448 h 625"/>
                <a:gd name="T14" fmla="*/ 110 w 135"/>
                <a:gd name="T15" fmla="*/ 399 h 625"/>
                <a:gd name="T16" fmla="*/ 122 w 135"/>
                <a:gd name="T17" fmla="*/ 349 h 625"/>
                <a:gd name="T18" fmla="*/ 124 w 135"/>
                <a:gd name="T19" fmla="*/ 338 h 625"/>
                <a:gd name="T20" fmla="*/ 124 w 135"/>
                <a:gd name="T21" fmla="*/ 337 h 625"/>
                <a:gd name="T22" fmla="*/ 125 w 135"/>
                <a:gd name="T23" fmla="*/ 329 h 625"/>
                <a:gd name="T24" fmla="*/ 133 w 135"/>
                <a:gd name="T25" fmla="*/ 267 h 625"/>
                <a:gd name="T26" fmla="*/ 129 w 135"/>
                <a:gd name="T27" fmla="*/ 191 h 625"/>
                <a:gd name="T28" fmla="*/ 128 w 135"/>
                <a:gd name="T29" fmla="*/ 181 h 625"/>
                <a:gd name="T30" fmla="*/ 90 w 135"/>
                <a:gd name="T31" fmla="*/ 79 h 625"/>
                <a:gd name="T32" fmla="*/ 87 w 135"/>
                <a:gd name="T33" fmla="*/ 73 h 625"/>
                <a:gd name="T34" fmla="*/ 77 w 135"/>
                <a:gd name="T35" fmla="*/ 57 h 625"/>
                <a:gd name="T36" fmla="*/ 28 w 135"/>
                <a:gd name="T37" fmla="*/ 6 h 625"/>
                <a:gd name="T38" fmla="*/ 18 w 135"/>
                <a:gd name="T39" fmla="*/ 0 h 625"/>
                <a:gd name="T40" fmla="*/ 9 w 135"/>
                <a:gd name="T41" fmla="*/ 0 h 625"/>
                <a:gd name="T42" fmla="*/ 0 w 135"/>
                <a:gd name="T43" fmla="*/ 2 h 625"/>
                <a:gd name="T44" fmla="*/ 3 w 135"/>
                <a:gd name="T45" fmla="*/ 6 h 625"/>
                <a:gd name="T46" fmla="*/ 7 w 135"/>
                <a:gd name="T47" fmla="*/ 11 h 625"/>
                <a:gd name="T48" fmla="*/ 17 w 135"/>
                <a:gd name="T49" fmla="*/ 22 h 625"/>
                <a:gd name="T50" fmla="*/ 62 w 135"/>
                <a:gd name="T51" fmla="*/ 98 h 625"/>
                <a:gd name="T52" fmla="*/ 65 w 135"/>
                <a:gd name="T53" fmla="*/ 105 h 625"/>
                <a:gd name="T54" fmla="*/ 68 w 135"/>
                <a:gd name="T55" fmla="*/ 119 h 625"/>
                <a:gd name="T56" fmla="*/ 69 w 135"/>
                <a:gd name="T57" fmla="*/ 122 h 625"/>
                <a:gd name="T58" fmla="*/ 70 w 135"/>
                <a:gd name="T59" fmla="*/ 132 h 625"/>
                <a:gd name="T60" fmla="*/ 70 w 135"/>
                <a:gd name="T61" fmla="*/ 147 h 625"/>
                <a:gd name="T62" fmla="*/ 67 w 135"/>
                <a:gd name="T63" fmla="*/ 244 h 625"/>
                <a:gd name="T64" fmla="*/ 66 w 135"/>
                <a:gd name="T65" fmla="*/ 254 h 625"/>
                <a:gd name="T66" fmla="*/ 64 w 135"/>
                <a:gd name="T67" fmla="*/ 268 h 625"/>
                <a:gd name="T68" fmla="*/ 63 w 135"/>
                <a:gd name="T69" fmla="*/ 276 h 625"/>
                <a:gd name="T70" fmla="*/ 62 w 135"/>
                <a:gd name="T71" fmla="*/ 286 h 625"/>
                <a:gd name="T72" fmla="*/ 46 w 135"/>
                <a:gd name="T73" fmla="*/ 359 h 625"/>
                <a:gd name="T74" fmla="*/ 37 w 135"/>
                <a:gd name="T75" fmla="*/ 391 h 625"/>
                <a:gd name="T76" fmla="*/ 35 w 135"/>
                <a:gd name="T77" fmla="*/ 399 h 625"/>
                <a:gd name="T78" fmla="*/ 31 w 135"/>
                <a:gd name="T79" fmla="*/ 416 h 625"/>
                <a:gd name="T80" fmla="*/ 27 w 135"/>
                <a:gd name="T81" fmla="*/ 435 h 625"/>
                <a:gd name="T82" fmla="*/ 25 w 135"/>
                <a:gd name="T83" fmla="*/ 446 h 625"/>
                <a:gd name="T84" fmla="*/ 21 w 135"/>
                <a:gd name="T85" fmla="*/ 471 h 625"/>
                <a:gd name="T86" fmla="*/ 23 w 135"/>
                <a:gd name="T87" fmla="*/ 529 h 625"/>
                <a:gd name="T88" fmla="*/ 26 w 135"/>
                <a:gd name="T89" fmla="*/ 540 h 625"/>
                <a:gd name="T90" fmla="*/ 37 w 135"/>
                <a:gd name="T91" fmla="*/ 576 h 625"/>
                <a:gd name="T92" fmla="*/ 39 w 135"/>
                <a:gd name="T93" fmla="*/ 582 h 625"/>
                <a:gd name="T94" fmla="*/ 50 w 135"/>
                <a:gd name="T95" fmla="*/ 607 h 625"/>
                <a:gd name="T96" fmla="*/ 72 w 135"/>
                <a:gd name="T97" fmla="*/ 625 h 625"/>
                <a:gd name="T98" fmla="*/ 68 w 135"/>
                <a:gd name="T99" fmla="*/ 612 h 625"/>
                <a:gd name="T100" fmla="*/ 59 w 135"/>
                <a:gd name="T101" fmla="*/ 573 h 625"/>
                <a:gd name="T102" fmla="*/ 59 w 135"/>
                <a:gd name="T103" fmla="*/ 5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625">
                  <a:moveTo>
                    <a:pt x="59" y="564"/>
                  </a:moveTo>
                  <a:cubicBezTo>
                    <a:pt x="59" y="564"/>
                    <a:pt x="59" y="563"/>
                    <a:pt x="59" y="563"/>
                  </a:cubicBezTo>
                  <a:cubicBezTo>
                    <a:pt x="59" y="559"/>
                    <a:pt x="60" y="556"/>
                    <a:pt x="60" y="552"/>
                  </a:cubicBezTo>
                  <a:cubicBezTo>
                    <a:pt x="61" y="550"/>
                    <a:pt x="61" y="548"/>
                    <a:pt x="62" y="546"/>
                  </a:cubicBezTo>
                  <a:cubicBezTo>
                    <a:pt x="66" y="527"/>
                    <a:pt x="72" y="508"/>
                    <a:pt x="78" y="490"/>
                  </a:cubicBezTo>
                  <a:cubicBezTo>
                    <a:pt x="82" y="478"/>
                    <a:pt x="86" y="466"/>
                    <a:pt x="91" y="454"/>
                  </a:cubicBezTo>
                  <a:cubicBezTo>
                    <a:pt x="91" y="452"/>
                    <a:pt x="92" y="450"/>
                    <a:pt x="93" y="448"/>
                  </a:cubicBezTo>
                  <a:cubicBezTo>
                    <a:pt x="99" y="431"/>
                    <a:pt x="105" y="415"/>
                    <a:pt x="110" y="399"/>
                  </a:cubicBezTo>
                  <a:cubicBezTo>
                    <a:pt x="114" y="382"/>
                    <a:pt x="119" y="366"/>
                    <a:pt x="122" y="349"/>
                  </a:cubicBezTo>
                  <a:cubicBezTo>
                    <a:pt x="123" y="345"/>
                    <a:pt x="123" y="342"/>
                    <a:pt x="124" y="338"/>
                  </a:cubicBezTo>
                  <a:cubicBezTo>
                    <a:pt x="124" y="338"/>
                    <a:pt x="124" y="337"/>
                    <a:pt x="124" y="337"/>
                  </a:cubicBezTo>
                  <a:cubicBezTo>
                    <a:pt x="125" y="334"/>
                    <a:pt x="125" y="332"/>
                    <a:pt x="125" y="329"/>
                  </a:cubicBezTo>
                  <a:cubicBezTo>
                    <a:pt x="129" y="309"/>
                    <a:pt x="131" y="288"/>
                    <a:pt x="133" y="267"/>
                  </a:cubicBezTo>
                  <a:cubicBezTo>
                    <a:pt x="135" y="241"/>
                    <a:pt x="133" y="216"/>
                    <a:pt x="129" y="191"/>
                  </a:cubicBezTo>
                  <a:cubicBezTo>
                    <a:pt x="129" y="188"/>
                    <a:pt x="128" y="184"/>
                    <a:pt x="128" y="181"/>
                  </a:cubicBezTo>
                  <a:cubicBezTo>
                    <a:pt x="121" y="145"/>
                    <a:pt x="108" y="111"/>
                    <a:pt x="90" y="79"/>
                  </a:cubicBezTo>
                  <a:cubicBezTo>
                    <a:pt x="89" y="77"/>
                    <a:pt x="88" y="75"/>
                    <a:pt x="87" y="73"/>
                  </a:cubicBezTo>
                  <a:cubicBezTo>
                    <a:pt x="84" y="68"/>
                    <a:pt x="81" y="62"/>
                    <a:pt x="77" y="57"/>
                  </a:cubicBezTo>
                  <a:cubicBezTo>
                    <a:pt x="64" y="36"/>
                    <a:pt x="47" y="20"/>
                    <a:pt x="28" y="6"/>
                  </a:cubicBezTo>
                  <a:cubicBezTo>
                    <a:pt x="24" y="3"/>
                    <a:pt x="21" y="1"/>
                    <a:pt x="18" y="0"/>
                  </a:cubicBezTo>
                  <a:cubicBezTo>
                    <a:pt x="16" y="0"/>
                    <a:pt x="13" y="0"/>
                    <a:pt x="9" y="0"/>
                  </a:cubicBezTo>
                  <a:cubicBezTo>
                    <a:pt x="7" y="1"/>
                    <a:pt x="4" y="1"/>
                    <a:pt x="0" y="2"/>
                  </a:cubicBezTo>
                  <a:cubicBezTo>
                    <a:pt x="1" y="3"/>
                    <a:pt x="2" y="5"/>
                    <a:pt x="3" y="6"/>
                  </a:cubicBezTo>
                  <a:cubicBezTo>
                    <a:pt x="5" y="8"/>
                    <a:pt x="6" y="10"/>
                    <a:pt x="7" y="11"/>
                  </a:cubicBezTo>
                  <a:cubicBezTo>
                    <a:pt x="11" y="15"/>
                    <a:pt x="14" y="19"/>
                    <a:pt x="17" y="22"/>
                  </a:cubicBezTo>
                  <a:cubicBezTo>
                    <a:pt x="40" y="42"/>
                    <a:pt x="53" y="69"/>
                    <a:pt x="62" y="98"/>
                  </a:cubicBezTo>
                  <a:cubicBezTo>
                    <a:pt x="63" y="100"/>
                    <a:pt x="64" y="102"/>
                    <a:pt x="65" y="105"/>
                  </a:cubicBezTo>
                  <a:cubicBezTo>
                    <a:pt x="66" y="109"/>
                    <a:pt x="67" y="114"/>
                    <a:pt x="68" y="119"/>
                  </a:cubicBezTo>
                  <a:cubicBezTo>
                    <a:pt x="69" y="120"/>
                    <a:pt x="69" y="121"/>
                    <a:pt x="69" y="122"/>
                  </a:cubicBezTo>
                  <a:cubicBezTo>
                    <a:pt x="70" y="125"/>
                    <a:pt x="70" y="128"/>
                    <a:pt x="70" y="132"/>
                  </a:cubicBezTo>
                  <a:cubicBezTo>
                    <a:pt x="70" y="137"/>
                    <a:pt x="69" y="142"/>
                    <a:pt x="70" y="147"/>
                  </a:cubicBezTo>
                  <a:cubicBezTo>
                    <a:pt x="73" y="180"/>
                    <a:pt x="71" y="212"/>
                    <a:pt x="67" y="244"/>
                  </a:cubicBezTo>
                  <a:cubicBezTo>
                    <a:pt x="67" y="247"/>
                    <a:pt x="67" y="251"/>
                    <a:pt x="66" y="254"/>
                  </a:cubicBezTo>
                  <a:cubicBezTo>
                    <a:pt x="66" y="259"/>
                    <a:pt x="65" y="263"/>
                    <a:pt x="64" y="268"/>
                  </a:cubicBezTo>
                  <a:cubicBezTo>
                    <a:pt x="64" y="271"/>
                    <a:pt x="64" y="273"/>
                    <a:pt x="63" y="276"/>
                  </a:cubicBezTo>
                  <a:cubicBezTo>
                    <a:pt x="63" y="279"/>
                    <a:pt x="62" y="283"/>
                    <a:pt x="62" y="286"/>
                  </a:cubicBezTo>
                  <a:cubicBezTo>
                    <a:pt x="57" y="311"/>
                    <a:pt x="51" y="335"/>
                    <a:pt x="46" y="359"/>
                  </a:cubicBezTo>
                  <a:cubicBezTo>
                    <a:pt x="43" y="370"/>
                    <a:pt x="40" y="381"/>
                    <a:pt x="37" y="391"/>
                  </a:cubicBezTo>
                  <a:cubicBezTo>
                    <a:pt x="36" y="394"/>
                    <a:pt x="35" y="396"/>
                    <a:pt x="35" y="399"/>
                  </a:cubicBezTo>
                  <a:cubicBezTo>
                    <a:pt x="33" y="404"/>
                    <a:pt x="32" y="410"/>
                    <a:pt x="31" y="416"/>
                  </a:cubicBezTo>
                  <a:cubicBezTo>
                    <a:pt x="29" y="422"/>
                    <a:pt x="28" y="428"/>
                    <a:pt x="27" y="435"/>
                  </a:cubicBezTo>
                  <a:cubicBezTo>
                    <a:pt x="26" y="439"/>
                    <a:pt x="25" y="442"/>
                    <a:pt x="25" y="446"/>
                  </a:cubicBezTo>
                  <a:cubicBezTo>
                    <a:pt x="23" y="454"/>
                    <a:pt x="22" y="463"/>
                    <a:pt x="21" y="471"/>
                  </a:cubicBezTo>
                  <a:cubicBezTo>
                    <a:pt x="19" y="491"/>
                    <a:pt x="20" y="510"/>
                    <a:pt x="23" y="529"/>
                  </a:cubicBezTo>
                  <a:cubicBezTo>
                    <a:pt x="24" y="532"/>
                    <a:pt x="25" y="536"/>
                    <a:pt x="26" y="540"/>
                  </a:cubicBezTo>
                  <a:cubicBezTo>
                    <a:pt x="29" y="552"/>
                    <a:pt x="32" y="564"/>
                    <a:pt x="37" y="576"/>
                  </a:cubicBezTo>
                  <a:cubicBezTo>
                    <a:pt x="38" y="578"/>
                    <a:pt x="39" y="580"/>
                    <a:pt x="39" y="582"/>
                  </a:cubicBezTo>
                  <a:cubicBezTo>
                    <a:pt x="43" y="590"/>
                    <a:pt x="46" y="599"/>
                    <a:pt x="50" y="607"/>
                  </a:cubicBezTo>
                  <a:cubicBezTo>
                    <a:pt x="54" y="615"/>
                    <a:pt x="59" y="624"/>
                    <a:pt x="72" y="625"/>
                  </a:cubicBezTo>
                  <a:cubicBezTo>
                    <a:pt x="70" y="620"/>
                    <a:pt x="70" y="615"/>
                    <a:pt x="68" y="612"/>
                  </a:cubicBezTo>
                  <a:cubicBezTo>
                    <a:pt x="62" y="599"/>
                    <a:pt x="59" y="586"/>
                    <a:pt x="59" y="573"/>
                  </a:cubicBezTo>
                  <a:cubicBezTo>
                    <a:pt x="59" y="570"/>
                    <a:pt x="59" y="567"/>
                    <a:pt x="59"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3" name="Freeform 17"/>
            <p:cNvSpPr/>
            <p:nvPr>
              <p:custDataLst>
                <p:tags r:id="rId14"/>
              </p:custDataLst>
            </p:nvPr>
          </p:nvSpPr>
          <p:spPr bwMode="auto">
            <a:xfrm>
              <a:off x="4583113" y="1647825"/>
              <a:ext cx="960438" cy="885825"/>
            </a:xfrm>
            <a:custGeom>
              <a:avLst/>
              <a:gdLst>
                <a:gd name="T0" fmla="*/ 250 w 256"/>
                <a:gd name="T1" fmla="*/ 212 h 236"/>
                <a:gd name="T2" fmla="*/ 249 w 256"/>
                <a:gd name="T3" fmla="*/ 72 h 236"/>
                <a:gd name="T4" fmla="*/ 246 w 256"/>
                <a:gd name="T5" fmla="*/ 57 h 236"/>
                <a:gd name="T6" fmla="*/ 246 w 256"/>
                <a:gd name="T7" fmla="*/ 54 h 236"/>
                <a:gd name="T8" fmla="*/ 210 w 256"/>
                <a:gd name="T9" fmla="*/ 0 h 236"/>
                <a:gd name="T10" fmla="*/ 207 w 256"/>
                <a:gd name="T11" fmla="*/ 11 h 236"/>
                <a:gd name="T12" fmla="*/ 207 w 256"/>
                <a:gd name="T13" fmla="*/ 19 h 236"/>
                <a:gd name="T14" fmla="*/ 207 w 256"/>
                <a:gd name="T15" fmla="*/ 27 h 236"/>
                <a:gd name="T16" fmla="*/ 188 w 256"/>
                <a:gd name="T17" fmla="*/ 87 h 236"/>
                <a:gd name="T18" fmla="*/ 159 w 256"/>
                <a:gd name="T19" fmla="*/ 121 h 236"/>
                <a:gd name="T20" fmla="*/ 154 w 256"/>
                <a:gd name="T21" fmla="*/ 125 h 236"/>
                <a:gd name="T22" fmla="*/ 127 w 256"/>
                <a:gd name="T23" fmla="*/ 137 h 236"/>
                <a:gd name="T24" fmla="*/ 70 w 256"/>
                <a:gd name="T25" fmla="*/ 143 h 236"/>
                <a:gd name="T26" fmla="*/ 37 w 256"/>
                <a:gd name="T27" fmla="*/ 133 h 236"/>
                <a:gd name="T28" fmla="*/ 31 w 256"/>
                <a:gd name="T29" fmla="*/ 129 h 236"/>
                <a:gd name="T30" fmla="*/ 19 w 256"/>
                <a:gd name="T31" fmla="*/ 119 h 236"/>
                <a:gd name="T32" fmla="*/ 5 w 256"/>
                <a:gd name="T33" fmla="*/ 109 h 236"/>
                <a:gd name="T34" fmla="*/ 2 w 256"/>
                <a:gd name="T35" fmla="*/ 110 h 236"/>
                <a:gd name="T36" fmla="*/ 1 w 256"/>
                <a:gd name="T37" fmla="*/ 115 h 236"/>
                <a:gd name="T38" fmla="*/ 1 w 256"/>
                <a:gd name="T39" fmla="*/ 119 h 236"/>
                <a:gd name="T40" fmla="*/ 4 w 256"/>
                <a:gd name="T41" fmla="*/ 127 h 236"/>
                <a:gd name="T42" fmla="*/ 11 w 256"/>
                <a:gd name="T43" fmla="*/ 142 h 236"/>
                <a:gd name="T44" fmla="*/ 14 w 256"/>
                <a:gd name="T45" fmla="*/ 146 h 236"/>
                <a:gd name="T46" fmla="*/ 17 w 256"/>
                <a:gd name="T47" fmla="*/ 152 h 236"/>
                <a:gd name="T48" fmla="*/ 40 w 256"/>
                <a:gd name="T49" fmla="*/ 182 h 236"/>
                <a:gd name="T50" fmla="*/ 94 w 256"/>
                <a:gd name="T51" fmla="*/ 218 h 236"/>
                <a:gd name="T52" fmla="*/ 96 w 256"/>
                <a:gd name="T53" fmla="*/ 218 h 236"/>
                <a:gd name="T54" fmla="*/ 107 w 256"/>
                <a:gd name="T55" fmla="*/ 220 h 236"/>
                <a:gd name="T56" fmla="*/ 139 w 256"/>
                <a:gd name="T57" fmla="*/ 224 h 236"/>
                <a:gd name="T58" fmla="*/ 200 w 256"/>
                <a:gd name="T59" fmla="*/ 228 h 236"/>
                <a:gd name="T60" fmla="*/ 229 w 256"/>
                <a:gd name="T61" fmla="*/ 234 h 236"/>
                <a:gd name="T62" fmla="*/ 233 w 256"/>
                <a:gd name="T63" fmla="*/ 235 h 236"/>
                <a:gd name="T64" fmla="*/ 236 w 256"/>
                <a:gd name="T65" fmla="*/ 236 h 236"/>
                <a:gd name="T66" fmla="*/ 248 w 256"/>
                <a:gd name="T67" fmla="*/ 226 h 236"/>
                <a:gd name="T68" fmla="*/ 248 w 256"/>
                <a:gd name="T69" fmla="*/ 224 h 236"/>
                <a:gd name="T70" fmla="*/ 249 w 256"/>
                <a:gd name="T71" fmla="*/ 219 h 236"/>
                <a:gd name="T72" fmla="*/ 250 w 256"/>
                <a:gd name="T73"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36">
                  <a:moveTo>
                    <a:pt x="250" y="212"/>
                  </a:moveTo>
                  <a:cubicBezTo>
                    <a:pt x="256" y="166"/>
                    <a:pt x="256" y="119"/>
                    <a:pt x="249" y="72"/>
                  </a:cubicBezTo>
                  <a:cubicBezTo>
                    <a:pt x="248" y="67"/>
                    <a:pt x="247" y="62"/>
                    <a:pt x="246" y="57"/>
                  </a:cubicBezTo>
                  <a:cubicBezTo>
                    <a:pt x="246" y="56"/>
                    <a:pt x="246" y="55"/>
                    <a:pt x="246" y="54"/>
                  </a:cubicBezTo>
                  <a:cubicBezTo>
                    <a:pt x="240" y="28"/>
                    <a:pt x="232" y="15"/>
                    <a:pt x="210" y="0"/>
                  </a:cubicBezTo>
                  <a:cubicBezTo>
                    <a:pt x="209" y="4"/>
                    <a:pt x="207" y="8"/>
                    <a:pt x="207" y="11"/>
                  </a:cubicBezTo>
                  <a:cubicBezTo>
                    <a:pt x="207" y="14"/>
                    <a:pt x="207" y="16"/>
                    <a:pt x="207" y="19"/>
                  </a:cubicBezTo>
                  <a:cubicBezTo>
                    <a:pt x="207" y="22"/>
                    <a:pt x="207" y="24"/>
                    <a:pt x="207" y="27"/>
                  </a:cubicBezTo>
                  <a:cubicBezTo>
                    <a:pt x="205" y="49"/>
                    <a:pt x="197" y="68"/>
                    <a:pt x="188" y="87"/>
                  </a:cubicBezTo>
                  <a:cubicBezTo>
                    <a:pt x="180" y="102"/>
                    <a:pt x="171" y="113"/>
                    <a:pt x="159" y="121"/>
                  </a:cubicBezTo>
                  <a:cubicBezTo>
                    <a:pt x="157" y="123"/>
                    <a:pt x="155" y="124"/>
                    <a:pt x="154" y="125"/>
                  </a:cubicBezTo>
                  <a:cubicBezTo>
                    <a:pt x="146" y="130"/>
                    <a:pt x="137" y="134"/>
                    <a:pt x="127" y="137"/>
                  </a:cubicBezTo>
                  <a:cubicBezTo>
                    <a:pt x="109" y="142"/>
                    <a:pt x="89" y="144"/>
                    <a:pt x="70" y="143"/>
                  </a:cubicBezTo>
                  <a:cubicBezTo>
                    <a:pt x="58" y="142"/>
                    <a:pt x="47" y="138"/>
                    <a:pt x="37" y="133"/>
                  </a:cubicBezTo>
                  <a:cubicBezTo>
                    <a:pt x="35" y="132"/>
                    <a:pt x="33" y="131"/>
                    <a:pt x="31" y="129"/>
                  </a:cubicBezTo>
                  <a:cubicBezTo>
                    <a:pt x="27" y="127"/>
                    <a:pt x="23" y="123"/>
                    <a:pt x="19" y="119"/>
                  </a:cubicBezTo>
                  <a:cubicBezTo>
                    <a:pt x="15" y="115"/>
                    <a:pt x="10" y="112"/>
                    <a:pt x="5" y="109"/>
                  </a:cubicBezTo>
                  <a:cubicBezTo>
                    <a:pt x="5" y="109"/>
                    <a:pt x="4" y="109"/>
                    <a:pt x="2" y="110"/>
                  </a:cubicBezTo>
                  <a:cubicBezTo>
                    <a:pt x="1" y="111"/>
                    <a:pt x="1" y="113"/>
                    <a:pt x="1" y="115"/>
                  </a:cubicBezTo>
                  <a:cubicBezTo>
                    <a:pt x="0" y="116"/>
                    <a:pt x="0" y="117"/>
                    <a:pt x="1" y="119"/>
                  </a:cubicBezTo>
                  <a:cubicBezTo>
                    <a:pt x="2" y="121"/>
                    <a:pt x="3" y="124"/>
                    <a:pt x="4" y="127"/>
                  </a:cubicBezTo>
                  <a:cubicBezTo>
                    <a:pt x="6" y="132"/>
                    <a:pt x="8" y="138"/>
                    <a:pt x="11" y="142"/>
                  </a:cubicBezTo>
                  <a:cubicBezTo>
                    <a:pt x="12" y="144"/>
                    <a:pt x="13" y="145"/>
                    <a:pt x="14" y="146"/>
                  </a:cubicBezTo>
                  <a:cubicBezTo>
                    <a:pt x="15" y="148"/>
                    <a:pt x="16" y="150"/>
                    <a:pt x="17" y="152"/>
                  </a:cubicBezTo>
                  <a:cubicBezTo>
                    <a:pt x="25" y="162"/>
                    <a:pt x="32" y="172"/>
                    <a:pt x="40" y="182"/>
                  </a:cubicBezTo>
                  <a:cubicBezTo>
                    <a:pt x="54" y="201"/>
                    <a:pt x="72" y="213"/>
                    <a:pt x="94" y="218"/>
                  </a:cubicBezTo>
                  <a:cubicBezTo>
                    <a:pt x="94" y="218"/>
                    <a:pt x="95" y="218"/>
                    <a:pt x="96" y="218"/>
                  </a:cubicBezTo>
                  <a:cubicBezTo>
                    <a:pt x="99" y="219"/>
                    <a:pt x="103" y="220"/>
                    <a:pt x="107" y="220"/>
                  </a:cubicBezTo>
                  <a:cubicBezTo>
                    <a:pt x="118" y="222"/>
                    <a:pt x="128" y="223"/>
                    <a:pt x="139" y="224"/>
                  </a:cubicBezTo>
                  <a:cubicBezTo>
                    <a:pt x="159" y="226"/>
                    <a:pt x="179" y="226"/>
                    <a:pt x="200" y="228"/>
                  </a:cubicBezTo>
                  <a:cubicBezTo>
                    <a:pt x="209" y="230"/>
                    <a:pt x="219" y="232"/>
                    <a:pt x="229" y="234"/>
                  </a:cubicBezTo>
                  <a:cubicBezTo>
                    <a:pt x="230" y="235"/>
                    <a:pt x="231" y="235"/>
                    <a:pt x="233" y="235"/>
                  </a:cubicBezTo>
                  <a:cubicBezTo>
                    <a:pt x="234" y="235"/>
                    <a:pt x="235" y="236"/>
                    <a:pt x="236" y="236"/>
                  </a:cubicBezTo>
                  <a:cubicBezTo>
                    <a:pt x="242" y="236"/>
                    <a:pt x="246" y="233"/>
                    <a:pt x="248" y="226"/>
                  </a:cubicBezTo>
                  <a:cubicBezTo>
                    <a:pt x="248" y="225"/>
                    <a:pt x="248" y="225"/>
                    <a:pt x="248" y="224"/>
                  </a:cubicBezTo>
                  <a:cubicBezTo>
                    <a:pt x="249" y="222"/>
                    <a:pt x="249" y="220"/>
                    <a:pt x="249" y="219"/>
                  </a:cubicBezTo>
                  <a:cubicBezTo>
                    <a:pt x="250" y="217"/>
                    <a:pt x="250" y="214"/>
                    <a:pt x="25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4" name="Freeform 18"/>
            <p:cNvSpPr/>
            <p:nvPr>
              <p:custDataLst>
                <p:tags r:id="rId15"/>
              </p:custDataLst>
            </p:nvPr>
          </p:nvSpPr>
          <p:spPr bwMode="auto">
            <a:xfrm>
              <a:off x="4635501" y="1466850"/>
              <a:ext cx="668338" cy="627063"/>
            </a:xfrm>
            <a:custGeom>
              <a:avLst/>
              <a:gdLst>
                <a:gd name="T0" fmla="*/ 38 w 178"/>
                <a:gd name="T1" fmla="*/ 167 h 167"/>
                <a:gd name="T2" fmla="*/ 44 w 178"/>
                <a:gd name="T3" fmla="*/ 159 h 167"/>
                <a:gd name="T4" fmla="*/ 44 w 178"/>
                <a:gd name="T5" fmla="*/ 150 h 167"/>
                <a:gd name="T6" fmla="*/ 44 w 178"/>
                <a:gd name="T7" fmla="*/ 148 h 167"/>
                <a:gd name="T8" fmla="*/ 49 w 178"/>
                <a:gd name="T9" fmla="*/ 105 h 167"/>
                <a:gd name="T10" fmla="*/ 56 w 178"/>
                <a:gd name="T11" fmla="*/ 90 h 167"/>
                <a:gd name="T12" fmla="*/ 60 w 178"/>
                <a:gd name="T13" fmla="*/ 85 h 167"/>
                <a:gd name="T14" fmla="*/ 86 w 178"/>
                <a:gd name="T15" fmla="*/ 79 h 167"/>
                <a:gd name="T16" fmla="*/ 89 w 178"/>
                <a:gd name="T17" fmla="*/ 80 h 167"/>
                <a:gd name="T18" fmla="*/ 115 w 178"/>
                <a:gd name="T19" fmla="*/ 80 h 167"/>
                <a:gd name="T20" fmla="*/ 140 w 178"/>
                <a:gd name="T21" fmla="*/ 63 h 167"/>
                <a:gd name="T22" fmla="*/ 141 w 178"/>
                <a:gd name="T23" fmla="*/ 63 h 167"/>
                <a:gd name="T24" fmla="*/ 149 w 178"/>
                <a:gd name="T25" fmla="*/ 73 h 167"/>
                <a:gd name="T26" fmla="*/ 160 w 178"/>
                <a:gd name="T27" fmla="*/ 99 h 167"/>
                <a:gd name="T28" fmla="*/ 176 w 178"/>
                <a:gd name="T29" fmla="*/ 81 h 167"/>
                <a:gd name="T30" fmla="*/ 178 w 178"/>
                <a:gd name="T31" fmla="*/ 60 h 167"/>
                <a:gd name="T32" fmla="*/ 177 w 178"/>
                <a:gd name="T33" fmla="*/ 50 h 167"/>
                <a:gd name="T34" fmla="*/ 172 w 178"/>
                <a:gd name="T35" fmla="*/ 33 h 167"/>
                <a:gd name="T36" fmla="*/ 169 w 178"/>
                <a:gd name="T37" fmla="*/ 26 h 167"/>
                <a:gd name="T38" fmla="*/ 167 w 178"/>
                <a:gd name="T39" fmla="*/ 23 h 167"/>
                <a:gd name="T40" fmla="*/ 128 w 178"/>
                <a:gd name="T41" fmla="*/ 1 h 167"/>
                <a:gd name="T42" fmla="*/ 127 w 178"/>
                <a:gd name="T43" fmla="*/ 1 h 167"/>
                <a:gd name="T44" fmla="*/ 119 w 178"/>
                <a:gd name="T45" fmla="*/ 2 h 167"/>
                <a:gd name="T46" fmla="*/ 80 w 178"/>
                <a:gd name="T47" fmla="*/ 28 h 167"/>
                <a:gd name="T48" fmla="*/ 55 w 178"/>
                <a:gd name="T49" fmla="*/ 47 h 167"/>
                <a:gd name="T50" fmla="*/ 34 w 178"/>
                <a:gd name="T51" fmla="*/ 57 h 167"/>
                <a:gd name="T52" fmla="*/ 33 w 178"/>
                <a:gd name="T53" fmla="*/ 58 h 167"/>
                <a:gd name="T54" fmla="*/ 28 w 178"/>
                <a:gd name="T55" fmla="*/ 61 h 167"/>
                <a:gd name="T56" fmla="*/ 10 w 178"/>
                <a:gd name="T57" fmla="*/ 129 h 167"/>
                <a:gd name="T58" fmla="*/ 32 w 178"/>
                <a:gd name="T59" fmla="*/ 163 h 167"/>
                <a:gd name="T60" fmla="*/ 38 w 178"/>
                <a:gd name="T61" fmla="*/ 166 h 167"/>
                <a:gd name="T62" fmla="*/ 38 w 178"/>
                <a:gd name="T6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7">
                  <a:moveTo>
                    <a:pt x="38" y="167"/>
                  </a:moveTo>
                  <a:cubicBezTo>
                    <a:pt x="42" y="165"/>
                    <a:pt x="44" y="162"/>
                    <a:pt x="44" y="159"/>
                  </a:cubicBezTo>
                  <a:cubicBezTo>
                    <a:pt x="45" y="156"/>
                    <a:pt x="45" y="153"/>
                    <a:pt x="44" y="150"/>
                  </a:cubicBezTo>
                  <a:cubicBezTo>
                    <a:pt x="44" y="150"/>
                    <a:pt x="44" y="149"/>
                    <a:pt x="44" y="148"/>
                  </a:cubicBezTo>
                  <a:cubicBezTo>
                    <a:pt x="42" y="133"/>
                    <a:pt x="44" y="119"/>
                    <a:pt x="49" y="105"/>
                  </a:cubicBezTo>
                  <a:cubicBezTo>
                    <a:pt x="51" y="99"/>
                    <a:pt x="53" y="94"/>
                    <a:pt x="56" y="90"/>
                  </a:cubicBezTo>
                  <a:cubicBezTo>
                    <a:pt x="57" y="88"/>
                    <a:pt x="59" y="86"/>
                    <a:pt x="60" y="85"/>
                  </a:cubicBezTo>
                  <a:cubicBezTo>
                    <a:pt x="66" y="80"/>
                    <a:pt x="74" y="78"/>
                    <a:pt x="86" y="79"/>
                  </a:cubicBezTo>
                  <a:cubicBezTo>
                    <a:pt x="87" y="79"/>
                    <a:pt x="88" y="79"/>
                    <a:pt x="89" y="80"/>
                  </a:cubicBezTo>
                  <a:cubicBezTo>
                    <a:pt x="102" y="81"/>
                    <a:pt x="109" y="81"/>
                    <a:pt x="115" y="80"/>
                  </a:cubicBezTo>
                  <a:cubicBezTo>
                    <a:pt x="122" y="78"/>
                    <a:pt x="128" y="74"/>
                    <a:pt x="140" y="63"/>
                  </a:cubicBezTo>
                  <a:cubicBezTo>
                    <a:pt x="140" y="63"/>
                    <a:pt x="140" y="63"/>
                    <a:pt x="141" y="63"/>
                  </a:cubicBezTo>
                  <a:cubicBezTo>
                    <a:pt x="144" y="66"/>
                    <a:pt x="148" y="69"/>
                    <a:pt x="149" y="73"/>
                  </a:cubicBezTo>
                  <a:cubicBezTo>
                    <a:pt x="153" y="81"/>
                    <a:pt x="151" y="92"/>
                    <a:pt x="160" y="99"/>
                  </a:cubicBezTo>
                  <a:cubicBezTo>
                    <a:pt x="170" y="98"/>
                    <a:pt x="174" y="90"/>
                    <a:pt x="176" y="81"/>
                  </a:cubicBezTo>
                  <a:cubicBezTo>
                    <a:pt x="178" y="74"/>
                    <a:pt x="178" y="67"/>
                    <a:pt x="178" y="60"/>
                  </a:cubicBezTo>
                  <a:cubicBezTo>
                    <a:pt x="178" y="57"/>
                    <a:pt x="177" y="53"/>
                    <a:pt x="177" y="50"/>
                  </a:cubicBezTo>
                  <a:cubicBezTo>
                    <a:pt x="176" y="44"/>
                    <a:pt x="174" y="38"/>
                    <a:pt x="172" y="33"/>
                  </a:cubicBezTo>
                  <a:cubicBezTo>
                    <a:pt x="171" y="31"/>
                    <a:pt x="170" y="28"/>
                    <a:pt x="169" y="26"/>
                  </a:cubicBezTo>
                  <a:cubicBezTo>
                    <a:pt x="168" y="25"/>
                    <a:pt x="168" y="24"/>
                    <a:pt x="167" y="23"/>
                  </a:cubicBezTo>
                  <a:cubicBezTo>
                    <a:pt x="158" y="8"/>
                    <a:pt x="146" y="0"/>
                    <a:pt x="128" y="1"/>
                  </a:cubicBezTo>
                  <a:cubicBezTo>
                    <a:pt x="128" y="1"/>
                    <a:pt x="128" y="1"/>
                    <a:pt x="127" y="1"/>
                  </a:cubicBezTo>
                  <a:cubicBezTo>
                    <a:pt x="125" y="1"/>
                    <a:pt x="122" y="2"/>
                    <a:pt x="119" y="2"/>
                  </a:cubicBezTo>
                  <a:cubicBezTo>
                    <a:pt x="103" y="5"/>
                    <a:pt x="89" y="12"/>
                    <a:pt x="80" y="28"/>
                  </a:cubicBezTo>
                  <a:cubicBezTo>
                    <a:pt x="74" y="38"/>
                    <a:pt x="65" y="43"/>
                    <a:pt x="55" y="47"/>
                  </a:cubicBezTo>
                  <a:cubicBezTo>
                    <a:pt x="48" y="50"/>
                    <a:pt x="41" y="53"/>
                    <a:pt x="34" y="57"/>
                  </a:cubicBezTo>
                  <a:cubicBezTo>
                    <a:pt x="33" y="57"/>
                    <a:pt x="33" y="57"/>
                    <a:pt x="33" y="58"/>
                  </a:cubicBezTo>
                  <a:cubicBezTo>
                    <a:pt x="31" y="59"/>
                    <a:pt x="29" y="60"/>
                    <a:pt x="28" y="61"/>
                  </a:cubicBezTo>
                  <a:cubicBezTo>
                    <a:pt x="6" y="78"/>
                    <a:pt x="0" y="101"/>
                    <a:pt x="10" y="129"/>
                  </a:cubicBezTo>
                  <a:cubicBezTo>
                    <a:pt x="15" y="142"/>
                    <a:pt x="20" y="155"/>
                    <a:pt x="32" y="163"/>
                  </a:cubicBezTo>
                  <a:cubicBezTo>
                    <a:pt x="33" y="164"/>
                    <a:pt x="35" y="165"/>
                    <a:pt x="38" y="166"/>
                  </a:cubicBezTo>
                  <a:cubicBezTo>
                    <a:pt x="38" y="166"/>
                    <a:pt x="38" y="166"/>
                    <a:pt x="38"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5" name="Freeform 19"/>
            <p:cNvSpPr/>
            <p:nvPr>
              <p:custDataLst>
                <p:tags r:id="rId16"/>
              </p:custDataLst>
            </p:nvPr>
          </p:nvSpPr>
          <p:spPr bwMode="auto">
            <a:xfrm>
              <a:off x="4852988" y="1816100"/>
              <a:ext cx="357188" cy="319088"/>
            </a:xfrm>
            <a:custGeom>
              <a:avLst/>
              <a:gdLst>
                <a:gd name="T0" fmla="*/ 39 w 95"/>
                <a:gd name="T1" fmla="*/ 4 h 85"/>
                <a:gd name="T2" fmla="*/ 24 w 95"/>
                <a:gd name="T3" fmla="*/ 11 h 85"/>
                <a:gd name="T4" fmla="*/ 22 w 95"/>
                <a:gd name="T5" fmla="*/ 12 h 85"/>
                <a:gd name="T6" fmla="*/ 17 w 95"/>
                <a:gd name="T7" fmla="*/ 16 h 85"/>
                <a:gd name="T8" fmla="*/ 1 w 95"/>
                <a:gd name="T9" fmla="*/ 43 h 85"/>
                <a:gd name="T10" fmla="*/ 0 w 95"/>
                <a:gd name="T11" fmla="*/ 53 h 85"/>
                <a:gd name="T12" fmla="*/ 1 w 95"/>
                <a:gd name="T13" fmla="*/ 70 h 85"/>
                <a:gd name="T14" fmla="*/ 16 w 95"/>
                <a:gd name="T15" fmla="*/ 85 h 85"/>
                <a:gd name="T16" fmla="*/ 23 w 95"/>
                <a:gd name="T17" fmla="*/ 58 h 85"/>
                <a:gd name="T18" fmla="*/ 50 w 95"/>
                <a:gd name="T19" fmla="*/ 65 h 85"/>
                <a:gd name="T20" fmla="*/ 56 w 95"/>
                <a:gd name="T21" fmla="*/ 54 h 85"/>
                <a:gd name="T22" fmla="*/ 58 w 95"/>
                <a:gd name="T23" fmla="*/ 48 h 85"/>
                <a:gd name="T24" fmla="*/ 59 w 95"/>
                <a:gd name="T25" fmla="*/ 46 h 85"/>
                <a:gd name="T26" fmla="*/ 93 w 95"/>
                <a:gd name="T27" fmla="*/ 57 h 85"/>
                <a:gd name="T28" fmla="*/ 95 w 95"/>
                <a:gd name="T29" fmla="*/ 43 h 85"/>
                <a:gd name="T30" fmla="*/ 52 w 95"/>
                <a:gd name="T31" fmla="*/ 1 h 85"/>
                <a:gd name="T32" fmla="*/ 41 w 95"/>
                <a:gd name="T33" fmla="*/ 3 h 85"/>
                <a:gd name="T34" fmla="*/ 39 w 95"/>
                <a:gd name="T35"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85">
                  <a:moveTo>
                    <a:pt x="39" y="4"/>
                  </a:moveTo>
                  <a:cubicBezTo>
                    <a:pt x="34" y="5"/>
                    <a:pt x="29" y="8"/>
                    <a:pt x="24" y="11"/>
                  </a:cubicBezTo>
                  <a:cubicBezTo>
                    <a:pt x="24" y="11"/>
                    <a:pt x="23" y="12"/>
                    <a:pt x="22" y="12"/>
                  </a:cubicBezTo>
                  <a:cubicBezTo>
                    <a:pt x="21" y="13"/>
                    <a:pt x="19" y="15"/>
                    <a:pt x="17" y="16"/>
                  </a:cubicBezTo>
                  <a:cubicBezTo>
                    <a:pt x="8" y="23"/>
                    <a:pt x="3" y="32"/>
                    <a:pt x="1" y="43"/>
                  </a:cubicBezTo>
                  <a:cubicBezTo>
                    <a:pt x="0" y="46"/>
                    <a:pt x="0" y="49"/>
                    <a:pt x="0" y="53"/>
                  </a:cubicBezTo>
                  <a:cubicBezTo>
                    <a:pt x="0" y="58"/>
                    <a:pt x="0" y="64"/>
                    <a:pt x="1" y="70"/>
                  </a:cubicBezTo>
                  <a:cubicBezTo>
                    <a:pt x="2" y="77"/>
                    <a:pt x="5" y="83"/>
                    <a:pt x="16" y="85"/>
                  </a:cubicBezTo>
                  <a:cubicBezTo>
                    <a:pt x="18" y="76"/>
                    <a:pt x="21" y="68"/>
                    <a:pt x="23" y="58"/>
                  </a:cubicBezTo>
                  <a:cubicBezTo>
                    <a:pt x="32" y="61"/>
                    <a:pt x="41" y="63"/>
                    <a:pt x="50" y="65"/>
                  </a:cubicBezTo>
                  <a:cubicBezTo>
                    <a:pt x="52" y="62"/>
                    <a:pt x="54" y="58"/>
                    <a:pt x="56" y="54"/>
                  </a:cubicBezTo>
                  <a:cubicBezTo>
                    <a:pt x="56" y="52"/>
                    <a:pt x="57" y="50"/>
                    <a:pt x="58" y="48"/>
                  </a:cubicBezTo>
                  <a:cubicBezTo>
                    <a:pt x="59" y="47"/>
                    <a:pt x="59" y="46"/>
                    <a:pt x="59" y="46"/>
                  </a:cubicBezTo>
                  <a:cubicBezTo>
                    <a:pt x="72" y="42"/>
                    <a:pt x="80" y="57"/>
                    <a:pt x="93" y="57"/>
                  </a:cubicBezTo>
                  <a:cubicBezTo>
                    <a:pt x="93" y="53"/>
                    <a:pt x="95" y="48"/>
                    <a:pt x="95" y="43"/>
                  </a:cubicBezTo>
                  <a:cubicBezTo>
                    <a:pt x="93" y="17"/>
                    <a:pt x="74" y="0"/>
                    <a:pt x="52" y="1"/>
                  </a:cubicBezTo>
                  <a:cubicBezTo>
                    <a:pt x="48" y="1"/>
                    <a:pt x="44" y="2"/>
                    <a:pt x="41" y="3"/>
                  </a:cubicBezTo>
                  <a:cubicBezTo>
                    <a:pt x="40" y="3"/>
                    <a:pt x="40" y="3"/>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6" name="Freeform 20"/>
            <p:cNvSpPr/>
            <p:nvPr>
              <p:custDataLst>
                <p:tags r:id="rId17"/>
              </p:custDataLst>
            </p:nvPr>
          </p:nvSpPr>
          <p:spPr bwMode="auto">
            <a:xfrm>
              <a:off x="2212976" y="2652713"/>
              <a:ext cx="3200400" cy="2622550"/>
            </a:xfrm>
            <a:custGeom>
              <a:avLst/>
              <a:gdLst>
                <a:gd name="T0" fmla="*/ 852 w 852"/>
                <a:gd name="T1" fmla="*/ 485 h 698"/>
                <a:gd name="T2" fmla="*/ 815 w 852"/>
                <a:gd name="T3" fmla="*/ 463 h 698"/>
                <a:gd name="T4" fmla="*/ 769 w 852"/>
                <a:gd name="T5" fmla="*/ 445 h 698"/>
                <a:gd name="T6" fmla="*/ 664 w 852"/>
                <a:gd name="T7" fmla="*/ 452 h 698"/>
                <a:gd name="T8" fmla="*/ 573 w 852"/>
                <a:gd name="T9" fmla="*/ 497 h 698"/>
                <a:gd name="T10" fmla="*/ 605 w 852"/>
                <a:gd name="T11" fmla="*/ 452 h 698"/>
                <a:gd name="T12" fmla="*/ 607 w 852"/>
                <a:gd name="T13" fmla="*/ 435 h 698"/>
                <a:gd name="T14" fmla="*/ 543 w 852"/>
                <a:gd name="T15" fmla="*/ 432 h 698"/>
                <a:gd name="T16" fmla="*/ 468 w 852"/>
                <a:gd name="T17" fmla="*/ 447 h 698"/>
                <a:gd name="T18" fmla="*/ 368 w 852"/>
                <a:gd name="T19" fmla="*/ 491 h 698"/>
                <a:gd name="T20" fmla="*/ 450 w 852"/>
                <a:gd name="T21" fmla="*/ 429 h 698"/>
                <a:gd name="T22" fmla="*/ 574 w 852"/>
                <a:gd name="T23" fmla="*/ 402 h 698"/>
                <a:gd name="T24" fmla="*/ 587 w 852"/>
                <a:gd name="T25" fmla="*/ 397 h 698"/>
                <a:gd name="T26" fmla="*/ 576 w 852"/>
                <a:gd name="T27" fmla="*/ 388 h 698"/>
                <a:gd name="T28" fmla="*/ 486 w 852"/>
                <a:gd name="T29" fmla="*/ 347 h 698"/>
                <a:gd name="T30" fmla="*/ 364 w 852"/>
                <a:gd name="T31" fmla="*/ 334 h 698"/>
                <a:gd name="T32" fmla="*/ 331 w 852"/>
                <a:gd name="T33" fmla="*/ 341 h 698"/>
                <a:gd name="T34" fmla="*/ 253 w 852"/>
                <a:gd name="T35" fmla="*/ 383 h 698"/>
                <a:gd name="T36" fmla="*/ 226 w 852"/>
                <a:gd name="T37" fmla="*/ 400 h 698"/>
                <a:gd name="T38" fmla="*/ 265 w 852"/>
                <a:gd name="T39" fmla="*/ 360 h 698"/>
                <a:gd name="T40" fmla="*/ 361 w 852"/>
                <a:gd name="T41" fmla="*/ 321 h 698"/>
                <a:gd name="T42" fmla="*/ 361 w 852"/>
                <a:gd name="T43" fmla="*/ 312 h 698"/>
                <a:gd name="T44" fmla="*/ 296 w 852"/>
                <a:gd name="T45" fmla="*/ 225 h 698"/>
                <a:gd name="T46" fmla="*/ 249 w 852"/>
                <a:gd name="T47" fmla="*/ 140 h 698"/>
                <a:gd name="T48" fmla="*/ 330 w 852"/>
                <a:gd name="T49" fmla="*/ 110 h 698"/>
                <a:gd name="T50" fmla="*/ 425 w 852"/>
                <a:gd name="T51" fmla="*/ 104 h 698"/>
                <a:gd name="T52" fmla="*/ 368 w 852"/>
                <a:gd name="T53" fmla="*/ 56 h 698"/>
                <a:gd name="T54" fmla="*/ 254 w 852"/>
                <a:gd name="T55" fmla="*/ 7 h 698"/>
                <a:gd name="T56" fmla="*/ 180 w 852"/>
                <a:gd name="T57" fmla="*/ 1 h 698"/>
                <a:gd name="T58" fmla="*/ 59 w 852"/>
                <a:gd name="T59" fmla="*/ 39 h 698"/>
                <a:gd name="T60" fmla="*/ 2 w 852"/>
                <a:gd name="T61" fmla="*/ 75 h 698"/>
                <a:gd name="T62" fmla="*/ 89 w 852"/>
                <a:gd name="T63" fmla="*/ 161 h 698"/>
                <a:gd name="T64" fmla="*/ 141 w 852"/>
                <a:gd name="T65" fmla="*/ 241 h 698"/>
                <a:gd name="T66" fmla="*/ 125 w 852"/>
                <a:gd name="T67" fmla="*/ 256 h 698"/>
                <a:gd name="T68" fmla="*/ 38 w 852"/>
                <a:gd name="T69" fmla="*/ 421 h 698"/>
                <a:gd name="T70" fmla="*/ 31 w 852"/>
                <a:gd name="T71" fmla="*/ 489 h 698"/>
                <a:gd name="T72" fmla="*/ 45 w 852"/>
                <a:gd name="T73" fmla="*/ 620 h 698"/>
                <a:gd name="T74" fmla="*/ 82 w 852"/>
                <a:gd name="T75" fmla="*/ 615 h 698"/>
                <a:gd name="T76" fmla="*/ 193 w 852"/>
                <a:gd name="T77" fmla="*/ 629 h 698"/>
                <a:gd name="T78" fmla="*/ 303 w 852"/>
                <a:gd name="T79" fmla="*/ 671 h 698"/>
                <a:gd name="T80" fmla="*/ 384 w 852"/>
                <a:gd name="T81" fmla="*/ 664 h 698"/>
                <a:gd name="T82" fmla="*/ 452 w 852"/>
                <a:gd name="T83" fmla="*/ 630 h 698"/>
                <a:gd name="T84" fmla="*/ 460 w 852"/>
                <a:gd name="T85" fmla="*/ 675 h 698"/>
                <a:gd name="T86" fmla="*/ 557 w 852"/>
                <a:gd name="T87" fmla="*/ 686 h 698"/>
                <a:gd name="T88" fmla="*/ 618 w 852"/>
                <a:gd name="T89" fmla="*/ 645 h 698"/>
                <a:gd name="T90" fmla="*/ 689 w 852"/>
                <a:gd name="T91" fmla="*/ 578 h 698"/>
                <a:gd name="T92" fmla="*/ 760 w 852"/>
                <a:gd name="T93" fmla="*/ 518 h 698"/>
                <a:gd name="T94" fmla="*/ 814 w 852"/>
                <a:gd name="T95" fmla="*/ 49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2" h="698">
                  <a:moveTo>
                    <a:pt x="817" y="492"/>
                  </a:moveTo>
                  <a:cubicBezTo>
                    <a:pt x="820" y="492"/>
                    <a:pt x="822" y="492"/>
                    <a:pt x="825" y="491"/>
                  </a:cubicBezTo>
                  <a:cubicBezTo>
                    <a:pt x="833" y="489"/>
                    <a:pt x="842" y="487"/>
                    <a:pt x="852" y="485"/>
                  </a:cubicBezTo>
                  <a:cubicBezTo>
                    <a:pt x="847" y="481"/>
                    <a:pt x="844" y="477"/>
                    <a:pt x="841" y="476"/>
                  </a:cubicBezTo>
                  <a:cubicBezTo>
                    <a:pt x="835" y="472"/>
                    <a:pt x="828" y="469"/>
                    <a:pt x="821" y="466"/>
                  </a:cubicBezTo>
                  <a:cubicBezTo>
                    <a:pt x="819" y="465"/>
                    <a:pt x="817" y="464"/>
                    <a:pt x="815" y="463"/>
                  </a:cubicBezTo>
                  <a:cubicBezTo>
                    <a:pt x="809" y="460"/>
                    <a:pt x="803" y="457"/>
                    <a:pt x="796" y="454"/>
                  </a:cubicBezTo>
                  <a:cubicBezTo>
                    <a:pt x="791" y="452"/>
                    <a:pt x="787" y="450"/>
                    <a:pt x="782" y="448"/>
                  </a:cubicBezTo>
                  <a:cubicBezTo>
                    <a:pt x="778" y="447"/>
                    <a:pt x="773" y="446"/>
                    <a:pt x="769" y="445"/>
                  </a:cubicBezTo>
                  <a:cubicBezTo>
                    <a:pt x="743" y="438"/>
                    <a:pt x="717" y="439"/>
                    <a:pt x="691" y="445"/>
                  </a:cubicBezTo>
                  <a:cubicBezTo>
                    <a:pt x="687" y="445"/>
                    <a:pt x="683" y="446"/>
                    <a:pt x="679" y="447"/>
                  </a:cubicBezTo>
                  <a:cubicBezTo>
                    <a:pt x="674" y="449"/>
                    <a:pt x="669" y="450"/>
                    <a:pt x="664" y="452"/>
                  </a:cubicBezTo>
                  <a:cubicBezTo>
                    <a:pt x="656" y="454"/>
                    <a:pt x="649" y="457"/>
                    <a:pt x="642" y="460"/>
                  </a:cubicBezTo>
                  <a:cubicBezTo>
                    <a:pt x="640" y="461"/>
                    <a:pt x="637" y="462"/>
                    <a:pt x="635" y="462"/>
                  </a:cubicBezTo>
                  <a:cubicBezTo>
                    <a:pt x="613" y="472"/>
                    <a:pt x="593" y="483"/>
                    <a:pt x="573" y="497"/>
                  </a:cubicBezTo>
                  <a:cubicBezTo>
                    <a:pt x="567" y="501"/>
                    <a:pt x="561" y="505"/>
                    <a:pt x="553" y="511"/>
                  </a:cubicBezTo>
                  <a:cubicBezTo>
                    <a:pt x="557" y="494"/>
                    <a:pt x="565" y="485"/>
                    <a:pt x="575" y="477"/>
                  </a:cubicBezTo>
                  <a:cubicBezTo>
                    <a:pt x="584" y="468"/>
                    <a:pt x="595" y="460"/>
                    <a:pt x="605" y="452"/>
                  </a:cubicBezTo>
                  <a:cubicBezTo>
                    <a:pt x="608" y="449"/>
                    <a:pt x="611" y="446"/>
                    <a:pt x="615" y="442"/>
                  </a:cubicBezTo>
                  <a:cubicBezTo>
                    <a:pt x="617" y="441"/>
                    <a:pt x="618" y="440"/>
                    <a:pt x="619" y="439"/>
                  </a:cubicBezTo>
                  <a:cubicBezTo>
                    <a:pt x="615" y="437"/>
                    <a:pt x="611" y="436"/>
                    <a:pt x="607" y="435"/>
                  </a:cubicBezTo>
                  <a:cubicBezTo>
                    <a:pt x="606" y="434"/>
                    <a:pt x="604" y="434"/>
                    <a:pt x="602" y="433"/>
                  </a:cubicBezTo>
                  <a:cubicBezTo>
                    <a:pt x="585" y="431"/>
                    <a:pt x="569" y="431"/>
                    <a:pt x="553" y="432"/>
                  </a:cubicBezTo>
                  <a:cubicBezTo>
                    <a:pt x="549" y="432"/>
                    <a:pt x="546" y="432"/>
                    <a:pt x="543" y="432"/>
                  </a:cubicBezTo>
                  <a:cubicBezTo>
                    <a:pt x="523" y="434"/>
                    <a:pt x="502" y="438"/>
                    <a:pt x="483" y="443"/>
                  </a:cubicBezTo>
                  <a:cubicBezTo>
                    <a:pt x="480" y="444"/>
                    <a:pt x="478" y="444"/>
                    <a:pt x="476" y="445"/>
                  </a:cubicBezTo>
                  <a:cubicBezTo>
                    <a:pt x="473" y="446"/>
                    <a:pt x="471" y="446"/>
                    <a:pt x="468" y="447"/>
                  </a:cubicBezTo>
                  <a:cubicBezTo>
                    <a:pt x="435" y="457"/>
                    <a:pt x="404" y="471"/>
                    <a:pt x="375" y="490"/>
                  </a:cubicBezTo>
                  <a:cubicBezTo>
                    <a:pt x="374" y="491"/>
                    <a:pt x="372" y="491"/>
                    <a:pt x="371" y="491"/>
                  </a:cubicBezTo>
                  <a:cubicBezTo>
                    <a:pt x="370" y="491"/>
                    <a:pt x="369" y="491"/>
                    <a:pt x="368" y="491"/>
                  </a:cubicBezTo>
                  <a:cubicBezTo>
                    <a:pt x="368" y="491"/>
                    <a:pt x="369" y="490"/>
                    <a:pt x="369" y="489"/>
                  </a:cubicBezTo>
                  <a:cubicBezTo>
                    <a:pt x="377" y="474"/>
                    <a:pt x="389" y="460"/>
                    <a:pt x="402" y="453"/>
                  </a:cubicBezTo>
                  <a:cubicBezTo>
                    <a:pt x="417" y="444"/>
                    <a:pt x="434" y="436"/>
                    <a:pt x="450" y="429"/>
                  </a:cubicBezTo>
                  <a:cubicBezTo>
                    <a:pt x="452" y="428"/>
                    <a:pt x="454" y="427"/>
                    <a:pt x="457" y="426"/>
                  </a:cubicBezTo>
                  <a:cubicBezTo>
                    <a:pt x="480" y="417"/>
                    <a:pt x="504" y="409"/>
                    <a:pt x="529" y="404"/>
                  </a:cubicBezTo>
                  <a:cubicBezTo>
                    <a:pt x="544" y="401"/>
                    <a:pt x="559" y="400"/>
                    <a:pt x="574" y="402"/>
                  </a:cubicBezTo>
                  <a:cubicBezTo>
                    <a:pt x="578" y="402"/>
                    <a:pt x="582" y="403"/>
                    <a:pt x="585" y="403"/>
                  </a:cubicBezTo>
                  <a:cubicBezTo>
                    <a:pt x="586" y="404"/>
                    <a:pt x="586" y="404"/>
                    <a:pt x="586" y="404"/>
                  </a:cubicBezTo>
                  <a:cubicBezTo>
                    <a:pt x="588" y="401"/>
                    <a:pt x="588" y="399"/>
                    <a:pt x="587" y="397"/>
                  </a:cubicBezTo>
                  <a:cubicBezTo>
                    <a:pt x="586" y="396"/>
                    <a:pt x="585" y="395"/>
                    <a:pt x="584" y="394"/>
                  </a:cubicBezTo>
                  <a:cubicBezTo>
                    <a:pt x="584" y="394"/>
                    <a:pt x="583" y="393"/>
                    <a:pt x="583" y="393"/>
                  </a:cubicBezTo>
                  <a:cubicBezTo>
                    <a:pt x="581" y="391"/>
                    <a:pt x="578" y="389"/>
                    <a:pt x="576" y="388"/>
                  </a:cubicBezTo>
                  <a:cubicBezTo>
                    <a:pt x="571" y="385"/>
                    <a:pt x="566" y="382"/>
                    <a:pt x="561" y="379"/>
                  </a:cubicBezTo>
                  <a:cubicBezTo>
                    <a:pt x="555" y="376"/>
                    <a:pt x="548" y="372"/>
                    <a:pt x="542" y="369"/>
                  </a:cubicBezTo>
                  <a:cubicBezTo>
                    <a:pt x="524" y="360"/>
                    <a:pt x="505" y="352"/>
                    <a:pt x="486" y="347"/>
                  </a:cubicBezTo>
                  <a:cubicBezTo>
                    <a:pt x="484" y="346"/>
                    <a:pt x="482" y="345"/>
                    <a:pt x="479" y="344"/>
                  </a:cubicBezTo>
                  <a:cubicBezTo>
                    <a:pt x="444" y="334"/>
                    <a:pt x="408" y="330"/>
                    <a:pt x="371" y="333"/>
                  </a:cubicBezTo>
                  <a:cubicBezTo>
                    <a:pt x="368" y="333"/>
                    <a:pt x="366" y="334"/>
                    <a:pt x="364" y="334"/>
                  </a:cubicBezTo>
                  <a:cubicBezTo>
                    <a:pt x="362" y="334"/>
                    <a:pt x="359" y="335"/>
                    <a:pt x="356" y="335"/>
                  </a:cubicBezTo>
                  <a:cubicBezTo>
                    <a:pt x="352" y="336"/>
                    <a:pt x="348" y="337"/>
                    <a:pt x="344" y="338"/>
                  </a:cubicBezTo>
                  <a:cubicBezTo>
                    <a:pt x="339" y="339"/>
                    <a:pt x="335" y="340"/>
                    <a:pt x="331" y="341"/>
                  </a:cubicBezTo>
                  <a:cubicBezTo>
                    <a:pt x="322" y="344"/>
                    <a:pt x="314" y="348"/>
                    <a:pt x="306" y="352"/>
                  </a:cubicBezTo>
                  <a:cubicBezTo>
                    <a:pt x="290" y="360"/>
                    <a:pt x="273" y="369"/>
                    <a:pt x="258" y="379"/>
                  </a:cubicBezTo>
                  <a:cubicBezTo>
                    <a:pt x="256" y="381"/>
                    <a:pt x="255" y="382"/>
                    <a:pt x="253" y="383"/>
                  </a:cubicBezTo>
                  <a:cubicBezTo>
                    <a:pt x="247" y="387"/>
                    <a:pt x="242" y="392"/>
                    <a:pt x="237" y="396"/>
                  </a:cubicBezTo>
                  <a:cubicBezTo>
                    <a:pt x="235" y="398"/>
                    <a:pt x="232" y="399"/>
                    <a:pt x="229" y="401"/>
                  </a:cubicBezTo>
                  <a:cubicBezTo>
                    <a:pt x="228" y="401"/>
                    <a:pt x="227" y="400"/>
                    <a:pt x="226" y="400"/>
                  </a:cubicBezTo>
                  <a:cubicBezTo>
                    <a:pt x="231" y="390"/>
                    <a:pt x="238" y="383"/>
                    <a:pt x="246" y="376"/>
                  </a:cubicBezTo>
                  <a:cubicBezTo>
                    <a:pt x="247" y="374"/>
                    <a:pt x="249" y="373"/>
                    <a:pt x="250" y="372"/>
                  </a:cubicBezTo>
                  <a:cubicBezTo>
                    <a:pt x="255" y="368"/>
                    <a:pt x="260" y="364"/>
                    <a:pt x="265" y="360"/>
                  </a:cubicBezTo>
                  <a:cubicBezTo>
                    <a:pt x="279" y="348"/>
                    <a:pt x="294" y="337"/>
                    <a:pt x="312" y="330"/>
                  </a:cubicBezTo>
                  <a:cubicBezTo>
                    <a:pt x="322" y="326"/>
                    <a:pt x="333" y="325"/>
                    <a:pt x="344" y="323"/>
                  </a:cubicBezTo>
                  <a:cubicBezTo>
                    <a:pt x="349" y="323"/>
                    <a:pt x="355" y="322"/>
                    <a:pt x="361" y="321"/>
                  </a:cubicBezTo>
                  <a:cubicBezTo>
                    <a:pt x="363" y="321"/>
                    <a:pt x="365" y="321"/>
                    <a:pt x="367" y="320"/>
                  </a:cubicBezTo>
                  <a:cubicBezTo>
                    <a:pt x="366" y="319"/>
                    <a:pt x="366" y="318"/>
                    <a:pt x="365" y="317"/>
                  </a:cubicBezTo>
                  <a:cubicBezTo>
                    <a:pt x="364" y="315"/>
                    <a:pt x="363" y="313"/>
                    <a:pt x="361" y="312"/>
                  </a:cubicBezTo>
                  <a:cubicBezTo>
                    <a:pt x="358" y="307"/>
                    <a:pt x="353" y="303"/>
                    <a:pt x="349" y="300"/>
                  </a:cubicBezTo>
                  <a:cubicBezTo>
                    <a:pt x="326" y="282"/>
                    <a:pt x="311" y="259"/>
                    <a:pt x="299" y="232"/>
                  </a:cubicBezTo>
                  <a:cubicBezTo>
                    <a:pt x="298" y="230"/>
                    <a:pt x="297" y="228"/>
                    <a:pt x="296" y="225"/>
                  </a:cubicBezTo>
                  <a:cubicBezTo>
                    <a:pt x="296" y="225"/>
                    <a:pt x="296" y="225"/>
                    <a:pt x="296" y="225"/>
                  </a:cubicBezTo>
                  <a:cubicBezTo>
                    <a:pt x="284" y="197"/>
                    <a:pt x="271" y="168"/>
                    <a:pt x="250" y="144"/>
                  </a:cubicBezTo>
                  <a:cubicBezTo>
                    <a:pt x="249" y="143"/>
                    <a:pt x="249" y="141"/>
                    <a:pt x="249" y="140"/>
                  </a:cubicBezTo>
                  <a:cubicBezTo>
                    <a:pt x="264" y="134"/>
                    <a:pt x="279" y="128"/>
                    <a:pt x="294" y="123"/>
                  </a:cubicBezTo>
                  <a:cubicBezTo>
                    <a:pt x="296" y="122"/>
                    <a:pt x="298" y="121"/>
                    <a:pt x="301" y="120"/>
                  </a:cubicBezTo>
                  <a:cubicBezTo>
                    <a:pt x="310" y="117"/>
                    <a:pt x="320" y="113"/>
                    <a:pt x="330" y="110"/>
                  </a:cubicBezTo>
                  <a:cubicBezTo>
                    <a:pt x="355" y="101"/>
                    <a:pt x="381" y="99"/>
                    <a:pt x="408" y="108"/>
                  </a:cubicBezTo>
                  <a:cubicBezTo>
                    <a:pt x="410" y="109"/>
                    <a:pt x="412" y="109"/>
                    <a:pt x="413" y="109"/>
                  </a:cubicBezTo>
                  <a:cubicBezTo>
                    <a:pt x="417" y="110"/>
                    <a:pt x="419" y="109"/>
                    <a:pt x="425" y="104"/>
                  </a:cubicBezTo>
                  <a:cubicBezTo>
                    <a:pt x="418" y="91"/>
                    <a:pt x="408" y="82"/>
                    <a:pt x="397" y="74"/>
                  </a:cubicBezTo>
                  <a:cubicBezTo>
                    <a:pt x="396" y="74"/>
                    <a:pt x="396" y="73"/>
                    <a:pt x="395" y="73"/>
                  </a:cubicBezTo>
                  <a:cubicBezTo>
                    <a:pt x="386" y="67"/>
                    <a:pt x="377" y="61"/>
                    <a:pt x="368" y="56"/>
                  </a:cubicBezTo>
                  <a:cubicBezTo>
                    <a:pt x="360" y="50"/>
                    <a:pt x="350" y="44"/>
                    <a:pt x="341" y="39"/>
                  </a:cubicBezTo>
                  <a:cubicBezTo>
                    <a:pt x="339" y="38"/>
                    <a:pt x="337" y="37"/>
                    <a:pt x="335" y="36"/>
                  </a:cubicBezTo>
                  <a:cubicBezTo>
                    <a:pt x="308" y="22"/>
                    <a:pt x="278" y="12"/>
                    <a:pt x="254" y="7"/>
                  </a:cubicBezTo>
                  <a:cubicBezTo>
                    <a:pt x="245" y="4"/>
                    <a:pt x="236" y="3"/>
                    <a:pt x="227" y="2"/>
                  </a:cubicBezTo>
                  <a:cubicBezTo>
                    <a:pt x="224" y="1"/>
                    <a:pt x="222" y="1"/>
                    <a:pt x="219" y="1"/>
                  </a:cubicBezTo>
                  <a:cubicBezTo>
                    <a:pt x="206" y="0"/>
                    <a:pt x="193" y="0"/>
                    <a:pt x="180" y="1"/>
                  </a:cubicBezTo>
                  <a:cubicBezTo>
                    <a:pt x="178" y="1"/>
                    <a:pt x="175" y="1"/>
                    <a:pt x="172" y="1"/>
                  </a:cubicBezTo>
                  <a:cubicBezTo>
                    <a:pt x="134" y="6"/>
                    <a:pt x="99" y="19"/>
                    <a:pt x="65" y="36"/>
                  </a:cubicBezTo>
                  <a:cubicBezTo>
                    <a:pt x="63" y="37"/>
                    <a:pt x="61" y="38"/>
                    <a:pt x="59" y="39"/>
                  </a:cubicBezTo>
                  <a:cubicBezTo>
                    <a:pt x="41" y="49"/>
                    <a:pt x="24" y="59"/>
                    <a:pt x="6" y="70"/>
                  </a:cubicBezTo>
                  <a:cubicBezTo>
                    <a:pt x="4" y="72"/>
                    <a:pt x="2" y="73"/>
                    <a:pt x="0" y="75"/>
                  </a:cubicBezTo>
                  <a:cubicBezTo>
                    <a:pt x="0" y="75"/>
                    <a:pt x="1" y="75"/>
                    <a:pt x="2" y="75"/>
                  </a:cubicBezTo>
                  <a:cubicBezTo>
                    <a:pt x="45" y="77"/>
                    <a:pt x="64" y="105"/>
                    <a:pt x="80" y="139"/>
                  </a:cubicBezTo>
                  <a:cubicBezTo>
                    <a:pt x="81" y="142"/>
                    <a:pt x="82" y="144"/>
                    <a:pt x="82" y="146"/>
                  </a:cubicBezTo>
                  <a:cubicBezTo>
                    <a:pt x="85" y="151"/>
                    <a:pt x="87" y="156"/>
                    <a:pt x="89" y="161"/>
                  </a:cubicBezTo>
                  <a:cubicBezTo>
                    <a:pt x="97" y="182"/>
                    <a:pt x="109" y="224"/>
                    <a:pt x="132" y="238"/>
                  </a:cubicBezTo>
                  <a:cubicBezTo>
                    <a:pt x="134" y="239"/>
                    <a:pt x="136" y="240"/>
                    <a:pt x="139" y="241"/>
                  </a:cubicBezTo>
                  <a:cubicBezTo>
                    <a:pt x="139" y="241"/>
                    <a:pt x="140" y="241"/>
                    <a:pt x="141" y="241"/>
                  </a:cubicBezTo>
                  <a:cubicBezTo>
                    <a:pt x="139" y="244"/>
                    <a:pt x="137" y="246"/>
                    <a:pt x="135" y="248"/>
                  </a:cubicBezTo>
                  <a:cubicBezTo>
                    <a:pt x="133" y="249"/>
                    <a:pt x="132" y="251"/>
                    <a:pt x="130" y="252"/>
                  </a:cubicBezTo>
                  <a:cubicBezTo>
                    <a:pt x="129" y="253"/>
                    <a:pt x="127" y="255"/>
                    <a:pt x="125" y="256"/>
                  </a:cubicBezTo>
                  <a:cubicBezTo>
                    <a:pt x="100" y="280"/>
                    <a:pt x="80" y="307"/>
                    <a:pt x="65" y="337"/>
                  </a:cubicBezTo>
                  <a:cubicBezTo>
                    <a:pt x="64" y="339"/>
                    <a:pt x="63" y="342"/>
                    <a:pt x="62" y="344"/>
                  </a:cubicBezTo>
                  <a:cubicBezTo>
                    <a:pt x="51" y="367"/>
                    <a:pt x="42" y="393"/>
                    <a:pt x="38" y="421"/>
                  </a:cubicBezTo>
                  <a:cubicBezTo>
                    <a:pt x="36" y="433"/>
                    <a:pt x="34" y="445"/>
                    <a:pt x="33" y="457"/>
                  </a:cubicBezTo>
                  <a:cubicBezTo>
                    <a:pt x="33" y="460"/>
                    <a:pt x="32" y="463"/>
                    <a:pt x="32" y="465"/>
                  </a:cubicBezTo>
                  <a:cubicBezTo>
                    <a:pt x="32" y="473"/>
                    <a:pt x="31" y="481"/>
                    <a:pt x="31" y="489"/>
                  </a:cubicBezTo>
                  <a:cubicBezTo>
                    <a:pt x="31" y="492"/>
                    <a:pt x="31" y="495"/>
                    <a:pt x="31" y="498"/>
                  </a:cubicBezTo>
                  <a:cubicBezTo>
                    <a:pt x="31" y="534"/>
                    <a:pt x="35" y="571"/>
                    <a:pt x="41" y="607"/>
                  </a:cubicBezTo>
                  <a:cubicBezTo>
                    <a:pt x="42" y="611"/>
                    <a:pt x="44" y="615"/>
                    <a:pt x="45" y="620"/>
                  </a:cubicBezTo>
                  <a:cubicBezTo>
                    <a:pt x="46" y="623"/>
                    <a:pt x="47" y="625"/>
                    <a:pt x="48" y="629"/>
                  </a:cubicBezTo>
                  <a:cubicBezTo>
                    <a:pt x="50" y="628"/>
                    <a:pt x="52" y="627"/>
                    <a:pt x="54" y="626"/>
                  </a:cubicBezTo>
                  <a:cubicBezTo>
                    <a:pt x="65" y="622"/>
                    <a:pt x="74" y="619"/>
                    <a:pt x="82" y="615"/>
                  </a:cubicBezTo>
                  <a:cubicBezTo>
                    <a:pt x="101" y="605"/>
                    <a:pt x="121" y="603"/>
                    <a:pt x="141" y="610"/>
                  </a:cubicBezTo>
                  <a:cubicBezTo>
                    <a:pt x="157" y="615"/>
                    <a:pt x="172" y="620"/>
                    <a:pt x="187" y="626"/>
                  </a:cubicBezTo>
                  <a:cubicBezTo>
                    <a:pt x="189" y="627"/>
                    <a:pt x="191" y="628"/>
                    <a:pt x="193" y="629"/>
                  </a:cubicBezTo>
                  <a:cubicBezTo>
                    <a:pt x="201" y="632"/>
                    <a:pt x="209" y="636"/>
                    <a:pt x="217" y="639"/>
                  </a:cubicBezTo>
                  <a:cubicBezTo>
                    <a:pt x="227" y="644"/>
                    <a:pt x="238" y="649"/>
                    <a:pt x="249" y="653"/>
                  </a:cubicBezTo>
                  <a:cubicBezTo>
                    <a:pt x="266" y="660"/>
                    <a:pt x="285" y="666"/>
                    <a:pt x="303" y="671"/>
                  </a:cubicBezTo>
                  <a:cubicBezTo>
                    <a:pt x="304" y="671"/>
                    <a:pt x="306" y="672"/>
                    <a:pt x="307" y="672"/>
                  </a:cubicBezTo>
                  <a:cubicBezTo>
                    <a:pt x="308" y="672"/>
                    <a:pt x="309" y="672"/>
                    <a:pt x="310" y="672"/>
                  </a:cubicBezTo>
                  <a:cubicBezTo>
                    <a:pt x="336" y="677"/>
                    <a:pt x="360" y="674"/>
                    <a:pt x="384" y="664"/>
                  </a:cubicBezTo>
                  <a:cubicBezTo>
                    <a:pt x="386" y="663"/>
                    <a:pt x="388" y="662"/>
                    <a:pt x="390" y="661"/>
                  </a:cubicBezTo>
                  <a:cubicBezTo>
                    <a:pt x="391" y="661"/>
                    <a:pt x="393" y="660"/>
                    <a:pt x="394" y="659"/>
                  </a:cubicBezTo>
                  <a:cubicBezTo>
                    <a:pt x="413" y="650"/>
                    <a:pt x="431" y="641"/>
                    <a:pt x="452" y="630"/>
                  </a:cubicBezTo>
                  <a:cubicBezTo>
                    <a:pt x="452" y="637"/>
                    <a:pt x="452" y="642"/>
                    <a:pt x="451" y="646"/>
                  </a:cubicBezTo>
                  <a:cubicBezTo>
                    <a:pt x="450" y="655"/>
                    <a:pt x="452" y="663"/>
                    <a:pt x="456" y="670"/>
                  </a:cubicBezTo>
                  <a:cubicBezTo>
                    <a:pt x="457" y="671"/>
                    <a:pt x="458" y="673"/>
                    <a:pt x="460" y="675"/>
                  </a:cubicBezTo>
                  <a:cubicBezTo>
                    <a:pt x="461" y="676"/>
                    <a:pt x="462" y="678"/>
                    <a:pt x="463" y="679"/>
                  </a:cubicBezTo>
                  <a:cubicBezTo>
                    <a:pt x="474" y="689"/>
                    <a:pt x="486" y="693"/>
                    <a:pt x="499" y="695"/>
                  </a:cubicBezTo>
                  <a:cubicBezTo>
                    <a:pt x="519" y="698"/>
                    <a:pt x="538" y="694"/>
                    <a:pt x="557" y="686"/>
                  </a:cubicBezTo>
                  <a:cubicBezTo>
                    <a:pt x="558" y="685"/>
                    <a:pt x="559" y="685"/>
                    <a:pt x="560" y="684"/>
                  </a:cubicBezTo>
                  <a:cubicBezTo>
                    <a:pt x="561" y="684"/>
                    <a:pt x="562" y="683"/>
                    <a:pt x="563" y="683"/>
                  </a:cubicBezTo>
                  <a:cubicBezTo>
                    <a:pt x="583" y="673"/>
                    <a:pt x="601" y="660"/>
                    <a:pt x="618" y="645"/>
                  </a:cubicBezTo>
                  <a:cubicBezTo>
                    <a:pt x="626" y="637"/>
                    <a:pt x="635" y="629"/>
                    <a:pt x="643" y="621"/>
                  </a:cubicBezTo>
                  <a:cubicBezTo>
                    <a:pt x="645" y="620"/>
                    <a:pt x="647" y="618"/>
                    <a:pt x="648" y="617"/>
                  </a:cubicBezTo>
                  <a:cubicBezTo>
                    <a:pt x="662" y="604"/>
                    <a:pt x="676" y="591"/>
                    <a:pt x="689" y="578"/>
                  </a:cubicBezTo>
                  <a:cubicBezTo>
                    <a:pt x="700" y="568"/>
                    <a:pt x="711" y="558"/>
                    <a:pt x="722" y="548"/>
                  </a:cubicBezTo>
                  <a:cubicBezTo>
                    <a:pt x="723" y="547"/>
                    <a:pt x="725" y="545"/>
                    <a:pt x="727" y="544"/>
                  </a:cubicBezTo>
                  <a:cubicBezTo>
                    <a:pt x="737" y="535"/>
                    <a:pt x="748" y="526"/>
                    <a:pt x="760" y="518"/>
                  </a:cubicBezTo>
                  <a:cubicBezTo>
                    <a:pt x="765" y="514"/>
                    <a:pt x="770" y="511"/>
                    <a:pt x="776" y="507"/>
                  </a:cubicBezTo>
                  <a:cubicBezTo>
                    <a:pt x="779" y="505"/>
                    <a:pt x="781" y="504"/>
                    <a:pt x="784" y="502"/>
                  </a:cubicBezTo>
                  <a:cubicBezTo>
                    <a:pt x="794" y="498"/>
                    <a:pt x="803" y="494"/>
                    <a:pt x="814" y="493"/>
                  </a:cubicBezTo>
                  <a:cubicBezTo>
                    <a:pt x="815" y="493"/>
                    <a:pt x="816" y="493"/>
                    <a:pt x="817" y="4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7" name="Freeform 21"/>
            <p:cNvSpPr/>
            <p:nvPr>
              <p:custDataLst>
                <p:tags r:id="rId18"/>
              </p:custDataLst>
            </p:nvPr>
          </p:nvSpPr>
          <p:spPr bwMode="auto">
            <a:xfrm>
              <a:off x="8164513" y="3014663"/>
              <a:ext cx="2482850" cy="1689100"/>
            </a:xfrm>
            <a:custGeom>
              <a:avLst/>
              <a:gdLst>
                <a:gd name="T0" fmla="*/ 590 w 661"/>
                <a:gd name="T1" fmla="*/ 69 h 450"/>
                <a:gd name="T2" fmla="*/ 539 w 661"/>
                <a:gd name="T3" fmla="*/ 31 h 450"/>
                <a:gd name="T4" fmla="*/ 502 w 661"/>
                <a:gd name="T5" fmla="*/ 15 h 450"/>
                <a:gd name="T6" fmla="*/ 433 w 661"/>
                <a:gd name="T7" fmla="*/ 1 h 450"/>
                <a:gd name="T8" fmla="*/ 350 w 661"/>
                <a:gd name="T9" fmla="*/ 6 h 450"/>
                <a:gd name="T10" fmla="*/ 273 w 661"/>
                <a:gd name="T11" fmla="*/ 51 h 450"/>
                <a:gd name="T12" fmla="*/ 205 w 661"/>
                <a:gd name="T13" fmla="*/ 72 h 450"/>
                <a:gd name="T14" fmla="*/ 221 w 661"/>
                <a:gd name="T15" fmla="*/ 59 h 450"/>
                <a:gd name="T16" fmla="*/ 246 w 661"/>
                <a:gd name="T17" fmla="*/ 40 h 450"/>
                <a:gd name="T18" fmla="*/ 153 w 661"/>
                <a:gd name="T19" fmla="*/ 97 h 450"/>
                <a:gd name="T20" fmla="*/ 77 w 661"/>
                <a:gd name="T21" fmla="*/ 173 h 450"/>
                <a:gd name="T22" fmla="*/ 38 w 661"/>
                <a:gd name="T23" fmla="*/ 228 h 450"/>
                <a:gd name="T24" fmla="*/ 16 w 661"/>
                <a:gd name="T25" fmla="*/ 272 h 450"/>
                <a:gd name="T26" fmla="*/ 0 w 661"/>
                <a:gd name="T27" fmla="*/ 316 h 450"/>
                <a:gd name="T28" fmla="*/ 7 w 661"/>
                <a:gd name="T29" fmla="*/ 319 h 450"/>
                <a:gd name="T30" fmla="*/ 25 w 661"/>
                <a:gd name="T31" fmla="*/ 281 h 450"/>
                <a:gd name="T32" fmla="*/ 76 w 661"/>
                <a:gd name="T33" fmla="*/ 208 h 450"/>
                <a:gd name="T34" fmla="*/ 140 w 661"/>
                <a:gd name="T35" fmla="*/ 146 h 450"/>
                <a:gd name="T36" fmla="*/ 229 w 661"/>
                <a:gd name="T37" fmla="*/ 90 h 450"/>
                <a:gd name="T38" fmla="*/ 289 w 661"/>
                <a:gd name="T39" fmla="*/ 67 h 450"/>
                <a:gd name="T40" fmla="*/ 400 w 661"/>
                <a:gd name="T41" fmla="*/ 51 h 450"/>
                <a:gd name="T42" fmla="*/ 457 w 661"/>
                <a:gd name="T43" fmla="*/ 59 h 450"/>
                <a:gd name="T44" fmla="*/ 550 w 661"/>
                <a:gd name="T45" fmla="*/ 118 h 450"/>
                <a:gd name="T46" fmla="*/ 571 w 661"/>
                <a:gd name="T47" fmla="*/ 150 h 450"/>
                <a:gd name="T48" fmla="*/ 578 w 661"/>
                <a:gd name="T49" fmla="*/ 168 h 450"/>
                <a:gd name="T50" fmla="*/ 586 w 661"/>
                <a:gd name="T51" fmla="*/ 236 h 450"/>
                <a:gd name="T52" fmla="*/ 554 w 661"/>
                <a:gd name="T53" fmla="*/ 345 h 450"/>
                <a:gd name="T54" fmla="*/ 507 w 661"/>
                <a:gd name="T55" fmla="*/ 371 h 450"/>
                <a:gd name="T56" fmla="*/ 498 w 661"/>
                <a:gd name="T57" fmla="*/ 371 h 450"/>
                <a:gd name="T58" fmla="*/ 498 w 661"/>
                <a:gd name="T59" fmla="*/ 371 h 450"/>
                <a:gd name="T60" fmla="*/ 493 w 661"/>
                <a:gd name="T61" fmla="*/ 370 h 450"/>
                <a:gd name="T62" fmla="*/ 490 w 661"/>
                <a:gd name="T63" fmla="*/ 369 h 450"/>
                <a:gd name="T64" fmla="*/ 460 w 661"/>
                <a:gd name="T65" fmla="*/ 349 h 450"/>
                <a:gd name="T66" fmla="*/ 439 w 661"/>
                <a:gd name="T67" fmla="*/ 301 h 450"/>
                <a:gd name="T68" fmla="*/ 448 w 661"/>
                <a:gd name="T69" fmla="*/ 243 h 450"/>
                <a:gd name="T70" fmla="*/ 489 w 661"/>
                <a:gd name="T71" fmla="*/ 228 h 450"/>
                <a:gd name="T72" fmla="*/ 522 w 661"/>
                <a:gd name="T73" fmla="*/ 235 h 450"/>
                <a:gd name="T74" fmla="*/ 513 w 661"/>
                <a:gd name="T75" fmla="*/ 218 h 450"/>
                <a:gd name="T76" fmla="*/ 464 w 661"/>
                <a:gd name="T77" fmla="*/ 201 h 450"/>
                <a:gd name="T78" fmla="*/ 422 w 661"/>
                <a:gd name="T79" fmla="*/ 214 h 450"/>
                <a:gd name="T80" fmla="*/ 393 w 661"/>
                <a:gd name="T81" fmla="*/ 252 h 450"/>
                <a:gd name="T82" fmla="*/ 382 w 661"/>
                <a:gd name="T83" fmla="*/ 305 h 450"/>
                <a:gd name="T84" fmla="*/ 392 w 661"/>
                <a:gd name="T85" fmla="*/ 363 h 450"/>
                <a:gd name="T86" fmla="*/ 414 w 661"/>
                <a:gd name="T87" fmla="*/ 403 h 450"/>
                <a:gd name="T88" fmla="*/ 483 w 661"/>
                <a:gd name="T89" fmla="*/ 446 h 450"/>
                <a:gd name="T90" fmla="*/ 486 w 661"/>
                <a:gd name="T91" fmla="*/ 447 h 450"/>
                <a:gd name="T92" fmla="*/ 497 w 661"/>
                <a:gd name="T93" fmla="*/ 449 h 450"/>
                <a:gd name="T94" fmla="*/ 510 w 661"/>
                <a:gd name="T95" fmla="*/ 450 h 450"/>
                <a:gd name="T96" fmla="*/ 564 w 661"/>
                <a:gd name="T97" fmla="*/ 440 h 450"/>
                <a:gd name="T98" fmla="*/ 609 w 661"/>
                <a:gd name="T99" fmla="*/ 409 h 450"/>
                <a:gd name="T100" fmla="*/ 637 w 661"/>
                <a:gd name="T101" fmla="*/ 367 h 450"/>
                <a:gd name="T102" fmla="*/ 658 w 661"/>
                <a:gd name="T103" fmla="*/ 294 h 450"/>
                <a:gd name="T104" fmla="*/ 647 w 661"/>
                <a:gd name="T105" fmla="*/ 163 h 450"/>
                <a:gd name="T106" fmla="*/ 638 w 661"/>
                <a:gd name="T107" fmla="*/ 136 h 450"/>
                <a:gd name="T108" fmla="*/ 628 w 661"/>
                <a:gd name="T109" fmla="*/ 11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1" h="450">
                  <a:moveTo>
                    <a:pt x="600" y="79"/>
                  </a:moveTo>
                  <a:cubicBezTo>
                    <a:pt x="598" y="77"/>
                    <a:pt x="596" y="76"/>
                    <a:pt x="595" y="74"/>
                  </a:cubicBezTo>
                  <a:cubicBezTo>
                    <a:pt x="593" y="72"/>
                    <a:pt x="592" y="71"/>
                    <a:pt x="590" y="69"/>
                  </a:cubicBezTo>
                  <a:cubicBezTo>
                    <a:pt x="584" y="63"/>
                    <a:pt x="578" y="58"/>
                    <a:pt x="572" y="52"/>
                  </a:cubicBezTo>
                  <a:cubicBezTo>
                    <a:pt x="562" y="45"/>
                    <a:pt x="553" y="39"/>
                    <a:pt x="542" y="33"/>
                  </a:cubicBezTo>
                  <a:cubicBezTo>
                    <a:pt x="541" y="32"/>
                    <a:pt x="540" y="32"/>
                    <a:pt x="539" y="31"/>
                  </a:cubicBezTo>
                  <a:cubicBezTo>
                    <a:pt x="534" y="28"/>
                    <a:pt x="529" y="25"/>
                    <a:pt x="523" y="23"/>
                  </a:cubicBezTo>
                  <a:cubicBezTo>
                    <a:pt x="517" y="20"/>
                    <a:pt x="511" y="18"/>
                    <a:pt x="505" y="15"/>
                  </a:cubicBezTo>
                  <a:cubicBezTo>
                    <a:pt x="504" y="15"/>
                    <a:pt x="503" y="15"/>
                    <a:pt x="502" y="15"/>
                  </a:cubicBezTo>
                  <a:cubicBezTo>
                    <a:pt x="500" y="14"/>
                    <a:pt x="498" y="13"/>
                    <a:pt x="495" y="12"/>
                  </a:cubicBezTo>
                  <a:cubicBezTo>
                    <a:pt x="487" y="9"/>
                    <a:pt x="478" y="7"/>
                    <a:pt x="469" y="5"/>
                  </a:cubicBezTo>
                  <a:cubicBezTo>
                    <a:pt x="457" y="3"/>
                    <a:pt x="445" y="1"/>
                    <a:pt x="433" y="1"/>
                  </a:cubicBezTo>
                  <a:cubicBezTo>
                    <a:pt x="421" y="0"/>
                    <a:pt x="409" y="0"/>
                    <a:pt x="397" y="0"/>
                  </a:cubicBezTo>
                  <a:cubicBezTo>
                    <a:pt x="385" y="1"/>
                    <a:pt x="374" y="2"/>
                    <a:pt x="362" y="4"/>
                  </a:cubicBezTo>
                  <a:cubicBezTo>
                    <a:pt x="358" y="4"/>
                    <a:pt x="354" y="5"/>
                    <a:pt x="350" y="6"/>
                  </a:cubicBezTo>
                  <a:cubicBezTo>
                    <a:pt x="349" y="6"/>
                    <a:pt x="347" y="6"/>
                    <a:pt x="346" y="7"/>
                  </a:cubicBezTo>
                  <a:cubicBezTo>
                    <a:pt x="345" y="7"/>
                    <a:pt x="344" y="8"/>
                    <a:pt x="344" y="8"/>
                  </a:cubicBezTo>
                  <a:cubicBezTo>
                    <a:pt x="318" y="27"/>
                    <a:pt x="294" y="41"/>
                    <a:pt x="273" y="51"/>
                  </a:cubicBezTo>
                  <a:cubicBezTo>
                    <a:pt x="253" y="60"/>
                    <a:pt x="235" y="66"/>
                    <a:pt x="223" y="68"/>
                  </a:cubicBezTo>
                  <a:cubicBezTo>
                    <a:pt x="217" y="70"/>
                    <a:pt x="213" y="71"/>
                    <a:pt x="210" y="71"/>
                  </a:cubicBezTo>
                  <a:cubicBezTo>
                    <a:pt x="207" y="72"/>
                    <a:pt x="205" y="72"/>
                    <a:pt x="205" y="72"/>
                  </a:cubicBezTo>
                  <a:cubicBezTo>
                    <a:pt x="203" y="64"/>
                    <a:pt x="203" y="64"/>
                    <a:pt x="203" y="64"/>
                  </a:cubicBezTo>
                  <a:cubicBezTo>
                    <a:pt x="203" y="64"/>
                    <a:pt x="205" y="64"/>
                    <a:pt x="208" y="63"/>
                  </a:cubicBezTo>
                  <a:cubicBezTo>
                    <a:pt x="211" y="62"/>
                    <a:pt x="215" y="61"/>
                    <a:pt x="221" y="59"/>
                  </a:cubicBezTo>
                  <a:cubicBezTo>
                    <a:pt x="232" y="55"/>
                    <a:pt x="248" y="49"/>
                    <a:pt x="267" y="38"/>
                  </a:cubicBezTo>
                  <a:cubicBezTo>
                    <a:pt x="276" y="33"/>
                    <a:pt x="285" y="27"/>
                    <a:pt x="295" y="20"/>
                  </a:cubicBezTo>
                  <a:cubicBezTo>
                    <a:pt x="278" y="26"/>
                    <a:pt x="262" y="32"/>
                    <a:pt x="246" y="40"/>
                  </a:cubicBezTo>
                  <a:cubicBezTo>
                    <a:pt x="244" y="41"/>
                    <a:pt x="242" y="42"/>
                    <a:pt x="240" y="43"/>
                  </a:cubicBezTo>
                  <a:cubicBezTo>
                    <a:pt x="230" y="47"/>
                    <a:pt x="221" y="52"/>
                    <a:pt x="212" y="58"/>
                  </a:cubicBezTo>
                  <a:cubicBezTo>
                    <a:pt x="190" y="70"/>
                    <a:pt x="171" y="83"/>
                    <a:pt x="153" y="97"/>
                  </a:cubicBezTo>
                  <a:cubicBezTo>
                    <a:pt x="151" y="99"/>
                    <a:pt x="150" y="100"/>
                    <a:pt x="148" y="102"/>
                  </a:cubicBezTo>
                  <a:cubicBezTo>
                    <a:pt x="139" y="109"/>
                    <a:pt x="130" y="117"/>
                    <a:pt x="122" y="125"/>
                  </a:cubicBezTo>
                  <a:cubicBezTo>
                    <a:pt x="105" y="141"/>
                    <a:pt x="90" y="157"/>
                    <a:pt x="77" y="173"/>
                  </a:cubicBezTo>
                  <a:cubicBezTo>
                    <a:pt x="76" y="174"/>
                    <a:pt x="74" y="176"/>
                    <a:pt x="73" y="178"/>
                  </a:cubicBezTo>
                  <a:cubicBezTo>
                    <a:pt x="68" y="184"/>
                    <a:pt x="64" y="190"/>
                    <a:pt x="60" y="195"/>
                  </a:cubicBezTo>
                  <a:cubicBezTo>
                    <a:pt x="51" y="207"/>
                    <a:pt x="44" y="218"/>
                    <a:pt x="38" y="228"/>
                  </a:cubicBezTo>
                  <a:cubicBezTo>
                    <a:pt x="32" y="239"/>
                    <a:pt x="27" y="249"/>
                    <a:pt x="23" y="258"/>
                  </a:cubicBezTo>
                  <a:cubicBezTo>
                    <a:pt x="21" y="260"/>
                    <a:pt x="20" y="263"/>
                    <a:pt x="19" y="266"/>
                  </a:cubicBezTo>
                  <a:cubicBezTo>
                    <a:pt x="18" y="268"/>
                    <a:pt x="17" y="270"/>
                    <a:pt x="16" y="272"/>
                  </a:cubicBezTo>
                  <a:cubicBezTo>
                    <a:pt x="11" y="283"/>
                    <a:pt x="7" y="293"/>
                    <a:pt x="5" y="300"/>
                  </a:cubicBezTo>
                  <a:cubicBezTo>
                    <a:pt x="3" y="305"/>
                    <a:pt x="2" y="309"/>
                    <a:pt x="1" y="312"/>
                  </a:cubicBezTo>
                  <a:cubicBezTo>
                    <a:pt x="0" y="314"/>
                    <a:pt x="0" y="316"/>
                    <a:pt x="0" y="316"/>
                  </a:cubicBezTo>
                  <a:cubicBezTo>
                    <a:pt x="2" y="317"/>
                    <a:pt x="2" y="317"/>
                    <a:pt x="2" y="317"/>
                  </a:cubicBezTo>
                  <a:cubicBezTo>
                    <a:pt x="4" y="317"/>
                    <a:pt x="4" y="317"/>
                    <a:pt x="4" y="317"/>
                  </a:cubicBezTo>
                  <a:cubicBezTo>
                    <a:pt x="7" y="319"/>
                    <a:pt x="7" y="319"/>
                    <a:pt x="7" y="319"/>
                  </a:cubicBezTo>
                  <a:cubicBezTo>
                    <a:pt x="7" y="319"/>
                    <a:pt x="8" y="317"/>
                    <a:pt x="9" y="315"/>
                  </a:cubicBezTo>
                  <a:cubicBezTo>
                    <a:pt x="10" y="312"/>
                    <a:pt x="12" y="309"/>
                    <a:pt x="14" y="304"/>
                  </a:cubicBezTo>
                  <a:cubicBezTo>
                    <a:pt x="17" y="298"/>
                    <a:pt x="20" y="290"/>
                    <a:pt x="25" y="281"/>
                  </a:cubicBezTo>
                  <a:cubicBezTo>
                    <a:pt x="26" y="279"/>
                    <a:pt x="27" y="277"/>
                    <a:pt x="29" y="275"/>
                  </a:cubicBezTo>
                  <a:cubicBezTo>
                    <a:pt x="31" y="272"/>
                    <a:pt x="33" y="268"/>
                    <a:pt x="35" y="264"/>
                  </a:cubicBezTo>
                  <a:cubicBezTo>
                    <a:pt x="45" y="248"/>
                    <a:pt x="58" y="228"/>
                    <a:pt x="76" y="208"/>
                  </a:cubicBezTo>
                  <a:cubicBezTo>
                    <a:pt x="80" y="203"/>
                    <a:pt x="84" y="198"/>
                    <a:pt x="89" y="193"/>
                  </a:cubicBezTo>
                  <a:cubicBezTo>
                    <a:pt x="90" y="192"/>
                    <a:pt x="92" y="190"/>
                    <a:pt x="93" y="189"/>
                  </a:cubicBezTo>
                  <a:cubicBezTo>
                    <a:pt x="107" y="174"/>
                    <a:pt x="122" y="160"/>
                    <a:pt x="140" y="146"/>
                  </a:cubicBezTo>
                  <a:cubicBezTo>
                    <a:pt x="150" y="138"/>
                    <a:pt x="160" y="131"/>
                    <a:pt x="170" y="124"/>
                  </a:cubicBezTo>
                  <a:cubicBezTo>
                    <a:pt x="172" y="123"/>
                    <a:pt x="174" y="121"/>
                    <a:pt x="176" y="120"/>
                  </a:cubicBezTo>
                  <a:cubicBezTo>
                    <a:pt x="192" y="110"/>
                    <a:pt x="210" y="99"/>
                    <a:pt x="229" y="90"/>
                  </a:cubicBezTo>
                  <a:cubicBezTo>
                    <a:pt x="242" y="84"/>
                    <a:pt x="256" y="78"/>
                    <a:pt x="271" y="73"/>
                  </a:cubicBezTo>
                  <a:cubicBezTo>
                    <a:pt x="273" y="72"/>
                    <a:pt x="275" y="72"/>
                    <a:pt x="277" y="71"/>
                  </a:cubicBezTo>
                  <a:cubicBezTo>
                    <a:pt x="281" y="69"/>
                    <a:pt x="285" y="68"/>
                    <a:pt x="289" y="67"/>
                  </a:cubicBezTo>
                  <a:cubicBezTo>
                    <a:pt x="293" y="66"/>
                    <a:pt x="298" y="64"/>
                    <a:pt x="302" y="63"/>
                  </a:cubicBezTo>
                  <a:cubicBezTo>
                    <a:pt x="314" y="60"/>
                    <a:pt x="326" y="57"/>
                    <a:pt x="339" y="55"/>
                  </a:cubicBezTo>
                  <a:cubicBezTo>
                    <a:pt x="359" y="52"/>
                    <a:pt x="379" y="50"/>
                    <a:pt x="400" y="51"/>
                  </a:cubicBezTo>
                  <a:cubicBezTo>
                    <a:pt x="403" y="51"/>
                    <a:pt x="406" y="51"/>
                    <a:pt x="409" y="51"/>
                  </a:cubicBezTo>
                  <a:cubicBezTo>
                    <a:pt x="423" y="52"/>
                    <a:pt x="437" y="54"/>
                    <a:pt x="450" y="57"/>
                  </a:cubicBezTo>
                  <a:cubicBezTo>
                    <a:pt x="452" y="58"/>
                    <a:pt x="455" y="58"/>
                    <a:pt x="457" y="59"/>
                  </a:cubicBezTo>
                  <a:cubicBezTo>
                    <a:pt x="457" y="59"/>
                    <a:pt x="457" y="59"/>
                    <a:pt x="458" y="59"/>
                  </a:cubicBezTo>
                  <a:cubicBezTo>
                    <a:pt x="492" y="68"/>
                    <a:pt x="523" y="87"/>
                    <a:pt x="546" y="113"/>
                  </a:cubicBezTo>
                  <a:cubicBezTo>
                    <a:pt x="548" y="114"/>
                    <a:pt x="549" y="116"/>
                    <a:pt x="550" y="118"/>
                  </a:cubicBezTo>
                  <a:cubicBezTo>
                    <a:pt x="551" y="118"/>
                    <a:pt x="551" y="119"/>
                    <a:pt x="552" y="120"/>
                  </a:cubicBezTo>
                  <a:cubicBezTo>
                    <a:pt x="558" y="127"/>
                    <a:pt x="563" y="135"/>
                    <a:pt x="568" y="143"/>
                  </a:cubicBezTo>
                  <a:cubicBezTo>
                    <a:pt x="571" y="150"/>
                    <a:pt x="571" y="150"/>
                    <a:pt x="571" y="150"/>
                  </a:cubicBezTo>
                  <a:cubicBezTo>
                    <a:pt x="572" y="150"/>
                    <a:pt x="574" y="155"/>
                    <a:pt x="574" y="156"/>
                  </a:cubicBezTo>
                  <a:cubicBezTo>
                    <a:pt x="575" y="157"/>
                    <a:pt x="576" y="160"/>
                    <a:pt x="576" y="162"/>
                  </a:cubicBezTo>
                  <a:cubicBezTo>
                    <a:pt x="577" y="164"/>
                    <a:pt x="578" y="166"/>
                    <a:pt x="578" y="168"/>
                  </a:cubicBezTo>
                  <a:cubicBezTo>
                    <a:pt x="584" y="185"/>
                    <a:pt x="586" y="205"/>
                    <a:pt x="586" y="224"/>
                  </a:cubicBezTo>
                  <a:cubicBezTo>
                    <a:pt x="586" y="224"/>
                    <a:pt x="586" y="224"/>
                    <a:pt x="586" y="224"/>
                  </a:cubicBezTo>
                  <a:cubicBezTo>
                    <a:pt x="586" y="228"/>
                    <a:pt x="586" y="232"/>
                    <a:pt x="586" y="236"/>
                  </a:cubicBezTo>
                  <a:cubicBezTo>
                    <a:pt x="585" y="251"/>
                    <a:pt x="583" y="267"/>
                    <a:pt x="580" y="281"/>
                  </a:cubicBezTo>
                  <a:cubicBezTo>
                    <a:pt x="576" y="299"/>
                    <a:pt x="570" y="316"/>
                    <a:pt x="563" y="330"/>
                  </a:cubicBezTo>
                  <a:cubicBezTo>
                    <a:pt x="560" y="336"/>
                    <a:pt x="557" y="341"/>
                    <a:pt x="554" y="345"/>
                  </a:cubicBezTo>
                  <a:cubicBezTo>
                    <a:pt x="552" y="347"/>
                    <a:pt x="551" y="349"/>
                    <a:pt x="550" y="351"/>
                  </a:cubicBezTo>
                  <a:cubicBezTo>
                    <a:pt x="546" y="355"/>
                    <a:pt x="542" y="358"/>
                    <a:pt x="538" y="361"/>
                  </a:cubicBezTo>
                  <a:cubicBezTo>
                    <a:pt x="529" y="368"/>
                    <a:pt x="520" y="371"/>
                    <a:pt x="507" y="371"/>
                  </a:cubicBezTo>
                  <a:cubicBezTo>
                    <a:pt x="505" y="371"/>
                    <a:pt x="504" y="371"/>
                    <a:pt x="502" y="371"/>
                  </a:cubicBezTo>
                  <a:cubicBezTo>
                    <a:pt x="500" y="371"/>
                    <a:pt x="500" y="371"/>
                    <a:pt x="500" y="371"/>
                  </a:cubicBezTo>
                  <a:cubicBezTo>
                    <a:pt x="498" y="371"/>
                    <a:pt x="498" y="371"/>
                    <a:pt x="498" y="371"/>
                  </a:cubicBezTo>
                  <a:cubicBezTo>
                    <a:pt x="498" y="370"/>
                    <a:pt x="498" y="370"/>
                    <a:pt x="498" y="370"/>
                  </a:cubicBezTo>
                  <a:cubicBezTo>
                    <a:pt x="500" y="371"/>
                    <a:pt x="498" y="371"/>
                    <a:pt x="499" y="371"/>
                  </a:cubicBezTo>
                  <a:cubicBezTo>
                    <a:pt x="498" y="371"/>
                    <a:pt x="498" y="371"/>
                    <a:pt x="498" y="371"/>
                  </a:cubicBezTo>
                  <a:cubicBezTo>
                    <a:pt x="495" y="370"/>
                    <a:pt x="495" y="370"/>
                    <a:pt x="495" y="370"/>
                  </a:cubicBezTo>
                  <a:cubicBezTo>
                    <a:pt x="494" y="370"/>
                    <a:pt x="494" y="370"/>
                    <a:pt x="494" y="370"/>
                  </a:cubicBezTo>
                  <a:cubicBezTo>
                    <a:pt x="493" y="370"/>
                    <a:pt x="494" y="370"/>
                    <a:pt x="493" y="370"/>
                  </a:cubicBezTo>
                  <a:cubicBezTo>
                    <a:pt x="493" y="370"/>
                    <a:pt x="493" y="370"/>
                    <a:pt x="493" y="370"/>
                  </a:cubicBezTo>
                  <a:cubicBezTo>
                    <a:pt x="492" y="370"/>
                    <a:pt x="492" y="370"/>
                    <a:pt x="492" y="369"/>
                  </a:cubicBezTo>
                  <a:cubicBezTo>
                    <a:pt x="491" y="369"/>
                    <a:pt x="490" y="369"/>
                    <a:pt x="490" y="369"/>
                  </a:cubicBezTo>
                  <a:cubicBezTo>
                    <a:pt x="485" y="368"/>
                    <a:pt x="480" y="366"/>
                    <a:pt x="475" y="363"/>
                  </a:cubicBezTo>
                  <a:cubicBezTo>
                    <a:pt x="472" y="360"/>
                    <a:pt x="468" y="357"/>
                    <a:pt x="465" y="354"/>
                  </a:cubicBezTo>
                  <a:cubicBezTo>
                    <a:pt x="463" y="352"/>
                    <a:pt x="462" y="351"/>
                    <a:pt x="460" y="349"/>
                  </a:cubicBezTo>
                  <a:cubicBezTo>
                    <a:pt x="457" y="345"/>
                    <a:pt x="454" y="341"/>
                    <a:pt x="452" y="337"/>
                  </a:cubicBezTo>
                  <a:cubicBezTo>
                    <a:pt x="449" y="331"/>
                    <a:pt x="446" y="325"/>
                    <a:pt x="444" y="319"/>
                  </a:cubicBezTo>
                  <a:cubicBezTo>
                    <a:pt x="442" y="313"/>
                    <a:pt x="440" y="307"/>
                    <a:pt x="439" y="301"/>
                  </a:cubicBezTo>
                  <a:cubicBezTo>
                    <a:pt x="437" y="289"/>
                    <a:pt x="437" y="277"/>
                    <a:pt x="438" y="267"/>
                  </a:cubicBezTo>
                  <a:cubicBezTo>
                    <a:pt x="440" y="259"/>
                    <a:pt x="442" y="252"/>
                    <a:pt x="446" y="247"/>
                  </a:cubicBezTo>
                  <a:cubicBezTo>
                    <a:pt x="446" y="245"/>
                    <a:pt x="447" y="244"/>
                    <a:pt x="448" y="243"/>
                  </a:cubicBezTo>
                  <a:cubicBezTo>
                    <a:pt x="449" y="242"/>
                    <a:pt x="449" y="242"/>
                    <a:pt x="449" y="241"/>
                  </a:cubicBezTo>
                  <a:cubicBezTo>
                    <a:pt x="454" y="236"/>
                    <a:pt x="460" y="232"/>
                    <a:pt x="467" y="230"/>
                  </a:cubicBezTo>
                  <a:cubicBezTo>
                    <a:pt x="474" y="228"/>
                    <a:pt x="482" y="228"/>
                    <a:pt x="489" y="228"/>
                  </a:cubicBezTo>
                  <a:cubicBezTo>
                    <a:pt x="496" y="229"/>
                    <a:pt x="502" y="230"/>
                    <a:pt x="507" y="231"/>
                  </a:cubicBezTo>
                  <a:cubicBezTo>
                    <a:pt x="512" y="232"/>
                    <a:pt x="516" y="233"/>
                    <a:pt x="518" y="234"/>
                  </a:cubicBezTo>
                  <a:cubicBezTo>
                    <a:pt x="521" y="235"/>
                    <a:pt x="522" y="235"/>
                    <a:pt x="522" y="235"/>
                  </a:cubicBezTo>
                  <a:cubicBezTo>
                    <a:pt x="526" y="228"/>
                    <a:pt x="526" y="228"/>
                    <a:pt x="526" y="228"/>
                  </a:cubicBezTo>
                  <a:cubicBezTo>
                    <a:pt x="526" y="228"/>
                    <a:pt x="525" y="227"/>
                    <a:pt x="523" y="226"/>
                  </a:cubicBezTo>
                  <a:cubicBezTo>
                    <a:pt x="521" y="224"/>
                    <a:pt x="517" y="221"/>
                    <a:pt x="513" y="218"/>
                  </a:cubicBezTo>
                  <a:cubicBezTo>
                    <a:pt x="508" y="215"/>
                    <a:pt x="502" y="211"/>
                    <a:pt x="494" y="208"/>
                  </a:cubicBezTo>
                  <a:cubicBezTo>
                    <a:pt x="487" y="205"/>
                    <a:pt x="478" y="202"/>
                    <a:pt x="466" y="201"/>
                  </a:cubicBezTo>
                  <a:cubicBezTo>
                    <a:pt x="466" y="201"/>
                    <a:pt x="465" y="201"/>
                    <a:pt x="464" y="201"/>
                  </a:cubicBezTo>
                  <a:cubicBezTo>
                    <a:pt x="462" y="201"/>
                    <a:pt x="460" y="201"/>
                    <a:pt x="457" y="201"/>
                  </a:cubicBezTo>
                  <a:cubicBezTo>
                    <a:pt x="447" y="202"/>
                    <a:pt x="434" y="205"/>
                    <a:pt x="423" y="213"/>
                  </a:cubicBezTo>
                  <a:cubicBezTo>
                    <a:pt x="423" y="214"/>
                    <a:pt x="422" y="214"/>
                    <a:pt x="422" y="214"/>
                  </a:cubicBezTo>
                  <a:cubicBezTo>
                    <a:pt x="420" y="216"/>
                    <a:pt x="418" y="217"/>
                    <a:pt x="417" y="219"/>
                  </a:cubicBezTo>
                  <a:cubicBezTo>
                    <a:pt x="413" y="222"/>
                    <a:pt x="409" y="226"/>
                    <a:pt x="406" y="230"/>
                  </a:cubicBezTo>
                  <a:cubicBezTo>
                    <a:pt x="401" y="237"/>
                    <a:pt x="396" y="245"/>
                    <a:pt x="393" y="252"/>
                  </a:cubicBezTo>
                  <a:cubicBezTo>
                    <a:pt x="390" y="259"/>
                    <a:pt x="388" y="265"/>
                    <a:pt x="387" y="271"/>
                  </a:cubicBezTo>
                  <a:cubicBezTo>
                    <a:pt x="386" y="275"/>
                    <a:pt x="385" y="279"/>
                    <a:pt x="384" y="283"/>
                  </a:cubicBezTo>
                  <a:cubicBezTo>
                    <a:pt x="383" y="290"/>
                    <a:pt x="382" y="297"/>
                    <a:pt x="382" y="305"/>
                  </a:cubicBezTo>
                  <a:cubicBezTo>
                    <a:pt x="382" y="312"/>
                    <a:pt x="382" y="319"/>
                    <a:pt x="383" y="327"/>
                  </a:cubicBezTo>
                  <a:cubicBezTo>
                    <a:pt x="384" y="330"/>
                    <a:pt x="384" y="334"/>
                    <a:pt x="385" y="337"/>
                  </a:cubicBezTo>
                  <a:cubicBezTo>
                    <a:pt x="386" y="346"/>
                    <a:pt x="389" y="354"/>
                    <a:pt x="392" y="363"/>
                  </a:cubicBezTo>
                  <a:cubicBezTo>
                    <a:pt x="395" y="373"/>
                    <a:pt x="400" y="383"/>
                    <a:pt x="406" y="392"/>
                  </a:cubicBezTo>
                  <a:cubicBezTo>
                    <a:pt x="408" y="394"/>
                    <a:pt x="409" y="396"/>
                    <a:pt x="410" y="398"/>
                  </a:cubicBezTo>
                  <a:cubicBezTo>
                    <a:pt x="412" y="400"/>
                    <a:pt x="413" y="402"/>
                    <a:pt x="414" y="403"/>
                  </a:cubicBezTo>
                  <a:cubicBezTo>
                    <a:pt x="419" y="409"/>
                    <a:pt x="424" y="415"/>
                    <a:pt x="430" y="420"/>
                  </a:cubicBezTo>
                  <a:cubicBezTo>
                    <a:pt x="440" y="428"/>
                    <a:pt x="451" y="435"/>
                    <a:pt x="464" y="441"/>
                  </a:cubicBezTo>
                  <a:cubicBezTo>
                    <a:pt x="469" y="443"/>
                    <a:pt x="480" y="446"/>
                    <a:pt x="483" y="446"/>
                  </a:cubicBezTo>
                  <a:cubicBezTo>
                    <a:pt x="483" y="447"/>
                    <a:pt x="483" y="447"/>
                    <a:pt x="483" y="447"/>
                  </a:cubicBezTo>
                  <a:cubicBezTo>
                    <a:pt x="484" y="447"/>
                    <a:pt x="482" y="446"/>
                    <a:pt x="485" y="447"/>
                  </a:cubicBezTo>
                  <a:cubicBezTo>
                    <a:pt x="486" y="447"/>
                    <a:pt x="486" y="447"/>
                    <a:pt x="486" y="447"/>
                  </a:cubicBezTo>
                  <a:cubicBezTo>
                    <a:pt x="488" y="448"/>
                    <a:pt x="488" y="448"/>
                    <a:pt x="488" y="448"/>
                  </a:cubicBezTo>
                  <a:cubicBezTo>
                    <a:pt x="493" y="448"/>
                    <a:pt x="493" y="448"/>
                    <a:pt x="493" y="448"/>
                  </a:cubicBezTo>
                  <a:cubicBezTo>
                    <a:pt x="494" y="449"/>
                    <a:pt x="496" y="449"/>
                    <a:pt x="497" y="449"/>
                  </a:cubicBezTo>
                  <a:cubicBezTo>
                    <a:pt x="499" y="449"/>
                    <a:pt x="501" y="449"/>
                    <a:pt x="502" y="450"/>
                  </a:cubicBezTo>
                  <a:cubicBezTo>
                    <a:pt x="504" y="450"/>
                    <a:pt x="506" y="450"/>
                    <a:pt x="507" y="450"/>
                  </a:cubicBezTo>
                  <a:cubicBezTo>
                    <a:pt x="508" y="450"/>
                    <a:pt x="509" y="450"/>
                    <a:pt x="510" y="450"/>
                  </a:cubicBezTo>
                  <a:cubicBezTo>
                    <a:pt x="513" y="450"/>
                    <a:pt x="516" y="450"/>
                    <a:pt x="519" y="450"/>
                  </a:cubicBezTo>
                  <a:cubicBezTo>
                    <a:pt x="527" y="450"/>
                    <a:pt x="535" y="449"/>
                    <a:pt x="544" y="447"/>
                  </a:cubicBezTo>
                  <a:cubicBezTo>
                    <a:pt x="551" y="446"/>
                    <a:pt x="558" y="443"/>
                    <a:pt x="564" y="440"/>
                  </a:cubicBezTo>
                  <a:cubicBezTo>
                    <a:pt x="571" y="438"/>
                    <a:pt x="578" y="434"/>
                    <a:pt x="584" y="430"/>
                  </a:cubicBezTo>
                  <a:cubicBezTo>
                    <a:pt x="590" y="426"/>
                    <a:pt x="596" y="422"/>
                    <a:pt x="601" y="417"/>
                  </a:cubicBezTo>
                  <a:cubicBezTo>
                    <a:pt x="604" y="414"/>
                    <a:pt x="606" y="412"/>
                    <a:pt x="609" y="409"/>
                  </a:cubicBezTo>
                  <a:cubicBezTo>
                    <a:pt x="610" y="408"/>
                    <a:pt x="612" y="406"/>
                    <a:pt x="613" y="404"/>
                  </a:cubicBezTo>
                  <a:cubicBezTo>
                    <a:pt x="614" y="403"/>
                    <a:pt x="615" y="402"/>
                    <a:pt x="616" y="401"/>
                  </a:cubicBezTo>
                  <a:cubicBezTo>
                    <a:pt x="625" y="390"/>
                    <a:pt x="632" y="379"/>
                    <a:pt x="637" y="367"/>
                  </a:cubicBezTo>
                  <a:cubicBezTo>
                    <a:pt x="646" y="350"/>
                    <a:pt x="651" y="333"/>
                    <a:pt x="655" y="315"/>
                  </a:cubicBezTo>
                  <a:cubicBezTo>
                    <a:pt x="656" y="310"/>
                    <a:pt x="657" y="304"/>
                    <a:pt x="658" y="298"/>
                  </a:cubicBezTo>
                  <a:cubicBezTo>
                    <a:pt x="658" y="297"/>
                    <a:pt x="658" y="295"/>
                    <a:pt x="658" y="294"/>
                  </a:cubicBezTo>
                  <a:cubicBezTo>
                    <a:pt x="661" y="269"/>
                    <a:pt x="661" y="245"/>
                    <a:pt x="659" y="220"/>
                  </a:cubicBezTo>
                  <a:cubicBezTo>
                    <a:pt x="657" y="203"/>
                    <a:pt x="654" y="186"/>
                    <a:pt x="649" y="170"/>
                  </a:cubicBezTo>
                  <a:cubicBezTo>
                    <a:pt x="649" y="167"/>
                    <a:pt x="648" y="165"/>
                    <a:pt x="647" y="163"/>
                  </a:cubicBezTo>
                  <a:cubicBezTo>
                    <a:pt x="646" y="157"/>
                    <a:pt x="644" y="151"/>
                    <a:pt x="641" y="146"/>
                  </a:cubicBezTo>
                  <a:cubicBezTo>
                    <a:pt x="640" y="143"/>
                    <a:pt x="639" y="140"/>
                    <a:pt x="638" y="137"/>
                  </a:cubicBezTo>
                  <a:cubicBezTo>
                    <a:pt x="638" y="137"/>
                    <a:pt x="638" y="136"/>
                    <a:pt x="638" y="136"/>
                  </a:cubicBezTo>
                  <a:cubicBezTo>
                    <a:pt x="636" y="133"/>
                    <a:pt x="635" y="130"/>
                    <a:pt x="633" y="127"/>
                  </a:cubicBezTo>
                  <a:cubicBezTo>
                    <a:pt x="631" y="123"/>
                    <a:pt x="631" y="122"/>
                    <a:pt x="628" y="118"/>
                  </a:cubicBezTo>
                  <a:cubicBezTo>
                    <a:pt x="628" y="117"/>
                    <a:pt x="628" y="117"/>
                    <a:pt x="628" y="117"/>
                  </a:cubicBezTo>
                  <a:cubicBezTo>
                    <a:pt x="623" y="110"/>
                    <a:pt x="623" y="110"/>
                    <a:pt x="623" y="110"/>
                  </a:cubicBezTo>
                  <a:cubicBezTo>
                    <a:pt x="616" y="99"/>
                    <a:pt x="608" y="89"/>
                    <a:pt x="60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8" name="Freeform 22"/>
            <p:cNvSpPr/>
            <p:nvPr>
              <p:custDataLst>
                <p:tags r:id="rId19"/>
              </p:custDataLst>
            </p:nvPr>
          </p:nvSpPr>
          <p:spPr bwMode="auto">
            <a:xfrm>
              <a:off x="8848726" y="257175"/>
              <a:ext cx="1600200" cy="3027363"/>
            </a:xfrm>
            <a:custGeom>
              <a:avLst/>
              <a:gdLst>
                <a:gd name="T0" fmla="*/ 270 w 426"/>
                <a:gd name="T1" fmla="*/ 639 h 806"/>
                <a:gd name="T2" fmla="*/ 370 w 426"/>
                <a:gd name="T3" fmla="*/ 484 h 806"/>
                <a:gd name="T4" fmla="*/ 413 w 426"/>
                <a:gd name="T5" fmla="*/ 367 h 806"/>
                <a:gd name="T6" fmla="*/ 426 w 426"/>
                <a:gd name="T7" fmla="*/ 257 h 806"/>
                <a:gd name="T8" fmla="*/ 419 w 426"/>
                <a:gd name="T9" fmla="*/ 198 h 806"/>
                <a:gd name="T10" fmla="*/ 397 w 426"/>
                <a:gd name="T11" fmla="*/ 133 h 806"/>
                <a:gd name="T12" fmla="*/ 327 w 426"/>
                <a:gd name="T13" fmla="*/ 49 h 806"/>
                <a:gd name="T14" fmla="*/ 307 w 426"/>
                <a:gd name="T15" fmla="*/ 34 h 806"/>
                <a:gd name="T16" fmla="*/ 296 w 426"/>
                <a:gd name="T17" fmla="*/ 27 h 806"/>
                <a:gd name="T18" fmla="*/ 285 w 426"/>
                <a:gd name="T19" fmla="*/ 21 h 806"/>
                <a:gd name="T20" fmla="*/ 187 w 426"/>
                <a:gd name="T21" fmla="*/ 1 h 806"/>
                <a:gd name="T22" fmla="*/ 94 w 426"/>
                <a:gd name="T23" fmla="*/ 26 h 806"/>
                <a:gd name="T24" fmla="*/ 28 w 426"/>
                <a:gd name="T25" fmla="*/ 85 h 806"/>
                <a:gd name="T26" fmla="*/ 2 w 426"/>
                <a:gd name="T27" fmla="*/ 151 h 806"/>
                <a:gd name="T28" fmla="*/ 3 w 426"/>
                <a:gd name="T29" fmla="*/ 213 h 806"/>
                <a:gd name="T30" fmla="*/ 4 w 426"/>
                <a:gd name="T31" fmla="*/ 219 h 806"/>
                <a:gd name="T32" fmla="*/ 9 w 426"/>
                <a:gd name="T33" fmla="*/ 236 h 806"/>
                <a:gd name="T34" fmla="*/ 58 w 426"/>
                <a:gd name="T35" fmla="*/ 307 h 806"/>
                <a:gd name="T36" fmla="*/ 138 w 426"/>
                <a:gd name="T37" fmla="*/ 336 h 806"/>
                <a:gd name="T38" fmla="*/ 182 w 426"/>
                <a:gd name="T39" fmla="*/ 330 h 806"/>
                <a:gd name="T40" fmla="*/ 254 w 426"/>
                <a:gd name="T41" fmla="*/ 270 h 806"/>
                <a:gd name="T42" fmla="*/ 266 w 426"/>
                <a:gd name="T43" fmla="*/ 230 h 806"/>
                <a:gd name="T44" fmla="*/ 267 w 426"/>
                <a:gd name="T45" fmla="*/ 201 h 806"/>
                <a:gd name="T46" fmla="*/ 258 w 426"/>
                <a:gd name="T47" fmla="*/ 196 h 806"/>
                <a:gd name="T48" fmla="*/ 252 w 426"/>
                <a:gd name="T49" fmla="*/ 216 h 806"/>
                <a:gd name="T50" fmla="*/ 230 w 426"/>
                <a:gd name="T51" fmla="*/ 254 h 806"/>
                <a:gd name="T52" fmla="*/ 169 w 426"/>
                <a:gd name="T53" fmla="*/ 284 h 806"/>
                <a:gd name="T54" fmla="*/ 112 w 426"/>
                <a:gd name="T55" fmla="*/ 269 h 806"/>
                <a:gd name="T56" fmla="*/ 81 w 426"/>
                <a:gd name="T57" fmla="*/ 224 h 806"/>
                <a:gd name="T58" fmla="*/ 79 w 426"/>
                <a:gd name="T59" fmla="*/ 214 h 806"/>
                <a:gd name="T60" fmla="*/ 77 w 426"/>
                <a:gd name="T61" fmla="*/ 201 h 806"/>
                <a:gd name="T62" fmla="*/ 76 w 426"/>
                <a:gd name="T63" fmla="*/ 193 h 806"/>
                <a:gd name="T64" fmla="*/ 77 w 426"/>
                <a:gd name="T65" fmla="*/ 181 h 806"/>
                <a:gd name="T66" fmla="*/ 134 w 426"/>
                <a:gd name="T67" fmla="*/ 99 h 806"/>
                <a:gd name="T68" fmla="*/ 232 w 426"/>
                <a:gd name="T69" fmla="*/ 82 h 806"/>
                <a:gd name="T70" fmla="*/ 259 w 426"/>
                <a:gd name="T71" fmla="*/ 90 h 806"/>
                <a:gd name="T72" fmla="*/ 269 w 426"/>
                <a:gd name="T73" fmla="*/ 95 h 806"/>
                <a:gd name="T74" fmla="*/ 279 w 426"/>
                <a:gd name="T75" fmla="*/ 101 h 806"/>
                <a:gd name="T76" fmla="*/ 322 w 426"/>
                <a:gd name="T77" fmla="*/ 137 h 806"/>
                <a:gd name="T78" fmla="*/ 367 w 426"/>
                <a:gd name="T79" fmla="*/ 249 h 806"/>
                <a:gd name="T80" fmla="*/ 349 w 426"/>
                <a:gd name="T81" fmla="*/ 409 h 806"/>
                <a:gd name="T82" fmla="*/ 336 w 426"/>
                <a:gd name="T83" fmla="*/ 450 h 806"/>
                <a:gd name="T84" fmla="*/ 231 w 426"/>
                <a:gd name="T85" fmla="*/ 638 h 806"/>
                <a:gd name="T86" fmla="*/ 159 w 426"/>
                <a:gd name="T87" fmla="*/ 717 h 806"/>
                <a:gd name="T88" fmla="*/ 113 w 426"/>
                <a:gd name="T89" fmla="*/ 754 h 806"/>
                <a:gd name="T90" fmla="*/ 21 w 426"/>
                <a:gd name="T91" fmla="*/ 798 h 806"/>
                <a:gd name="T92" fmla="*/ 91 w 426"/>
                <a:gd name="T93" fmla="*/ 785 h 806"/>
                <a:gd name="T94" fmla="*/ 175 w 426"/>
                <a:gd name="T95" fmla="*/ 73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805">
                  <a:moveTo>
                    <a:pt x="175" y="733"/>
                  </a:moveTo>
                  <a:cubicBezTo>
                    <a:pt x="177" y="731"/>
                    <a:pt x="179" y="729"/>
                    <a:pt x="181" y="728"/>
                  </a:cubicBezTo>
                  <a:cubicBezTo>
                    <a:pt x="201" y="712"/>
                    <a:pt x="221" y="693"/>
                    <a:pt x="241" y="671"/>
                  </a:cubicBezTo>
                  <a:cubicBezTo>
                    <a:pt x="251" y="661"/>
                    <a:pt x="260" y="651"/>
                    <a:pt x="270" y="639"/>
                  </a:cubicBezTo>
                  <a:cubicBezTo>
                    <a:pt x="285" y="621"/>
                    <a:pt x="300" y="601"/>
                    <a:pt x="315" y="580"/>
                  </a:cubicBezTo>
                  <a:cubicBezTo>
                    <a:pt x="316" y="578"/>
                    <a:pt x="317" y="576"/>
                    <a:pt x="319" y="574"/>
                  </a:cubicBezTo>
                  <a:cubicBezTo>
                    <a:pt x="319" y="574"/>
                    <a:pt x="319" y="573"/>
                    <a:pt x="320" y="573"/>
                  </a:cubicBezTo>
                  <a:cubicBezTo>
                    <a:pt x="338" y="545"/>
                    <a:pt x="355" y="516"/>
                    <a:pt x="370" y="484"/>
                  </a:cubicBezTo>
                  <a:cubicBezTo>
                    <a:pt x="371" y="482"/>
                    <a:pt x="372" y="480"/>
                    <a:pt x="373" y="478"/>
                  </a:cubicBezTo>
                  <a:cubicBezTo>
                    <a:pt x="378" y="468"/>
                    <a:pt x="382" y="458"/>
                    <a:pt x="387" y="447"/>
                  </a:cubicBezTo>
                  <a:cubicBezTo>
                    <a:pt x="396" y="424"/>
                    <a:pt x="405" y="400"/>
                    <a:pt x="411" y="374"/>
                  </a:cubicBezTo>
                  <a:cubicBezTo>
                    <a:pt x="412" y="372"/>
                    <a:pt x="413" y="369"/>
                    <a:pt x="413" y="367"/>
                  </a:cubicBezTo>
                  <a:cubicBezTo>
                    <a:pt x="415" y="362"/>
                    <a:pt x="416" y="357"/>
                    <a:pt x="417" y="351"/>
                  </a:cubicBezTo>
                  <a:cubicBezTo>
                    <a:pt x="418" y="348"/>
                    <a:pt x="418" y="344"/>
                    <a:pt x="419" y="340"/>
                  </a:cubicBezTo>
                  <a:cubicBezTo>
                    <a:pt x="422" y="326"/>
                    <a:pt x="424" y="312"/>
                    <a:pt x="425" y="298"/>
                  </a:cubicBezTo>
                  <a:cubicBezTo>
                    <a:pt x="426" y="284"/>
                    <a:pt x="426" y="271"/>
                    <a:pt x="426" y="257"/>
                  </a:cubicBezTo>
                  <a:cubicBezTo>
                    <a:pt x="426" y="250"/>
                    <a:pt x="426" y="244"/>
                    <a:pt x="425" y="237"/>
                  </a:cubicBezTo>
                  <a:cubicBezTo>
                    <a:pt x="425" y="234"/>
                    <a:pt x="425" y="230"/>
                    <a:pt x="424" y="227"/>
                  </a:cubicBezTo>
                  <a:cubicBezTo>
                    <a:pt x="424" y="223"/>
                    <a:pt x="423" y="219"/>
                    <a:pt x="423" y="215"/>
                  </a:cubicBezTo>
                  <a:cubicBezTo>
                    <a:pt x="422" y="209"/>
                    <a:pt x="421" y="204"/>
                    <a:pt x="419" y="198"/>
                  </a:cubicBezTo>
                  <a:cubicBezTo>
                    <a:pt x="419" y="195"/>
                    <a:pt x="418" y="193"/>
                    <a:pt x="418" y="191"/>
                  </a:cubicBezTo>
                  <a:cubicBezTo>
                    <a:pt x="416" y="185"/>
                    <a:pt x="415" y="179"/>
                    <a:pt x="413" y="174"/>
                  </a:cubicBezTo>
                  <a:cubicBezTo>
                    <a:pt x="411" y="167"/>
                    <a:pt x="408" y="160"/>
                    <a:pt x="406" y="153"/>
                  </a:cubicBezTo>
                  <a:cubicBezTo>
                    <a:pt x="403" y="146"/>
                    <a:pt x="400" y="140"/>
                    <a:pt x="397" y="133"/>
                  </a:cubicBezTo>
                  <a:cubicBezTo>
                    <a:pt x="390" y="119"/>
                    <a:pt x="381" y="106"/>
                    <a:pt x="372" y="94"/>
                  </a:cubicBezTo>
                  <a:cubicBezTo>
                    <a:pt x="371" y="92"/>
                    <a:pt x="369" y="91"/>
                    <a:pt x="368" y="89"/>
                  </a:cubicBezTo>
                  <a:cubicBezTo>
                    <a:pt x="360" y="80"/>
                    <a:pt x="352" y="71"/>
                    <a:pt x="344" y="63"/>
                  </a:cubicBezTo>
                  <a:cubicBezTo>
                    <a:pt x="338" y="58"/>
                    <a:pt x="333" y="53"/>
                    <a:pt x="327" y="49"/>
                  </a:cubicBezTo>
                  <a:cubicBezTo>
                    <a:pt x="324" y="47"/>
                    <a:pt x="322" y="44"/>
                    <a:pt x="319" y="42"/>
                  </a:cubicBezTo>
                  <a:cubicBezTo>
                    <a:pt x="310" y="36"/>
                    <a:pt x="310" y="36"/>
                    <a:pt x="310" y="36"/>
                  </a:cubicBezTo>
                  <a:cubicBezTo>
                    <a:pt x="308" y="34"/>
                    <a:pt x="308" y="34"/>
                    <a:pt x="308" y="34"/>
                  </a:cubicBezTo>
                  <a:cubicBezTo>
                    <a:pt x="307" y="34"/>
                    <a:pt x="307" y="34"/>
                    <a:pt x="307" y="34"/>
                  </a:cubicBezTo>
                  <a:cubicBezTo>
                    <a:pt x="306" y="33"/>
                    <a:pt x="306" y="33"/>
                    <a:pt x="306" y="33"/>
                  </a:cubicBezTo>
                  <a:cubicBezTo>
                    <a:pt x="305" y="33"/>
                    <a:pt x="307" y="34"/>
                    <a:pt x="304" y="32"/>
                  </a:cubicBezTo>
                  <a:cubicBezTo>
                    <a:pt x="300" y="30"/>
                    <a:pt x="300" y="30"/>
                    <a:pt x="300" y="30"/>
                  </a:cubicBezTo>
                  <a:cubicBezTo>
                    <a:pt x="296" y="27"/>
                    <a:pt x="296" y="27"/>
                    <a:pt x="296" y="27"/>
                  </a:cubicBezTo>
                  <a:cubicBezTo>
                    <a:pt x="295" y="27"/>
                    <a:pt x="295" y="27"/>
                    <a:pt x="294" y="26"/>
                  </a:cubicBezTo>
                  <a:cubicBezTo>
                    <a:pt x="291" y="25"/>
                    <a:pt x="291" y="25"/>
                    <a:pt x="291" y="25"/>
                  </a:cubicBezTo>
                  <a:cubicBezTo>
                    <a:pt x="291" y="24"/>
                    <a:pt x="291" y="24"/>
                    <a:pt x="291" y="24"/>
                  </a:cubicBezTo>
                  <a:cubicBezTo>
                    <a:pt x="289" y="23"/>
                    <a:pt x="287" y="22"/>
                    <a:pt x="285" y="21"/>
                  </a:cubicBezTo>
                  <a:cubicBezTo>
                    <a:pt x="283" y="20"/>
                    <a:pt x="282" y="20"/>
                    <a:pt x="280" y="19"/>
                  </a:cubicBezTo>
                  <a:cubicBezTo>
                    <a:pt x="269" y="14"/>
                    <a:pt x="269" y="14"/>
                    <a:pt x="269" y="14"/>
                  </a:cubicBezTo>
                  <a:cubicBezTo>
                    <a:pt x="246" y="5"/>
                    <a:pt x="221" y="1"/>
                    <a:pt x="196" y="0"/>
                  </a:cubicBezTo>
                  <a:cubicBezTo>
                    <a:pt x="193" y="0"/>
                    <a:pt x="190" y="0"/>
                    <a:pt x="187" y="1"/>
                  </a:cubicBezTo>
                  <a:cubicBezTo>
                    <a:pt x="185" y="1"/>
                    <a:pt x="182" y="1"/>
                    <a:pt x="180" y="1"/>
                  </a:cubicBezTo>
                  <a:cubicBezTo>
                    <a:pt x="173" y="1"/>
                    <a:pt x="167" y="2"/>
                    <a:pt x="161" y="3"/>
                  </a:cubicBezTo>
                  <a:cubicBezTo>
                    <a:pt x="157" y="4"/>
                    <a:pt x="153" y="4"/>
                    <a:pt x="149" y="5"/>
                  </a:cubicBezTo>
                  <a:cubicBezTo>
                    <a:pt x="130" y="9"/>
                    <a:pt x="111" y="16"/>
                    <a:pt x="94" y="26"/>
                  </a:cubicBezTo>
                  <a:cubicBezTo>
                    <a:pt x="89" y="28"/>
                    <a:pt x="84" y="31"/>
                    <a:pt x="79" y="35"/>
                  </a:cubicBezTo>
                  <a:cubicBezTo>
                    <a:pt x="77" y="36"/>
                    <a:pt x="75" y="37"/>
                    <a:pt x="74" y="38"/>
                  </a:cubicBezTo>
                  <a:cubicBezTo>
                    <a:pt x="68" y="42"/>
                    <a:pt x="63" y="47"/>
                    <a:pt x="58" y="51"/>
                  </a:cubicBezTo>
                  <a:cubicBezTo>
                    <a:pt x="46" y="61"/>
                    <a:pt x="36" y="73"/>
                    <a:pt x="28" y="85"/>
                  </a:cubicBezTo>
                  <a:cubicBezTo>
                    <a:pt x="21" y="95"/>
                    <a:pt x="16" y="106"/>
                    <a:pt x="11" y="118"/>
                  </a:cubicBezTo>
                  <a:cubicBezTo>
                    <a:pt x="10" y="120"/>
                    <a:pt x="10" y="122"/>
                    <a:pt x="9" y="124"/>
                  </a:cubicBezTo>
                  <a:cubicBezTo>
                    <a:pt x="9" y="125"/>
                    <a:pt x="9" y="125"/>
                    <a:pt x="9" y="125"/>
                  </a:cubicBezTo>
                  <a:cubicBezTo>
                    <a:pt x="6" y="134"/>
                    <a:pt x="4" y="143"/>
                    <a:pt x="2" y="151"/>
                  </a:cubicBezTo>
                  <a:cubicBezTo>
                    <a:pt x="2" y="155"/>
                    <a:pt x="1" y="158"/>
                    <a:pt x="1" y="162"/>
                  </a:cubicBezTo>
                  <a:cubicBezTo>
                    <a:pt x="1" y="164"/>
                    <a:pt x="0" y="166"/>
                    <a:pt x="0" y="167"/>
                  </a:cubicBezTo>
                  <a:cubicBezTo>
                    <a:pt x="0" y="181"/>
                    <a:pt x="0" y="195"/>
                    <a:pt x="2" y="208"/>
                  </a:cubicBezTo>
                  <a:cubicBezTo>
                    <a:pt x="3" y="213"/>
                    <a:pt x="3" y="213"/>
                    <a:pt x="3" y="213"/>
                  </a:cubicBezTo>
                  <a:cubicBezTo>
                    <a:pt x="3" y="214"/>
                    <a:pt x="3" y="214"/>
                    <a:pt x="3" y="214"/>
                  </a:cubicBezTo>
                  <a:cubicBezTo>
                    <a:pt x="3" y="213"/>
                    <a:pt x="4" y="216"/>
                    <a:pt x="4" y="216"/>
                  </a:cubicBezTo>
                  <a:cubicBezTo>
                    <a:pt x="4" y="217"/>
                    <a:pt x="4" y="217"/>
                    <a:pt x="4" y="217"/>
                  </a:cubicBezTo>
                  <a:cubicBezTo>
                    <a:pt x="4" y="219"/>
                    <a:pt x="4" y="219"/>
                    <a:pt x="4" y="219"/>
                  </a:cubicBezTo>
                  <a:cubicBezTo>
                    <a:pt x="5" y="221"/>
                    <a:pt x="6" y="224"/>
                    <a:pt x="6" y="226"/>
                  </a:cubicBezTo>
                  <a:cubicBezTo>
                    <a:pt x="7" y="228"/>
                    <a:pt x="7" y="228"/>
                    <a:pt x="7" y="228"/>
                  </a:cubicBezTo>
                  <a:cubicBezTo>
                    <a:pt x="7" y="229"/>
                    <a:pt x="7" y="230"/>
                    <a:pt x="8" y="231"/>
                  </a:cubicBezTo>
                  <a:cubicBezTo>
                    <a:pt x="9" y="236"/>
                    <a:pt x="9" y="236"/>
                    <a:pt x="9" y="236"/>
                  </a:cubicBezTo>
                  <a:cubicBezTo>
                    <a:pt x="10" y="239"/>
                    <a:pt x="12" y="243"/>
                    <a:pt x="13" y="246"/>
                  </a:cubicBezTo>
                  <a:cubicBezTo>
                    <a:pt x="17" y="256"/>
                    <a:pt x="23" y="266"/>
                    <a:pt x="29" y="276"/>
                  </a:cubicBezTo>
                  <a:cubicBezTo>
                    <a:pt x="30" y="278"/>
                    <a:pt x="31" y="279"/>
                    <a:pt x="33" y="281"/>
                  </a:cubicBezTo>
                  <a:cubicBezTo>
                    <a:pt x="40" y="291"/>
                    <a:pt x="49" y="300"/>
                    <a:pt x="58" y="307"/>
                  </a:cubicBezTo>
                  <a:cubicBezTo>
                    <a:pt x="78" y="323"/>
                    <a:pt x="100" y="331"/>
                    <a:pt x="121" y="335"/>
                  </a:cubicBezTo>
                  <a:cubicBezTo>
                    <a:pt x="122" y="335"/>
                    <a:pt x="122" y="335"/>
                    <a:pt x="122" y="335"/>
                  </a:cubicBezTo>
                  <a:cubicBezTo>
                    <a:pt x="125" y="335"/>
                    <a:pt x="127" y="335"/>
                    <a:pt x="130" y="336"/>
                  </a:cubicBezTo>
                  <a:cubicBezTo>
                    <a:pt x="132" y="336"/>
                    <a:pt x="135" y="336"/>
                    <a:pt x="138" y="336"/>
                  </a:cubicBezTo>
                  <a:cubicBezTo>
                    <a:pt x="141" y="336"/>
                    <a:pt x="143" y="336"/>
                    <a:pt x="146" y="336"/>
                  </a:cubicBezTo>
                  <a:cubicBezTo>
                    <a:pt x="148" y="336"/>
                    <a:pt x="151" y="336"/>
                    <a:pt x="154" y="336"/>
                  </a:cubicBezTo>
                  <a:cubicBezTo>
                    <a:pt x="159" y="335"/>
                    <a:pt x="164" y="334"/>
                    <a:pt x="168" y="334"/>
                  </a:cubicBezTo>
                  <a:cubicBezTo>
                    <a:pt x="173" y="332"/>
                    <a:pt x="178" y="331"/>
                    <a:pt x="182" y="330"/>
                  </a:cubicBezTo>
                  <a:cubicBezTo>
                    <a:pt x="191" y="327"/>
                    <a:pt x="198" y="324"/>
                    <a:pt x="205" y="320"/>
                  </a:cubicBezTo>
                  <a:cubicBezTo>
                    <a:pt x="207" y="319"/>
                    <a:pt x="209" y="318"/>
                    <a:pt x="211" y="317"/>
                  </a:cubicBezTo>
                  <a:cubicBezTo>
                    <a:pt x="217" y="313"/>
                    <a:pt x="223" y="309"/>
                    <a:pt x="228" y="304"/>
                  </a:cubicBezTo>
                  <a:cubicBezTo>
                    <a:pt x="239" y="294"/>
                    <a:pt x="248" y="282"/>
                    <a:pt x="254" y="270"/>
                  </a:cubicBezTo>
                  <a:cubicBezTo>
                    <a:pt x="255" y="268"/>
                    <a:pt x="256" y="265"/>
                    <a:pt x="258" y="262"/>
                  </a:cubicBezTo>
                  <a:cubicBezTo>
                    <a:pt x="259" y="259"/>
                    <a:pt x="260" y="257"/>
                    <a:pt x="261" y="254"/>
                  </a:cubicBezTo>
                  <a:cubicBezTo>
                    <a:pt x="263" y="249"/>
                    <a:pt x="263" y="244"/>
                    <a:pt x="265" y="239"/>
                  </a:cubicBezTo>
                  <a:cubicBezTo>
                    <a:pt x="265" y="236"/>
                    <a:pt x="266" y="233"/>
                    <a:pt x="266" y="230"/>
                  </a:cubicBezTo>
                  <a:cubicBezTo>
                    <a:pt x="266" y="228"/>
                    <a:pt x="266" y="227"/>
                    <a:pt x="267" y="226"/>
                  </a:cubicBezTo>
                  <a:cubicBezTo>
                    <a:pt x="267" y="225"/>
                    <a:pt x="267" y="223"/>
                    <a:pt x="267" y="221"/>
                  </a:cubicBezTo>
                  <a:cubicBezTo>
                    <a:pt x="267" y="219"/>
                    <a:pt x="267" y="217"/>
                    <a:pt x="267" y="216"/>
                  </a:cubicBezTo>
                  <a:cubicBezTo>
                    <a:pt x="267" y="209"/>
                    <a:pt x="267" y="205"/>
                    <a:pt x="267" y="201"/>
                  </a:cubicBezTo>
                  <a:cubicBezTo>
                    <a:pt x="267" y="201"/>
                    <a:pt x="267" y="200"/>
                    <a:pt x="267" y="199"/>
                  </a:cubicBezTo>
                  <a:cubicBezTo>
                    <a:pt x="266" y="197"/>
                    <a:pt x="266" y="197"/>
                    <a:pt x="266" y="197"/>
                  </a:cubicBezTo>
                  <a:cubicBezTo>
                    <a:pt x="261" y="196"/>
                    <a:pt x="261" y="196"/>
                    <a:pt x="261" y="196"/>
                  </a:cubicBezTo>
                  <a:cubicBezTo>
                    <a:pt x="258" y="196"/>
                    <a:pt x="258" y="196"/>
                    <a:pt x="258" y="196"/>
                  </a:cubicBezTo>
                  <a:cubicBezTo>
                    <a:pt x="258" y="196"/>
                    <a:pt x="258" y="197"/>
                    <a:pt x="257" y="199"/>
                  </a:cubicBezTo>
                  <a:cubicBezTo>
                    <a:pt x="257" y="200"/>
                    <a:pt x="257" y="200"/>
                    <a:pt x="257" y="201"/>
                  </a:cubicBezTo>
                  <a:cubicBezTo>
                    <a:pt x="256" y="203"/>
                    <a:pt x="255" y="208"/>
                    <a:pt x="253" y="213"/>
                  </a:cubicBezTo>
                  <a:cubicBezTo>
                    <a:pt x="253" y="214"/>
                    <a:pt x="253" y="215"/>
                    <a:pt x="252" y="216"/>
                  </a:cubicBezTo>
                  <a:cubicBezTo>
                    <a:pt x="251" y="221"/>
                    <a:pt x="248" y="226"/>
                    <a:pt x="245" y="232"/>
                  </a:cubicBezTo>
                  <a:cubicBezTo>
                    <a:pt x="243" y="236"/>
                    <a:pt x="241" y="240"/>
                    <a:pt x="238" y="243"/>
                  </a:cubicBezTo>
                  <a:cubicBezTo>
                    <a:pt x="237" y="245"/>
                    <a:pt x="236" y="247"/>
                    <a:pt x="234" y="249"/>
                  </a:cubicBezTo>
                  <a:cubicBezTo>
                    <a:pt x="233" y="251"/>
                    <a:pt x="231" y="253"/>
                    <a:pt x="230" y="254"/>
                  </a:cubicBezTo>
                  <a:cubicBezTo>
                    <a:pt x="223" y="262"/>
                    <a:pt x="215" y="269"/>
                    <a:pt x="205" y="274"/>
                  </a:cubicBezTo>
                  <a:cubicBezTo>
                    <a:pt x="199" y="277"/>
                    <a:pt x="191" y="280"/>
                    <a:pt x="183" y="282"/>
                  </a:cubicBezTo>
                  <a:cubicBezTo>
                    <a:pt x="179" y="283"/>
                    <a:pt x="176" y="284"/>
                    <a:pt x="172" y="284"/>
                  </a:cubicBezTo>
                  <a:cubicBezTo>
                    <a:pt x="171" y="284"/>
                    <a:pt x="170" y="284"/>
                    <a:pt x="169" y="284"/>
                  </a:cubicBezTo>
                  <a:cubicBezTo>
                    <a:pt x="158" y="285"/>
                    <a:pt x="146" y="284"/>
                    <a:pt x="134" y="280"/>
                  </a:cubicBezTo>
                  <a:cubicBezTo>
                    <a:pt x="128" y="278"/>
                    <a:pt x="122" y="275"/>
                    <a:pt x="116" y="271"/>
                  </a:cubicBezTo>
                  <a:cubicBezTo>
                    <a:pt x="114" y="270"/>
                    <a:pt x="114" y="270"/>
                    <a:pt x="114" y="270"/>
                  </a:cubicBezTo>
                  <a:cubicBezTo>
                    <a:pt x="112" y="269"/>
                    <a:pt x="112" y="269"/>
                    <a:pt x="112" y="269"/>
                  </a:cubicBezTo>
                  <a:cubicBezTo>
                    <a:pt x="111" y="268"/>
                    <a:pt x="109" y="267"/>
                    <a:pt x="108" y="266"/>
                  </a:cubicBezTo>
                  <a:cubicBezTo>
                    <a:pt x="105" y="263"/>
                    <a:pt x="103" y="261"/>
                    <a:pt x="101" y="259"/>
                  </a:cubicBezTo>
                  <a:cubicBezTo>
                    <a:pt x="93" y="251"/>
                    <a:pt x="87" y="241"/>
                    <a:pt x="83" y="231"/>
                  </a:cubicBezTo>
                  <a:cubicBezTo>
                    <a:pt x="82" y="228"/>
                    <a:pt x="82" y="226"/>
                    <a:pt x="81" y="224"/>
                  </a:cubicBezTo>
                  <a:cubicBezTo>
                    <a:pt x="81" y="223"/>
                    <a:pt x="81" y="223"/>
                    <a:pt x="80" y="222"/>
                  </a:cubicBezTo>
                  <a:cubicBezTo>
                    <a:pt x="80" y="220"/>
                    <a:pt x="80" y="219"/>
                    <a:pt x="79" y="217"/>
                  </a:cubicBezTo>
                  <a:cubicBezTo>
                    <a:pt x="79" y="215"/>
                    <a:pt x="79" y="215"/>
                    <a:pt x="79" y="215"/>
                  </a:cubicBezTo>
                  <a:cubicBezTo>
                    <a:pt x="79" y="215"/>
                    <a:pt x="79" y="214"/>
                    <a:pt x="79" y="214"/>
                  </a:cubicBezTo>
                  <a:cubicBezTo>
                    <a:pt x="78" y="212"/>
                    <a:pt x="78" y="212"/>
                    <a:pt x="78" y="212"/>
                  </a:cubicBezTo>
                  <a:cubicBezTo>
                    <a:pt x="78" y="209"/>
                    <a:pt x="77" y="207"/>
                    <a:pt x="77" y="204"/>
                  </a:cubicBezTo>
                  <a:cubicBezTo>
                    <a:pt x="77" y="202"/>
                    <a:pt x="77" y="202"/>
                    <a:pt x="77" y="202"/>
                  </a:cubicBezTo>
                  <a:cubicBezTo>
                    <a:pt x="77" y="201"/>
                    <a:pt x="77" y="201"/>
                    <a:pt x="77" y="201"/>
                  </a:cubicBezTo>
                  <a:cubicBezTo>
                    <a:pt x="77" y="201"/>
                    <a:pt x="77" y="204"/>
                    <a:pt x="77" y="203"/>
                  </a:cubicBezTo>
                  <a:cubicBezTo>
                    <a:pt x="77" y="202"/>
                    <a:pt x="77" y="202"/>
                    <a:pt x="77" y="202"/>
                  </a:cubicBezTo>
                  <a:cubicBezTo>
                    <a:pt x="77" y="199"/>
                    <a:pt x="77" y="199"/>
                    <a:pt x="77" y="199"/>
                  </a:cubicBezTo>
                  <a:cubicBezTo>
                    <a:pt x="77" y="197"/>
                    <a:pt x="76" y="195"/>
                    <a:pt x="76" y="193"/>
                  </a:cubicBezTo>
                  <a:cubicBezTo>
                    <a:pt x="76" y="192"/>
                    <a:pt x="76" y="192"/>
                    <a:pt x="76" y="192"/>
                  </a:cubicBezTo>
                  <a:cubicBezTo>
                    <a:pt x="77" y="190"/>
                    <a:pt x="77" y="188"/>
                    <a:pt x="77" y="187"/>
                  </a:cubicBezTo>
                  <a:cubicBezTo>
                    <a:pt x="77" y="185"/>
                    <a:pt x="77" y="184"/>
                    <a:pt x="77" y="183"/>
                  </a:cubicBezTo>
                  <a:cubicBezTo>
                    <a:pt x="77" y="182"/>
                    <a:pt x="77" y="182"/>
                    <a:pt x="77" y="181"/>
                  </a:cubicBezTo>
                  <a:cubicBezTo>
                    <a:pt x="77" y="179"/>
                    <a:pt x="77" y="177"/>
                    <a:pt x="78" y="175"/>
                  </a:cubicBezTo>
                  <a:cubicBezTo>
                    <a:pt x="79" y="167"/>
                    <a:pt x="81" y="160"/>
                    <a:pt x="84" y="152"/>
                  </a:cubicBezTo>
                  <a:cubicBezTo>
                    <a:pt x="87" y="145"/>
                    <a:pt x="91" y="138"/>
                    <a:pt x="96" y="132"/>
                  </a:cubicBezTo>
                  <a:cubicBezTo>
                    <a:pt x="105" y="119"/>
                    <a:pt x="119" y="107"/>
                    <a:pt x="134" y="99"/>
                  </a:cubicBezTo>
                  <a:cubicBezTo>
                    <a:pt x="134" y="99"/>
                    <a:pt x="134" y="99"/>
                    <a:pt x="134" y="99"/>
                  </a:cubicBezTo>
                  <a:cubicBezTo>
                    <a:pt x="136" y="97"/>
                    <a:pt x="138" y="96"/>
                    <a:pt x="140" y="95"/>
                  </a:cubicBezTo>
                  <a:cubicBezTo>
                    <a:pt x="165" y="83"/>
                    <a:pt x="195" y="77"/>
                    <a:pt x="224" y="81"/>
                  </a:cubicBezTo>
                  <a:cubicBezTo>
                    <a:pt x="227" y="81"/>
                    <a:pt x="230" y="82"/>
                    <a:pt x="232" y="82"/>
                  </a:cubicBezTo>
                  <a:cubicBezTo>
                    <a:pt x="236" y="83"/>
                    <a:pt x="240" y="84"/>
                    <a:pt x="244" y="85"/>
                  </a:cubicBezTo>
                  <a:cubicBezTo>
                    <a:pt x="251" y="87"/>
                    <a:pt x="251" y="87"/>
                    <a:pt x="251" y="87"/>
                  </a:cubicBezTo>
                  <a:cubicBezTo>
                    <a:pt x="257" y="90"/>
                    <a:pt x="257" y="90"/>
                    <a:pt x="257" y="90"/>
                  </a:cubicBezTo>
                  <a:cubicBezTo>
                    <a:pt x="259" y="90"/>
                    <a:pt x="259" y="90"/>
                    <a:pt x="259" y="90"/>
                  </a:cubicBezTo>
                  <a:cubicBezTo>
                    <a:pt x="259" y="90"/>
                    <a:pt x="260" y="91"/>
                    <a:pt x="261" y="91"/>
                  </a:cubicBezTo>
                  <a:cubicBezTo>
                    <a:pt x="265" y="93"/>
                    <a:pt x="265" y="93"/>
                    <a:pt x="265" y="93"/>
                  </a:cubicBezTo>
                  <a:cubicBezTo>
                    <a:pt x="269" y="95"/>
                    <a:pt x="269" y="95"/>
                    <a:pt x="269" y="95"/>
                  </a:cubicBezTo>
                  <a:cubicBezTo>
                    <a:pt x="269" y="95"/>
                    <a:pt x="269" y="95"/>
                    <a:pt x="269" y="95"/>
                  </a:cubicBezTo>
                  <a:cubicBezTo>
                    <a:pt x="269" y="95"/>
                    <a:pt x="269" y="95"/>
                    <a:pt x="269" y="95"/>
                  </a:cubicBezTo>
                  <a:cubicBezTo>
                    <a:pt x="270" y="96"/>
                    <a:pt x="270" y="96"/>
                    <a:pt x="270" y="96"/>
                  </a:cubicBezTo>
                  <a:cubicBezTo>
                    <a:pt x="272" y="97"/>
                    <a:pt x="272" y="97"/>
                    <a:pt x="272" y="97"/>
                  </a:cubicBezTo>
                  <a:cubicBezTo>
                    <a:pt x="279" y="101"/>
                    <a:pt x="279" y="101"/>
                    <a:pt x="279" y="101"/>
                  </a:cubicBezTo>
                  <a:cubicBezTo>
                    <a:pt x="281" y="102"/>
                    <a:pt x="283" y="104"/>
                    <a:pt x="285" y="105"/>
                  </a:cubicBezTo>
                  <a:cubicBezTo>
                    <a:pt x="290" y="108"/>
                    <a:pt x="294" y="112"/>
                    <a:pt x="298" y="115"/>
                  </a:cubicBezTo>
                  <a:cubicBezTo>
                    <a:pt x="306" y="121"/>
                    <a:pt x="314" y="128"/>
                    <a:pt x="321" y="136"/>
                  </a:cubicBezTo>
                  <a:cubicBezTo>
                    <a:pt x="321" y="137"/>
                    <a:pt x="321" y="137"/>
                    <a:pt x="322" y="137"/>
                  </a:cubicBezTo>
                  <a:cubicBezTo>
                    <a:pt x="323" y="139"/>
                    <a:pt x="324" y="140"/>
                    <a:pt x="325" y="141"/>
                  </a:cubicBezTo>
                  <a:cubicBezTo>
                    <a:pt x="330" y="148"/>
                    <a:pt x="336" y="156"/>
                    <a:pt x="340" y="164"/>
                  </a:cubicBezTo>
                  <a:cubicBezTo>
                    <a:pt x="354" y="187"/>
                    <a:pt x="362" y="213"/>
                    <a:pt x="366" y="241"/>
                  </a:cubicBezTo>
                  <a:cubicBezTo>
                    <a:pt x="367" y="244"/>
                    <a:pt x="367" y="247"/>
                    <a:pt x="367" y="249"/>
                  </a:cubicBezTo>
                  <a:cubicBezTo>
                    <a:pt x="369" y="264"/>
                    <a:pt x="370" y="279"/>
                    <a:pt x="369" y="294"/>
                  </a:cubicBezTo>
                  <a:cubicBezTo>
                    <a:pt x="369" y="303"/>
                    <a:pt x="368" y="312"/>
                    <a:pt x="367" y="321"/>
                  </a:cubicBezTo>
                  <a:cubicBezTo>
                    <a:pt x="367" y="324"/>
                    <a:pt x="367" y="327"/>
                    <a:pt x="366" y="329"/>
                  </a:cubicBezTo>
                  <a:cubicBezTo>
                    <a:pt x="363" y="356"/>
                    <a:pt x="357" y="383"/>
                    <a:pt x="349" y="409"/>
                  </a:cubicBezTo>
                  <a:cubicBezTo>
                    <a:pt x="348" y="413"/>
                    <a:pt x="347" y="418"/>
                    <a:pt x="345" y="422"/>
                  </a:cubicBezTo>
                  <a:cubicBezTo>
                    <a:pt x="344" y="425"/>
                    <a:pt x="343" y="428"/>
                    <a:pt x="343" y="431"/>
                  </a:cubicBezTo>
                  <a:cubicBezTo>
                    <a:pt x="341" y="435"/>
                    <a:pt x="340" y="439"/>
                    <a:pt x="338" y="443"/>
                  </a:cubicBezTo>
                  <a:cubicBezTo>
                    <a:pt x="337" y="445"/>
                    <a:pt x="337" y="448"/>
                    <a:pt x="336" y="450"/>
                  </a:cubicBezTo>
                  <a:cubicBezTo>
                    <a:pt x="323" y="484"/>
                    <a:pt x="308" y="516"/>
                    <a:pt x="291" y="547"/>
                  </a:cubicBezTo>
                  <a:cubicBezTo>
                    <a:pt x="290" y="549"/>
                    <a:pt x="289" y="551"/>
                    <a:pt x="288" y="552"/>
                  </a:cubicBezTo>
                  <a:cubicBezTo>
                    <a:pt x="288" y="553"/>
                    <a:pt x="287" y="553"/>
                    <a:pt x="287" y="553"/>
                  </a:cubicBezTo>
                  <a:cubicBezTo>
                    <a:pt x="270" y="584"/>
                    <a:pt x="251" y="612"/>
                    <a:pt x="231" y="638"/>
                  </a:cubicBezTo>
                  <a:cubicBezTo>
                    <a:pt x="229" y="640"/>
                    <a:pt x="228" y="641"/>
                    <a:pt x="227" y="643"/>
                  </a:cubicBezTo>
                  <a:cubicBezTo>
                    <a:pt x="224" y="646"/>
                    <a:pt x="222" y="649"/>
                    <a:pt x="219" y="652"/>
                  </a:cubicBezTo>
                  <a:cubicBezTo>
                    <a:pt x="208" y="667"/>
                    <a:pt x="196" y="680"/>
                    <a:pt x="184" y="693"/>
                  </a:cubicBezTo>
                  <a:cubicBezTo>
                    <a:pt x="175" y="701"/>
                    <a:pt x="167" y="709"/>
                    <a:pt x="159" y="717"/>
                  </a:cubicBezTo>
                  <a:cubicBezTo>
                    <a:pt x="157" y="718"/>
                    <a:pt x="156" y="720"/>
                    <a:pt x="154" y="721"/>
                  </a:cubicBezTo>
                  <a:cubicBezTo>
                    <a:pt x="152" y="723"/>
                    <a:pt x="150" y="725"/>
                    <a:pt x="149" y="726"/>
                  </a:cubicBezTo>
                  <a:cubicBezTo>
                    <a:pt x="137" y="736"/>
                    <a:pt x="126" y="745"/>
                    <a:pt x="115" y="753"/>
                  </a:cubicBezTo>
                  <a:cubicBezTo>
                    <a:pt x="114" y="753"/>
                    <a:pt x="114" y="754"/>
                    <a:pt x="113" y="754"/>
                  </a:cubicBezTo>
                  <a:cubicBezTo>
                    <a:pt x="103" y="761"/>
                    <a:pt x="94" y="767"/>
                    <a:pt x="85" y="772"/>
                  </a:cubicBezTo>
                  <a:cubicBezTo>
                    <a:pt x="66" y="783"/>
                    <a:pt x="50" y="789"/>
                    <a:pt x="39" y="793"/>
                  </a:cubicBezTo>
                  <a:cubicBezTo>
                    <a:pt x="33" y="795"/>
                    <a:pt x="29" y="796"/>
                    <a:pt x="26" y="797"/>
                  </a:cubicBezTo>
                  <a:cubicBezTo>
                    <a:pt x="23" y="798"/>
                    <a:pt x="21" y="798"/>
                    <a:pt x="21" y="798"/>
                  </a:cubicBezTo>
                  <a:cubicBezTo>
                    <a:pt x="23" y="806"/>
                    <a:pt x="23" y="806"/>
                    <a:pt x="23" y="806"/>
                  </a:cubicBezTo>
                  <a:cubicBezTo>
                    <a:pt x="23" y="806"/>
                    <a:pt x="25" y="806"/>
                    <a:pt x="28" y="805"/>
                  </a:cubicBezTo>
                  <a:cubicBezTo>
                    <a:pt x="31" y="805"/>
                    <a:pt x="35" y="804"/>
                    <a:pt x="41" y="802"/>
                  </a:cubicBezTo>
                  <a:cubicBezTo>
                    <a:pt x="53" y="800"/>
                    <a:pt x="71" y="794"/>
                    <a:pt x="91" y="785"/>
                  </a:cubicBezTo>
                  <a:cubicBezTo>
                    <a:pt x="112" y="775"/>
                    <a:pt x="136" y="761"/>
                    <a:pt x="162" y="742"/>
                  </a:cubicBezTo>
                  <a:cubicBezTo>
                    <a:pt x="162" y="742"/>
                    <a:pt x="163" y="741"/>
                    <a:pt x="164" y="741"/>
                  </a:cubicBezTo>
                  <a:cubicBezTo>
                    <a:pt x="166" y="739"/>
                    <a:pt x="168" y="738"/>
                    <a:pt x="169" y="737"/>
                  </a:cubicBezTo>
                  <a:cubicBezTo>
                    <a:pt x="171" y="735"/>
                    <a:pt x="173" y="734"/>
                    <a:pt x="175" y="7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9" name="Freeform 23"/>
            <p:cNvSpPr/>
            <p:nvPr>
              <p:custDataLst>
                <p:tags r:id="rId20"/>
              </p:custDataLst>
            </p:nvPr>
          </p:nvSpPr>
          <p:spPr bwMode="auto">
            <a:xfrm>
              <a:off x="1544638" y="268288"/>
              <a:ext cx="1773238" cy="2366963"/>
            </a:xfrm>
            <a:custGeom>
              <a:avLst/>
              <a:gdLst>
                <a:gd name="T0" fmla="*/ 433 w 472"/>
                <a:gd name="T1" fmla="*/ 623 h 630"/>
                <a:gd name="T2" fmla="*/ 456 w 472"/>
                <a:gd name="T3" fmla="*/ 618 h 630"/>
                <a:gd name="T4" fmla="*/ 410 w 472"/>
                <a:gd name="T5" fmla="*/ 604 h 630"/>
                <a:gd name="T6" fmla="*/ 320 w 472"/>
                <a:gd name="T7" fmla="*/ 570 h 630"/>
                <a:gd name="T8" fmla="*/ 244 w 472"/>
                <a:gd name="T9" fmla="*/ 531 h 630"/>
                <a:gd name="T10" fmla="*/ 141 w 472"/>
                <a:gd name="T11" fmla="*/ 447 h 630"/>
                <a:gd name="T12" fmla="*/ 105 w 472"/>
                <a:gd name="T13" fmla="*/ 403 h 630"/>
                <a:gd name="T14" fmla="*/ 93 w 472"/>
                <a:gd name="T15" fmla="*/ 383 h 630"/>
                <a:gd name="T16" fmla="*/ 81 w 472"/>
                <a:gd name="T17" fmla="*/ 357 h 630"/>
                <a:gd name="T18" fmla="*/ 60 w 472"/>
                <a:gd name="T19" fmla="*/ 217 h 630"/>
                <a:gd name="T20" fmla="*/ 109 w 472"/>
                <a:gd name="T21" fmla="*/ 117 h 630"/>
                <a:gd name="T22" fmla="*/ 135 w 472"/>
                <a:gd name="T23" fmla="*/ 99 h 630"/>
                <a:gd name="T24" fmla="*/ 155 w 472"/>
                <a:gd name="T25" fmla="*/ 89 h 630"/>
                <a:gd name="T26" fmla="*/ 158 w 472"/>
                <a:gd name="T27" fmla="*/ 88 h 630"/>
                <a:gd name="T28" fmla="*/ 186 w 472"/>
                <a:gd name="T29" fmla="*/ 82 h 630"/>
                <a:gd name="T30" fmla="*/ 270 w 472"/>
                <a:gd name="T31" fmla="*/ 95 h 630"/>
                <a:gd name="T32" fmla="*/ 327 w 472"/>
                <a:gd name="T33" fmla="*/ 152 h 630"/>
                <a:gd name="T34" fmla="*/ 338 w 472"/>
                <a:gd name="T35" fmla="*/ 192 h 630"/>
                <a:gd name="T36" fmla="*/ 338 w 472"/>
                <a:gd name="T37" fmla="*/ 209 h 630"/>
                <a:gd name="T38" fmla="*/ 337 w 472"/>
                <a:gd name="T39" fmla="*/ 219 h 630"/>
                <a:gd name="T40" fmla="*/ 335 w 472"/>
                <a:gd name="T41" fmla="*/ 228 h 630"/>
                <a:gd name="T42" fmla="*/ 331 w 472"/>
                <a:gd name="T43" fmla="*/ 242 h 630"/>
                <a:gd name="T44" fmla="*/ 323 w 472"/>
                <a:gd name="T45" fmla="*/ 255 h 630"/>
                <a:gd name="T46" fmla="*/ 293 w 472"/>
                <a:gd name="T47" fmla="*/ 275 h 630"/>
                <a:gd name="T48" fmla="*/ 212 w 472"/>
                <a:gd name="T49" fmla="*/ 240 h 630"/>
                <a:gd name="T50" fmla="*/ 205 w 472"/>
                <a:gd name="T51" fmla="*/ 226 h 630"/>
                <a:gd name="T52" fmla="*/ 200 w 472"/>
                <a:gd name="T53" fmla="*/ 207 h 630"/>
                <a:gd name="T54" fmla="*/ 197 w 472"/>
                <a:gd name="T55" fmla="*/ 182 h 630"/>
                <a:gd name="T56" fmla="*/ 186 w 472"/>
                <a:gd name="T57" fmla="*/ 190 h 630"/>
                <a:gd name="T58" fmla="*/ 182 w 472"/>
                <a:gd name="T59" fmla="*/ 227 h 630"/>
                <a:gd name="T60" fmla="*/ 184 w 472"/>
                <a:gd name="T61" fmla="*/ 245 h 630"/>
                <a:gd name="T62" fmla="*/ 242 w 472"/>
                <a:gd name="T63" fmla="*/ 319 h 630"/>
                <a:gd name="T64" fmla="*/ 269 w 472"/>
                <a:gd name="T65" fmla="*/ 328 h 630"/>
                <a:gd name="T66" fmla="*/ 343 w 472"/>
                <a:gd name="T67" fmla="*/ 319 h 630"/>
                <a:gd name="T68" fmla="*/ 383 w 472"/>
                <a:gd name="T69" fmla="*/ 287 h 630"/>
                <a:gd name="T70" fmla="*/ 398 w 472"/>
                <a:gd name="T71" fmla="*/ 263 h 630"/>
                <a:gd name="T72" fmla="*/ 406 w 472"/>
                <a:gd name="T73" fmla="*/ 240 h 630"/>
                <a:gd name="T74" fmla="*/ 409 w 472"/>
                <a:gd name="T75" fmla="*/ 231 h 630"/>
                <a:gd name="T76" fmla="*/ 411 w 472"/>
                <a:gd name="T77" fmla="*/ 221 h 630"/>
                <a:gd name="T78" fmla="*/ 414 w 472"/>
                <a:gd name="T79" fmla="*/ 191 h 630"/>
                <a:gd name="T80" fmla="*/ 413 w 472"/>
                <a:gd name="T81" fmla="*/ 168 h 630"/>
                <a:gd name="T82" fmla="*/ 406 w 472"/>
                <a:gd name="T83" fmla="*/ 133 h 630"/>
                <a:gd name="T84" fmla="*/ 365 w 472"/>
                <a:gd name="T85" fmla="*/ 63 h 630"/>
                <a:gd name="T86" fmla="*/ 180 w 472"/>
                <a:gd name="T87" fmla="*/ 6 h 630"/>
                <a:gd name="T88" fmla="*/ 150 w 472"/>
                <a:gd name="T89" fmla="*/ 14 h 630"/>
                <a:gd name="T90" fmla="*/ 129 w 472"/>
                <a:gd name="T91" fmla="*/ 23 h 630"/>
                <a:gd name="T92" fmla="*/ 112 w 472"/>
                <a:gd name="T93" fmla="*/ 31 h 630"/>
                <a:gd name="T94" fmla="*/ 90 w 472"/>
                <a:gd name="T95" fmla="*/ 46 h 630"/>
                <a:gd name="T96" fmla="*/ 46 w 472"/>
                <a:gd name="T97" fmla="*/ 89 h 630"/>
                <a:gd name="T98" fmla="*/ 14 w 472"/>
                <a:gd name="T99" fmla="*/ 151 h 630"/>
                <a:gd name="T100" fmla="*/ 4 w 472"/>
                <a:gd name="T101" fmla="*/ 273 h 630"/>
                <a:gd name="T102" fmla="*/ 41 w 472"/>
                <a:gd name="T103" fmla="*/ 387 h 630"/>
                <a:gd name="T104" fmla="*/ 58 w 472"/>
                <a:gd name="T105" fmla="*/ 415 h 630"/>
                <a:gd name="T106" fmla="*/ 69 w 472"/>
                <a:gd name="T107" fmla="*/ 429 h 630"/>
                <a:gd name="T108" fmla="*/ 74 w 472"/>
                <a:gd name="T109" fmla="*/ 435 h 630"/>
                <a:gd name="T110" fmla="*/ 108 w 472"/>
                <a:gd name="T111" fmla="*/ 471 h 630"/>
                <a:gd name="T112" fmla="*/ 139 w 472"/>
                <a:gd name="T113" fmla="*/ 499 h 630"/>
                <a:gd name="T114" fmla="*/ 296 w 472"/>
                <a:gd name="T115" fmla="*/ 58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630">
                  <a:moveTo>
                    <a:pt x="406" y="617"/>
                  </a:moveTo>
                  <a:cubicBezTo>
                    <a:pt x="408" y="618"/>
                    <a:pt x="411" y="619"/>
                    <a:pt x="414" y="619"/>
                  </a:cubicBezTo>
                  <a:cubicBezTo>
                    <a:pt x="416" y="620"/>
                    <a:pt x="419" y="620"/>
                    <a:pt x="421" y="621"/>
                  </a:cubicBezTo>
                  <a:cubicBezTo>
                    <a:pt x="425" y="622"/>
                    <a:pt x="429" y="622"/>
                    <a:pt x="433" y="623"/>
                  </a:cubicBezTo>
                  <a:cubicBezTo>
                    <a:pt x="441" y="625"/>
                    <a:pt x="448" y="626"/>
                    <a:pt x="453" y="627"/>
                  </a:cubicBezTo>
                  <a:cubicBezTo>
                    <a:pt x="464" y="629"/>
                    <a:pt x="470" y="630"/>
                    <a:pt x="470" y="630"/>
                  </a:cubicBezTo>
                  <a:cubicBezTo>
                    <a:pt x="472" y="622"/>
                    <a:pt x="472" y="622"/>
                    <a:pt x="472" y="622"/>
                  </a:cubicBezTo>
                  <a:cubicBezTo>
                    <a:pt x="472" y="622"/>
                    <a:pt x="466" y="621"/>
                    <a:pt x="456" y="618"/>
                  </a:cubicBezTo>
                  <a:cubicBezTo>
                    <a:pt x="450" y="616"/>
                    <a:pt x="444" y="614"/>
                    <a:pt x="436" y="612"/>
                  </a:cubicBezTo>
                  <a:cubicBezTo>
                    <a:pt x="434" y="612"/>
                    <a:pt x="433" y="611"/>
                    <a:pt x="431" y="611"/>
                  </a:cubicBezTo>
                  <a:cubicBezTo>
                    <a:pt x="429" y="610"/>
                    <a:pt x="427" y="609"/>
                    <a:pt x="424" y="608"/>
                  </a:cubicBezTo>
                  <a:cubicBezTo>
                    <a:pt x="420" y="607"/>
                    <a:pt x="415" y="606"/>
                    <a:pt x="410" y="604"/>
                  </a:cubicBezTo>
                  <a:cubicBezTo>
                    <a:pt x="405" y="602"/>
                    <a:pt x="399" y="600"/>
                    <a:pt x="394" y="599"/>
                  </a:cubicBezTo>
                  <a:cubicBezTo>
                    <a:pt x="389" y="597"/>
                    <a:pt x="383" y="595"/>
                    <a:pt x="377" y="593"/>
                  </a:cubicBezTo>
                  <a:cubicBezTo>
                    <a:pt x="365" y="589"/>
                    <a:pt x="353" y="584"/>
                    <a:pt x="340" y="578"/>
                  </a:cubicBezTo>
                  <a:cubicBezTo>
                    <a:pt x="333" y="576"/>
                    <a:pt x="327" y="573"/>
                    <a:pt x="320" y="570"/>
                  </a:cubicBezTo>
                  <a:cubicBezTo>
                    <a:pt x="318" y="569"/>
                    <a:pt x="316" y="568"/>
                    <a:pt x="314" y="567"/>
                  </a:cubicBezTo>
                  <a:cubicBezTo>
                    <a:pt x="299" y="560"/>
                    <a:pt x="282" y="552"/>
                    <a:pt x="266" y="543"/>
                  </a:cubicBezTo>
                  <a:cubicBezTo>
                    <a:pt x="262" y="541"/>
                    <a:pt x="258" y="539"/>
                    <a:pt x="254" y="536"/>
                  </a:cubicBezTo>
                  <a:cubicBezTo>
                    <a:pt x="250" y="535"/>
                    <a:pt x="247" y="533"/>
                    <a:pt x="244" y="531"/>
                  </a:cubicBezTo>
                  <a:cubicBezTo>
                    <a:pt x="237" y="526"/>
                    <a:pt x="230" y="522"/>
                    <a:pt x="222" y="517"/>
                  </a:cubicBezTo>
                  <a:cubicBezTo>
                    <a:pt x="221" y="516"/>
                    <a:pt x="219" y="514"/>
                    <a:pt x="217" y="513"/>
                  </a:cubicBezTo>
                  <a:cubicBezTo>
                    <a:pt x="199" y="501"/>
                    <a:pt x="181" y="487"/>
                    <a:pt x="164" y="471"/>
                  </a:cubicBezTo>
                  <a:cubicBezTo>
                    <a:pt x="156" y="463"/>
                    <a:pt x="148" y="455"/>
                    <a:pt x="141" y="447"/>
                  </a:cubicBezTo>
                  <a:cubicBezTo>
                    <a:pt x="140" y="446"/>
                    <a:pt x="138" y="444"/>
                    <a:pt x="137" y="442"/>
                  </a:cubicBezTo>
                  <a:cubicBezTo>
                    <a:pt x="132" y="437"/>
                    <a:pt x="128" y="432"/>
                    <a:pt x="123" y="427"/>
                  </a:cubicBezTo>
                  <a:cubicBezTo>
                    <a:pt x="120" y="423"/>
                    <a:pt x="117" y="419"/>
                    <a:pt x="114" y="415"/>
                  </a:cubicBezTo>
                  <a:cubicBezTo>
                    <a:pt x="111" y="411"/>
                    <a:pt x="108" y="407"/>
                    <a:pt x="105" y="403"/>
                  </a:cubicBezTo>
                  <a:cubicBezTo>
                    <a:pt x="101" y="396"/>
                    <a:pt x="101" y="396"/>
                    <a:pt x="101" y="396"/>
                  </a:cubicBezTo>
                  <a:cubicBezTo>
                    <a:pt x="98" y="392"/>
                    <a:pt x="98" y="392"/>
                    <a:pt x="98" y="392"/>
                  </a:cubicBezTo>
                  <a:cubicBezTo>
                    <a:pt x="97" y="389"/>
                    <a:pt x="97" y="389"/>
                    <a:pt x="97" y="389"/>
                  </a:cubicBezTo>
                  <a:cubicBezTo>
                    <a:pt x="93" y="383"/>
                    <a:pt x="93" y="383"/>
                    <a:pt x="93" y="383"/>
                  </a:cubicBezTo>
                  <a:cubicBezTo>
                    <a:pt x="90" y="378"/>
                    <a:pt x="90" y="378"/>
                    <a:pt x="90" y="378"/>
                  </a:cubicBezTo>
                  <a:cubicBezTo>
                    <a:pt x="89" y="376"/>
                    <a:pt x="89" y="376"/>
                    <a:pt x="89" y="376"/>
                  </a:cubicBezTo>
                  <a:cubicBezTo>
                    <a:pt x="87" y="371"/>
                    <a:pt x="84" y="366"/>
                    <a:pt x="82" y="360"/>
                  </a:cubicBezTo>
                  <a:cubicBezTo>
                    <a:pt x="81" y="359"/>
                    <a:pt x="81" y="358"/>
                    <a:pt x="81" y="357"/>
                  </a:cubicBezTo>
                  <a:cubicBezTo>
                    <a:pt x="80" y="355"/>
                    <a:pt x="79" y="353"/>
                    <a:pt x="78" y="350"/>
                  </a:cubicBezTo>
                  <a:cubicBezTo>
                    <a:pt x="66" y="320"/>
                    <a:pt x="59" y="288"/>
                    <a:pt x="58" y="255"/>
                  </a:cubicBezTo>
                  <a:cubicBezTo>
                    <a:pt x="58" y="246"/>
                    <a:pt x="58" y="236"/>
                    <a:pt x="59" y="227"/>
                  </a:cubicBezTo>
                  <a:cubicBezTo>
                    <a:pt x="59" y="224"/>
                    <a:pt x="60" y="220"/>
                    <a:pt x="60" y="217"/>
                  </a:cubicBezTo>
                  <a:cubicBezTo>
                    <a:pt x="61" y="211"/>
                    <a:pt x="62" y="206"/>
                    <a:pt x="63" y="200"/>
                  </a:cubicBezTo>
                  <a:cubicBezTo>
                    <a:pt x="64" y="198"/>
                    <a:pt x="64" y="195"/>
                    <a:pt x="65" y="193"/>
                  </a:cubicBezTo>
                  <a:cubicBezTo>
                    <a:pt x="70" y="173"/>
                    <a:pt x="78" y="155"/>
                    <a:pt x="90" y="139"/>
                  </a:cubicBezTo>
                  <a:cubicBezTo>
                    <a:pt x="95" y="131"/>
                    <a:pt x="102" y="124"/>
                    <a:pt x="109" y="117"/>
                  </a:cubicBezTo>
                  <a:cubicBezTo>
                    <a:pt x="113" y="114"/>
                    <a:pt x="117" y="110"/>
                    <a:pt x="121" y="107"/>
                  </a:cubicBezTo>
                  <a:cubicBezTo>
                    <a:pt x="123" y="106"/>
                    <a:pt x="125" y="105"/>
                    <a:pt x="127" y="103"/>
                  </a:cubicBezTo>
                  <a:cubicBezTo>
                    <a:pt x="128" y="102"/>
                    <a:pt x="130" y="101"/>
                    <a:pt x="132" y="100"/>
                  </a:cubicBezTo>
                  <a:cubicBezTo>
                    <a:pt x="133" y="100"/>
                    <a:pt x="134" y="99"/>
                    <a:pt x="135" y="99"/>
                  </a:cubicBezTo>
                  <a:cubicBezTo>
                    <a:pt x="138" y="97"/>
                    <a:pt x="138" y="97"/>
                    <a:pt x="138" y="97"/>
                  </a:cubicBezTo>
                  <a:cubicBezTo>
                    <a:pt x="145" y="94"/>
                    <a:pt x="145" y="94"/>
                    <a:pt x="145" y="94"/>
                  </a:cubicBezTo>
                  <a:cubicBezTo>
                    <a:pt x="152" y="91"/>
                    <a:pt x="152" y="91"/>
                    <a:pt x="152" y="91"/>
                  </a:cubicBezTo>
                  <a:cubicBezTo>
                    <a:pt x="155" y="89"/>
                    <a:pt x="155" y="89"/>
                    <a:pt x="155" y="89"/>
                  </a:cubicBezTo>
                  <a:cubicBezTo>
                    <a:pt x="155" y="89"/>
                    <a:pt x="155" y="89"/>
                    <a:pt x="155" y="89"/>
                  </a:cubicBezTo>
                  <a:cubicBezTo>
                    <a:pt x="155" y="89"/>
                    <a:pt x="155" y="89"/>
                    <a:pt x="155" y="89"/>
                  </a:cubicBezTo>
                  <a:cubicBezTo>
                    <a:pt x="156" y="89"/>
                    <a:pt x="156" y="89"/>
                    <a:pt x="156" y="89"/>
                  </a:cubicBezTo>
                  <a:cubicBezTo>
                    <a:pt x="158" y="88"/>
                    <a:pt x="158" y="88"/>
                    <a:pt x="158" y="88"/>
                  </a:cubicBezTo>
                  <a:cubicBezTo>
                    <a:pt x="166" y="86"/>
                    <a:pt x="166" y="86"/>
                    <a:pt x="166" y="86"/>
                  </a:cubicBezTo>
                  <a:cubicBezTo>
                    <a:pt x="172" y="84"/>
                    <a:pt x="172" y="84"/>
                    <a:pt x="172" y="84"/>
                  </a:cubicBezTo>
                  <a:cubicBezTo>
                    <a:pt x="174" y="84"/>
                    <a:pt x="177" y="83"/>
                    <a:pt x="179" y="83"/>
                  </a:cubicBezTo>
                  <a:cubicBezTo>
                    <a:pt x="181" y="82"/>
                    <a:pt x="183" y="82"/>
                    <a:pt x="186" y="82"/>
                  </a:cubicBezTo>
                  <a:cubicBezTo>
                    <a:pt x="190" y="81"/>
                    <a:pt x="193" y="81"/>
                    <a:pt x="197" y="80"/>
                  </a:cubicBezTo>
                  <a:cubicBezTo>
                    <a:pt x="200" y="80"/>
                    <a:pt x="204" y="80"/>
                    <a:pt x="207" y="80"/>
                  </a:cubicBezTo>
                  <a:cubicBezTo>
                    <a:pt x="223" y="80"/>
                    <a:pt x="239" y="83"/>
                    <a:pt x="254" y="88"/>
                  </a:cubicBezTo>
                  <a:cubicBezTo>
                    <a:pt x="259" y="90"/>
                    <a:pt x="265" y="92"/>
                    <a:pt x="270" y="95"/>
                  </a:cubicBezTo>
                  <a:cubicBezTo>
                    <a:pt x="276" y="98"/>
                    <a:pt x="281" y="101"/>
                    <a:pt x="286" y="105"/>
                  </a:cubicBezTo>
                  <a:cubicBezTo>
                    <a:pt x="294" y="110"/>
                    <a:pt x="301" y="116"/>
                    <a:pt x="307" y="122"/>
                  </a:cubicBezTo>
                  <a:cubicBezTo>
                    <a:pt x="308" y="124"/>
                    <a:pt x="310" y="126"/>
                    <a:pt x="311" y="127"/>
                  </a:cubicBezTo>
                  <a:cubicBezTo>
                    <a:pt x="318" y="135"/>
                    <a:pt x="323" y="143"/>
                    <a:pt x="327" y="152"/>
                  </a:cubicBezTo>
                  <a:cubicBezTo>
                    <a:pt x="329" y="157"/>
                    <a:pt x="331" y="162"/>
                    <a:pt x="333" y="167"/>
                  </a:cubicBezTo>
                  <a:cubicBezTo>
                    <a:pt x="334" y="172"/>
                    <a:pt x="335" y="176"/>
                    <a:pt x="336" y="181"/>
                  </a:cubicBezTo>
                  <a:cubicBezTo>
                    <a:pt x="337" y="183"/>
                    <a:pt x="337" y="185"/>
                    <a:pt x="337" y="186"/>
                  </a:cubicBezTo>
                  <a:cubicBezTo>
                    <a:pt x="337" y="188"/>
                    <a:pt x="337" y="190"/>
                    <a:pt x="338" y="192"/>
                  </a:cubicBezTo>
                  <a:cubicBezTo>
                    <a:pt x="338" y="196"/>
                    <a:pt x="338" y="200"/>
                    <a:pt x="338" y="204"/>
                  </a:cubicBezTo>
                  <a:cubicBezTo>
                    <a:pt x="338" y="206"/>
                    <a:pt x="338" y="208"/>
                    <a:pt x="338" y="210"/>
                  </a:cubicBezTo>
                  <a:cubicBezTo>
                    <a:pt x="338" y="209"/>
                    <a:pt x="338" y="211"/>
                    <a:pt x="338" y="208"/>
                  </a:cubicBezTo>
                  <a:cubicBezTo>
                    <a:pt x="338" y="209"/>
                    <a:pt x="338" y="209"/>
                    <a:pt x="338" y="209"/>
                  </a:cubicBezTo>
                  <a:cubicBezTo>
                    <a:pt x="338" y="210"/>
                    <a:pt x="338" y="210"/>
                    <a:pt x="338" y="210"/>
                  </a:cubicBezTo>
                  <a:cubicBezTo>
                    <a:pt x="338" y="212"/>
                    <a:pt x="338" y="212"/>
                    <a:pt x="338" y="212"/>
                  </a:cubicBezTo>
                  <a:cubicBezTo>
                    <a:pt x="337" y="215"/>
                    <a:pt x="337" y="215"/>
                    <a:pt x="337" y="215"/>
                  </a:cubicBezTo>
                  <a:cubicBezTo>
                    <a:pt x="337" y="219"/>
                    <a:pt x="337" y="219"/>
                    <a:pt x="337" y="219"/>
                  </a:cubicBezTo>
                  <a:cubicBezTo>
                    <a:pt x="337" y="221"/>
                    <a:pt x="337" y="221"/>
                    <a:pt x="337" y="221"/>
                  </a:cubicBezTo>
                  <a:cubicBezTo>
                    <a:pt x="337" y="221"/>
                    <a:pt x="337" y="221"/>
                    <a:pt x="336" y="222"/>
                  </a:cubicBezTo>
                  <a:cubicBezTo>
                    <a:pt x="336" y="223"/>
                    <a:pt x="336" y="225"/>
                    <a:pt x="336" y="226"/>
                  </a:cubicBezTo>
                  <a:cubicBezTo>
                    <a:pt x="336" y="227"/>
                    <a:pt x="336" y="227"/>
                    <a:pt x="335" y="228"/>
                  </a:cubicBezTo>
                  <a:cubicBezTo>
                    <a:pt x="335" y="231"/>
                    <a:pt x="335" y="231"/>
                    <a:pt x="335" y="231"/>
                  </a:cubicBezTo>
                  <a:cubicBezTo>
                    <a:pt x="334" y="232"/>
                    <a:pt x="334" y="234"/>
                    <a:pt x="333" y="235"/>
                  </a:cubicBezTo>
                  <a:cubicBezTo>
                    <a:pt x="332" y="240"/>
                    <a:pt x="332" y="240"/>
                    <a:pt x="332" y="240"/>
                  </a:cubicBezTo>
                  <a:cubicBezTo>
                    <a:pt x="331" y="242"/>
                    <a:pt x="331" y="242"/>
                    <a:pt x="331" y="242"/>
                  </a:cubicBezTo>
                  <a:cubicBezTo>
                    <a:pt x="330" y="244"/>
                    <a:pt x="330" y="244"/>
                    <a:pt x="330" y="244"/>
                  </a:cubicBezTo>
                  <a:cubicBezTo>
                    <a:pt x="328" y="248"/>
                    <a:pt x="328" y="248"/>
                    <a:pt x="328" y="248"/>
                  </a:cubicBezTo>
                  <a:cubicBezTo>
                    <a:pt x="327" y="249"/>
                    <a:pt x="326" y="250"/>
                    <a:pt x="326" y="252"/>
                  </a:cubicBezTo>
                  <a:cubicBezTo>
                    <a:pt x="325" y="253"/>
                    <a:pt x="324" y="254"/>
                    <a:pt x="323" y="255"/>
                  </a:cubicBezTo>
                  <a:cubicBezTo>
                    <a:pt x="322" y="256"/>
                    <a:pt x="322" y="257"/>
                    <a:pt x="321" y="258"/>
                  </a:cubicBezTo>
                  <a:cubicBezTo>
                    <a:pt x="317" y="263"/>
                    <a:pt x="313" y="266"/>
                    <a:pt x="308" y="269"/>
                  </a:cubicBezTo>
                  <a:cubicBezTo>
                    <a:pt x="305" y="271"/>
                    <a:pt x="301" y="272"/>
                    <a:pt x="298" y="274"/>
                  </a:cubicBezTo>
                  <a:cubicBezTo>
                    <a:pt x="296" y="274"/>
                    <a:pt x="294" y="275"/>
                    <a:pt x="293" y="275"/>
                  </a:cubicBezTo>
                  <a:cubicBezTo>
                    <a:pt x="292" y="275"/>
                    <a:pt x="291" y="275"/>
                    <a:pt x="290" y="276"/>
                  </a:cubicBezTo>
                  <a:cubicBezTo>
                    <a:pt x="280" y="278"/>
                    <a:pt x="269" y="278"/>
                    <a:pt x="259" y="275"/>
                  </a:cubicBezTo>
                  <a:cubicBezTo>
                    <a:pt x="249" y="272"/>
                    <a:pt x="239" y="268"/>
                    <a:pt x="231" y="261"/>
                  </a:cubicBezTo>
                  <a:cubicBezTo>
                    <a:pt x="223" y="255"/>
                    <a:pt x="217" y="248"/>
                    <a:pt x="212" y="240"/>
                  </a:cubicBezTo>
                  <a:cubicBezTo>
                    <a:pt x="211" y="238"/>
                    <a:pt x="210" y="236"/>
                    <a:pt x="209" y="234"/>
                  </a:cubicBezTo>
                  <a:cubicBezTo>
                    <a:pt x="208" y="233"/>
                    <a:pt x="208" y="232"/>
                    <a:pt x="207" y="231"/>
                  </a:cubicBezTo>
                  <a:cubicBezTo>
                    <a:pt x="207" y="230"/>
                    <a:pt x="207" y="229"/>
                    <a:pt x="206" y="229"/>
                  </a:cubicBezTo>
                  <a:cubicBezTo>
                    <a:pt x="206" y="228"/>
                    <a:pt x="205" y="227"/>
                    <a:pt x="205" y="226"/>
                  </a:cubicBezTo>
                  <a:cubicBezTo>
                    <a:pt x="205" y="225"/>
                    <a:pt x="205" y="225"/>
                    <a:pt x="204" y="224"/>
                  </a:cubicBezTo>
                  <a:cubicBezTo>
                    <a:pt x="204" y="224"/>
                    <a:pt x="204" y="223"/>
                    <a:pt x="204" y="223"/>
                  </a:cubicBezTo>
                  <a:cubicBezTo>
                    <a:pt x="203" y="221"/>
                    <a:pt x="203" y="219"/>
                    <a:pt x="202" y="218"/>
                  </a:cubicBezTo>
                  <a:cubicBezTo>
                    <a:pt x="201" y="214"/>
                    <a:pt x="201" y="211"/>
                    <a:pt x="200" y="207"/>
                  </a:cubicBezTo>
                  <a:cubicBezTo>
                    <a:pt x="199" y="204"/>
                    <a:pt x="199" y="201"/>
                    <a:pt x="198" y="199"/>
                  </a:cubicBezTo>
                  <a:cubicBezTo>
                    <a:pt x="197" y="193"/>
                    <a:pt x="198" y="189"/>
                    <a:pt x="197" y="186"/>
                  </a:cubicBezTo>
                  <a:cubicBezTo>
                    <a:pt x="197" y="185"/>
                    <a:pt x="197" y="183"/>
                    <a:pt x="197" y="183"/>
                  </a:cubicBezTo>
                  <a:cubicBezTo>
                    <a:pt x="197" y="182"/>
                    <a:pt x="197" y="182"/>
                    <a:pt x="197" y="182"/>
                  </a:cubicBezTo>
                  <a:cubicBezTo>
                    <a:pt x="196" y="182"/>
                    <a:pt x="196" y="182"/>
                    <a:pt x="196" y="182"/>
                  </a:cubicBezTo>
                  <a:cubicBezTo>
                    <a:pt x="189" y="181"/>
                    <a:pt x="189" y="181"/>
                    <a:pt x="189" y="181"/>
                  </a:cubicBezTo>
                  <a:cubicBezTo>
                    <a:pt x="189" y="181"/>
                    <a:pt x="189" y="182"/>
                    <a:pt x="188" y="185"/>
                  </a:cubicBezTo>
                  <a:cubicBezTo>
                    <a:pt x="187" y="186"/>
                    <a:pt x="187" y="188"/>
                    <a:pt x="186" y="190"/>
                  </a:cubicBezTo>
                  <a:cubicBezTo>
                    <a:pt x="185" y="193"/>
                    <a:pt x="185" y="195"/>
                    <a:pt x="184" y="198"/>
                  </a:cubicBezTo>
                  <a:cubicBezTo>
                    <a:pt x="184" y="201"/>
                    <a:pt x="183" y="204"/>
                    <a:pt x="183" y="208"/>
                  </a:cubicBezTo>
                  <a:cubicBezTo>
                    <a:pt x="182" y="212"/>
                    <a:pt x="182" y="216"/>
                    <a:pt x="182" y="220"/>
                  </a:cubicBezTo>
                  <a:cubicBezTo>
                    <a:pt x="182" y="222"/>
                    <a:pt x="182" y="225"/>
                    <a:pt x="182" y="227"/>
                  </a:cubicBezTo>
                  <a:cubicBezTo>
                    <a:pt x="182" y="228"/>
                    <a:pt x="182" y="229"/>
                    <a:pt x="182" y="231"/>
                  </a:cubicBezTo>
                  <a:cubicBezTo>
                    <a:pt x="182" y="232"/>
                    <a:pt x="182" y="233"/>
                    <a:pt x="182" y="235"/>
                  </a:cubicBezTo>
                  <a:cubicBezTo>
                    <a:pt x="183" y="237"/>
                    <a:pt x="183" y="240"/>
                    <a:pt x="183" y="243"/>
                  </a:cubicBezTo>
                  <a:cubicBezTo>
                    <a:pt x="184" y="243"/>
                    <a:pt x="184" y="244"/>
                    <a:pt x="184" y="245"/>
                  </a:cubicBezTo>
                  <a:cubicBezTo>
                    <a:pt x="184" y="247"/>
                    <a:pt x="185" y="249"/>
                    <a:pt x="185" y="251"/>
                  </a:cubicBezTo>
                  <a:cubicBezTo>
                    <a:pt x="186" y="251"/>
                    <a:pt x="186" y="252"/>
                    <a:pt x="186" y="252"/>
                  </a:cubicBezTo>
                  <a:cubicBezTo>
                    <a:pt x="189" y="263"/>
                    <a:pt x="195" y="276"/>
                    <a:pt x="204" y="287"/>
                  </a:cubicBezTo>
                  <a:cubicBezTo>
                    <a:pt x="213" y="299"/>
                    <a:pt x="226" y="311"/>
                    <a:pt x="242" y="319"/>
                  </a:cubicBezTo>
                  <a:cubicBezTo>
                    <a:pt x="246" y="321"/>
                    <a:pt x="250" y="323"/>
                    <a:pt x="255" y="324"/>
                  </a:cubicBezTo>
                  <a:cubicBezTo>
                    <a:pt x="255" y="324"/>
                    <a:pt x="255" y="324"/>
                    <a:pt x="255" y="324"/>
                  </a:cubicBezTo>
                  <a:cubicBezTo>
                    <a:pt x="258" y="325"/>
                    <a:pt x="260" y="326"/>
                    <a:pt x="262" y="327"/>
                  </a:cubicBezTo>
                  <a:cubicBezTo>
                    <a:pt x="264" y="327"/>
                    <a:pt x="267" y="328"/>
                    <a:pt x="269" y="328"/>
                  </a:cubicBezTo>
                  <a:cubicBezTo>
                    <a:pt x="278" y="330"/>
                    <a:pt x="289" y="331"/>
                    <a:pt x="299" y="331"/>
                  </a:cubicBezTo>
                  <a:cubicBezTo>
                    <a:pt x="310" y="330"/>
                    <a:pt x="321" y="328"/>
                    <a:pt x="332" y="324"/>
                  </a:cubicBezTo>
                  <a:cubicBezTo>
                    <a:pt x="334" y="323"/>
                    <a:pt x="335" y="323"/>
                    <a:pt x="337" y="322"/>
                  </a:cubicBezTo>
                  <a:cubicBezTo>
                    <a:pt x="339" y="321"/>
                    <a:pt x="341" y="320"/>
                    <a:pt x="343" y="319"/>
                  </a:cubicBezTo>
                  <a:cubicBezTo>
                    <a:pt x="350" y="316"/>
                    <a:pt x="357" y="311"/>
                    <a:pt x="363" y="306"/>
                  </a:cubicBezTo>
                  <a:cubicBezTo>
                    <a:pt x="366" y="305"/>
                    <a:pt x="368" y="302"/>
                    <a:pt x="370" y="300"/>
                  </a:cubicBezTo>
                  <a:cubicBezTo>
                    <a:pt x="373" y="298"/>
                    <a:pt x="375" y="296"/>
                    <a:pt x="377" y="294"/>
                  </a:cubicBezTo>
                  <a:cubicBezTo>
                    <a:pt x="379" y="291"/>
                    <a:pt x="381" y="289"/>
                    <a:pt x="383" y="287"/>
                  </a:cubicBezTo>
                  <a:cubicBezTo>
                    <a:pt x="385" y="284"/>
                    <a:pt x="387" y="281"/>
                    <a:pt x="388" y="279"/>
                  </a:cubicBezTo>
                  <a:cubicBezTo>
                    <a:pt x="389" y="278"/>
                    <a:pt x="390" y="276"/>
                    <a:pt x="391" y="275"/>
                  </a:cubicBezTo>
                  <a:cubicBezTo>
                    <a:pt x="393" y="271"/>
                    <a:pt x="393" y="271"/>
                    <a:pt x="393" y="271"/>
                  </a:cubicBezTo>
                  <a:cubicBezTo>
                    <a:pt x="395" y="268"/>
                    <a:pt x="396" y="265"/>
                    <a:pt x="398" y="263"/>
                  </a:cubicBezTo>
                  <a:cubicBezTo>
                    <a:pt x="399" y="260"/>
                    <a:pt x="400" y="257"/>
                    <a:pt x="402" y="254"/>
                  </a:cubicBezTo>
                  <a:cubicBezTo>
                    <a:pt x="403" y="250"/>
                    <a:pt x="403" y="250"/>
                    <a:pt x="403" y="250"/>
                  </a:cubicBezTo>
                  <a:cubicBezTo>
                    <a:pt x="404" y="248"/>
                    <a:pt x="404" y="246"/>
                    <a:pt x="405" y="245"/>
                  </a:cubicBezTo>
                  <a:cubicBezTo>
                    <a:pt x="405" y="243"/>
                    <a:pt x="406" y="242"/>
                    <a:pt x="406" y="240"/>
                  </a:cubicBezTo>
                  <a:cubicBezTo>
                    <a:pt x="407" y="238"/>
                    <a:pt x="407" y="237"/>
                    <a:pt x="408" y="235"/>
                  </a:cubicBezTo>
                  <a:cubicBezTo>
                    <a:pt x="408" y="233"/>
                    <a:pt x="408" y="233"/>
                    <a:pt x="408" y="233"/>
                  </a:cubicBezTo>
                  <a:cubicBezTo>
                    <a:pt x="408" y="233"/>
                    <a:pt x="408" y="233"/>
                    <a:pt x="408" y="233"/>
                  </a:cubicBezTo>
                  <a:cubicBezTo>
                    <a:pt x="409" y="231"/>
                    <a:pt x="409" y="231"/>
                    <a:pt x="409" y="231"/>
                  </a:cubicBezTo>
                  <a:cubicBezTo>
                    <a:pt x="410" y="227"/>
                    <a:pt x="410" y="227"/>
                    <a:pt x="410" y="227"/>
                  </a:cubicBezTo>
                  <a:cubicBezTo>
                    <a:pt x="410" y="224"/>
                    <a:pt x="410" y="224"/>
                    <a:pt x="410" y="224"/>
                  </a:cubicBezTo>
                  <a:cubicBezTo>
                    <a:pt x="411" y="222"/>
                    <a:pt x="411" y="222"/>
                    <a:pt x="411" y="222"/>
                  </a:cubicBezTo>
                  <a:cubicBezTo>
                    <a:pt x="411" y="221"/>
                    <a:pt x="411" y="221"/>
                    <a:pt x="411" y="221"/>
                  </a:cubicBezTo>
                  <a:cubicBezTo>
                    <a:pt x="411" y="220"/>
                    <a:pt x="411" y="220"/>
                    <a:pt x="411" y="220"/>
                  </a:cubicBezTo>
                  <a:cubicBezTo>
                    <a:pt x="411" y="218"/>
                    <a:pt x="411" y="218"/>
                    <a:pt x="411" y="218"/>
                  </a:cubicBezTo>
                  <a:cubicBezTo>
                    <a:pt x="412" y="215"/>
                    <a:pt x="412" y="212"/>
                    <a:pt x="413" y="209"/>
                  </a:cubicBezTo>
                  <a:cubicBezTo>
                    <a:pt x="413" y="203"/>
                    <a:pt x="414" y="197"/>
                    <a:pt x="414" y="191"/>
                  </a:cubicBezTo>
                  <a:cubicBezTo>
                    <a:pt x="414" y="188"/>
                    <a:pt x="414" y="185"/>
                    <a:pt x="414" y="182"/>
                  </a:cubicBezTo>
                  <a:cubicBezTo>
                    <a:pt x="414" y="180"/>
                    <a:pt x="414" y="178"/>
                    <a:pt x="414" y="176"/>
                  </a:cubicBezTo>
                  <a:cubicBezTo>
                    <a:pt x="414" y="175"/>
                    <a:pt x="413" y="173"/>
                    <a:pt x="413" y="172"/>
                  </a:cubicBezTo>
                  <a:cubicBezTo>
                    <a:pt x="413" y="171"/>
                    <a:pt x="413" y="169"/>
                    <a:pt x="413" y="168"/>
                  </a:cubicBezTo>
                  <a:cubicBezTo>
                    <a:pt x="413" y="166"/>
                    <a:pt x="413" y="164"/>
                    <a:pt x="412" y="162"/>
                  </a:cubicBezTo>
                  <a:cubicBezTo>
                    <a:pt x="412" y="159"/>
                    <a:pt x="411" y="156"/>
                    <a:pt x="411" y="153"/>
                  </a:cubicBezTo>
                  <a:cubicBezTo>
                    <a:pt x="410" y="150"/>
                    <a:pt x="410" y="146"/>
                    <a:pt x="409" y="143"/>
                  </a:cubicBezTo>
                  <a:cubicBezTo>
                    <a:pt x="408" y="140"/>
                    <a:pt x="407" y="137"/>
                    <a:pt x="406" y="133"/>
                  </a:cubicBezTo>
                  <a:cubicBezTo>
                    <a:pt x="402" y="121"/>
                    <a:pt x="397" y="108"/>
                    <a:pt x="390" y="96"/>
                  </a:cubicBezTo>
                  <a:cubicBezTo>
                    <a:pt x="384" y="86"/>
                    <a:pt x="378" y="77"/>
                    <a:pt x="370" y="68"/>
                  </a:cubicBezTo>
                  <a:cubicBezTo>
                    <a:pt x="369" y="67"/>
                    <a:pt x="367" y="65"/>
                    <a:pt x="366" y="64"/>
                  </a:cubicBezTo>
                  <a:cubicBezTo>
                    <a:pt x="365" y="63"/>
                    <a:pt x="365" y="63"/>
                    <a:pt x="365" y="63"/>
                  </a:cubicBezTo>
                  <a:cubicBezTo>
                    <a:pt x="356" y="53"/>
                    <a:pt x="345" y="44"/>
                    <a:pt x="333" y="36"/>
                  </a:cubicBezTo>
                  <a:cubicBezTo>
                    <a:pt x="316" y="24"/>
                    <a:pt x="297" y="16"/>
                    <a:pt x="277" y="10"/>
                  </a:cubicBezTo>
                  <a:cubicBezTo>
                    <a:pt x="275" y="9"/>
                    <a:pt x="273" y="9"/>
                    <a:pt x="270" y="8"/>
                  </a:cubicBezTo>
                  <a:cubicBezTo>
                    <a:pt x="241" y="1"/>
                    <a:pt x="210" y="0"/>
                    <a:pt x="180" y="6"/>
                  </a:cubicBezTo>
                  <a:cubicBezTo>
                    <a:pt x="178" y="7"/>
                    <a:pt x="175" y="7"/>
                    <a:pt x="173" y="8"/>
                  </a:cubicBezTo>
                  <a:cubicBezTo>
                    <a:pt x="172" y="8"/>
                    <a:pt x="171" y="8"/>
                    <a:pt x="171" y="8"/>
                  </a:cubicBezTo>
                  <a:cubicBezTo>
                    <a:pt x="167" y="9"/>
                    <a:pt x="164" y="10"/>
                    <a:pt x="161" y="11"/>
                  </a:cubicBezTo>
                  <a:cubicBezTo>
                    <a:pt x="157" y="12"/>
                    <a:pt x="154" y="13"/>
                    <a:pt x="150" y="14"/>
                  </a:cubicBezTo>
                  <a:cubicBezTo>
                    <a:pt x="140" y="18"/>
                    <a:pt x="140" y="18"/>
                    <a:pt x="140" y="18"/>
                  </a:cubicBezTo>
                  <a:cubicBezTo>
                    <a:pt x="131" y="22"/>
                    <a:pt x="131" y="22"/>
                    <a:pt x="131" y="22"/>
                  </a:cubicBezTo>
                  <a:cubicBezTo>
                    <a:pt x="129" y="23"/>
                    <a:pt x="129" y="23"/>
                    <a:pt x="129" y="23"/>
                  </a:cubicBezTo>
                  <a:cubicBezTo>
                    <a:pt x="129" y="23"/>
                    <a:pt x="129" y="23"/>
                    <a:pt x="129" y="23"/>
                  </a:cubicBezTo>
                  <a:cubicBezTo>
                    <a:pt x="129" y="23"/>
                    <a:pt x="127" y="24"/>
                    <a:pt x="127" y="23"/>
                  </a:cubicBezTo>
                  <a:cubicBezTo>
                    <a:pt x="126" y="24"/>
                    <a:pt x="126" y="24"/>
                    <a:pt x="126" y="24"/>
                  </a:cubicBezTo>
                  <a:cubicBezTo>
                    <a:pt x="122" y="26"/>
                    <a:pt x="122" y="26"/>
                    <a:pt x="122" y="26"/>
                  </a:cubicBezTo>
                  <a:cubicBezTo>
                    <a:pt x="112" y="31"/>
                    <a:pt x="112" y="31"/>
                    <a:pt x="112" y="31"/>
                  </a:cubicBezTo>
                  <a:cubicBezTo>
                    <a:pt x="103" y="37"/>
                    <a:pt x="103" y="37"/>
                    <a:pt x="103" y="37"/>
                  </a:cubicBezTo>
                  <a:cubicBezTo>
                    <a:pt x="99" y="40"/>
                    <a:pt x="99" y="40"/>
                    <a:pt x="99" y="40"/>
                  </a:cubicBezTo>
                  <a:cubicBezTo>
                    <a:pt x="97" y="40"/>
                    <a:pt x="96" y="42"/>
                    <a:pt x="95" y="43"/>
                  </a:cubicBezTo>
                  <a:cubicBezTo>
                    <a:pt x="90" y="46"/>
                    <a:pt x="90" y="46"/>
                    <a:pt x="90" y="46"/>
                  </a:cubicBezTo>
                  <a:cubicBezTo>
                    <a:pt x="86" y="49"/>
                    <a:pt x="86" y="49"/>
                    <a:pt x="86" y="49"/>
                  </a:cubicBezTo>
                  <a:cubicBezTo>
                    <a:pt x="83" y="51"/>
                    <a:pt x="80" y="53"/>
                    <a:pt x="78" y="56"/>
                  </a:cubicBezTo>
                  <a:cubicBezTo>
                    <a:pt x="72" y="60"/>
                    <a:pt x="67" y="65"/>
                    <a:pt x="62" y="70"/>
                  </a:cubicBezTo>
                  <a:cubicBezTo>
                    <a:pt x="56" y="76"/>
                    <a:pt x="51" y="83"/>
                    <a:pt x="46" y="89"/>
                  </a:cubicBezTo>
                  <a:cubicBezTo>
                    <a:pt x="43" y="94"/>
                    <a:pt x="39" y="99"/>
                    <a:pt x="36" y="103"/>
                  </a:cubicBezTo>
                  <a:cubicBezTo>
                    <a:pt x="29" y="115"/>
                    <a:pt x="22" y="128"/>
                    <a:pt x="18" y="141"/>
                  </a:cubicBezTo>
                  <a:cubicBezTo>
                    <a:pt x="17" y="142"/>
                    <a:pt x="17" y="143"/>
                    <a:pt x="16" y="144"/>
                  </a:cubicBezTo>
                  <a:cubicBezTo>
                    <a:pt x="15" y="147"/>
                    <a:pt x="15" y="149"/>
                    <a:pt x="14" y="151"/>
                  </a:cubicBezTo>
                  <a:cubicBezTo>
                    <a:pt x="13" y="154"/>
                    <a:pt x="12" y="157"/>
                    <a:pt x="11" y="160"/>
                  </a:cubicBezTo>
                  <a:cubicBezTo>
                    <a:pt x="9" y="167"/>
                    <a:pt x="8" y="173"/>
                    <a:pt x="6" y="180"/>
                  </a:cubicBezTo>
                  <a:cubicBezTo>
                    <a:pt x="1" y="206"/>
                    <a:pt x="0" y="233"/>
                    <a:pt x="2" y="258"/>
                  </a:cubicBezTo>
                  <a:cubicBezTo>
                    <a:pt x="3" y="263"/>
                    <a:pt x="3" y="268"/>
                    <a:pt x="4" y="273"/>
                  </a:cubicBezTo>
                  <a:cubicBezTo>
                    <a:pt x="4" y="276"/>
                    <a:pt x="5" y="278"/>
                    <a:pt x="5" y="281"/>
                  </a:cubicBezTo>
                  <a:cubicBezTo>
                    <a:pt x="5" y="282"/>
                    <a:pt x="6" y="283"/>
                    <a:pt x="6" y="285"/>
                  </a:cubicBezTo>
                  <a:cubicBezTo>
                    <a:pt x="6" y="288"/>
                    <a:pt x="7" y="292"/>
                    <a:pt x="8" y="296"/>
                  </a:cubicBezTo>
                  <a:cubicBezTo>
                    <a:pt x="15" y="328"/>
                    <a:pt x="26" y="359"/>
                    <a:pt x="41" y="387"/>
                  </a:cubicBezTo>
                  <a:cubicBezTo>
                    <a:pt x="42" y="388"/>
                    <a:pt x="43" y="390"/>
                    <a:pt x="44" y="392"/>
                  </a:cubicBezTo>
                  <a:cubicBezTo>
                    <a:pt x="46" y="395"/>
                    <a:pt x="47" y="397"/>
                    <a:pt x="48" y="399"/>
                  </a:cubicBezTo>
                  <a:cubicBezTo>
                    <a:pt x="53" y="407"/>
                    <a:pt x="53" y="407"/>
                    <a:pt x="53" y="407"/>
                  </a:cubicBezTo>
                  <a:cubicBezTo>
                    <a:pt x="58" y="415"/>
                    <a:pt x="58" y="415"/>
                    <a:pt x="58" y="415"/>
                  </a:cubicBezTo>
                  <a:cubicBezTo>
                    <a:pt x="61" y="418"/>
                    <a:pt x="61" y="418"/>
                    <a:pt x="61" y="418"/>
                  </a:cubicBezTo>
                  <a:cubicBezTo>
                    <a:pt x="64" y="422"/>
                    <a:pt x="64" y="422"/>
                    <a:pt x="64" y="422"/>
                  </a:cubicBezTo>
                  <a:cubicBezTo>
                    <a:pt x="68" y="428"/>
                    <a:pt x="68" y="428"/>
                    <a:pt x="68" y="428"/>
                  </a:cubicBezTo>
                  <a:cubicBezTo>
                    <a:pt x="69" y="429"/>
                    <a:pt x="69" y="429"/>
                    <a:pt x="69" y="429"/>
                  </a:cubicBezTo>
                  <a:cubicBezTo>
                    <a:pt x="70" y="430"/>
                    <a:pt x="69" y="429"/>
                    <a:pt x="69" y="430"/>
                  </a:cubicBezTo>
                  <a:cubicBezTo>
                    <a:pt x="70" y="430"/>
                    <a:pt x="70" y="430"/>
                    <a:pt x="70" y="430"/>
                  </a:cubicBezTo>
                  <a:cubicBezTo>
                    <a:pt x="72" y="432"/>
                    <a:pt x="72" y="432"/>
                    <a:pt x="72" y="432"/>
                  </a:cubicBezTo>
                  <a:cubicBezTo>
                    <a:pt x="74" y="435"/>
                    <a:pt x="74" y="435"/>
                    <a:pt x="74" y="435"/>
                  </a:cubicBezTo>
                  <a:cubicBezTo>
                    <a:pt x="80" y="442"/>
                    <a:pt x="80" y="442"/>
                    <a:pt x="80" y="442"/>
                  </a:cubicBezTo>
                  <a:cubicBezTo>
                    <a:pt x="84" y="446"/>
                    <a:pt x="87" y="451"/>
                    <a:pt x="91" y="455"/>
                  </a:cubicBezTo>
                  <a:cubicBezTo>
                    <a:pt x="95" y="459"/>
                    <a:pt x="99" y="463"/>
                    <a:pt x="103" y="467"/>
                  </a:cubicBezTo>
                  <a:cubicBezTo>
                    <a:pt x="104" y="468"/>
                    <a:pt x="106" y="470"/>
                    <a:pt x="108" y="471"/>
                  </a:cubicBezTo>
                  <a:cubicBezTo>
                    <a:pt x="109" y="473"/>
                    <a:pt x="111" y="474"/>
                    <a:pt x="112" y="476"/>
                  </a:cubicBezTo>
                  <a:cubicBezTo>
                    <a:pt x="113" y="477"/>
                    <a:pt x="114" y="477"/>
                    <a:pt x="115" y="478"/>
                  </a:cubicBezTo>
                  <a:cubicBezTo>
                    <a:pt x="119" y="482"/>
                    <a:pt x="123" y="485"/>
                    <a:pt x="127" y="489"/>
                  </a:cubicBezTo>
                  <a:cubicBezTo>
                    <a:pt x="131" y="493"/>
                    <a:pt x="135" y="496"/>
                    <a:pt x="139" y="499"/>
                  </a:cubicBezTo>
                  <a:cubicBezTo>
                    <a:pt x="157" y="514"/>
                    <a:pt x="175" y="526"/>
                    <a:pt x="193" y="537"/>
                  </a:cubicBezTo>
                  <a:cubicBezTo>
                    <a:pt x="195" y="538"/>
                    <a:pt x="197" y="539"/>
                    <a:pt x="199" y="540"/>
                  </a:cubicBezTo>
                  <a:cubicBezTo>
                    <a:pt x="213" y="548"/>
                    <a:pt x="227" y="556"/>
                    <a:pt x="240" y="562"/>
                  </a:cubicBezTo>
                  <a:cubicBezTo>
                    <a:pt x="259" y="571"/>
                    <a:pt x="278" y="579"/>
                    <a:pt x="296" y="585"/>
                  </a:cubicBezTo>
                  <a:cubicBezTo>
                    <a:pt x="302" y="588"/>
                    <a:pt x="309" y="590"/>
                    <a:pt x="315" y="592"/>
                  </a:cubicBezTo>
                  <a:cubicBezTo>
                    <a:pt x="321" y="594"/>
                    <a:pt x="327" y="596"/>
                    <a:pt x="333" y="598"/>
                  </a:cubicBezTo>
                  <a:cubicBezTo>
                    <a:pt x="361" y="607"/>
                    <a:pt x="385" y="613"/>
                    <a:pt x="406" y="6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grpSp>
      <p:sp>
        <p:nvSpPr>
          <p:cNvPr id="5" name="文本框 4"/>
          <p:cNvSpPr txBox="1"/>
          <p:nvPr>
            <p:custDataLst>
              <p:tags r:id="rId21"/>
            </p:custDataLst>
          </p:nvPr>
        </p:nvSpPr>
        <p:spPr>
          <a:xfrm>
            <a:off x="0" y="3717925"/>
            <a:ext cx="3871595" cy="1377315"/>
          </a:xfrm>
          <a:prstGeom prst="rect">
            <a:avLst/>
          </a:prstGeom>
          <a:noFill/>
        </p:spPr>
        <p:txBody>
          <a:bodyPr wrap="square" rtlCol="0">
            <a:spAutoFit/>
          </a:bodyPr>
          <a:lstStyle/>
          <a:p>
            <a:pPr algn="ctr">
              <a:lnSpc>
                <a:spcPct val="120000"/>
              </a:lnSpc>
            </a:pPr>
            <a:r>
              <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rPr>
              <a:t>活动二</a:t>
            </a:r>
            <a:endPar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endParaRPr>
          </a:p>
          <a:p>
            <a:pPr algn="ctr">
              <a:lnSpc>
                <a:spcPct val="70000"/>
              </a:lnSpc>
            </a:pPr>
            <a:endPar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endParaRPr>
          </a:p>
        </p:txBody>
      </p:sp>
      <p:pic>
        <p:nvPicPr>
          <p:cNvPr id="17" name="图形 16"/>
          <p:cNvPicPr>
            <a:picLocks noChangeAspect="1"/>
          </p:cNvPicPr>
          <p:nvPr>
            <p:custDataLst>
              <p:tags r:id="rId22"/>
            </p:custDataLst>
          </p:nvPr>
        </p:nvPicPr>
        <p:blipFill>
          <a:blip r:embed="rId23">
            <a:lum bright="42000"/>
          </a:blip>
          <a:srcRect b="19007"/>
          <a:stretch>
            <a:fillRect/>
          </a:stretch>
        </p:blipFill>
        <p:spPr>
          <a:xfrm>
            <a:off x="5080" y="5680075"/>
            <a:ext cx="12192000" cy="1149985"/>
          </a:xfrm>
          <a:prstGeom prst="rect">
            <a:avLst/>
          </a:prstGeom>
        </p:spPr>
      </p:pic>
      <p:sp>
        <p:nvSpPr>
          <p:cNvPr id="2" name="文本框 1"/>
          <p:cNvSpPr txBox="1"/>
          <p:nvPr>
            <p:custDataLst>
              <p:tags r:id="rId24"/>
            </p:custDataLst>
          </p:nvPr>
        </p:nvSpPr>
        <p:spPr>
          <a:xfrm>
            <a:off x="4499610" y="1740535"/>
            <a:ext cx="6214110" cy="2584450"/>
          </a:xfrm>
          <a:prstGeom prst="rect">
            <a:avLst/>
          </a:prstGeom>
          <a:solidFill>
            <a:schemeClr val="accent6">
              <a:lumMod val="20000"/>
              <a:lumOff val="80000"/>
            </a:schemeClr>
          </a:solidFill>
        </p:spPr>
        <p:txBody>
          <a:bodyPr wrap="square" rtlCol="0" anchor="t">
            <a:spAutoFit/>
          </a:bodyPr>
          <a:lstStyle/>
          <a:p>
            <a:pPr>
              <a:lnSpc>
                <a:spcPct val="150000"/>
              </a:lnSpc>
            </a:pPr>
            <a:r>
              <a:rPr lang="zh-CN" altLang="en-US" sz="3600">
                <a:latin typeface="造字工房刻宋体" charset="-122"/>
                <a:ea typeface="造字工房刻宋体" charset="-122"/>
              </a:rPr>
              <a:t>梳理第</a:t>
            </a:r>
            <a:r>
              <a:rPr lang="en-US" altLang="zh-CN" sz="3600">
                <a:latin typeface="造字工房刻宋体" charset="-122"/>
                <a:ea typeface="造字工房刻宋体" charset="-122"/>
              </a:rPr>
              <a:t>2</a:t>
            </a:r>
            <a:r>
              <a:rPr lang="zh-CN" altLang="en-US" sz="3600">
                <a:latin typeface="造字工房刻宋体" charset="-122"/>
                <a:ea typeface="造字工房刻宋体" charset="-122"/>
              </a:rPr>
              <a:t>、</a:t>
            </a:r>
            <a:r>
              <a:rPr lang="en-US" altLang="zh-CN" sz="3600">
                <a:latin typeface="造字工房刻宋体" charset="-122"/>
                <a:ea typeface="造字工房刻宋体" charset="-122"/>
              </a:rPr>
              <a:t>3</a:t>
            </a:r>
            <a:r>
              <a:rPr lang="zh-CN" altLang="en-US" sz="3600">
                <a:latin typeface="造字工房刻宋体" charset="-122"/>
                <a:ea typeface="造字工房刻宋体" charset="-122"/>
              </a:rPr>
              <a:t>段的主要内容，并用短句的形式进行概括，内容包含人物、事件。</a:t>
            </a:r>
            <a:endParaRPr lang="zh-CN" altLang="en-US" sz="3600">
              <a:latin typeface="造字工房刻宋体" charset="-122"/>
              <a:ea typeface="造字工房刻宋体" charset="-122"/>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custDataLst>
              <p:tags r:id="rId1"/>
            </p:custDataLst>
          </p:nvPr>
        </p:nvSpPr>
        <p:spPr>
          <a:xfrm>
            <a:off x="247015" y="285750"/>
            <a:ext cx="11944985" cy="6731000"/>
          </a:xfrm>
        </p:spPr>
        <p:txBody>
          <a:bodyPr>
            <a:noAutofit/>
          </a:bodyPr>
          <a:lstStyle/>
          <a:p>
            <a:pPr marL="0" indent="0">
              <a:lnSpc>
                <a:spcPct val="100000"/>
              </a:lnSpc>
              <a:buNone/>
            </a:pPr>
            <a:r>
              <a:rPr lang="en-US" sz="3000" b="1">
                <a:effectLst/>
                <a:latin typeface="华文楷体" panose="02010600040101010101" charset="-122"/>
                <a:ea typeface="华文楷体" panose="02010600040101010101" charset="-122"/>
                <a:cs typeface="华文楷体" panose="02010600040101010101" charset="-122"/>
              </a:rPr>
              <a:t>       </a:t>
            </a:r>
            <a:r>
              <a:rPr lang="en-US" sz="3000" b="1">
                <a:solidFill>
                  <a:schemeClr val="tx1"/>
                </a:solidFill>
                <a:effectLst/>
                <a:latin typeface="华文楷体" panose="02010600040101010101" charset="-122"/>
                <a:ea typeface="华文楷体" panose="02010600040101010101" charset="-122"/>
                <a:cs typeface="华文楷体" panose="02010600040101010101" charset="-122"/>
              </a:rPr>
              <a:t>世言晋王之将终也，</a:t>
            </a:r>
            <a:r>
              <a:rPr lang="en-US" sz="3000" b="1">
                <a:effectLst/>
                <a:latin typeface="华文楷体" panose="02010600040101010101" charset="-122"/>
                <a:ea typeface="华文楷体" panose="02010600040101010101" charset="-122"/>
                <a:cs typeface="华文楷体" panose="02010600040101010101" charset="-122"/>
              </a:rPr>
              <a:t>以三矢赐庄宗而告之曰：“</a:t>
            </a:r>
            <a:r>
              <a:rPr lang="en-US" sz="3000" b="1">
                <a:solidFill>
                  <a:schemeClr val="tx1"/>
                </a:solidFill>
                <a:effectLst/>
                <a:latin typeface="华文楷体" panose="02010600040101010101" charset="-122"/>
                <a:ea typeface="华文楷体" panose="02010600040101010101" charset="-122"/>
                <a:cs typeface="华文楷体" panose="02010600040101010101" charset="-122"/>
              </a:rPr>
              <a:t>梁，吾仇也</a:t>
            </a:r>
            <a:r>
              <a:rPr lang="en-US" sz="3000" b="1">
                <a:effectLst/>
                <a:latin typeface="华文楷体" panose="02010600040101010101" charset="-122"/>
                <a:ea typeface="华文楷体" panose="02010600040101010101" charset="-122"/>
                <a:cs typeface="华文楷体" panose="02010600040101010101" charset="-122"/>
              </a:rPr>
              <a:t>；</a:t>
            </a:r>
            <a:r>
              <a:rPr lang="en-US" sz="3000" b="1">
                <a:solidFill>
                  <a:schemeClr val="tx1"/>
                </a:solidFill>
                <a:effectLst/>
                <a:latin typeface="华文楷体" panose="02010600040101010101" charset="-122"/>
                <a:ea typeface="华文楷体" panose="02010600040101010101" charset="-122"/>
                <a:cs typeface="华文楷体" panose="02010600040101010101" charset="-122"/>
              </a:rPr>
              <a:t>燕王，吾所立，</a:t>
            </a:r>
            <a:r>
              <a:rPr lang="en-US" sz="3000" b="1">
                <a:effectLst/>
                <a:latin typeface="华文楷体" panose="02010600040101010101" charset="-122"/>
                <a:ea typeface="华文楷体" panose="02010600040101010101" charset="-122"/>
                <a:cs typeface="华文楷体" panose="02010600040101010101" charset="-122"/>
              </a:rPr>
              <a:t>契丹，与吾约为兄弟，而皆背晋以归梁。此三者，吾遗恨也。与尔三矢，尔其无忘乃父之志！”庄宗受而藏之于庙。其后用兵，则遣从事以一少牢告庙，请其矢，盛以锦囊，负而前驱，及凯旋而纳之。</a:t>
            </a:r>
            <a:endParaRPr lang="en-US" sz="3000" b="1">
              <a:effectLst/>
              <a:latin typeface="华文楷体" panose="02010600040101010101" charset="-122"/>
              <a:ea typeface="华文楷体" panose="02010600040101010101" charset="-122"/>
              <a:cs typeface="华文楷体" panose="02010600040101010101" charset="-122"/>
            </a:endParaRPr>
          </a:p>
          <a:p>
            <a:pPr marL="0" indent="0">
              <a:lnSpc>
                <a:spcPct val="100000"/>
              </a:lnSpc>
              <a:buNone/>
            </a:pPr>
            <a:endParaRPr lang="en-US" sz="3000" b="1">
              <a:effectLst/>
              <a:latin typeface="华文楷体" panose="02010600040101010101" charset="-122"/>
              <a:ea typeface="华文楷体" panose="02010600040101010101" charset="-122"/>
              <a:cs typeface="华文楷体" panose="02010600040101010101" charset="-122"/>
            </a:endParaRPr>
          </a:p>
          <a:p>
            <a:pPr marL="0" indent="0">
              <a:lnSpc>
                <a:spcPct val="100000"/>
              </a:lnSpc>
              <a:buNone/>
            </a:pPr>
            <a:r>
              <a:rPr lang="en-US" sz="3000" b="1">
                <a:effectLst/>
                <a:latin typeface="华文楷体" panose="02010600040101010101" charset="-122"/>
                <a:ea typeface="华文楷体" panose="02010600040101010101" charset="-122"/>
                <a:cs typeface="华文楷体" panose="02010600040101010101" charset="-122"/>
                <a:sym typeface="+mn-ea"/>
              </a:rPr>
              <a:t>      方其系燕父子以组，函梁君臣之首，入于太庙，还矢先王，而告以成功，其意气之盛，可谓壮哉！及仇雠已灭，天下已定，一夫夜呼，乱者四应，仓皇东出，未及见贼而士卒离散，君臣相顾，不知所归。至于誓天断发，泣下沾襟，何其衰也！岂得之难而失之易欤？抑本其成败之迹，而皆自于人欤？ 《书》曰：“满招损，谦得益。”忧劳可以兴国，逸豫可以亡身，自然之理也。</a:t>
            </a:r>
            <a:endParaRPr lang="en-US" sz="3000" b="1">
              <a:effectLst/>
              <a:latin typeface="华文楷体" panose="02010600040101010101" charset="-122"/>
              <a:ea typeface="华文楷体" panose="02010600040101010101" charset="-122"/>
              <a:cs typeface="华文楷体" panose="02010600040101010101" charset="-122"/>
            </a:endParaRPr>
          </a:p>
          <a:p>
            <a:pPr marL="0" indent="0">
              <a:lnSpc>
                <a:spcPct val="100000"/>
              </a:lnSpc>
              <a:buNone/>
            </a:pPr>
            <a:endParaRPr lang="en-US" sz="3000" b="1">
              <a:effectLst/>
              <a:latin typeface="华文楷体" panose="02010600040101010101" charset="-122"/>
              <a:ea typeface="华文楷体" panose="02010600040101010101" charset="-122"/>
              <a:cs typeface="华文楷体" panose="02010600040101010101" charset="-122"/>
            </a:endParaRPr>
          </a:p>
          <a:p>
            <a:pPr marL="0" indent="0">
              <a:lnSpc>
                <a:spcPct val="100000"/>
              </a:lnSpc>
              <a:buNone/>
            </a:pPr>
            <a:r>
              <a:rPr lang="en-US" sz="2000">
                <a:effectLst/>
                <a:latin typeface="华文楷体" panose="02010600040101010101" charset="-122"/>
                <a:ea typeface="华文楷体" panose="02010600040101010101" charset="-122"/>
                <a:cs typeface="华文楷体" panose="02010600040101010101" charset="-122"/>
              </a:rPr>
              <a:t>         </a:t>
            </a:r>
            <a:endParaRPr lang="en-US" sz="2000">
              <a:effectLst/>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custDataLst>
              <p:tags r:id="rId2"/>
            </p:custDataLst>
          </p:nvPr>
        </p:nvSpPr>
        <p:spPr>
          <a:xfrm>
            <a:off x="1809115" y="2301875"/>
            <a:ext cx="6123305" cy="521970"/>
          </a:xfrm>
          <a:prstGeom prst="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sz="2800" b="1">
                <a:latin typeface="兰米雅宋" panose="02000503000000000000" charset="-122"/>
                <a:ea typeface="兰米雅宋" panose="02000503000000000000" charset="-122"/>
              </a:rPr>
              <a:t>晋王临终赐箭嘱托，庄宗受箭实现父志</a:t>
            </a:r>
            <a:endParaRPr lang="zh-CN" altLang="en-US" sz="2800" b="1">
              <a:latin typeface="兰米雅宋" panose="02000503000000000000" charset="-122"/>
              <a:ea typeface="兰米雅宋" panose="02000503000000000000" charset="-122"/>
            </a:endParaRPr>
          </a:p>
        </p:txBody>
      </p:sp>
      <p:sp>
        <p:nvSpPr>
          <p:cNvPr id="6" name="文本框 5"/>
          <p:cNvSpPr txBox="1"/>
          <p:nvPr>
            <p:custDataLst>
              <p:tags r:id="rId3"/>
            </p:custDataLst>
          </p:nvPr>
        </p:nvSpPr>
        <p:spPr>
          <a:xfrm>
            <a:off x="1913890" y="5765800"/>
            <a:ext cx="6123305" cy="521970"/>
          </a:xfrm>
          <a:prstGeom prst="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sz="2800" b="1">
                <a:latin typeface="兰米雅宋" panose="02000503000000000000" charset="-122"/>
                <a:ea typeface="兰米雅宋" panose="02000503000000000000" charset="-122"/>
              </a:rPr>
              <a:t>贼人反叛乱者四应，庄宗东逃身死国灭</a:t>
            </a:r>
            <a:endParaRPr lang="zh-CN" altLang="en-US" sz="2800" b="1">
              <a:latin typeface="兰米雅宋" panose="02000503000000000000" charset="-122"/>
              <a:ea typeface="兰米雅宋" panose="02000503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E9E4"/>
        </a:solidFill>
        <a:effectLst/>
      </p:bgPr>
    </p:bg>
    <p:spTree>
      <p:nvGrpSpPr>
        <p:cNvPr id="1" name=""/>
        <p:cNvGrpSpPr/>
        <p:nvPr/>
      </p:nvGrpSpPr>
      <p:grpSpPr>
        <a:xfrm>
          <a:off x="0" y="0"/>
          <a:ext cx="0" cy="0"/>
          <a:chOff x="0" y="0"/>
          <a:chExt cx="0" cy="0"/>
        </a:xfrm>
      </p:grpSpPr>
      <p:grpSp>
        <p:nvGrpSpPr>
          <p:cNvPr id="370" name="组合 369"/>
          <p:cNvGrpSpPr/>
          <p:nvPr>
            <p:custDataLst>
              <p:tags r:id="rId1"/>
            </p:custDataLst>
          </p:nvPr>
        </p:nvGrpSpPr>
        <p:grpSpPr>
          <a:xfrm rot="1135301" flipH="1">
            <a:off x="735330" y="1273175"/>
            <a:ext cx="2707005" cy="2444115"/>
            <a:chOff x="1544638" y="-485775"/>
            <a:chExt cx="9102725" cy="7832726"/>
          </a:xfrm>
          <a:solidFill>
            <a:schemeClr val="accent6">
              <a:lumMod val="50000"/>
            </a:schemeClr>
          </a:solidFill>
        </p:grpSpPr>
        <p:sp>
          <p:nvSpPr>
            <p:cNvPr id="371" name="Freeform 5"/>
            <p:cNvSpPr/>
            <p:nvPr>
              <p:custDataLst>
                <p:tags r:id="rId2"/>
              </p:custDataLst>
            </p:nvPr>
          </p:nvSpPr>
          <p:spPr bwMode="auto">
            <a:xfrm>
              <a:off x="7000876" y="404813"/>
              <a:ext cx="2230438" cy="3649663"/>
            </a:xfrm>
            <a:custGeom>
              <a:avLst/>
              <a:gdLst>
                <a:gd name="T0" fmla="*/ 13 w 594"/>
                <a:gd name="T1" fmla="*/ 194 h 972"/>
                <a:gd name="T2" fmla="*/ 9 w 594"/>
                <a:gd name="T3" fmla="*/ 242 h 972"/>
                <a:gd name="T4" fmla="*/ 11 w 594"/>
                <a:gd name="T5" fmla="*/ 333 h 972"/>
                <a:gd name="T6" fmla="*/ 19 w 594"/>
                <a:gd name="T7" fmla="*/ 362 h 972"/>
                <a:gd name="T8" fmla="*/ 26 w 594"/>
                <a:gd name="T9" fmla="*/ 347 h 972"/>
                <a:gd name="T10" fmla="*/ 88 w 594"/>
                <a:gd name="T11" fmla="*/ 269 h 972"/>
                <a:gd name="T12" fmla="*/ 98 w 594"/>
                <a:gd name="T13" fmla="*/ 279 h 972"/>
                <a:gd name="T14" fmla="*/ 40 w 594"/>
                <a:gd name="T15" fmla="*/ 371 h 972"/>
                <a:gd name="T16" fmla="*/ 22 w 594"/>
                <a:gd name="T17" fmla="*/ 441 h 972"/>
                <a:gd name="T18" fmla="*/ 22 w 594"/>
                <a:gd name="T19" fmla="*/ 514 h 972"/>
                <a:gd name="T20" fmla="*/ 35 w 594"/>
                <a:gd name="T21" fmla="*/ 523 h 972"/>
                <a:gd name="T22" fmla="*/ 94 w 594"/>
                <a:gd name="T23" fmla="*/ 435 h 972"/>
                <a:gd name="T24" fmla="*/ 176 w 594"/>
                <a:gd name="T25" fmla="*/ 366 h 972"/>
                <a:gd name="T26" fmla="*/ 222 w 594"/>
                <a:gd name="T27" fmla="*/ 349 h 972"/>
                <a:gd name="T28" fmla="*/ 183 w 594"/>
                <a:gd name="T29" fmla="*/ 382 h 972"/>
                <a:gd name="T30" fmla="*/ 111 w 594"/>
                <a:gd name="T31" fmla="*/ 452 h 972"/>
                <a:gd name="T32" fmla="*/ 52 w 594"/>
                <a:gd name="T33" fmla="*/ 571 h 972"/>
                <a:gd name="T34" fmla="*/ 82 w 594"/>
                <a:gd name="T35" fmla="*/ 574 h 972"/>
                <a:gd name="T36" fmla="*/ 173 w 594"/>
                <a:gd name="T37" fmla="*/ 513 h 972"/>
                <a:gd name="T38" fmla="*/ 281 w 594"/>
                <a:gd name="T39" fmla="*/ 484 h 972"/>
                <a:gd name="T40" fmla="*/ 302 w 594"/>
                <a:gd name="T41" fmla="*/ 481 h 972"/>
                <a:gd name="T42" fmla="*/ 311 w 594"/>
                <a:gd name="T43" fmla="*/ 491 h 972"/>
                <a:gd name="T44" fmla="*/ 246 w 594"/>
                <a:gd name="T45" fmla="*/ 511 h 972"/>
                <a:gd name="T46" fmla="*/ 122 w 594"/>
                <a:gd name="T47" fmla="*/ 604 h 972"/>
                <a:gd name="T48" fmla="*/ 59 w 594"/>
                <a:gd name="T49" fmla="*/ 692 h 972"/>
                <a:gd name="T50" fmla="*/ 46 w 594"/>
                <a:gd name="T51" fmla="*/ 717 h 972"/>
                <a:gd name="T52" fmla="*/ 33 w 594"/>
                <a:gd name="T53" fmla="*/ 779 h 972"/>
                <a:gd name="T54" fmla="*/ 76 w 594"/>
                <a:gd name="T55" fmla="*/ 718 h 972"/>
                <a:gd name="T56" fmla="*/ 163 w 594"/>
                <a:gd name="T57" fmla="*/ 658 h 972"/>
                <a:gd name="T58" fmla="*/ 170 w 594"/>
                <a:gd name="T59" fmla="*/ 661 h 972"/>
                <a:gd name="T60" fmla="*/ 94 w 594"/>
                <a:gd name="T61" fmla="*/ 736 h 972"/>
                <a:gd name="T62" fmla="*/ 34 w 594"/>
                <a:gd name="T63" fmla="*/ 827 h 972"/>
                <a:gd name="T64" fmla="*/ 4 w 594"/>
                <a:gd name="T65" fmla="*/ 916 h 972"/>
                <a:gd name="T66" fmla="*/ 2 w 594"/>
                <a:gd name="T67" fmla="*/ 964 h 972"/>
                <a:gd name="T68" fmla="*/ 63 w 594"/>
                <a:gd name="T69" fmla="*/ 898 h 972"/>
                <a:gd name="T70" fmla="*/ 104 w 594"/>
                <a:gd name="T71" fmla="*/ 887 h 972"/>
                <a:gd name="T72" fmla="*/ 161 w 594"/>
                <a:gd name="T73" fmla="*/ 906 h 972"/>
                <a:gd name="T74" fmla="*/ 241 w 594"/>
                <a:gd name="T75" fmla="*/ 968 h 972"/>
                <a:gd name="T76" fmla="*/ 249 w 594"/>
                <a:gd name="T77" fmla="*/ 972 h 972"/>
                <a:gd name="T78" fmla="*/ 230 w 594"/>
                <a:gd name="T79" fmla="*/ 888 h 972"/>
                <a:gd name="T80" fmla="*/ 200 w 594"/>
                <a:gd name="T81" fmla="*/ 841 h 972"/>
                <a:gd name="T82" fmla="*/ 190 w 594"/>
                <a:gd name="T83" fmla="*/ 814 h 972"/>
                <a:gd name="T84" fmla="*/ 265 w 594"/>
                <a:gd name="T85" fmla="*/ 811 h 972"/>
                <a:gd name="T86" fmla="*/ 340 w 594"/>
                <a:gd name="T87" fmla="*/ 790 h 972"/>
                <a:gd name="T88" fmla="*/ 413 w 594"/>
                <a:gd name="T89" fmla="*/ 743 h 972"/>
                <a:gd name="T90" fmla="*/ 464 w 594"/>
                <a:gd name="T91" fmla="*/ 747 h 972"/>
                <a:gd name="T92" fmla="*/ 436 w 594"/>
                <a:gd name="T93" fmla="*/ 684 h 972"/>
                <a:gd name="T94" fmla="*/ 396 w 594"/>
                <a:gd name="T95" fmla="*/ 652 h 972"/>
                <a:gd name="T96" fmla="*/ 423 w 594"/>
                <a:gd name="T97" fmla="*/ 611 h 972"/>
                <a:gd name="T98" fmla="*/ 496 w 594"/>
                <a:gd name="T99" fmla="*/ 532 h 972"/>
                <a:gd name="T100" fmla="*/ 584 w 594"/>
                <a:gd name="T101" fmla="*/ 475 h 972"/>
                <a:gd name="T102" fmla="*/ 594 w 594"/>
                <a:gd name="T103" fmla="*/ 466 h 972"/>
                <a:gd name="T104" fmla="*/ 548 w 594"/>
                <a:gd name="T105" fmla="*/ 370 h 972"/>
                <a:gd name="T106" fmla="*/ 478 w 594"/>
                <a:gd name="T107" fmla="*/ 288 h 972"/>
                <a:gd name="T108" fmla="*/ 378 w 594"/>
                <a:gd name="T109" fmla="*/ 238 h 972"/>
                <a:gd name="T110" fmla="*/ 358 w 594"/>
                <a:gd name="T111" fmla="*/ 218 h 972"/>
                <a:gd name="T112" fmla="*/ 404 w 594"/>
                <a:gd name="T113" fmla="*/ 131 h 972"/>
                <a:gd name="T114" fmla="*/ 412 w 594"/>
                <a:gd name="T115" fmla="*/ 52 h 972"/>
                <a:gd name="T116" fmla="*/ 301 w 594"/>
                <a:gd name="T117" fmla="*/ 3 h 972"/>
                <a:gd name="T118" fmla="*/ 246 w 594"/>
                <a:gd name="T119" fmla="*/ 1 h 972"/>
                <a:gd name="T120" fmla="*/ 143 w 594"/>
                <a:gd name="T121" fmla="*/ 31 h 972"/>
                <a:gd name="T122" fmla="*/ 78 w 594"/>
                <a:gd name="T123" fmla="*/ 74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4" h="972">
                  <a:moveTo>
                    <a:pt x="62" y="91"/>
                  </a:moveTo>
                  <a:cubicBezTo>
                    <a:pt x="53" y="101"/>
                    <a:pt x="45" y="112"/>
                    <a:pt x="38" y="123"/>
                  </a:cubicBezTo>
                  <a:cubicBezTo>
                    <a:pt x="26" y="144"/>
                    <a:pt x="18" y="168"/>
                    <a:pt x="13" y="194"/>
                  </a:cubicBezTo>
                  <a:cubicBezTo>
                    <a:pt x="13" y="196"/>
                    <a:pt x="13" y="199"/>
                    <a:pt x="12" y="201"/>
                  </a:cubicBezTo>
                  <a:cubicBezTo>
                    <a:pt x="12" y="201"/>
                    <a:pt x="12" y="202"/>
                    <a:pt x="12" y="202"/>
                  </a:cubicBezTo>
                  <a:cubicBezTo>
                    <a:pt x="10" y="215"/>
                    <a:pt x="9" y="229"/>
                    <a:pt x="9" y="242"/>
                  </a:cubicBezTo>
                  <a:cubicBezTo>
                    <a:pt x="9" y="259"/>
                    <a:pt x="10" y="276"/>
                    <a:pt x="10" y="293"/>
                  </a:cubicBezTo>
                  <a:cubicBezTo>
                    <a:pt x="10" y="296"/>
                    <a:pt x="10" y="299"/>
                    <a:pt x="10" y="302"/>
                  </a:cubicBezTo>
                  <a:cubicBezTo>
                    <a:pt x="11" y="312"/>
                    <a:pt x="11" y="322"/>
                    <a:pt x="11" y="333"/>
                  </a:cubicBezTo>
                  <a:cubicBezTo>
                    <a:pt x="11" y="336"/>
                    <a:pt x="11" y="340"/>
                    <a:pt x="12" y="343"/>
                  </a:cubicBezTo>
                  <a:cubicBezTo>
                    <a:pt x="12" y="348"/>
                    <a:pt x="14" y="352"/>
                    <a:pt x="16" y="357"/>
                  </a:cubicBezTo>
                  <a:cubicBezTo>
                    <a:pt x="17" y="359"/>
                    <a:pt x="18" y="360"/>
                    <a:pt x="19" y="362"/>
                  </a:cubicBezTo>
                  <a:cubicBezTo>
                    <a:pt x="19" y="361"/>
                    <a:pt x="20" y="361"/>
                    <a:pt x="20" y="360"/>
                  </a:cubicBezTo>
                  <a:cubicBezTo>
                    <a:pt x="21" y="358"/>
                    <a:pt x="22" y="356"/>
                    <a:pt x="23" y="354"/>
                  </a:cubicBezTo>
                  <a:cubicBezTo>
                    <a:pt x="24" y="352"/>
                    <a:pt x="25" y="349"/>
                    <a:pt x="26" y="347"/>
                  </a:cubicBezTo>
                  <a:cubicBezTo>
                    <a:pt x="30" y="331"/>
                    <a:pt x="38" y="319"/>
                    <a:pt x="48" y="308"/>
                  </a:cubicBezTo>
                  <a:cubicBezTo>
                    <a:pt x="60" y="296"/>
                    <a:pt x="71" y="284"/>
                    <a:pt x="84" y="273"/>
                  </a:cubicBezTo>
                  <a:cubicBezTo>
                    <a:pt x="85" y="272"/>
                    <a:pt x="87" y="271"/>
                    <a:pt x="88" y="269"/>
                  </a:cubicBezTo>
                  <a:cubicBezTo>
                    <a:pt x="98" y="261"/>
                    <a:pt x="108" y="254"/>
                    <a:pt x="118" y="247"/>
                  </a:cubicBezTo>
                  <a:cubicBezTo>
                    <a:pt x="125" y="243"/>
                    <a:pt x="133" y="238"/>
                    <a:pt x="143" y="237"/>
                  </a:cubicBezTo>
                  <a:cubicBezTo>
                    <a:pt x="127" y="250"/>
                    <a:pt x="112" y="264"/>
                    <a:pt x="98" y="279"/>
                  </a:cubicBezTo>
                  <a:cubicBezTo>
                    <a:pt x="96" y="280"/>
                    <a:pt x="95" y="282"/>
                    <a:pt x="93" y="283"/>
                  </a:cubicBezTo>
                  <a:cubicBezTo>
                    <a:pt x="76" y="302"/>
                    <a:pt x="61" y="322"/>
                    <a:pt x="50" y="346"/>
                  </a:cubicBezTo>
                  <a:cubicBezTo>
                    <a:pt x="47" y="355"/>
                    <a:pt x="43" y="363"/>
                    <a:pt x="40" y="371"/>
                  </a:cubicBezTo>
                  <a:cubicBezTo>
                    <a:pt x="39" y="374"/>
                    <a:pt x="38" y="376"/>
                    <a:pt x="37" y="378"/>
                  </a:cubicBezTo>
                  <a:cubicBezTo>
                    <a:pt x="32" y="395"/>
                    <a:pt x="27" y="412"/>
                    <a:pt x="24" y="430"/>
                  </a:cubicBezTo>
                  <a:cubicBezTo>
                    <a:pt x="23" y="433"/>
                    <a:pt x="23" y="437"/>
                    <a:pt x="22" y="441"/>
                  </a:cubicBezTo>
                  <a:cubicBezTo>
                    <a:pt x="21" y="449"/>
                    <a:pt x="20" y="458"/>
                    <a:pt x="20" y="467"/>
                  </a:cubicBezTo>
                  <a:cubicBezTo>
                    <a:pt x="19" y="482"/>
                    <a:pt x="20" y="493"/>
                    <a:pt x="21" y="503"/>
                  </a:cubicBezTo>
                  <a:cubicBezTo>
                    <a:pt x="21" y="507"/>
                    <a:pt x="21" y="510"/>
                    <a:pt x="22" y="514"/>
                  </a:cubicBezTo>
                  <a:cubicBezTo>
                    <a:pt x="23" y="520"/>
                    <a:pt x="25" y="526"/>
                    <a:pt x="27" y="532"/>
                  </a:cubicBezTo>
                  <a:cubicBezTo>
                    <a:pt x="29" y="529"/>
                    <a:pt x="32" y="527"/>
                    <a:pt x="34" y="525"/>
                  </a:cubicBezTo>
                  <a:cubicBezTo>
                    <a:pt x="34" y="524"/>
                    <a:pt x="35" y="523"/>
                    <a:pt x="35" y="523"/>
                  </a:cubicBezTo>
                  <a:cubicBezTo>
                    <a:pt x="36" y="522"/>
                    <a:pt x="37" y="521"/>
                    <a:pt x="37" y="520"/>
                  </a:cubicBezTo>
                  <a:cubicBezTo>
                    <a:pt x="41" y="514"/>
                    <a:pt x="45" y="508"/>
                    <a:pt x="48" y="501"/>
                  </a:cubicBezTo>
                  <a:cubicBezTo>
                    <a:pt x="60" y="476"/>
                    <a:pt x="76" y="454"/>
                    <a:pt x="94" y="435"/>
                  </a:cubicBezTo>
                  <a:cubicBezTo>
                    <a:pt x="96" y="433"/>
                    <a:pt x="97" y="431"/>
                    <a:pt x="99" y="430"/>
                  </a:cubicBezTo>
                  <a:cubicBezTo>
                    <a:pt x="119" y="408"/>
                    <a:pt x="143" y="390"/>
                    <a:pt x="167" y="372"/>
                  </a:cubicBezTo>
                  <a:cubicBezTo>
                    <a:pt x="170" y="370"/>
                    <a:pt x="173" y="368"/>
                    <a:pt x="176" y="366"/>
                  </a:cubicBezTo>
                  <a:cubicBezTo>
                    <a:pt x="178" y="365"/>
                    <a:pt x="180" y="363"/>
                    <a:pt x="182" y="362"/>
                  </a:cubicBezTo>
                  <a:cubicBezTo>
                    <a:pt x="196" y="354"/>
                    <a:pt x="211" y="347"/>
                    <a:pt x="228" y="338"/>
                  </a:cubicBezTo>
                  <a:cubicBezTo>
                    <a:pt x="224" y="345"/>
                    <a:pt x="224" y="348"/>
                    <a:pt x="222" y="349"/>
                  </a:cubicBezTo>
                  <a:cubicBezTo>
                    <a:pt x="213" y="358"/>
                    <a:pt x="203" y="365"/>
                    <a:pt x="193" y="373"/>
                  </a:cubicBezTo>
                  <a:cubicBezTo>
                    <a:pt x="192" y="375"/>
                    <a:pt x="190" y="376"/>
                    <a:pt x="188" y="377"/>
                  </a:cubicBezTo>
                  <a:cubicBezTo>
                    <a:pt x="186" y="379"/>
                    <a:pt x="184" y="380"/>
                    <a:pt x="183" y="382"/>
                  </a:cubicBezTo>
                  <a:cubicBezTo>
                    <a:pt x="158" y="402"/>
                    <a:pt x="136" y="423"/>
                    <a:pt x="115" y="447"/>
                  </a:cubicBezTo>
                  <a:cubicBezTo>
                    <a:pt x="115" y="447"/>
                    <a:pt x="114" y="448"/>
                    <a:pt x="114" y="448"/>
                  </a:cubicBezTo>
                  <a:cubicBezTo>
                    <a:pt x="113" y="450"/>
                    <a:pt x="112" y="451"/>
                    <a:pt x="111" y="452"/>
                  </a:cubicBezTo>
                  <a:cubicBezTo>
                    <a:pt x="89" y="479"/>
                    <a:pt x="72" y="509"/>
                    <a:pt x="60" y="542"/>
                  </a:cubicBezTo>
                  <a:cubicBezTo>
                    <a:pt x="58" y="548"/>
                    <a:pt x="57" y="553"/>
                    <a:pt x="55" y="559"/>
                  </a:cubicBezTo>
                  <a:cubicBezTo>
                    <a:pt x="54" y="563"/>
                    <a:pt x="53" y="566"/>
                    <a:pt x="52" y="571"/>
                  </a:cubicBezTo>
                  <a:cubicBezTo>
                    <a:pt x="50" y="581"/>
                    <a:pt x="46" y="590"/>
                    <a:pt x="44" y="600"/>
                  </a:cubicBezTo>
                  <a:cubicBezTo>
                    <a:pt x="43" y="604"/>
                    <a:pt x="41" y="608"/>
                    <a:pt x="46" y="612"/>
                  </a:cubicBezTo>
                  <a:cubicBezTo>
                    <a:pt x="57" y="598"/>
                    <a:pt x="70" y="586"/>
                    <a:pt x="82" y="574"/>
                  </a:cubicBezTo>
                  <a:cubicBezTo>
                    <a:pt x="84" y="572"/>
                    <a:pt x="86" y="571"/>
                    <a:pt x="87" y="570"/>
                  </a:cubicBezTo>
                  <a:cubicBezTo>
                    <a:pt x="109" y="551"/>
                    <a:pt x="132" y="535"/>
                    <a:pt x="156" y="522"/>
                  </a:cubicBezTo>
                  <a:cubicBezTo>
                    <a:pt x="162" y="519"/>
                    <a:pt x="168" y="516"/>
                    <a:pt x="173" y="513"/>
                  </a:cubicBezTo>
                  <a:cubicBezTo>
                    <a:pt x="176" y="512"/>
                    <a:pt x="178" y="512"/>
                    <a:pt x="180" y="511"/>
                  </a:cubicBezTo>
                  <a:cubicBezTo>
                    <a:pt x="209" y="498"/>
                    <a:pt x="239" y="491"/>
                    <a:pt x="270" y="486"/>
                  </a:cubicBezTo>
                  <a:cubicBezTo>
                    <a:pt x="274" y="485"/>
                    <a:pt x="278" y="485"/>
                    <a:pt x="281" y="484"/>
                  </a:cubicBezTo>
                  <a:cubicBezTo>
                    <a:pt x="285" y="483"/>
                    <a:pt x="290" y="483"/>
                    <a:pt x="294" y="482"/>
                  </a:cubicBezTo>
                  <a:cubicBezTo>
                    <a:pt x="296" y="482"/>
                    <a:pt x="297" y="482"/>
                    <a:pt x="299" y="482"/>
                  </a:cubicBezTo>
                  <a:cubicBezTo>
                    <a:pt x="300" y="482"/>
                    <a:pt x="301" y="481"/>
                    <a:pt x="302" y="481"/>
                  </a:cubicBezTo>
                  <a:cubicBezTo>
                    <a:pt x="313" y="480"/>
                    <a:pt x="324" y="478"/>
                    <a:pt x="340" y="483"/>
                  </a:cubicBezTo>
                  <a:cubicBezTo>
                    <a:pt x="328" y="486"/>
                    <a:pt x="322" y="489"/>
                    <a:pt x="315" y="490"/>
                  </a:cubicBezTo>
                  <a:cubicBezTo>
                    <a:pt x="314" y="490"/>
                    <a:pt x="313" y="491"/>
                    <a:pt x="311" y="491"/>
                  </a:cubicBezTo>
                  <a:cubicBezTo>
                    <a:pt x="309" y="491"/>
                    <a:pt x="306" y="492"/>
                    <a:pt x="304" y="492"/>
                  </a:cubicBezTo>
                  <a:cubicBezTo>
                    <a:pt x="289" y="495"/>
                    <a:pt x="275" y="499"/>
                    <a:pt x="261" y="504"/>
                  </a:cubicBezTo>
                  <a:cubicBezTo>
                    <a:pt x="256" y="506"/>
                    <a:pt x="251" y="508"/>
                    <a:pt x="246" y="511"/>
                  </a:cubicBezTo>
                  <a:cubicBezTo>
                    <a:pt x="231" y="517"/>
                    <a:pt x="216" y="525"/>
                    <a:pt x="203" y="534"/>
                  </a:cubicBezTo>
                  <a:cubicBezTo>
                    <a:pt x="201" y="535"/>
                    <a:pt x="199" y="536"/>
                    <a:pt x="197" y="537"/>
                  </a:cubicBezTo>
                  <a:cubicBezTo>
                    <a:pt x="170" y="556"/>
                    <a:pt x="145" y="579"/>
                    <a:pt x="122" y="604"/>
                  </a:cubicBezTo>
                  <a:cubicBezTo>
                    <a:pt x="121" y="606"/>
                    <a:pt x="119" y="608"/>
                    <a:pt x="118" y="609"/>
                  </a:cubicBezTo>
                  <a:cubicBezTo>
                    <a:pt x="116" y="611"/>
                    <a:pt x="115" y="613"/>
                    <a:pt x="113" y="615"/>
                  </a:cubicBezTo>
                  <a:cubicBezTo>
                    <a:pt x="92" y="638"/>
                    <a:pt x="74" y="664"/>
                    <a:pt x="59" y="692"/>
                  </a:cubicBezTo>
                  <a:cubicBezTo>
                    <a:pt x="58" y="694"/>
                    <a:pt x="57" y="696"/>
                    <a:pt x="56" y="698"/>
                  </a:cubicBezTo>
                  <a:cubicBezTo>
                    <a:pt x="55" y="699"/>
                    <a:pt x="55" y="700"/>
                    <a:pt x="54" y="701"/>
                  </a:cubicBezTo>
                  <a:cubicBezTo>
                    <a:pt x="52" y="706"/>
                    <a:pt x="49" y="711"/>
                    <a:pt x="46" y="717"/>
                  </a:cubicBezTo>
                  <a:cubicBezTo>
                    <a:pt x="46" y="717"/>
                    <a:pt x="46" y="718"/>
                    <a:pt x="45" y="719"/>
                  </a:cubicBezTo>
                  <a:cubicBezTo>
                    <a:pt x="39" y="733"/>
                    <a:pt x="33" y="747"/>
                    <a:pt x="32" y="762"/>
                  </a:cubicBezTo>
                  <a:cubicBezTo>
                    <a:pt x="32" y="766"/>
                    <a:pt x="32" y="770"/>
                    <a:pt x="33" y="779"/>
                  </a:cubicBezTo>
                  <a:cubicBezTo>
                    <a:pt x="37" y="774"/>
                    <a:pt x="40" y="772"/>
                    <a:pt x="41" y="770"/>
                  </a:cubicBezTo>
                  <a:cubicBezTo>
                    <a:pt x="47" y="761"/>
                    <a:pt x="54" y="752"/>
                    <a:pt x="59" y="743"/>
                  </a:cubicBezTo>
                  <a:cubicBezTo>
                    <a:pt x="64" y="734"/>
                    <a:pt x="70" y="726"/>
                    <a:pt x="76" y="718"/>
                  </a:cubicBezTo>
                  <a:cubicBezTo>
                    <a:pt x="78" y="717"/>
                    <a:pt x="79" y="715"/>
                    <a:pt x="80" y="713"/>
                  </a:cubicBezTo>
                  <a:cubicBezTo>
                    <a:pt x="99" y="693"/>
                    <a:pt x="123" y="678"/>
                    <a:pt x="148" y="665"/>
                  </a:cubicBezTo>
                  <a:cubicBezTo>
                    <a:pt x="153" y="662"/>
                    <a:pt x="158" y="660"/>
                    <a:pt x="163" y="658"/>
                  </a:cubicBezTo>
                  <a:cubicBezTo>
                    <a:pt x="164" y="658"/>
                    <a:pt x="165" y="657"/>
                    <a:pt x="166" y="657"/>
                  </a:cubicBezTo>
                  <a:cubicBezTo>
                    <a:pt x="168" y="657"/>
                    <a:pt x="169" y="657"/>
                    <a:pt x="170" y="656"/>
                  </a:cubicBezTo>
                  <a:cubicBezTo>
                    <a:pt x="171" y="659"/>
                    <a:pt x="171" y="660"/>
                    <a:pt x="170" y="661"/>
                  </a:cubicBezTo>
                  <a:cubicBezTo>
                    <a:pt x="169" y="663"/>
                    <a:pt x="167" y="664"/>
                    <a:pt x="165" y="665"/>
                  </a:cubicBezTo>
                  <a:cubicBezTo>
                    <a:pt x="140" y="684"/>
                    <a:pt x="118" y="707"/>
                    <a:pt x="98" y="731"/>
                  </a:cubicBezTo>
                  <a:cubicBezTo>
                    <a:pt x="96" y="732"/>
                    <a:pt x="95" y="734"/>
                    <a:pt x="94" y="736"/>
                  </a:cubicBezTo>
                  <a:cubicBezTo>
                    <a:pt x="73" y="762"/>
                    <a:pt x="54" y="790"/>
                    <a:pt x="38" y="820"/>
                  </a:cubicBezTo>
                  <a:cubicBezTo>
                    <a:pt x="37" y="821"/>
                    <a:pt x="37" y="821"/>
                    <a:pt x="37" y="821"/>
                  </a:cubicBezTo>
                  <a:cubicBezTo>
                    <a:pt x="36" y="823"/>
                    <a:pt x="35" y="825"/>
                    <a:pt x="34" y="827"/>
                  </a:cubicBezTo>
                  <a:cubicBezTo>
                    <a:pt x="23" y="849"/>
                    <a:pt x="14" y="873"/>
                    <a:pt x="8" y="898"/>
                  </a:cubicBezTo>
                  <a:cubicBezTo>
                    <a:pt x="7" y="901"/>
                    <a:pt x="6" y="905"/>
                    <a:pt x="6" y="909"/>
                  </a:cubicBezTo>
                  <a:cubicBezTo>
                    <a:pt x="5" y="912"/>
                    <a:pt x="5" y="914"/>
                    <a:pt x="4" y="916"/>
                  </a:cubicBezTo>
                  <a:cubicBezTo>
                    <a:pt x="3" y="922"/>
                    <a:pt x="2" y="929"/>
                    <a:pt x="1" y="936"/>
                  </a:cubicBezTo>
                  <a:cubicBezTo>
                    <a:pt x="1" y="938"/>
                    <a:pt x="0" y="941"/>
                    <a:pt x="0" y="944"/>
                  </a:cubicBezTo>
                  <a:cubicBezTo>
                    <a:pt x="0" y="950"/>
                    <a:pt x="1" y="957"/>
                    <a:pt x="2" y="964"/>
                  </a:cubicBezTo>
                  <a:cubicBezTo>
                    <a:pt x="6" y="961"/>
                    <a:pt x="9" y="959"/>
                    <a:pt x="13" y="957"/>
                  </a:cubicBezTo>
                  <a:cubicBezTo>
                    <a:pt x="15" y="956"/>
                    <a:pt x="17" y="954"/>
                    <a:pt x="19" y="953"/>
                  </a:cubicBezTo>
                  <a:cubicBezTo>
                    <a:pt x="39" y="940"/>
                    <a:pt x="55" y="924"/>
                    <a:pt x="63" y="898"/>
                  </a:cubicBezTo>
                  <a:cubicBezTo>
                    <a:pt x="67" y="886"/>
                    <a:pt x="74" y="882"/>
                    <a:pt x="85" y="884"/>
                  </a:cubicBezTo>
                  <a:cubicBezTo>
                    <a:pt x="88" y="884"/>
                    <a:pt x="90" y="885"/>
                    <a:pt x="92" y="885"/>
                  </a:cubicBezTo>
                  <a:cubicBezTo>
                    <a:pt x="96" y="886"/>
                    <a:pt x="100" y="886"/>
                    <a:pt x="104" y="887"/>
                  </a:cubicBezTo>
                  <a:cubicBezTo>
                    <a:pt x="109" y="888"/>
                    <a:pt x="114" y="889"/>
                    <a:pt x="119" y="891"/>
                  </a:cubicBezTo>
                  <a:cubicBezTo>
                    <a:pt x="131" y="894"/>
                    <a:pt x="143" y="898"/>
                    <a:pt x="154" y="903"/>
                  </a:cubicBezTo>
                  <a:cubicBezTo>
                    <a:pt x="157" y="904"/>
                    <a:pt x="159" y="905"/>
                    <a:pt x="161" y="906"/>
                  </a:cubicBezTo>
                  <a:cubicBezTo>
                    <a:pt x="171" y="911"/>
                    <a:pt x="181" y="916"/>
                    <a:pt x="191" y="922"/>
                  </a:cubicBezTo>
                  <a:cubicBezTo>
                    <a:pt x="210" y="934"/>
                    <a:pt x="228" y="947"/>
                    <a:pt x="240" y="967"/>
                  </a:cubicBezTo>
                  <a:cubicBezTo>
                    <a:pt x="240" y="967"/>
                    <a:pt x="240" y="967"/>
                    <a:pt x="241" y="968"/>
                  </a:cubicBezTo>
                  <a:cubicBezTo>
                    <a:pt x="242" y="969"/>
                    <a:pt x="244" y="970"/>
                    <a:pt x="245" y="971"/>
                  </a:cubicBezTo>
                  <a:cubicBezTo>
                    <a:pt x="245" y="972"/>
                    <a:pt x="246" y="972"/>
                    <a:pt x="246" y="972"/>
                  </a:cubicBezTo>
                  <a:cubicBezTo>
                    <a:pt x="246" y="972"/>
                    <a:pt x="247" y="972"/>
                    <a:pt x="249" y="972"/>
                  </a:cubicBezTo>
                  <a:cubicBezTo>
                    <a:pt x="249" y="971"/>
                    <a:pt x="249" y="969"/>
                    <a:pt x="250" y="968"/>
                  </a:cubicBezTo>
                  <a:cubicBezTo>
                    <a:pt x="250" y="965"/>
                    <a:pt x="250" y="962"/>
                    <a:pt x="250" y="959"/>
                  </a:cubicBezTo>
                  <a:cubicBezTo>
                    <a:pt x="249" y="934"/>
                    <a:pt x="242" y="911"/>
                    <a:pt x="230" y="888"/>
                  </a:cubicBezTo>
                  <a:cubicBezTo>
                    <a:pt x="225" y="876"/>
                    <a:pt x="218" y="866"/>
                    <a:pt x="211" y="856"/>
                  </a:cubicBezTo>
                  <a:cubicBezTo>
                    <a:pt x="210" y="854"/>
                    <a:pt x="208" y="852"/>
                    <a:pt x="207" y="850"/>
                  </a:cubicBezTo>
                  <a:cubicBezTo>
                    <a:pt x="205" y="847"/>
                    <a:pt x="202" y="844"/>
                    <a:pt x="200" y="841"/>
                  </a:cubicBezTo>
                  <a:cubicBezTo>
                    <a:pt x="193" y="833"/>
                    <a:pt x="186" y="826"/>
                    <a:pt x="178" y="818"/>
                  </a:cubicBezTo>
                  <a:cubicBezTo>
                    <a:pt x="180" y="818"/>
                    <a:pt x="182" y="817"/>
                    <a:pt x="184" y="816"/>
                  </a:cubicBezTo>
                  <a:cubicBezTo>
                    <a:pt x="186" y="815"/>
                    <a:pt x="188" y="814"/>
                    <a:pt x="190" y="814"/>
                  </a:cubicBezTo>
                  <a:cubicBezTo>
                    <a:pt x="210" y="812"/>
                    <a:pt x="229" y="809"/>
                    <a:pt x="248" y="810"/>
                  </a:cubicBezTo>
                  <a:cubicBezTo>
                    <a:pt x="251" y="810"/>
                    <a:pt x="254" y="810"/>
                    <a:pt x="256" y="810"/>
                  </a:cubicBezTo>
                  <a:cubicBezTo>
                    <a:pt x="259" y="811"/>
                    <a:pt x="262" y="811"/>
                    <a:pt x="265" y="811"/>
                  </a:cubicBezTo>
                  <a:cubicBezTo>
                    <a:pt x="283" y="814"/>
                    <a:pt x="299" y="811"/>
                    <a:pt x="314" y="804"/>
                  </a:cubicBezTo>
                  <a:cubicBezTo>
                    <a:pt x="316" y="803"/>
                    <a:pt x="318" y="802"/>
                    <a:pt x="320" y="801"/>
                  </a:cubicBezTo>
                  <a:cubicBezTo>
                    <a:pt x="327" y="798"/>
                    <a:pt x="333" y="794"/>
                    <a:pt x="340" y="790"/>
                  </a:cubicBezTo>
                  <a:cubicBezTo>
                    <a:pt x="358" y="779"/>
                    <a:pt x="375" y="767"/>
                    <a:pt x="392" y="754"/>
                  </a:cubicBezTo>
                  <a:cubicBezTo>
                    <a:pt x="396" y="750"/>
                    <a:pt x="401" y="747"/>
                    <a:pt x="406" y="745"/>
                  </a:cubicBezTo>
                  <a:cubicBezTo>
                    <a:pt x="408" y="744"/>
                    <a:pt x="410" y="743"/>
                    <a:pt x="413" y="743"/>
                  </a:cubicBezTo>
                  <a:cubicBezTo>
                    <a:pt x="425" y="738"/>
                    <a:pt x="439" y="739"/>
                    <a:pt x="453" y="745"/>
                  </a:cubicBezTo>
                  <a:cubicBezTo>
                    <a:pt x="456" y="746"/>
                    <a:pt x="459" y="746"/>
                    <a:pt x="463" y="747"/>
                  </a:cubicBezTo>
                  <a:cubicBezTo>
                    <a:pt x="463" y="747"/>
                    <a:pt x="464" y="747"/>
                    <a:pt x="464" y="747"/>
                  </a:cubicBezTo>
                  <a:cubicBezTo>
                    <a:pt x="464" y="746"/>
                    <a:pt x="464" y="746"/>
                    <a:pt x="464" y="746"/>
                  </a:cubicBezTo>
                  <a:cubicBezTo>
                    <a:pt x="463" y="740"/>
                    <a:pt x="464" y="735"/>
                    <a:pt x="463" y="731"/>
                  </a:cubicBezTo>
                  <a:cubicBezTo>
                    <a:pt x="458" y="713"/>
                    <a:pt x="448" y="698"/>
                    <a:pt x="436" y="684"/>
                  </a:cubicBezTo>
                  <a:cubicBezTo>
                    <a:pt x="427" y="675"/>
                    <a:pt x="418" y="666"/>
                    <a:pt x="408" y="659"/>
                  </a:cubicBezTo>
                  <a:cubicBezTo>
                    <a:pt x="406" y="658"/>
                    <a:pt x="404" y="657"/>
                    <a:pt x="403" y="656"/>
                  </a:cubicBezTo>
                  <a:cubicBezTo>
                    <a:pt x="401" y="654"/>
                    <a:pt x="399" y="653"/>
                    <a:pt x="396" y="652"/>
                  </a:cubicBezTo>
                  <a:cubicBezTo>
                    <a:pt x="392" y="649"/>
                    <a:pt x="387" y="646"/>
                    <a:pt x="380" y="641"/>
                  </a:cubicBezTo>
                  <a:cubicBezTo>
                    <a:pt x="385" y="637"/>
                    <a:pt x="389" y="634"/>
                    <a:pt x="393" y="632"/>
                  </a:cubicBezTo>
                  <a:cubicBezTo>
                    <a:pt x="403" y="626"/>
                    <a:pt x="413" y="619"/>
                    <a:pt x="423" y="611"/>
                  </a:cubicBezTo>
                  <a:cubicBezTo>
                    <a:pt x="424" y="609"/>
                    <a:pt x="426" y="608"/>
                    <a:pt x="428" y="607"/>
                  </a:cubicBezTo>
                  <a:cubicBezTo>
                    <a:pt x="438" y="598"/>
                    <a:pt x="448" y="588"/>
                    <a:pt x="457" y="577"/>
                  </a:cubicBezTo>
                  <a:cubicBezTo>
                    <a:pt x="470" y="562"/>
                    <a:pt x="483" y="547"/>
                    <a:pt x="496" y="532"/>
                  </a:cubicBezTo>
                  <a:cubicBezTo>
                    <a:pt x="497" y="531"/>
                    <a:pt x="498" y="529"/>
                    <a:pt x="500" y="528"/>
                  </a:cubicBezTo>
                  <a:cubicBezTo>
                    <a:pt x="508" y="518"/>
                    <a:pt x="515" y="509"/>
                    <a:pt x="523" y="500"/>
                  </a:cubicBezTo>
                  <a:cubicBezTo>
                    <a:pt x="540" y="480"/>
                    <a:pt x="559" y="471"/>
                    <a:pt x="584" y="475"/>
                  </a:cubicBezTo>
                  <a:cubicBezTo>
                    <a:pt x="585" y="475"/>
                    <a:pt x="586" y="476"/>
                    <a:pt x="587" y="476"/>
                  </a:cubicBezTo>
                  <a:cubicBezTo>
                    <a:pt x="589" y="476"/>
                    <a:pt x="590" y="476"/>
                    <a:pt x="593" y="475"/>
                  </a:cubicBezTo>
                  <a:cubicBezTo>
                    <a:pt x="593" y="472"/>
                    <a:pt x="594" y="469"/>
                    <a:pt x="594" y="466"/>
                  </a:cubicBezTo>
                  <a:cubicBezTo>
                    <a:pt x="594" y="464"/>
                    <a:pt x="594" y="462"/>
                    <a:pt x="593" y="461"/>
                  </a:cubicBezTo>
                  <a:cubicBezTo>
                    <a:pt x="590" y="450"/>
                    <a:pt x="587" y="439"/>
                    <a:pt x="581" y="429"/>
                  </a:cubicBezTo>
                  <a:cubicBezTo>
                    <a:pt x="571" y="409"/>
                    <a:pt x="560" y="389"/>
                    <a:pt x="548" y="370"/>
                  </a:cubicBezTo>
                  <a:cubicBezTo>
                    <a:pt x="547" y="368"/>
                    <a:pt x="546" y="366"/>
                    <a:pt x="545" y="364"/>
                  </a:cubicBezTo>
                  <a:cubicBezTo>
                    <a:pt x="544" y="362"/>
                    <a:pt x="543" y="361"/>
                    <a:pt x="542" y="359"/>
                  </a:cubicBezTo>
                  <a:cubicBezTo>
                    <a:pt x="524" y="331"/>
                    <a:pt x="502" y="307"/>
                    <a:pt x="478" y="288"/>
                  </a:cubicBezTo>
                  <a:cubicBezTo>
                    <a:pt x="477" y="287"/>
                    <a:pt x="475" y="286"/>
                    <a:pt x="473" y="284"/>
                  </a:cubicBezTo>
                  <a:cubicBezTo>
                    <a:pt x="446" y="263"/>
                    <a:pt x="414" y="248"/>
                    <a:pt x="379" y="238"/>
                  </a:cubicBezTo>
                  <a:cubicBezTo>
                    <a:pt x="379" y="238"/>
                    <a:pt x="378" y="238"/>
                    <a:pt x="378" y="238"/>
                  </a:cubicBezTo>
                  <a:cubicBezTo>
                    <a:pt x="375" y="237"/>
                    <a:pt x="373" y="236"/>
                    <a:pt x="370" y="236"/>
                  </a:cubicBezTo>
                  <a:cubicBezTo>
                    <a:pt x="366" y="235"/>
                    <a:pt x="362" y="234"/>
                    <a:pt x="357" y="233"/>
                  </a:cubicBezTo>
                  <a:cubicBezTo>
                    <a:pt x="357" y="227"/>
                    <a:pt x="357" y="222"/>
                    <a:pt x="358" y="218"/>
                  </a:cubicBezTo>
                  <a:cubicBezTo>
                    <a:pt x="366" y="187"/>
                    <a:pt x="381" y="160"/>
                    <a:pt x="400" y="136"/>
                  </a:cubicBezTo>
                  <a:cubicBezTo>
                    <a:pt x="401" y="135"/>
                    <a:pt x="402" y="133"/>
                    <a:pt x="404" y="132"/>
                  </a:cubicBezTo>
                  <a:cubicBezTo>
                    <a:pt x="404" y="131"/>
                    <a:pt x="404" y="131"/>
                    <a:pt x="404" y="131"/>
                  </a:cubicBezTo>
                  <a:cubicBezTo>
                    <a:pt x="420" y="112"/>
                    <a:pt x="441" y="104"/>
                    <a:pt x="467" y="106"/>
                  </a:cubicBezTo>
                  <a:cubicBezTo>
                    <a:pt x="466" y="102"/>
                    <a:pt x="466" y="98"/>
                    <a:pt x="464" y="97"/>
                  </a:cubicBezTo>
                  <a:cubicBezTo>
                    <a:pt x="447" y="80"/>
                    <a:pt x="430" y="65"/>
                    <a:pt x="412" y="52"/>
                  </a:cubicBezTo>
                  <a:cubicBezTo>
                    <a:pt x="411" y="51"/>
                    <a:pt x="409" y="50"/>
                    <a:pt x="407" y="48"/>
                  </a:cubicBezTo>
                  <a:cubicBezTo>
                    <a:pt x="377" y="27"/>
                    <a:pt x="344" y="12"/>
                    <a:pt x="309" y="5"/>
                  </a:cubicBezTo>
                  <a:cubicBezTo>
                    <a:pt x="306" y="4"/>
                    <a:pt x="304" y="4"/>
                    <a:pt x="301" y="3"/>
                  </a:cubicBezTo>
                  <a:cubicBezTo>
                    <a:pt x="292" y="2"/>
                    <a:pt x="282" y="1"/>
                    <a:pt x="273" y="1"/>
                  </a:cubicBezTo>
                  <a:cubicBezTo>
                    <a:pt x="270" y="0"/>
                    <a:pt x="267" y="0"/>
                    <a:pt x="263" y="0"/>
                  </a:cubicBezTo>
                  <a:cubicBezTo>
                    <a:pt x="258" y="0"/>
                    <a:pt x="252" y="0"/>
                    <a:pt x="246" y="1"/>
                  </a:cubicBezTo>
                  <a:cubicBezTo>
                    <a:pt x="226" y="2"/>
                    <a:pt x="206" y="6"/>
                    <a:pt x="187" y="13"/>
                  </a:cubicBezTo>
                  <a:cubicBezTo>
                    <a:pt x="174" y="17"/>
                    <a:pt x="161" y="22"/>
                    <a:pt x="149" y="28"/>
                  </a:cubicBezTo>
                  <a:cubicBezTo>
                    <a:pt x="147" y="29"/>
                    <a:pt x="145" y="30"/>
                    <a:pt x="143" y="31"/>
                  </a:cubicBezTo>
                  <a:cubicBezTo>
                    <a:pt x="133" y="35"/>
                    <a:pt x="124" y="41"/>
                    <a:pt x="115" y="46"/>
                  </a:cubicBezTo>
                  <a:cubicBezTo>
                    <a:pt x="104" y="54"/>
                    <a:pt x="92" y="62"/>
                    <a:pt x="82" y="71"/>
                  </a:cubicBezTo>
                  <a:cubicBezTo>
                    <a:pt x="81" y="72"/>
                    <a:pt x="80" y="73"/>
                    <a:pt x="78" y="74"/>
                  </a:cubicBezTo>
                  <a:cubicBezTo>
                    <a:pt x="72" y="79"/>
                    <a:pt x="67" y="85"/>
                    <a:pt x="6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2" name="Freeform 6"/>
            <p:cNvSpPr/>
            <p:nvPr>
              <p:custDataLst>
                <p:tags r:id="rId3"/>
              </p:custDataLst>
            </p:nvPr>
          </p:nvSpPr>
          <p:spPr bwMode="auto">
            <a:xfrm>
              <a:off x="5006976" y="-485775"/>
              <a:ext cx="2422525" cy="4397375"/>
            </a:xfrm>
            <a:custGeom>
              <a:avLst/>
              <a:gdLst>
                <a:gd name="T0" fmla="*/ 55 w 645"/>
                <a:gd name="T1" fmla="*/ 387 h 1171"/>
                <a:gd name="T2" fmla="*/ 59 w 645"/>
                <a:gd name="T3" fmla="*/ 391 h 1171"/>
                <a:gd name="T4" fmla="*/ 72 w 645"/>
                <a:gd name="T5" fmla="*/ 403 h 1171"/>
                <a:gd name="T6" fmla="*/ 90 w 645"/>
                <a:gd name="T7" fmla="*/ 385 h 1171"/>
                <a:gd name="T8" fmla="*/ 90 w 645"/>
                <a:gd name="T9" fmla="*/ 362 h 1171"/>
                <a:gd name="T10" fmla="*/ 101 w 645"/>
                <a:gd name="T11" fmla="*/ 381 h 1171"/>
                <a:gd name="T12" fmla="*/ 169 w 645"/>
                <a:gd name="T13" fmla="*/ 457 h 1171"/>
                <a:gd name="T14" fmla="*/ 181 w 645"/>
                <a:gd name="T15" fmla="*/ 445 h 1171"/>
                <a:gd name="T16" fmla="*/ 143 w 645"/>
                <a:gd name="T17" fmla="*/ 385 h 1171"/>
                <a:gd name="T18" fmla="*/ 129 w 645"/>
                <a:gd name="T19" fmla="*/ 336 h 1171"/>
                <a:gd name="T20" fmla="*/ 124 w 645"/>
                <a:gd name="T21" fmla="*/ 301 h 1171"/>
                <a:gd name="T22" fmla="*/ 139 w 645"/>
                <a:gd name="T23" fmla="*/ 327 h 1171"/>
                <a:gd name="T24" fmla="*/ 193 w 645"/>
                <a:gd name="T25" fmla="*/ 432 h 1171"/>
                <a:gd name="T26" fmla="*/ 270 w 645"/>
                <a:gd name="T27" fmla="*/ 498 h 1171"/>
                <a:gd name="T28" fmla="*/ 306 w 645"/>
                <a:gd name="T29" fmla="*/ 535 h 1171"/>
                <a:gd name="T30" fmla="*/ 296 w 645"/>
                <a:gd name="T31" fmla="*/ 481 h 1171"/>
                <a:gd name="T32" fmla="*/ 271 w 645"/>
                <a:gd name="T33" fmla="*/ 424 h 1171"/>
                <a:gd name="T34" fmla="*/ 271 w 645"/>
                <a:gd name="T35" fmla="*/ 424 h 1171"/>
                <a:gd name="T36" fmla="*/ 301 w 645"/>
                <a:gd name="T37" fmla="*/ 468 h 1171"/>
                <a:gd name="T38" fmla="*/ 313 w 645"/>
                <a:gd name="T39" fmla="*/ 502 h 1171"/>
                <a:gd name="T40" fmla="*/ 346 w 645"/>
                <a:gd name="T41" fmla="*/ 582 h 1171"/>
                <a:gd name="T42" fmla="*/ 405 w 645"/>
                <a:gd name="T43" fmla="*/ 650 h 1171"/>
                <a:gd name="T44" fmla="*/ 354 w 645"/>
                <a:gd name="T45" fmla="*/ 544 h 1171"/>
                <a:gd name="T46" fmla="*/ 333 w 645"/>
                <a:gd name="T47" fmla="*/ 435 h 1171"/>
                <a:gd name="T48" fmla="*/ 342 w 645"/>
                <a:gd name="T49" fmla="*/ 381 h 1171"/>
                <a:gd name="T50" fmla="*/ 379 w 645"/>
                <a:gd name="T51" fmla="*/ 323 h 1171"/>
                <a:gd name="T52" fmla="*/ 383 w 645"/>
                <a:gd name="T53" fmla="*/ 320 h 1171"/>
                <a:gd name="T54" fmla="*/ 379 w 645"/>
                <a:gd name="T55" fmla="*/ 323 h 1171"/>
                <a:gd name="T56" fmla="*/ 354 w 645"/>
                <a:gd name="T57" fmla="*/ 402 h 1171"/>
                <a:gd name="T58" fmla="*/ 357 w 645"/>
                <a:gd name="T59" fmla="*/ 497 h 1171"/>
                <a:gd name="T60" fmla="*/ 379 w 645"/>
                <a:gd name="T61" fmla="*/ 568 h 1171"/>
                <a:gd name="T62" fmla="*/ 413 w 645"/>
                <a:gd name="T63" fmla="*/ 633 h 1171"/>
                <a:gd name="T64" fmla="*/ 445 w 645"/>
                <a:gd name="T65" fmla="*/ 724 h 1171"/>
                <a:gd name="T66" fmla="*/ 451 w 645"/>
                <a:gd name="T67" fmla="*/ 791 h 1171"/>
                <a:gd name="T68" fmla="*/ 444 w 645"/>
                <a:gd name="T69" fmla="*/ 928 h 1171"/>
                <a:gd name="T70" fmla="*/ 445 w 645"/>
                <a:gd name="T71" fmla="*/ 936 h 1171"/>
                <a:gd name="T72" fmla="*/ 462 w 645"/>
                <a:gd name="T73" fmla="*/ 1007 h 1171"/>
                <a:gd name="T74" fmla="*/ 453 w 645"/>
                <a:gd name="T75" fmla="*/ 1079 h 1171"/>
                <a:gd name="T76" fmla="*/ 500 w 645"/>
                <a:gd name="T77" fmla="*/ 1171 h 1171"/>
                <a:gd name="T78" fmla="*/ 508 w 645"/>
                <a:gd name="T79" fmla="*/ 1166 h 1171"/>
                <a:gd name="T80" fmla="*/ 506 w 645"/>
                <a:gd name="T81" fmla="*/ 1147 h 1171"/>
                <a:gd name="T82" fmla="*/ 540 w 645"/>
                <a:gd name="T83" fmla="*/ 1030 h 1171"/>
                <a:gd name="T84" fmla="*/ 559 w 645"/>
                <a:gd name="T85" fmla="*/ 964 h 1171"/>
                <a:gd name="T86" fmla="*/ 557 w 645"/>
                <a:gd name="T87" fmla="*/ 825 h 1171"/>
                <a:gd name="T88" fmla="*/ 532 w 645"/>
                <a:gd name="T89" fmla="*/ 745 h 1171"/>
                <a:gd name="T90" fmla="*/ 528 w 645"/>
                <a:gd name="T91" fmla="*/ 702 h 1171"/>
                <a:gd name="T92" fmla="*/ 532 w 645"/>
                <a:gd name="T93" fmla="*/ 586 h 1171"/>
                <a:gd name="T94" fmla="*/ 524 w 645"/>
                <a:gd name="T95" fmla="*/ 556 h 1171"/>
                <a:gd name="T96" fmla="*/ 509 w 645"/>
                <a:gd name="T97" fmla="*/ 420 h 1171"/>
                <a:gd name="T98" fmla="*/ 511 w 645"/>
                <a:gd name="T99" fmla="*/ 398 h 1171"/>
                <a:gd name="T100" fmla="*/ 545 w 645"/>
                <a:gd name="T101" fmla="*/ 279 h 1171"/>
                <a:gd name="T102" fmla="*/ 636 w 645"/>
                <a:gd name="T103" fmla="*/ 182 h 1171"/>
                <a:gd name="T104" fmla="*/ 626 w 645"/>
                <a:gd name="T105" fmla="*/ 153 h 1171"/>
                <a:gd name="T106" fmla="*/ 527 w 645"/>
                <a:gd name="T107" fmla="*/ 112 h 1171"/>
                <a:gd name="T108" fmla="*/ 394 w 645"/>
                <a:gd name="T109" fmla="*/ 131 h 1171"/>
                <a:gd name="T110" fmla="*/ 300 w 645"/>
                <a:gd name="T111" fmla="*/ 188 h 1171"/>
                <a:gd name="T112" fmla="*/ 273 w 645"/>
                <a:gd name="T113" fmla="*/ 202 h 1171"/>
                <a:gd name="T114" fmla="*/ 259 w 645"/>
                <a:gd name="T115" fmla="*/ 153 h 1171"/>
                <a:gd name="T116" fmla="*/ 231 w 645"/>
                <a:gd name="T117" fmla="*/ 85 h 1171"/>
                <a:gd name="T118" fmla="*/ 131 w 645"/>
                <a:gd name="T119" fmla="*/ 33 h 1171"/>
                <a:gd name="T120" fmla="*/ 50 w 645"/>
                <a:gd name="T121" fmla="*/ 100 h 1171"/>
                <a:gd name="T122" fmla="*/ 9 w 645"/>
                <a:gd name="T123" fmla="*/ 200 h 1171"/>
                <a:gd name="T124" fmla="*/ 6 w 645"/>
                <a:gd name="T125" fmla="*/ 308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5" h="1171">
                  <a:moveTo>
                    <a:pt x="6" y="308"/>
                  </a:moveTo>
                  <a:cubicBezTo>
                    <a:pt x="7" y="310"/>
                    <a:pt x="8" y="313"/>
                    <a:pt x="8" y="315"/>
                  </a:cubicBezTo>
                  <a:cubicBezTo>
                    <a:pt x="15" y="343"/>
                    <a:pt x="30" y="368"/>
                    <a:pt x="55" y="387"/>
                  </a:cubicBezTo>
                  <a:cubicBezTo>
                    <a:pt x="55" y="388"/>
                    <a:pt x="56" y="389"/>
                    <a:pt x="57" y="390"/>
                  </a:cubicBezTo>
                  <a:cubicBezTo>
                    <a:pt x="57" y="390"/>
                    <a:pt x="57" y="391"/>
                    <a:pt x="57" y="391"/>
                  </a:cubicBezTo>
                  <a:cubicBezTo>
                    <a:pt x="59" y="391"/>
                    <a:pt x="59" y="391"/>
                    <a:pt x="59" y="391"/>
                  </a:cubicBezTo>
                  <a:cubicBezTo>
                    <a:pt x="62" y="394"/>
                    <a:pt x="64" y="396"/>
                    <a:pt x="67" y="399"/>
                  </a:cubicBezTo>
                  <a:cubicBezTo>
                    <a:pt x="69" y="400"/>
                    <a:pt x="70" y="401"/>
                    <a:pt x="72" y="403"/>
                  </a:cubicBezTo>
                  <a:cubicBezTo>
                    <a:pt x="72" y="403"/>
                    <a:pt x="72" y="403"/>
                    <a:pt x="72" y="403"/>
                  </a:cubicBezTo>
                  <a:cubicBezTo>
                    <a:pt x="81" y="411"/>
                    <a:pt x="92" y="419"/>
                    <a:pt x="101" y="428"/>
                  </a:cubicBezTo>
                  <a:cubicBezTo>
                    <a:pt x="112" y="438"/>
                    <a:pt x="101" y="416"/>
                    <a:pt x="99" y="413"/>
                  </a:cubicBezTo>
                  <a:cubicBezTo>
                    <a:pt x="96" y="403"/>
                    <a:pt x="92" y="394"/>
                    <a:pt x="90" y="385"/>
                  </a:cubicBezTo>
                  <a:cubicBezTo>
                    <a:pt x="89" y="382"/>
                    <a:pt x="89" y="380"/>
                    <a:pt x="89" y="377"/>
                  </a:cubicBezTo>
                  <a:cubicBezTo>
                    <a:pt x="88" y="376"/>
                    <a:pt x="88" y="374"/>
                    <a:pt x="88" y="373"/>
                  </a:cubicBezTo>
                  <a:cubicBezTo>
                    <a:pt x="88" y="370"/>
                    <a:pt x="89" y="367"/>
                    <a:pt x="90" y="362"/>
                  </a:cubicBezTo>
                  <a:cubicBezTo>
                    <a:pt x="93" y="363"/>
                    <a:pt x="95" y="366"/>
                    <a:pt x="96" y="369"/>
                  </a:cubicBezTo>
                  <a:cubicBezTo>
                    <a:pt x="97" y="371"/>
                    <a:pt x="98" y="374"/>
                    <a:pt x="99" y="376"/>
                  </a:cubicBezTo>
                  <a:cubicBezTo>
                    <a:pt x="100" y="378"/>
                    <a:pt x="100" y="379"/>
                    <a:pt x="101" y="381"/>
                  </a:cubicBezTo>
                  <a:cubicBezTo>
                    <a:pt x="110" y="403"/>
                    <a:pt x="124" y="423"/>
                    <a:pt x="141" y="440"/>
                  </a:cubicBezTo>
                  <a:cubicBezTo>
                    <a:pt x="148" y="446"/>
                    <a:pt x="155" y="451"/>
                    <a:pt x="163" y="454"/>
                  </a:cubicBezTo>
                  <a:cubicBezTo>
                    <a:pt x="165" y="455"/>
                    <a:pt x="167" y="456"/>
                    <a:pt x="169" y="457"/>
                  </a:cubicBezTo>
                  <a:cubicBezTo>
                    <a:pt x="171" y="457"/>
                    <a:pt x="172" y="457"/>
                    <a:pt x="174" y="458"/>
                  </a:cubicBezTo>
                  <a:cubicBezTo>
                    <a:pt x="178" y="459"/>
                    <a:pt x="183" y="458"/>
                    <a:pt x="190" y="458"/>
                  </a:cubicBezTo>
                  <a:cubicBezTo>
                    <a:pt x="187" y="453"/>
                    <a:pt x="184" y="448"/>
                    <a:pt x="181" y="445"/>
                  </a:cubicBezTo>
                  <a:cubicBezTo>
                    <a:pt x="180" y="443"/>
                    <a:pt x="178" y="441"/>
                    <a:pt x="177" y="440"/>
                  </a:cubicBezTo>
                  <a:cubicBezTo>
                    <a:pt x="171" y="434"/>
                    <a:pt x="166" y="429"/>
                    <a:pt x="162" y="422"/>
                  </a:cubicBezTo>
                  <a:cubicBezTo>
                    <a:pt x="156" y="409"/>
                    <a:pt x="148" y="398"/>
                    <a:pt x="143" y="385"/>
                  </a:cubicBezTo>
                  <a:cubicBezTo>
                    <a:pt x="138" y="372"/>
                    <a:pt x="134" y="358"/>
                    <a:pt x="131" y="344"/>
                  </a:cubicBezTo>
                  <a:cubicBezTo>
                    <a:pt x="131" y="343"/>
                    <a:pt x="131" y="343"/>
                    <a:pt x="130" y="342"/>
                  </a:cubicBezTo>
                  <a:cubicBezTo>
                    <a:pt x="130" y="340"/>
                    <a:pt x="130" y="338"/>
                    <a:pt x="129" y="336"/>
                  </a:cubicBezTo>
                  <a:cubicBezTo>
                    <a:pt x="129" y="333"/>
                    <a:pt x="128" y="330"/>
                    <a:pt x="128" y="327"/>
                  </a:cubicBezTo>
                  <a:cubicBezTo>
                    <a:pt x="127" y="324"/>
                    <a:pt x="126" y="320"/>
                    <a:pt x="126" y="317"/>
                  </a:cubicBezTo>
                  <a:cubicBezTo>
                    <a:pt x="125" y="311"/>
                    <a:pt x="125" y="306"/>
                    <a:pt x="124" y="301"/>
                  </a:cubicBezTo>
                  <a:cubicBezTo>
                    <a:pt x="122" y="287"/>
                    <a:pt x="121" y="272"/>
                    <a:pt x="128" y="252"/>
                  </a:cubicBezTo>
                  <a:cubicBezTo>
                    <a:pt x="129" y="266"/>
                    <a:pt x="130" y="273"/>
                    <a:pt x="131" y="281"/>
                  </a:cubicBezTo>
                  <a:cubicBezTo>
                    <a:pt x="132" y="297"/>
                    <a:pt x="135" y="312"/>
                    <a:pt x="139" y="327"/>
                  </a:cubicBezTo>
                  <a:cubicBezTo>
                    <a:pt x="140" y="333"/>
                    <a:pt x="142" y="338"/>
                    <a:pt x="144" y="343"/>
                  </a:cubicBezTo>
                  <a:cubicBezTo>
                    <a:pt x="154" y="374"/>
                    <a:pt x="169" y="402"/>
                    <a:pt x="189" y="427"/>
                  </a:cubicBezTo>
                  <a:cubicBezTo>
                    <a:pt x="191" y="429"/>
                    <a:pt x="192" y="431"/>
                    <a:pt x="193" y="432"/>
                  </a:cubicBezTo>
                  <a:cubicBezTo>
                    <a:pt x="200" y="440"/>
                    <a:pt x="207" y="448"/>
                    <a:pt x="214" y="456"/>
                  </a:cubicBezTo>
                  <a:cubicBezTo>
                    <a:pt x="224" y="467"/>
                    <a:pt x="238" y="475"/>
                    <a:pt x="250" y="483"/>
                  </a:cubicBezTo>
                  <a:cubicBezTo>
                    <a:pt x="257" y="488"/>
                    <a:pt x="263" y="493"/>
                    <a:pt x="270" y="498"/>
                  </a:cubicBezTo>
                  <a:cubicBezTo>
                    <a:pt x="271" y="500"/>
                    <a:pt x="273" y="501"/>
                    <a:pt x="274" y="503"/>
                  </a:cubicBezTo>
                  <a:cubicBezTo>
                    <a:pt x="285" y="513"/>
                    <a:pt x="295" y="525"/>
                    <a:pt x="302" y="539"/>
                  </a:cubicBezTo>
                  <a:cubicBezTo>
                    <a:pt x="304" y="537"/>
                    <a:pt x="306" y="536"/>
                    <a:pt x="306" y="535"/>
                  </a:cubicBezTo>
                  <a:cubicBezTo>
                    <a:pt x="304" y="523"/>
                    <a:pt x="303" y="511"/>
                    <a:pt x="300" y="499"/>
                  </a:cubicBezTo>
                  <a:cubicBezTo>
                    <a:pt x="299" y="495"/>
                    <a:pt x="298" y="491"/>
                    <a:pt x="297" y="487"/>
                  </a:cubicBezTo>
                  <a:cubicBezTo>
                    <a:pt x="297" y="485"/>
                    <a:pt x="296" y="483"/>
                    <a:pt x="296" y="481"/>
                  </a:cubicBezTo>
                  <a:cubicBezTo>
                    <a:pt x="295" y="479"/>
                    <a:pt x="294" y="477"/>
                    <a:pt x="294" y="474"/>
                  </a:cubicBezTo>
                  <a:cubicBezTo>
                    <a:pt x="288" y="457"/>
                    <a:pt x="281" y="441"/>
                    <a:pt x="271" y="425"/>
                  </a:cubicBezTo>
                  <a:cubicBezTo>
                    <a:pt x="271" y="425"/>
                    <a:pt x="271" y="424"/>
                    <a:pt x="271" y="424"/>
                  </a:cubicBezTo>
                  <a:cubicBezTo>
                    <a:pt x="271" y="423"/>
                    <a:pt x="271" y="422"/>
                    <a:pt x="270" y="422"/>
                  </a:cubicBezTo>
                  <a:cubicBezTo>
                    <a:pt x="271" y="422"/>
                    <a:pt x="271" y="422"/>
                    <a:pt x="271" y="423"/>
                  </a:cubicBezTo>
                  <a:cubicBezTo>
                    <a:pt x="271" y="423"/>
                    <a:pt x="271" y="424"/>
                    <a:pt x="271" y="424"/>
                  </a:cubicBezTo>
                  <a:cubicBezTo>
                    <a:pt x="271" y="424"/>
                    <a:pt x="271" y="425"/>
                    <a:pt x="271" y="425"/>
                  </a:cubicBezTo>
                  <a:cubicBezTo>
                    <a:pt x="274" y="426"/>
                    <a:pt x="278" y="427"/>
                    <a:pt x="279" y="429"/>
                  </a:cubicBezTo>
                  <a:cubicBezTo>
                    <a:pt x="289" y="440"/>
                    <a:pt x="295" y="454"/>
                    <a:pt x="301" y="468"/>
                  </a:cubicBezTo>
                  <a:cubicBezTo>
                    <a:pt x="301" y="470"/>
                    <a:pt x="302" y="472"/>
                    <a:pt x="303" y="474"/>
                  </a:cubicBezTo>
                  <a:cubicBezTo>
                    <a:pt x="305" y="480"/>
                    <a:pt x="307" y="486"/>
                    <a:pt x="309" y="492"/>
                  </a:cubicBezTo>
                  <a:cubicBezTo>
                    <a:pt x="310" y="495"/>
                    <a:pt x="311" y="499"/>
                    <a:pt x="313" y="502"/>
                  </a:cubicBezTo>
                  <a:cubicBezTo>
                    <a:pt x="314" y="507"/>
                    <a:pt x="316" y="512"/>
                    <a:pt x="318" y="516"/>
                  </a:cubicBezTo>
                  <a:cubicBezTo>
                    <a:pt x="325" y="537"/>
                    <a:pt x="333" y="557"/>
                    <a:pt x="343" y="576"/>
                  </a:cubicBezTo>
                  <a:cubicBezTo>
                    <a:pt x="344" y="578"/>
                    <a:pt x="345" y="580"/>
                    <a:pt x="346" y="582"/>
                  </a:cubicBezTo>
                  <a:cubicBezTo>
                    <a:pt x="347" y="582"/>
                    <a:pt x="347" y="582"/>
                    <a:pt x="347" y="583"/>
                  </a:cubicBezTo>
                  <a:cubicBezTo>
                    <a:pt x="361" y="606"/>
                    <a:pt x="377" y="627"/>
                    <a:pt x="396" y="645"/>
                  </a:cubicBezTo>
                  <a:cubicBezTo>
                    <a:pt x="398" y="646"/>
                    <a:pt x="400" y="647"/>
                    <a:pt x="405" y="650"/>
                  </a:cubicBezTo>
                  <a:cubicBezTo>
                    <a:pt x="402" y="639"/>
                    <a:pt x="397" y="633"/>
                    <a:pt x="393" y="626"/>
                  </a:cubicBezTo>
                  <a:cubicBezTo>
                    <a:pt x="381" y="607"/>
                    <a:pt x="371" y="586"/>
                    <a:pt x="363" y="565"/>
                  </a:cubicBezTo>
                  <a:cubicBezTo>
                    <a:pt x="360" y="558"/>
                    <a:pt x="357" y="551"/>
                    <a:pt x="354" y="544"/>
                  </a:cubicBezTo>
                  <a:cubicBezTo>
                    <a:pt x="353" y="539"/>
                    <a:pt x="351" y="534"/>
                    <a:pt x="349" y="529"/>
                  </a:cubicBezTo>
                  <a:cubicBezTo>
                    <a:pt x="339" y="502"/>
                    <a:pt x="334" y="473"/>
                    <a:pt x="333" y="444"/>
                  </a:cubicBezTo>
                  <a:cubicBezTo>
                    <a:pt x="333" y="441"/>
                    <a:pt x="333" y="438"/>
                    <a:pt x="333" y="435"/>
                  </a:cubicBezTo>
                  <a:cubicBezTo>
                    <a:pt x="333" y="435"/>
                    <a:pt x="333" y="435"/>
                    <a:pt x="333" y="435"/>
                  </a:cubicBezTo>
                  <a:cubicBezTo>
                    <a:pt x="333" y="419"/>
                    <a:pt x="336" y="403"/>
                    <a:pt x="340" y="388"/>
                  </a:cubicBezTo>
                  <a:cubicBezTo>
                    <a:pt x="341" y="386"/>
                    <a:pt x="342" y="384"/>
                    <a:pt x="342" y="381"/>
                  </a:cubicBezTo>
                  <a:cubicBezTo>
                    <a:pt x="347" y="366"/>
                    <a:pt x="354" y="352"/>
                    <a:pt x="362" y="339"/>
                  </a:cubicBezTo>
                  <a:cubicBezTo>
                    <a:pt x="366" y="332"/>
                    <a:pt x="370" y="325"/>
                    <a:pt x="379" y="323"/>
                  </a:cubicBezTo>
                  <a:cubicBezTo>
                    <a:pt x="379" y="323"/>
                    <a:pt x="379" y="323"/>
                    <a:pt x="379" y="323"/>
                  </a:cubicBezTo>
                  <a:cubicBezTo>
                    <a:pt x="379" y="322"/>
                    <a:pt x="380" y="322"/>
                    <a:pt x="380" y="322"/>
                  </a:cubicBezTo>
                  <a:cubicBezTo>
                    <a:pt x="381" y="321"/>
                    <a:pt x="381" y="319"/>
                    <a:pt x="382" y="318"/>
                  </a:cubicBezTo>
                  <a:cubicBezTo>
                    <a:pt x="382" y="319"/>
                    <a:pt x="383" y="319"/>
                    <a:pt x="383" y="320"/>
                  </a:cubicBezTo>
                  <a:cubicBezTo>
                    <a:pt x="382" y="320"/>
                    <a:pt x="381" y="321"/>
                    <a:pt x="380" y="322"/>
                  </a:cubicBezTo>
                  <a:cubicBezTo>
                    <a:pt x="380" y="322"/>
                    <a:pt x="380" y="323"/>
                    <a:pt x="380" y="323"/>
                  </a:cubicBezTo>
                  <a:cubicBezTo>
                    <a:pt x="379" y="323"/>
                    <a:pt x="379" y="323"/>
                    <a:pt x="379" y="323"/>
                  </a:cubicBezTo>
                  <a:cubicBezTo>
                    <a:pt x="379" y="326"/>
                    <a:pt x="379" y="330"/>
                    <a:pt x="378" y="332"/>
                  </a:cubicBezTo>
                  <a:cubicBezTo>
                    <a:pt x="367" y="352"/>
                    <a:pt x="360" y="373"/>
                    <a:pt x="356" y="395"/>
                  </a:cubicBezTo>
                  <a:cubicBezTo>
                    <a:pt x="355" y="397"/>
                    <a:pt x="355" y="400"/>
                    <a:pt x="354" y="402"/>
                  </a:cubicBezTo>
                  <a:cubicBezTo>
                    <a:pt x="353" y="407"/>
                    <a:pt x="353" y="411"/>
                    <a:pt x="353" y="416"/>
                  </a:cubicBezTo>
                  <a:cubicBezTo>
                    <a:pt x="352" y="419"/>
                    <a:pt x="352" y="422"/>
                    <a:pt x="352" y="425"/>
                  </a:cubicBezTo>
                  <a:cubicBezTo>
                    <a:pt x="351" y="449"/>
                    <a:pt x="353" y="472"/>
                    <a:pt x="357" y="497"/>
                  </a:cubicBezTo>
                  <a:cubicBezTo>
                    <a:pt x="361" y="514"/>
                    <a:pt x="365" y="532"/>
                    <a:pt x="371" y="548"/>
                  </a:cubicBezTo>
                  <a:cubicBezTo>
                    <a:pt x="372" y="550"/>
                    <a:pt x="373" y="553"/>
                    <a:pt x="374" y="555"/>
                  </a:cubicBezTo>
                  <a:cubicBezTo>
                    <a:pt x="375" y="559"/>
                    <a:pt x="377" y="564"/>
                    <a:pt x="379" y="568"/>
                  </a:cubicBezTo>
                  <a:cubicBezTo>
                    <a:pt x="381" y="574"/>
                    <a:pt x="384" y="580"/>
                    <a:pt x="387" y="585"/>
                  </a:cubicBezTo>
                  <a:cubicBezTo>
                    <a:pt x="390" y="591"/>
                    <a:pt x="393" y="596"/>
                    <a:pt x="396" y="601"/>
                  </a:cubicBezTo>
                  <a:cubicBezTo>
                    <a:pt x="402" y="612"/>
                    <a:pt x="407" y="623"/>
                    <a:pt x="413" y="633"/>
                  </a:cubicBezTo>
                  <a:cubicBezTo>
                    <a:pt x="416" y="638"/>
                    <a:pt x="419" y="644"/>
                    <a:pt x="421" y="649"/>
                  </a:cubicBezTo>
                  <a:cubicBezTo>
                    <a:pt x="422" y="651"/>
                    <a:pt x="423" y="653"/>
                    <a:pt x="424" y="655"/>
                  </a:cubicBezTo>
                  <a:cubicBezTo>
                    <a:pt x="434" y="677"/>
                    <a:pt x="440" y="701"/>
                    <a:pt x="445" y="724"/>
                  </a:cubicBezTo>
                  <a:cubicBezTo>
                    <a:pt x="449" y="739"/>
                    <a:pt x="451" y="755"/>
                    <a:pt x="451" y="770"/>
                  </a:cubicBezTo>
                  <a:cubicBezTo>
                    <a:pt x="451" y="773"/>
                    <a:pt x="451" y="776"/>
                    <a:pt x="451" y="779"/>
                  </a:cubicBezTo>
                  <a:cubicBezTo>
                    <a:pt x="451" y="783"/>
                    <a:pt x="451" y="787"/>
                    <a:pt x="451" y="791"/>
                  </a:cubicBezTo>
                  <a:cubicBezTo>
                    <a:pt x="451" y="794"/>
                    <a:pt x="451" y="796"/>
                    <a:pt x="450" y="799"/>
                  </a:cubicBezTo>
                  <a:cubicBezTo>
                    <a:pt x="449" y="809"/>
                    <a:pt x="448" y="818"/>
                    <a:pt x="446" y="827"/>
                  </a:cubicBezTo>
                  <a:cubicBezTo>
                    <a:pt x="439" y="860"/>
                    <a:pt x="441" y="894"/>
                    <a:pt x="444" y="928"/>
                  </a:cubicBezTo>
                  <a:cubicBezTo>
                    <a:pt x="444" y="928"/>
                    <a:pt x="444" y="928"/>
                    <a:pt x="444" y="928"/>
                  </a:cubicBezTo>
                  <a:cubicBezTo>
                    <a:pt x="445" y="930"/>
                    <a:pt x="445" y="933"/>
                    <a:pt x="445" y="936"/>
                  </a:cubicBezTo>
                  <a:cubicBezTo>
                    <a:pt x="445" y="936"/>
                    <a:pt x="445" y="936"/>
                    <a:pt x="445" y="936"/>
                  </a:cubicBezTo>
                  <a:cubicBezTo>
                    <a:pt x="446" y="940"/>
                    <a:pt x="447" y="944"/>
                    <a:pt x="448" y="947"/>
                  </a:cubicBezTo>
                  <a:cubicBezTo>
                    <a:pt x="451" y="960"/>
                    <a:pt x="457" y="972"/>
                    <a:pt x="468" y="983"/>
                  </a:cubicBezTo>
                  <a:cubicBezTo>
                    <a:pt x="466" y="991"/>
                    <a:pt x="464" y="999"/>
                    <a:pt x="462" y="1007"/>
                  </a:cubicBezTo>
                  <a:cubicBezTo>
                    <a:pt x="456" y="1027"/>
                    <a:pt x="452" y="1047"/>
                    <a:pt x="452" y="1068"/>
                  </a:cubicBezTo>
                  <a:cubicBezTo>
                    <a:pt x="452" y="1069"/>
                    <a:pt x="452" y="1069"/>
                    <a:pt x="452" y="1070"/>
                  </a:cubicBezTo>
                  <a:cubicBezTo>
                    <a:pt x="452" y="1073"/>
                    <a:pt x="453" y="1076"/>
                    <a:pt x="453" y="1079"/>
                  </a:cubicBezTo>
                  <a:cubicBezTo>
                    <a:pt x="453" y="1085"/>
                    <a:pt x="454" y="1091"/>
                    <a:pt x="456" y="1097"/>
                  </a:cubicBezTo>
                  <a:cubicBezTo>
                    <a:pt x="456" y="1101"/>
                    <a:pt x="458" y="1105"/>
                    <a:pt x="459" y="1109"/>
                  </a:cubicBezTo>
                  <a:cubicBezTo>
                    <a:pt x="466" y="1133"/>
                    <a:pt x="480" y="1153"/>
                    <a:pt x="500" y="1171"/>
                  </a:cubicBezTo>
                  <a:cubicBezTo>
                    <a:pt x="500" y="1171"/>
                    <a:pt x="501" y="1171"/>
                    <a:pt x="502" y="1171"/>
                  </a:cubicBezTo>
                  <a:cubicBezTo>
                    <a:pt x="503" y="1171"/>
                    <a:pt x="503" y="1171"/>
                    <a:pt x="504" y="1171"/>
                  </a:cubicBezTo>
                  <a:cubicBezTo>
                    <a:pt x="506" y="1170"/>
                    <a:pt x="507" y="1168"/>
                    <a:pt x="508" y="1166"/>
                  </a:cubicBezTo>
                  <a:cubicBezTo>
                    <a:pt x="508" y="1163"/>
                    <a:pt x="507" y="1160"/>
                    <a:pt x="507" y="1157"/>
                  </a:cubicBezTo>
                  <a:cubicBezTo>
                    <a:pt x="507" y="1157"/>
                    <a:pt x="507" y="1157"/>
                    <a:pt x="507" y="1157"/>
                  </a:cubicBezTo>
                  <a:cubicBezTo>
                    <a:pt x="507" y="1154"/>
                    <a:pt x="506" y="1151"/>
                    <a:pt x="506" y="1147"/>
                  </a:cubicBezTo>
                  <a:cubicBezTo>
                    <a:pt x="506" y="1126"/>
                    <a:pt x="510" y="1106"/>
                    <a:pt x="517" y="1087"/>
                  </a:cubicBezTo>
                  <a:cubicBezTo>
                    <a:pt x="523" y="1070"/>
                    <a:pt x="530" y="1053"/>
                    <a:pt x="537" y="1036"/>
                  </a:cubicBezTo>
                  <a:cubicBezTo>
                    <a:pt x="538" y="1034"/>
                    <a:pt x="539" y="1032"/>
                    <a:pt x="540" y="1030"/>
                  </a:cubicBezTo>
                  <a:cubicBezTo>
                    <a:pt x="540" y="1030"/>
                    <a:pt x="540" y="1030"/>
                    <a:pt x="540" y="1030"/>
                  </a:cubicBezTo>
                  <a:cubicBezTo>
                    <a:pt x="547" y="1012"/>
                    <a:pt x="553" y="994"/>
                    <a:pt x="557" y="976"/>
                  </a:cubicBezTo>
                  <a:cubicBezTo>
                    <a:pt x="558" y="972"/>
                    <a:pt x="559" y="968"/>
                    <a:pt x="559" y="964"/>
                  </a:cubicBezTo>
                  <a:cubicBezTo>
                    <a:pt x="562" y="947"/>
                    <a:pt x="564" y="930"/>
                    <a:pt x="565" y="913"/>
                  </a:cubicBezTo>
                  <a:cubicBezTo>
                    <a:pt x="565" y="910"/>
                    <a:pt x="565" y="907"/>
                    <a:pt x="565" y="904"/>
                  </a:cubicBezTo>
                  <a:cubicBezTo>
                    <a:pt x="566" y="878"/>
                    <a:pt x="563" y="851"/>
                    <a:pt x="557" y="825"/>
                  </a:cubicBezTo>
                  <a:cubicBezTo>
                    <a:pt x="557" y="822"/>
                    <a:pt x="556" y="819"/>
                    <a:pt x="555" y="817"/>
                  </a:cubicBezTo>
                  <a:cubicBezTo>
                    <a:pt x="553" y="806"/>
                    <a:pt x="550" y="795"/>
                    <a:pt x="547" y="785"/>
                  </a:cubicBezTo>
                  <a:cubicBezTo>
                    <a:pt x="542" y="771"/>
                    <a:pt x="537" y="758"/>
                    <a:pt x="532" y="745"/>
                  </a:cubicBezTo>
                  <a:cubicBezTo>
                    <a:pt x="530" y="738"/>
                    <a:pt x="528" y="732"/>
                    <a:pt x="527" y="725"/>
                  </a:cubicBezTo>
                  <a:cubicBezTo>
                    <a:pt x="527" y="722"/>
                    <a:pt x="527" y="718"/>
                    <a:pt x="527" y="715"/>
                  </a:cubicBezTo>
                  <a:cubicBezTo>
                    <a:pt x="527" y="711"/>
                    <a:pt x="527" y="707"/>
                    <a:pt x="528" y="702"/>
                  </a:cubicBezTo>
                  <a:cubicBezTo>
                    <a:pt x="529" y="700"/>
                    <a:pt x="530" y="698"/>
                    <a:pt x="530" y="695"/>
                  </a:cubicBezTo>
                  <a:cubicBezTo>
                    <a:pt x="531" y="693"/>
                    <a:pt x="532" y="691"/>
                    <a:pt x="532" y="690"/>
                  </a:cubicBezTo>
                  <a:cubicBezTo>
                    <a:pt x="542" y="656"/>
                    <a:pt x="543" y="620"/>
                    <a:pt x="532" y="586"/>
                  </a:cubicBezTo>
                  <a:cubicBezTo>
                    <a:pt x="531" y="583"/>
                    <a:pt x="531" y="580"/>
                    <a:pt x="530" y="577"/>
                  </a:cubicBezTo>
                  <a:cubicBezTo>
                    <a:pt x="529" y="572"/>
                    <a:pt x="527" y="568"/>
                    <a:pt x="526" y="564"/>
                  </a:cubicBezTo>
                  <a:cubicBezTo>
                    <a:pt x="526" y="561"/>
                    <a:pt x="525" y="558"/>
                    <a:pt x="524" y="556"/>
                  </a:cubicBezTo>
                  <a:cubicBezTo>
                    <a:pt x="524" y="553"/>
                    <a:pt x="523" y="551"/>
                    <a:pt x="523" y="548"/>
                  </a:cubicBezTo>
                  <a:cubicBezTo>
                    <a:pt x="517" y="522"/>
                    <a:pt x="514" y="495"/>
                    <a:pt x="511" y="468"/>
                  </a:cubicBezTo>
                  <a:cubicBezTo>
                    <a:pt x="509" y="451"/>
                    <a:pt x="509" y="435"/>
                    <a:pt x="509" y="420"/>
                  </a:cubicBezTo>
                  <a:cubicBezTo>
                    <a:pt x="509" y="416"/>
                    <a:pt x="510" y="413"/>
                    <a:pt x="510" y="410"/>
                  </a:cubicBezTo>
                  <a:cubicBezTo>
                    <a:pt x="510" y="409"/>
                    <a:pt x="510" y="408"/>
                    <a:pt x="510" y="406"/>
                  </a:cubicBezTo>
                  <a:cubicBezTo>
                    <a:pt x="510" y="404"/>
                    <a:pt x="510" y="401"/>
                    <a:pt x="511" y="398"/>
                  </a:cubicBezTo>
                  <a:cubicBezTo>
                    <a:pt x="515" y="359"/>
                    <a:pt x="525" y="322"/>
                    <a:pt x="542" y="287"/>
                  </a:cubicBezTo>
                  <a:cubicBezTo>
                    <a:pt x="543" y="285"/>
                    <a:pt x="544" y="283"/>
                    <a:pt x="545" y="281"/>
                  </a:cubicBezTo>
                  <a:cubicBezTo>
                    <a:pt x="545" y="280"/>
                    <a:pt x="545" y="279"/>
                    <a:pt x="545" y="279"/>
                  </a:cubicBezTo>
                  <a:cubicBezTo>
                    <a:pt x="561" y="247"/>
                    <a:pt x="580" y="221"/>
                    <a:pt x="606" y="200"/>
                  </a:cubicBezTo>
                  <a:cubicBezTo>
                    <a:pt x="608" y="199"/>
                    <a:pt x="610" y="198"/>
                    <a:pt x="611" y="197"/>
                  </a:cubicBezTo>
                  <a:cubicBezTo>
                    <a:pt x="619" y="191"/>
                    <a:pt x="627" y="186"/>
                    <a:pt x="636" y="182"/>
                  </a:cubicBezTo>
                  <a:cubicBezTo>
                    <a:pt x="639" y="180"/>
                    <a:pt x="642" y="178"/>
                    <a:pt x="644" y="176"/>
                  </a:cubicBezTo>
                  <a:cubicBezTo>
                    <a:pt x="645" y="175"/>
                    <a:pt x="645" y="174"/>
                    <a:pt x="645" y="172"/>
                  </a:cubicBezTo>
                  <a:cubicBezTo>
                    <a:pt x="641" y="164"/>
                    <a:pt x="634" y="158"/>
                    <a:pt x="626" y="153"/>
                  </a:cubicBezTo>
                  <a:cubicBezTo>
                    <a:pt x="625" y="152"/>
                    <a:pt x="624" y="151"/>
                    <a:pt x="623" y="150"/>
                  </a:cubicBezTo>
                  <a:cubicBezTo>
                    <a:pt x="622" y="150"/>
                    <a:pt x="621" y="150"/>
                    <a:pt x="620" y="149"/>
                  </a:cubicBezTo>
                  <a:cubicBezTo>
                    <a:pt x="590" y="131"/>
                    <a:pt x="559" y="117"/>
                    <a:pt x="527" y="112"/>
                  </a:cubicBezTo>
                  <a:cubicBezTo>
                    <a:pt x="521" y="111"/>
                    <a:pt x="514" y="110"/>
                    <a:pt x="508" y="110"/>
                  </a:cubicBezTo>
                  <a:cubicBezTo>
                    <a:pt x="495" y="109"/>
                    <a:pt x="482" y="110"/>
                    <a:pt x="469" y="112"/>
                  </a:cubicBezTo>
                  <a:cubicBezTo>
                    <a:pt x="443" y="115"/>
                    <a:pt x="418" y="121"/>
                    <a:pt x="394" y="131"/>
                  </a:cubicBezTo>
                  <a:cubicBezTo>
                    <a:pt x="391" y="131"/>
                    <a:pt x="389" y="132"/>
                    <a:pt x="387" y="133"/>
                  </a:cubicBezTo>
                  <a:cubicBezTo>
                    <a:pt x="368" y="141"/>
                    <a:pt x="350" y="150"/>
                    <a:pt x="332" y="162"/>
                  </a:cubicBezTo>
                  <a:cubicBezTo>
                    <a:pt x="320" y="170"/>
                    <a:pt x="310" y="179"/>
                    <a:pt x="300" y="188"/>
                  </a:cubicBezTo>
                  <a:cubicBezTo>
                    <a:pt x="299" y="190"/>
                    <a:pt x="297" y="192"/>
                    <a:pt x="296" y="193"/>
                  </a:cubicBezTo>
                  <a:cubicBezTo>
                    <a:pt x="289" y="201"/>
                    <a:pt x="283" y="209"/>
                    <a:pt x="277" y="218"/>
                  </a:cubicBezTo>
                  <a:cubicBezTo>
                    <a:pt x="276" y="213"/>
                    <a:pt x="275" y="207"/>
                    <a:pt x="273" y="202"/>
                  </a:cubicBezTo>
                  <a:cubicBezTo>
                    <a:pt x="273" y="200"/>
                    <a:pt x="272" y="197"/>
                    <a:pt x="272" y="195"/>
                  </a:cubicBezTo>
                  <a:cubicBezTo>
                    <a:pt x="269" y="183"/>
                    <a:pt x="265" y="171"/>
                    <a:pt x="261" y="158"/>
                  </a:cubicBezTo>
                  <a:cubicBezTo>
                    <a:pt x="260" y="157"/>
                    <a:pt x="259" y="155"/>
                    <a:pt x="259" y="153"/>
                  </a:cubicBezTo>
                  <a:cubicBezTo>
                    <a:pt x="258" y="150"/>
                    <a:pt x="256" y="147"/>
                    <a:pt x="255" y="143"/>
                  </a:cubicBezTo>
                  <a:cubicBezTo>
                    <a:pt x="247" y="124"/>
                    <a:pt x="239" y="108"/>
                    <a:pt x="233" y="92"/>
                  </a:cubicBezTo>
                  <a:cubicBezTo>
                    <a:pt x="232" y="89"/>
                    <a:pt x="232" y="87"/>
                    <a:pt x="231" y="85"/>
                  </a:cubicBezTo>
                  <a:cubicBezTo>
                    <a:pt x="223" y="59"/>
                    <a:pt x="222" y="33"/>
                    <a:pt x="238" y="0"/>
                  </a:cubicBezTo>
                  <a:cubicBezTo>
                    <a:pt x="210" y="13"/>
                    <a:pt x="177" y="18"/>
                    <a:pt x="146" y="28"/>
                  </a:cubicBezTo>
                  <a:cubicBezTo>
                    <a:pt x="141" y="29"/>
                    <a:pt x="136" y="31"/>
                    <a:pt x="131" y="33"/>
                  </a:cubicBezTo>
                  <a:cubicBezTo>
                    <a:pt x="121" y="37"/>
                    <a:pt x="110" y="42"/>
                    <a:pt x="101" y="48"/>
                  </a:cubicBezTo>
                  <a:cubicBezTo>
                    <a:pt x="83" y="60"/>
                    <a:pt x="67" y="76"/>
                    <a:pt x="54" y="94"/>
                  </a:cubicBezTo>
                  <a:cubicBezTo>
                    <a:pt x="53" y="96"/>
                    <a:pt x="52" y="98"/>
                    <a:pt x="50" y="100"/>
                  </a:cubicBezTo>
                  <a:cubicBezTo>
                    <a:pt x="44" y="110"/>
                    <a:pt x="38" y="120"/>
                    <a:pt x="33" y="131"/>
                  </a:cubicBezTo>
                  <a:cubicBezTo>
                    <a:pt x="30" y="136"/>
                    <a:pt x="28" y="142"/>
                    <a:pt x="26" y="147"/>
                  </a:cubicBezTo>
                  <a:cubicBezTo>
                    <a:pt x="18" y="165"/>
                    <a:pt x="13" y="183"/>
                    <a:pt x="9" y="200"/>
                  </a:cubicBezTo>
                  <a:cubicBezTo>
                    <a:pt x="9" y="200"/>
                    <a:pt x="9" y="200"/>
                    <a:pt x="9" y="200"/>
                  </a:cubicBezTo>
                  <a:cubicBezTo>
                    <a:pt x="9" y="203"/>
                    <a:pt x="8" y="206"/>
                    <a:pt x="8" y="208"/>
                  </a:cubicBezTo>
                  <a:cubicBezTo>
                    <a:pt x="2" y="241"/>
                    <a:pt x="0" y="276"/>
                    <a:pt x="6"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3" name="Freeform 7"/>
            <p:cNvSpPr>
              <a:spLocks noEditPoints="1"/>
            </p:cNvSpPr>
            <p:nvPr>
              <p:custDataLst>
                <p:tags r:id="rId4"/>
              </p:custDataLst>
            </p:nvPr>
          </p:nvSpPr>
          <p:spPr bwMode="auto">
            <a:xfrm>
              <a:off x="6989763" y="3779838"/>
              <a:ext cx="2455863" cy="3567113"/>
            </a:xfrm>
            <a:custGeom>
              <a:avLst/>
              <a:gdLst>
                <a:gd name="T0" fmla="*/ 651 w 654"/>
                <a:gd name="T1" fmla="*/ 78 h 950"/>
                <a:gd name="T2" fmla="*/ 639 w 654"/>
                <a:gd name="T3" fmla="*/ 14 h 950"/>
                <a:gd name="T4" fmla="*/ 541 w 654"/>
                <a:gd name="T5" fmla="*/ 74 h 950"/>
                <a:gd name="T6" fmla="*/ 434 w 654"/>
                <a:gd name="T7" fmla="*/ 91 h 950"/>
                <a:gd name="T8" fmla="*/ 339 w 654"/>
                <a:gd name="T9" fmla="*/ 134 h 950"/>
                <a:gd name="T10" fmla="*/ 315 w 654"/>
                <a:gd name="T11" fmla="*/ 113 h 950"/>
                <a:gd name="T12" fmla="*/ 259 w 654"/>
                <a:gd name="T13" fmla="*/ 172 h 950"/>
                <a:gd name="T14" fmla="*/ 219 w 654"/>
                <a:gd name="T15" fmla="*/ 260 h 950"/>
                <a:gd name="T16" fmla="*/ 204 w 654"/>
                <a:gd name="T17" fmla="*/ 409 h 950"/>
                <a:gd name="T18" fmla="*/ 200 w 654"/>
                <a:gd name="T19" fmla="*/ 533 h 950"/>
                <a:gd name="T20" fmla="*/ 198 w 654"/>
                <a:gd name="T21" fmla="*/ 538 h 950"/>
                <a:gd name="T22" fmla="*/ 184 w 654"/>
                <a:gd name="T23" fmla="*/ 467 h 950"/>
                <a:gd name="T24" fmla="*/ 178 w 654"/>
                <a:gd name="T25" fmla="*/ 370 h 950"/>
                <a:gd name="T26" fmla="*/ 182 w 654"/>
                <a:gd name="T27" fmla="*/ 281 h 950"/>
                <a:gd name="T28" fmla="*/ 229 w 654"/>
                <a:gd name="T29" fmla="*/ 132 h 950"/>
                <a:gd name="T30" fmla="*/ 163 w 654"/>
                <a:gd name="T31" fmla="*/ 204 h 950"/>
                <a:gd name="T32" fmla="*/ 138 w 654"/>
                <a:gd name="T33" fmla="*/ 183 h 950"/>
                <a:gd name="T34" fmla="*/ 112 w 654"/>
                <a:gd name="T35" fmla="*/ 49 h 950"/>
                <a:gd name="T36" fmla="*/ 70 w 654"/>
                <a:gd name="T37" fmla="*/ 45 h 950"/>
                <a:gd name="T38" fmla="*/ 5 w 654"/>
                <a:gd name="T39" fmla="*/ 93 h 950"/>
                <a:gd name="T40" fmla="*/ 31 w 654"/>
                <a:gd name="T41" fmla="*/ 174 h 950"/>
                <a:gd name="T42" fmla="*/ 99 w 654"/>
                <a:gd name="T43" fmla="*/ 282 h 950"/>
                <a:gd name="T44" fmla="*/ 118 w 654"/>
                <a:gd name="T45" fmla="*/ 353 h 950"/>
                <a:gd name="T46" fmla="*/ 147 w 654"/>
                <a:gd name="T47" fmla="*/ 480 h 950"/>
                <a:gd name="T48" fmla="*/ 169 w 654"/>
                <a:gd name="T49" fmla="*/ 605 h 950"/>
                <a:gd name="T50" fmla="*/ 164 w 654"/>
                <a:gd name="T51" fmla="*/ 751 h 950"/>
                <a:gd name="T52" fmla="*/ 122 w 654"/>
                <a:gd name="T53" fmla="*/ 909 h 950"/>
                <a:gd name="T54" fmla="*/ 116 w 654"/>
                <a:gd name="T55" fmla="*/ 949 h 950"/>
                <a:gd name="T56" fmla="*/ 144 w 654"/>
                <a:gd name="T57" fmla="*/ 932 h 950"/>
                <a:gd name="T58" fmla="*/ 191 w 654"/>
                <a:gd name="T59" fmla="*/ 854 h 950"/>
                <a:gd name="T60" fmla="*/ 213 w 654"/>
                <a:gd name="T61" fmla="*/ 711 h 950"/>
                <a:gd name="T62" fmla="*/ 230 w 654"/>
                <a:gd name="T63" fmla="*/ 572 h 950"/>
                <a:gd name="T64" fmla="*/ 346 w 654"/>
                <a:gd name="T65" fmla="*/ 528 h 950"/>
                <a:gd name="T66" fmla="*/ 437 w 654"/>
                <a:gd name="T67" fmla="*/ 497 h 950"/>
                <a:gd name="T68" fmla="*/ 533 w 654"/>
                <a:gd name="T69" fmla="*/ 422 h 950"/>
                <a:gd name="T70" fmla="*/ 598 w 654"/>
                <a:gd name="T71" fmla="*/ 320 h 950"/>
                <a:gd name="T72" fmla="*/ 557 w 654"/>
                <a:gd name="T73" fmla="*/ 295 h 950"/>
                <a:gd name="T74" fmla="*/ 554 w 654"/>
                <a:gd name="T75" fmla="*/ 283 h 950"/>
                <a:gd name="T76" fmla="*/ 638 w 654"/>
                <a:gd name="T77" fmla="*/ 134 h 950"/>
                <a:gd name="T78" fmla="*/ 533 w 654"/>
                <a:gd name="T79" fmla="*/ 206 h 950"/>
                <a:gd name="T80" fmla="*/ 397 w 654"/>
                <a:gd name="T81" fmla="*/ 277 h 950"/>
                <a:gd name="T82" fmla="*/ 315 w 654"/>
                <a:gd name="T83" fmla="*/ 355 h 950"/>
                <a:gd name="T84" fmla="*/ 260 w 654"/>
                <a:gd name="T85" fmla="*/ 452 h 950"/>
                <a:gd name="T86" fmla="*/ 247 w 654"/>
                <a:gd name="T87" fmla="*/ 452 h 950"/>
                <a:gd name="T88" fmla="*/ 303 w 654"/>
                <a:gd name="T89" fmla="*/ 334 h 950"/>
                <a:gd name="T90" fmla="*/ 378 w 654"/>
                <a:gd name="T91" fmla="*/ 258 h 950"/>
                <a:gd name="T92" fmla="*/ 523 w 654"/>
                <a:gd name="T93" fmla="*/ 188 h 950"/>
                <a:gd name="T94" fmla="*/ 580 w 654"/>
                <a:gd name="T95" fmla="*/ 1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4" h="950">
                  <a:moveTo>
                    <a:pt x="638" y="134"/>
                  </a:moveTo>
                  <a:cubicBezTo>
                    <a:pt x="639" y="131"/>
                    <a:pt x="640" y="129"/>
                    <a:pt x="641" y="126"/>
                  </a:cubicBezTo>
                  <a:cubicBezTo>
                    <a:pt x="645" y="113"/>
                    <a:pt x="648" y="99"/>
                    <a:pt x="650" y="86"/>
                  </a:cubicBezTo>
                  <a:cubicBezTo>
                    <a:pt x="650" y="83"/>
                    <a:pt x="651" y="80"/>
                    <a:pt x="651" y="78"/>
                  </a:cubicBezTo>
                  <a:cubicBezTo>
                    <a:pt x="654" y="56"/>
                    <a:pt x="654" y="34"/>
                    <a:pt x="652" y="11"/>
                  </a:cubicBezTo>
                  <a:cubicBezTo>
                    <a:pt x="652" y="10"/>
                    <a:pt x="651" y="8"/>
                    <a:pt x="649" y="5"/>
                  </a:cubicBezTo>
                  <a:cubicBezTo>
                    <a:pt x="647" y="7"/>
                    <a:pt x="644" y="9"/>
                    <a:pt x="642" y="11"/>
                  </a:cubicBezTo>
                  <a:cubicBezTo>
                    <a:pt x="641" y="12"/>
                    <a:pt x="640" y="13"/>
                    <a:pt x="639" y="14"/>
                  </a:cubicBezTo>
                  <a:cubicBezTo>
                    <a:pt x="629" y="24"/>
                    <a:pt x="620" y="32"/>
                    <a:pt x="612" y="39"/>
                  </a:cubicBezTo>
                  <a:cubicBezTo>
                    <a:pt x="610" y="40"/>
                    <a:pt x="609" y="41"/>
                    <a:pt x="607" y="43"/>
                  </a:cubicBezTo>
                  <a:cubicBezTo>
                    <a:pt x="588" y="58"/>
                    <a:pt x="573" y="66"/>
                    <a:pt x="553" y="71"/>
                  </a:cubicBezTo>
                  <a:cubicBezTo>
                    <a:pt x="549" y="72"/>
                    <a:pt x="545" y="73"/>
                    <a:pt x="541" y="74"/>
                  </a:cubicBezTo>
                  <a:cubicBezTo>
                    <a:pt x="530" y="77"/>
                    <a:pt x="518" y="79"/>
                    <a:pt x="503" y="81"/>
                  </a:cubicBezTo>
                  <a:cubicBezTo>
                    <a:pt x="503" y="81"/>
                    <a:pt x="503" y="81"/>
                    <a:pt x="503" y="81"/>
                  </a:cubicBezTo>
                  <a:cubicBezTo>
                    <a:pt x="500" y="81"/>
                    <a:pt x="498" y="82"/>
                    <a:pt x="495" y="82"/>
                  </a:cubicBezTo>
                  <a:cubicBezTo>
                    <a:pt x="475" y="85"/>
                    <a:pt x="454" y="88"/>
                    <a:pt x="434" y="91"/>
                  </a:cubicBezTo>
                  <a:cubicBezTo>
                    <a:pt x="415" y="94"/>
                    <a:pt x="397" y="100"/>
                    <a:pt x="380" y="109"/>
                  </a:cubicBezTo>
                  <a:cubicBezTo>
                    <a:pt x="378" y="110"/>
                    <a:pt x="376" y="111"/>
                    <a:pt x="374" y="112"/>
                  </a:cubicBezTo>
                  <a:cubicBezTo>
                    <a:pt x="371" y="114"/>
                    <a:pt x="368" y="116"/>
                    <a:pt x="365" y="118"/>
                  </a:cubicBezTo>
                  <a:cubicBezTo>
                    <a:pt x="356" y="123"/>
                    <a:pt x="348" y="129"/>
                    <a:pt x="339" y="134"/>
                  </a:cubicBezTo>
                  <a:cubicBezTo>
                    <a:pt x="331" y="139"/>
                    <a:pt x="323" y="144"/>
                    <a:pt x="315" y="149"/>
                  </a:cubicBezTo>
                  <a:cubicBezTo>
                    <a:pt x="314" y="150"/>
                    <a:pt x="313" y="150"/>
                    <a:pt x="312" y="151"/>
                  </a:cubicBezTo>
                  <a:cubicBezTo>
                    <a:pt x="314" y="138"/>
                    <a:pt x="315" y="128"/>
                    <a:pt x="317" y="113"/>
                  </a:cubicBezTo>
                  <a:cubicBezTo>
                    <a:pt x="315" y="113"/>
                    <a:pt x="315" y="113"/>
                    <a:pt x="315" y="113"/>
                  </a:cubicBezTo>
                  <a:cubicBezTo>
                    <a:pt x="307" y="118"/>
                    <a:pt x="302" y="122"/>
                    <a:pt x="297" y="126"/>
                  </a:cubicBezTo>
                  <a:cubicBezTo>
                    <a:pt x="289" y="135"/>
                    <a:pt x="280" y="144"/>
                    <a:pt x="273" y="153"/>
                  </a:cubicBezTo>
                  <a:cubicBezTo>
                    <a:pt x="271" y="155"/>
                    <a:pt x="270" y="157"/>
                    <a:pt x="268" y="159"/>
                  </a:cubicBezTo>
                  <a:cubicBezTo>
                    <a:pt x="265" y="163"/>
                    <a:pt x="262" y="167"/>
                    <a:pt x="259" y="172"/>
                  </a:cubicBezTo>
                  <a:cubicBezTo>
                    <a:pt x="246" y="192"/>
                    <a:pt x="235" y="214"/>
                    <a:pt x="226" y="237"/>
                  </a:cubicBezTo>
                  <a:cubicBezTo>
                    <a:pt x="224" y="241"/>
                    <a:pt x="223" y="246"/>
                    <a:pt x="221" y="251"/>
                  </a:cubicBezTo>
                  <a:cubicBezTo>
                    <a:pt x="221" y="251"/>
                    <a:pt x="221" y="252"/>
                    <a:pt x="221" y="252"/>
                  </a:cubicBezTo>
                  <a:cubicBezTo>
                    <a:pt x="220" y="255"/>
                    <a:pt x="219" y="257"/>
                    <a:pt x="219" y="260"/>
                  </a:cubicBezTo>
                  <a:cubicBezTo>
                    <a:pt x="213" y="280"/>
                    <a:pt x="209" y="302"/>
                    <a:pt x="208" y="324"/>
                  </a:cubicBezTo>
                  <a:cubicBezTo>
                    <a:pt x="206" y="345"/>
                    <a:pt x="205" y="366"/>
                    <a:pt x="205" y="387"/>
                  </a:cubicBezTo>
                  <a:cubicBezTo>
                    <a:pt x="205" y="390"/>
                    <a:pt x="205" y="393"/>
                    <a:pt x="204" y="396"/>
                  </a:cubicBezTo>
                  <a:cubicBezTo>
                    <a:pt x="204" y="401"/>
                    <a:pt x="204" y="405"/>
                    <a:pt x="204" y="409"/>
                  </a:cubicBezTo>
                  <a:cubicBezTo>
                    <a:pt x="204" y="413"/>
                    <a:pt x="204" y="416"/>
                    <a:pt x="204" y="419"/>
                  </a:cubicBezTo>
                  <a:cubicBezTo>
                    <a:pt x="204" y="437"/>
                    <a:pt x="204" y="456"/>
                    <a:pt x="205" y="474"/>
                  </a:cubicBezTo>
                  <a:cubicBezTo>
                    <a:pt x="206" y="492"/>
                    <a:pt x="203" y="510"/>
                    <a:pt x="202" y="528"/>
                  </a:cubicBezTo>
                  <a:cubicBezTo>
                    <a:pt x="202" y="530"/>
                    <a:pt x="201" y="531"/>
                    <a:pt x="200" y="533"/>
                  </a:cubicBezTo>
                  <a:cubicBezTo>
                    <a:pt x="199" y="534"/>
                    <a:pt x="198" y="535"/>
                    <a:pt x="197" y="536"/>
                  </a:cubicBezTo>
                  <a:cubicBezTo>
                    <a:pt x="197" y="536"/>
                    <a:pt x="197" y="536"/>
                    <a:pt x="197" y="537"/>
                  </a:cubicBezTo>
                  <a:cubicBezTo>
                    <a:pt x="198" y="538"/>
                    <a:pt x="198" y="538"/>
                    <a:pt x="199" y="539"/>
                  </a:cubicBezTo>
                  <a:cubicBezTo>
                    <a:pt x="199" y="539"/>
                    <a:pt x="198" y="539"/>
                    <a:pt x="198" y="538"/>
                  </a:cubicBezTo>
                  <a:cubicBezTo>
                    <a:pt x="197" y="538"/>
                    <a:pt x="197" y="537"/>
                    <a:pt x="197" y="537"/>
                  </a:cubicBezTo>
                  <a:cubicBezTo>
                    <a:pt x="197" y="537"/>
                    <a:pt x="197" y="536"/>
                    <a:pt x="197" y="536"/>
                  </a:cubicBezTo>
                  <a:cubicBezTo>
                    <a:pt x="197" y="534"/>
                    <a:pt x="196" y="531"/>
                    <a:pt x="196" y="529"/>
                  </a:cubicBezTo>
                  <a:cubicBezTo>
                    <a:pt x="191" y="508"/>
                    <a:pt x="187" y="488"/>
                    <a:pt x="184" y="467"/>
                  </a:cubicBezTo>
                  <a:cubicBezTo>
                    <a:pt x="183" y="459"/>
                    <a:pt x="182" y="450"/>
                    <a:pt x="181" y="442"/>
                  </a:cubicBezTo>
                  <a:cubicBezTo>
                    <a:pt x="181" y="439"/>
                    <a:pt x="181" y="436"/>
                    <a:pt x="181" y="433"/>
                  </a:cubicBezTo>
                  <a:cubicBezTo>
                    <a:pt x="180" y="421"/>
                    <a:pt x="179" y="409"/>
                    <a:pt x="179" y="397"/>
                  </a:cubicBezTo>
                  <a:cubicBezTo>
                    <a:pt x="178" y="388"/>
                    <a:pt x="178" y="379"/>
                    <a:pt x="178" y="370"/>
                  </a:cubicBezTo>
                  <a:cubicBezTo>
                    <a:pt x="178" y="366"/>
                    <a:pt x="178" y="363"/>
                    <a:pt x="178" y="360"/>
                  </a:cubicBezTo>
                  <a:cubicBezTo>
                    <a:pt x="177" y="348"/>
                    <a:pt x="178" y="336"/>
                    <a:pt x="178" y="324"/>
                  </a:cubicBezTo>
                  <a:cubicBezTo>
                    <a:pt x="179" y="313"/>
                    <a:pt x="179" y="303"/>
                    <a:pt x="180" y="292"/>
                  </a:cubicBezTo>
                  <a:cubicBezTo>
                    <a:pt x="181" y="288"/>
                    <a:pt x="181" y="285"/>
                    <a:pt x="182" y="281"/>
                  </a:cubicBezTo>
                  <a:cubicBezTo>
                    <a:pt x="184" y="264"/>
                    <a:pt x="186" y="248"/>
                    <a:pt x="190" y="231"/>
                  </a:cubicBezTo>
                  <a:cubicBezTo>
                    <a:pt x="191" y="229"/>
                    <a:pt x="191" y="226"/>
                    <a:pt x="192" y="224"/>
                  </a:cubicBezTo>
                  <a:cubicBezTo>
                    <a:pt x="197" y="203"/>
                    <a:pt x="203" y="184"/>
                    <a:pt x="211" y="164"/>
                  </a:cubicBezTo>
                  <a:cubicBezTo>
                    <a:pt x="215" y="153"/>
                    <a:pt x="223" y="143"/>
                    <a:pt x="229" y="132"/>
                  </a:cubicBezTo>
                  <a:cubicBezTo>
                    <a:pt x="226" y="128"/>
                    <a:pt x="223" y="131"/>
                    <a:pt x="220" y="131"/>
                  </a:cubicBezTo>
                  <a:cubicBezTo>
                    <a:pt x="208" y="136"/>
                    <a:pt x="199" y="146"/>
                    <a:pt x="191" y="157"/>
                  </a:cubicBezTo>
                  <a:cubicBezTo>
                    <a:pt x="182" y="170"/>
                    <a:pt x="174" y="184"/>
                    <a:pt x="166" y="198"/>
                  </a:cubicBezTo>
                  <a:cubicBezTo>
                    <a:pt x="165" y="200"/>
                    <a:pt x="164" y="202"/>
                    <a:pt x="163" y="204"/>
                  </a:cubicBezTo>
                  <a:cubicBezTo>
                    <a:pt x="160" y="208"/>
                    <a:pt x="158" y="212"/>
                    <a:pt x="155" y="217"/>
                  </a:cubicBezTo>
                  <a:cubicBezTo>
                    <a:pt x="152" y="223"/>
                    <a:pt x="149" y="230"/>
                    <a:pt x="144" y="241"/>
                  </a:cubicBezTo>
                  <a:cubicBezTo>
                    <a:pt x="142" y="233"/>
                    <a:pt x="141" y="229"/>
                    <a:pt x="141" y="225"/>
                  </a:cubicBezTo>
                  <a:cubicBezTo>
                    <a:pt x="140" y="211"/>
                    <a:pt x="139" y="197"/>
                    <a:pt x="138" y="183"/>
                  </a:cubicBezTo>
                  <a:cubicBezTo>
                    <a:pt x="137" y="178"/>
                    <a:pt x="137" y="174"/>
                    <a:pt x="136" y="169"/>
                  </a:cubicBezTo>
                  <a:cubicBezTo>
                    <a:pt x="135" y="151"/>
                    <a:pt x="133" y="134"/>
                    <a:pt x="132" y="116"/>
                  </a:cubicBezTo>
                  <a:cubicBezTo>
                    <a:pt x="129" y="94"/>
                    <a:pt x="124" y="74"/>
                    <a:pt x="115" y="55"/>
                  </a:cubicBezTo>
                  <a:cubicBezTo>
                    <a:pt x="114" y="53"/>
                    <a:pt x="113" y="51"/>
                    <a:pt x="112" y="49"/>
                  </a:cubicBezTo>
                  <a:cubicBezTo>
                    <a:pt x="106" y="35"/>
                    <a:pt x="97" y="22"/>
                    <a:pt x="88" y="9"/>
                  </a:cubicBezTo>
                  <a:cubicBezTo>
                    <a:pt x="85" y="6"/>
                    <a:pt x="82" y="3"/>
                    <a:pt x="79" y="0"/>
                  </a:cubicBezTo>
                  <a:cubicBezTo>
                    <a:pt x="78" y="0"/>
                    <a:pt x="77" y="0"/>
                    <a:pt x="75" y="1"/>
                  </a:cubicBezTo>
                  <a:cubicBezTo>
                    <a:pt x="72" y="15"/>
                    <a:pt x="78" y="31"/>
                    <a:pt x="70" y="45"/>
                  </a:cubicBezTo>
                  <a:cubicBezTo>
                    <a:pt x="63" y="57"/>
                    <a:pt x="56" y="69"/>
                    <a:pt x="46" y="78"/>
                  </a:cubicBezTo>
                  <a:cubicBezTo>
                    <a:pt x="46" y="79"/>
                    <a:pt x="46" y="79"/>
                    <a:pt x="46" y="79"/>
                  </a:cubicBezTo>
                  <a:cubicBezTo>
                    <a:pt x="44" y="80"/>
                    <a:pt x="42" y="81"/>
                    <a:pt x="41" y="82"/>
                  </a:cubicBezTo>
                  <a:cubicBezTo>
                    <a:pt x="30" y="89"/>
                    <a:pt x="18" y="91"/>
                    <a:pt x="5" y="93"/>
                  </a:cubicBezTo>
                  <a:cubicBezTo>
                    <a:pt x="0" y="107"/>
                    <a:pt x="4" y="120"/>
                    <a:pt x="9" y="133"/>
                  </a:cubicBezTo>
                  <a:cubicBezTo>
                    <a:pt x="11" y="137"/>
                    <a:pt x="13" y="141"/>
                    <a:pt x="15" y="146"/>
                  </a:cubicBezTo>
                  <a:cubicBezTo>
                    <a:pt x="16" y="148"/>
                    <a:pt x="17" y="150"/>
                    <a:pt x="18" y="152"/>
                  </a:cubicBezTo>
                  <a:cubicBezTo>
                    <a:pt x="22" y="159"/>
                    <a:pt x="26" y="167"/>
                    <a:pt x="31" y="174"/>
                  </a:cubicBezTo>
                  <a:cubicBezTo>
                    <a:pt x="44" y="195"/>
                    <a:pt x="58" y="216"/>
                    <a:pt x="73" y="236"/>
                  </a:cubicBezTo>
                  <a:cubicBezTo>
                    <a:pt x="73" y="237"/>
                    <a:pt x="74" y="237"/>
                    <a:pt x="74" y="238"/>
                  </a:cubicBezTo>
                  <a:cubicBezTo>
                    <a:pt x="75" y="239"/>
                    <a:pt x="76" y="241"/>
                    <a:pt x="78" y="243"/>
                  </a:cubicBezTo>
                  <a:cubicBezTo>
                    <a:pt x="86" y="255"/>
                    <a:pt x="93" y="268"/>
                    <a:pt x="99" y="282"/>
                  </a:cubicBezTo>
                  <a:cubicBezTo>
                    <a:pt x="100" y="286"/>
                    <a:pt x="101" y="290"/>
                    <a:pt x="102" y="294"/>
                  </a:cubicBezTo>
                  <a:cubicBezTo>
                    <a:pt x="103" y="294"/>
                    <a:pt x="103" y="295"/>
                    <a:pt x="103" y="295"/>
                  </a:cubicBezTo>
                  <a:cubicBezTo>
                    <a:pt x="107" y="312"/>
                    <a:pt x="112" y="329"/>
                    <a:pt x="117" y="346"/>
                  </a:cubicBezTo>
                  <a:cubicBezTo>
                    <a:pt x="117" y="348"/>
                    <a:pt x="118" y="351"/>
                    <a:pt x="118" y="353"/>
                  </a:cubicBezTo>
                  <a:cubicBezTo>
                    <a:pt x="122" y="365"/>
                    <a:pt x="125" y="377"/>
                    <a:pt x="127" y="390"/>
                  </a:cubicBezTo>
                  <a:cubicBezTo>
                    <a:pt x="133" y="416"/>
                    <a:pt x="139" y="443"/>
                    <a:pt x="145" y="469"/>
                  </a:cubicBezTo>
                  <a:cubicBezTo>
                    <a:pt x="145" y="472"/>
                    <a:pt x="146" y="474"/>
                    <a:pt x="146" y="477"/>
                  </a:cubicBezTo>
                  <a:cubicBezTo>
                    <a:pt x="146" y="478"/>
                    <a:pt x="147" y="479"/>
                    <a:pt x="147" y="480"/>
                  </a:cubicBezTo>
                  <a:cubicBezTo>
                    <a:pt x="148" y="484"/>
                    <a:pt x="149" y="488"/>
                    <a:pt x="149" y="492"/>
                  </a:cubicBezTo>
                  <a:cubicBezTo>
                    <a:pt x="153" y="507"/>
                    <a:pt x="156" y="523"/>
                    <a:pt x="159" y="538"/>
                  </a:cubicBezTo>
                  <a:cubicBezTo>
                    <a:pt x="164" y="557"/>
                    <a:pt x="166" y="577"/>
                    <a:pt x="168" y="596"/>
                  </a:cubicBezTo>
                  <a:cubicBezTo>
                    <a:pt x="168" y="599"/>
                    <a:pt x="169" y="602"/>
                    <a:pt x="169" y="605"/>
                  </a:cubicBezTo>
                  <a:cubicBezTo>
                    <a:pt x="170" y="619"/>
                    <a:pt x="171" y="634"/>
                    <a:pt x="171" y="649"/>
                  </a:cubicBezTo>
                  <a:cubicBezTo>
                    <a:pt x="171" y="651"/>
                    <a:pt x="171" y="653"/>
                    <a:pt x="171" y="655"/>
                  </a:cubicBezTo>
                  <a:cubicBezTo>
                    <a:pt x="171" y="658"/>
                    <a:pt x="171" y="661"/>
                    <a:pt x="171" y="664"/>
                  </a:cubicBezTo>
                  <a:cubicBezTo>
                    <a:pt x="170" y="694"/>
                    <a:pt x="168" y="723"/>
                    <a:pt x="164" y="751"/>
                  </a:cubicBezTo>
                  <a:cubicBezTo>
                    <a:pt x="163" y="755"/>
                    <a:pt x="163" y="759"/>
                    <a:pt x="162" y="762"/>
                  </a:cubicBezTo>
                  <a:cubicBezTo>
                    <a:pt x="160" y="772"/>
                    <a:pt x="159" y="782"/>
                    <a:pt x="157" y="792"/>
                  </a:cubicBezTo>
                  <a:cubicBezTo>
                    <a:pt x="156" y="794"/>
                    <a:pt x="156" y="797"/>
                    <a:pt x="155" y="799"/>
                  </a:cubicBezTo>
                  <a:cubicBezTo>
                    <a:pt x="147" y="836"/>
                    <a:pt x="136" y="873"/>
                    <a:pt x="122" y="909"/>
                  </a:cubicBezTo>
                  <a:cubicBezTo>
                    <a:pt x="122" y="909"/>
                    <a:pt x="122" y="909"/>
                    <a:pt x="122" y="910"/>
                  </a:cubicBezTo>
                  <a:cubicBezTo>
                    <a:pt x="121" y="912"/>
                    <a:pt x="121" y="913"/>
                    <a:pt x="120" y="915"/>
                  </a:cubicBezTo>
                  <a:cubicBezTo>
                    <a:pt x="116" y="926"/>
                    <a:pt x="111" y="937"/>
                    <a:pt x="106" y="950"/>
                  </a:cubicBezTo>
                  <a:cubicBezTo>
                    <a:pt x="110" y="950"/>
                    <a:pt x="113" y="950"/>
                    <a:pt x="116" y="949"/>
                  </a:cubicBezTo>
                  <a:cubicBezTo>
                    <a:pt x="117" y="949"/>
                    <a:pt x="119" y="949"/>
                    <a:pt x="120" y="948"/>
                  </a:cubicBezTo>
                  <a:cubicBezTo>
                    <a:pt x="125" y="945"/>
                    <a:pt x="131" y="942"/>
                    <a:pt x="136" y="939"/>
                  </a:cubicBezTo>
                  <a:cubicBezTo>
                    <a:pt x="137" y="938"/>
                    <a:pt x="139" y="936"/>
                    <a:pt x="141" y="935"/>
                  </a:cubicBezTo>
                  <a:cubicBezTo>
                    <a:pt x="142" y="934"/>
                    <a:pt x="143" y="933"/>
                    <a:pt x="144" y="932"/>
                  </a:cubicBezTo>
                  <a:cubicBezTo>
                    <a:pt x="144" y="932"/>
                    <a:pt x="145" y="931"/>
                    <a:pt x="145" y="931"/>
                  </a:cubicBezTo>
                  <a:cubicBezTo>
                    <a:pt x="151" y="926"/>
                    <a:pt x="156" y="920"/>
                    <a:pt x="160" y="915"/>
                  </a:cubicBezTo>
                  <a:cubicBezTo>
                    <a:pt x="167" y="907"/>
                    <a:pt x="172" y="898"/>
                    <a:pt x="177" y="889"/>
                  </a:cubicBezTo>
                  <a:cubicBezTo>
                    <a:pt x="182" y="878"/>
                    <a:pt x="187" y="866"/>
                    <a:pt x="191" y="854"/>
                  </a:cubicBezTo>
                  <a:cubicBezTo>
                    <a:pt x="192" y="849"/>
                    <a:pt x="194" y="844"/>
                    <a:pt x="195" y="839"/>
                  </a:cubicBezTo>
                  <a:cubicBezTo>
                    <a:pt x="196" y="836"/>
                    <a:pt x="196" y="834"/>
                    <a:pt x="197" y="832"/>
                  </a:cubicBezTo>
                  <a:cubicBezTo>
                    <a:pt x="204" y="801"/>
                    <a:pt x="209" y="770"/>
                    <a:pt x="211" y="738"/>
                  </a:cubicBezTo>
                  <a:cubicBezTo>
                    <a:pt x="212" y="729"/>
                    <a:pt x="213" y="720"/>
                    <a:pt x="213" y="711"/>
                  </a:cubicBezTo>
                  <a:cubicBezTo>
                    <a:pt x="213" y="707"/>
                    <a:pt x="213" y="702"/>
                    <a:pt x="213" y="697"/>
                  </a:cubicBezTo>
                  <a:cubicBezTo>
                    <a:pt x="214" y="672"/>
                    <a:pt x="213" y="647"/>
                    <a:pt x="210" y="621"/>
                  </a:cubicBezTo>
                  <a:cubicBezTo>
                    <a:pt x="207" y="602"/>
                    <a:pt x="213" y="589"/>
                    <a:pt x="225" y="577"/>
                  </a:cubicBezTo>
                  <a:cubicBezTo>
                    <a:pt x="226" y="576"/>
                    <a:pt x="228" y="574"/>
                    <a:pt x="230" y="572"/>
                  </a:cubicBezTo>
                  <a:cubicBezTo>
                    <a:pt x="232" y="571"/>
                    <a:pt x="233" y="569"/>
                    <a:pt x="235" y="568"/>
                  </a:cubicBezTo>
                  <a:cubicBezTo>
                    <a:pt x="242" y="563"/>
                    <a:pt x="250" y="558"/>
                    <a:pt x="259" y="555"/>
                  </a:cubicBezTo>
                  <a:cubicBezTo>
                    <a:pt x="286" y="547"/>
                    <a:pt x="312" y="538"/>
                    <a:pt x="339" y="530"/>
                  </a:cubicBezTo>
                  <a:cubicBezTo>
                    <a:pt x="342" y="530"/>
                    <a:pt x="344" y="529"/>
                    <a:pt x="346" y="528"/>
                  </a:cubicBezTo>
                  <a:cubicBezTo>
                    <a:pt x="347" y="528"/>
                    <a:pt x="348" y="528"/>
                    <a:pt x="349" y="528"/>
                  </a:cubicBezTo>
                  <a:cubicBezTo>
                    <a:pt x="368" y="522"/>
                    <a:pt x="388" y="516"/>
                    <a:pt x="407" y="510"/>
                  </a:cubicBezTo>
                  <a:cubicBezTo>
                    <a:pt x="412" y="508"/>
                    <a:pt x="416" y="506"/>
                    <a:pt x="421" y="504"/>
                  </a:cubicBezTo>
                  <a:cubicBezTo>
                    <a:pt x="427" y="502"/>
                    <a:pt x="432" y="500"/>
                    <a:pt x="437" y="497"/>
                  </a:cubicBezTo>
                  <a:cubicBezTo>
                    <a:pt x="442" y="495"/>
                    <a:pt x="446" y="493"/>
                    <a:pt x="451" y="490"/>
                  </a:cubicBezTo>
                  <a:cubicBezTo>
                    <a:pt x="453" y="489"/>
                    <a:pt x="455" y="488"/>
                    <a:pt x="457" y="487"/>
                  </a:cubicBezTo>
                  <a:cubicBezTo>
                    <a:pt x="474" y="477"/>
                    <a:pt x="490" y="465"/>
                    <a:pt x="505" y="451"/>
                  </a:cubicBezTo>
                  <a:cubicBezTo>
                    <a:pt x="515" y="442"/>
                    <a:pt x="524" y="432"/>
                    <a:pt x="533" y="422"/>
                  </a:cubicBezTo>
                  <a:cubicBezTo>
                    <a:pt x="535" y="420"/>
                    <a:pt x="536" y="418"/>
                    <a:pt x="537" y="417"/>
                  </a:cubicBezTo>
                  <a:cubicBezTo>
                    <a:pt x="557" y="393"/>
                    <a:pt x="574" y="366"/>
                    <a:pt x="589" y="337"/>
                  </a:cubicBezTo>
                  <a:cubicBezTo>
                    <a:pt x="590" y="335"/>
                    <a:pt x="591" y="333"/>
                    <a:pt x="592" y="331"/>
                  </a:cubicBezTo>
                  <a:cubicBezTo>
                    <a:pt x="594" y="327"/>
                    <a:pt x="596" y="323"/>
                    <a:pt x="598" y="320"/>
                  </a:cubicBezTo>
                  <a:cubicBezTo>
                    <a:pt x="605" y="306"/>
                    <a:pt x="613" y="292"/>
                    <a:pt x="620" y="278"/>
                  </a:cubicBezTo>
                  <a:cubicBezTo>
                    <a:pt x="621" y="277"/>
                    <a:pt x="620" y="275"/>
                    <a:pt x="620" y="272"/>
                  </a:cubicBezTo>
                  <a:cubicBezTo>
                    <a:pt x="600" y="276"/>
                    <a:pt x="582" y="283"/>
                    <a:pt x="563" y="292"/>
                  </a:cubicBezTo>
                  <a:cubicBezTo>
                    <a:pt x="561" y="293"/>
                    <a:pt x="559" y="294"/>
                    <a:pt x="557" y="295"/>
                  </a:cubicBezTo>
                  <a:cubicBezTo>
                    <a:pt x="553" y="298"/>
                    <a:pt x="548" y="301"/>
                    <a:pt x="543" y="303"/>
                  </a:cubicBezTo>
                  <a:cubicBezTo>
                    <a:pt x="542" y="294"/>
                    <a:pt x="546" y="291"/>
                    <a:pt x="550" y="288"/>
                  </a:cubicBezTo>
                  <a:cubicBezTo>
                    <a:pt x="550" y="287"/>
                    <a:pt x="551" y="287"/>
                    <a:pt x="551" y="286"/>
                  </a:cubicBezTo>
                  <a:cubicBezTo>
                    <a:pt x="552" y="285"/>
                    <a:pt x="553" y="284"/>
                    <a:pt x="554" y="283"/>
                  </a:cubicBezTo>
                  <a:cubicBezTo>
                    <a:pt x="579" y="258"/>
                    <a:pt x="597" y="230"/>
                    <a:pt x="612" y="198"/>
                  </a:cubicBezTo>
                  <a:cubicBezTo>
                    <a:pt x="613" y="196"/>
                    <a:pt x="614" y="194"/>
                    <a:pt x="615" y="192"/>
                  </a:cubicBezTo>
                  <a:cubicBezTo>
                    <a:pt x="623" y="175"/>
                    <a:pt x="630" y="158"/>
                    <a:pt x="636" y="140"/>
                  </a:cubicBezTo>
                  <a:cubicBezTo>
                    <a:pt x="637" y="138"/>
                    <a:pt x="638" y="136"/>
                    <a:pt x="638" y="134"/>
                  </a:cubicBezTo>
                  <a:close/>
                  <a:moveTo>
                    <a:pt x="578" y="156"/>
                  </a:moveTo>
                  <a:cubicBezTo>
                    <a:pt x="578" y="158"/>
                    <a:pt x="578" y="160"/>
                    <a:pt x="577" y="161"/>
                  </a:cubicBezTo>
                  <a:cubicBezTo>
                    <a:pt x="577" y="162"/>
                    <a:pt x="576" y="162"/>
                    <a:pt x="576" y="163"/>
                  </a:cubicBezTo>
                  <a:cubicBezTo>
                    <a:pt x="567" y="183"/>
                    <a:pt x="551" y="196"/>
                    <a:pt x="533" y="206"/>
                  </a:cubicBezTo>
                  <a:cubicBezTo>
                    <a:pt x="521" y="212"/>
                    <a:pt x="508" y="218"/>
                    <a:pt x="496" y="225"/>
                  </a:cubicBezTo>
                  <a:cubicBezTo>
                    <a:pt x="494" y="226"/>
                    <a:pt x="492" y="227"/>
                    <a:pt x="490" y="228"/>
                  </a:cubicBezTo>
                  <a:cubicBezTo>
                    <a:pt x="483" y="231"/>
                    <a:pt x="477" y="234"/>
                    <a:pt x="471" y="237"/>
                  </a:cubicBezTo>
                  <a:cubicBezTo>
                    <a:pt x="446" y="250"/>
                    <a:pt x="421" y="262"/>
                    <a:pt x="397" y="277"/>
                  </a:cubicBezTo>
                  <a:cubicBezTo>
                    <a:pt x="396" y="278"/>
                    <a:pt x="395" y="278"/>
                    <a:pt x="395" y="279"/>
                  </a:cubicBezTo>
                  <a:cubicBezTo>
                    <a:pt x="394" y="279"/>
                    <a:pt x="393" y="280"/>
                    <a:pt x="392" y="281"/>
                  </a:cubicBezTo>
                  <a:cubicBezTo>
                    <a:pt x="364" y="299"/>
                    <a:pt x="340" y="324"/>
                    <a:pt x="319" y="350"/>
                  </a:cubicBezTo>
                  <a:cubicBezTo>
                    <a:pt x="317" y="351"/>
                    <a:pt x="316" y="353"/>
                    <a:pt x="315" y="355"/>
                  </a:cubicBezTo>
                  <a:cubicBezTo>
                    <a:pt x="308" y="362"/>
                    <a:pt x="303" y="370"/>
                    <a:pt x="297" y="377"/>
                  </a:cubicBezTo>
                  <a:cubicBezTo>
                    <a:pt x="282" y="397"/>
                    <a:pt x="270" y="418"/>
                    <a:pt x="263" y="442"/>
                  </a:cubicBezTo>
                  <a:cubicBezTo>
                    <a:pt x="263" y="443"/>
                    <a:pt x="263" y="444"/>
                    <a:pt x="262" y="445"/>
                  </a:cubicBezTo>
                  <a:cubicBezTo>
                    <a:pt x="262" y="447"/>
                    <a:pt x="261" y="449"/>
                    <a:pt x="260" y="452"/>
                  </a:cubicBezTo>
                  <a:cubicBezTo>
                    <a:pt x="256" y="465"/>
                    <a:pt x="253" y="477"/>
                    <a:pt x="249" y="490"/>
                  </a:cubicBezTo>
                  <a:cubicBezTo>
                    <a:pt x="248" y="494"/>
                    <a:pt x="246" y="498"/>
                    <a:pt x="243" y="506"/>
                  </a:cubicBezTo>
                  <a:cubicBezTo>
                    <a:pt x="241" y="498"/>
                    <a:pt x="239" y="495"/>
                    <a:pt x="239" y="492"/>
                  </a:cubicBezTo>
                  <a:cubicBezTo>
                    <a:pt x="241" y="479"/>
                    <a:pt x="243" y="465"/>
                    <a:pt x="247" y="452"/>
                  </a:cubicBezTo>
                  <a:cubicBezTo>
                    <a:pt x="248" y="448"/>
                    <a:pt x="249" y="445"/>
                    <a:pt x="250" y="442"/>
                  </a:cubicBezTo>
                  <a:cubicBezTo>
                    <a:pt x="251" y="439"/>
                    <a:pt x="251" y="437"/>
                    <a:pt x="252" y="435"/>
                  </a:cubicBezTo>
                  <a:cubicBezTo>
                    <a:pt x="264" y="401"/>
                    <a:pt x="280" y="369"/>
                    <a:pt x="300" y="340"/>
                  </a:cubicBezTo>
                  <a:cubicBezTo>
                    <a:pt x="301" y="338"/>
                    <a:pt x="302" y="336"/>
                    <a:pt x="303" y="334"/>
                  </a:cubicBezTo>
                  <a:cubicBezTo>
                    <a:pt x="304" y="334"/>
                    <a:pt x="304" y="333"/>
                    <a:pt x="305" y="333"/>
                  </a:cubicBezTo>
                  <a:cubicBezTo>
                    <a:pt x="321" y="309"/>
                    <a:pt x="338" y="288"/>
                    <a:pt x="360" y="271"/>
                  </a:cubicBezTo>
                  <a:cubicBezTo>
                    <a:pt x="364" y="268"/>
                    <a:pt x="368" y="265"/>
                    <a:pt x="372" y="262"/>
                  </a:cubicBezTo>
                  <a:cubicBezTo>
                    <a:pt x="374" y="260"/>
                    <a:pt x="376" y="259"/>
                    <a:pt x="378" y="258"/>
                  </a:cubicBezTo>
                  <a:cubicBezTo>
                    <a:pt x="401" y="241"/>
                    <a:pt x="427" y="226"/>
                    <a:pt x="454" y="215"/>
                  </a:cubicBezTo>
                  <a:cubicBezTo>
                    <a:pt x="459" y="213"/>
                    <a:pt x="465" y="211"/>
                    <a:pt x="471" y="209"/>
                  </a:cubicBezTo>
                  <a:cubicBezTo>
                    <a:pt x="473" y="208"/>
                    <a:pt x="475" y="207"/>
                    <a:pt x="477" y="206"/>
                  </a:cubicBezTo>
                  <a:cubicBezTo>
                    <a:pt x="492" y="200"/>
                    <a:pt x="508" y="194"/>
                    <a:pt x="523" y="188"/>
                  </a:cubicBezTo>
                  <a:cubicBezTo>
                    <a:pt x="540" y="180"/>
                    <a:pt x="557" y="171"/>
                    <a:pt x="570" y="157"/>
                  </a:cubicBezTo>
                  <a:cubicBezTo>
                    <a:pt x="571" y="156"/>
                    <a:pt x="572" y="155"/>
                    <a:pt x="572" y="154"/>
                  </a:cubicBezTo>
                  <a:cubicBezTo>
                    <a:pt x="573" y="153"/>
                    <a:pt x="574" y="153"/>
                    <a:pt x="575" y="153"/>
                  </a:cubicBezTo>
                  <a:cubicBezTo>
                    <a:pt x="576" y="152"/>
                    <a:pt x="578" y="151"/>
                    <a:pt x="580" y="150"/>
                  </a:cubicBezTo>
                  <a:cubicBezTo>
                    <a:pt x="579" y="153"/>
                    <a:pt x="579" y="155"/>
                    <a:pt x="578"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4" name="Freeform 8"/>
            <p:cNvSpPr/>
            <p:nvPr>
              <p:custDataLst>
                <p:tags r:id="rId5"/>
              </p:custDataLst>
            </p:nvPr>
          </p:nvSpPr>
          <p:spPr bwMode="auto">
            <a:xfrm>
              <a:off x="4718051" y="4008438"/>
              <a:ext cx="2436813" cy="2384425"/>
            </a:xfrm>
            <a:custGeom>
              <a:avLst/>
              <a:gdLst>
                <a:gd name="T0" fmla="*/ 639 w 649"/>
                <a:gd name="T1" fmla="*/ 165 h 635"/>
                <a:gd name="T2" fmla="*/ 609 w 649"/>
                <a:gd name="T3" fmla="*/ 105 h 635"/>
                <a:gd name="T4" fmla="*/ 585 w 649"/>
                <a:gd name="T5" fmla="*/ 52 h 635"/>
                <a:gd name="T6" fmla="*/ 552 w 649"/>
                <a:gd name="T7" fmla="*/ 11 h 635"/>
                <a:gd name="T8" fmla="*/ 525 w 649"/>
                <a:gd name="T9" fmla="*/ 43 h 635"/>
                <a:gd name="T10" fmla="*/ 504 w 649"/>
                <a:gd name="T11" fmla="*/ 165 h 635"/>
                <a:gd name="T12" fmla="*/ 506 w 649"/>
                <a:gd name="T13" fmla="*/ 191 h 635"/>
                <a:gd name="T14" fmla="*/ 430 w 649"/>
                <a:gd name="T15" fmla="*/ 122 h 635"/>
                <a:gd name="T16" fmla="*/ 387 w 649"/>
                <a:gd name="T17" fmla="*/ 112 h 635"/>
                <a:gd name="T18" fmla="*/ 352 w 649"/>
                <a:gd name="T19" fmla="*/ 208 h 635"/>
                <a:gd name="T20" fmla="*/ 313 w 649"/>
                <a:gd name="T21" fmla="*/ 284 h 635"/>
                <a:gd name="T22" fmla="*/ 303 w 649"/>
                <a:gd name="T23" fmla="*/ 400 h 635"/>
                <a:gd name="T24" fmla="*/ 310 w 649"/>
                <a:gd name="T25" fmla="*/ 441 h 635"/>
                <a:gd name="T26" fmla="*/ 317 w 649"/>
                <a:gd name="T27" fmla="*/ 497 h 635"/>
                <a:gd name="T28" fmla="*/ 279 w 649"/>
                <a:gd name="T29" fmla="*/ 314 h 635"/>
                <a:gd name="T30" fmla="*/ 285 w 649"/>
                <a:gd name="T31" fmla="*/ 266 h 635"/>
                <a:gd name="T32" fmla="*/ 324 w 649"/>
                <a:gd name="T33" fmla="*/ 153 h 635"/>
                <a:gd name="T34" fmla="*/ 340 w 649"/>
                <a:gd name="T35" fmla="*/ 116 h 635"/>
                <a:gd name="T36" fmla="*/ 242 w 649"/>
                <a:gd name="T37" fmla="*/ 196 h 635"/>
                <a:gd name="T38" fmla="*/ 203 w 649"/>
                <a:gd name="T39" fmla="*/ 326 h 635"/>
                <a:gd name="T40" fmla="*/ 204 w 649"/>
                <a:gd name="T41" fmla="*/ 348 h 635"/>
                <a:gd name="T42" fmla="*/ 202 w 649"/>
                <a:gd name="T43" fmla="*/ 359 h 635"/>
                <a:gd name="T44" fmla="*/ 193 w 649"/>
                <a:gd name="T45" fmla="*/ 319 h 635"/>
                <a:gd name="T46" fmla="*/ 215 w 649"/>
                <a:gd name="T47" fmla="*/ 196 h 635"/>
                <a:gd name="T48" fmla="*/ 263 w 649"/>
                <a:gd name="T49" fmla="*/ 138 h 635"/>
                <a:gd name="T50" fmla="*/ 197 w 649"/>
                <a:gd name="T51" fmla="*/ 139 h 635"/>
                <a:gd name="T52" fmla="*/ 166 w 649"/>
                <a:gd name="T53" fmla="*/ 147 h 635"/>
                <a:gd name="T54" fmla="*/ 64 w 649"/>
                <a:gd name="T55" fmla="*/ 197 h 635"/>
                <a:gd name="T56" fmla="*/ 7 w 649"/>
                <a:gd name="T57" fmla="*/ 291 h 635"/>
                <a:gd name="T58" fmla="*/ 7 w 649"/>
                <a:gd name="T59" fmla="*/ 393 h 635"/>
                <a:gd name="T60" fmla="*/ 18 w 649"/>
                <a:gd name="T61" fmla="*/ 428 h 635"/>
                <a:gd name="T62" fmla="*/ 110 w 649"/>
                <a:gd name="T63" fmla="*/ 387 h 635"/>
                <a:gd name="T64" fmla="*/ 123 w 649"/>
                <a:gd name="T65" fmla="*/ 428 h 635"/>
                <a:gd name="T66" fmla="*/ 187 w 649"/>
                <a:gd name="T67" fmla="*/ 516 h 635"/>
                <a:gd name="T68" fmla="*/ 272 w 649"/>
                <a:gd name="T69" fmla="*/ 590 h 635"/>
                <a:gd name="T70" fmla="*/ 336 w 649"/>
                <a:gd name="T71" fmla="*/ 618 h 635"/>
                <a:gd name="T72" fmla="*/ 381 w 649"/>
                <a:gd name="T73" fmla="*/ 633 h 635"/>
                <a:gd name="T74" fmla="*/ 387 w 649"/>
                <a:gd name="T75" fmla="*/ 618 h 635"/>
                <a:gd name="T76" fmla="*/ 395 w 649"/>
                <a:gd name="T77" fmla="*/ 526 h 635"/>
                <a:gd name="T78" fmla="*/ 433 w 649"/>
                <a:gd name="T79" fmla="*/ 489 h 635"/>
                <a:gd name="T80" fmla="*/ 492 w 649"/>
                <a:gd name="T81" fmla="*/ 372 h 635"/>
                <a:gd name="T82" fmla="*/ 492 w 649"/>
                <a:gd name="T83" fmla="*/ 330 h 635"/>
                <a:gd name="T84" fmla="*/ 512 w 649"/>
                <a:gd name="T85" fmla="*/ 343 h 635"/>
                <a:gd name="T86" fmla="*/ 537 w 649"/>
                <a:gd name="T87" fmla="*/ 357 h 635"/>
                <a:gd name="T88" fmla="*/ 621 w 649"/>
                <a:gd name="T89" fmla="*/ 358 h 635"/>
                <a:gd name="T90" fmla="*/ 629 w 649"/>
                <a:gd name="T91" fmla="*/ 2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9" h="635">
                  <a:moveTo>
                    <a:pt x="649" y="215"/>
                  </a:moveTo>
                  <a:cubicBezTo>
                    <a:pt x="649" y="212"/>
                    <a:pt x="649" y="209"/>
                    <a:pt x="649" y="206"/>
                  </a:cubicBezTo>
                  <a:cubicBezTo>
                    <a:pt x="648" y="193"/>
                    <a:pt x="644" y="179"/>
                    <a:pt x="639" y="165"/>
                  </a:cubicBezTo>
                  <a:cubicBezTo>
                    <a:pt x="638" y="163"/>
                    <a:pt x="637" y="160"/>
                    <a:pt x="635" y="158"/>
                  </a:cubicBezTo>
                  <a:cubicBezTo>
                    <a:pt x="634" y="154"/>
                    <a:pt x="632" y="151"/>
                    <a:pt x="630" y="148"/>
                  </a:cubicBezTo>
                  <a:cubicBezTo>
                    <a:pt x="623" y="133"/>
                    <a:pt x="616" y="119"/>
                    <a:pt x="609" y="105"/>
                  </a:cubicBezTo>
                  <a:cubicBezTo>
                    <a:pt x="608" y="103"/>
                    <a:pt x="607" y="101"/>
                    <a:pt x="606" y="98"/>
                  </a:cubicBezTo>
                  <a:cubicBezTo>
                    <a:pt x="604" y="95"/>
                    <a:pt x="603" y="91"/>
                    <a:pt x="601" y="88"/>
                  </a:cubicBezTo>
                  <a:cubicBezTo>
                    <a:pt x="595" y="76"/>
                    <a:pt x="590" y="64"/>
                    <a:pt x="585" y="52"/>
                  </a:cubicBezTo>
                  <a:cubicBezTo>
                    <a:pt x="579" y="39"/>
                    <a:pt x="576" y="26"/>
                    <a:pt x="578" y="12"/>
                  </a:cubicBezTo>
                  <a:cubicBezTo>
                    <a:pt x="578" y="8"/>
                    <a:pt x="577" y="5"/>
                    <a:pt x="576" y="1"/>
                  </a:cubicBezTo>
                  <a:cubicBezTo>
                    <a:pt x="566" y="0"/>
                    <a:pt x="559" y="6"/>
                    <a:pt x="552" y="11"/>
                  </a:cubicBezTo>
                  <a:cubicBezTo>
                    <a:pt x="550" y="13"/>
                    <a:pt x="548" y="15"/>
                    <a:pt x="546" y="17"/>
                  </a:cubicBezTo>
                  <a:cubicBezTo>
                    <a:pt x="545" y="18"/>
                    <a:pt x="544" y="18"/>
                    <a:pt x="543" y="19"/>
                  </a:cubicBezTo>
                  <a:cubicBezTo>
                    <a:pt x="536" y="26"/>
                    <a:pt x="530" y="34"/>
                    <a:pt x="525" y="43"/>
                  </a:cubicBezTo>
                  <a:cubicBezTo>
                    <a:pt x="524" y="45"/>
                    <a:pt x="523" y="47"/>
                    <a:pt x="522" y="49"/>
                  </a:cubicBezTo>
                  <a:cubicBezTo>
                    <a:pt x="518" y="56"/>
                    <a:pt x="515" y="64"/>
                    <a:pt x="512" y="73"/>
                  </a:cubicBezTo>
                  <a:cubicBezTo>
                    <a:pt x="503" y="102"/>
                    <a:pt x="501" y="133"/>
                    <a:pt x="504" y="165"/>
                  </a:cubicBezTo>
                  <a:cubicBezTo>
                    <a:pt x="504" y="168"/>
                    <a:pt x="504" y="170"/>
                    <a:pt x="504" y="173"/>
                  </a:cubicBezTo>
                  <a:cubicBezTo>
                    <a:pt x="505" y="176"/>
                    <a:pt x="505" y="180"/>
                    <a:pt x="505" y="183"/>
                  </a:cubicBezTo>
                  <a:cubicBezTo>
                    <a:pt x="506" y="186"/>
                    <a:pt x="506" y="189"/>
                    <a:pt x="506" y="191"/>
                  </a:cubicBezTo>
                  <a:cubicBezTo>
                    <a:pt x="500" y="186"/>
                    <a:pt x="496" y="183"/>
                    <a:pt x="493" y="179"/>
                  </a:cubicBezTo>
                  <a:cubicBezTo>
                    <a:pt x="476" y="158"/>
                    <a:pt x="457" y="140"/>
                    <a:pt x="436" y="126"/>
                  </a:cubicBezTo>
                  <a:cubicBezTo>
                    <a:pt x="434" y="125"/>
                    <a:pt x="432" y="123"/>
                    <a:pt x="430" y="122"/>
                  </a:cubicBezTo>
                  <a:cubicBezTo>
                    <a:pt x="424" y="118"/>
                    <a:pt x="417" y="114"/>
                    <a:pt x="409" y="110"/>
                  </a:cubicBezTo>
                  <a:cubicBezTo>
                    <a:pt x="403" y="107"/>
                    <a:pt x="396" y="102"/>
                    <a:pt x="388" y="105"/>
                  </a:cubicBezTo>
                  <a:cubicBezTo>
                    <a:pt x="388" y="107"/>
                    <a:pt x="387" y="110"/>
                    <a:pt x="387" y="112"/>
                  </a:cubicBezTo>
                  <a:cubicBezTo>
                    <a:pt x="390" y="130"/>
                    <a:pt x="385" y="147"/>
                    <a:pt x="377" y="162"/>
                  </a:cubicBezTo>
                  <a:cubicBezTo>
                    <a:pt x="374" y="170"/>
                    <a:pt x="369" y="178"/>
                    <a:pt x="365" y="185"/>
                  </a:cubicBezTo>
                  <a:cubicBezTo>
                    <a:pt x="361" y="193"/>
                    <a:pt x="356" y="200"/>
                    <a:pt x="352" y="208"/>
                  </a:cubicBezTo>
                  <a:cubicBezTo>
                    <a:pt x="351" y="209"/>
                    <a:pt x="350" y="210"/>
                    <a:pt x="350" y="212"/>
                  </a:cubicBezTo>
                  <a:cubicBezTo>
                    <a:pt x="340" y="229"/>
                    <a:pt x="330" y="247"/>
                    <a:pt x="321" y="265"/>
                  </a:cubicBezTo>
                  <a:cubicBezTo>
                    <a:pt x="318" y="272"/>
                    <a:pt x="316" y="278"/>
                    <a:pt x="313" y="284"/>
                  </a:cubicBezTo>
                  <a:cubicBezTo>
                    <a:pt x="313" y="287"/>
                    <a:pt x="312" y="289"/>
                    <a:pt x="311" y="291"/>
                  </a:cubicBezTo>
                  <a:cubicBezTo>
                    <a:pt x="302" y="321"/>
                    <a:pt x="299" y="353"/>
                    <a:pt x="302" y="386"/>
                  </a:cubicBezTo>
                  <a:cubicBezTo>
                    <a:pt x="302" y="390"/>
                    <a:pt x="302" y="395"/>
                    <a:pt x="303" y="400"/>
                  </a:cubicBezTo>
                  <a:cubicBezTo>
                    <a:pt x="303" y="403"/>
                    <a:pt x="304" y="405"/>
                    <a:pt x="304" y="408"/>
                  </a:cubicBezTo>
                  <a:cubicBezTo>
                    <a:pt x="305" y="415"/>
                    <a:pt x="306" y="422"/>
                    <a:pt x="308" y="429"/>
                  </a:cubicBezTo>
                  <a:cubicBezTo>
                    <a:pt x="308" y="433"/>
                    <a:pt x="309" y="437"/>
                    <a:pt x="310" y="441"/>
                  </a:cubicBezTo>
                  <a:cubicBezTo>
                    <a:pt x="313" y="458"/>
                    <a:pt x="318" y="476"/>
                    <a:pt x="323" y="493"/>
                  </a:cubicBezTo>
                  <a:cubicBezTo>
                    <a:pt x="324" y="498"/>
                    <a:pt x="325" y="503"/>
                    <a:pt x="324" y="509"/>
                  </a:cubicBezTo>
                  <a:cubicBezTo>
                    <a:pt x="322" y="505"/>
                    <a:pt x="319" y="501"/>
                    <a:pt x="317" y="497"/>
                  </a:cubicBezTo>
                  <a:cubicBezTo>
                    <a:pt x="308" y="474"/>
                    <a:pt x="300" y="449"/>
                    <a:pt x="294" y="425"/>
                  </a:cubicBezTo>
                  <a:cubicBezTo>
                    <a:pt x="293" y="421"/>
                    <a:pt x="292" y="416"/>
                    <a:pt x="291" y="412"/>
                  </a:cubicBezTo>
                  <a:cubicBezTo>
                    <a:pt x="284" y="380"/>
                    <a:pt x="280" y="348"/>
                    <a:pt x="279" y="314"/>
                  </a:cubicBezTo>
                  <a:cubicBezTo>
                    <a:pt x="279" y="302"/>
                    <a:pt x="280" y="290"/>
                    <a:pt x="282" y="279"/>
                  </a:cubicBezTo>
                  <a:cubicBezTo>
                    <a:pt x="283" y="275"/>
                    <a:pt x="284" y="271"/>
                    <a:pt x="285" y="267"/>
                  </a:cubicBezTo>
                  <a:cubicBezTo>
                    <a:pt x="285" y="267"/>
                    <a:pt x="285" y="266"/>
                    <a:pt x="285" y="266"/>
                  </a:cubicBezTo>
                  <a:cubicBezTo>
                    <a:pt x="285" y="263"/>
                    <a:pt x="286" y="261"/>
                    <a:pt x="287" y="258"/>
                  </a:cubicBezTo>
                  <a:cubicBezTo>
                    <a:pt x="289" y="250"/>
                    <a:pt x="291" y="242"/>
                    <a:pt x="294" y="234"/>
                  </a:cubicBezTo>
                  <a:cubicBezTo>
                    <a:pt x="302" y="206"/>
                    <a:pt x="312" y="179"/>
                    <a:pt x="324" y="153"/>
                  </a:cubicBezTo>
                  <a:cubicBezTo>
                    <a:pt x="325" y="151"/>
                    <a:pt x="326" y="149"/>
                    <a:pt x="327" y="147"/>
                  </a:cubicBezTo>
                  <a:cubicBezTo>
                    <a:pt x="329" y="143"/>
                    <a:pt x="332" y="138"/>
                    <a:pt x="334" y="133"/>
                  </a:cubicBezTo>
                  <a:cubicBezTo>
                    <a:pt x="337" y="128"/>
                    <a:pt x="338" y="123"/>
                    <a:pt x="340" y="116"/>
                  </a:cubicBezTo>
                  <a:cubicBezTo>
                    <a:pt x="330" y="121"/>
                    <a:pt x="320" y="126"/>
                    <a:pt x="311" y="132"/>
                  </a:cubicBezTo>
                  <a:cubicBezTo>
                    <a:pt x="309" y="133"/>
                    <a:pt x="307" y="134"/>
                    <a:pt x="306" y="135"/>
                  </a:cubicBezTo>
                  <a:cubicBezTo>
                    <a:pt x="281" y="151"/>
                    <a:pt x="259" y="171"/>
                    <a:pt x="242" y="196"/>
                  </a:cubicBezTo>
                  <a:cubicBezTo>
                    <a:pt x="239" y="200"/>
                    <a:pt x="237" y="203"/>
                    <a:pt x="235" y="206"/>
                  </a:cubicBezTo>
                  <a:cubicBezTo>
                    <a:pt x="234" y="208"/>
                    <a:pt x="232" y="210"/>
                    <a:pt x="231" y="212"/>
                  </a:cubicBezTo>
                  <a:cubicBezTo>
                    <a:pt x="211" y="247"/>
                    <a:pt x="203" y="284"/>
                    <a:pt x="203" y="326"/>
                  </a:cubicBezTo>
                  <a:cubicBezTo>
                    <a:pt x="203" y="327"/>
                    <a:pt x="203" y="327"/>
                    <a:pt x="203" y="328"/>
                  </a:cubicBezTo>
                  <a:cubicBezTo>
                    <a:pt x="203" y="331"/>
                    <a:pt x="204" y="333"/>
                    <a:pt x="204" y="335"/>
                  </a:cubicBezTo>
                  <a:cubicBezTo>
                    <a:pt x="204" y="340"/>
                    <a:pt x="204" y="344"/>
                    <a:pt x="204" y="348"/>
                  </a:cubicBezTo>
                  <a:cubicBezTo>
                    <a:pt x="204" y="351"/>
                    <a:pt x="204" y="354"/>
                    <a:pt x="203" y="357"/>
                  </a:cubicBezTo>
                  <a:cubicBezTo>
                    <a:pt x="203" y="359"/>
                    <a:pt x="203" y="360"/>
                    <a:pt x="203" y="361"/>
                  </a:cubicBezTo>
                  <a:cubicBezTo>
                    <a:pt x="203" y="361"/>
                    <a:pt x="202" y="360"/>
                    <a:pt x="202" y="359"/>
                  </a:cubicBezTo>
                  <a:cubicBezTo>
                    <a:pt x="201" y="357"/>
                    <a:pt x="200" y="355"/>
                    <a:pt x="199" y="352"/>
                  </a:cubicBezTo>
                  <a:cubicBezTo>
                    <a:pt x="196" y="344"/>
                    <a:pt x="194" y="335"/>
                    <a:pt x="194" y="325"/>
                  </a:cubicBezTo>
                  <a:cubicBezTo>
                    <a:pt x="193" y="323"/>
                    <a:pt x="193" y="321"/>
                    <a:pt x="193" y="319"/>
                  </a:cubicBezTo>
                  <a:cubicBezTo>
                    <a:pt x="193" y="318"/>
                    <a:pt x="193" y="317"/>
                    <a:pt x="193" y="315"/>
                  </a:cubicBezTo>
                  <a:cubicBezTo>
                    <a:pt x="191" y="284"/>
                    <a:pt x="195" y="254"/>
                    <a:pt x="203" y="225"/>
                  </a:cubicBezTo>
                  <a:cubicBezTo>
                    <a:pt x="206" y="214"/>
                    <a:pt x="210" y="205"/>
                    <a:pt x="215" y="196"/>
                  </a:cubicBezTo>
                  <a:cubicBezTo>
                    <a:pt x="220" y="189"/>
                    <a:pt x="224" y="183"/>
                    <a:pt x="230" y="177"/>
                  </a:cubicBezTo>
                  <a:cubicBezTo>
                    <a:pt x="239" y="167"/>
                    <a:pt x="248" y="158"/>
                    <a:pt x="256" y="148"/>
                  </a:cubicBezTo>
                  <a:cubicBezTo>
                    <a:pt x="259" y="145"/>
                    <a:pt x="261" y="141"/>
                    <a:pt x="263" y="138"/>
                  </a:cubicBezTo>
                  <a:cubicBezTo>
                    <a:pt x="263" y="138"/>
                    <a:pt x="263" y="138"/>
                    <a:pt x="263" y="138"/>
                  </a:cubicBezTo>
                  <a:cubicBezTo>
                    <a:pt x="260" y="132"/>
                    <a:pt x="256" y="135"/>
                    <a:pt x="252" y="135"/>
                  </a:cubicBezTo>
                  <a:cubicBezTo>
                    <a:pt x="234" y="136"/>
                    <a:pt x="216" y="138"/>
                    <a:pt x="197" y="139"/>
                  </a:cubicBezTo>
                  <a:cubicBezTo>
                    <a:pt x="192" y="140"/>
                    <a:pt x="187" y="140"/>
                    <a:pt x="183" y="142"/>
                  </a:cubicBezTo>
                  <a:cubicBezTo>
                    <a:pt x="180" y="143"/>
                    <a:pt x="176" y="144"/>
                    <a:pt x="173" y="145"/>
                  </a:cubicBezTo>
                  <a:cubicBezTo>
                    <a:pt x="171" y="146"/>
                    <a:pt x="168" y="146"/>
                    <a:pt x="166" y="147"/>
                  </a:cubicBezTo>
                  <a:cubicBezTo>
                    <a:pt x="143" y="155"/>
                    <a:pt x="119" y="162"/>
                    <a:pt x="97" y="174"/>
                  </a:cubicBezTo>
                  <a:cubicBezTo>
                    <a:pt x="87" y="179"/>
                    <a:pt x="78" y="185"/>
                    <a:pt x="69" y="192"/>
                  </a:cubicBezTo>
                  <a:cubicBezTo>
                    <a:pt x="67" y="194"/>
                    <a:pt x="66" y="195"/>
                    <a:pt x="64" y="197"/>
                  </a:cubicBezTo>
                  <a:cubicBezTo>
                    <a:pt x="52" y="208"/>
                    <a:pt x="41" y="220"/>
                    <a:pt x="32" y="235"/>
                  </a:cubicBezTo>
                  <a:cubicBezTo>
                    <a:pt x="23" y="250"/>
                    <a:pt x="15" y="267"/>
                    <a:pt x="10" y="284"/>
                  </a:cubicBezTo>
                  <a:cubicBezTo>
                    <a:pt x="9" y="286"/>
                    <a:pt x="8" y="288"/>
                    <a:pt x="7" y="291"/>
                  </a:cubicBezTo>
                  <a:cubicBezTo>
                    <a:pt x="6" y="294"/>
                    <a:pt x="5" y="297"/>
                    <a:pt x="4" y="300"/>
                  </a:cubicBezTo>
                  <a:cubicBezTo>
                    <a:pt x="2" y="308"/>
                    <a:pt x="1" y="317"/>
                    <a:pt x="1" y="325"/>
                  </a:cubicBezTo>
                  <a:cubicBezTo>
                    <a:pt x="0" y="348"/>
                    <a:pt x="3" y="371"/>
                    <a:pt x="7" y="393"/>
                  </a:cubicBezTo>
                  <a:cubicBezTo>
                    <a:pt x="8" y="396"/>
                    <a:pt x="8" y="398"/>
                    <a:pt x="9" y="401"/>
                  </a:cubicBezTo>
                  <a:cubicBezTo>
                    <a:pt x="10" y="407"/>
                    <a:pt x="12" y="414"/>
                    <a:pt x="13" y="420"/>
                  </a:cubicBezTo>
                  <a:cubicBezTo>
                    <a:pt x="14" y="423"/>
                    <a:pt x="16" y="425"/>
                    <a:pt x="18" y="428"/>
                  </a:cubicBezTo>
                  <a:cubicBezTo>
                    <a:pt x="32" y="413"/>
                    <a:pt x="49" y="408"/>
                    <a:pt x="67" y="404"/>
                  </a:cubicBezTo>
                  <a:cubicBezTo>
                    <a:pt x="80" y="401"/>
                    <a:pt x="93" y="394"/>
                    <a:pt x="106" y="389"/>
                  </a:cubicBezTo>
                  <a:cubicBezTo>
                    <a:pt x="107" y="388"/>
                    <a:pt x="109" y="388"/>
                    <a:pt x="110" y="387"/>
                  </a:cubicBezTo>
                  <a:cubicBezTo>
                    <a:pt x="111" y="389"/>
                    <a:pt x="113" y="391"/>
                    <a:pt x="114" y="393"/>
                  </a:cubicBezTo>
                  <a:cubicBezTo>
                    <a:pt x="114" y="394"/>
                    <a:pt x="114" y="396"/>
                    <a:pt x="114" y="397"/>
                  </a:cubicBezTo>
                  <a:cubicBezTo>
                    <a:pt x="116" y="408"/>
                    <a:pt x="119" y="418"/>
                    <a:pt x="123" y="428"/>
                  </a:cubicBezTo>
                  <a:cubicBezTo>
                    <a:pt x="124" y="430"/>
                    <a:pt x="125" y="432"/>
                    <a:pt x="126" y="434"/>
                  </a:cubicBezTo>
                  <a:cubicBezTo>
                    <a:pt x="130" y="441"/>
                    <a:pt x="135" y="448"/>
                    <a:pt x="139" y="455"/>
                  </a:cubicBezTo>
                  <a:cubicBezTo>
                    <a:pt x="153" y="477"/>
                    <a:pt x="169" y="497"/>
                    <a:pt x="187" y="516"/>
                  </a:cubicBezTo>
                  <a:cubicBezTo>
                    <a:pt x="188" y="517"/>
                    <a:pt x="190" y="519"/>
                    <a:pt x="191" y="520"/>
                  </a:cubicBezTo>
                  <a:cubicBezTo>
                    <a:pt x="214" y="545"/>
                    <a:pt x="240" y="567"/>
                    <a:pt x="267" y="586"/>
                  </a:cubicBezTo>
                  <a:cubicBezTo>
                    <a:pt x="269" y="588"/>
                    <a:pt x="271" y="589"/>
                    <a:pt x="272" y="590"/>
                  </a:cubicBezTo>
                  <a:cubicBezTo>
                    <a:pt x="275" y="592"/>
                    <a:pt x="278" y="594"/>
                    <a:pt x="281" y="596"/>
                  </a:cubicBezTo>
                  <a:cubicBezTo>
                    <a:pt x="287" y="600"/>
                    <a:pt x="293" y="603"/>
                    <a:pt x="299" y="605"/>
                  </a:cubicBezTo>
                  <a:cubicBezTo>
                    <a:pt x="311" y="609"/>
                    <a:pt x="324" y="614"/>
                    <a:pt x="336" y="618"/>
                  </a:cubicBezTo>
                  <a:cubicBezTo>
                    <a:pt x="340" y="619"/>
                    <a:pt x="345" y="621"/>
                    <a:pt x="350" y="622"/>
                  </a:cubicBezTo>
                  <a:cubicBezTo>
                    <a:pt x="358" y="625"/>
                    <a:pt x="366" y="628"/>
                    <a:pt x="374" y="630"/>
                  </a:cubicBezTo>
                  <a:cubicBezTo>
                    <a:pt x="377" y="631"/>
                    <a:pt x="379" y="632"/>
                    <a:pt x="381" y="633"/>
                  </a:cubicBezTo>
                  <a:cubicBezTo>
                    <a:pt x="384" y="633"/>
                    <a:pt x="386" y="634"/>
                    <a:pt x="388" y="635"/>
                  </a:cubicBezTo>
                  <a:cubicBezTo>
                    <a:pt x="388" y="632"/>
                    <a:pt x="388" y="629"/>
                    <a:pt x="387" y="627"/>
                  </a:cubicBezTo>
                  <a:cubicBezTo>
                    <a:pt x="387" y="624"/>
                    <a:pt x="387" y="621"/>
                    <a:pt x="387" y="618"/>
                  </a:cubicBezTo>
                  <a:cubicBezTo>
                    <a:pt x="386" y="611"/>
                    <a:pt x="385" y="603"/>
                    <a:pt x="385" y="596"/>
                  </a:cubicBezTo>
                  <a:cubicBezTo>
                    <a:pt x="384" y="586"/>
                    <a:pt x="384" y="577"/>
                    <a:pt x="384" y="567"/>
                  </a:cubicBezTo>
                  <a:cubicBezTo>
                    <a:pt x="384" y="551"/>
                    <a:pt x="387" y="537"/>
                    <a:pt x="395" y="526"/>
                  </a:cubicBezTo>
                  <a:cubicBezTo>
                    <a:pt x="396" y="524"/>
                    <a:pt x="397" y="522"/>
                    <a:pt x="398" y="520"/>
                  </a:cubicBezTo>
                  <a:cubicBezTo>
                    <a:pt x="402" y="516"/>
                    <a:pt x="406" y="511"/>
                    <a:pt x="411" y="507"/>
                  </a:cubicBezTo>
                  <a:cubicBezTo>
                    <a:pt x="418" y="501"/>
                    <a:pt x="425" y="495"/>
                    <a:pt x="433" y="489"/>
                  </a:cubicBezTo>
                  <a:cubicBezTo>
                    <a:pt x="448" y="477"/>
                    <a:pt x="460" y="463"/>
                    <a:pt x="469" y="448"/>
                  </a:cubicBezTo>
                  <a:cubicBezTo>
                    <a:pt x="470" y="447"/>
                    <a:pt x="471" y="445"/>
                    <a:pt x="472" y="443"/>
                  </a:cubicBezTo>
                  <a:cubicBezTo>
                    <a:pt x="484" y="422"/>
                    <a:pt x="490" y="398"/>
                    <a:pt x="492" y="372"/>
                  </a:cubicBezTo>
                  <a:cubicBezTo>
                    <a:pt x="492" y="369"/>
                    <a:pt x="492" y="365"/>
                    <a:pt x="493" y="362"/>
                  </a:cubicBezTo>
                  <a:cubicBezTo>
                    <a:pt x="493" y="357"/>
                    <a:pt x="493" y="353"/>
                    <a:pt x="493" y="348"/>
                  </a:cubicBezTo>
                  <a:cubicBezTo>
                    <a:pt x="493" y="342"/>
                    <a:pt x="492" y="336"/>
                    <a:pt x="492" y="330"/>
                  </a:cubicBezTo>
                  <a:cubicBezTo>
                    <a:pt x="492" y="329"/>
                    <a:pt x="493" y="328"/>
                    <a:pt x="493" y="326"/>
                  </a:cubicBezTo>
                  <a:cubicBezTo>
                    <a:pt x="497" y="329"/>
                    <a:pt x="501" y="332"/>
                    <a:pt x="504" y="335"/>
                  </a:cubicBezTo>
                  <a:cubicBezTo>
                    <a:pt x="507" y="338"/>
                    <a:pt x="509" y="340"/>
                    <a:pt x="512" y="343"/>
                  </a:cubicBezTo>
                  <a:cubicBezTo>
                    <a:pt x="514" y="344"/>
                    <a:pt x="516" y="345"/>
                    <a:pt x="517" y="347"/>
                  </a:cubicBezTo>
                  <a:cubicBezTo>
                    <a:pt x="518" y="347"/>
                    <a:pt x="519" y="348"/>
                    <a:pt x="519" y="348"/>
                  </a:cubicBezTo>
                  <a:cubicBezTo>
                    <a:pt x="525" y="352"/>
                    <a:pt x="531" y="355"/>
                    <a:pt x="537" y="357"/>
                  </a:cubicBezTo>
                  <a:cubicBezTo>
                    <a:pt x="543" y="359"/>
                    <a:pt x="548" y="360"/>
                    <a:pt x="554" y="361"/>
                  </a:cubicBezTo>
                  <a:cubicBezTo>
                    <a:pt x="576" y="364"/>
                    <a:pt x="597" y="367"/>
                    <a:pt x="621" y="370"/>
                  </a:cubicBezTo>
                  <a:cubicBezTo>
                    <a:pt x="621" y="366"/>
                    <a:pt x="621" y="362"/>
                    <a:pt x="621" y="358"/>
                  </a:cubicBezTo>
                  <a:cubicBezTo>
                    <a:pt x="619" y="339"/>
                    <a:pt x="621" y="321"/>
                    <a:pt x="627" y="304"/>
                  </a:cubicBezTo>
                  <a:cubicBezTo>
                    <a:pt x="627" y="303"/>
                    <a:pt x="627" y="303"/>
                    <a:pt x="627" y="302"/>
                  </a:cubicBezTo>
                  <a:cubicBezTo>
                    <a:pt x="628" y="300"/>
                    <a:pt x="628" y="299"/>
                    <a:pt x="629" y="297"/>
                  </a:cubicBezTo>
                  <a:cubicBezTo>
                    <a:pt x="633" y="284"/>
                    <a:pt x="638" y="271"/>
                    <a:pt x="642" y="259"/>
                  </a:cubicBezTo>
                  <a:cubicBezTo>
                    <a:pt x="647" y="244"/>
                    <a:pt x="649" y="230"/>
                    <a:pt x="649"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5" name="Freeform 9"/>
            <p:cNvSpPr/>
            <p:nvPr>
              <p:custDataLst>
                <p:tags r:id="rId6"/>
              </p:custDataLst>
            </p:nvPr>
          </p:nvSpPr>
          <p:spPr bwMode="auto">
            <a:xfrm>
              <a:off x="3298826" y="3111500"/>
              <a:ext cx="3517900" cy="1352550"/>
            </a:xfrm>
            <a:custGeom>
              <a:avLst/>
              <a:gdLst>
                <a:gd name="T0" fmla="*/ 937 w 937"/>
                <a:gd name="T1" fmla="*/ 228 h 360"/>
                <a:gd name="T2" fmla="*/ 898 w 937"/>
                <a:gd name="T3" fmla="*/ 187 h 360"/>
                <a:gd name="T4" fmla="*/ 850 w 937"/>
                <a:gd name="T5" fmla="*/ 178 h 360"/>
                <a:gd name="T6" fmla="*/ 799 w 937"/>
                <a:gd name="T7" fmla="*/ 179 h 360"/>
                <a:gd name="T8" fmla="*/ 735 w 937"/>
                <a:gd name="T9" fmla="*/ 189 h 360"/>
                <a:gd name="T10" fmla="*/ 663 w 937"/>
                <a:gd name="T11" fmla="*/ 204 h 360"/>
                <a:gd name="T12" fmla="*/ 521 w 937"/>
                <a:gd name="T13" fmla="*/ 212 h 360"/>
                <a:gd name="T14" fmla="*/ 505 w 937"/>
                <a:gd name="T15" fmla="*/ 211 h 360"/>
                <a:gd name="T16" fmla="*/ 400 w 937"/>
                <a:gd name="T17" fmla="*/ 190 h 360"/>
                <a:gd name="T18" fmla="*/ 382 w 937"/>
                <a:gd name="T19" fmla="*/ 183 h 360"/>
                <a:gd name="T20" fmla="*/ 270 w 937"/>
                <a:gd name="T21" fmla="*/ 108 h 360"/>
                <a:gd name="T22" fmla="*/ 198 w 937"/>
                <a:gd name="T23" fmla="*/ 38 h 360"/>
                <a:gd name="T24" fmla="*/ 119 w 937"/>
                <a:gd name="T25" fmla="*/ 1 h 360"/>
                <a:gd name="T26" fmla="*/ 89 w 937"/>
                <a:gd name="T27" fmla="*/ 0 h 360"/>
                <a:gd name="T28" fmla="*/ 25 w 937"/>
                <a:gd name="T29" fmla="*/ 12 h 360"/>
                <a:gd name="T30" fmla="*/ 0 w 937"/>
                <a:gd name="T31" fmla="*/ 33 h 360"/>
                <a:gd name="T32" fmla="*/ 22 w 937"/>
                <a:gd name="T33" fmla="*/ 98 h 360"/>
                <a:gd name="T34" fmla="*/ 84 w 937"/>
                <a:gd name="T35" fmla="*/ 178 h 360"/>
                <a:gd name="T36" fmla="*/ 112 w 937"/>
                <a:gd name="T37" fmla="*/ 194 h 360"/>
                <a:gd name="T38" fmla="*/ 151 w 937"/>
                <a:gd name="T39" fmla="*/ 146 h 360"/>
                <a:gd name="T40" fmla="*/ 203 w 937"/>
                <a:gd name="T41" fmla="*/ 169 h 360"/>
                <a:gd name="T42" fmla="*/ 217 w 937"/>
                <a:gd name="T43" fmla="*/ 197 h 360"/>
                <a:gd name="T44" fmla="*/ 223 w 937"/>
                <a:gd name="T45" fmla="*/ 209 h 360"/>
                <a:gd name="T46" fmla="*/ 249 w 937"/>
                <a:gd name="T47" fmla="*/ 234 h 360"/>
                <a:gd name="T48" fmla="*/ 294 w 937"/>
                <a:gd name="T49" fmla="*/ 228 h 360"/>
                <a:gd name="T50" fmla="*/ 307 w 937"/>
                <a:gd name="T51" fmla="*/ 257 h 360"/>
                <a:gd name="T52" fmla="*/ 321 w 937"/>
                <a:gd name="T53" fmla="*/ 284 h 360"/>
                <a:gd name="T54" fmla="*/ 403 w 937"/>
                <a:gd name="T55" fmla="*/ 287 h 360"/>
                <a:gd name="T56" fmla="*/ 436 w 937"/>
                <a:gd name="T57" fmla="*/ 273 h 360"/>
                <a:gd name="T58" fmla="*/ 445 w 937"/>
                <a:gd name="T59" fmla="*/ 271 h 360"/>
                <a:gd name="T60" fmla="*/ 467 w 937"/>
                <a:gd name="T61" fmla="*/ 270 h 360"/>
                <a:gd name="T62" fmla="*/ 520 w 937"/>
                <a:gd name="T63" fmla="*/ 310 h 360"/>
                <a:gd name="T64" fmla="*/ 545 w 937"/>
                <a:gd name="T65" fmla="*/ 332 h 360"/>
                <a:gd name="T66" fmla="*/ 647 w 937"/>
                <a:gd name="T67" fmla="*/ 338 h 360"/>
                <a:gd name="T68" fmla="*/ 662 w 937"/>
                <a:gd name="T69" fmla="*/ 324 h 360"/>
                <a:gd name="T70" fmla="*/ 683 w 937"/>
                <a:gd name="T71" fmla="*/ 320 h 360"/>
                <a:gd name="T72" fmla="*/ 699 w 937"/>
                <a:gd name="T73" fmla="*/ 329 h 360"/>
                <a:gd name="T74" fmla="*/ 783 w 937"/>
                <a:gd name="T75" fmla="*/ 323 h 360"/>
                <a:gd name="T76" fmla="*/ 822 w 937"/>
                <a:gd name="T77" fmla="*/ 298 h 360"/>
                <a:gd name="T78" fmla="*/ 864 w 937"/>
                <a:gd name="T79" fmla="*/ 252 h 360"/>
                <a:gd name="T80" fmla="*/ 871 w 937"/>
                <a:gd name="T81" fmla="*/ 2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7" h="360">
                  <a:moveTo>
                    <a:pt x="923" y="229"/>
                  </a:moveTo>
                  <a:cubicBezTo>
                    <a:pt x="927" y="229"/>
                    <a:pt x="932" y="228"/>
                    <a:pt x="937" y="228"/>
                  </a:cubicBezTo>
                  <a:cubicBezTo>
                    <a:pt x="937" y="217"/>
                    <a:pt x="931" y="212"/>
                    <a:pt x="926" y="207"/>
                  </a:cubicBezTo>
                  <a:cubicBezTo>
                    <a:pt x="918" y="198"/>
                    <a:pt x="909" y="190"/>
                    <a:pt x="898" y="187"/>
                  </a:cubicBezTo>
                  <a:cubicBezTo>
                    <a:pt x="883" y="183"/>
                    <a:pt x="869" y="179"/>
                    <a:pt x="854" y="179"/>
                  </a:cubicBezTo>
                  <a:cubicBezTo>
                    <a:pt x="853" y="178"/>
                    <a:pt x="852" y="178"/>
                    <a:pt x="850" y="178"/>
                  </a:cubicBezTo>
                  <a:cubicBezTo>
                    <a:pt x="847" y="178"/>
                    <a:pt x="844" y="178"/>
                    <a:pt x="841" y="178"/>
                  </a:cubicBezTo>
                  <a:cubicBezTo>
                    <a:pt x="827" y="177"/>
                    <a:pt x="813" y="178"/>
                    <a:pt x="799" y="179"/>
                  </a:cubicBezTo>
                  <a:cubicBezTo>
                    <a:pt x="796" y="179"/>
                    <a:pt x="793" y="179"/>
                    <a:pt x="790" y="179"/>
                  </a:cubicBezTo>
                  <a:cubicBezTo>
                    <a:pt x="772" y="181"/>
                    <a:pt x="753" y="184"/>
                    <a:pt x="735" y="189"/>
                  </a:cubicBezTo>
                  <a:cubicBezTo>
                    <a:pt x="715" y="194"/>
                    <a:pt x="695" y="198"/>
                    <a:pt x="675" y="202"/>
                  </a:cubicBezTo>
                  <a:cubicBezTo>
                    <a:pt x="671" y="202"/>
                    <a:pt x="667" y="203"/>
                    <a:pt x="663" y="204"/>
                  </a:cubicBezTo>
                  <a:cubicBezTo>
                    <a:pt x="619" y="211"/>
                    <a:pt x="575" y="214"/>
                    <a:pt x="530" y="212"/>
                  </a:cubicBezTo>
                  <a:cubicBezTo>
                    <a:pt x="527" y="212"/>
                    <a:pt x="524" y="212"/>
                    <a:pt x="521" y="212"/>
                  </a:cubicBezTo>
                  <a:cubicBezTo>
                    <a:pt x="518" y="212"/>
                    <a:pt x="516" y="212"/>
                    <a:pt x="513" y="212"/>
                  </a:cubicBezTo>
                  <a:cubicBezTo>
                    <a:pt x="511" y="211"/>
                    <a:pt x="508" y="211"/>
                    <a:pt x="505" y="211"/>
                  </a:cubicBezTo>
                  <a:cubicBezTo>
                    <a:pt x="505" y="211"/>
                    <a:pt x="505" y="211"/>
                    <a:pt x="505" y="211"/>
                  </a:cubicBezTo>
                  <a:cubicBezTo>
                    <a:pt x="469" y="209"/>
                    <a:pt x="434" y="202"/>
                    <a:pt x="400" y="190"/>
                  </a:cubicBezTo>
                  <a:cubicBezTo>
                    <a:pt x="396" y="189"/>
                    <a:pt x="392" y="187"/>
                    <a:pt x="388" y="186"/>
                  </a:cubicBezTo>
                  <a:cubicBezTo>
                    <a:pt x="386" y="185"/>
                    <a:pt x="384" y="184"/>
                    <a:pt x="382" y="183"/>
                  </a:cubicBezTo>
                  <a:cubicBezTo>
                    <a:pt x="355" y="172"/>
                    <a:pt x="330" y="159"/>
                    <a:pt x="307" y="141"/>
                  </a:cubicBezTo>
                  <a:cubicBezTo>
                    <a:pt x="294" y="131"/>
                    <a:pt x="281" y="120"/>
                    <a:pt x="270" y="108"/>
                  </a:cubicBezTo>
                  <a:cubicBezTo>
                    <a:pt x="258" y="95"/>
                    <a:pt x="246" y="83"/>
                    <a:pt x="234" y="71"/>
                  </a:cubicBezTo>
                  <a:cubicBezTo>
                    <a:pt x="222" y="60"/>
                    <a:pt x="210" y="49"/>
                    <a:pt x="198" y="38"/>
                  </a:cubicBezTo>
                  <a:cubicBezTo>
                    <a:pt x="193" y="34"/>
                    <a:pt x="188" y="30"/>
                    <a:pt x="182" y="26"/>
                  </a:cubicBezTo>
                  <a:cubicBezTo>
                    <a:pt x="162" y="13"/>
                    <a:pt x="141" y="5"/>
                    <a:pt x="119" y="1"/>
                  </a:cubicBezTo>
                  <a:cubicBezTo>
                    <a:pt x="116" y="1"/>
                    <a:pt x="113" y="1"/>
                    <a:pt x="111" y="0"/>
                  </a:cubicBezTo>
                  <a:cubicBezTo>
                    <a:pt x="104" y="0"/>
                    <a:pt x="96" y="0"/>
                    <a:pt x="89" y="0"/>
                  </a:cubicBezTo>
                  <a:cubicBezTo>
                    <a:pt x="82" y="0"/>
                    <a:pt x="76" y="0"/>
                    <a:pt x="70" y="0"/>
                  </a:cubicBezTo>
                  <a:cubicBezTo>
                    <a:pt x="53" y="1"/>
                    <a:pt x="38" y="4"/>
                    <a:pt x="25" y="12"/>
                  </a:cubicBezTo>
                  <a:cubicBezTo>
                    <a:pt x="23" y="13"/>
                    <a:pt x="21" y="14"/>
                    <a:pt x="19" y="15"/>
                  </a:cubicBezTo>
                  <a:cubicBezTo>
                    <a:pt x="12" y="20"/>
                    <a:pt x="6" y="26"/>
                    <a:pt x="0" y="33"/>
                  </a:cubicBezTo>
                  <a:cubicBezTo>
                    <a:pt x="3" y="50"/>
                    <a:pt x="10" y="71"/>
                    <a:pt x="19" y="91"/>
                  </a:cubicBezTo>
                  <a:cubicBezTo>
                    <a:pt x="20" y="93"/>
                    <a:pt x="21" y="95"/>
                    <a:pt x="22" y="98"/>
                  </a:cubicBezTo>
                  <a:cubicBezTo>
                    <a:pt x="32" y="119"/>
                    <a:pt x="44" y="139"/>
                    <a:pt x="55" y="152"/>
                  </a:cubicBezTo>
                  <a:cubicBezTo>
                    <a:pt x="63" y="161"/>
                    <a:pt x="73" y="170"/>
                    <a:pt x="84" y="178"/>
                  </a:cubicBezTo>
                  <a:cubicBezTo>
                    <a:pt x="86" y="179"/>
                    <a:pt x="88" y="180"/>
                    <a:pt x="89" y="182"/>
                  </a:cubicBezTo>
                  <a:cubicBezTo>
                    <a:pt x="97" y="186"/>
                    <a:pt x="104" y="191"/>
                    <a:pt x="112" y="194"/>
                  </a:cubicBezTo>
                  <a:cubicBezTo>
                    <a:pt x="116" y="179"/>
                    <a:pt x="123" y="166"/>
                    <a:pt x="135" y="156"/>
                  </a:cubicBezTo>
                  <a:cubicBezTo>
                    <a:pt x="140" y="151"/>
                    <a:pt x="146" y="148"/>
                    <a:pt x="151" y="146"/>
                  </a:cubicBezTo>
                  <a:cubicBezTo>
                    <a:pt x="154" y="145"/>
                    <a:pt x="156" y="145"/>
                    <a:pt x="158" y="144"/>
                  </a:cubicBezTo>
                  <a:cubicBezTo>
                    <a:pt x="175" y="142"/>
                    <a:pt x="192" y="150"/>
                    <a:pt x="203" y="169"/>
                  </a:cubicBezTo>
                  <a:cubicBezTo>
                    <a:pt x="208" y="178"/>
                    <a:pt x="212" y="187"/>
                    <a:pt x="217" y="196"/>
                  </a:cubicBezTo>
                  <a:cubicBezTo>
                    <a:pt x="217" y="197"/>
                    <a:pt x="217" y="197"/>
                    <a:pt x="217" y="197"/>
                  </a:cubicBezTo>
                  <a:cubicBezTo>
                    <a:pt x="218" y="199"/>
                    <a:pt x="219" y="201"/>
                    <a:pt x="220" y="202"/>
                  </a:cubicBezTo>
                  <a:cubicBezTo>
                    <a:pt x="221" y="205"/>
                    <a:pt x="222" y="207"/>
                    <a:pt x="223" y="209"/>
                  </a:cubicBezTo>
                  <a:cubicBezTo>
                    <a:pt x="224" y="210"/>
                    <a:pt x="225" y="212"/>
                    <a:pt x="226" y="213"/>
                  </a:cubicBezTo>
                  <a:cubicBezTo>
                    <a:pt x="234" y="224"/>
                    <a:pt x="241" y="231"/>
                    <a:pt x="249" y="234"/>
                  </a:cubicBezTo>
                  <a:cubicBezTo>
                    <a:pt x="256" y="236"/>
                    <a:pt x="264" y="235"/>
                    <a:pt x="277" y="232"/>
                  </a:cubicBezTo>
                  <a:cubicBezTo>
                    <a:pt x="282" y="231"/>
                    <a:pt x="287" y="230"/>
                    <a:pt x="294" y="228"/>
                  </a:cubicBezTo>
                  <a:cubicBezTo>
                    <a:pt x="297" y="236"/>
                    <a:pt x="300" y="243"/>
                    <a:pt x="303" y="250"/>
                  </a:cubicBezTo>
                  <a:cubicBezTo>
                    <a:pt x="304" y="252"/>
                    <a:pt x="306" y="255"/>
                    <a:pt x="307" y="257"/>
                  </a:cubicBezTo>
                  <a:cubicBezTo>
                    <a:pt x="308" y="260"/>
                    <a:pt x="309" y="262"/>
                    <a:pt x="310" y="264"/>
                  </a:cubicBezTo>
                  <a:cubicBezTo>
                    <a:pt x="313" y="271"/>
                    <a:pt x="317" y="278"/>
                    <a:pt x="321" y="284"/>
                  </a:cubicBezTo>
                  <a:cubicBezTo>
                    <a:pt x="336" y="306"/>
                    <a:pt x="350" y="310"/>
                    <a:pt x="372" y="302"/>
                  </a:cubicBezTo>
                  <a:cubicBezTo>
                    <a:pt x="383" y="298"/>
                    <a:pt x="392" y="292"/>
                    <a:pt x="403" y="287"/>
                  </a:cubicBezTo>
                  <a:cubicBezTo>
                    <a:pt x="412" y="283"/>
                    <a:pt x="421" y="278"/>
                    <a:pt x="431" y="274"/>
                  </a:cubicBezTo>
                  <a:cubicBezTo>
                    <a:pt x="433" y="274"/>
                    <a:pt x="434" y="273"/>
                    <a:pt x="436" y="273"/>
                  </a:cubicBezTo>
                  <a:cubicBezTo>
                    <a:pt x="437" y="273"/>
                    <a:pt x="438" y="272"/>
                    <a:pt x="438" y="272"/>
                  </a:cubicBezTo>
                  <a:cubicBezTo>
                    <a:pt x="441" y="272"/>
                    <a:pt x="443" y="271"/>
                    <a:pt x="445" y="271"/>
                  </a:cubicBezTo>
                  <a:cubicBezTo>
                    <a:pt x="448" y="270"/>
                    <a:pt x="452" y="270"/>
                    <a:pt x="455" y="270"/>
                  </a:cubicBezTo>
                  <a:cubicBezTo>
                    <a:pt x="459" y="270"/>
                    <a:pt x="463" y="270"/>
                    <a:pt x="467" y="270"/>
                  </a:cubicBezTo>
                  <a:cubicBezTo>
                    <a:pt x="475" y="269"/>
                    <a:pt x="482" y="273"/>
                    <a:pt x="489" y="279"/>
                  </a:cubicBezTo>
                  <a:cubicBezTo>
                    <a:pt x="499" y="290"/>
                    <a:pt x="509" y="300"/>
                    <a:pt x="520" y="310"/>
                  </a:cubicBezTo>
                  <a:cubicBezTo>
                    <a:pt x="526" y="316"/>
                    <a:pt x="533" y="322"/>
                    <a:pt x="540" y="328"/>
                  </a:cubicBezTo>
                  <a:cubicBezTo>
                    <a:pt x="541" y="329"/>
                    <a:pt x="543" y="330"/>
                    <a:pt x="545" y="332"/>
                  </a:cubicBezTo>
                  <a:cubicBezTo>
                    <a:pt x="548" y="334"/>
                    <a:pt x="551" y="337"/>
                    <a:pt x="555" y="339"/>
                  </a:cubicBezTo>
                  <a:cubicBezTo>
                    <a:pt x="587" y="360"/>
                    <a:pt x="620" y="359"/>
                    <a:pt x="647" y="338"/>
                  </a:cubicBezTo>
                  <a:cubicBezTo>
                    <a:pt x="649" y="337"/>
                    <a:pt x="650" y="336"/>
                    <a:pt x="652" y="334"/>
                  </a:cubicBezTo>
                  <a:cubicBezTo>
                    <a:pt x="655" y="331"/>
                    <a:pt x="659" y="328"/>
                    <a:pt x="662" y="324"/>
                  </a:cubicBezTo>
                  <a:cubicBezTo>
                    <a:pt x="664" y="321"/>
                    <a:pt x="667" y="318"/>
                    <a:pt x="670" y="314"/>
                  </a:cubicBezTo>
                  <a:cubicBezTo>
                    <a:pt x="674" y="316"/>
                    <a:pt x="679" y="317"/>
                    <a:pt x="683" y="320"/>
                  </a:cubicBezTo>
                  <a:cubicBezTo>
                    <a:pt x="686" y="322"/>
                    <a:pt x="689" y="324"/>
                    <a:pt x="693" y="326"/>
                  </a:cubicBezTo>
                  <a:cubicBezTo>
                    <a:pt x="695" y="327"/>
                    <a:pt x="697" y="328"/>
                    <a:pt x="699" y="329"/>
                  </a:cubicBezTo>
                  <a:cubicBezTo>
                    <a:pt x="723" y="340"/>
                    <a:pt x="748" y="340"/>
                    <a:pt x="773" y="328"/>
                  </a:cubicBezTo>
                  <a:cubicBezTo>
                    <a:pt x="777" y="327"/>
                    <a:pt x="780" y="325"/>
                    <a:pt x="783" y="323"/>
                  </a:cubicBezTo>
                  <a:cubicBezTo>
                    <a:pt x="785" y="322"/>
                    <a:pt x="787" y="321"/>
                    <a:pt x="789" y="320"/>
                  </a:cubicBezTo>
                  <a:cubicBezTo>
                    <a:pt x="801" y="313"/>
                    <a:pt x="812" y="306"/>
                    <a:pt x="822" y="298"/>
                  </a:cubicBezTo>
                  <a:cubicBezTo>
                    <a:pt x="827" y="294"/>
                    <a:pt x="831" y="288"/>
                    <a:pt x="835" y="283"/>
                  </a:cubicBezTo>
                  <a:cubicBezTo>
                    <a:pt x="844" y="272"/>
                    <a:pt x="853" y="261"/>
                    <a:pt x="864" y="252"/>
                  </a:cubicBezTo>
                  <a:cubicBezTo>
                    <a:pt x="866" y="251"/>
                    <a:pt x="868" y="250"/>
                    <a:pt x="869" y="248"/>
                  </a:cubicBezTo>
                  <a:cubicBezTo>
                    <a:pt x="870" y="248"/>
                    <a:pt x="871" y="247"/>
                    <a:pt x="871" y="247"/>
                  </a:cubicBezTo>
                  <a:cubicBezTo>
                    <a:pt x="887" y="236"/>
                    <a:pt x="904" y="229"/>
                    <a:pt x="92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6" name="Freeform 10"/>
            <p:cNvSpPr/>
            <p:nvPr>
              <p:custDataLst>
                <p:tags r:id="rId7"/>
              </p:custDataLst>
            </p:nvPr>
          </p:nvSpPr>
          <p:spPr bwMode="auto">
            <a:xfrm>
              <a:off x="3114676" y="268288"/>
              <a:ext cx="1895475" cy="2859088"/>
            </a:xfrm>
            <a:custGeom>
              <a:avLst/>
              <a:gdLst>
                <a:gd name="T0" fmla="*/ 34 w 505"/>
                <a:gd name="T1" fmla="*/ 185 h 761"/>
                <a:gd name="T2" fmla="*/ 5 w 505"/>
                <a:gd name="T3" fmla="*/ 257 h 761"/>
                <a:gd name="T4" fmla="*/ 6 w 505"/>
                <a:gd name="T5" fmla="*/ 307 h 761"/>
                <a:gd name="T6" fmla="*/ 37 w 505"/>
                <a:gd name="T7" fmla="*/ 408 h 761"/>
                <a:gd name="T8" fmla="*/ 29 w 505"/>
                <a:gd name="T9" fmla="*/ 422 h 761"/>
                <a:gd name="T10" fmla="*/ 0 w 505"/>
                <a:gd name="T11" fmla="*/ 436 h 761"/>
                <a:gd name="T12" fmla="*/ 10 w 505"/>
                <a:gd name="T13" fmla="*/ 454 h 761"/>
                <a:gd name="T14" fmla="*/ 19 w 505"/>
                <a:gd name="T15" fmla="*/ 473 h 761"/>
                <a:gd name="T16" fmla="*/ 48 w 505"/>
                <a:gd name="T17" fmla="*/ 567 h 761"/>
                <a:gd name="T18" fmla="*/ 84 w 505"/>
                <a:gd name="T19" fmla="*/ 620 h 761"/>
                <a:gd name="T20" fmla="*/ 119 w 505"/>
                <a:gd name="T21" fmla="*/ 656 h 761"/>
                <a:gd name="T22" fmla="*/ 179 w 505"/>
                <a:gd name="T23" fmla="*/ 705 h 761"/>
                <a:gd name="T24" fmla="*/ 202 w 505"/>
                <a:gd name="T25" fmla="*/ 724 h 761"/>
                <a:gd name="T26" fmla="*/ 255 w 505"/>
                <a:gd name="T27" fmla="*/ 761 h 761"/>
                <a:gd name="T28" fmla="*/ 220 w 505"/>
                <a:gd name="T29" fmla="*/ 706 h 761"/>
                <a:gd name="T30" fmla="*/ 207 w 505"/>
                <a:gd name="T31" fmla="*/ 684 h 761"/>
                <a:gd name="T32" fmla="*/ 176 w 505"/>
                <a:gd name="T33" fmla="*/ 599 h 761"/>
                <a:gd name="T34" fmla="*/ 168 w 505"/>
                <a:gd name="T35" fmla="*/ 570 h 761"/>
                <a:gd name="T36" fmla="*/ 158 w 505"/>
                <a:gd name="T37" fmla="*/ 523 h 761"/>
                <a:gd name="T38" fmla="*/ 145 w 505"/>
                <a:gd name="T39" fmla="*/ 480 h 761"/>
                <a:gd name="T40" fmla="*/ 136 w 505"/>
                <a:gd name="T41" fmla="*/ 460 h 761"/>
                <a:gd name="T42" fmla="*/ 157 w 505"/>
                <a:gd name="T43" fmla="*/ 468 h 761"/>
                <a:gd name="T44" fmla="*/ 172 w 505"/>
                <a:gd name="T45" fmla="*/ 466 h 761"/>
                <a:gd name="T46" fmla="*/ 164 w 505"/>
                <a:gd name="T47" fmla="*/ 451 h 761"/>
                <a:gd name="T48" fmla="*/ 149 w 505"/>
                <a:gd name="T49" fmla="*/ 391 h 761"/>
                <a:gd name="T50" fmla="*/ 150 w 505"/>
                <a:gd name="T51" fmla="*/ 349 h 761"/>
                <a:gd name="T52" fmla="*/ 147 w 505"/>
                <a:gd name="T53" fmla="*/ 317 h 761"/>
                <a:gd name="T54" fmla="*/ 131 w 505"/>
                <a:gd name="T55" fmla="*/ 281 h 761"/>
                <a:gd name="T56" fmla="*/ 167 w 505"/>
                <a:gd name="T57" fmla="*/ 267 h 761"/>
                <a:gd name="T58" fmla="*/ 175 w 505"/>
                <a:gd name="T59" fmla="*/ 262 h 761"/>
                <a:gd name="T60" fmla="*/ 207 w 505"/>
                <a:gd name="T61" fmla="*/ 202 h 761"/>
                <a:gd name="T62" fmla="*/ 223 w 505"/>
                <a:gd name="T63" fmla="*/ 202 h 761"/>
                <a:gd name="T64" fmla="*/ 258 w 505"/>
                <a:gd name="T65" fmla="*/ 207 h 761"/>
                <a:gd name="T66" fmla="*/ 297 w 505"/>
                <a:gd name="T67" fmla="*/ 195 h 761"/>
                <a:gd name="T68" fmla="*/ 362 w 505"/>
                <a:gd name="T69" fmla="*/ 160 h 761"/>
                <a:gd name="T70" fmla="*/ 433 w 505"/>
                <a:gd name="T71" fmla="*/ 156 h 761"/>
                <a:gd name="T72" fmla="*/ 461 w 505"/>
                <a:gd name="T73" fmla="*/ 166 h 761"/>
                <a:gd name="T74" fmla="*/ 486 w 505"/>
                <a:gd name="T75" fmla="*/ 188 h 761"/>
                <a:gd name="T76" fmla="*/ 504 w 505"/>
                <a:gd name="T77" fmla="*/ 150 h 761"/>
                <a:gd name="T78" fmla="*/ 503 w 505"/>
                <a:gd name="T79" fmla="*/ 124 h 761"/>
                <a:gd name="T80" fmla="*/ 486 w 505"/>
                <a:gd name="T81" fmla="*/ 88 h 761"/>
                <a:gd name="T82" fmla="*/ 430 w 505"/>
                <a:gd name="T83" fmla="*/ 37 h 761"/>
                <a:gd name="T84" fmla="*/ 379 w 505"/>
                <a:gd name="T85" fmla="*/ 19 h 761"/>
                <a:gd name="T86" fmla="*/ 341 w 505"/>
                <a:gd name="T87" fmla="*/ 0 h 761"/>
                <a:gd name="T88" fmla="*/ 278 w 505"/>
                <a:gd name="T89" fmla="*/ 66 h 761"/>
                <a:gd name="T90" fmla="*/ 271 w 505"/>
                <a:gd name="T91" fmla="*/ 90 h 761"/>
                <a:gd name="T92" fmla="*/ 248 w 505"/>
                <a:gd name="T93" fmla="*/ 94 h 761"/>
                <a:gd name="T94" fmla="*/ 225 w 505"/>
                <a:gd name="T95" fmla="*/ 89 h 761"/>
                <a:gd name="T96" fmla="*/ 158 w 505"/>
                <a:gd name="T97" fmla="*/ 99 h 761"/>
                <a:gd name="T98" fmla="*/ 121 w 505"/>
                <a:gd name="T99" fmla="*/ 131 h 761"/>
                <a:gd name="T100" fmla="*/ 88 w 505"/>
                <a:gd name="T101" fmla="*/ 179 h 761"/>
                <a:gd name="T102" fmla="*/ 84 w 505"/>
                <a:gd name="T103" fmla="*/ 18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761">
                  <a:moveTo>
                    <a:pt x="56" y="190"/>
                  </a:moveTo>
                  <a:cubicBezTo>
                    <a:pt x="49" y="188"/>
                    <a:pt x="42" y="187"/>
                    <a:pt x="34" y="185"/>
                  </a:cubicBezTo>
                  <a:cubicBezTo>
                    <a:pt x="18" y="204"/>
                    <a:pt x="9" y="225"/>
                    <a:pt x="6" y="249"/>
                  </a:cubicBezTo>
                  <a:cubicBezTo>
                    <a:pt x="6" y="251"/>
                    <a:pt x="6" y="254"/>
                    <a:pt x="5" y="257"/>
                  </a:cubicBezTo>
                  <a:cubicBezTo>
                    <a:pt x="5" y="261"/>
                    <a:pt x="5" y="264"/>
                    <a:pt x="5" y="268"/>
                  </a:cubicBezTo>
                  <a:cubicBezTo>
                    <a:pt x="5" y="281"/>
                    <a:pt x="5" y="294"/>
                    <a:pt x="6" y="307"/>
                  </a:cubicBezTo>
                  <a:cubicBezTo>
                    <a:pt x="6" y="310"/>
                    <a:pt x="7" y="313"/>
                    <a:pt x="7" y="315"/>
                  </a:cubicBezTo>
                  <a:cubicBezTo>
                    <a:pt x="11" y="348"/>
                    <a:pt x="19" y="379"/>
                    <a:pt x="37" y="408"/>
                  </a:cubicBezTo>
                  <a:cubicBezTo>
                    <a:pt x="38" y="410"/>
                    <a:pt x="38" y="413"/>
                    <a:pt x="39" y="418"/>
                  </a:cubicBezTo>
                  <a:cubicBezTo>
                    <a:pt x="36" y="419"/>
                    <a:pt x="33" y="421"/>
                    <a:pt x="29" y="422"/>
                  </a:cubicBezTo>
                  <a:cubicBezTo>
                    <a:pt x="27" y="423"/>
                    <a:pt x="25" y="424"/>
                    <a:pt x="23" y="425"/>
                  </a:cubicBezTo>
                  <a:cubicBezTo>
                    <a:pt x="15" y="429"/>
                    <a:pt x="8" y="432"/>
                    <a:pt x="0" y="436"/>
                  </a:cubicBezTo>
                  <a:cubicBezTo>
                    <a:pt x="3" y="442"/>
                    <a:pt x="6" y="446"/>
                    <a:pt x="9" y="451"/>
                  </a:cubicBezTo>
                  <a:cubicBezTo>
                    <a:pt x="9" y="452"/>
                    <a:pt x="10" y="453"/>
                    <a:pt x="10" y="454"/>
                  </a:cubicBezTo>
                  <a:cubicBezTo>
                    <a:pt x="11" y="456"/>
                    <a:pt x="12" y="458"/>
                    <a:pt x="13" y="460"/>
                  </a:cubicBezTo>
                  <a:cubicBezTo>
                    <a:pt x="16" y="464"/>
                    <a:pt x="18" y="469"/>
                    <a:pt x="19" y="473"/>
                  </a:cubicBezTo>
                  <a:cubicBezTo>
                    <a:pt x="25" y="492"/>
                    <a:pt x="30" y="511"/>
                    <a:pt x="34" y="530"/>
                  </a:cubicBezTo>
                  <a:cubicBezTo>
                    <a:pt x="38" y="543"/>
                    <a:pt x="42" y="555"/>
                    <a:pt x="48" y="567"/>
                  </a:cubicBezTo>
                  <a:cubicBezTo>
                    <a:pt x="49" y="569"/>
                    <a:pt x="50" y="571"/>
                    <a:pt x="51" y="574"/>
                  </a:cubicBezTo>
                  <a:cubicBezTo>
                    <a:pt x="59" y="591"/>
                    <a:pt x="70" y="606"/>
                    <a:pt x="84" y="620"/>
                  </a:cubicBezTo>
                  <a:cubicBezTo>
                    <a:pt x="94" y="631"/>
                    <a:pt x="104" y="642"/>
                    <a:pt x="114" y="652"/>
                  </a:cubicBezTo>
                  <a:cubicBezTo>
                    <a:pt x="116" y="653"/>
                    <a:pt x="118" y="655"/>
                    <a:pt x="119" y="656"/>
                  </a:cubicBezTo>
                  <a:cubicBezTo>
                    <a:pt x="132" y="669"/>
                    <a:pt x="146" y="680"/>
                    <a:pt x="161" y="689"/>
                  </a:cubicBezTo>
                  <a:cubicBezTo>
                    <a:pt x="168" y="693"/>
                    <a:pt x="173" y="699"/>
                    <a:pt x="179" y="705"/>
                  </a:cubicBezTo>
                  <a:cubicBezTo>
                    <a:pt x="185" y="710"/>
                    <a:pt x="191" y="715"/>
                    <a:pt x="197" y="720"/>
                  </a:cubicBezTo>
                  <a:cubicBezTo>
                    <a:pt x="199" y="722"/>
                    <a:pt x="200" y="723"/>
                    <a:pt x="202" y="724"/>
                  </a:cubicBezTo>
                  <a:cubicBezTo>
                    <a:pt x="211" y="732"/>
                    <a:pt x="220" y="740"/>
                    <a:pt x="229" y="748"/>
                  </a:cubicBezTo>
                  <a:cubicBezTo>
                    <a:pt x="237" y="754"/>
                    <a:pt x="245" y="759"/>
                    <a:pt x="255" y="761"/>
                  </a:cubicBezTo>
                  <a:cubicBezTo>
                    <a:pt x="253" y="757"/>
                    <a:pt x="251" y="753"/>
                    <a:pt x="248" y="749"/>
                  </a:cubicBezTo>
                  <a:cubicBezTo>
                    <a:pt x="239" y="735"/>
                    <a:pt x="229" y="721"/>
                    <a:pt x="220" y="706"/>
                  </a:cubicBezTo>
                  <a:cubicBezTo>
                    <a:pt x="219" y="704"/>
                    <a:pt x="218" y="703"/>
                    <a:pt x="217" y="701"/>
                  </a:cubicBezTo>
                  <a:cubicBezTo>
                    <a:pt x="213" y="695"/>
                    <a:pt x="210" y="690"/>
                    <a:pt x="207" y="684"/>
                  </a:cubicBezTo>
                  <a:cubicBezTo>
                    <a:pt x="199" y="669"/>
                    <a:pt x="192" y="653"/>
                    <a:pt x="187" y="636"/>
                  </a:cubicBezTo>
                  <a:cubicBezTo>
                    <a:pt x="183" y="624"/>
                    <a:pt x="180" y="612"/>
                    <a:pt x="176" y="599"/>
                  </a:cubicBezTo>
                  <a:cubicBezTo>
                    <a:pt x="175" y="597"/>
                    <a:pt x="175" y="595"/>
                    <a:pt x="174" y="592"/>
                  </a:cubicBezTo>
                  <a:cubicBezTo>
                    <a:pt x="172" y="585"/>
                    <a:pt x="170" y="577"/>
                    <a:pt x="168" y="570"/>
                  </a:cubicBezTo>
                  <a:cubicBezTo>
                    <a:pt x="167" y="566"/>
                    <a:pt x="166" y="562"/>
                    <a:pt x="165" y="558"/>
                  </a:cubicBezTo>
                  <a:cubicBezTo>
                    <a:pt x="162" y="546"/>
                    <a:pt x="160" y="535"/>
                    <a:pt x="158" y="523"/>
                  </a:cubicBezTo>
                  <a:cubicBezTo>
                    <a:pt x="156" y="513"/>
                    <a:pt x="153" y="502"/>
                    <a:pt x="150" y="491"/>
                  </a:cubicBezTo>
                  <a:cubicBezTo>
                    <a:pt x="148" y="487"/>
                    <a:pt x="147" y="483"/>
                    <a:pt x="145" y="480"/>
                  </a:cubicBezTo>
                  <a:cubicBezTo>
                    <a:pt x="144" y="478"/>
                    <a:pt x="143" y="475"/>
                    <a:pt x="142" y="473"/>
                  </a:cubicBezTo>
                  <a:cubicBezTo>
                    <a:pt x="140" y="469"/>
                    <a:pt x="138" y="465"/>
                    <a:pt x="136" y="460"/>
                  </a:cubicBezTo>
                  <a:cubicBezTo>
                    <a:pt x="142" y="460"/>
                    <a:pt x="146" y="462"/>
                    <a:pt x="151" y="465"/>
                  </a:cubicBezTo>
                  <a:cubicBezTo>
                    <a:pt x="153" y="466"/>
                    <a:pt x="155" y="467"/>
                    <a:pt x="157" y="468"/>
                  </a:cubicBezTo>
                  <a:cubicBezTo>
                    <a:pt x="163" y="472"/>
                    <a:pt x="169" y="476"/>
                    <a:pt x="176" y="477"/>
                  </a:cubicBezTo>
                  <a:cubicBezTo>
                    <a:pt x="174" y="472"/>
                    <a:pt x="174" y="469"/>
                    <a:pt x="172" y="466"/>
                  </a:cubicBezTo>
                  <a:cubicBezTo>
                    <a:pt x="170" y="463"/>
                    <a:pt x="169" y="460"/>
                    <a:pt x="167" y="457"/>
                  </a:cubicBezTo>
                  <a:cubicBezTo>
                    <a:pt x="166" y="455"/>
                    <a:pt x="165" y="453"/>
                    <a:pt x="164" y="451"/>
                  </a:cubicBezTo>
                  <a:cubicBezTo>
                    <a:pt x="157" y="435"/>
                    <a:pt x="152" y="418"/>
                    <a:pt x="150" y="401"/>
                  </a:cubicBezTo>
                  <a:cubicBezTo>
                    <a:pt x="149" y="397"/>
                    <a:pt x="149" y="394"/>
                    <a:pt x="149" y="391"/>
                  </a:cubicBezTo>
                  <a:cubicBezTo>
                    <a:pt x="148" y="382"/>
                    <a:pt x="148" y="374"/>
                    <a:pt x="149" y="366"/>
                  </a:cubicBezTo>
                  <a:cubicBezTo>
                    <a:pt x="149" y="360"/>
                    <a:pt x="149" y="355"/>
                    <a:pt x="150" y="349"/>
                  </a:cubicBezTo>
                  <a:cubicBezTo>
                    <a:pt x="151" y="341"/>
                    <a:pt x="150" y="333"/>
                    <a:pt x="149" y="325"/>
                  </a:cubicBezTo>
                  <a:cubicBezTo>
                    <a:pt x="149" y="322"/>
                    <a:pt x="148" y="320"/>
                    <a:pt x="147" y="317"/>
                  </a:cubicBezTo>
                  <a:cubicBezTo>
                    <a:pt x="145" y="309"/>
                    <a:pt x="142" y="301"/>
                    <a:pt x="138" y="294"/>
                  </a:cubicBezTo>
                  <a:cubicBezTo>
                    <a:pt x="136" y="290"/>
                    <a:pt x="134" y="286"/>
                    <a:pt x="131" y="281"/>
                  </a:cubicBezTo>
                  <a:cubicBezTo>
                    <a:pt x="139" y="278"/>
                    <a:pt x="147" y="276"/>
                    <a:pt x="154" y="273"/>
                  </a:cubicBezTo>
                  <a:cubicBezTo>
                    <a:pt x="159" y="272"/>
                    <a:pt x="163" y="269"/>
                    <a:pt x="167" y="267"/>
                  </a:cubicBezTo>
                  <a:cubicBezTo>
                    <a:pt x="169" y="266"/>
                    <a:pt x="171" y="265"/>
                    <a:pt x="173" y="264"/>
                  </a:cubicBezTo>
                  <a:cubicBezTo>
                    <a:pt x="174" y="263"/>
                    <a:pt x="175" y="263"/>
                    <a:pt x="175" y="262"/>
                  </a:cubicBezTo>
                  <a:cubicBezTo>
                    <a:pt x="195" y="252"/>
                    <a:pt x="206" y="235"/>
                    <a:pt x="206" y="210"/>
                  </a:cubicBezTo>
                  <a:cubicBezTo>
                    <a:pt x="206" y="207"/>
                    <a:pt x="207" y="205"/>
                    <a:pt x="207" y="202"/>
                  </a:cubicBezTo>
                  <a:cubicBezTo>
                    <a:pt x="207" y="201"/>
                    <a:pt x="208" y="201"/>
                    <a:pt x="210" y="199"/>
                  </a:cubicBezTo>
                  <a:cubicBezTo>
                    <a:pt x="214" y="200"/>
                    <a:pt x="218" y="201"/>
                    <a:pt x="223" y="202"/>
                  </a:cubicBezTo>
                  <a:cubicBezTo>
                    <a:pt x="234" y="204"/>
                    <a:pt x="246" y="206"/>
                    <a:pt x="257" y="207"/>
                  </a:cubicBezTo>
                  <a:cubicBezTo>
                    <a:pt x="257" y="207"/>
                    <a:pt x="257" y="207"/>
                    <a:pt x="258" y="207"/>
                  </a:cubicBezTo>
                  <a:cubicBezTo>
                    <a:pt x="261" y="208"/>
                    <a:pt x="265" y="208"/>
                    <a:pt x="268" y="208"/>
                  </a:cubicBezTo>
                  <a:cubicBezTo>
                    <a:pt x="279" y="207"/>
                    <a:pt x="289" y="204"/>
                    <a:pt x="297" y="195"/>
                  </a:cubicBezTo>
                  <a:cubicBezTo>
                    <a:pt x="298" y="194"/>
                    <a:pt x="300" y="193"/>
                    <a:pt x="301" y="192"/>
                  </a:cubicBezTo>
                  <a:cubicBezTo>
                    <a:pt x="320" y="175"/>
                    <a:pt x="340" y="165"/>
                    <a:pt x="362" y="160"/>
                  </a:cubicBezTo>
                  <a:cubicBezTo>
                    <a:pt x="365" y="159"/>
                    <a:pt x="367" y="159"/>
                    <a:pt x="370" y="158"/>
                  </a:cubicBezTo>
                  <a:cubicBezTo>
                    <a:pt x="390" y="154"/>
                    <a:pt x="411" y="154"/>
                    <a:pt x="433" y="156"/>
                  </a:cubicBezTo>
                  <a:cubicBezTo>
                    <a:pt x="441" y="157"/>
                    <a:pt x="448" y="159"/>
                    <a:pt x="455" y="162"/>
                  </a:cubicBezTo>
                  <a:cubicBezTo>
                    <a:pt x="457" y="163"/>
                    <a:pt x="459" y="164"/>
                    <a:pt x="461" y="166"/>
                  </a:cubicBezTo>
                  <a:cubicBezTo>
                    <a:pt x="465" y="168"/>
                    <a:pt x="470" y="172"/>
                    <a:pt x="474" y="175"/>
                  </a:cubicBezTo>
                  <a:cubicBezTo>
                    <a:pt x="478" y="179"/>
                    <a:pt x="481" y="183"/>
                    <a:pt x="486" y="188"/>
                  </a:cubicBezTo>
                  <a:cubicBezTo>
                    <a:pt x="489" y="185"/>
                    <a:pt x="492" y="183"/>
                    <a:pt x="494" y="179"/>
                  </a:cubicBezTo>
                  <a:cubicBezTo>
                    <a:pt x="499" y="170"/>
                    <a:pt x="503" y="160"/>
                    <a:pt x="504" y="150"/>
                  </a:cubicBezTo>
                  <a:cubicBezTo>
                    <a:pt x="504" y="147"/>
                    <a:pt x="504" y="144"/>
                    <a:pt x="504" y="141"/>
                  </a:cubicBezTo>
                  <a:cubicBezTo>
                    <a:pt x="505" y="136"/>
                    <a:pt x="504" y="130"/>
                    <a:pt x="503" y="124"/>
                  </a:cubicBezTo>
                  <a:cubicBezTo>
                    <a:pt x="502" y="121"/>
                    <a:pt x="502" y="119"/>
                    <a:pt x="501" y="116"/>
                  </a:cubicBezTo>
                  <a:cubicBezTo>
                    <a:pt x="498" y="106"/>
                    <a:pt x="493" y="97"/>
                    <a:pt x="486" y="88"/>
                  </a:cubicBezTo>
                  <a:cubicBezTo>
                    <a:pt x="470" y="69"/>
                    <a:pt x="454" y="53"/>
                    <a:pt x="435" y="40"/>
                  </a:cubicBezTo>
                  <a:cubicBezTo>
                    <a:pt x="433" y="39"/>
                    <a:pt x="431" y="38"/>
                    <a:pt x="430" y="37"/>
                  </a:cubicBezTo>
                  <a:cubicBezTo>
                    <a:pt x="415" y="28"/>
                    <a:pt x="399" y="22"/>
                    <a:pt x="382" y="19"/>
                  </a:cubicBezTo>
                  <a:cubicBezTo>
                    <a:pt x="381" y="19"/>
                    <a:pt x="380" y="19"/>
                    <a:pt x="379" y="19"/>
                  </a:cubicBezTo>
                  <a:cubicBezTo>
                    <a:pt x="376" y="19"/>
                    <a:pt x="373" y="18"/>
                    <a:pt x="370" y="17"/>
                  </a:cubicBezTo>
                  <a:cubicBezTo>
                    <a:pt x="360" y="15"/>
                    <a:pt x="350" y="10"/>
                    <a:pt x="341" y="0"/>
                  </a:cubicBezTo>
                  <a:cubicBezTo>
                    <a:pt x="327" y="12"/>
                    <a:pt x="315" y="22"/>
                    <a:pt x="303" y="33"/>
                  </a:cubicBezTo>
                  <a:cubicBezTo>
                    <a:pt x="292" y="42"/>
                    <a:pt x="283" y="53"/>
                    <a:pt x="278" y="66"/>
                  </a:cubicBezTo>
                  <a:cubicBezTo>
                    <a:pt x="277" y="68"/>
                    <a:pt x="276" y="71"/>
                    <a:pt x="275" y="73"/>
                  </a:cubicBezTo>
                  <a:cubicBezTo>
                    <a:pt x="273" y="78"/>
                    <a:pt x="272" y="84"/>
                    <a:pt x="271" y="90"/>
                  </a:cubicBezTo>
                  <a:cubicBezTo>
                    <a:pt x="270" y="93"/>
                    <a:pt x="269" y="96"/>
                    <a:pt x="268" y="101"/>
                  </a:cubicBezTo>
                  <a:cubicBezTo>
                    <a:pt x="261" y="98"/>
                    <a:pt x="254" y="96"/>
                    <a:pt x="248" y="94"/>
                  </a:cubicBezTo>
                  <a:cubicBezTo>
                    <a:pt x="243" y="93"/>
                    <a:pt x="238" y="91"/>
                    <a:pt x="233" y="90"/>
                  </a:cubicBezTo>
                  <a:cubicBezTo>
                    <a:pt x="230" y="90"/>
                    <a:pt x="228" y="89"/>
                    <a:pt x="225" y="89"/>
                  </a:cubicBezTo>
                  <a:cubicBezTo>
                    <a:pt x="216" y="88"/>
                    <a:pt x="206" y="88"/>
                    <a:pt x="197" y="89"/>
                  </a:cubicBezTo>
                  <a:cubicBezTo>
                    <a:pt x="183" y="90"/>
                    <a:pt x="170" y="93"/>
                    <a:pt x="158" y="99"/>
                  </a:cubicBezTo>
                  <a:cubicBezTo>
                    <a:pt x="156" y="100"/>
                    <a:pt x="154" y="101"/>
                    <a:pt x="152" y="102"/>
                  </a:cubicBezTo>
                  <a:cubicBezTo>
                    <a:pt x="140" y="109"/>
                    <a:pt x="130" y="118"/>
                    <a:pt x="121" y="131"/>
                  </a:cubicBezTo>
                  <a:cubicBezTo>
                    <a:pt x="115" y="141"/>
                    <a:pt x="108" y="151"/>
                    <a:pt x="101" y="160"/>
                  </a:cubicBezTo>
                  <a:cubicBezTo>
                    <a:pt x="97" y="167"/>
                    <a:pt x="93" y="173"/>
                    <a:pt x="88" y="179"/>
                  </a:cubicBezTo>
                  <a:cubicBezTo>
                    <a:pt x="88" y="179"/>
                    <a:pt x="88" y="179"/>
                    <a:pt x="88" y="180"/>
                  </a:cubicBezTo>
                  <a:cubicBezTo>
                    <a:pt x="87" y="181"/>
                    <a:pt x="85" y="183"/>
                    <a:pt x="84" y="184"/>
                  </a:cubicBezTo>
                  <a:cubicBezTo>
                    <a:pt x="76" y="191"/>
                    <a:pt x="67" y="193"/>
                    <a:pt x="56"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7" name="Freeform 11"/>
            <p:cNvSpPr/>
            <p:nvPr>
              <p:custDataLst>
                <p:tags r:id="rId8"/>
              </p:custDataLst>
            </p:nvPr>
          </p:nvSpPr>
          <p:spPr bwMode="auto">
            <a:xfrm>
              <a:off x="5595938" y="2135188"/>
              <a:ext cx="1071563" cy="1697038"/>
            </a:xfrm>
            <a:custGeom>
              <a:avLst/>
              <a:gdLst>
                <a:gd name="T0" fmla="*/ 193 w 285"/>
                <a:gd name="T1" fmla="*/ 95 h 452"/>
                <a:gd name="T2" fmla="*/ 158 w 285"/>
                <a:gd name="T3" fmla="*/ 66 h 452"/>
                <a:gd name="T4" fmla="*/ 152 w 285"/>
                <a:gd name="T5" fmla="*/ 62 h 452"/>
                <a:gd name="T6" fmla="*/ 143 w 285"/>
                <a:gd name="T7" fmla="*/ 56 h 452"/>
                <a:gd name="T8" fmla="*/ 84 w 285"/>
                <a:gd name="T9" fmla="*/ 9 h 452"/>
                <a:gd name="T10" fmla="*/ 71 w 285"/>
                <a:gd name="T11" fmla="*/ 2 h 452"/>
                <a:gd name="T12" fmla="*/ 74 w 285"/>
                <a:gd name="T13" fmla="*/ 24 h 452"/>
                <a:gd name="T14" fmla="*/ 75 w 285"/>
                <a:gd name="T15" fmla="*/ 34 h 452"/>
                <a:gd name="T16" fmla="*/ 76 w 285"/>
                <a:gd name="T17" fmla="*/ 43 h 452"/>
                <a:gd name="T18" fmla="*/ 76 w 285"/>
                <a:gd name="T19" fmla="*/ 115 h 452"/>
                <a:gd name="T20" fmla="*/ 71 w 285"/>
                <a:gd name="T21" fmla="*/ 143 h 452"/>
                <a:gd name="T22" fmla="*/ 70 w 285"/>
                <a:gd name="T23" fmla="*/ 154 h 452"/>
                <a:gd name="T24" fmla="*/ 68 w 285"/>
                <a:gd name="T25" fmla="*/ 169 h 452"/>
                <a:gd name="T26" fmla="*/ 66 w 285"/>
                <a:gd name="T27" fmla="*/ 177 h 452"/>
                <a:gd name="T28" fmla="*/ 64 w 285"/>
                <a:gd name="T29" fmla="*/ 194 h 452"/>
                <a:gd name="T30" fmla="*/ 37 w 285"/>
                <a:gd name="T31" fmla="*/ 276 h 452"/>
                <a:gd name="T32" fmla="*/ 32 w 285"/>
                <a:gd name="T33" fmla="*/ 285 h 452"/>
                <a:gd name="T34" fmla="*/ 29 w 285"/>
                <a:gd name="T35" fmla="*/ 291 h 452"/>
                <a:gd name="T36" fmla="*/ 10 w 285"/>
                <a:gd name="T37" fmla="*/ 336 h 452"/>
                <a:gd name="T38" fmla="*/ 3 w 285"/>
                <a:gd name="T39" fmla="*/ 362 h 452"/>
                <a:gd name="T40" fmla="*/ 1 w 285"/>
                <a:gd name="T41" fmla="*/ 372 h 452"/>
                <a:gd name="T42" fmla="*/ 1 w 285"/>
                <a:gd name="T43" fmla="*/ 381 h 452"/>
                <a:gd name="T44" fmla="*/ 3 w 285"/>
                <a:gd name="T45" fmla="*/ 406 h 452"/>
                <a:gd name="T46" fmla="*/ 9 w 285"/>
                <a:gd name="T47" fmla="*/ 421 h 452"/>
                <a:gd name="T48" fmla="*/ 31 w 285"/>
                <a:gd name="T49" fmla="*/ 443 h 452"/>
                <a:gd name="T50" fmla="*/ 46 w 285"/>
                <a:gd name="T51" fmla="*/ 449 h 452"/>
                <a:gd name="T52" fmla="*/ 63 w 285"/>
                <a:gd name="T53" fmla="*/ 451 h 452"/>
                <a:gd name="T54" fmla="*/ 64 w 285"/>
                <a:gd name="T55" fmla="*/ 451 h 452"/>
                <a:gd name="T56" fmla="*/ 73 w 285"/>
                <a:gd name="T57" fmla="*/ 451 h 452"/>
                <a:gd name="T58" fmla="*/ 74 w 285"/>
                <a:gd name="T59" fmla="*/ 451 h 452"/>
                <a:gd name="T60" fmla="*/ 156 w 285"/>
                <a:gd name="T61" fmla="*/ 430 h 452"/>
                <a:gd name="T62" fmla="*/ 166 w 285"/>
                <a:gd name="T63" fmla="*/ 427 h 452"/>
                <a:gd name="T64" fmla="*/ 172 w 285"/>
                <a:gd name="T65" fmla="*/ 424 h 452"/>
                <a:gd name="T66" fmla="*/ 179 w 285"/>
                <a:gd name="T67" fmla="*/ 422 h 452"/>
                <a:gd name="T68" fmla="*/ 224 w 285"/>
                <a:gd name="T69" fmla="*/ 419 h 452"/>
                <a:gd name="T70" fmla="*/ 250 w 285"/>
                <a:gd name="T71" fmla="*/ 417 h 452"/>
                <a:gd name="T72" fmla="*/ 261 w 285"/>
                <a:gd name="T73" fmla="*/ 406 h 452"/>
                <a:gd name="T74" fmla="*/ 266 w 285"/>
                <a:gd name="T75" fmla="*/ 399 h 452"/>
                <a:gd name="T76" fmla="*/ 273 w 285"/>
                <a:gd name="T77" fmla="*/ 382 h 452"/>
                <a:gd name="T78" fmla="*/ 275 w 285"/>
                <a:gd name="T79" fmla="*/ 375 h 452"/>
                <a:gd name="T80" fmla="*/ 280 w 285"/>
                <a:gd name="T81" fmla="*/ 353 h 452"/>
                <a:gd name="T82" fmla="*/ 278 w 285"/>
                <a:gd name="T83" fmla="*/ 248 h 452"/>
                <a:gd name="T84" fmla="*/ 276 w 285"/>
                <a:gd name="T85" fmla="*/ 240 h 452"/>
                <a:gd name="T86" fmla="*/ 275 w 285"/>
                <a:gd name="T87" fmla="*/ 233 h 452"/>
                <a:gd name="T88" fmla="*/ 271 w 285"/>
                <a:gd name="T89" fmla="*/ 221 h 452"/>
                <a:gd name="T90" fmla="*/ 233 w 285"/>
                <a:gd name="T91" fmla="*/ 142 h 452"/>
                <a:gd name="T92" fmla="*/ 229 w 285"/>
                <a:gd name="T93" fmla="*/ 137 h 452"/>
                <a:gd name="T94" fmla="*/ 193 w 285"/>
                <a:gd name="T95" fmla="*/ 9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452">
                  <a:moveTo>
                    <a:pt x="193" y="95"/>
                  </a:moveTo>
                  <a:cubicBezTo>
                    <a:pt x="182" y="84"/>
                    <a:pt x="170" y="75"/>
                    <a:pt x="158" y="66"/>
                  </a:cubicBezTo>
                  <a:cubicBezTo>
                    <a:pt x="156" y="65"/>
                    <a:pt x="154" y="63"/>
                    <a:pt x="152" y="62"/>
                  </a:cubicBezTo>
                  <a:cubicBezTo>
                    <a:pt x="149" y="60"/>
                    <a:pt x="146" y="58"/>
                    <a:pt x="143" y="56"/>
                  </a:cubicBezTo>
                  <a:cubicBezTo>
                    <a:pt x="123" y="42"/>
                    <a:pt x="102" y="28"/>
                    <a:pt x="84" y="9"/>
                  </a:cubicBezTo>
                  <a:cubicBezTo>
                    <a:pt x="80" y="6"/>
                    <a:pt x="78" y="0"/>
                    <a:pt x="71" y="2"/>
                  </a:cubicBezTo>
                  <a:cubicBezTo>
                    <a:pt x="72" y="9"/>
                    <a:pt x="73" y="17"/>
                    <a:pt x="74" y="24"/>
                  </a:cubicBezTo>
                  <a:cubicBezTo>
                    <a:pt x="74" y="27"/>
                    <a:pt x="74" y="31"/>
                    <a:pt x="75" y="34"/>
                  </a:cubicBezTo>
                  <a:cubicBezTo>
                    <a:pt x="75" y="37"/>
                    <a:pt x="76" y="40"/>
                    <a:pt x="76" y="43"/>
                  </a:cubicBezTo>
                  <a:cubicBezTo>
                    <a:pt x="79" y="67"/>
                    <a:pt x="79" y="91"/>
                    <a:pt x="76" y="115"/>
                  </a:cubicBezTo>
                  <a:cubicBezTo>
                    <a:pt x="74" y="124"/>
                    <a:pt x="73" y="134"/>
                    <a:pt x="71" y="143"/>
                  </a:cubicBezTo>
                  <a:cubicBezTo>
                    <a:pt x="71" y="147"/>
                    <a:pt x="70" y="150"/>
                    <a:pt x="70" y="154"/>
                  </a:cubicBezTo>
                  <a:cubicBezTo>
                    <a:pt x="69" y="159"/>
                    <a:pt x="68" y="164"/>
                    <a:pt x="68" y="169"/>
                  </a:cubicBezTo>
                  <a:cubicBezTo>
                    <a:pt x="67" y="171"/>
                    <a:pt x="67" y="174"/>
                    <a:pt x="66" y="177"/>
                  </a:cubicBezTo>
                  <a:cubicBezTo>
                    <a:pt x="65" y="182"/>
                    <a:pt x="65" y="188"/>
                    <a:pt x="64" y="194"/>
                  </a:cubicBezTo>
                  <a:cubicBezTo>
                    <a:pt x="59" y="223"/>
                    <a:pt x="49" y="250"/>
                    <a:pt x="37" y="276"/>
                  </a:cubicBezTo>
                  <a:cubicBezTo>
                    <a:pt x="35" y="279"/>
                    <a:pt x="34" y="282"/>
                    <a:pt x="32" y="285"/>
                  </a:cubicBezTo>
                  <a:cubicBezTo>
                    <a:pt x="31" y="287"/>
                    <a:pt x="30" y="289"/>
                    <a:pt x="29" y="291"/>
                  </a:cubicBezTo>
                  <a:cubicBezTo>
                    <a:pt x="22" y="306"/>
                    <a:pt x="16" y="320"/>
                    <a:pt x="10" y="336"/>
                  </a:cubicBezTo>
                  <a:cubicBezTo>
                    <a:pt x="7" y="344"/>
                    <a:pt x="5" y="353"/>
                    <a:pt x="3" y="362"/>
                  </a:cubicBezTo>
                  <a:cubicBezTo>
                    <a:pt x="2" y="365"/>
                    <a:pt x="2" y="369"/>
                    <a:pt x="1" y="372"/>
                  </a:cubicBezTo>
                  <a:cubicBezTo>
                    <a:pt x="1" y="375"/>
                    <a:pt x="1" y="378"/>
                    <a:pt x="1" y="381"/>
                  </a:cubicBezTo>
                  <a:cubicBezTo>
                    <a:pt x="0" y="390"/>
                    <a:pt x="1" y="398"/>
                    <a:pt x="3" y="406"/>
                  </a:cubicBezTo>
                  <a:cubicBezTo>
                    <a:pt x="4" y="412"/>
                    <a:pt x="6" y="417"/>
                    <a:pt x="9" y="421"/>
                  </a:cubicBezTo>
                  <a:cubicBezTo>
                    <a:pt x="14" y="430"/>
                    <a:pt x="21" y="438"/>
                    <a:pt x="31" y="443"/>
                  </a:cubicBezTo>
                  <a:cubicBezTo>
                    <a:pt x="35" y="446"/>
                    <a:pt x="40" y="447"/>
                    <a:pt x="46" y="449"/>
                  </a:cubicBezTo>
                  <a:cubicBezTo>
                    <a:pt x="51" y="450"/>
                    <a:pt x="57" y="451"/>
                    <a:pt x="63" y="451"/>
                  </a:cubicBezTo>
                  <a:cubicBezTo>
                    <a:pt x="63" y="451"/>
                    <a:pt x="64" y="451"/>
                    <a:pt x="64" y="451"/>
                  </a:cubicBezTo>
                  <a:cubicBezTo>
                    <a:pt x="67" y="452"/>
                    <a:pt x="70" y="452"/>
                    <a:pt x="73" y="451"/>
                  </a:cubicBezTo>
                  <a:cubicBezTo>
                    <a:pt x="73" y="451"/>
                    <a:pt x="74" y="451"/>
                    <a:pt x="74" y="451"/>
                  </a:cubicBezTo>
                  <a:cubicBezTo>
                    <a:pt x="102" y="444"/>
                    <a:pt x="130" y="442"/>
                    <a:pt x="156" y="430"/>
                  </a:cubicBezTo>
                  <a:cubicBezTo>
                    <a:pt x="160" y="429"/>
                    <a:pt x="163" y="428"/>
                    <a:pt x="166" y="427"/>
                  </a:cubicBezTo>
                  <a:cubicBezTo>
                    <a:pt x="168" y="426"/>
                    <a:pt x="170" y="425"/>
                    <a:pt x="172" y="424"/>
                  </a:cubicBezTo>
                  <a:cubicBezTo>
                    <a:pt x="175" y="423"/>
                    <a:pt x="177" y="423"/>
                    <a:pt x="179" y="422"/>
                  </a:cubicBezTo>
                  <a:cubicBezTo>
                    <a:pt x="194" y="417"/>
                    <a:pt x="208" y="415"/>
                    <a:pt x="224" y="419"/>
                  </a:cubicBezTo>
                  <a:cubicBezTo>
                    <a:pt x="236" y="421"/>
                    <a:pt x="244" y="421"/>
                    <a:pt x="250" y="417"/>
                  </a:cubicBezTo>
                  <a:cubicBezTo>
                    <a:pt x="254" y="415"/>
                    <a:pt x="258" y="411"/>
                    <a:pt x="261" y="406"/>
                  </a:cubicBezTo>
                  <a:cubicBezTo>
                    <a:pt x="263" y="404"/>
                    <a:pt x="264" y="402"/>
                    <a:pt x="266" y="399"/>
                  </a:cubicBezTo>
                  <a:cubicBezTo>
                    <a:pt x="269" y="394"/>
                    <a:pt x="271" y="388"/>
                    <a:pt x="273" y="382"/>
                  </a:cubicBezTo>
                  <a:cubicBezTo>
                    <a:pt x="274" y="380"/>
                    <a:pt x="274" y="378"/>
                    <a:pt x="275" y="375"/>
                  </a:cubicBezTo>
                  <a:cubicBezTo>
                    <a:pt x="277" y="368"/>
                    <a:pt x="279" y="360"/>
                    <a:pt x="280" y="353"/>
                  </a:cubicBezTo>
                  <a:cubicBezTo>
                    <a:pt x="285" y="316"/>
                    <a:pt x="284" y="281"/>
                    <a:pt x="278" y="248"/>
                  </a:cubicBezTo>
                  <a:cubicBezTo>
                    <a:pt x="277" y="245"/>
                    <a:pt x="277" y="243"/>
                    <a:pt x="276" y="240"/>
                  </a:cubicBezTo>
                  <a:cubicBezTo>
                    <a:pt x="276" y="238"/>
                    <a:pt x="275" y="236"/>
                    <a:pt x="275" y="233"/>
                  </a:cubicBezTo>
                  <a:cubicBezTo>
                    <a:pt x="274" y="229"/>
                    <a:pt x="273" y="225"/>
                    <a:pt x="271" y="221"/>
                  </a:cubicBezTo>
                  <a:cubicBezTo>
                    <a:pt x="263" y="193"/>
                    <a:pt x="250" y="167"/>
                    <a:pt x="233" y="142"/>
                  </a:cubicBezTo>
                  <a:cubicBezTo>
                    <a:pt x="232" y="140"/>
                    <a:pt x="230" y="139"/>
                    <a:pt x="229" y="137"/>
                  </a:cubicBezTo>
                  <a:cubicBezTo>
                    <a:pt x="219" y="122"/>
                    <a:pt x="207" y="108"/>
                    <a:pt x="19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8" name="Freeform 12"/>
            <p:cNvSpPr/>
            <p:nvPr>
              <p:custDataLst>
                <p:tags r:id="rId9"/>
              </p:custDataLst>
            </p:nvPr>
          </p:nvSpPr>
          <p:spPr bwMode="auto">
            <a:xfrm>
              <a:off x="3749676" y="933450"/>
              <a:ext cx="1122363" cy="2744788"/>
            </a:xfrm>
            <a:custGeom>
              <a:avLst/>
              <a:gdLst>
                <a:gd name="T0" fmla="*/ 240 w 299"/>
                <a:gd name="T1" fmla="*/ 717 h 731"/>
                <a:gd name="T2" fmla="*/ 210 w 299"/>
                <a:gd name="T3" fmla="*/ 663 h 731"/>
                <a:gd name="T4" fmla="*/ 165 w 299"/>
                <a:gd name="T5" fmla="*/ 549 h 731"/>
                <a:gd name="T6" fmla="*/ 147 w 299"/>
                <a:gd name="T7" fmla="*/ 434 h 731"/>
                <a:gd name="T8" fmla="*/ 147 w 299"/>
                <a:gd name="T9" fmla="*/ 424 h 731"/>
                <a:gd name="T10" fmla="*/ 147 w 299"/>
                <a:gd name="T11" fmla="*/ 389 h 731"/>
                <a:gd name="T12" fmla="*/ 124 w 299"/>
                <a:gd name="T13" fmla="*/ 320 h 731"/>
                <a:gd name="T14" fmla="*/ 117 w 299"/>
                <a:gd name="T15" fmla="*/ 304 h 731"/>
                <a:gd name="T16" fmla="*/ 124 w 299"/>
                <a:gd name="T17" fmla="*/ 206 h 731"/>
                <a:gd name="T18" fmla="*/ 159 w 299"/>
                <a:gd name="T19" fmla="*/ 172 h 731"/>
                <a:gd name="T20" fmla="*/ 187 w 299"/>
                <a:gd name="T21" fmla="*/ 127 h 731"/>
                <a:gd name="T22" fmla="*/ 199 w 299"/>
                <a:gd name="T23" fmla="*/ 100 h 731"/>
                <a:gd name="T24" fmla="*/ 260 w 299"/>
                <a:gd name="T25" fmla="*/ 50 h 731"/>
                <a:gd name="T26" fmla="*/ 289 w 299"/>
                <a:gd name="T27" fmla="*/ 52 h 731"/>
                <a:gd name="T28" fmla="*/ 288 w 299"/>
                <a:gd name="T29" fmla="*/ 29 h 731"/>
                <a:gd name="T30" fmla="*/ 261 w 299"/>
                <a:gd name="T31" fmla="*/ 10 h 731"/>
                <a:gd name="T32" fmla="*/ 220 w 299"/>
                <a:gd name="T33" fmla="*/ 2 h 731"/>
                <a:gd name="T34" fmla="*/ 130 w 299"/>
                <a:gd name="T35" fmla="*/ 50 h 731"/>
                <a:gd name="T36" fmla="*/ 120 w 299"/>
                <a:gd name="T37" fmla="*/ 61 h 731"/>
                <a:gd name="T38" fmla="*/ 65 w 299"/>
                <a:gd name="T39" fmla="*/ 63 h 731"/>
                <a:gd name="T40" fmla="*/ 41 w 299"/>
                <a:gd name="T41" fmla="*/ 73 h 731"/>
                <a:gd name="T42" fmla="*/ 40 w 299"/>
                <a:gd name="T43" fmla="*/ 88 h 731"/>
                <a:gd name="T44" fmla="*/ 33 w 299"/>
                <a:gd name="T45" fmla="*/ 115 h 731"/>
                <a:gd name="T46" fmla="*/ 26 w 299"/>
                <a:gd name="T47" fmla="*/ 127 h 731"/>
                <a:gd name="T48" fmla="*/ 15 w 299"/>
                <a:gd name="T49" fmla="*/ 250 h 731"/>
                <a:gd name="T50" fmla="*/ 34 w 299"/>
                <a:gd name="T51" fmla="*/ 300 h 731"/>
                <a:gd name="T52" fmla="*/ 22 w 299"/>
                <a:gd name="T53" fmla="*/ 399 h 731"/>
                <a:gd name="T54" fmla="*/ 23 w 299"/>
                <a:gd name="T55" fmla="*/ 407 h 731"/>
                <a:gd name="T56" fmla="*/ 48 w 299"/>
                <a:gd name="T57" fmla="*/ 487 h 731"/>
                <a:gd name="T58" fmla="*/ 64 w 299"/>
                <a:gd name="T59" fmla="*/ 516 h 731"/>
                <a:gd name="T60" fmla="*/ 114 w 299"/>
                <a:gd name="T61" fmla="*/ 589 h 731"/>
                <a:gd name="T62" fmla="*/ 124 w 299"/>
                <a:gd name="T63" fmla="*/ 608 h 731"/>
                <a:gd name="T64" fmla="*/ 188 w 299"/>
                <a:gd name="T65" fmla="*/ 686 h 731"/>
                <a:gd name="T66" fmla="*/ 219 w 299"/>
                <a:gd name="T67" fmla="*/ 71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 h="731">
                  <a:moveTo>
                    <a:pt x="245" y="731"/>
                  </a:moveTo>
                  <a:cubicBezTo>
                    <a:pt x="243" y="725"/>
                    <a:pt x="242" y="720"/>
                    <a:pt x="240" y="717"/>
                  </a:cubicBezTo>
                  <a:cubicBezTo>
                    <a:pt x="230" y="701"/>
                    <a:pt x="221" y="686"/>
                    <a:pt x="213" y="670"/>
                  </a:cubicBezTo>
                  <a:cubicBezTo>
                    <a:pt x="212" y="667"/>
                    <a:pt x="211" y="665"/>
                    <a:pt x="210" y="663"/>
                  </a:cubicBezTo>
                  <a:cubicBezTo>
                    <a:pt x="194" y="631"/>
                    <a:pt x="181" y="597"/>
                    <a:pt x="169" y="562"/>
                  </a:cubicBezTo>
                  <a:cubicBezTo>
                    <a:pt x="168" y="558"/>
                    <a:pt x="166" y="553"/>
                    <a:pt x="165" y="549"/>
                  </a:cubicBezTo>
                  <a:cubicBezTo>
                    <a:pt x="163" y="543"/>
                    <a:pt x="161" y="537"/>
                    <a:pt x="160" y="532"/>
                  </a:cubicBezTo>
                  <a:cubicBezTo>
                    <a:pt x="150" y="500"/>
                    <a:pt x="143" y="467"/>
                    <a:pt x="147" y="434"/>
                  </a:cubicBezTo>
                  <a:cubicBezTo>
                    <a:pt x="147" y="434"/>
                    <a:pt x="147" y="433"/>
                    <a:pt x="147" y="432"/>
                  </a:cubicBezTo>
                  <a:cubicBezTo>
                    <a:pt x="147" y="430"/>
                    <a:pt x="147" y="427"/>
                    <a:pt x="147" y="424"/>
                  </a:cubicBezTo>
                  <a:cubicBezTo>
                    <a:pt x="147" y="424"/>
                    <a:pt x="147" y="424"/>
                    <a:pt x="147" y="424"/>
                  </a:cubicBezTo>
                  <a:cubicBezTo>
                    <a:pt x="149" y="412"/>
                    <a:pt x="149" y="401"/>
                    <a:pt x="147" y="389"/>
                  </a:cubicBezTo>
                  <a:cubicBezTo>
                    <a:pt x="147" y="386"/>
                    <a:pt x="146" y="382"/>
                    <a:pt x="146" y="379"/>
                  </a:cubicBezTo>
                  <a:cubicBezTo>
                    <a:pt x="142" y="358"/>
                    <a:pt x="135" y="339"/>
                    <a:pt x="124" y="320"/>
                  </a:cubicBezTo>
                  <a:cubicBezTo>
                    <a:pt x="123" y="317"/>
                    <a:pt x="121" y="314"/>
                    <a:pt x="120" y="310"/>
                  </a:cubicBezTo>
                  <a:cubicBezTo>
                    <a:pt x="119" y="308"/>
                    <a:pt x="118" y="306"/>
                    <a:pt x="117" y="304"/>
                  </a:cubicBezTo>
                  <a:cubicBezTo>
                    <a:pt x="108" y="275"/>
                    <a:pt x="109" y="239"/>
                    <a:pt x="121" y="212"/>
                  </a:cubicBezTo>
                  <a:cubicBezTo>
                    <a:pt x="122" y="210"/>
                    <a:pt x="123" y="208"/>
                    <a:pt x="124" y="206"/>
                  </a:cubicBezTo>
                  <a:cubicBezTo>
                    <a:pt x="126" y="202"/>
                    <a:pt x="128" y="198"/>
                    <a:pt x="130" y="195"/>
                  </a:cubicBezTo>
                  <a:cubicBezTo>
                    <a:pt x="138" y="185"/>
                    <a:pt x="148" y="177"/>
                    <a:pt x="159" y="172"/>
                  </a:cubicBezTo>
                  <a:cubicBezTo>
                    <a:pt x="176" y="165"/>
                    <a:pt x="186" y="152"/>
                    <a:pt x="187" y="131"/>
                  </a:cubicBezTo>
                  <a:cubicBezTo>
                    <a:pt x="187" y="130"/>
                    <a:pt x="187" y="129"/>
                    <a:pt x="187" y="127"/>
                  </a:cubicBezTo>
                  <a:cubicBezTo>
                    <a:pt x="187" y="125"/>
                    <a:pt x="188" y="122"/>
                    <a:pt x="189" y="120"/>
                  </a:cubicBezTo>
                  <a:cubicBezTo>
                    <a:pt x="191" y="112"/>
                    <a:pt x="194" y="106"/>
                    <a:pt x="199" y="100"/>
                  </a:cubicBezTo>
                  <a:cubicBezTo>
                    <a:pt x="208" y="90"/>
                    <a:pt x="216" y="79"/>
                    <a:pt x="225" y="70"/>
                  </a:cubicBezTo>
                  <a:cubicBezTo>
                    <a:pt x="236" y="59"/>
                    <a:pt x="247" y="52"/>
                    <a:pt x="260" y="50"/>
                  </a:cubicBezTo>
                  <a:cubicBezTo>
                    <a:pt x="263" y="49"/>
                    <a:pt x="266" y="49"/>
                    <a:pt x="269" y="49"/>
                  </a:cubicBezTo>
                  <a:cubicBezTo>
                    <a:pt x="275" y="49"/>
                    <a:pt x="282" y="50"/>
                    <a:pt x="289" y="52"/>
                  </a:cubicBezTo>
                  <a:cubicBezTo>
                    <a:pt x="291" y="53"/>
                    <a:pt x="294" y="52"/>
                    <a:pt x="298" y="52"/>
                  </a:cubicBezTo>
                  <a:cubicBezTo>
                    <a:pt x="299" y="41"/>
                    <a:pt x="294" y="34"/>
                    <a:pt x="288" y="29"/>
                  </a:cubicBezTo>
                  <a:cubicBezTo>
                    <a:pt x="281" y="23"/>
                    <a:pt x="275" y="17"/>
                    <a:pt x="267" y="13"/>
                  </a:cubicBezTo>
                  <a:cubicBezTo>
                    <a:pt x="265" y="12"/>
                    <a:pt x="263" y="11"/>
                    <a:pt x="261" y="10"/>
                  </a:cubicBezTo>
                  <a:cubicBezTo>
                    <a:pt x="249" y="3"/>
                    <a:pt x="236" y="0"/>
                    <a:pt x="222" y="2"/>
                  </a:cubicBezTo>
                  <a:cubicBezTo>
                    <a:pt x="221" y="2"/>
                    <a:pt x="221" y="2"/>
                    <a:pt x="220" y="2"/>
                  </a:cubicBezTo>
                  <a:cubicBezTo>
                    <a:pt x="218" y="2"/>
                    <a:pt x="216" y="3"/>
                    <a:pt x="214" y="3"/>
                  </a:cubicBezTo>
                  <a:cubicBezTo>
                    <a:pt x="181" y="9"/>
                    <a:pt x="154" y="26"/>
                    <a:pt x="130" y="50"/>
                  </a:cubicBezTo>
                  <a:cubicBezTo>
                    <a:pt x="128" y="52"/>
                    <a:pt x="126" y="54"/>
                    <a:pt x="124" y="56"/>
                  </a:cubicBezTo>
                  <a:cubicBezTo>
                    <a:pt x="123" y="57"/>
                    <a:pt x="121" y="59"/>
                    <a:pt x="120" y="61"/>
                  </a:cubicBezTo>
                  <a:cubicBezTo>
                    <a:pt x="117" y="64"/>
                    <a:pt x="114" y="67"/>
                    <a:pt x="111" y="70"/>
                  </a:cubicBezTo>
                  <a:cubicBezTo>
                    <a:pt x="95" y="63"/>
                    <a:pt x="80" y="61"/>
                    <a:pt x="65" y="63"/>
                  </a:cubicBezTo>
                  <a:cubicBezTo>
                    <a:pt x="61" y="64"/>
                    <a:pt x="56" y="65"/>
                    <a:pt x="52" y="67"/>
                  </a:cubicBezTo>
                  <a:cubicBezTo>
                    <a:pt x="48" y="68"/>
                    <a:pt x="45" y="70"/>
                    <a:pt x="41" y="73"/>
                  </a:cubicBezTo>
                  <a:cubicBezTo>
                    <a:pt x="41" y="75"/>
                    <a:pt x="41" y="77"/>
                    <a:pt x="40" y="79"/>
                  </a:cubicBezTo>
                  <a:cubicBezTo>
                    <a:pt x="40" y="82"/>
                    <a:pt x="40" y="85"/>
                    <a:pt x="40" y="88"/>
                  </a:cubicBezTo>
                  <a:cubicBezTo>
                    <a:pt x="39" y="93"/>
                    <a:pt x="39" y="97"/>
                    <a:pt x="38" y="102"/>
                  </a:cubicBezTo>
                  <a:cubicBezTo>
                    <a:pt x="36" y="106"/>
                    <a:pt x="35" y="111"/>
                    <a:pt x="33" y="115"/>
                  </a:cubicBezTo>
                  <a:cubicBezTo>
                    <a:pt x="32" y="117"/>
                    <a:pt x="30" y="119"/>
                    <a:pt x="29" y="121"/>
                  </a:cubicBezTo>
                  <a:cubicBezTo>
                    <a:pt x="28" y="123"/>
                    <a:pt x="27" y="125"/>
                    <a:pt x="26" y="127"/>
                  </a:cubicBezTo>
                  <a:cubicBezTo>
                    <a:pt x="0" y="163"/>
                    <a:pt x="2" y="205"/>
                    <a:pt x="14" y="248"/>
                  </a:cubicBezTo>
                  <a:cubicBezTo>
                    <a:pt x="14" y="248"/>
                    <a:pt x="14" y="249"/>
                    <a:pt x="15" y="250"/>
                  </a:cubicBezTo>
                  <a:cubicBezTo>
                    <a:pt x="16" y="254"/>
                    <a:pt x="17" y="257"/>
                    <a:pt x="18" y="261"/>
                  </a:cubicBezTo>
                  <a:cubicBezTo>
                    <a:pt x="23" y="274"/>
                    <a:pt x="29" y="286"/>
                    <a:pt x="34" y="300"/>
                  </a:cubicBezTo>
                  <a:cubicBezTo>
                    <a:pt x="34" y="302"/>
                    <a:pt x="33" y="305"/>
                    <a:pt x="32" y="308"/>
                  </a:cubicBezTo>
                  <a:cubicBezTo>
                    <a:pt x="22" y="339"/>
                    <a:pt x="19" y="369"/>
                    <a:pt x="22" y="399"/>
                  </a:cubicBezTo>
                  <a:cubicBezTo>
                    <a:pt x="22" y="401"/>
                    <a:pt x="22" y="404"/>
                    <a:pt x="23" y="407"/>
                  </a:cubicBezTo>
                  <a:cubicBezTo>
                    <a:pt x="23" y="407"/>
                    <a:pt x="23" y="407"/>
                    <a:pt x="23" y="407"/>
                  </a:cubicBezTo>
                  <a:cubicBezTo>
                    <a:pt x="23" y="411"/>
                    <a:pt x="24" y="415"/>
                    <a:pt x="25" y="418"/>
                  </a:cubicBezTo>
                  <a:cubicBezTo>
                    <a:pt x="29" y="441"/>
                    <a:pt x="37" y="464"/>
                    <a:pt x="48" y="487"/>
                  </a:cubicBezTo>
                  <a:cubicBezTo>
                    <a:pt x="52" y="495"/>
                    <a:pt x="56" y="503"/>
                    <a:pt x="61" y="510"/>
                  </a:cubicBezTo>
                  <a:cubicBezTo>
                    <a:pt x="62" y="512"/>
                    <a:pt x="63" y="514"/>
                    <a:pt x="64" y="516"/>
                  </a:cubicBezTo>
                  <a:cubicBezTo>
                    <a:pt x="72" y="528"/>
                    <a:pt x="80" y="539"/>
                    <a:pt x="89" y="551"/>
                  </a:cubicBezTo>
                  <a:cubicBezTo>
                    <a:pt x="98" y="563"/>
                    <a:pt x="107" y="576"/>
                    <a:pt x="114" y="589"/>
                  </a:cubicBezTo>
                  <a:cubicBezTo>
                    <a:pt x="116" y="594"/>
                    <a:pt x="118" y="598"/>
                    <a:pt x="120" y="602"/>
                  </a:cubicBezTo>
                  <a:cubicBezTo>
                    <a:pt x="122" y="604"/>
                    <a:pt x="123" y="606"/>
                    <a:pt x="124" y="608"/>
                  </a:cubicBezTo>
                  <a:cubicBezTo>
                    <a:pt x="134" y="625"/>
                    <a:pt x="145" y="642"/>
                    <a:pt x="159" y="656"/>
                  </a:cubicBezTo>
                  <a:cubicBezTo>
                    <a:pt x="169" y="666"/>
                    <a:pt x="178" y="676"/>
                    <a:pt x="188" y="686"/>
                  </a:cubicBezTo>
                  <a:cubicBezTo>
                    <a:pt x="189" y="687"/>
                    <a:pt x="191" y="689"/>
                    <a:pt x="192" y="690"/>
                  </a:cubicBezTo>
                  <a:cubicBezTo>
                    <a:pt x="201" y="699"/>
                    <a:pt x="210" y="708"/>
                    <a:pt x="219" y="716"/>
                  </a:cubicBezTo>
                  <a:cubicBezTo>
                    <a:pt x="226" y="723"/>
                    <a:pt x="233" y="730"/>
                    <a:pt x="245" y="7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79" name="Freeform 13"/>
            <p:cNvSpPr/>
            <p:nvPr>
              <p:custDataLst>
                <p:tags r:id="rId10"/>
              </p:custDataLst>
            </p:nvPr>
          </p:nvSpPr>
          <p:spPr bwMode="auto">
            <a:xfrm>
              <a:off x="4383088" y="2473325"/>
              <a:ext cx="1058863" cy="1336675"/>
            </a:xfrm>
            <a:custGeom>
              <a:avLst/>
              <a:gdLst>
                <a:gd name="T0" fmla="*/ 175 w 282"/>
                <a:gd name="T1" fmla="*/ 352 h 356"/>
                <a:gd name="T2" fmla="*/ 205 w 282"/>
                <a:gd name="T3" fmla="*/ 356 h 356"/>
                <a:gd name="T4" fmla="*/ 214 w 282"/>
                <a:gd name="T5" fmla="*/ 356 h 356"/>
                <a:gd name="T6" fmla="*/ 243 w 282"/>
                <a:gd name="T7" fmla="*/ 355 h 356"/>
                <a:gd name="T8" fmla="*/ 253 w 282"/>
                <a:gd name="T9" fmla="*/ 354 h 356"/>
                <a:gd name="T10" fmla="*/ 257 w 282"/>
                <a:gd name="T11" fmla="*/ 353 h 356"/>
                <a:gd name="T12" fmla="*/ 282 w 282"/>
                <a:gd name="T13" fmla="*/ 349 h 356"/>
                <a:gd name="T14" fmla="*/ 278 w 282"/>
                <a:gd name="T15" fmla="*/ 337 h 356"/>
                <a:gd name="T16" fmla="*/ 275 w 282"/>
                <a:gd name="T17" fmla="*/ 331 h 356"/>
                <a:gd name="T18" fmla="*/ 273 w 282"/>
                <a:gd name="T19" fmla="*/ 325 h 356"/>
                <a:gd name="T20" fmla="*/ 253 w 282"/>
                <a:gd name="T21" fmla="*/ 252 h 356"/>
                <a:gd name="T22" fmla="*/ 252 w 282"/>
                <a:gd name="T23" fmla="*/ 242 h 356"/>
                <a:gd name="T24" fmla="*/ 252 w 282"/>
                <a:gd name="T25" fmla="*/ 204 h 356"/>
                <a:gd name="T26" fmla="*/ 253 w 282"/>
                <a:gd name="T27" fmla="*/ 193 h 356"/>
                <a:gd name="T28" fmla="*/ 255 w 282"/>
                <a:gd name="T29" fmla="*/ 183 h 356"/>
                <a:gd name="T30" fmla="*/ 263 w 282"/>
                <a:gd name="T31" fmla="*/ 140 h 356"/>
                <a:gd name="T32" fmla="*/ 266 w 282"/>
                <a:gd name="T33" fmla="*/ 115 h 356"/>
                <a:gd name="T34" fmla="*/ 267 w 282"/>
                <a:gd name="T35" fmla="*/ 110 h 356"/>
                <a:gd name="T36" fmla="*/ 267 w 282"/>
                <a:gd name="T37" fmla="*/ 106 h 356"/>
                <a:gd name="T38" fmla="*/ 240 w 282"/>
                <a:gd name="T39" fmla="*/ 65 h 356"/>
                <a:gd name="T40" fmla="*/ 232 w 282"/>
                <a:gd name="T41" fmla="*/ 64 h 356"/>
                <a:gd name="T42" fmla="*/ 226 w 282"/>
                <a:gd name="T43" fmla="*/ 64 h 356"/>
                <a:gd name="T44" fmla="*/ 224 w 282"/>
                <a:gd name="T45" fmla="*/ 64 h 356"/>
                <a:gd name="T46" fmla="*/ 215 w 282"/>
                <a:gd name="T47" fmla="*/ 65 h 356"/>
                <a:gd name="T48" fmla="*/ 181 w 282"/>
                <a:gd name="T49" fmla="*/ 70 h 356"/>
                <a:gd name="T50" fmla="*/ 141 w 282"/>
                <a:gd name="T51" fmla="*/ 80 h 356"/>
                <a:gd name="T52" fmla="*/ 85 w 282"/>
                <a:gd name="T53" fmla="*/ 76 h 356"/>
                <a:gd name="T54" fmla="*/ 67 w 282"/>
                <a:gd name="T55" fmla="*/ 68 h 356"/>
                <a:gd name="T56" fmla="*/ 23 w 282"/>
                <a:gd name="T57" fmla="*/ 24 h 356"/>
                <a:gd name="T58" fmla="*/ 22 w 282"/>
                <a:gd name="T59" fmla="*/ 22 h 356"/>
                <a:gd name="T60" fmla="*/ 10 w 282"/>
                <a:gd name="T61" fmla="*/ 2 h 356"/>
                <a:gd name="T62" fmla="*/ 9 w 282"/>
                <a:gd name="T63" fmla="*/ 0 h 356"/>
                <a:gd name="T64" fmla="*/ 9 w 282"/>
                <a:gd name="T65" fmla="*/ 1 h 356"/>
                <a:gd name="T66" fmla="*/ 6 w 282"/>
                <a:gd name="T67" fmla="*/ 7 h 356"/>
                <a:gd name="T68" fmla="*/ 0 w 282"/>
                <a:gd name="T69" fmla="*/ 46 h 356"/>
                <a:gd name="T70" fmla="*/ 13 w 282"/>
                <a:gd name="T71" fmla="*/ 125 h 356"/>
                <a:gd name="T72" fmla="*/ 14 w 282"/>
                <a:gd name="T73" fmla="*/ 129 h 356"/>
                <a:gd name="T74" fmla="*/ 17 w 282"/>
                <a:gd name="T75" fmla="*/ 136 h 356"/>
                <a:gd name="T76" fmla="*/ 28 w 282"/>
                <a:gd name="T77" fmla="*/ 170 h 356"/>
                <a:gd name="T78" fmla="*/ 28 w 282"/>
                <a:gd name="T79" fmla="*/ 173 h 356"/>
                <a:gd name="T80" fmla="*/ 32 w 282"/>
                <a:gd name="T81" fmla="*/ 184 h 356"/>
                <a:gd name="T82" fmla="*/ 55 w 282"/>
                <a:gd name="T83" fmla="*/ 240 h 356"/>
                <a:gd name="T84" fmla="*/ 58 w 282"/>
                <a:gd name="T85" fmla="*/ 246 h 356"/>
                <a:gd name="T86" fmla="*/ 75 w 282"/>
                <a:gd name="T87" fmla="*/ 277 h 356"/>
                <a:gd name="T88" fmla="*/ 95 w 282"/>
                <a:gd name="T89" fmla="*/ 304 h 356"/>
                <a:gd name="T90" fmla="*/ 119 w 282"/>
                <a:gd name="T91" fmla="*/ 327 h 356"/>
                <a:gd name="T92" fmla="*/ 124 w 282"/>
                <a:gd name="T93" fmla="*/ 331 h 356"/>
                <a:gd name="T94" fmla="*/ 175 w 282"/>
                <a:gd name="T95" fmla="*/ 35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 h="356">
                  <a:moveTo>
                    <a:pt x="175" y="352"/>
                  </a:moveTo>
                  <a:cubicBezTo>
                    <a:pt x="185" y="354"/>
                    <a:pt x="195" y="355"/>
                    <a:pt x="205" y="356"/>
                  </a:cubicBezTo>
                  <a:cubicBezTo>
                    <a:pt x="208" y="356"/>
                    <a:pt x="211" y="356"/>
                    <a:pt x="214" y="356"/>
                  </a:cubicBezTo>
                  <a:cubicBezTo>
                    <a:pt x="224" y="356"/>
                    <a:pt x="233" y="355"/>
                    <a:pt x="243" y="355"/>
                  </a:cubicBezTo>
                  <a:cubicBezTo>
                    <a:pt x="246" y="354"/>
                    <a:pt x="250" y="354"/>
                    <a:pt x="253" y="354"/>
                  </a:cubicBezTo>
                  <a:cubicBezTo>
                    <a:pt x="254" y="353"/>
                    <a:pt x="256" y="353"/>
                    <a:pt x="257" y="353"/>
                  </a:cubicBezTo>
                  <a:cubicBezTo>
                    <a:pt x="265" y="352"/>
                    <a:pt x="273" y="351"/>
                    <a:pt x="282" y="349"/>
                  </a:cubicBezTo>
                  <a:cubicBezTo>
                    <a:pt x="281" y="345"/>
                    <a:pt x="280" y="341"/>
                    <a:pt x="278" y="337"/>
                  </a:cubicBezTo>
                  <a:cubicBezTo>
                    <a:pt x="277" y="335"/>
                    <a:pt x="276" y="333"/>
                    <a:pt x="275" y="331"/>
                  </a:cubicBezTo>
                  <a:cubicBezTo>
                    <a:pt x="274" y="329"/>
                    <a:pt x="273" y="327"/>
                    <a:pt x="273" y="325"/>
                  </a:cubicBezTo>
                  <a:cubicBezTo>
                    <a:pt x="263" y="301"/>
                    <a:pt x="256" y="277"/>
                    <a:pt x="253" y="252"/>
                  </a:cubicBezTo>
                  <a:cubicBezTo>
                    <a:pt x="252" y="249"/>
                    <a:pt x="252" y="245"/>
                    <a:pt x="252" y="242"/>
                  </a:cubicBezTo>
                  <a:cubicBezTo>
                    <a:pt x="251" y="229"/>
                    <a:pt x="251" y="217"/>
                    <a:pt x="252" y="204"/>
                  </a:cubicBezTo>
                  <a:cubicBezTo>
                    <a:pt x="252" y="200"/>
                    <a:pt x="253" y="197"/>
                    <a:pt x="253" y="193"/>
                  </a:cubicBezTo>
                  <a:cubicBezTo>
                    <a:pt x="254" y="190"/>
                    <a:pt x="254" y="187"/>
                    <a:pt x="255" y="183"/>
                  </a:cubicBezTo>
                  <a:cubicBezTo>
                    <a:pt x="258" y="169"/>
                    <a:pt x="260" y="155"/>
                    <a:pt x="263" y="140"/>
                  </a:cubicBezTo>
                  <a:cubicBezTo>
                    <a:pt x="264" y="132"/>
                    <a:pt x="265" y="123"/>
                    <a:pt x="266" y="115"/>
                  </a:cubicBezTo>
                  <a:cubicBezTo>
                    <a:pt x="266" y="113"/>
                    <a:pt x="266" y="111"/>
                    <a:pt x="267" y="110"/>
                  </a:cubicBezTo>
                  <a:cubicBezTo>
                    <a:pt x="267" y="108"/>
                    <a:pt x="267" y="107"/>
                    <a:pt x="267" y="106"/>
                  </a:cubicBezTo>
                  <a:cubicBezTo>
                    <a:pt x="269" y="75"/>
                    <a:pt x="263" y="67"/>
                    <a:pt x="240" y="65"/>
                  </a:cubicBezTo>
                  <a:cubicBezTo>
                    <a:pt x="238" y="65"/>
                    <a:pt x="235" y="64"/>
                    <a:pt x="232" y="64"/>
                  </a:cubicBezTo>
                  <a:cubicBezTo>
                    <a:pt x="230" y="64"/>
                    <a:pt x="228" y="64"/>
                    <a:pt x="226" y="64"/>
                  </a:cubicBezTo>
                  <a:cubicBezTo>
                    <a:pt x="225" y="64"/>
                    <a:pt x="225" y="64"/>
                    <a:pt x="224" y="64"/>
                  </a:cubicBezTo>
                  <a:cubicBezTo>
                    <a:pt x="221" y="64"/>
                    <a:pt x="218" y="64"/>
                    <a:pt x="215" y="65"/>
                  </a:cubicBezTo>
                  <a:cubicBezTo>
                    <a:pt x="204" y="66"/>
                    <a:pt x="192" y="68"/>
                    <a:pt x="181" y="70"/>
                  </a:cubicBezTo>
                  <a:cubicBezTo>
                    <a:pt x="167" y="73"/>
                    <a:pt x="154" y="77"/>
                    <a:pt x="141" y="80"/>
                  </a:cubicBezTo>
                  <a:cubicBezTo>
                    <a:pt x="122" y="84"/>
                    <a:pt x="103" y="82"/>
                    <a:pt x="85" y="76"/>
                  </a:cubicBezTo>
                  <a:cubicBezTo>
                    <a:pt x="79" y="74"/>
                    <a:pt x="73" y="71"/>
                    <a:pt x="67" y="68"/>
                  </a:cubicBezTo>
                  <a:cubicBezTo>
                    <a:pt x="49" y="58"/>
                    <a:pt x="34" y="43"/>
                    <a:pt x="23" y="24"/>
                  </a:cubicBezTo>
                  <a:cubicBezTo>
                    <a:pt x="23" y="23"/>
                    <a:pt x="22" y="23"/>
                    <a:pt x="22" y="22"/>
                  </a:cubicBezTo>
                  <a:cubicBezTo>
                    <a:pt x="18" y="15"/>
                    <a:pt x="14" y="9"/>
                    <a:pt x="10" y="2"/>
                  </a:cubicBezTo>
                  <a:cubicBezTo>
                    <a:pt x="10" y="1"/>
                    <a:pt x="9" y="1"/>
                    <a:pt x="9" y="0"/>
                  </a:cubicBezTo>
                  <a:cubicBezTo>
                    <a:pt x="9" y="0"/>
                    <a:pt x="9" y="0"/>
                    <a:pt x="9" y="1"/>
                  </a:cubicBezTo>
                  <a:cubicBezTo>
                    <a:pt x="8" y="3"/>
                    <a:pt x="7" y="5"/>
                    <a:pt x="6" y="7"/>
                  </a:cubicBezTo>
                  <a:cubicBezTo>
                    <a:pt x="1" y="20"/>
                    <a:pt x="0" y="33"/>
                    <a:pt x="0" y="46"/>
                  </a:cubicBezTo>
                  <a:cubicBezTo>
                    <a:pt x="1" y="73"/>
                    <a:pt x="4" y="100"/>
                    <a:pt x="13" y="125"/>
                  </a:cubicBezTo>
                  <a:cubicBezTo>
                    <a:pt x="14" y="127"/>
                    <a:pt x="14" y="128"/>
                    <a:pt x="14" y="129"/>
                  </a:cubicBezTo>
                  <a:cubicBezTo>
                    <a:pt x="15" y="132"/>
                    <a:pt x="16" y="134"/>
                    <a:pt x="17" y="136"/>
                  </a:cubicBezTo>
                  <a:cubicBezTo>
                    <a:pt x="21" y="147"/>
                    <a:pt x="24" y="159"/>
                    <a:pt x="28" y="170"/>
                  </a:cubicBezTo>
                  <a:cubicBezTo>
                    <a:pt x="28" y="171"/>
                    <a:pt x="28" y="172"/>
                    <a:pt x="28" y="173"/>
                  </a:cubicBezTo>
                  <a:cubicBezTo>
                    <a:pt x="30" y="176"/>
                    <a:pt x="31" y="180"/>
                    <a:pt x="32" y="184"/>
                  </a:cubicBezTo>
                  <a:cubicBezTo>
                    <a:pt x="39" y="203"/>
                    <a:pt x="46" y="222"/>
                    <a:pt x="55" y="240"/>
                  </a:cubicBezTo>
                  <a:cubicBezTo>
                    <a:pt x="56" y="242"/>
                    <a:pt x="57" y="244"/>
                    <a:pt x="58" y="246"/>
                  </a:cubicBezTo>
                  <a:cubicBezTo>
                    <a:pt x="63" y="256"/>
                    <a:pt x="69" y="267"/>
                    <a:pt x="75" y="277"/>
                  </a:cubicBezTo>
                  <a:cubicBezTo>
                    <a:pt x="81" y="286"/>
                    <a:pt x="88" y="295"/>
                    <a:pt x="95" y="304"/>
                  </a:cubicBezTo>
                  <a:cubicBezTo>
                    <a:pt x="102" y="313"/>
                    <a:pt x="110" y="321"/>
                    <a:pt x="119" y="327"/>
                  </a:cubicBezTo>
                  <a:cubicBezTo>
                    <a:pt x="121" y="328"/>
                    <a:pt x="122" y="330"/>
                    <a:pt x="124" y="331"/>
                  </a:cubicBezTo>
                  <a:cubicBezTo>
                    <a:pt x="139" y="341"/>
                    <a:pt x="156" y="348"/>
                    <a:pt x="175"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0" name="Freeform 14"/>
            <p:cNvSpPr/>
            <p:nvPr>
              <p:custDataLst>
                <p:tags r:id="rId11"/>
              </p:custDataLst>
            </p:nvPr>
          </p:nvSpPr>
          <p:spPr bwMode="auto">
            <a:xfrm>
              <a:off x="5438776" y="1181100"/>
              <a:ext cx="1198563" cy="1638300"/>
            </a:xfrm>
            <a:custGeom>
              <a:avLst/>
              <a:gdLst>
                <a:gd name="T0" fmla="*/ 12 w 319"/>
                <a:gd name="T1" fmla="*/ 45 h 436"/>
                <a:gd name="T2" fmla="*/ 15 w 319"/>
                <a:gd name="T3" fmla="*/ 51 h 436"/>
                <a:gd name="T4" fmla="*/ 21 w 319"/>
                <a:gd name="T5" fmla="*/ 62 h 436"/>
                <a:gd name="T6" fmla="*/ 54 w 319"/>
                <a:gd name="T7" fmla="*/ 109 h 436"/>
                <a:gd name="T8" fmla="*/ 73 w 319"/>
                <a:gd name="T9" fmla="*/ 136 h 436"/>
                <a:gd name="T10" fmla="*/ 76 w 319"/>
                <a:gd name="T11" fmla="*/ 141 h 436"/>
                <a:gd name="T12" fmla="*/ 96 w 319"/>
                <a:gd name="T13" fmla="*/ 189 h 436"/>
                <a:gd name="T14" fmla="*/ 124 w 319"/>
                <a:gd name="T15" fmla="*/ 236 h 436"/>
                <a:gd name="T16" fmla="*/ 128 w 319"/>
                <a:gd name="T17" fmla="*/ 241 h 436"/>
                <a:gd name="T18" fmla="*/ 138 w 319"/>
                <a:gd name="T19" fmla="*/ 250 h 436"/>
                <a:gd name="T20" fmla="*/ 138 w 319"/>
                <a:gd name="T21" fmla="*/ 231 h 436"/>
                <a:gd name="T22" fmla="*/ 136 w 319"/>
                <a:gd name="T23" fmla="*/ 224 h 436"/>
                <a:gd name="T24" fmla="*/ 137 w 319"/>
                <a:gd name="T25" fmla="*/ 214 h 436"/>
                <a:gd name="T26" fmla="*/ 142 w 319"/>
                <a:gd name="T27" fmla="*/ 217 h 436"/>
                <a:gd name="T28" fmla="*/ 143 w 319"/>
                <a:gd name="T29" fmla="*/ 219 h 436"/>
                <a:gd name="T30" fmla="*/ 145 w 319"/>
                <a:gd name="T31" fmla="*/ 224 h 436"/>
                <a:gd name="T32" fmla="*/ 204 w 319"/>
                <a:gd name="T33" fmla="*/ 307 h 436"/>
                <a:gd name="T34" fmla="*/ 209 w 319"/>
                <a:gd name="T35" fmla="*/ 311 h 436"/>
                <a:gd name="T36" fmla="*/ 216 w 319"/>
                <a:gd name="T37" fmla="*/ 318 h 436"/>
                <a:gd name="T38" fmla="*/ 242 w 319"/>
                <a:gd name="T39" fmla="*/ 338 h 436"/>
                <a:gd name="T40" fmla="*/ 281 w 319"/>
                <a:gd name="T41" fmla="*/ 380 h 436"/>
                <a:gd name="T42" fmla="*/ 285 w 319"/>
                <a:gd name="T43" fmla="*/ 386 h 436"/>
                <a:gd name="T44" fmla="*/ 298 w 319"/>
                <a:gd name="T45" fmla="*/ 411 h 436"/>
                <a:gd name="T46" fmla="*/ 314 w 319"/>
                <a:gd name="T47" fmla="*/ 436 h 436"/>
                <a:gd name="T48" fmla="*/ 316 w 319"/>
                <a:gd name="T49" fmla="*/ 420 h 436"/>
                <a:gd name="T50" fmla="*/ 316 w 319"/>
                <a:gd name="T51" fmla="*/ 374 h 436"/>
                <a:gd name="T52" fmla="*/ 319 w 319"/>
                <a:gd name="T53" fmla="*/ 353 h 436"/>
                <a:gd name="T54" fmla="*/ 318 w 319"/>
                <a:gd name="T55" fmla="*/ 344 h 436"/>
                <a:gd name="T56" fmla="*/ 318 w 319"/>
                <a:gd name="T57" fmla="*/ 338 h 436"/>
                <a:gd name="T58" fmla="*/ 317 w 319"/>
                <a:gd name="T59" fmla="*/ 328 h 436"/>
                <a:gd name="T60" fmla="*/ 304 w 319"/>
                <a:gd name="T61" fmla="*/ 285 h 436"/>
                <a:gd name="T62" fmla="*/ 281 w 319"/>
                <a:gd name="T63" fmla="*/ 239 h 436"/>
                <a:gd name="T64" fmla="*/ 278 w 319"/>
                <a:gd name="T65" fmla="*/ 233 h 436"/>
                <a:gd name="T66" fmla="*/ 219 w 319"/>
                <a:gd name="T67" fmla="*/ 150 h 436"/>
                <a:gd name="T68" fmla="*/ 215 w 319"/>
                <a:gd name="T69" fmla="*/ 145 h 436"/>
                <a:gd name="T70" fmla="*/ 214 w 319"/>
                <a:gd name="T71" fmla="*/ 144 h 436"/>
                <a:gd name="T72" fmla="*/ 184 w 319"/>
                <a:gd name="T73" fmla="*/ 108 h 436"/>
                <a:gd name="T74" fmla="*/ 147 w 319"/>
                <a:gd name="T75" fmla="*/ 71 h 436"/>
                <a:gd name="T76" fmla="*/ 143 w 319"/>
                <a:gd name="T77" fmla="*/ 66 h 436"/>
                <a:gd name="T78" fmla="*/ 99 w 319"/>
                <a:gd name="T79" fmla="*/ 37 h 436"/>
                <a:gd name="T80" fmla="*/ 50 w 319"/>
                <a:gd name="T81" fmla="*/ 21 h 436"/>
                <a:gd name="T82" fmla="*/ 46 w 319"/>
                <a:gd name="T83" fmla="*/ 20 h 436"/>
                <a:gd name="T84" fmla="*/ 39 w 319"/>
                <a:gd name="T85" fmla="*/ 19 h 436"/>
                <a:gd name="T86" fmla="*/ 0 w 319"/>
                <a:gd name="T87" fmla="*/ 0 h 436"/>
                <a:gd name="T88" fmla="*/ 2 w 319"/>
                <a:gd name="T89" fmla="*/ 15 h 436"/>
                <a:gd name="T90" fmla="*/ 6 w 319"/>
                <a:gd name="T91" fmla="*/ 27 h 436"/>
                <a:gd name="T92" fmla="*/ 12 w 319"/>
                <a:gd name="T93" fmla="*/ 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9" h="436">
                  <a:moveTo>
                    <a:pt x="12" y="45"/>
                  </a:moveTo>
                  <a:cubicBezTo>
                    <a:pt x="13" y="47"/>
                    <a:pt x="14" y="49"/>
                    <a:pt x="15" y="51"/>
                  </a:cubicBezTo>
                  <a:cubicBezTo>
                    <a:pt x="17" y="55"/>
                    <a:pt x="19" y="59"/>
                    <a:pt x="21" y="62"/>
                  </a:cubicBezTo>
                  <a:cubicBezTo>
                    <a:pt x="32" y="78"/>
                    <a:pt x="42" y="94"/>
                    <a:pt x="54" y="109"/>
                  </a:cubicBezTo>
                  <a:cubicBezTo>
                    <a:pt x="61" y="118"/>
                    <a:pt x="67" y="126"/>
                    <a:pt x="73" y="136"/>
                  </a:cubicBezTo>
                  <a:cubicBezTo>
                    <a:pt x="74" y="138"/>
                    <a:pt x="75" y="139"/>
                    <a:pt x="76" y="141"/>
                  </a:cubicBezTo>
                  <a:cubicBezTo>
                    <a:pt x="85" y="156"/>
                    <a:pt x="91" y="172"/>
                    <a:pt x="96" y="189"/>
                  </a:cubicBezTo>
                  <a:cubicBezTo>
                    <a:pt x="101" y="207"/>
                    <a:pt x="111" y="222"/>
                    <a:pt x="124" y="236"/>
                  </a:cubicBezTo>
                  <a:cubicBezTo>
                    <a:pt x="125" y="238"/>
                    <a:pt x="127" y="239"/>
                    <a:pt x="128" y="241"/>
                  </a:cubicBezTo>
                  <a:cubicBezTo>
                    <a:pt x="131" y="244"/>
                    <a:pt x="135" y="247"/>
                    <a:pt x="138" y="250"/>
                  </a:cubicBezTo>
                  <a:cubicBezTo>
                    <a:pt x="141" y="243"/>
                    <a:pt x="139" y="237"/>
                    <a:pt x="138" y="231"/>
                  </a:cubicBezTo>
                  <a:cubicBezTo>
                    <a:pt x="137" y="229"/>
                    <a:pt x="136" y="226"/>
                    <a:pt x="136" y="224"/>
                  </a:cubicBezTo>
                  <a:cubicBezTo>
                    <a:pt x="136" y="220"/>
                    <a:pt x="136" y="217"/>
                    <a:pt x="137" y="214"/>
                  </a:cubicBezTo>
                  <a:cubicBezTo>
                    <a:pt x="141" y="212"/>
                    <a:pt x="142" y="215"/>
                    <a:pt x="142" y="217"/>
                  </a:cubicBezTo>
                  <a:cubicBezTo>
                    <a:pt x="143" y="218"/>
                    <a:pt x="143" y="219"/>
                    <a:pt x="143" y="219"/>
                  </a:cubicBezTo>
                  <a:cubicBezTo>
                    <a:pt x="144" y="221"/>
                    <a:pt x="144" y="222"/>
                    <a:pt x="145" y="224"/>
                  </a:cubicBezTo>
                  <a:cubicBezTo>
                    <a:pt x="159" y="257"/>
                    <a:pt x="179" y="284"/>
                    <a:pt x="204" y="307"/>
                  </a:cubicBezTo>
                  <a:cubicBezTo>
                    <a:pt x="205" y="308"/>
                    <a:pt x="207" y="310"/>
                    <a:pt x="209" y="311"/>
                  </a:cubicBezTo>
                  <a:cubicBezTo>
                    <a:pt x="211" y="313"/>
                    <a:pt x="214" y="315"/>
                    <a:pt x="216" y="318"/>
                  </a:cubicBezTo>
                  <a:cubicBezTo>
                    <a:pt x="225" y="325"/>
                    <a:pt x="233" y="332"/>
                    <a:pt x="242" y="338"/>
                  </a:cubicBezTo>
                  <a:cubicBezTo>
                    <a:pt x="258" y="350"/>
                    <a:pt x="271" y="364"/>
                    <a:pt x="281" y="380"/>
                  </a:cubicBezTo>
                  <a:cubicBezTo>
                    <a:pt x="283" y="382"/>
                    <a:pt x="284" y="384"/>
                    <a:pt x="285" y="386"/>
                  </a:cubicBezTo>
                  <a:cubicBezTo>
                    <a:pt x="290" y="394"/>
                    <a:pt x="294" y="402"/>
                    <a:pt x="298" y="411"/>
                  </a:cubicBezTo>
                  <a:cubicBezTo>
                    <a:pt x="302" y="419"/>
                    <a:pt x="305" y="428"/>
                    <a:pt x="314" y="436"/>
                  </a:cubicBezTo>
                  <a:cubicBezTo>
                    <a:pt x="315" y="430"/>
                    <a:pt x="316" y="425"/>
                    <a:pt x="316" y="420"/>
                  </a:cubicBezTo>
                  <a:cubicBezTo>
                    <a:pt x="314" y="405"/>
                    <a:pt x="314" y="389"/>
                    <a:pt x="316" y="374"/>
                  </a:cubicBezTo>
                  <a:cubicBezTo>
                    <a:pt x="318" y="367"/>
                    <a:pt x="318" y="360"/>
                    <a:pt x="319" y="353"/>
                  </a:cubicBezTo>
                  <a:cubicBezTo>
                    <a:pt x="319" y="350"/>
                    <a:pt x="319" y="347"/>
                    <a:pt x="318" y="344"/>
                  </a:cubicBezTo>
                  <a:cubicBezTo>
                    <a:pt x="318" y="342"/>
                    <a:pt x="318" y="340"/>
                    <a:pt x="318" y="338"/>
                  </a:cubicBezTo>
                  <a:cubicBezTo>
                    <a:pt x="318" y="335"/>
                    <a:pt x="317" y="331"/>
                    <a:pt x="317" y="328"/>
                  </a:cubicBezTo>
                  <a:cubicBezTo>
                    <a:pt x="314" y="313"/>
                    <a:pt x="310" y="299"/>
                    <a:pt x="304" y="285"/>
                  </a:cubicBezTo>
                  <a:cubicBezTo>
                    <a:pt x="297" y="269"/>
                    <a:pt x="290" y="254"/>
                    <a:pt x="281" y="239"/>
                  </a:cubicBezTo>
                  <a:cubicBezTo>
                    <a:pt x="280" y="237"/>
                    <a:pt x="279" y="235"/>
                    <a:pt x="278" y="233"/>
                  </a:cubicBezTo>
                  <a:cubicBezTo>
                    <a:pt x="261" y="203"/>
                    <a:pt x="242" y="176"/>
                    <a:pt x="219" y="150"/>
                  </a:cubicBezTo>
                  <a:cubicBezTo>
                    <a:pt x="218" y="148"/>
                    <a:pt x="217" y="146"/>
                    <a:pt x="215" y="145"/>
                  </a:cubicBezTo>
                  <a:cubicBezTo>
                    <a:pt x="215" y="144"/>
                    <a:pt x="215" y="144"/>
                    <a:pt x="214" y="144"/>
                  </a:cubicBezTo>
                  <a:cubicBezTo>
                    <a:pt x="204" y="132"/>
                    <a:pt x="194" y="120"/>
                    <a:pt x="184" y="108"/>
                  </a:cubicBezTo>
                  <a:cubicBezTo>
                    <a:pt x="173" y="95"/>
                    <a:pt x="160" y="82"/>
                    <a:pt x="147" y="71"/>
                  </a:cubicBezTo>
                  <a:cubicBezTo>
                    <a:pt x="146" y="69"/>
                    <a:pt x="144" y="68"/>
                    <a:pt x="143" y="66"/>
                  </a:cubicBezTo>
                  <a:cubicBezTo>
                    <a:pt x="129" y="55"/>
                    <a:pt x="115" y="45"/>
                    <a:pt x="99" y="37"/>
                  </a:cubicBezTo>
                  <a:cubicBezTo>
                    <a:pt x="83" y="29"/>
                    <a:pt x="68" y="23"/>
                    <a:pt x="50" y="21"/>
                  </a:cubicBezTo>
                  <a:cubicBezTo>
                    <a:pt x="49" y="21"/>
                    <a:pt x="48" y="21"/>
                    <a:pt x="46" y="20"/>
                  </a:cubicBezTo>
                  <a:cubicBezTo>
                    <a:pt x="44" y="20"/>
                    <a:pt x="41" y="19"/>
                    <a:pt x="39" y="19"/>
                  </a:cubicBezTo>
                  <a:cubicBezTo>
                    <a:pt x="26" y="16"/>
                    <a:pt x="13" y="10"/>
                    <a:pt x="0" y="0"/>
                  </a:cubicBezTo>
                  <a:cubicBezTo>
                    <a:pt x="0" y="5"/>
                    <a:pt x="1" y="10"/>
                    <a:pt x="2" y="15"/>
                  </a:cubicBezTo>
                  <a:cubicBezTo>
                    <a:pt x="3" y="19"/>
                    <a:pt x="5" y="23"/>
                    <a:pt x="6" y="27"/>
                  </a:cubicBezTo>
                  <a:cubicBezTo>
                    <a:pt x="8" y="34"/>
                    <a:pt x="10" y="39"/>
                    <a:pt x="1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1" name="Freeform 15"/>
            <p:cNvSpPr/>
            <p:nvPr>
              <p:custDataLst>
                <p:tags r:id="rId12"/>
              </p:custDataLst>
            </p:nvPr>
          </p:nvSpPr>
          <p:spPr bwMode="auto">
            <a:xfrm>
              <a:off x="4275138" y="963613"/>
              <a:ext cx="1208088" cy="1760538"/>
            </a:xfrm>
            <a:custGeom>
              <a:avLst/>
              <a:gdLst>
                <a:gd name="T0" fmla="*/ 122 w 322"/>
                <a:gd name="T1" fmla="*/ 74 h 469"/>
                <a:gd name="T2" fmla="*/ 65 w 322"/>
                <a:gd name="T3" fmla="*/ 138 h 469"/>
                <a:gd name="T4" fmla="*/ 52 w 322"/>
                <a:gd name="T5" fmla="*/ 173 h 469"/>
                <a:gd name="T6" fmla="*/ 5 w 322"/>
                <a:gd name="T7" fmla="*/ 219 h 469"/>
                <a:gd name="T8" fmla="*/ 1 w 322"/>
                <a:gd name="T9" fmla="*/ 242 h 469"/>
                <a:gd name="T10" fmla="*/ 2 w 322"/>
                <a:gd name="T11" fmla="*/ 280 h 469"/>
                <a:gd name="T12" fmla="*/ 45 w 322"/>
                <a:gd name="T13" fmla="*/ 379 h 469"/>
                <a:gd name="T14" fmla="*/ 53 w 322"/>
                <a:gd name="T15" fmla="*/ 390 h 469"/>
                <a:gd name="T16" fmla="*/ 123 w 322"/>
                <a:gd name="T17" fmla="*/ 453 h 469"/>
                <a:gd name="T18" fmla="*/ 172 w 322"/>
                <a:gd name="T19" fmla="*/ 456 h 469"/>
                <a:gd name="T20" fmla="*/ 231 w 322"/>
                <a:gd name="T21" fmla="*/ 445 h 469"/>
                <a:gd name="T22" fmla="*/ 272 w 322"/>
                <a:gd name="T23" fmla="*/ 444 h 469"/>
                <a:gd name="T24" fmla="*/ 289 w 322"/>
                <a:gd name="T25" fmla="*/ 447 h 469"/>
                <a:gd name="T26" fmla="*/ 322 w 322"/>
                <a:gd name="T27" fmla="*/ 469 h 469"/>
                <a:gd name="T28" fmla="*/ 296 w 322"/>
                <a:gd name="T29" fmla="*/ 431 h 469"/>
                <a:gd name="T30" fmla="*/ 265 w 322"/>
                <a:gd name="T31" fmla="*/ 420 h 469"/>
                <a:gd name="T32" fmla="*/ 202 w 322"/>
                <a:gd name="T33" fmla="*/ 416 h 469"/>
                <a:gd name="T34" fmla="*/ 173 w 322"/>
                <a:gd name="T35" fmla="*/ 412 h 469"/>
                <a:gd name="T36" fmla="*/ 160 w 322"/>
                <a:gd name="T37" fmla="*/ 409 h 469"/>
                <a:gd name="T38" fmla="*/ 82 w 322"/>
                <a:gd name="T39" fmla="*/ 342 h 469"/>
                <a:gd name="T40" fmla="*/ 71 w 322"/>
                <a:gd name="T41" fmla="*/ 294 h 469"/>
                <a:gd name="T42" fmla="*/ 89 w 322"/>
                <a:gd name="T43" fmla="*/ 193 h 469"/>
                <a:gd name="T44" fmla="*/ 105 w 322"/>
                <a:gd name="T45" fmla="*/ 168 h 469"/>
                <a:gd name="T46" fmla="*/ 123 w 322"/>
                <a:gd name="T47" fmla="*/ 156 h 469"/>
                <a:gd name="T48" fmla="*/ 138 w 322"/>
                <a:gd name="T49" fmla="*/ 149 h 469"/>
                <a:gd name="T50" fmla="*/ 173 w 322"/>
                <a:gd name="T51" fmla="*/ 115 h 469"/>
                <a:gd name="T52" fmla="*/ 190 w 322"/>
                <a:gd name="T53" fmla="*/ 102 h 469"/>
                <a:gd name="T54" fmla="*/ 258 w 322"/>
                <a:gd name="T55" fmla="*/ 110 h 469"/>
                <a:gd name="T56" fmla="*/ 307 w 322"/>
                <a:gd name="T57" fmla="*/ 119 h 469"/>
                <a:gd name="T58" fmla="*/ 311 w 322"/>
                <a:gd name="T59" fmla="*/ 114 h 469"/>
                <a:gd name="T60" fmla="*/ 296 w 322"/>
                <a:gd name="T61" fmla="*/ 65 h 469"/>
                <a:gd name="T62" fmla="*/ 267 w 322"/>
                <a:gd name="T63" fmla="*/ 25 h 469"/>
                <a:gd name="T64" fmla="*/ 258 w 322"/>
                <a:gd name="T65" fmla="*/ 17 h 469"/>
                <a:gd name="T66" fmla="*/ 246 w 322"/>
                <a:gd name="T67" fmla="*/ 9 h 469"/>
                <a:gd name="T68" fmla="*/ 193 w 322"/>
                <a:gd name="T69" fmla="*/ 15 h 469"/>
                <a:gd name="T70" fmla="*/ 163 w 322"/>
                <a:gd name="T71" fmla="*/ 59 h 469"/>
                <a:gd name="T72" fmla="*/ 145 w 322"/>
                <a:gd name="T7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2" h="469">
                  <a:moveTo>
                    <a:pt x="143" y="67"/>
                  </a:moveTo>
                  <a:cubicBezTo>
                    <a:pt x="136" y="69"/>
                    <a:pt x="129" y="72"/>
                    <a:pt x="122" y="74"/>
                  </a:cubicBezTo>
                  <a:cubicBezTo>
                    <a:pt x="92" y="82"/>
                    <a:pt x="74" y="100"/>
                    <a:pt x="67" y="130"/>
                  </a:cubicBezTo>
                  <a:cubicBezTo>
                    <a:pt x="66" y="133"/>
                    <a:pt x="66" y="135"/>
                    <a:pt x="65" y="138"/>
                  </a:cubicBezTo>
                  <a:cubicBezTo>
                    <a:pt x="65" y="142"/>
                    <a:pt x="64" y="145"/>
                    <a:pt x="64" y="149"/>
                  </a:cubicBezTo>
                  <a:cubicBezTo>
                    <a:pt x="64" y="160"/>
                    <a:pt x="60" y="167"/>
                    <a:pt x="52" y="173"/>
                  </a:cubicBezTo>
                  <a:cubicBezTo>
                    <a:pt x="42" y="180"/>
                    <a:pt x="33" y="188"/>
                    <a:pt x="23" y="196"/>
                  </a:cubicBezTo>
                  <a:cubicBezTo>
                    <a:pt x="15" y="202"/>
                    <a:pt x="9" y="210"/>
                    <a:pt x="5" y="219"/>
                  </a:cubicBezTo>
                  <a:cubicBezTo>
                    <a:pt x="4" y="222"/>
                    <a:pt x="4" y="224"/>
                    <a:pt x="3" y="226"/>
                  </a:cubicBezTo>
                  <a:cubicBezTo>
                    <a:pt x="2" y="231"/>
                    <a:pt x="1" y="237"/>
                    <a:pt x="1" y="242"/>
                  </a:cubicBezTo>
                  <a:cubicBezTo>
                    <a:pt x="0" y="252"/>
                    <a:pt x="1" y="262"/>
                    <a:pt x="1" y="272"/>
                  </a:cubicBezTo>
                  <a:cubicBezTo>
                    <a:pt x="2" y="275"/>
                    <a:pt x="2" y="277"/>
                    <a:pt x="2" y="280"/>
                  </a:cubicBezTo>
                  <a:cubicBezTo>
                    <a:pt x="6" y="314"/>
                    <a:pt x="17" y="345"/>
                    <a:pt x="41" y="373"/>
                  </a:cubicBezTo>
                  <a:cubicBezTo>
                    <a:pt x="43" y="374"/>
                    <a:pt x="44" y="376"/>
                    <a:pt x="45" y="379"/>
                  </a:cubicBezTo>
                  <a:cubicBezTo>
                    <a:pt x="47" y="380"/>
                    <a:pt x="48" y="382"/>
                    <a:pt x="49" y="384"/>
                  </a:cubicBezTo>
                  <a:cubicBezTo>
                    <a:pt x="50" y="386"/>
                    <a:pt x="52" y="388"/>
                    <a:pt x="53" y="390"/>
                  </a:cubicBezTo>
                  <a:cubicBezTo>
                    <a:pt x="57" y="396"/>
                    <a:pt x="61" y="402"/>
                    <a:pt x="65" y="408"/>
                  </a:cubicBezTo>
                  <a:cubicBezTo>
                    <a:pt x="82" y="430"/>
                    <a:pt x="101" y="446"/>
                    <a:pt x="123" y="453"/>
                  </a:cubicBezTo>
                  <a:cubicBezTo>
                    <a:pt x="125" y="453"/>
                    <a:pt x="127" y="454"/>
                    <a:pt x="130" y="455"/>
                  </a:cubicBezTo>
                  <a:cubicBezTo>
                    <a:pt x="143" y="458"/>
                    <a:pt x="157" y="458"/>
                    <a:pt x="172" y="456"/>
                  </a:cubicBezTo>
                  <a:cubicBezTo>
                    <a:pt x="189" y="453"/>
                    <a:pt x="206" y="449"/>
                    <a:pt x="223" y="446"/>
                  </a:cubicBezTo>
                  <a:cubicBezTo>
                    <a:pt x="226" y="445"/>
                    <a:pt x="228" y="445"/>
                    <a:pt x="231" y="445"/>
                  </a:cubicBezTo>
                  <a:cubicBezTo>
                    <a:pt x="231" y="445"/>
                    <a:pt x="231" y="445"/>
                    <a:pt x="231" y="445"/>
                  </a:cubicBezTo>
                  <a:cubicBezTo>
                    <a:pt x="245" y="443"/>
                    <a:pt x="258" y="443"/>
                    <a:pt x="272" y="444"/>
                  </a:cubicBezTo>
                  <a:cubicBezTo>
                    <a:pt x="275" y="444"/>
                    <a:pt x="278" y="444"/>
                    <a:pt x="282" y="445"/>
                  </a:cubicBezTo>
                  <a:cubicBezTo>
                    <a:pt x="284" y="446"/>
                    <a:pt x="286" y="446"/>
                    <a:pt x="289" y="447"/>
                  </a:cubicBezTo>
                  <a:cubicBezTo>
                    <a:pt x="297" y="450"/>
                    <a:pt x="305" y="455"/>
                    <a:pt x="312" y="463"/>
                  </a:cubicBezTo>
                  <a:cubicBezTo>
                    <a:pt x="314" y="465"/>
                    <a:pt x="316" y="465"/>
                    <a:pt x="322" y="469"/>
                  </a:cubicBezTo>
                  <a:cubicBezTo>
                    <a:pt x="319" y="452"/>
                    <a:pt x="311" y="442"/>
                    <a:pt x="302" y="435"/>
                  </a:cubicBezTo>
                  <a:cubicBezTo>
                    <a:pt x="300" y="433"/>
                    <a:pt x="298" y="432"/>
                    <a:pt x="296" y="431"/>
                  </a:cubicBezTo>
                  <a:cubicBezTo>
                    <a:pt x="294" y="429"/>
                    <a:pt x="291" y="428"/>
                    <a:pt x="288" y="427"/>
                  </a:cubicBezTo>
                  <a:cubicBezTo>
                    <a:pt x="281" y="423"/>
                    <a:pt x="273" y="421"/>
                    <a:pt x="265" y="420"/>
                  </a:cubicBezTo>
                  <a:cubicBezTo>
                    <a:pt x="247" y="418"/>
                    <a:pt x="229" y="418"/>
                    <a:pt x="211" y="416"/>
                  </a:cubicBezTo>
                  <a:cubicBezTo>
                    <a:pt x="208" y="416"/>
                    <a:pt x="205" y="416"/>
                    <a:pt x="202" y="416"/>
                  </a:cubicBezTo>
                  <a:cubicBezTo>
                    <a:pt x="199" y="415"/>
                    <a:pt x="195" y="415"/>
                    <a:pt x="192" y="414"/>
                  </a:cubicBezTo>
                  <a:cubicBezTo>
                    <a:pt x="186" y="414"/>
                    <a:pt x="179" y="413"/>
                    <a:pt x="173" y="412"/>
                  </a:cubicBezTo>
                  <a:cubicBezTo>
                    <a:pt x="170" y="411"/>
                    <a:pt x="168" y="411"/>
                    <a:pt x="165" y="410"/>
                  </a:cubicBezTo>
                  <a:cubicBezTo>
                    <a:pt x="163" y="410"/>
                    <a:pt x="162" y="410"/>
                    <a:pt x="160" y="409"/>
                  </a:cubicBezTo>
                  <a:cubicBezTo>
                    <a:pt x="125" y="400"/>
                    <a:pt x="99" y="379"/>
                    <a:pt x="85" y="349"/>
                  </a:cubicBezTo>
                  <a:cubicBezTo>
                    <a:pt x="84" y="346"/>
                    <a:pt x="83" y="344"/>
                    <a:pt x="82" y="342"/>
                  </a:cubicBezTo>
                  <a:cubicBezTo>
                    <a:pt x="77" y="330"/>
                    <a:pt x="73" y="316"/>
                    <a:pt x="72" y="301"/>
                  </a:cubicBezTo>
                  <a:cubicBezTo>
                    <a:pt x="71" y="299"/>
                    <a:pt x="71" y="296"/>
                    <a:pt x="71" y="294"/>
                  </a:cubicBezTo>
                  <a:cubicBezTo>
                    <a:pt x="71" y="291"/>
                    <a:pt x="70" y="288"/>
                    <a:pt x="70" y="284"/>
                  </a:cubicBezTo>
                  <a:cubicBezTo>
                    <a:pt x="69" y="252"/>
                    <a:pt x="75" y="221"/>
                    <a:pt x="89" y="193"/>
                  </a:cubicBezTo>
                  <a:cubicBezTo>
                    <a:pt x="92" y="188"/>
                    <a:pt x="94" y="183"/>
                    <a:pt x="97" y="178"/>
                  </a:cubicBezTo>
                  <a:cubicBezTo>
                    <a:pt x="100" y="174"/>
                    <a:pt x="102" y="171"/>
                    <a:pt x="105" y="168"/>
                  </a:cubicBezTo>
                  <a:cubicBezTo>
                    <a:pt x="108" y="165"/>
                    <a:pt x="111" y="162"/>
                    <a:pt x="114" y="159"/>
                  </a:cubicBezTo>
                  <a:cubicBezTo>
                    <a:pt x="117" y="158"/>
                    <a:pt x="120" y="157"/>
                    <a:pt x="123" y="156"/>
                  </a:cubicBezTo>
                  <a:cubicBezTo>
                    <a:pt x="126" y="155"/>
                    <a:pt x="128" y="153"/>
                    <a:pt x="131" y="152"/>
                  </a:cubicBezTo>
                  <a:cubicBezTo>
                    <a:pt x="133" y="151"/>
                    <a:pt x="136" y="150"/>
                    <a:pt x="138" y="149"/>
                  </a:cubicBezTo>
                  <a:cubicBezTo>
                    <a:pt x="150" y="144"/>
                    <a:pt x="161" y="136"/>
                    <a:pt x="167" y="124"/>
                  </a:cubicBezTo>
                  <a:cubicBezTo>
                    <a:pt x="169" y="121"/>
                    <a:pt x="171" y="118"/>
                    <a:pt x="173" y="115"/>
                  </a:cubicBezTo>
                  <a:cubicBezTo>
                    <a:pt x="176" y="110"/>
                    <a:pt x="179" y="106"/>
                    <a:pt x="183" y="104"/>
                  </a:cubicBezTo>
                  <a:cubicBezTo>
                    <a:pt x="185" y="103"/>
                    <a:pt x="188" y="102"/>
                    <a:pt x="190" y="102"/>
                  </a:cubicBezTo>
                  <a:cubicBezTo>
                    <a:pt x="194" y="102"/>
                    <a:pt x="199" y="103"/>
                    <a:pt x="204" y="106"/>
                  </a:cubicBezTo>
                  <a:cubicBezTo>
                    <a:pt x="222" y="115"/>
                    <a:pt x="240" y="115"/>
                    <a:pt x="258" y="110"/>
                  </a:cubicBezTo>
                  <a:cubicBezTo>
                    <a:pt x="274" y="105"/>
                    <a:pt x="289" y="107"/>
                    <a:pt x="303" y="117"/>
                  </a:cubicBezTo>
                  <a:cubicBezTo>
                    <a:pt x="304" y="118"/>
                    <a:pt x="305" y="118"/>
                    <a:pt x="307" y="119"/>
                  </a:cubicBezTo>
                  <a:cubicBezTo>
                    <a:pt x="308" y="119"/>
                    <a:pt x="309" y="119"/>
                    <a:pt x="310" y="120"/>
                  </a:cubicBezTo>
                  <a:cubicBezTo>
                    <a:pt x="311" y="118"/>
                    <a:pt x="311" y="116"/>
                    <a:pt x="311" y="114"/>
                  </a:cubicBezTo>
                  <a:cubicBezTo>
                    <a:pt x="311" y="114"/>
                    <a:pt x="311" y="113"/>
                    <a:pt x="311" y="112"/>
                  </a:cubicBezTo>
                  <a:cubicBezTo>
                    <a:pt x="308" y="95"/>
                    <a:pt x="303" y="79"/>
                    <a:pt x="296" y="65"/>
                  </a:cubicBezTo>
                  <a:cubicBezTo>
                    <a:pt x="291" y="56"/>
                    <a:pt x="286" y="48"/>
                    <a:pt x="280" y="40"/>
                  </a:cubicBezTo>
                  <a:cubicBezTo>
                    <a:pt x="276" y="35"/>
                    <a:pt x="272" y="30"/>
                    <a:pt x="267" y="25"/>
                  </a:cubicBezTo>
                  <a:cubicBezTo>
                    <a:pt x="266" y="24"/>
                    <a:pt x="265" y="22"/>
                    <a:pt x="263" y="21"/>
                  </a:cubicBezTo>
                  <a:cubicBezTo>
                    <a:pt x="261" y="20"/>
                    <a:pt x="259" y="18"/>
                    <a:pt x="258" y="17"/>
                  </a:cubicBezTo>
                  <a:cubicBezTo>
                    <a:pt x="256" y="16"/>
                    <a:pt x="254" y="14"/>
                    <a:pt x="252" y="13"/>
                  </a:cubicBezTo>
                  <a:cubicBezTo>
                    <a:pt x="250" y="12"/>
                    <a:pt x="247" y="10"/>
                    <a:pt x="246" y="9"/>
                  </a:cubicBezTo>
                  <a:cubicBezTo>
                    <a:pt x="242" y="8"/>
                    <a:pt x="239" y="6"/>
                    <a:pt x="235" y="5"/>
                  </a:cubicBezTo>
                  <a:cubicBezTo>
                    <a:pt x="219" y="0"/>
                    <a:pt x="203" y="1"/>
                    <a:pt x="193" y="15"/>
                  </a:cubicBezTo>
                  <a:cubicBezTo>
                    <a:pt x="190" y="22"/>
                    <a:pt x="187" y="29"/>
                    <a:pt x="184" y="36"/>
                  </a:cubicBezTo>
                  <a:cubicBezTo>
                    <a:pt x="180" y="47"/>
                    <a:pt x="173" y="55"/>
                    <a:pt x="163" y="59"/>
                  </a:cubicBezTo>
                  <a:cubicBezTo>
                    <a:pt x="159" y="60"/>
                    <a:pt x="155" y="62"/>
                    <a:pt x="152" y="63"/>
                  </a:cubicBezTo>
                  <a:cubicBezTo>
                    <a:pt x="149" y="64"/>
                    <a:pt x="147" y="65"/>
                    <a:pt x="145" y="66"/>
                  </a:cubicBezTo>
                  <a:cubicBezTo>
                    <a:pt x="144" y="66"/>
                    <a:pt x="143" y="67"/>
                    <a:pt x="14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2" name="Freeform 16"/>
            <p:cNvSpPr/>
            <p:nvPr>
              <p:custDataLst>
                <p:tags r:id="rId13"/>
              </p:custDataLst>
            </p:nvPr>
          </p:nvSpPr>
          <p:spPr bwMode="auto">
            <a:xfrm>
              <a:off x="5322888" y="1477963"/>
              <a:ext cx="506413" cy="2346325"/>
            </a:xfrm>
            <a:custGeom>
              <a:avLst/>
              <a:gdLst>
                <a:gd name="T0" fmla="*/ 59 w 135"/>
                <a:gd name="T1" fmla="*/ 564 h 625"/>
                <a:gd name="T2" fmla="*/ 59 w 135"/>
                <a:gd name="T3" fmla="*/ 563 h 625"/>
                <a:gd name="T4" fmla="*/ 60 w 135"/>
                <a:gd name="T5" fmla="*/ 552 h 625"/>
                <a:gd name="T6" fmla="*/ 62 w 135"/>
                <a:gd name="T7" fmla="*/ 546 h 625"/>
                <a:gd name="T8" fmla="*/ 78 w 135"/>
                <a:gd name="T9" fmla="*/ 490 h 625"/>
                <a:gd name="T10" fmla="*/ 91 w 135"/>
                <a:gd name="T11" fmla="*/ 454 h 625"/>
                <a:gd name="T12" fmla="*/ 93 w 135"/>
                <a:gd name="T13" fmla="*/ 448 h 625"/>
                <a:gd name="T14" fmla="*/ 110 w 135"/>
                <a:gd name="T15" fmla="*/ 399 h 625"/>
                <a:gd name="T16" fmla="*/ 122 w 135"/>
                <a:gd name="T17" fmla="*/ 349 h 625"/>
                <a:gd name="T18" fmla="*/ 124 w 135"/>
                <a:gd name="T19" fmla="*/ 338 h 625"/>
                <a:gd name="T20" fmla="*/ 124 w 135"/>
                <a:gd name="T21" fmla="*/ 337 h 625"/>
                <a:gd name="T22" fmla="*/ 125 w 135"/>
                <a:gd name="T23" fmla="*/ 329 h 625"/>
                <a:gd name="T24" fmla="*/ 133 w 135"/>
                <a:gd name="T25" fmla="*/ 267 h 625"/>
                <a:gd name="T26" fmla="*/ 129 w 135"/>
                <a:gd name="T27" fmla="*/ 191 h 625"/>
                <a:gd name="T28" fmla="*/ 128 w 135"/>
                <a:gd name="T29" fmla="*/ 181 h 625"/>
                <a:gd name="T30" fmla="*/ 90 w 135"/>
                <a:gd name="T31" fmla="*/ 79 h 625"/>
                <a:gd name="T32" fmla="*/ 87 w 135"/>
                <a:gd name="T33" fmla="*/ 73 h 625"/>
                <a:gd name="T34" fmla="*/ 77 w 135"/>
                <a:gd name="T35" fmla="*/ 57 h 625"/>
                <a:gd name="T36" fmla="*/ 28 w 135"/>
                <a:gd name="T37" fmla="*/ 6 h 625"/>
                <a:gd name="T38" fmla="*/ 18 w 135"/>
                <a:gd name="T39" fmla="*/ 0 h 625"/>
                <a:gd name="T40" fmla="*/ 9 w 135"/>
                <a:gd name="T41" fmla="*/ 0 h 625"/>
                <a:gd name="T42" fmla="*/ 0 w 135"/>
                <a:gd name="T43" fmla="*/ 2 h 625"/>
                <a:gd name="T44" fmla="*/ 3 w 135"/>
                <a:gd name="T45" fmla="*/ 6 h 625"/>
                <a:gd name="T46" fmla="*/ 7 w 135"/>
                <a:gd name="T47" fmla="*/ 11 h 625"/>
                <a:gd name="T48" fmla="*/ 17 w 135"/>
                <a:gd name="T49" fmla="*/ 22 h 625"/>
                <a:gd name="T50" fmla="*/ 62 w 135"/>
                <a:gd name="T51" fmla="*/ 98 h 625"/>
                <a:gd name="T52" fmla="*/ 65 w 135"/>
                <a:gd name="T53" fmla="*/ 105 h 625"/>
                <a:gd name="T54" fmla="*/ 68 w 135"/>
                <a:gd name="T55" fmla="*/ 119 h 625"/>
                <a:gd name="T56" fmla="*/ 69 w 135"/>
                <a:gd name="T57" fmla="*/ 122 h 625"/>
                <a:gd name="T58" fmla="*/ 70 w 135"/>
                <a:gd name="T59" fmla="*/ 132 h 625"/>
                <a:gd name="T60" fmla="*/ 70 w 135"/>
                <a:gd name="T61" fmla="*/ 147 h 625"/>
                <a:gd name="T62" fmla="*/ 67 w 135"/>
                <a:gd name="T63" fmla="*/ 244 h 625"/>
                <a:gd name="T64" fmla="*/ 66 w 135"/>
                <a:gd name="T65" fmla="*/ 254 h 625"/>
                <a:gd name="T66" fmla="*/ 64 w 135"/>
                <a:gd name="T67" fmla="*/ 268 h 625"/>
                <a:gd name="T68" fmla="*/ 63 w 135"/>
                <a:gd name="T69" fmla="*/ 276 h 625"/>
                <a:gd name="T70" fmla="*/ 62 w 135"/>
                <a:gd name="T71" fmla="*/ 286 h 625"/>
                <a:gd name="T72" fmla="*/ 46 w 135"/>
                <a:gd name="T73" fmla="*/ 359 h 625"/>
                <a:gd name="T74" fmla="*/ 37 w 135"/>
                <a:gd name="T75" fmla="*/ 391 h 625"/>
                <a:gd name="T76" fmla="*/ 35 w 135"/>
                <a:gd name="T77" fmla="*/ 399 h 625"/>
                <a:gd name="T78" fmla="*/ 31 w 135"/>
                <a:gd name="T79" fmla="*/ 416 h 625"/>
                <a:gd name="T80" fmla="*/ 27 w 135"/>
                <a:gd name="T81" fmla="*/ 435 h 625"/>
                <a:gd name="T82" fmla="*/ 25 w 135"/>
                <a:gd name="T83" fmla="*/ 446 h 625"/>
                <a:gd name="T84" fmla="*/ 21 w 135"/>
                <a:gd name="T85" fmla="*/ 471 h 625"/>
                <a:gd name="T86" fmla="*/ 23 w 135"/>
                <a:gd name="T87" fmla="*/ 529 h 625"/>
                <a:gd name="T88" fmla="*/ 26 w 135"/>
                <a:gd name="T89" fmla="*/ 540 h 625"/>
                <a:gd name="T90" fmla="*/ 37 w 135"/>
                <a:gd name="T91" fmla="*/ 576 h 625"/>
                <a:gd name="T92" fmla="*/ 39 w 135"/>
                <a:gd name="T93" fmla="*/ 582 h 625"/>
                <a:gd name="T94" fmla="*/ 50 w 135"/>
                <a:gd name="T95" fmla="*/ 607 h 625"/>
                <a:gd name="T96" fmla="*/ 72 w 135"/>
                <a:gd name="T97" fmla="*/ 625 h 625"/>
                <a:gd name="T98" fmla="*/ 68 w 135"/>
                <a:gd name="T99" fmla="*/ 612 h 625"/>
                <a:gd name="T100" fmla="*/ 59 w 135"/>
                <a:gd name="T101" fmla="*/ 573 h 625"/>
                <a:gd name="T102" fmla="*/ 59 w 135"/>
                <a:gd name="T103" fmla="*/ 5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625">
                  <a:moveTo>
                    <a:pt x="59" y="564"/>
                  </a:moveTo>
                  <a:cubicBezTo>
                    <a:pt x="59" y="564"/>
                    <a:pt x="59" y="563"/>
                    <a:pt x="59" y="563"/>
                  </a:cubicBezTo>
                  <a:cubicBezTo>
                    <a:pt x="59" y="559"/>
                    <a:pt x="60" y="556"/>
                    <a:pt x="60" y="552"/>
                  </a:cubicBezTo>
                  <a:cubicBezTo>
                    <a:pt x="61" y="550"/>
                    <a:pt x="61" y="548"/>
                    <a:pt x="62" y="546"/>
                  </a:cubicBezTo>
                  <a:cubicBezTo>
                    <a:pt x="66" y="527"/>
                    <a:pt x="72" y="508"/>
                    <a:pt x="78" y="490"/>
                  </a:cubicBezTo>
                  <a:cubicBezTo>
                    <a:pt x="82" y="478"/>
                    <a:pt x="86" y="466"/>
                    <a:pt x="91" y="454"/>
                  </a:cubicBezTo>
                  <a:cubicBezTo>
                    <a:pt x="91" y="452"/>
                    <a:pt x="92" y="450"/>
                    <a:pt x="93" y="448"/>
                  </a:cubicBezTo>
                  <a:cubicBezTo>
                    <a:pt x="99" y="431"/>
                    <a:pt x="105" y="415"/>
                    <a:pt x="110" y="399"/>
                  </a:cubicBezTo>
                  <a:cubicBezTo>
                    <a:pt x="114" y="382"/>
                    <a:pt x="119" y="366"/>
                    <a:pt x="122" y="349"/>
                  </a:cubicBezTo>
                  <a:cubicBezTo>
                    <a:pt x="123" y="345"/>
                    <a:pt x="123" y="342"/>
                    <a:pt x="124" y="338"/>
                  </a:cubicBezTo>
                  <a:cubicBezTo>
                    <a:pt x="124" y="338"/>
                    <a:pt x="124" y="337"/>
                    <a:pt x="124" y="337"/>
                  </a:cubicBezTo>
                  <a:cubicBezTo>
                    <a:pt x="125" y="334"/>
                    <a:pt x="125" y="332"/>
                    <a:pt x="125" y="329"/>
                  </a:cubicBezTo>
                  <a:cubicBezTo>
                    <a:pt x="129" y="309"/>
                    <a:pt x="131" y="288"/>
                    <a:pt x="133" y="267"/>
                  </a:cubicBezTo>
                  <a:cubicBezTo>
                    <a:pt x="135" y="241"/>
                    <a:pt x="133" y="216"/>
                    <a:pt x="129" y="191"/>
                  </a:cubicBezTo>
                  <a:cubicBezTo>
                    <a:pt x="129" y="188"/>
                    <a:pt x="128" y="184"/>
                    <a:pt x="128" y="181"/>
                  </a:cubicBezTo>
                  <a:cubicBezTo>
                    <a:pt x="121" y="145"/>
                    <a:pt x="108" y="111"/>
                    <a:pt x="90" y="79"/>
                  </a:cubicBezTo>
                  <a:cubicBezTo>
                    <a:pt x="89" y="77"/>
                    <a:pt x="88" y="75"/>
                    <a:pt x="87" y="73"/>
                  </a:cubicBezTo>
                  <a:cubicBezTo>
                    <a:pt x="84" y="68"/>
                    <a:pt x="81" y="62"/>
                    <a:pt x="77" y="57"/>
                  </a:cubicBezTo>
                  <a:cubicBezTo>
                    <a:pt x="64" y="36"/>
                    <a:pt x="47" y="20"/>
                    <a:pt x="28" y="6"/>
                  </a:cubicBezTo>
                  <a:cubicBezTo>
                    <a:pt x="24" y="3"/>
                    <a:pt x="21" y="1"/>
                    <a:pt x="18" y="0"/>
                  </a:cubicBezTo>
                  <a:cubicBezTo>
                    <a:pt x="16" y="0"/>
                    <a:pt x="13" y="0"/>
                    <a:pt x="9" y="0"/>
                  </a:cubicBezTo>
                  <a:cubicBezTo>
                    <a:pt x="7" y="1"/>
                    <a:pt x="4" y="1"/>
                    <a:pt x="0" y="2"/>
                  </a:cubicBezTo>
                  <a:cubicBezTo>
                    <a:pt x="1" y="3"/>
                    <a:pt x="2" y="5"/>
                    <a:pt x="3" y="6"/>
                  </a:cubicBezTo>
                  <a:cubicBezTo>
                    <a:pt x="5" y="8"/>
                    <a:pt x="6" y="10"/>
                    <a:pt x="7" y="11"/>
                  </a:cubicBezTo>
                  <a:cubicBezTo>
                    <a:pt x="11" y="15"/>
                    <a:pt x="14" y="19"/>
                    <a:pt x="17" y="22"/>
                  </a:cubicBezTo>
                  <a:cubicBezTo>
                    <a:pt x="40" y="42"/>
                    <a:pt x="53" y="69"/>
                    <a:pt x="62" y="98"/>
                  </a:cubicBezTo>
                  <a:cubicBezTo>
                    <a:pt x="63" y="100"/>
                    <a:pt x="64" y="102"/>
                    <a:pt x="65" y="105"/>
                  </a:cubicBezTo>
                  <a:cubicBezTo>
                    <a:pt x="66" y="109"/>
                    <a:pt x="67" y="114"/>
                    <a:pt x="68" y="119"/>
                  </a:cubicBezTo>
                  <a:cubicBezTo>
                    <a:pt x="69" y="120"/>
                    <a:pt x="69" y="121"/>
                    <a:pt x="69" y="122"/>
                  </a:cubicBezTo>
                  <a:cubicBezTo>
                    <a:pt x="70" y="125"/>
                    <a:pt x="70" y="128"/>
                    <a:pt x="70" y="132"/>
                  </a:cubicBezTo>
                  <a:cubicBezTo>
                    <a:pt x="70" y="137"/>
                    <a:pt x="69" y="142"/>
                    <a:pt x="70" y="147"/>
                  </a:cubicBezTo>
                  <a:cubicBezTo>
                    <a:pt x="73" y="180"/>
                    <a:pt x="71" y="212"/>
                    <a:pt x="67" y="244"/>
                  </a:cubicBezTo>
                  <a:cubicBezTo>
                    <a:pt x="67" y="247"/>
                    <a:pt x="67" y="251"/>
                    <a:pt x="66" y="254"/>
                  </a:cubicBezTo>
                  <a:cubicBezTo>
                    <a:pt x="66" y="259"/>
                    <a:pt x="65" y="263"/>
                    <a:pt x="64" y="268"/>
                  </a:cubicBezTo>
                  <a:cubicBezTo>
                    <a:pt x="64" y="271"/>
                    <a:pt x="64" y="273"/>
                    <a:pt x="63" y="276"/>
                  </a:cubicBezTo>
                  <a:cubicBezTo>
                    <a:pt x="63" y="279"/>
                    <a:pt x="62" y="283"/>
                    <a:pt x="62" y="286"/>
                  </a:cubicBezTo>
                  <a:cubicBezTo>
                    <a:pt x="57" y="311"/>
                    <a:pt x="51" y="335"/>
                    <a:pt x="46" y="359"/>
                  </a:cubicBezTo>
                  <a:cubicBezTo>
                    <a:pt x="43" y="370"/>
                    <a:pt x="40" y="381"/>
                    <a:pt x="37" y="391"/>
                  </a:cubicBezTo>
                  <a:cubicBezTo>
                    <a:pt x="36" y="394"/>
                    <a:pt x="35" y="396"/>
                    <a:pt x="35" y="399"/>
                  </a:cubicBezTo>
                  <a:cubicBezTo>
                    <a:pt x="33" y="404"/>
                    <a:pt x="32" y="410"/>
                    <a:pt x="31" y="416"/>
                  </a:cubicBezTo>
                  <a:cubicBezTo>
                    <a:pt x="29" y="422"/>
                    <a:pt x="28" y="428"/>
                    <a:pt x="27" y="435"/>
                  </a:cubicBezTo>
                  <a:cubicBezTo>
                    <a:pt x="26" y="439"/>
                    <a:pt x="25" y="442"/>
                    <a:pt x="25" y="446"/>
                  </a:cubicBezTo>
                  <a:cubicBezTo>
                    <a:pt x="23" y="454"/>
                    <a:pt x="22" y="463"/>
                    <a:pt x="21" y="471"/>
                  </a:cubicBezTo>
                  <a:cubicBezTo>
                    <a:pt x="19" y="491"/>
                    <a:pt x="20" y="510"/>
                    <a:pt x="23" y="529"/>
                  </a:cubicBezTo>
                  <a:cubicBezTo>
                    <a:pt x="24" y="532"/>
                    <a:pt x="25" y="536"/>
                    <a:pt x="26" y="540"/>
                  </a:cubicBezTo>
                  <a:cubicBezTo>
                    <a:pt x="29" y="552"/>
                    <a:pt x="32" y="564"/>
                    <a:pt x="37" y="576"/>
                  </a:cubicBezTo>
                  <a:cubicBezTo>
                    <a:pt x="38" y="578"/>
                    <a:pt x="39" y="580"/>
                    <a:pt x="39" y="582"/>
                  </a:cubicBezTo>
                  <a:cubicBezTo>
                    <a:pt x="43" y="590"/>
                    <a:pt x="46" y="599"/>
                    <a:pt x="50" y="607"/>
                  </a:cubicBezTo>
                  <a:cubicBezTo>
                    <a:pt x="54" y="615"/>
                    <a:pt x="59" y="624"/>
                    <a:pt x="72" y="625"/>
                  </a:cubicBezTo>
                  <a:cubicBezTo>
                    <a:pt x="70" y="620"/>
                    <a:pt x="70" y="615"/>
                    <a:pt x="68" y="612"/>
                  </a:cubicBezTo>
                  <a:cubicBezTo>
                    <a:pt x="62" y="599"/>
                    <a:pt x="59" y="586"/>
                    <a:pt x="59" y="573"/>
                  </a:cubicBezTo>
                  <a:cubicBezTo>
                    <a:pt x="59" y="570"/>
                    <a:pt x="59" y="567"/>
                    <a:pt x="59" y="5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3" name="Freeform 17"/>
            <p:cNvSpPr/>
            <p:nvPr>
              <p:custDataLst>
                <p:tags r:id="rId14"/>
              </p:custDataLst>
            </p:nvPr>
          </p:nvSpPr>
          <p:spPr bwMode="auto">
            <a:xfrm>
              <a:off x="4583113" y="1647825"/>
              <a:ext cx="960438" cy="885825"/>
            </a:xfrm>
            <a:custGeom>
              <a:avLst/>
              <a:gdLst>
                <a:gd name="T0" fmla="*/ 250 w 256"/>
                <a:gd name="T1" fmla="*/ 212 h 236"/>
                <a:gd name="T2" fmla="*/ 249 w 256"/>
                <a:gd name="T3" fmla="*/ 72 h 236"/>
                <a:gd name="T4" fmla="*/ 246 w 256"/>
                <a:gd name="T5" fmla="*/ 57 h 236"/>
                <a:gd name="T6" fmla="*/ 246 w 256"/>
                <a:gd name="T7" fmla="*/ 54 h 236"/>
                <a:gd name="T8" fmla="*/ 210 w 256"/>
                <a:gd name="T9" fmla="*/ 0 h 236"/>
                <a:gd name="T10" fmla="*/ 207 w 256"/>
                <a:gd name="T11" fmla="*/ 11 h 236"/>
                <a:gd name="T12" fmla="*/ 207 w 256"/>
                <a:gd name="T13" fmla="*/ 19 h 236"/>
                <a:gd name="T14" fmla="*/ 207 w 256"/>
                <a:gd name="T15" fmla="*/ 27 h 236"/>
                <a:gd name="T16" fmla="*/ 188 w 256"/>
                <a:gd name="T17" fmla="*/ 87 h 236"/>
                <a:gd name="T18" fmla="*/ 159 w 256"/>
                <a:gd name="T19" fmla="*/ 121 h 236"/>
                <a:gd name="T20" fmla="*/ 154 w 256"/>
                <a:gd name="T21" fmla="*/ 125 h 236"/>
                <a:gd name="T22" fmla="*/ 127 w 256"/>
                <a:gd name="T23" fmla="*/ 137 h 236"/>
                <a:gd name="T24" fmla="*/ 70 w 256"/>
                <a:gd name="T25" fmla="*/ 143 h 236"/>
                <a:gd name="T26" fmla="*/ 37 w 256"/>
                <a:gd name="T27" fmla="*/ 133 h 236"/>
                <a:gd name="T28" fmla="*/ 31 w 256"/>
                <a:gd name="T29" fmla="*/ 129 h 236"/>
                <a:gd name="T30" fmla="*/ 19 w 256"/>
                <a:gd name="T31" fmla="*/ 119 h 236"/>
                <a:gd name="T32" fmla="*/ 5 w 256"/>
                <a:gd name="T33" fmla="*/ 109 h 236"/>
                <a:gd name="T34" fmla="*/ 2 w 256"/>
                <a:gd name="T35" fmla="*/ 110 h 236"/>
                <a:gd name="T36" fmla="*/ 1 w 256"/>
                <a:gd name="T37" fmla="*/ 115 h 236"/>
                <a:gd name="T38" fmla="*/ 1 w 256"/>
                <a:gd name="T39" fmla="*/ 119 h 236"/>
                <a:gd name="T40" fmla="*/ 4 w 256"/>
                <a:gd name="T41" fmla="*/ 127 h 236"/>
                <a:gd name="T42" fmla="*/ 11 w 256"/>
                <a:gd name="T43" fmla="*/ 142 h 236"/>
                <a:gd name="T44" fmla="*/ 14 w 256"/>
                <a:gd name="T45" fmla="*/ 146 h 236"/>
                <a:gd name="T46" fmla="*/ 17 w 256"/>
                <a:gd name="T47" fmla="*/ 152 h 236"/>
                <a:gd name="T48" fmla="*/ 40 w 256"/>
                <a:gd name="T49" fmla="*/ 182 h 236"/>
                <a:gd name="T50" fmla="*/ 94 w 256"/>
                <a:gd name="T51" fmla="*/ 218 h 236"/>
                <a:gd name="T52" fmla="*/ 96 w 256"/>
                <a:gd name="T53" fmla="*/ 218 h 236"/>
                <a:gd name="T54" fmla="*/ 107 w 256"/>
                <a:gd name="T55" fmla="*/ 220 h 236"/>
                <a:gd name="T56" fmla="*/ 139 w 256"/>
                <a:gd name="T57" fmla="*/ 224 h 236"/>
                <a:gd name="T58" fmla="*/ 200 w 256"/>
                <a:gd name="T59" fmla="*/ 228 h 236"/>
                <a:gd name="T60" fmla="*/ 229 w 256"/>
                <a:gd name="T61" fmla="*/ 234 h 236"/>
                <a:gd name="T62" fmla="*/ 233 w 256"/>
                <a:gd name="T63" fmla="*/ 235 h 236"/>
                <a:gd name="T64" fmla="*/ 236 w 256"/>
                <a:gd name="T65" fmla="*/ 236 h 236"/>
                <a:gd name="T66" fmla="*/ 248 w 256"/>
                <a:gd name="T67" fmla="*/ 226 h 236"/>
                <a:gd name="T68" fmla="*/ 248 w 256"/>
                <a:gd name="T69" fmla="*/ 224 h 236"/>
                <a:gd name="T70" fmla="*/ 249 w 256"/>
                <a:gd name="T71" fmla="*/ 219 h 236"/>
                <a:gd name="T72" fmla="*/ 250 w 256"/>
                <a:gd name="T73"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36">
                  <a:moveTo>
                    <a:pt x="250" y="212"/>
                  </a:moveTo>
                  <a:cubicBezTo>
                    <a:pt x="256" y="166"/>
                    <a:pt x="256" y="119"/>
                    <a:pt x="249" y="72"/>
                  </a:cubicBezTo>
                  <a:cubicBezTo>
                    <a:pt x="248" y="67"/>
                    <a:pt x="247" y="62"/>
                    <a:pt x="246" y="57"/>
                  </a:cubicBezTo>
                  <a:cubicBezTo>
                    <a:pt x="246" y="56"/>
                    <a:pt x="246" y="55"/>
                    <a:pt x="246" y="54"/>
                  </a:cubicBezTo>
                  <a:cubicBezTo>
                    <a:pt x="240" y="28"/>
                    <a:pt x="232" y="15"/>
                    <a:pt x="210" y="0"/>
                  </a:cubicBezTo>
                  <a:cubicBezTo>
                    <a:pt x="209" y="4"/>
                    <a:pt x="207" y="8"/>
                    <a:pt x="207" y="11"/>
                  </a:cubicBezTo>
                  <a:cubicBezTo>
                    <a:pt x="207" y="14"/>
                    <a:pt x="207" y="16"/>
                    <a:pt x="207" y="19"/>
                  </a:cubicBezTo>
                  <a:cubicBezTo>
                    <a:pt x="207" y="22"/>
                    <a:pt x="207" y="24"/>
                    <a:pt x="207" y="27"/>
                  </a:cubicBezTo>
                  <a:cubicBezTo>
                    <a:pt x="205" y="49"/>
                    <a:pt x="197" y="68"/>
                    <a:pt x="188" y="87"/>
                  </a:cubicBezTo>
                  <a:cubicBezTo>
                    <a:pt x="180" y="102"/>
                    <a:pt x="171" y="113"/>
                    <a:pt x="159" y="121"/>
                  </a:cubicBezTo>
                  <a:cubicBezTo>
                    <a:pt x="157" y="123"/>
                    <a:pt x="155" y="124"/>
                    <a:pt x="154" y="125"/>
                  </a:cubicBezTo>
                  <a:cubicBezTo>
                    <a:pt x="146" y="130"/>
                    <a:pt x="137" y="134"/>
                    <a:pt x="127" y="137"/>
                  </a:cubicBezTo>
                  <a:cubicBezTo>
                    <a:pt x="109" y="142"/>
                    <a:pt x="89" y="144"/>
                    <a:pt x="70" y="143"/>
                  </a:cubicBezTo>
                  <a:cubicBezTo>
                    <a:pt x="58" y="142"/>
                    <a:pt x="47" y="138"/>
                    <a:pt x="37" y="133"/>
                  </a:cubicBezTo>
                  <a:cubicBezTo>
                    <a:pt x="35" y="132"/>
                    <a:pt x="33" y="131"/>
                    <a:pt x="31" y="129"/>
                  </a:cubicBezTo>
                  <a:cubicBezTo>
                    <a:pt x="27" y="127"/>
                    <a:pt x="23" y="123"/>
                    <a:pt x="19" y="119"/>
                  </a:cubicBezTo>
                  <a:cubicBezTo>
                    <a:pt x="15" y="115"/>
                    <a:pt x="10" y="112"/>
                    <a:pt x="5" y="109"/>
                  </a:cubicBezTo>
                  <a:cubicBezTo>
                    <a:pt x="5" y="109"/>
                    <a:pt x="4" y="109"/>
                    <a:pt x="2" y="110"/>
                  </a:cubicBezTo>
                  <a:cubicBezTo>
                    <a:pt x="1" y="111"/>
                    <a:pt x="1" y="113"/>
                    <a:pt x="1" y="115"/>
                  </a:cubicBezTo>
                  <a:cubicBezTo>
                    <a:pt x="0" y="116"/>
                    <a:pt x="0" y="117"/>
                    <a:pt x="1" y="119"/>
                  </a:cubicBezTo>
                  <a:cubicBezTo>
                    <a:pt x="2" y="121"/>
                    <a:pt x="3" y="124"/>
                    <a:pt x="4" y="127"/>
                  </a:cubicBezTo>
                  <a:cubicBezTo>
                    <a:pt x="6" y="132"/>
                    <a:pt x="8" y="138"/>
                    <a:pt x="11" y="142"/>
                  </a:cubicBezTo>
                  <a:cubicBezTo>
                    <a:pt x="12" y="144"/>
                    <a:pt x="13" y="145"/>
                    <a:pt x="14" y="146"/>
                  </a:cubicBezTo>
                  <a:cubicBezTo>
                    <a:pt x="15" y="148"/>
                    <a:pt x="16" y="150"/>
                    <a:pt x="17" y="152"/>
                  </a:cubicBezTo>
                  <a:cubicBezTo>
                    <a:pt x="25" y="162"/>
                    <a:pt x="32" y="172"/>
                    <a:pt x="40" y="182"/>
                  </a:cubicBezTo>
                  <a:cubicBezTo>
                    <a:pt x="54" y="201"/>
                    <a:pt x="72" y="213"/>
                    <a:pt x="94" y="218"/>
                  </a:cubicBezTo>
                  <a:cubicBezTo>
                    <a:pt x="94" y="218"/>
                    <a:pt x="95" y="218"/>
                    <a:pt x="96" y="218"/>
                  </a:cubicBezTo>
                  <a:cubicBezTo>
                    <a:pt x="99" y="219"/>
                    <a:pt x="103" y="220"/>
                    <a:pt x="107" y="220"/>
                  </a:cubicBezTo>
                  <a:cubicBezTo>
                    <a:pt x="118" y="222"/>
                    <a:pt x="128" y="223"/>
                    <a:pt x="139" y="224"/>
                  </a:cubicBezTo>
                  <a:cubicBezTo>
                    <a:pt x="159" y="226"/>
                    <a:pt x="179" y="226"/>
                    <a:pt x="200" y="228"/>
                  </a:cubicBezTo>
                  <a:cubicBezTo>
                    <a:pt x="209" y="230"/>
                    <a:pt x="219" y="232"/>
                    <a:pt x="229" y="234"/>
                  </a:cubicBezTo>
                  <a:cubicBezTo>
                    <a:pt x="230" y="235"/>
                    <a:pt x="231" y="235"/>
                    <a:pt x="233" y="235"/>
                  </a:cubicBezTo>
                  <a:cubicBezTo>
                    <a:pt x="234" y="235"/>
                    <a:pt x="235" y="236"/>
                    <a:pt x="236" y="236"/>
                  </a:cubicBezTo>
                  <a:cubicBezTo>
                    <a:pt x="242" y="236"/>
                    <a:pt x="246" y="233"/>
                    <a:pt x="248" y="226"/>
                  </a:cubicBezTo>
                  <a:cubicBezTo>
                    <a:pt x="248" y="225"/>
                    <a:pt x="248" y="225"/>
                    <a:pt x="248" y="224"/>
                  </a:cubicBezTo>
                  <a:cubicBezTo>
                    <a:pt x="249" y="222"/>
                    <a:pt x="249" y="220"/>
                    <a:pt x="249" y="219"/>
                  </a:cubicBezTo>
                  <a:cubicBezTo>
                    <a:pt x="250" y="217"/>
                    <a:pt x="250" y="214"/>
                    <a:pt x="25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4" name="Freeform 18"/>
            <p:cNvSpPr/>
            <p:nvPr>
              <p:custDataLst>
                <p:tags r:id="rId15"/>
              </p:custDataLst>
            </p:nvPr>
          </p:nvSpPr>
          <p:spPr bwMode="auto">
            <a:xfrm>
              <a:off x="4635501" y="1466850"/>
              <a:ext cx="668338" cy="627063"/>
            </a:xfrm>
            <a:custGeom>
              <a:avLst/>
              <a:gdLst>
                <a:gd name="T0" fmla="*/ 38 w 178"/>
                <a:gd name="T1" fmla="*/ 167 h 167"/>
                <a:gd name="T2" fmla="*/ 44 w 178"/>
                <a:gd name="T3" fmla="*/ 159 h 167"/>
                <a:gd name="T4" fmla="*/ 44 w 178"/>
                <a:gd name="T5" fmla="*/ 150 h 167"/>
                <a:gd name="T6" fmla="*/ 44 w 178"/>
                <a:gd name="T7" fmla="*/ 148 h 167"/>
                <a:gd name="T8" fmla="*/ 49 w 178"/>
                <a:gd name="T9" fmla="*/ 105 h 167"/>
                <a:gd name="T10" fmla="*/ 56 w 178"/>
                <a:gd name="T11" fmla="*/ 90 h 167"/>
                <a:gd name="T12" fmla="*/ 60 w 178"/>
                <a:gd name="T13" fmla="*/ 85 h 167"/>
                <a:gd name="T14" fmla="*/ 86 w 178"/>
                <a:gd name="T15" fmla="*/ 79 h 167"/>
                <a:gd name="T16" fmla="*/ 89 w 178"/>
                <a:gd name="T17" fmla="*/ 80 h 167"/>
                <a:gd name="T18" fmla="*/ 115 w 178"/>
                <a:gd name="T19" fmla="*/ 80 h 167"/>
                <a:gd name="T20" fmla="*/ 140 w 178"/>
                <a:gd name="T21" fmla="*/ 63 h 167"/>
                <a:gd name="T22" fmla="*/ 141 w 178"/>
                <a:gd name="T23" fmla="*/ 63 h 167"/>
                <a:gd name="T24" fmla="*/ 149 w 178"/>
                <a:gd name="T25" fmla="*/ 73 h 167"/>
                <a:gd name="T26" fmla="*/ 160 w 178"/>
                <a:gd name="T27" fmla="*/ 99 h 167"/>
                <a:gd name="T28" fmla="*/ 176 w 178"/>
                <a:gd name="T29" fmla="*/ 81 h 167"/>
                <a:gd name="T30" fmla="*/ 178 w 178"/>
                <a:gd name="T31" fmla="*/ 60 h 167"/>
                <a:gd name="T32" fmla="*/ 177 w 178"/>
                <a:gd name="T33" fmla="*/ 50 h 167"/>
                <a:gd name="T34" fmla="*/ 172 w 178"/>
                <a:gd name="T35" fmla="*/ 33 h 167"/>
                <a:gd name="T36" fmla="*/ 169 w 178"/>
                <a:gd name="T37" fmla="*/ 26 h 167"/>
                <a:gd name="T38" fmla="*/ 167 w 178"/>
                <a:gd name="T39" fmla="*/ 23 h 167"/>
                <a:gd name="T40" fmla="*/ 128 w 178"/>
                <a:gd name="T41" fmla="*/ 1 h 167"/>
                <a:gd name="T42" fmla="*/ 127 w 178"/>
                <a:gd name="T43" fmla="*/ 1 h 167"/>
                <a:gd name="T44" fmla="*/ 119 w 178"/>
                <a:gd name="T45" fmla="*/ 2 h 167"/>
                <a:gd name="T46" fmla="*/ 80 w 178"/>
                <a:gd name="T47" fmla="*/ 28 h 167"/>
                <a:gd name="T48" fmla="*/ 55 w 178"/>
                <a:gd name="T49" fmla="*/ 47 h 167"/>
                <a:gd name="T50" fmla="*/ 34 w 178"/>
                <a:gd name="T51" fmla="*/ 57 h 167"/>
                <a:gd name="T52" fmla="*/ 33 w 178"/>
                <a:gd name="T53" fmla="*/ 58 h 167"/>
                <a:gd name="T54" fmla="*/ 28 w 178"/>
                <a:gd name="T55" fmla="*/ 61 h 167"/>
                <a:gd name="T56" fmla="*/ 10 w 178"/>
                <a:gd name="T57" fmla="*/ 129 h 167"/>
                <a:gd name="T58" fmla="*/ 32 w 178"/>
                <a:gd name="T59" fmla="*/ 163 h 167"/>
                <a:gd name="T60" fmla="*/ 38 w 178"/>
                <a:gd name="T61" fmla="*/ 166 h 167"/>
                <a:gd name="T62" fmla="*/ 38 w 178"/>
                <a:gd name="T6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7">
                  <a:moveTo>
                    <a:pt x="38" y="167"/>
                  </a:moveTo>
                  <a:cubicBezTo>
                    <a:pt x="42" y="165"/>
                    <a:pt x="44" y="162"/>
                    <a:pt x="44" y="159"/>
                  </a:cubicBezTo>
                  <a:cubicBezTo>
                    <a:pt x="45" y="156"/>
                    <a:pt x="45" y="153"/>
                    <a:pt x="44" y="150"/>
                  </a:cubicBezTo>
                  <a:cubicBezTo>
                    <a:pt x="44" y="150"/>
                    <a:pt x="44" y="149"/>
                    <a:pt x="44" y="148"/>
                  </a:cubicBezTo>
                  <a:cubicBezTo>
                    <a:pt x="42" y="133"/>
                    <a:pt x="44" y="119"/>
                    <a:pt x="49" y="105"/>
                  </a:cubicBezTo>
                  <a:cubicBezTo>
                    <a:pt x="51" y="99"/>
                    <a:pt x="53" y="94"/>
                    <a:pt x="56" y="90"/>
                  </a:cubicBezTo>
                  <a:cubicBezTo>
                    <a:pt x="57" y="88"/>
                    <a:pt x="59" y="86"/>
                    <a:pt x="60" y="85"/>
                  </a:cubicBezTo>
                  <a:cubicBezTo>
                    <a:pt x="66" y="80"/>
                    <a:pt x="74" y="78"/>
                    <a:pt x="86" y="79"/>
                  </a:cubicBezTo>
                  <a:cubicBezTo>
                    <a:pt x="87" y="79"/>
                    <a:pt x="88" y="79"/>
                    <a:pt x="89" y="80"/>
                  </a:cubicBezTo>
                  <a:cubicBezTo>
                    <a:pt x="102" y="81"/>
                    <a:pt x="109" y="81"/>
                    <a:pt x="115" y="80"/>
                  </a:cubicBezTo>
                  <a:cubicBezTo>
                    <a:pt x="122" y="78"/>
                    <a:pt x="128" y="74"/>
                    <a:pt x="140" y="63"/>
                  </a:cubicBezTo>
                  <a:cubicBezTo>
                    <a:pt x="140" y="63"/>
                    <a:pt x="140" y="63"/>
                    <a:pt x="141" y="63"/>
                  </a:cubicBezTo>
                  <a:cubicBezTo>
                    <a:pt x="144" y="66"/>
                    <a:pt x="148" y="69"/>
                    <a:pt x="149" y="73"/>
                  </a:cubicBezTo>
                  <a:cubicBezTo>
                    <a:pt x="153" y="81"/>
                    <a:pt x="151" y="92"/>
                    <a:pt x="160" y="99"/>
                  </a:cubicBezTo>
                  <a:cubicBezTo>
                    <a:pt x="170" y="98"/>
                    <a:pt x="174" y="90"/>
                    <a:pt x="176" y="81"/>
                  </a:cubicBezTo>
                  <a:cubicBezTo>
                    <a:pt x="178" y="74"/>
                    <a:pt x="178" y="67"/>
                    <a:pt x="178" y="60"/>
                  </a:cubicBezTo>
                  <a:cubicBezTo>
                    <a:pt x="178" y="57"/>
                    <a:pt x="177" y="53"/>
                    <a:pt x="177" y="50"/>
                  </a:cubicBezTo>
                  <a:cubicBezTo>
                    <a:pt x="176" y="44"/>
                    <a:pt x="174" y="38"/>
                    <a:pt x="172" y="33"/>
                  </a:cubicBezTo>
                  <a:cubicBezTo>
                    <a:pt x="171" y="31"/>
                    <a:pt x="170" y="28"/>
                    <a:pt x="169" y="26"/>
                  </a:cubicBezTo>
                  <a:cubicBezTo>
                    <a:pt x="168" y="25"/>
                    <a:pt x="168" y="24"/>
                    <a:pt x="167" y="23"/>
                  </a:cubicBezTo>
                  <a:cubicBezTo>
                    <a:pt x="158" y="8"/>
                    <a:pt x="146" y="0"/>
                    <a:pt x="128" y="1"/>
                  </a:cubicBezTo>
                  <a:cubicBezTo>
                    <a:pt x="128" y="1"/>
                    <a:pt x="128" y="1"/>
                    <a:pt x="127" y="1"/>
                  </a:cubicBezTo>
                  <a:cubicBezTo>
                    <a:pt x="125" y="1"/>
                    <a:pt x="122" y="2"/>
                    <a:pt x="119" y="2"/>
                  </a:cubicBezTo>
                  <a:cubicBezTo>
                    <a:pt x="103" y="5"/>
                    <a:pt x="89" y="12"/>
                    <a:pt x="80" y="28"/>
                  </a:cubicBezTo>
                  <a:cubicBezTo>
                    <a:pt x="74" y="38"/>
                    <a:pt x="65" y="43"/>
                    <a:pt x="55" y="47"/>
                  </a:cubicBezTo>
                  <a:cubicBezTo>
                    <a:pt x="48" y="50"/>
                    <a:pt x="41" y="53"/>
                    <a:pt x="34" y="57"/>
                  </a:cubicBezTo>
                  <a:cubicBezTo>
                    <a:pt x="33" y="57"/>
                    <a:pt x="33" y="57"/>
                    <a:pt x="33" y="58"/>
                  </a:cubicBezTo>
                  <a:cubicBezTo>
                    <a:pt x="31" y="59"/>
                    <a:pt x="29" y="60"/>
                    <a:pt x="28" y="61"/>
                  </a:cubicBezTo>
                  <a:cubicBezTo>
                    <a:pt x="6" y="78"/>
                    <a:pt x="0" y="101"/>
                    <a:pt x="10" y="129"/>
                  </a:cubicBezTo>
                  <a:cubicBezTo>
                    <a:pt x="15" y="142"/>
                    <a:pt x="20" y="155"/>
                    <a:pt x="32" y="163"/>
                  </a:cubicBezTo>
                  <a:cubicBezTo>
                    <a:pt x="33" y="164"/>
                    <a:pt x="35" y="165"/>
                    <a:pt x="38" y="166"/>
                  </a:cubicBezTo>
                  <a:cubicBezTo>
                    <a:pt x="38" y="166"/>
                    <a:pt x="38" y="166"/>
                    <a:pt x="38"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5" name="Freeform 19"/>
            <p:cNvSpPr/>
            <p:nvPr>
              <p:custDataLst>
                <p:tags r:id="rId16"/>
              </p:custDataLst>
            </p:nvPr>
          </p:nvSpPr>
          <p:spPr bwMode="auto">
            <a:xfrm>
              <a:off x="4852988" y="1816100"/>
              <a:ext cx="357188" cy="319088"/>
            </a:xfrm>
            <a:custGeom>
              <a:avLst/>
              <a:gdLst>
                <a:gd name="T0" fmla="*/ 39 w 95"/>
                <a:gd name="T1" fmla="*/ 4 h 85"/>
                <a:gd name="T2" fmla="*/ 24 w 95"/>
                <a:gd name="T3" fmla="*/ 11 h 85"/>
                <a:gd name="T4" fmla="*/ 22 w 95"/>
                <a:gd name="T5" fmla="*/ 12 h 85"/>
                <a:gd name="T6" fmla="*/ 17 w 95"/>
                <a:gd name="T7" fmla="*/ 16 h 85"/>
                <a:gd name="T8" fmla="*/ 1 w 95"/>
                <a:gd name="T9" fmla="*/ 43 h 85"/>
                <a:gd name="T10" fmla="*/ 0 w 95"/>
                <a:gd name="T11" fmla="*/ 53 h 85"/>
                <a:gd name="T12" fmla="*/ 1 w 95"/>
                <a:gd name="T13" fmla="*/ 70 h 85"/>
                <a:gd name="T14" fmla="*/ 16 w 95"/>
                <a:gd name="T15" fmla="*/ 85 h 85"/>
                <a:gd name="T16" fmla="*/ 23 w 95"/>
                <a:gd name="T17" fmla="*/ 58 h 85"/>
                <a:gd name="T18" fmla="*/ 50 w 95"/>
                <a:gd name="T19" fmla="*/ 65 h 85"/>
                <a:gd name="T20" fmla="*/ 56 w 95"/>
                <a:gd name="T21" fmla="*/ 54 h 85"/>
                <a:gd name="T22" fmla="*/ 58 w 95"/>
                <a:gd name="T23" fmla="*/ 48 h 85"/>
                <a:gd name="T24" fmla="*/ 59 w 95"/>
                <a:gd name="T25" fmla="*/ 46 h 85"/>
                <a:gd name="T26" fmla="*/ 93 w 95"/>
                <a:gd name="T27" fmla="*/ 57 h 85"/>
                <a:gd name="T28" fmla="*/ 95 w 95"/>
                <a:gd name="T29" fmla="*/ 43 h 85"/>
                <a:gd name="T30" fmla="*/ 52 w 95"/>
                <a:gd name="T31" fmla="*/ 1 h 85"/>
                <a:gd name="T32" fmla="*/ 41 w 95"/>
                <a:gd name="T33" fmla="*/ 3 h 85"/>
                <a:gd name="T34" fmla="*/ 39 w 95"/>
                <a:gd name="T35"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85">
                  <a:moveTo>
                    <a:pt x="39" y="4"/>
                  </a:moveTo>
                  <a:cubicBezTo>
                    <a:pt x="34" y="5"/>
                    <a:pt x="29" y="8"/>
                    <a:pt x="24" y="11"/>
                  </a:cubicBezTo>
                  <a:cubicBezTo>
                    <a:pt x="24" y="11"/>
                    <a:pt x="23" y="12"/>
                    <a:pt x="22" y="12"/>
                  </a:cubicBezTo>
                  <a:cubicBezTo>
                    <a:pt x="21" y="13"/>
                    <a:pt x="19" y="15"/>
                    <a:pt x="17" y="16"/>
                  </a:cubicBezTo>
                  <a:cubicBezTo>
                    <a:pt x="8" y="23"/>
                    <a:pt x="3" y="32"/>
                    <a:pt x="1" y="43"/>
                  </a:cubicBezTo>
                  <a:cubicBezTo>
                    <a:pt x="0" y="46"/>
                    <a:pt x="0" y="49"/>
                    <a:pt x="0" y="53"/>
                  </a:cubicBezTo>
                  <a:cubicBezTo>
                    <a:pt x="0" y="58"/>
                    <a:pt x="0" y="64"/>
                    <a:pt x="1" y="70"/>
                  </a:cubicBezTo>
                  <a:cubicBezTo>
                    <a:pt x="2" y="77"/>
                    <a:pt x="5" y="83"/>
                    <a:pt x="16" y="85"/>
                  </a:cubicBezTo>
                  <a:cubicBezTo>
                    <a:pt x="18" y="76"/>
                    <a:pt x="21" y="68"/>
                    <a:pt x="23" y="58"/>
                  </a:cubicBezTo>
                  <a:cubicBezTo>
                    <a:pt x="32" y="61"/>
                    <a:pt x="41" y="63"/>
                    <a:pt x="50" y="65"/>
                  </a:cubicBezTo>
                  <a:cubicBezTo>
                    <a:pt x="52" y="62"/>
                    <a:pt x="54" y="58"/>
                    <a:pt x="56" y="54"/>
                  </a:cubicBezTo>
                  <a:cubicBezTo>
                    <a:pt x="56" y="52"/>
                    <a:pt x="57" y="50"/>
                    <a:pt x="58" y="48"/>
                  </a:cubicBezTo>
                  <a:cubicBezTo>
                    <a:pt x="59" y="47"/>
                    <a:pt x="59" y="46"/>
                    <a:pt x="59" y="46"/>
                  </a:cubicBezTo>
                  <a:cubicBezTo>
                    <a:pt x="72" y="42"/>
                    <a:pt x="80" y="57"/>
                    <a:pt x="93" y="57"/>
                  </a:cubicBezTo>
                  <a:cubicBezTo>
                    <a:pt x="93" y="53"/>
                    <a:pt x="95" y="48"/>
                    <a:pt x="95" y="43"/>
                  </a:cubicBezTo>
                  <a:cubicBezTo>
                    <a:pt x="93" y="17"/>
                    <a:pt x="74" y="0"/>
                    <a:pt x="52" y="1"/>
                  </a:cubicBezTo>
                  <a:cubicBezTo>
                    <a:pt x="48" y="1"/>
                    <a:pt x="44" y="2"/>
                    <a:pt x="41" y="3"/>
                  </a:cubicBezTo>
                  <a:cubicBezTo>
                    <a:pt x="40" y="3"/>
                    <a:pt x="40" y="3"/>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6" name="Freeform 20"/>
            <p:cNvSpPr/>
            <p:nvPr>
              <p:custDataLst>
                <p:tags r:id="rId17"/>
              </p:custDataLst>
            </p:nvPr>
          </p:nvSpPr>
          <p:spPr bwMode="auto">
            <a:xfrm>
              <a:off x="2212976" y="2652713"/>
              <a:ext cx="3200400" cy="2622550"/>
            </a:xfrm>
            <a:custGeom>
              <a:avLst/>
              <a:gdLst>
                <a:gd name="T0" fmla="*/ 852 w 852"/>
                <a:gd name="T1" fmla="*/ 485 h 698"/>
                <a:gd name="T2" fmla="*/ 815 w 852"/>
                <a:gd name="T3" fmla="*/ 463 h 698"/>
                <a:gd name="T4" fmla="*/ 769 w 852"/>
                <a:gd name="T5" fmla="*/ 445 h 698"/>
                <a:gd name="T6" fmla="*/ 664 w 852"/>
                <a:gd name="T7" fmla="*/ 452 h 698"/>
                <a:gd name="T8" fmla="*/ 573 w 852"/>
                <a:gd name="T9" fmla="*/ 497 h 698"/>
                <a:gd name="T10" fmla="*/ 605 w 852"/>
                <a:gd name="T11" fmla="*/ 452 h 698"/>
                <a:gd name="T12" fmla="*/ 607 w 852"/>
                <a:gd name="T13" fmla="*/ 435 h 698"/>
                <a:gd name="T14" fmla="*/ 543 w 852"/>
                <a:gd name="T15" fmla="*/ 432 h 698"/>
                <a:gd name="T16" fmla="*/ 468 w 852"/>
                <a:gd name="T17" fmla="*/ 447 h 698"/>
                <a:gd name="T18" fmla="*/ 368 w 852"/>
                <a:gd name="T19" fmla="*/ 491 h 698"/>
                <a:gd name="T20" fmla="*/ 450 w 852"/>
                <a:gd name="T21" fmla="*/ 429 h 698"/>
                <a:gd name="T22" fmla="*/ 574 w 852"/>
                <a:gd name="T23" fmla="*/ 402 h 698"/>
                <a:gd name="T24" fmla="*/ 587 w 852"/>
                <a:gd name="T25" fmla="*/ 397 h 698"/>
                <a:gd name="T26" fmla="*/ 576 w 852"/>
                <a:gd name="T27" fmla="*/ 388 h 698"/>
                <a:gd name="T28" fmla="*/ 486 w 852"/>
                <a:gd name="T29" fmla="*/ 347 h 698"/>
                <a:gd name="T30" fmla="*/ 364 w 852"/>
                <a:gd name="T31" fmla="*/ 334 h 698"/>
                <a:gd name="T32" fmla="*/ 331 w 852"/>
                <a:gd name="T33" fmla="*/ 341 h 698"/>
                <a:gd name="T34" fmla="*/ 253 w 852"/>
                <a:gd name="T35" fmla="*/ 383 h 698"/>
                <a:gd name="T36" fmla="*/ 226 w 852"/>
                <a:gd name="T37" fmla="*/ 400 h 698"/>
                <a:gd name="T38" fmla="*/ 265 w 852"/>
                <a:gd name="T39" fmla="*/ 360 h 698"/>
                <a:gd name="T40" fmla="*/ 361 w 852"/>
                <a:gd name="T41" fmla="*/ 321 h 698"/>
                <a:gd name="T42" fmla="*/ 361 w 852"/>
                <a:gd name="T43" fmla="*/ 312 h 698"/>
                <a:gd name="T44" fmla="*/ 296 w 852"/>
                <a:gd name="T45" fmla="*/ 225 h 698"/>
                <a:gd name="T46" fmla="*/ 249 w 852"/>
                <a:gd name="T47" fmla="*/ 140 h 698"/>
                <a:gd name="T48" fmla="*/ 330 w 852"/>
                <a:gd name="T49" fmla="*/ 110 h 698"/>
                <a:gd name="T50" fmla="*/ 425 w 852"/>
                <a:gd name="T51" fmla="*/ 104 h 698"/>
                <a:gd name="T52" fmla="*/ 368 w 852"/>
                <a:gd name="T53" fmla="*/ 56 h 698"/>
                <a:gd name="T54" fmla="*/ 254 w 852"/>
                <a:gd name="T55" fmla="*/ 7 h 698"/>
                <a:gd name="T56" fmla="*/ 180 w 852"/>
                <a:gd name="T57" fmla="*/ 1 h 698"/>
                <a:gd name="T58" fmla="*/ 59 w 852"/>
                <a:gd name="T59" fmla="*/ 39 h 698"/>
                <a:gd name="T60" fmla="*/ 2 w 852"/>
                <a:gd name="T61" fmla="*/ 75 h 698"/>
                <a:gd name="T62" fmla="*/ 89 w 852"/>
                <a:gd name="T63" fmla="*/ 161 h 698"/>
                <a:gd name="T64" fmla="*/ 141 w 852"/>
                <a:gd name="T65" fmla="*/ 241 h 698"/>
                <a:gd name="T66" fmla="*/ 125 w 852"/>
                <a:gd name="T67" fmla="*/ 256 h 698"/>
                <a:gd name="T68" fmla="*/ 38 w 852"/>
                <a:gd name="T69" fmla="*/ 421 h 698"/>
                <a:gd name="T70" fmla="*/ 31 w 852"/>
                <a:gd name="T71" fmla="*/ 489 h 698"/>
                <a:gd name="T72" fmla="*/ 45 w 852"/>
                <a:gd name="T73" fmla="*/ 620 h 698"/>
                <a:gd name="T74" fmla="*/ 82 w 852"/>
                <a:gd name="T75" fmla="*/ 615 h 698"/>
                <a:gd name="T76" fmla="*/ 193 w 852"/>
                <a:gd name="T77" fmla="*/ 629 h 698"/>
                <a:gd name="T78" fmla="*/ 303 w 852"/>
                <a:gd name="T79" fmla="*/ 671 h 698"/>
                <a:gd name="T80" fmla="*/ 384 w 852"/>
                <a:gd name="T81" fmla="*/ 664 h 698"/>
                <a:gd name="T82" fmla="*/ 452 w 852"/>
                <a:gd name="T83" fmla="*/ 630 h 698"/>
                <a:gd name="T84" fmla="*/ 460 w 852"/>
                <a:gd name="T85" fmla="*/ 675 h 698"/>
                <a:gd name="T86" fmla="*/ 557 w 852"/>
                <a:gd name="T87" fmla="*/ 686 h 698"/>
                <a:gd name="T88" fmla="*/ 618 w 852"/>
                <a:gd name="T89" fmla="*/ 645 h 698"/>
                <a:gd name="T90" fmla="*/ 689 w 852"/>
                <a:gd name="T91" fmla="*/ 578 h 698"/>
                <a:gd name="T92" fmla="*/ 760 w 852"/>
                <a:gd name="T93" fmla="*/ 518 h 698"/>
                <a:gd name="T94" fmla="*/ 814 w 852"/>
                <a:gd name="T95" fmla="*/ 49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2" h="698">
                  <a:moveTo>
                    <a:pt x="817" y="492"/>
                  </a:moveTo>
                  <a:cubicBezTo>
                    <a:pt x="820" y="492"/>
                    <a:pt x="822" y="492"/>
                    <a:pt x="825" y="491"/>
                  </a:cubicBezTo>
                  <a:cubicBezTo>
                    <a:pt x="833" y="489"/>
                    <a:pt x="842" y="487"/>
                    <a:pt x="852" y="485"/>
                  </a:cubicBezTo>
                  <a:cubicBezTo>
                    <a:pt x="847" y="481"/>
                    <a:pt x="844" y="477"/>
                    <a:pt x="841" y="476"/>
                  </a:cubicBezTo>
                  <a:cubicBezTo>
                    <a:pt x="835" y="472"/>
                    <a:pt x="828" y="469"/>
                    <a:pt x="821" y="466"/>
                  </a:cubicBezTo>
                  <a:cubicBezTo>
                    <a:pt x="819" y="465"/>
                    <a:pt x="817" y="464"/>
                    <a:pt x="815" y="463"/>
                  </a:cubicBezTo>
                  <a:cubicBezTo>
                    <a:pt x="809" y="460"/>
                    <a:pt x="803" y="457"/>
                    <a:pt x="796" y="454"/>
                  </a:cubicBezTo>
                  <a:cubicBezTo>
                    <a:pt x="791" y="452"/>
                    <a:pt x="787" y="450"/>
                    <a:pt x="782" y="448"/>
                  </a:cubicBezTo>
                  <a:cubicBezTo>
                    <a:pt x="778" y="447"/>
                    <a:pt x="773" y="446"/>
                    <a:pt x="769" y="445"/>
                  </a:cubicBezTo>
                  <a:cubicBezTo>
                    <a:pt x="743" y="438"/>
                    <a:pt x="717" y="439"/>
                    <a:pt x="691" y="445"/>
                  </a:cubicBezTo>
                  <a:cubicBezTo>
                    <a:pt x="687" y="445"/>
                    <a:pt x="683" y="446"/>
                    <a:pt x="679" y="447"/>
                  </a:cubicBezTo>
                  <a:cubicBezTo>
                    <a:pt x="674" y="449"/>
                    <a:pt x="669" y="450"/>
                    <a:pt x="664" y="452"/>
                  </a:cubicBezTo>
                  <a:cubicBezTo>
                    <a:pt x="656" y="454"/>
                    <a:pt x="649" y="457"/>
                    <a:pt x="642" y="460"/>
                  </a:cubicBezTo>
                  <a:cubicBezTo>
                    <a:pt x="640" y="461"/>
                    <a:pt x="637" y="462"/>
                    <a:pt x="635" y="462"/>
                  </a:cubicBezTo>
                  <a:cubicBezTo>
                    <a:pt x="613" y="472"/>
                    <a:pt x="593" y="483"/>
                    <a:pt x="573" y="497"/>
                  </a:cubicBezTo>
                  <a:cubicBezTo>
                    <a:pt x="567" y="501"/>
                    <a:pt x="561" y="505"/>
                    <a:pt x="553" y="511"/>
                  </a:cubicBezTo>
                  <a:cubicBezTo>
                    <a:pt x="557" y="494"/>
                    <a:pt x="565" y="485"/>
                    <a:pt x="575" y="477"/>
                  </a:cubicBezTo>
                  <a:cubicBezTo>
                    <a:pt x="584" y="468"/>
                    <a:pt x="595" y="460"/>
                    <a:pt x="605" y="452"/>
                  </a:cubicBezTo>
                  <a:cubicBezTo>
                    <a:pt x="608" y="449"/>
                    <a:pt x="611" y="446"/>
                    <a:pt x="615" y="442"/>
                  </a:cubicBezTo>
                  <a:cubicBezTo>
                    <a:pt x="617" y="441"/>
                    <a:pt x="618" y="440"/>
                    <a:pt x="619" y="439"/>
                  </a:cubicBezTo>
                  <a:cubicBezTo>
                    <a:pt x="615" y="437"/>
                    <a:pt x="611" y="436"/>
                    <a:pt x="607" y="435"/>
                  </a:cubicBezTo>
                  <a:cubicBezTo>
                    <a:pt x="606" y="434"/>
                    <a:pt x="604" y="434"/>
                    <a:pt x="602" y="433"/>
                  </a:cubicBezTo>
                  <a:cubicBezTo>
                    <a:pt x="585" y="431"/>
                    <a:pt x="569" y="431"/>
                    <a:pt x="553" y="432"/>
                  </a:cubicBezTo>
                  <a:cubicBezTo>
                    <a:pt x="549" y="432"/>
                    <a:pt x="546" y="432"/>
                    <a:pt x="543" y="432"/>
                  </a:cubicBezTo>
                  <a:cubicBezTo>
                    <a:pt x="523" y="434"/>
                    <a:pt x="502" y="438"/>
                    <a:pt x="483" y="443"/>
                  </a:cubicBezTo>
                  <a:cubicBezTo>
                    <a:pt x="480" y="444"/>
                    <a:pt x="478" y="444"/>
                    <a:pt x="476" y="445"/>
                  </a:cubicBezTo>
                  <a:cubicBezTo>
                    <a:pt x="473" y="446"/>
                    <a:pt x="471" y="446"/>
                    <a:pt x="468" y="447"/>
                  </a:cubicBezTo>
                  <a:cubicBezTo>
                    <a:pt x="435" y="457"/>
                    <a:pt x="404" y="471"/>
                    <a:pt x="375" y="490"/>
                  </a:cubicBezTo>
                  <a:cubicBezTo>
                    <a:pt x="374" y="491"/>
                    <a:pt x="372" y="491"/>
                    <a:pt x="371" y="491"/>
                  </a:cubicBezTo>
                  <a:cubicBezTo>
                    <a:pt x="370" y="491"/>
                    <a:pt x="369" y="491"/>
                    <a:pt x="368" y="491"/>
                  </a:cubicBezTo>
                  <a:cubicBezTo>
                    <a:pt x="368" y="491"/>
                    <a:pt x="369" y="490"/>
                    <a:pt x="369" y="489"/>
                  </a:cubicBezTo>
                  <a:cubicBezTo>
                    <a:pt x="377" y="474"/>
                    <a:pt x="389" y="460"/>
                    <a:pt x="402" y="453"/>
                  </a:cubicBezTo>
                  <a:cubicBezTo>
                    <a:pt x="417" y="444"/>
                    <a:pt x="434" y="436"/>
                    <a:pt x="450" y="429"/>
                  </a:cubicBezTo>
                  <a:cubicBezTo>
                    <a:pt x="452" y="428"/>
                    <a:pt x="454" y="427"/>
                    <a:pt x="457" y="426"/>
                  </a:cubicBezTo>
                  <a:cubicBezTo>
                    <a:pt x="480" y="417"/>
                    <a:pt x="504" y="409"/>
                    <a:pt x="529" y="404"/>
                  </a:cubicBezTo>
                  <a:cubicBezTo>
                    <a:pt x="544" y="401"/>
                    <a:pt x="559" y="400"/>
                    <a:pt x="574" y="402"/>
                  </a:cubicBezTo>
                  <a:cubicBezTo>
                    <a:pt x="578" y="402"/>
                    <a:pt x="582" y="403"/>
                    <a:pt x="585" y="403"/>
                  </a:cubicBezTo>
                  <a:cubicBezTo>
                    <a:pt x="586" y="404"/>
                    <a:pt x="586" y="404"/>
                    <a:pt x="586" y="404"/>
                  </a:cubicBezTo>
                  <a:cubicBezTo>
                    <a:pt x="588" y="401"/>
                    <a:pt x="588" y="399"/>
                    <a:pt x="587" y="397"/>
                  </a:cubicBezTo>
                  <a:cubicBezTo>
                    <a:pt x="586" y="396"/>
                    <a:pt x="585" y="395"/>
                    <a:pt x="584" y="394"/>
                  </a:cubicBezTo>
                  <a:cubicBezTo>
                    <a:pt x="584" y="394"/>
                    <a:pt x="583" y="393"/>
                    <a:pt x="583" y="393"/>
                  </a:cubicBezTo>
                  <a:cubicBezTo>
                    <a:pt x="581" y="391"/>
                    <a:pt x="578" y="389"/>
                    <a:pt x="576" y="388"/>
                  </a:cubicBezTo>
                  <a:cubicBezTo>
                    <a:pt x="571" y="385"/>
                    <a:pt x="566" y="382"/>
                    <a:pt x="561" y="379"/>
                  </a:cubicBezTo>
                  <a:cubicBezTo>
                    <a:pt x="555" y="376"/>
                    <a:pt x="548" y="372"/>
                    <a:pt x="542" y="369"/>
                  </a:cubicBezTo>
                  <a:cubicBezTo>
                    <a:pt x="524" y="360"/>
                    <a:pt x="505" y="352"/>
                    <a:pt x="486" y="347"/>
                  </a:cubicBezTo>
                  <a:cubicBezTo>
                    <a:pt x="484" y="346"/>
                    <a:pt x="482" y="345"/>
                    <a:pt x="479" y="344"/>
                  </a:cubicBezTo>
                  <a:cubicBezTo>
                    <a:pt x="444" y="334"/>
                    <a:pt x="408" y="330"/>
                    <a:pt x="371" y="333"/>
                  </a:cubicBezTo>
                  <a:cubicBezTo>
                    <a:pt x="368" y="333"/>
                    <a:pt x="366" y="334"/>
                    <a:pt x="364" y="334"/>
                  </a:cubicBezTo>
                  <a:cubicBezTo>
                    <a:pt x="362" y="334"/>
                    <a:pt x="359" y="335"/>
                    <a:pt x="356" y="335"/>
                  </a:cubicBezTo>
                  <a:cubicBezTo>
                    <a:pt x="352" y="336"/>
                    <a:pt x="348" y="337"/>
                    <a:pt x="344" y="338"/>
                  </a:cubicBezTo>
                  <a:cubicBezTo>
                    <a:pt x="339" y="339"/>
                    <a:pt x="335" y="340"/>
                    <a:pt x="331" y="341"/>
                  </a:cubicBezTo>
                  <a:cubicBezTo>
                    <a:pt x="322" y="344"/>
                    <a:pt x="314" y="348"/>
                    <a:pt x="306" y="352"/>
                  </a:cubicBezTo>
                  <a:cubicBezTo>
                    <a:pt x="290" y="360"/>
                    <a:pt x="273" y="369"/>
                    <a:pt x="258" y="379"/>
                  </a:cubicBezTo>
                  <a:cubicBezTo>
                    <a:pt x="256" y="381"/>
                    <a:pt x="255" y="382"/>
                    <a:pt x="253" y="383"/>
                  </a:cubicBezTo>
                  <a:cubicBezTo>
                    <a:pt x="247" y="387"/>
                    <a:pt x="242" y="392"/>
                    <a:pt x="237" y="396"/>
                  </a:cubicBezTo>
                  <a:cubicBezTo>
                    <a:pt x="235" y="398"/>
                    <a:pt x="232" y="399"/>
                    <a:pt x="229" y="401"/>
                  </a:cubicBezTo>
                  <a:cubicBezTo>
                    <a:pt x="228" y="401"/>
                    <a:pt x="227" y="400"/>
                    <a:pt x="226" y="400"/>
                  </a:cubicBezTo>
                  <a:cubicBezTo>
                    <a:pt x="231" y="390"/>
                    <a:pt x="238" y="383"/>
                    <a:pt x="246" y="376"/>
                  </a:cubicBezTo>
                  <a:cubicBezTo>
                    <a:pt x="247" y="374"/>
                    <a:pt x="249" y="373"/>
                    <a:pt x="250" y="372"/>
                  </a:cubicBezTo>
                  <a:cubicBezTo>
                    <a:pt x="255" y="368"/>
                    <a:pt x="260" y="364"/>
                    <a:pt x="265" y="360"/>
                  </a:cubicBezTo>
                  <a:cubicBezTo>
                    <a:pt x="279" y="348"/>
                    <a:pt x="294" y="337"/>
                    <a:pt x="312" y="330"/>
                  </a:cubicBezTo>
                  <a:cubicBezTo>
                    <a:pt x="322" y="326"/>
                    <a:pt x="333" y="325"/>
                    <a:pt x="344" y="323"/>
                  </a:cubicBezTo>
                  <a:cubicBezTo>
                    <a:pt x="349" y="323"/>
                    <a:pt x="355" y="322"/>
                    <a:pt x="361" y="321"/>
                  </a:cubicBezTo>
                  <a:cubicBezTo>
                    <a:pt x="363" y="321"/>
                    <a:pt x="365" y="321"/>
                    <a:pt x="367" y="320"/>
                  </a:cubicBezTo>
                  <a:cubicBezTo>
                    <a:pt x="366" y="319"/>
                    <a:pt x="366" y="318"/>
                    <a:pt x="365" y="317"/>
                  </a:cubicBezTo>
                  <a:cubicBezTo>
                    <a:pt x="364" y="315"/>
                    <a:pt x="363" y="313"/>
                    <a:pt x="361" y="312"/>
                  </a:cubicBezTo>
                  <a:cubicBezTo>
                    <a:pt x="358" y="307"/>
                    <a:pt x="353" y="303"/>
                    <a:pt x="349" y="300"/>
                  </a:cubicBezTo>
                  <a:cubicBezTo>
                    <a:pt x="326" y="282"/>
                    <a:pt x="311" y="259"/>
                    <a:pt x="299" y="232"/>
                  </a:cubicBezTo>
                  <a:cubicBezTo>
                    <a:pt x="298" y="230"/>
                    <a:pt x="297" y="228"/>
                    <a:pt x="296" y="225"/>
                  </a:cubicBezTo>
                  <a:cubicBezTo>
                    <a:pt x="296" y="225"/>
                    <a:pt x="296" y="225"/>
                    <a:pt x="296" y="225"/>
                  </a:cubicBezTo>
                  <a:cubicBezTo>
                    <a:pt x="284" y="197"/>
                    <a:pt x="271" y="168"/>
                    <a:pt x="250" y="144"/>
                  </a:cubicBezTo>
                  <a:cubicBezTo>
                    <a:pt x="249" y="143"/>
                    <a:pt x="249" y="141"/>
                    <a:pt x="249" y="140"/>
                  </a:cubicBezTo>
                  <a:cubicBezTo>
                    <a:pt x="264" y="134"/>
                    <a:pt x="279" y="128"/>
                    <a:pt x="294" y="123"/>
                  </a:cubicBezTo>
                  <a:cubicBezTo>
                    <a:pt x="296" y="122"/>
                    <a:pt x="298" y="121"/>
                    <a:pt x="301" y="120"/>
                  </a:cubicBezTo>
                  <a:cubicBezTo>
                    <a:pt x="310" y="117"/>
                    <a:pt x="320" y="113"/>
                    <a:pt x="330" y="110"/>
                  </a:cubicBezTo>
                  <a:cubicBezTo>
                    <a:pt x="355" y="101"/>
                    <a:pt x="381" y="99"/>
                    <a:pt x="408" y="108"/>
                  </a:cubicBezTo>
                  <a:cubicBezTo>
                    <a:pt x="410" y="109"/>
                    <a:pt x="412" y="109"/>
                    <a:pt x="413" y="109"/>
                  </a:cubicBezTo>
                  <a:cubicBezTo>
                    <a:pt x="417" y="110"/>
                    <a:pt x="419" y="109"/>
                    <a:pt x="425" y="104"/>
                  </a:cubicBezTo>
                  <a:cubicBezTo>
                    <a:pt x="418" y="91"/>
                    <a:pt x="408" y="82"/>
                    <a:pt x="397" y="74"/>
                  </a:cubicBezTo>
                  <a:cubicBezTo>
                    <a:pt x="396" y="74"/>
                    <a:pt x="396" y="73"/>
                    <a:pt x="395" y="73"/>
                  </a:cubicBezTo>
                  <a:cubicBezTo>
                    <a:pt x="386" y="67"/>
                    <a:pt x="377" y="61"/>
                    <a:pt x="368" y="56"/>
                  </a:cubicBezTo>
                  <a:cubicBezTo>
                    <a:pt x="360" y="50"/>
                    <a:pt x="350" y="44"/>
                    <a:pt x="341" y="39"/>
                  </a:cubicBezTo>
                  <a:cubicBezTo>
                    <a:pt x="339" y="38"/>
                    <a:pt x="337" y="37"/>
                    <a:pt x="335" y="36"/>
                  </a:cubicBezTo>
                  <a:cubicBezTo>
                    <a:pt x="308" y="22"/>
                    <a:pt x="278" y="12"/>
                    <a:pt x="254" y="7"/>
                  </a:cubicBezTo>
                  <a:cubicBezTo>
                    <a:pt x="245" y="4"/>
                    <a:pt x="236" y="3"/>
                    <a:pt x="227" y="2"/>
                  </a:cubicBezTo>
                  <a:cubicBezTo>
                    <a:pt x="224" y="1"/>
                    <a:pt x="222" y="1"/>
                    <a:pt x="219" y="1"/>
                  </a:cubicBezTo>
                  <a:cubicBezTo>
                    <a:pt x="206" y="0"/>
                    <a:pt x="193" y="0"/>
                    <a:pt x="180" y="1"/>
                  </a:cubicBezTo>
                  <a:cubicBezTo>
                    <a:pt x="178" y="1"/>
                    <a:pt x="175" y="1"/>
                    <a:pt x="172" y="1"/>
                  </a:cubicBezTo>
                  <a:cubicBezTo>
                    <a:pt x="134" y="6"/>
                    <a:pt x="99" y="19"/>
                    <a:pt x="65" y="36"/>
                  </a:cubicBezTo>
                  <a:cubicBezTo>
                    <a:pt x="63" y="37"/>
                    <a:pt x="61" y="38"/>
                    <a:pt x="59" y="39"/>
                  </a:cubicBezTo>
                  <a:cubicBezTo>
                    <a:pt x="41" y="49"/>
                    <a:pt x="24" y="59"/>
                    <a:pt x="6" y="70"/>
                  </a:cubicBezTo>
                  <a:cubicBezTo>
                    <a:pt x="4" y="72"/>
                    <a:pt x="2" y="73"/>
                    <a:pt x="0" y="75"/>
                  </a:cubicBezTo>
                  <a:cubicBezTo>
                    <a:pt x="0" y="75"/>
                    <a:pt x="1" y="75"/>
                    <a:pt x="2" y="75"/>
                  </a:cubicBezTo>
                  <a:cubicBezTo>
                    <a:pt x="45" y="77"/>
                    <a:pt x="64" y="105"/>
                    <a:pt x="80" y="139"/>
                  </a:cubicBezTo>
                  <a:cubicBezTo>
                    <a:pt x="81" y="142"/>
                    <a:pt x="82" y="144"/>
                    <a:pt x="82" y="146"/>
                  </a:cubicBezTo>
                  <a:cubicBezTo>
                    <a:pt x="85" y="151"/>
                    <a:pt x="87" y="156"/>
                    <a:pt x="89" y="161"/>
                  </a:cubicBezTo>
                  <a:cubicBezTo>
                    <a:pt x="97" y="182"/>
                    <a:pt x="109" y="224"/>
                    <a:pt x="132" y="238"/>
                  </a:cubicBezTo>
                  <a:cubicBezTo>
                    <a:pt x="134" y="239"/>
                    <a:pt x="136" y="240"/>
                    <a:pt x="139" y="241"/>
                  </a:cubicBezTo>
                  <a:cubicBezTo>
                    <a:pt x="139" y="241"/>
                    <a:pt x="140" y="241"/>
                    <a:pt x="141" y="241"/>
                  </a:cubicBezTo>
                  <a:cubicBezTo>
                    <a:pt x="139" y="244"/>
                    <a:pt x="137" y="246"/>
                    <a:pt x="135" y="248"/>
                  </a:cubicBezTo>
                  <a:cubicBezTo>
                    <a:pt x="133" y="249"/>
                    <a:pt x="132" y="251"/>
                    <a:pt x="130" y="252"/>
                  </a:cubicBezTo>
                  <a:cubicBezTo>
                    <a:pt x="129" y="253"/>
                    <a:pt x="127" y="255"/>
                    <a:pt x="125" y="256"/>
                  </a:cubicBezTo>
                  <a:cubicBezTo>
                    <a:pt x="100" y="280"/>
                    <a:pt x="80" y="307"/>
                    <a:pt x="65" y="337"/>
                  </a:cubicBezTo>
                  <a:cubicBezTo>
                    <a:pt x="64" y="339"/>
                    <a:pt x="63" y="342"/>
                    <a:pt x="62" y="344"/>
                  </a:cubicBezTo>
                  <a:cubicBezTo>
                    <a:pt x="51" y="367"/>
                    <a:pt x="42" y="393"/>
                    <a:pt x="38" y="421"/>
                  </a:cubicBezTo>
                  <a:cubicBezTo>
                    <a:pt x="36" y="433"/>
                    <a:pt x="34" y="445"/>
                    <a:pt x="33" y="457"/>
                  </a:cubicBezTo>
                  <a:cubicBezTo>
                    <a:pt x="33" y="460"/>
                    <a:pt x="32" y="463"/>
                    <a:pt x="32" y="465"/>
                  </a:cubicBezTo>
                  <a:cubicBezTo>
                    <a:pt x="32" y="473"/>
                    <a:pt x="31" y="481"/>
                    <a:pt x="31" y="489"/>
                  </a:cubicBezTo>
                  <a:cubicBezTo>
                    <a:pt x="31" y="492"/>
                    <a:pt x="31" y="495"/>
                    <a:pt x="31" y="498"/>
                  </a:cubicBezTo>
                  <a:cubicBezTo>
                    <a:pt x="31" y="534"/>
                    <a:pt x="35" y="571"/>
                    <a:pt x="41" y="607"/>
                  </a:cubicBezTo>
                  <a:cubicBezTo>
                    <a:pt x="42" y="611"/>
                    <a:pt x="44" y="615"/>
                    <a:pt x="45" y="620"/>
                  </a:cubicBezTo>
                  <a:cubicBezTo>
                    <a:pt x="46" y="623"/>
                    <a:pt x="47" y="625"/>
                    <a:pt x="48" y="629"/>
                  </a:cubicBezTo>
                  <a:cubicBezTo>
                    <a:pt x="50" y="628"/>
                    <a:pt x="52" y="627"/>
                    <a:pt x="54" y="626"/>
                  </a:cubicBezTo>
                  <a:cubicBezTo>
                    <a:pt x="65" y="622"/>
                    <a:pt x="74" y="619"/>
                    <a:pt x="82" y="615"/>
                  </a:cubicBezTo>
                  <a:cubicBezTo>
                    <a:pt x="101" y="605"/>
                    <a:pt x="121" y="603"/>
                    <a:pt x="141" y="610"/>
                  </a:cubicBezTo>
                  <a:cubicBezTo>
                    <a:pt x="157" y="615"/>
                    <a:pt x="172" y="620"/>
                    <a:pt x="187" y="626"/>
                  </a:cubicBezTo>
                  <a:cubicBezTo>
                    <a:pt x="189" y="627"/>
                    <a:pt x="191" y="628"/>
                    <a:pt x="193" y="629"/>
                  </a:cubicBezTo>
                  <a:cubicBezTo>
                    <a:pt x="201" y="632"/>
                    <a:pt x="209" y="636"/>
                    <a:pt x="217" y="639"/>
                  </a:cubicBezTo>
                  <a:cubicBezTo>
                    <a:pt x="227" y="644"/>
                    <a:pt x="238" y="649"/>
                    <a:pt x="249" y="653"/>
                  </a:cubicBezTo>
                  <a:cubicBezTo>
                    <a:pt x="266" y="660"/>
                    <a:pt x="285" y="666"/>
                    <a:pt x="303" y="671"/>
                  </a:cubicBezTo>
                  <a:cubicBezTo>
                    <a:pt x="304" y="671"/>
                    <a:pt x="306" y="672"/>
                    <a:pt x="307" y="672"/>
                  </a:cubicBezTo>
                  <a:cubicBezTo>
                    <a:pt x="308" y="672"/>
                    <a:pt x="309" y="672"/>
                    <a:pt x="310" y="672"/>
                  </a:cubicBezTo>
                  <a:cubicBezTo>
                    <a:pt x="336" y="677"/>
                    <a:pt x="360" y="674"/>
                    <a:pt x="384" y="664"/>
                  </a:cubicBezTo>
                  <a:cubicBezTo>
                    <a:pt x="386" y="663"/>
                    <a:pt x="388" y="662"/>
                    <a:pt x="390" y="661"/>
                  </a:cubicBezTo>
                  <a:cubicBezTo>
                    <a:pt x="391" y="661"/>
                    <a:pt x="393" y="660"/>
                    <a:pt x="394" y="659"/>
                  </a:cubicBezTo>
                  <a:cubicBezTo>
                    <a:pt x="413" y="650"/>
                    <a:pt x="431" y="641"/>
                    <a:pt x="452" y="630"/>
                  </a:cubicBezTo>
                  <a:cubicBezTo>
                    <a:pt x="452" y="637"/>
                    <a:pt x="452" y="642"/>
                    <a:pt x="451" y="646"/>
                  </a:cubicBezTo>
                  <a:cubicBezTo>
                    <a:pt x="450" y="655"/>
                    <a:pt x="452" y="663"/>
                    <a:pt x="456" y="670"/>
                  </a:cubicBezTo>
                  <a:cubicBezTo>
                    <a:pt x="457" y="671"/>
                    <a:pt x="458" y="673"/>
                    <a:pt x="460" y="675"/>
                  </a:cubicBezTo>
                  <a:cubicBezTo>
                    <a:pt x="461" y="676"/>
                    <a:pt x="462" y="678"/>
                    <a:pt x="463" y="679"/>
                  </a:cubicBezTo>
                  <a:cubicBezTo>
                    <a:pt x="474" y="689"/>
                    <a:pt x="486" y="693"/>
                    <a:pt x="499" y="695"/>
                  </a:cubicBezTo>
                  <a:cubicBezTo>
                    <a:pt x="519" y="698"/>
                    <a:pt x="538" y="694"/>
                    <a:pt x="557" y="686"/>
                  </a:cubicBezTo>
                  <a:cubicBezTo>
                    <a:pt x="558" y="685"/>
                    <a:pt x="559" y="685"/>
                    <a:pt x="560" y="684"/>
                  </a:cubicBezTo>
                  <a:cubicBezTo>
                    <a:pt x="561" y="684"/>
                    <a:pt x="562" y="683"/>
                    <a:pt x="563" y="683"/>
                  </a:cubicBezTo>
                  <a:cubicBezTo>
                    <a:pt x="583" y="673"/>
                    <a:pt x="601" y="660"/>
                    <a:pt x="618" y="645"/>
                  </a:cubicBezTo>
                  <a:cubicBezTo>
                    <a:pt x="626" y="637"/>
                    <a:pt x="635" y="629"/>
                    <a:pt x="643" y="621"/>
                  </a:cubicBezTo>
                  <a:cubicBezTo>
                    <a:pt x="645" y="620"/>
                    <a:pt x="647" y="618"/>
                    <a:pt x="648" y="617"/>
                  </a:cubicBezTo>
                  <a:cubicBezTo>
                    <a:pt x="662" y="604"/>
                    <a:pt x="676" y="591"/>
                    <a:pt x="689" y="578"/>
                  </a:cubicBezTo>
                  <a:cubicBezTo>
                    <a:pt x="700" y="568"/>
                    <a:pt x="711" y="558"/>
                    <a:pt x="722" y="548"/>
                  </a:cubicBezTo>
                  <a:cubicBezTo>
                    <a:pt x="723" y="547"/>
                    <a:pt x="725" y="545"/>
                    <a:pt x="727" y="544"/>
                  </a:cubicBezTo>
                  <a:cubicBezTo>
                    <a:pt x="737" y="535"/>
                    <a:pt x="748" y="526"/>
                    <a:pt x="760" y="518"/>
                  </a:cubicBezTo>
                  <a:cubicBezTo>
                    <a:pt x="765" y="514"/>
                    <a:pt x="770" y="511"/>
                    <a:pt x="776" y="507"/>
                  </a:cubicBezTo>
                  <a:cubicBezTo>
                    <a:pt x="779" y="505"/>
                    <a:pt x="781" y="504"/>
                    <a:pt x="784" y="502"/>
                  </a:cubicBezTo>
                  <a:cubicBezTo>
                    <a:pt x="794" y="498"/>
                    <a:pt x="803" y="494"/>
                    <a:pt x="814" y="493"/>
                  </a:cubicBezTo>
                  <a:cubicBezTo>
                    <a:pt x="815" y="493"/>
                    <a:pt x="816" y="493"/>
                    <a:pt x="817" y="4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7" name="Freeform 21"/>
            <p:cNvSpPr/>
            <p:nvPr>
              <p:custDataLst>
                <p:tags r:id="rId18"/>
              </p:custDataLst>
            </p:nvPr>
          </p:nvSpPr>
          <p:spPr bwMode="auto">
            <a:xfrm>
              <a:off x="8164513" y="3014663"/>
              <a:ext cx="2482850" cy="1689100"/>
            </a:xfrm>
            <a:custGeom>
              <a:avLst/>
              <a:gdLst>
                <a:gd name="T0" fmla="*/ 590 w 661"/>
                <a:gd name="T1" fmla="*/ 69 h 450"/>
                <a:gd name="T2" fmla="*/ 539 w 661"/>
                <a:gd name="T3" fmla="*/ 31 h 450"/>
                <a:gd name="T4" fmla="*/ 502 w 661"/>
                <a:gd name="T5" fmla="*/ 15 h 450"/>
                <a:gd name="T6" fmla="*/ 433 w 661"/>
                <a:gd name="T7" fmla="*/ 1 h 450"/>
                <a:gd name="T8" fmla="*/ 350 w 661"/>
                <a:gd name="T9" fmla="*/ 6 h 450"/>
                <a:gd name="T10" fmla="*/ 273 w 661"/>
                <a:gd name="T11" fmla="*/ 51 h 450"/>
                <a:gd name="T12" fmla="*/ 205 w 661"/>
                <a:gd name="T13" fmla="*/ 72 h 450"/>
                <a:gd name="T14" fmla="*/ 221 w 661"/>
                <a:gd name="T15" fmla="*/ 59 h 450"/>
                <a:gd name="T16" fmla="*/ 246 w 661"/>
                <a:gd name="T17" fmla="*/ 40 h 450"/>
                <a:gd name="T18" fmla="*/ 153 w 661"/>
                <a:gd name="T19" fmla="*/ 97 h 450"/>
                <a:gd name="T20" fmla="*/ 77 w 661"/>
                <a:gd name="T21" fmla="*/ 173 h 450"/>
                <a:gd name="T22" fmla="*/ 38 w 661"/>
                <a:gd name="T23" fmla="*/ 228 h 450"/>
                <a:gd name="T24" fmla="*/ 16 w 661"/>
                <a:gd name="T25" fmla="*/ 272 h 450"/>
                <a:gd name="T26" fmla="*/ 0 w 661"/>
                <a:gd name="T27" fmla="*/ 316 h 450"/>
                <a:gd name="T28" fmla="*/ 7 w 661"/>
                <a:gd name="T29" fmla="*/ 319 h 450"/>
                <a:gd name="T30" fmla="*/ 25 w 661"/>
                <a:gd name="T31" fmla="*/ 281 h 450"/>
                <a:gd name="T32" fmla="*/ 76 w 661"/>
                <a:gd name="T33" fmla="*/ 208 h 450"/>
                <a:gd name="T34" fmla="*/ 140 w 661"/>
                <a:gd name="T35" fmla="*/ 146 h 450"/>
                <a:gd name="T36" fmla="*/ 229 w 661"/>
                <a:gd name="T37" fmla="*/ 90 h 450"/>
                <a:gd name="T38" fmla="*/ 289 w 661"/>
                <a:gd name="T39" fmla="*/ 67 h 450"/>
                <a:gd name="T40" fmla="*/ 400 w 661"/>
                <a:gd name="T41" fmla="*/ 51 h 450"/>
                <a:gd name="T42" fmla="*/ 457 w 661"/>
                <a:gd name="T43" fmla="*/ 59 h 450"/>
                <a:gd name="T44" fmla="*/ 550 w 661"/>
                <a:gd name="T45" fmla="*/ 118 h 450"/>
                <a:gd name="T46" fmla="*/ 571 w 661"/>
                <a:gd name="T47" fmla="*/ 150 h 450"/>
                <a:gd name="T48" fmla="*/ 578 w 661"/>
                <a:gd name="T49" fmla="*/ 168 h 450"/>
                <a:gd name="T50" fmla="*/ 586 w 661"/>
                <a:gd name="T51" fmla="*/ 236 h 450"/>
                <a:gd name="T52" fmla="*/ 554 w 661"/>
                <a:gd name="T53" fmla="*/ 345 h 450"/>
                <a:gd name="T54" fmla="*/ 507 w 661"/>
                <a:gd name="T55" fmla="*/ 371 h 450"/>
                <a:gd name="T56" fmla="*/ 498 w 661"/>
                <a:gd name="T57" fmla="*/ 371 h 450"/>
                <a:gd name="T58" fmla="*/ 498 w 661"/>
                <a:gd name="T59" fmla="*/ 371 h 450"/>
                <a:gd name="T60" fmla="*/ 493 w 661"/>
                <a:gd name="T61" fmla="*/ 370 h 450"/>
                <a:gd name="T62" fmla="*/ 490 w 661"/>
                <a:gd name="T63" fmla="*/ 369 h 450"/>
                <a:gd name="T64" fmla="*/ 460 w 661"/>
                <a:gd name="T65" fmla="*/ 349 h 450"/>
                <a:gd name="T66" fmla="*/ 439 w 661"/>
                <a:gd name="T67" fmla="*/ 301 h 450"/>
                <a:gd name="T68" fmla="*/ 448 w 661"/>
                <a:gd name="T69" fmla="*/ 243 h 450"/>
                <a:gd name="T70" fmla="*/ 489 w 661"/>
                <a:gd name="T71" fmla="*/ 228 h 450"/>
                <a:gd name="T72" fmla="*/ 522 w 661"/>
                <a:gd name="T73" fmla="*/ 235 h 450"/>
                <a:gd name="T74" fmla="*/ 513 w 661"/>
                <a:gd name="T75" fmla="*/ 218 h 450"/>
                <a:gd name="T76" fmla="*/ 464 w 661"/>
                <a:gd name="T77" fmla="*/ 201 h 450"/>
                <a:gd name="T78" fmla="*/ 422 w 661"/>
                <a:gd name="T79" fmla="*/ 214 h 450"/>
                <a:gd name="T80" fmla="*/ 393 w 661"/>
                <a:gd name="T81" fmla="*/ 252 h 450"/>
                <a:gd name="T82" fmla="*/ 382 w 661"/>
                <a:gd name="T83" fmla="*/ 305 h 450"/>
                <a:gd name="T84" fmla="*/ 392 w 661"/>
                <a:gd name="T85" fmla="*/ 363 h 450"/>
                <a:gd name="T86" fmla="*/ 414 w 661"/>
                <a:gd name="T87" fmla="*/ 403 h 450"/>
                <a:gd name="T88" fmla="*/ 483 w 661"/>
                <a:gd name="T89" fmla="*/ 446 h 450"/>
                <a:gd name="T90" fmla="*/ 486 w 661"/>
                <a:gd name="T91" fmla="*/ 447 h 450"/>
                <a:gd name="T92" fmla="*/ 497 w 661"/>
                <a:gd name="T93" fmla="*/ 449 h 450"/>
                <a:gd name="T94" fmla="*/ 510 w 661"/>
                <a:gd name="T95" fmla="*/ 450 h 450"/>
                <a:gd name="T96" fmla="*/ 564 w 661"/>
                <a:gd name="T97" fmla="*/ 440 h 450"/>
                <a:gd name="T98" fmla="*/ 609 w 661"/>
                <a:gd name="T99" fmla="*/ 409 h 450"/>
                <a:gd name="T100" fmla="*/ 637 w 661"/>
                <a:gd name="T101" fmla="*/ 367 h 450"/>
                <a:gd name="T102" fmla="*/ 658 w 661"/>
                <a:gd name="T103" fmla="*/ 294 h 450"/>
                <a:gd name="T104" fmla="*/ 647 w 661"/>
                <a:gd name="T105" fmla="*/ 163 h 450"/>
                <a:gd name="T106" fmla="*/ 638 w 661"/>
                <a:gd name="T107" fmla="*/ 136 h 450"/>
                <a:gd name="T108" fmla="*/ 628 w 661"/>
                <a:gd name="T109" fmla="*/ 117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1" h="450">
                  <a:moveTo>
                    <a:pt x="600" y="79"/>
                  </a:moveTo>
                  <a:cubicBezTo>
                    <a:pt x="598" y="77"/>
                    <a:pt x="596" y="76"/>
                    <a:pt x="595" y="74"/>
                  </a:cubicBezTo>
                  <a:cubicBezTo>
                    <a:pt x="593" y="72"/>
                    <a:pt x="592" y="71"/>
                    <a:pt x="590" y="69"/>
                  </a:cubicBezTo>
                  <a:cubicBezTo>
                    <a:pt x="584" y="63"/>
                    <a:pt x="578" y="58"/>
                    <a:pt x="572" y="52"/>
                  </a:cubicBezTo>
                  <a:cubicBezTo>
                    <a:pt x="562" y="45"/>
                    <a:pt x="553" y="39"/>
                    <a:pt x="542" y="33"/>
                  </a:cubicBezTo>
                  <a:cubicBezTo>
                    <a:pt x="541" y="32"/>
                    <a:pt x="540" y="32"/>
                    <a:pt x="539" y="31"/>
                  </a:cubicBezTo>
                  <a:cubicBezTo>
                    <a:pt x="534" y="28"/>
                    <a:pt x="529" y="25"/>
                    <a:pt x="523" y="23"/>
                  </a:cubicBezTo>
                  <a:cubicBezTo>
                    <a:pt x="517" y="20"/>
                    <a:pt x="511" y="18"/>
                    <a:pt x="505" y="15"/>
                  </a:cubicBezTo>
                  <a:cubicBezTo>
                    <a:pt x="504" y="15"/>
                    <a:pt x="503" y="15"/>
                    <a:pt x="502" y="15"/>
                  </a:cubicBezTo>
                  <a:cubicBezTo>
                    <a:pt x="500" y="14"/>
                    <a:pt x="498" y="13"/>
                    <a:pt x="495" y="12"/>
                  </a:cubicBezTo>
                  <a:cubicBezTo>
                    <a:pt x="487" y="9"/>
                    <a:pt x="478" y="7"/>
                    <a:pt x="469" y="5"/>
                  </a:cubicBezTo>
                  <a:cubicBezTo>
                    <a:pt x="457" y="3"/>
                    <a:pt x="445" y="1"/>
                    <a:pt x="433" y="1"/>
                  </a:cubicBezTo>
                  <a:cubicBezTo>
                    <a:pt x="421" y="0"/>
                    <a:pt x="409" y="0"/>
                    <a:pt x="397" y="0"/>
                  </a:cubicBezTo>
                  <a:cubicBezTo>
                    <a:pt x="385" y="1"/>
                    <a:pt x="374" y="2"/>
                    <a:pt x="362" y="4"/>
                  </a:cubicBezTo>
                  <a:cubicBezTo>
                    <a:pt x="358" y="4"/>
                    <a:pt x="354" y="5"/>
                    <a:pt x="350" y="6"/>
                  </a:cubicBezTo>
                  <a:cubicBezTo>
                    <a:pt x="349" y="6"/>
                    <a:pt x="347" y="6"/>
                    <a:pt x="346" y="7"/>
                  </a:cubicBezTo>
                  <a:cubicBezTo>
                    <a:pt x="345" y="7"/>
                    <a:pt x="344" y="8"/>
                    <a:pt x="344" y="8"/>
                  </a:cubicBezTo>
                  <a:cubicBezTo>
                    <a:pt x="318" y="27"/>
                    <a:pt x="294" y="41"/>
                    <a:pt x="273" y="51"/>
                  </a:cubicBezTo>
                  <a:cubicBezTo>
                    <a:pt x="253" y="60"/>
                    <a:pt x="235" y="66"/>
                    <a:pt x="223" y="68"/>
                  </a:cubicBezTo>
                  <a:cubicBezTo>
                    <a:pt x="217" y="70"/>
                    <a:pt x="213" y="71"/>
                    <a:pt x="210" y="71"/>
                  </a:cubicBezTo>
                  <a:cubicBezTo>
                    <a:pt x="207" y="72"/>
                    <a:pt x="205" y="72"/>
                    <a:pt x="205" y="72"/>
                  </a:cubicBezTo>
                  <a:cubicBezTo>
                    <a:pt x="203" y="64"/>
                    <a:pt x="203" y="64"/>
                    <a:pt x="203" y="64"/>
                  </a:cubicBezTo>
                  <a:cubicBezTo>
                    <a:pt x="203" y="64"/>
                    <a:pt x="205" y="64"/>
                    <a:pt x="208" y="63"/>
                  </a:cubicBezTo>
                  <a:cubicBezTo>
                    <a:pt x="211" y="62"/>
                    <a:pt x="215" y="61"/>
                    <a:pt x="221" y="59"/>
                  </a:cubicBezTo>
                  <a:cubicBezTo>
                    <a:pt x="232" y="55"/>
                    <a:pt x="248" y="49"/>
                    <a:pt x="267" y="38"/>
                  </a:cubicBezTo>
                  <a:cubicBezTo>
                    <a:pt x="276" y="33"/>
                    <a:pt x="285" y="27"/>
                    <a:pt x="295" y="20"/>
                  </a:cubicBezTo>
                  <a:cubicBezTo>
                    <a:pt x="278" y="26"/>
                    <a:pt x="262" y="32"/>
                    <a:pt x="246" y="40"/>
                  </a:cubicBezTo>
                  <a:cubicBezTo>
                    <a:pt x="244" y="41"/>
                    <a:pt x="242" y="42"/>
                    <a:pt x="240" y="43"/>
                  </a:cubicBezTo>
                  <a:cubicBezTo>
                    <a:pt x="230" y="47"/>
                    <a:pt x="221" y="52"/>
                    <a:pt x="212" y="58"/>
                  </a:cubicBezTo>
                  <a:cubicBezTo>
                    <a:pt x="190" y="70"/>
                    <a:pt x="171" y="83"/>
                    <a:pt x="153" y="97"/>
                  </a:cubicBezTo>
                  <a:cubicBezTo>
                    <a:pt x="151" y="99"/>
                    <a:pt x="150" y="100"/>
                    <a:pt x="148" y="102"/>
                  </a:cubicBezTo>
                  <a:cubicBezTo>
                    <a:pt x="139" y="109"/>
                    <a:pt x="130" y="117"/>
                    <a:pt x="122" y="125"/>
                  </a:cubicBezTo>
                  <a:cubicBezTo>
                    <a:pt x="105" y="141"/>
                    <a:pt x="90" y="157"/>
                    <a:pt x="77" y="173"/>
                  </a:cubicBezTo>
                  <a:cubicBezTo>
                    <a:pt x="76" y="174"/>
                    <a:pt x="74" y="176"/>
                    <a:pt x="73" y="178"/>
                  </a:cubicBezTo>
                  <a:cubicBezTo>
                    <a:pt x="68" y="184"/>
                    <a:pt x="64" y="190"/>
                    <a:pt x="60" y="195"/>
                  </a:cubicBezTo>
                  <a:cubicBezTo>
                    <a:pt x="51" y="207"/>
                    <a:pt x="44" y="218"/>
                    <a:pt x="38" y="228"/>
                  </a:cubicBezTo>
                  <a:cubicBezTo>
                    <a:pt x="32" y="239"/>
                    <a:pt x="27" y="249"/>
                    <a:pt x="23" y="258"/>
                  </a:cubicBezTo>
                  <a:cubicBezTo>
                    <a:pt x="21" y="260"/>
                    <a:pt x="20" y="263"/>
                    <a:pt x="19" y="266"/>
                  </a:cubicBezTo>
                  <a:cubicBezTo>
                    <a:pt x="18" y="268"/>
                    <a:pt x="17" y="270"/>
                    <a:pt x="16" y="272"/>
                  </a:cubicBezTo>
                  <a:cubicBezTo>
                    <a:pt x="11" y="283"/>
                    <a:pt x="7" y="293"/>
                    <a:pt x="5" y="300"/>
                  </a:cubicBezTo>
                  <a:cubicBezTo>
                    <a:pt x="3" y="305"/>
                    <a:pt x="2" y="309"/>
                    <a:pt x="1" y="312"/>
                  </a:cubicBezTo>
                  <a:cubicBezTo>
                    <a:pt x="0" y="314"/>
                    <a:pt x="0" y="316"/>
                    <a:pt x="0" y="316"/>
                  </a:cubicBezTo>
                  <a:cubicBezTo>
                    <a:pt x="2" y="317"/>
                    <a:pt x="2" y="317"/>
                    <a:pt x="2" y="317"/>
                  </a:cubicBezTo>
                  <a:cubicBezTo>
                    <a:pt x="4" y="317"/>
                    <a:pt x="4" y="317"/>
                    <a:pt x="4" y="317"/>
                  </a:cubicBezTo>
                  <a:cubicBezTo>
                    <a:pt x="7" y="319"/>
                    <a:pt x="7" y="319"/>
                    <a:pt x="7" y="319"/>
                  </a:cubicBezTo>
                  <a:cubicBezTo>
                    <a:pt x="7" y="319"/>
                    <a:pt x="8" y="317"/>
                    <a:pt x="9" y="315"/>
                  </a:cubicBezTo>
                  <a:cubicBezTo>
                    <a:pt x="10" y="312"/>
                    <a:pt x="12" y="309"/>
                    <a:pt x="14" y="304"/>
                  </a:cubicBezTo>
                  <a:cubicBezTo>
                    <a:pt x="17" y="298"/>
                    <a:pt x="20" y="290"/>
                    <a:pt x="25" y="281"/>
                  </a:cubicBezTo>
                  <a:cubicBezTo>
                    <a:pt x="26" y="279"/>
                    <a:pt x="27" y="277"/>
                    <a:pt x="29" y="275"/>
                  </a:cubicBezTo>
                  <a:cubicBezTo>
                    <a:pt x="31" y="272"/>
                    <a:pt x="33" y="268"/>
                    <a:pt x="35" y="264"/>
                  </a:cubicBezTo>
                  <a:cubicBezTo>
                    <a:pt x="45" y="248"/>
                    <a:pt x="58" y="228"/>
                    <a:pt x="76" y="208"/>
                  </a:cubicBezTo>
                  <a:cubicBezTo>
                    <a:pt x="80" y="203"/>
                    <a:pt x="84" y="198"/>
                    <a:pt x="89" y="193"/>
                  </a:cubicBezTo>
                  <a:cubicBezTo>
                    <a:pt x="90" y="192"/>
                    <a:pt x="92" y="190"/>
                    <a:pt x="93" y="189"/>
                  </a:cubicBezTo>
                  <a:cubicBezTo>
                    <a:pt x="107" y="174"/>
                    <a:pt x="122" y="160"/>
                    <a:pt x="140" y="146"/>
                  </a:cubicBezTo>
                  <a:cubicBezTo>
                    <a:pt x="150" y="138"/>
                    <a:pt x="160" y="131"/>
                    <a:pt x="170" y="124"/>
                  </a:cubicBezTo>
                  <a:cubicBezTo>
                    <a:pt x="172" y="123"/>
                    <a:pt x="174" y="121"/>
                    <a:pt x="176" y="120"/>
                  </a:cubicBezTo>
                  <a:cubicBezTo>
                    <a:pt x="192" y="110"/>
                    <a:pt x="210" y="99"/>
                    <a:pt x="229" y="90"/>
                  </a:cubicBezTo>
                  <a:cubicBezTo>
                    <a:pt x="242" y="84"/>
                    <a:pt x="256" y="78"/>
                    <a:pt x="271" y="73"/>
                  </a:cubicBezTo>
                  <a:cubicBezTo>
                    <a:pt x="273" y="72"/>
                    <a:pt x="275" y="72"/>
                    <a:pt x="277" y="71"/>
                  </a:cubicBezTo>
                  <a:cubicBezTo>
                    <a:pt x="281" y="69"/>
                    <a:pt x="285" y="68"/>
                    <a:pt x="289" y="67"/>
                  </a:cubicBezTo>
                  <a:cubicBezTo>
                    <a:pt x="293" y="66"/>
                    <a:pt x="298" y="64"/>
                    <a:pt x="302" y="63"/>
                  </a:cubicBezTo>
                  <a:cubicBezTo>
                    <a:pt x="314" y="60"/>
                    <a:pt x="326" y="57"/>
                    <a:pt x="339" y="55"/>
                  </a:cubicBezTo>
                  <a:cubicBezTo>
                    <a:pt x="359" y="52"/>
                    <a:pt x="379" y="50"/>
                    <a:pt x="400" y="51"/>
                  </a:cubicBezTo>
                  <a:cubicBezTo>
                    <a:pt x="403" y="51"/>
                    <a:pt x="406" y="51"/>
                    <a:pt x="409" y="51"/>
                  </a:cubicBezTo>
                  <a:cubicBezTo>
                    <a:pt x="423" y="52"/>
                    <a:pt x="437" y="54"/>
                    <a:pt x="450" y="57"/>
                  </a:cubicBezTo>
                  <a:cubicBezTo>
                    <a:pt x="452" y="58"/>
                    <a:pt x="455" y="58"/>
                    <a:pt x="457" y="59"/>
                  </a:cubicBezTo>
                  <a:cubicBezTo>
                    <a:pt x="457" y="59"/>
                    <a:pt x="457" y="59"/>
                    <a:pt x="458" y="59"/>
                  </a:cubicBezTo>
                  <a:cubicBezTo>
                    <a:pt x="492" y="68"/>
                    <a:pt x="523" y="87"/>
                    <a:pt x="546" y="113"/>
                  </a:cubicBezTo>
                  <a:cubicBezTo>
                    <a:pt x="548" y="114"/>
                    <a:pt x="549" y="116"/>
                    <a:pt x="550" y="118"/>
                  </a:cubicBezTo>
                  <a:cubicBezTo>
                    <a:pt x="551" y="118"/>
                    <a:pt x="551" y="119"/>
                    <a:pt x="552" y="120"/>
                  </a:cubicBezTo>
                  <a:cubicBezTo>
                    <a:pt x="558" y="127"/>
                    <a:pt x="563" y="135"/>
                    <a:pt x="568" y="143"/>
                  </a:cubicBezTo>
                  <a:cubicBezTo>
                    <a:pt x="571" y="150"/>
                    <a:pt x="571" y="150"/>
                    <a:pt x="571" y="150"/>
                  </a:cubicBezTo>
                  <a:cubicBezTo>
                    <a:pt x="572" y="150"/>
                    <a:pt x="574" y="155"/>
                    <a:pt x="574" y="156"/>
                  </a:cubicBezTo>
                  <a:cubicBezTo>
                    <a:pt x="575" y="157"/>
                    <a:pt x="576" y="160"/>
                    <a:pt x="576" y="162"/>
                  </a:cubicBezTo>
                  <a:cubicBezTo>
                    <a:pt x="577" y="164"/>
                    <a:pt x="578" y="166"/>
                    <a:pt x="578" y="168"/>
                  </a:cubicBezTo>
                  <a:cubicBezTo>
                    <a:pt x="584" y="185"/>
                    <a:pt x="586" y="205"/>
                    <a:pt x="586" y="224"/>
                  </a:cubicBezTo>
                  <a:cubicBezTo>
                    <a:pt x="586" y="224"/>
                    <a:pt x="586" y="224"/>
                    <a:pt x="586" y="224"/>
                  </a:cubicBezTo>
                  <a:cubicBezTo>
                    <a:pt x="586" y="228"/>
                    <a:pt x="586" y="232"/>
                    <a:pt x="586" y="236"/>
                  </a:cubicBezTo>
                  <a:cubicBezTo>
                    <a:pt x="585" y="251"/>
                    <a:pt x="583" y="267"/>
                    <a:pt x="580" y="281"/>
                  </a:cubicBezTo>
                  <a:cubicBezTo>
                    <a:pt x="576" y="299"/>
                    <a:pt x="570" y="316"/>
                    <a:pt x="563" y="330"/>
                  </a:cubicBezTo>
                  <a:cubicBezTo>
                    <a:pt x="560" y="336"/>
                    <a:pt x="557" y="341"/>
                    <a:pt x="554" y="345"/>
                  </a:cubicBezTo>
                  <a:cubicBezTo>
                    <a:pt x="552" y="347"/>
                    <a:pt x="551" y="349"/>
                    <a:pt x="550" y="351"/>
                  </a:cubicBezTo>
                  <a:cubicBezTo>
                    <a:pt x="546" y="355"/>
                    <a:pt x="542" y="358"/>
                    <a:pt x="538" y="361"/>
                  </a:cubicBezTo>
                  <a:cubicBezTo>
                    <a:pt x="529" y="368"/>
                    <a:pt x="520" y="371"/>
                    <a:pt x="507" y="371"/>
                  </a:cubicBezTo>
                  <a:cubicBezTo>
                    <a:pt x="505" y="371"/>
                    <a:pt x="504" y="371"/>
                    <a:pt x="502" y="371"/>
                  </a:cubicBezTo>
                  <a:cubicBezTo>
                    <a:pt x="500" y="371"/>
                    <a:pt x="500" y="371"/>
                    <a:pt x="500" y="371"/>
                  </a:cubicBezTo>
                  <a:cubicBezTo>
                    <a:pt x="498" y="371"/>
                    <a:pt x="498" y="371"/>
                    <a:pt x="498" y="371"/>
                  </a:cubicBezTo>
                  <a:cubicBezTo>
                    <a:pt x="498" y="370"/>
                    <a:pt x="498" y="370"/>
                    <a:pt x="498" y="370"/>
                  </a:cubicBezTo>
                  <a:cubicBezTo>
                    <a:pt x="500" y="371"/>
                    <a:pt x="498" y="371"/>
                    <a:pt x="499" y="371"/>
                  </a:cubicBezTo>
                  <a:cubicBezTo>
                    <a:pt x="498" y="371"/>
                    <a:pt x="498" y="371"/>
                    <a:pt x="498" y="371"/>
                  </a:cubicBezTo>
                  <a:cubicBezTo>
                    <a:pt x="495" y="370"/>
                    <a:pt x="495" y="370"/>
                    <a:pt x="495" y="370"/>
                  </a:cubicBezTo>
                  <a:cubicBezTo>
                    <a:pt x="494" y="370"/>
                    <a:pt x="494" y="370"/>
                    <a:pt x="494" y="370"/>
                  </a:cubicBezTo>
                  <a:cubicBezTo>
                    <a:pt x="493" y="370"/>
                    <a:pt x="494" y="370"/>
                    <a:pt x="493" y="370"/>
                  </a:cubicBezTo>
                  <a:cubicBezTo>
                    <a:pt x="493" y="370"/>
                    <a:pt x="493" y="370"/>
                    <a:pt x="493" y="370"/>
                  </a:cubicBezTo>
                  <a:cubicBezTo>
                    <a:pt x="492" y="370"/>
                    <a:pt x="492" y="370"/>
                    <a:pt x="492" y="369"/>
                  </a:cubicBezTo>
                  <a:cubicBezTo>
                    <a:pt x="491" y="369"/>
                    <a:pt x="490" y="369"/>
                    <a:pt x="490" y="369"/>
                  </a:cubicBezTo>
                  <a:cubicBezTo>
                    <a:pt x="485" y="368"/>
                    <a:pt x="480" y="366"/>
                    <a:pt x="475" y="363"/>
                  </a:cubicBezTo>
                  <a:cubicBezTo>
                    <a:pt x="472" y="360"/>
                    <a:pt x="468" y="357"/>
                    <a:pt x="465" y="354"/>
                  </a:cubicBezTo>
                  <a:cubicBezTo>
                    <a:pt x="463" y="352"/>
                    <a:pt x="462" y="351"/>
                    <a:pt x="460" y="349"/>
                  </a:cubicBezTo>
                  <a:cubicBezTo>
                    <a:pt x="457" y="345"/>
                    <a:pt x="454" y="341"/>
                    <a:pt x="452" y="337"/>
                  </a:cubicBezTo>
                  <a:cubicBezTo>
                    <a:pt x="449" y="331"/>
                    <a:pt x="446" y="325"/>
                    <a:pt x="444" y="319"/>
                  </a:cubicBezTo>
                  <a:cubicBezTo>
                    <a:pt x="442" y="313"/>
                    <a:pt x="440" y="307"/>
                    <a:pt x="439" y="301"/>
                  </a:cubicBezTo>
                  <a:cubicBezTo>
                    <a:pt x="437" y="289"/>
                    <a:pt x="437" y="277"/>
                    <a:pt x="438" y="267"/>
                  </a:cubicBezTo>
                  <a:cubicBezTo>
                    <a:pt x="440" y="259"/>
                    <a:pt x="442" y="252"/>
                    <a:pt x="446" y="247"/>
                  </a:cubicBezTo>
                  <a:cubicBezTo>
                    <a:pt x="446" y="245"/>
                    <a:pt x="447" y="244"/>
                    <a:pt x="448" y="243"/>
                  </a:cubicBezTo>
                  <a:cubicBezTo>
                    <a:pt x="449" y="242"/>
                    <a:pt x="449" y="242"/>
                    <a:pt x="449" y="241"/>
                  </a:cubicBezTo>
                  <a:cubicBezTo>
                    <a:pt x="454" y="236"/>
                    <a:pt x="460" y="232"/>
                    <a:pt x="467" y="230"/>
                  </a:cubicBezTo>
                  <a:cubicBezTo>
                    <a:pt x="474" y="228"/>
                    <a:pt x="482" y="228"/>
                    <a:pt x="489" y="228"/>
                  </a:cubicBezTo>
                  <a:cubicBezTo>
                    <a:pt x="496" y="229"/>
                    <a:pt x="502" y="230"/>
                    <a:pt x="507" y="231"/>
                  </a:cubicBezTo>
                  <a:cubicBezTo>
                    <a:pt x="512" y="232"/>
                    <a:pt x="516" y="233"/>
                    <a:pt x="518" y="234"/>
                  </a:cubicBezTo>
                  <a:cubicBezTo>
                    <a:pt x="521" y="235"/>
                    <a:pt x="522" y="235"/>
                    <a:pt x="522" y="235"/>
                  </a:cubicBezTo>
                  <a:cubicBezTo>
                    <a:pt x="526" y="228"/>
                    <a:pt x="526" y="228"/>
                    <a:pt x="526" y="228"/>
                  </a:cubicBezTo>
                  <a:cubicBezTo>
                    <a:pt x="526" y="228"/>
                    <a:pt x="525" y="227"/>
                    <a:pt x="523" y="226"/>
                  </a:cubicBezTo>
                  <a:cubicBezTo>
                    <a:pt x="521" y="224"/>
                    <a:pt x="517" y="221"/>
                    <a:pt x="513" y="218"/>
                  </a:cubicBezTo>
                  <a:cubicBezTo>
                    <a:pt x="508" y="215"/>
                    <a:pt x="502" y="211"/>
                    <a:pt x="494" y="208"/>
                  </a:cubicBezTo>
                  <a:cubicBezTo>
                    <a:pt x="487" y="205"/>
                    <a:pt x="478" y="202"/>
                    <a:pt x="466" y="201"/>
                  </a:cubicBezTo>
                  <a:cubicBezTo>
                    <a:pt x="466" y="201"/>
                    <a:pt x="465" y="201"/>
                    <a:pt x="464" y="201"/>
                  </a:cubicBezTo>
                  <a:cubicBezTo>
                    <a:pt x="462" y="201"/>
                    <a:pt x="460" y="201"/>
                    <a:pt x="457" y="201"/>
                  </a:cubicBezTo>
                  <a:cubicBezTo>
                    <a:pt x="447" y="202"/>
                    <a:pt x="434" y="205"/>
                    <a:pt x="423" y="213"/>
                  </a:cubicBezTo>
                  <a:cubicBezTo>
                    <a:pt x="423" y="214"/>
                    <a:pt x="422" y="214"/>
                    <a:pt x="422" y="214"/>
                  </a:cubicBezTo>
                  <a:cubicBezTo>
                    <a:pt x="420" y="216"/>
                    <a:pt x="418" y="217"/>
                    <a:pt x="417" y="219"/>
                  </a:cubicBezTo>
                  <a:cubicBezTo>
                    <a:pt x="413" y="222"/>
                    <a:pt x="409" y="226"/>
                    <a:pt x="406" y="230"/>
                  </a:cubicBezTo>
                  <a:cubicBezTo>
                    <a:pt x="401" y="237"/>
                    <a:pt x="396" y="245"/>
                    <a:pt x="393" y="252"/>
                  </a:cubicBezTo>
                  <a:cubicBezTo>
                    <a:pt x="390" y="259"/>
                    <a:pt x="388" y="265"/>
                    <a:pt x="387" y="271"/>
                  </a:cubicBezTo>
                  <a:cubicBezTo>
                    <a:pt x="386" y="275"/>
                    <a:pt x="385" y="279"/>
                    <a:pt x="384" y="283"/>
                  </a:cubicBezTo>
                  <a:cubicBezTo>
                    <a:pt x="383" y="290"/>
                    <a:pt x="382" y="297"/>
                    <a:pt x="382" y="305"/>
                  </a:cubicBezTo>
                  <a:cubicBezTo>
                    <a:pt x="382" y="312"/>
                    <a:pt x="382" y="319"/>
                    <a:pt x="383" y="327"/>
                  </a:cubicBezTo>
                  <a:cubicBezTo>
                    <a:pt x="384" y="330"/>
                    <a:pt x="384" y="334"/>
                    <a:pt x="385" y="337"/>
                  </a:cubicBezTo>
                  <a:cubicBezTo>
                    <a:pt x="386" y="346"/>
                    <a:pt x="389" y="354"/>
                    <a:pt x="392" y="363"/>
                  </a:cubicBezTo>
                  <a:cubicBezTo>
                    <a:pt x="395" y="373"/>
                    <a:pt x="400" y="383"/>
                    <a:pt x="406" y="392"/>
                  </a:cubicBezTo>
                  <a:cubicBezTo>
                    <a:pt x="408" y="394"/>
                    <a:pt x="409" y="396"/>
                    <a:pt x="410" y="398"/>
                  </a:cubicBezTo>
                  <a:cubicBezTo>
                    <a:pt x="412" y="400"/>
                    <a:pt x="413" y="402"/>
                    <a:pt x="414" y="403"/>
                  </a:cubicBezTo>
                  <a:cubicBezTo>
                    <a:pt x="419" y="409"/>
                    <a:pt x="424" y="415"/>
                    <a:pt x="430" y="420"/>
                  </a:cubicBezTo>
                  <a:cubicBezTo>
                    <a:pt x="440" y="428"/>
                    <a:pt x="451" y="435"/>
                    <a:pt x="464" y="441"/>
                  </a:cubicBezTo>
                  <a:cubicBezTo>
                    <a:pt x="469" y="443"/>
                    <a:pt x="480" y="446"/>
                    <a:pt x="483" y="446"/>
                  </a:cubicBezTo>
                  <a:cubicBezTo>
                    <a:pt x="483" y="447"/>
                    <a:pt x="483" y="447"/>
                    <a:pt x="483" y="447"/>
                  </a:cubicBezTo>
                  <a:cubicBezTo>
                    <a:pt x="484" y="447"/>
                    <a:pt x="482" y="446"/>
                    <a:pt x="485" y="447"/>
                  </a:cubicBezTo>
                  <a:cubicBezTo>
                    <a:pt x="486" y="447"/>
                    <a:pt x="486" y="447"/>
                    <a:pt x="486" y="447"/>
                  </a:cubicBezTo>
                  <a:cubicBezTo>
                    <a:pt x="488" y="448"/>
                    <a:pt x="488" y="448"/>
                    <a:pt x="488" y="448"/>
                  </a:cubicBezTo>
                  <a:cubicBezTo>
                    <a:pt x="493" y="448"/>
                    <a:pt x="493" y="448"/>
                    <a:pt x="493" y="448"/>
                  </a:cubicBezTo>
                  <a:cubicBezTo>
                    <a:pt x="494" y="449"/>
                    <a:pt x="496" y="449"/>
                    <a:pt x="497" y="449"/>
                  </a:cubicBezTo>
                  <a:cubicBezTo>
                    <a:pt x="499" y="449"/>
                    <a:pt x="501" y="449"/>
                    <a:pt x="502" y="450"/>
                  </a:cubicBezTo>
                  <a:cubicBezTo>
                    <a:pt x="504" y="450"/>
                    <a:pt x="506" y="450"/>
                    <a:pt x="507" y="450"/>
                  </a:cubicBezTo>
                  <a:cubicBezTo>
                    <a:pt x="508" y="450"/>
                    <a:pt x="509" y="450"/>
                    <a:pt x="510" y="450"/>
                  </a:cubicBezTo>
                  <a:cubicBezTo>
                    <a:pt x="513" y="450"/>
                    <a:pt x="516" y="450"/>
                    <a:pt x="519" y="450"/>
                  </a:cubicBezTo>
                  <a:cubicBezTo>
                    <a:pt x="527" y="450"/>
                    <a:pt x="535" y="449"/>
                    <a:pt x="544" y="447"/>
                  </a:cubicBezTo>
                  <a:cubicBezTo>
                    <a:pt x="551" y="446"/>
                    <a:pt x="558" y="443"/>
                    <a:pt x="564" y="440"/>
                  </a:cubicBezTo>
                  <a:cubicBezTo>
                    <a:pt x="571" y="438"/>
                    <a:pt x="578" y="434"/>
                    <a:pt x="584" y="430"/>
                  </a:cubicBezTo>
                  <a:cubicBezTo>
                    <a:pt x="590" y="426"/>
                    <a:pt x="596" y="422"/>
                    <a:pt x="601" y="417"/>
                  </a:cubicBezTo>
                  <a:cubicBezTo>
                    <a:pt x="604" y="414"/>
                    <a:pt x="606" y="412"/>
                    <a:pt x="609" y="409"/>
                  </a:cubicBezTo>
                  <a:cubicBezTo>
                    <a:pt x="610" y="408"/>
                    <a:pt x="612" y="406"/>
                    <a:pt x="613" y="404"/>
                  </a:cubicBezTo>
                  <a:cubicBezTo>
                    <a:pt x="614" y="403"/>
                    <a:pt x="615" y="402"/>
                    <a:pt x="616" y="401"/>
                  </a:cubicBezTo>
                  <a:cubicBezTo>
                    <a:pt x="625" y="390"/>
                    <a:pt x="632" y="379"/>
                    <a:pt x="637" y="367"/>
                  </a:cubicBezTo>
                  <a:cubicBezTo>
                    <a:pt x="646" y="350"/>
                    <a:pt x="651" y="333"/>
                    <a:pt x="655" y="315"/>
                  </a:cubicBezTo>
                  <a:cubicBezTo>
                    <a:pt x="656" y="310"/>
                    <a:pt x="657" y="304"/>
                    <a:pt x="658" y="298"/>
                  </a:cubicBezTo>
                  <a:cubicBezTo>
                    <a:pt x="658" y="297"/>
                    <a:pt x="658" y="295"/>
                    <a:pt x="658" y="294"/>
                  </a:cubicBezTo>
                  <a:cubicBezTo>
                    <a:pt x="661" y="269"/>
                    <a:pt x="661" y="245"/>
                    <a:pt x="659" y="220"/>
                  </a:cubicBezTo>
                  <a:cubicBezTo>
                    <a:pt x="657" y="203"/>
                    <a:pt x="654" y="186"/>
                    <a:pt x="649" y="170"/>
                  </a:cubicBezTo>
                  <a:cubicBezTo>
                    <a:pt x="649" y="167"/>
                    <a:pt x="648" y="165"/>
                    <a:pt x="647" y="163"/>
                  </a:cubicBezTo>
                  <a:cubicBezTo>
                    <a:pt x="646" y="157"/>
                    <a:pt x="644" y="151"/>
                    <a:pt x="641" y="146"/>
                  </a:cubicBezTo>
                  <a:cubicBezTo>
                    <a:pt x="640" y="143"/>
                    <a:pt x="639" y="140"/>
                    <a:pt x="638" y="137"/>
                  </a:cubicBezTo>
                  <a:cubicBezTo>
                    <a:pt x="638" y="137"/>
                    <a:pt x="638" y="136"/>
                    <a:pt x="638" y="136"/>
                  </a:cubicBezTo>
                  <a:cubicBezTo>
                    <a:pt x="636" y="133"/>
                    <a:pt x="635" y="130"/>
                    <a:pt x="633" y="127"/>
                  </a:cubicBezTo>
                  <a:cubicBezTo>
                    <a:pt x="631" y="123"/>
                    <a:pt x="631" y="122"/>
                    <a:pt x="628" y="118"/>
                  </a:cubicBezTo>
                  <a:cubicBezTo>
                    <a:pt x="628" y="117"/>
                    <a:pt x="628" y="117"/>
                    <a:pt x="628" y="117"/>
                  </a:cubicBezTo>
                  <a:cubicBezTo>
                    <a:pt x="623" y="110"/>
                    <a:pt x="623" y="110"/>
                    <a:pt x="623" y="110"/>
                  </a:cubicBezTo>
                  <a:cubicBezTo>
                    <a:pt x="616" y="99"/>
                    <a:pt x="608" y="89"/>
                    <a:pt x="60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8" name="Freeform 22"/>
            <p:cNvSpPr/>
            <p:nvPr>
              <p:custDataLst>
                <p:tags r:id="rId19"/>
              </p:custDataLst>
            </p:nvPr>
          </p:nvSpPr>
          <p:spPr bwMode="auto">
            <a:xfrm>
              <a:off x="8848726" y="257175"/>
              <a:ext cx="1600200" cy="3027363"/>
            </a:xfrm>
            <a:custGeom>
              <a:avLst/>
              <a:gdLst>
                <a:gd name="T0" fmla="*/ 270 w 426"/>
                <a:gd name="T1" fmla="*/ 639 h 806"/>
                <a:gd name="T2" fmla="*/ 370 w 426"/>
                <a:gd name="T3" fmla="*/ 484 h 806"/>
                <a:gd name="T4" fmla="*/ 413 w 426"/>
                <a:gd name="T5" fmla="*/ 367 h 806"/>
                <a:gd name="T6" fmla="*/ 426 w 426"/>
                <a:gd name="T7" fmla="*/ 257 h 806"/>
                <a:gd name="T8" fmla="*/ 419 w 426"/>
                <a:gd name="T9" fmla="*/ 198 h 806"/>
                <a:gd name="T10" fmla="*/ 397 w 426"/>
                <a:gd name="T11" fmla="*/ 133 h 806"/>
                <a:gd name="T12" fmla="*/ 327 w 426"/>
                <a:gd name="T13" fmla="*/ 49 h 806"/>
                <a:gd name="T14" fmla="*/ 307 w 426"/>
                <a:gd name="T15" fmla="*/ 34 h 806"/>
                <a:gd name="T16" fmla="*/ 296 w 426"/>
                <a:gd name="T17" fmla="*/ 27 h 806"/>
                <a:gd name="T18" fmla="*/ 285 w 426"/>
                <a:gd name="T19" fmla="*/ 21 h 806"/>
                <a:gd name="T20" fmla="*/ 187 w 426"/>
                <a:gd name="T21" fmla="*/ 1 h 806"/>
                <a:gd name="T22" fmla="*/ 94 w 426"/>
                <a:gd name="T23" fmla="*/ 26 h 806"/>
                <a:gd name="T24" fmla="*/ 28 w 426"/>
                <a:gd name="T25" fmla="*/ 85 h 806"/>
                <a:gd name="T26" fmla="*/ 2 w 426"/>
                <a:gd name="T27" fmla="*/ 151 h 806"/>
                <a:gd name="T28" fmla="*/ 3 w 426"/>
                <a:gd name="T29" fmla="*/ 213 h 806"/>
                <a:gd name="T30" fmla="*/ 4 w 426"/>
                <a:gd name="T31" fmla="*/ 219 h 806"/>
                <a:gd name="T32" fmla="*/ 9 w 426"/>
                <a:gd name="T33" fmla="*/ 236 h 806"/>
                <a:gd name="T34" fmla="*/ 58 w 426"/>
                <a:gd name="T35" fmla="*/ 307 h 806"/>
                <a:gd name="T36" fmla="*/ 138 w 426"/>
                <a:gd name="T37" fmla="*/ 336 h 806"/>
                <a:gd name="T38" fmla="*/ 182 w 426"/>
                <a:gd name="T39" fmla="*/ 330 h 806"/>
                <a:gd name="T40" fmla="*/ 254 w 426"/>
                <a:gd name="T41" fmla="*/ 270 h 806"/>
                <a:gd name="T42" fmla="*/ 266 w 426"/>
                <a:gd name="T43" fmla="*/ 230 h 806"/>
                <a:gd name="T44" fmla="*/ 267 w 426"/>
                <a:gd name="T45" fmla="*/ 201 h 806"/>
                <a:gd name="T46" fmla="*/ 258 w 426"/>
                <a:gd name="T47" fmla="*/ 196 h 806"/>
                <a:gd name="T48" fmla="*/ 252 w 426"/>
                <a:gd name="T49" fmla="*/ 216 h 806"/>
                <a:gd name="T50" fmla="*/ 230 w 426"/>
                <a:gd name="T51" fmla="*/ 254 h 806"/>
                <a:gd name="T52" fmla="*/ 169 w 426"/>
                <a:gd name="T53" fmla="*/ 284 h 806"/>
                <a:gd name="T54" fmla="*/ 112 w 426"/>
                <a:gd name="T55" fmla="*/ 269 h 806"/>
                <a:gd name="T56" fmla="*/ 81 w 426"/>
                <a:gd name="T57" fmla="*/ 224 h 806"/>
                <a:gd name="T58" fmla="*/ 79 w 426"/>
                <a:gd name="T59" fmla="*/ 214 h 806"/>
                <a:gd name="T60" fmla="*/ 77 w 426"/>
                <a:gd name="T61" fmla="*/ 201 h 806"/>
                <a:gd name="T62" fmla="*/ 76 w 426"/>
                <a:gd name="T63" fmla="*/ 193 h 806"/>
                <a:gd name="T64" fmla="*/ 77 w 426"/>
                <a:gd name="T65" fmla="*/ 181 h 806"/>
                <a:gd name="T66" fmla="*/ 134 w 426"/>
                <a:gd name="T67" fmla="*/ 99 h 806"/>
                <a:gd name="T68" fmla="*/ 232 w 426"/>
                <a:gd name="T69" fmla="*/ 82 h 806"/>
                <a:gd name="T70" fmla="*/ 259 w 426"/>
                <a:gd name="T71" fmla="*/ 90 h 806"/>
                <a:gd name="T72" fmla="*/ 269 w 426"/>
                <a:gd name="T73" fmla="*/ 95 h 806"/>
                <a:gd name="T74" fmla="*/ 279 w 426"/>
                <a:gd name="T75" fmla="*/ 101 h 806"/>
                <a:gd name="T76" fmla="*/ 322 w 426"/>
                <a:gd name="T77" fmla="*/ 137 h 806"/>
                <a:gd name="T78" fmla="*/ 367 w 426"/>
                <a:gd name="T79" fmla="*/ 249 h 806"/>
                <a:gd name="T80" fmla="*/ 349 w 426"/>
                <a:gd name="T81" fmla="*/ 409 h 806"/>
                <a:gd name="T82" fmla="*/ 336 w 426"/>
                <a:gd name="T83" fmla="*/ 450 h 806"/>
                <a:gd name="T84" fmla="*/ 231 w 426"/>
                <a:gd name="T85" fmla="*/ 638 h 806"/>
                <a:gd name="T86" fmla="*/ 159 w 426"/>
                <a:gd name="T87" fmla="*/ 717 h 806"/>
                <a:gd name="T88" fmla="*/ 113 w 426"/>
                <a:gd name="T89" fmla="*/ 754 h 806"/>
                <a:gd name="T90" fmla="*/ 21 w 426"/>
                <a:gd name="T91" fmla="*/ 798 h 806"/>
                <a:gd name="T92" fmla="*/ 91 w 426"/>
                <a:gd name="T93" fmla="*/ 785 h 806"/>
                <a:gd name="T94" fmla="*/ 175 w 426"/>
                <a:gd name="T95" fmla="*/ 73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805">
                  <a:moveTo>
                    <a:pt x="175" y="733"/>
                  </a:moveTo>
                  <a:cubicBezTo>
                    <a:pt x="177" y="731"/>
                    <a:pt x="179" y="729"/>
                    <a:pt x="181" y="728"/>
                  </a:cubicBezTo>
                  <a:cubicBezTo>
                    <a:pt x="201" y="712"/>
                    <a:pt x="221" y="693"/>
                    <a:pt x="241" y="671"/>
                  </a:cubicBezTo>
                  <a:cubicBezTo>
                    <a:pt x="251" y="661"/>
                    <a:pt x="260" y="651"/>
                    <a:pt x="270" y="639"/>
                  </a:cubicBezTo>
                  <a:cubicBezTo>
                    <a:pt x="285" y="621"/>
                    <a:pt x="300" y="601"/>
                    <a:pt x="315" y="580"/>
                  </a:cubicBezTo>
                  <a:cubicBezTo>
                    <a:pt x="316" y="578"/>
                    <a:pt x="317" y="576"/>
                    <a:pt x="319" y="574"/>
                  </a:cubicBezTo>
                  <a:cubicBezTo>
                    <a:pt x="319" y="574"/>
                    <a:pt x="319" y="573"/>
                    <a:pt x="320" y="573"/>
                  </a:cubicBezTo>
                  <a:cubicBezTo>
                    <a:pt x="338" y="545"/>
                    <a:pt x="355" y="516"/>
                    <a:pt x="370" y="484"/>
                  </a:cubicBezTo>
                  <a:cubicBezTo>
                    <a:pt x="371" y="482"/>
                    <a:pt x="372" y="480"/>
                    <a:pt x="373" y="478"/>
                  </a:cubicBezTo>
                  <a:cubicBezTo>
                    <a:pt x="378" y="468"/>
                    <a:pt x="382" y="458"/>
                    <a:pt x="387" y="447"/>
                  </a:cubicBezTo>
                  <a:cubicBezTo>
                    <a:pt x="396" y="424"/>
                    <a:pt x="405" y="400"/>
                    <a:pt x="411" y="374"/>
                  </a:cubicBezTo>
                  <a:cubicBezTo>
                    <a:pt x="412" y="372"/>
                    <a:pt x="413" y="369"/>
                    <a:pt x="413" y="367"/>
                  </a:cubicBezTo>
                  <a:cubicBezTo>
                    <a:pt x="415" y="362"/>
                    <a:pt x="416" y="357"/>
                    <a:pt x="417" y="351"/>
                  </a:cubicBezTo>
                  <a:cubicBezTo>
                    <a:pt x="418" y="348"/>
                    <a:pt x="418" y="344"/>
                    <a:pt x="419" y="340"/>
                  </a:cubicBezTo>
                  <a:cubicBezTo>
                    <a:pt x="422" y="326"/>
                    <a:pt x="424" y="312"/>
                    <a:pt x="425" y="298"/>
                  </a:cubicBezTo>
                  <a:cubicBezTo>
                    <a:pt x="426" y="284"/>
                    <a:pt x="426" y="271"/>
                    <a:pt x="426" y="257"/>
                  </a:cubicBezTo>
                  <a:cubicBezTo>
                    <a:pt x="426" y="250"/>
                    <a:pt x="426" y="244"/>
                    <a:pt x="425" y="237"/>
                  </a:cubicBezTo>
                  <a:cubicBezTo>
                    <a:pt x="425" y="234"/>
                    <a:pt x="425" y="230"/>
                    <a:pt x="424" y="227"/>
                  </a:cubicBezTo>
                  <a:cubicBezTo>
                    <a:pt x="424" y="223"/>
                    <a:pt x="423" y="219"/>
                    <a:pt x="423" y="215"/>
                  </a:cubicBezTo>
                  <a:cubicBezTo>
                    <a:pt x="422" y="209"/>
                    <a:pt x="421" y="204"/>
                    <a:pt x="419" y="198"/>
                  </a:cubicBezTo>
                  <a:cubicBezTo>
                    <a:pt x="419" y="195"/>
                    <a:pt x="418" y="193"/>
                    <a:pt x="418" y="191"/>
                  </a:cubicBezTo>
                  <a:cubicBezTo>
                    <a:pt x="416" y="185"/>
                    <a:pt x="415" y="179"/>
                    <a:pt x="413" y="174"/>
                  </a:cubicBezTo>
                  <a:cubicBezTo>
                    <a:pt x="411" y="167"/>
                    <a:pt x="408" y="160"/>
                    <a:pt x="406" y="153"/>
                  </a:cubicBezTo>
                  <a:cubicBezTo>
                    <a:pt x="403" y="146"/>
                    <a:pt x="400" y="140"/>
                    <a:pt x="397" y="133"/>
                  </a:cubicBezTo>
                  <a:cubicBezTo>
                    <a:pt x="390" y="119"/>
                    <a:pt x="381" y="106"/>
                    <a:pt x="372" y="94"/>
                  </a:cubicBezTo>
                  <a:cubicBezTo>
                    <a:pt x="371" y="92"/>
                    <a:pt x="369" y="91"/>
                    <a:pt x="368" y="89"/>
                  </a:cubicBezTo>
                  <a:cubicBezTo>
                    <a:pt x="360" y="80"/>
                    <a:pt x="352" y="71"/>
                    <a:pt x="344" y="63"/>
                  </a:cubicBezTo>
                  <a:cubicBezTo>
                    <a:pt x="338" y="58"/>
                    <a:pt x="333" y="53"/>
                    <a:pt x="327" y="49"/>
                  </a:cubicBezTo>
                  <a:cubicBezTo>
                    <a:pt x="324" y="47"/>
                    <a:pt x="322" y="44"/>
                    <a:pt x="319" y="42"/>
                  </a:cubicBezTo>
                  <a:cubicBezTo>
                    <a:pt x="310" y="36"/>
                    <a:pt x="310" y="36"/>
                    <a:pt x="310" y="36"/>
                  </a:cubicBezTo>
                  <a:cubicBezTo>
                    <a:pt x="308" y="34"/>
                    <a:pt x="308" y="34"/>
                    <a:pt x="308" y="34"/>
                  </a:cubicBezTo>
                  <a:cubicBezTo>
                    <a:pt x="307" y="34"/>
                    <a:pt x="307" y="34"/>
                    <a:pt x="307" y="34"/>
                  </a:cubicBezTo>
                  <a:cubicBezTo>
                    <a:pt x="306" y="33"/>
                    <a:pt x="306" y="33"/>
                    <a:pt x="306" y="33"/>
                  </a:cubicBezTo>
                  <a:cubicBezTo>
                    <a:pt x="305" y="33"/>
                    <a:pt x="307" y="34"/>
                    <a:pt x="304" y="32"/>
                  </a:cubicBezTo>
                  <a:cubicBezTo>
                    <a:pt x="300" y="30"/>
                    <a:pt x="300" y="30"/>
                    <a:pt x="300" y="30"/>
                  </a:cubicBezTo>
                  <a:cubicBezTo>
                    <a:pt x="296" y="27"/>
                    <a:pt x="296" y="27"/>
                    <a:pt x="296" y="27"/>
                  </a:cubicBezTo>
                  <a:cubicBezTo>
                    <a:pt x="295" y="27"/>
                    <a:pt x="295" y="27"/>
                    <a:pt x="294" y="26"/>
                  </a:cubicBezTo>
                  <a:cubicBezTo>
                    <a:pt x="291" y="25"/>
                    <a:pt x="291" y="25"/>
                    <a:pt x="291" y="25"/>
                  </a:cubicBezTo>
                  <a:cubicBezTo>
                    <a:pt x="291" y="24"/>
                    <a:pt x="291" y="24"/>
                    <a:pt x="291" y="24"/>
                  </a:cubicBezTo>
                  <a:cubicBezTo>
                    <a:pt x="289" y="23"/>
                    <a:pt x="287" y="22"/>
                    <a:pt x="285" y="21"/>
                  </a:cubicBezTo>
                  <a:cubicBezTo>
                    <a:pt x="283" y="20"/>
                    <a:pt x="282" y="20"/>
                    <a:pt x="280" y="19"/>
                  </a:cubicBezTo>
                  <a:cubicBezTo>
                    <a:pt x="269" y="14"/>
                    <a:pt x="269" y="14"/>
                    <a:pt x="269" y="14"/>
                  </a:cubicBezTo>
                  <a:cubicBezTo>
                    <a:pt x="246" y="5"/>
                    <a:pt x="221" y="1"/>
                    <a:pt x="196" y="0"/>
                  </a:cubicBezTo>
                  <a:cubicBezTo>
                    <a:pt x="193" y="0"/>
                    <a:pt x="190" y="0"/>
                    <a:pt x="187" y="1"/>
                  </a:cubicBezTo>
                  <a:cubicBezTo>
                    <a:pt x="185" y="1"/>
                    <a:pt x="182" y="1"/>
                    <a:pt x="180" y="1"/>
                  </a:cubicBezTo>
                  <a:cubicBezTo>
                    <a:pt x="173" y="1"/>
                    <a:pt x="167" y="2"/>
                    <a:pt x="161" y="3"/>
                  </a:cubicBezTo>
                  <a:cubicBezTo>
                    <a:pt x="157" y="4"/>
                    <a:pt x="153" y="4"/>
                    <a:pt x="149" y="5"/>
                  </a:cubicBezTo>
                  <a:cubicBezTo>
                    <a:pt x="130" y="9"/>
                    <a:pt x="111" y="16"/>
                    <a:pt x="94" y="26"/>
                  </a:cubicBezTo>
                  <a:cubicBezTo>
                    <a:pt x="89" y="28"/>
                    <a:pt x="84" y="31"/>
                    <a:pt x="79" y="35"/>
                  </a:cubicBezTo>
                  <a:cubicBezTo>
                    <a:pt x="77" y="36"/>
                    <a:pt x="75" y="37"/>
                    <a:pt x="74" y="38"/>
                  </a:cubicBezTo>
                  <a:cubicBezTo>
                    <a:pt x="68" y="42"/>
                    <a:pt x="63" y="47"/>
                    <a:pt x="58" y="51"/>
                  </a:cubicBezTo>
                  <a:cubicBezTo>
                    <a:pt x="46" y="61"/>
                    <a:pt x="36" y="73"/>
                    <a:pt x="28" y="85"/>
                  </a:cubicBezTo>
                  <a:cubicBezTo>
                    <a:pt x="21" y="95"/>
                    <a:pt x="16" y="106"/>
                    <a:pt x="11" y="118"/>
                  </a:cubicBezTo>
                  <a:cubicBezTo>
                    <a:pt x="10" y="120"/>
                    <a:pt x="10" y="122"/>
                    <a:pt x="9" y="124"/>
                  </a:cubicBezTo>
                  <a:cubicBezTo>
                    <a:pt x="9" y="125"/>
                    <a:pt x="9" y="125"/>
                    <a:pt x="9" y="125"/>
                  </a:cubicBezTo>
                  <a:cubicBezTo>
                    <a:pt x="6" y="134"/>
                    <a:pt x="4" y="143"/>
                    <a:pt x="2" y="151"/>
                  </a:cubicBezTo>
                  <a:cubicBezTo>
                    <a:pt x="2" y="155"/>
                    <a:pt x="1" y="158"/>
                    <a:pt x="1" y="162"/>
                  </a:cubicBezTo>
                  <a:cubicBezTo>
                    <a:pt x="1" y="164"/>
                    <a:pt x="0" y="166"/>
                    <a:pt x="0" y="167"/>
                  </a:cubicBezTo>
                  <a:cubicBezTo>
                    <a:pt x="0" y="181"/>
                    <a:pt x="0" y="195"/>
                    <a:pt x="2" y="208"/>
                  </a:cubicBezTo>
                  <a:cubicBezTo>
                    <a:pt x="3" y="213"/>
                    <a:pt x="3" y="213"/>
                    <a:pt x="3" y="213"/>
                  </a:cubicBezTo>
                  <a:cubicBezTo>
                    <a:pt x="3" y="214"/>
                    <a:pt x="3" y="214"/>
                    <a:pt x="3" y="214"/>
                  </a:cubicBezTo>
                  <a:cubicBezTo>
                    <a:pt x="3" y="213"/>
                    <a:pt x="4" y="216"/>
                    <a:pt x="4" y="216"/>
                  </a:cubicBezTo>
                  <a:cubicBezTo>
                    <a:pt x="4" y="217"/>
                    <a:pt x="4" y="217"/>
                    <a:pt x="4" y="217"/>
                  </a:cubicBezTo>
                  <a:cubicBezTo>
                    <a:pt x="4" y="219"/>
                    <a:pt x="4" y="219"/>
                    <a:pt x="4" y="219"/>
                  </a:cubicBezTo>
                  <a:cubicBezTo>
                    <a:pt x="5" y="221"/>
                    <a:pt x="6" y="224"/>
                    <a:pt x="6" y="226"/>
                  </a:cubicBezTo>
                  <a:cubicBezTo>
                    <a:pt x="7" y="228"/>
                    <a:pt x="7" y="228"/>
                    <a:pt x="7" y="228"/>
                  </a:cubicBezTo>
                  <a:cubicBezTo>
                    <a:pt x="7" y="229"/>
                    <a:pt x="7" y="230"/>
                    <a:pt x="8" y="231"/>
                  </a:cubicBezTo>
                  <a:cubicBezTo>
                    <a:pt x="9" y="236"/>
                    <a:pt x="9" y="236"/>
                    <a:pt x="9" y="236"/>
                  </a:cubicBezTo>
                  <a:cubicBezTo>
                    <a:pt x="10" y="239"/>
                    <a:pt x="12" y="243"/>
                    <a:pt x="13" y="246"/>
                  </a:cubicBezTo>
                  <a:cubicBezTo>
                    <a:pt x="17" y="256"/>
                    <a:pt x="23" y="266"/>
                    <a:pt x="29" y="276"/>
                  </a:cubicBezTo>
                  <a:cubicBezTo>
                    <a:pt x="30" y="278"/>
                    <a:pt x="31" y="279"/>
                    <a:pt x="33" y="281"/>
                  </a:cubicBezTo>
                  <a:cubicBezTo>
                    <a:pt x="40" y="291"/>
                    <a:pt x="49" y="300"/>
                    <a:pt x="58" y="307"/>
                  </a:cubicBezTo>
                  <a:cubicBezTo>
                    <a:pt x="78" y="323"/>
                    <a:pt x="100" y="331"/>
                    <a:pt x="121" y="335"/>
                  </a:cubicBezTo>
                  <a:cubicBezTo>
                    <a:pt x="122" y="335"/>
                    <a:pt x="122" y="335"/>
                    <a:pt x="122" y="335"/>
                  </a:cubicBezTo>
                  <a:cubicBezTo>
                    <a:pt x="125" y="335"/>
                    <a:pt x="127" y="335"/>
                    <a:pt x="130" y="336"/>
                  </a:cubicBezTo>
                  <a:cubicBezTo>
                    <a:pt x="132" y="336"/>
                    <a:pt x="135" y="336"/>
                    <a:pt x="138" y="336"/>
                  </a:cubicBezTo>
                  <a:cubicBezTo>
                    <a:pt x="141" y="336"/>
                    <a:pt x="143" y="336"/>
                    <a:pt x="146" y="336"/>
                  </a:cubicBezTo>
                  <a:cubicBezTo>
                    <a:pt x="148" y="336"/>
                    <a:pt x="151" y="336"/>
                    <a:pt x="154" y="336"/>
                  </a:cubicBezTo>
                  <a:cubicBezTo>
                    <a:pt x="159" y="335"/>
                    <a:pt x="164" y="334"/>
                    <a:pt x="168" y="334"/>
                  </a:cubicBezTo>
                  <a:cubicBezTo>
                    <a:pt x="173" y="332"/>
                    <a:pt x="178" y="331"/>
                    <a:pt x="182" y="330"/>
                  </a:cubicBezTo>
                  <a:cubicBezTo>
                    <a:pt x="191" y="327"/>
                    <a:pt x="198" y="324"/>
                    <a:pt x="205" y="320"/>
                  </a:cubicBezTo>
                  <a:cubicBezTo>
                    <a:pt x="207" y="319"/>
                    <a:pt x="209" y="318"/>
                    <a:pt x="211" y="317"/>
                  </a:cubicBezTo>
                  <a:cubicBezTo>
                    <a:pt x="217" y="313"/>
                    <a:pt x="223" y="309"/>
                    <a:pt x="228" y="304"/>
                  </a:cubicBezTo>
                  <a:cubicBezTo>
                    <a:pt x="239" y="294"/>
                    <a:pt x="248" y="282"/>
                    <a:pt x="254" y="270"/>
                  </a:cubicBezTo>
                  <a:cubicBezTo>
                    <a:pt x="255" y="268"/>
                    <a:pt x="256" y="265"/>
                    <a:pt x="258" y="262"/>
                  </a:cubicBezTo>
                  <a:cubicBezTo>
                    <a:pt x="259" y="259"/>
                    <a:pt x="260" y="257"/>
                    <a:pt x="261" y="254"/>
                  </a:cubicBezTo>
                  <a:cubicBezTo>
                    <a:pt x="263" y="249"/>
                    <a:pt x="263" y="244"/>
                    <a:pt x="265" y="239"/>
                  </a:cubicBezTo>
                  <a:cubicBezTo>
                    <a:pt x="265" y="236"/>
                    <a:pt x="266" y="233"/>
                    <a:pt x="266" y="230"/>
                  </a:cubicBezTo>
                  <a:cubicBezTo>
                    <a:pt x="266" y="228"/>
                    <a:pt x="266" y="227"/>
                    <a:pt x="267" y="226"/>
                  </a:cubicBezTo>
                  <a:cubicBezTo>
                    <a:pt x="267" y="225"/>
                    <a:pt x="267" y="223"/>
                    <a:pt x="267" y="221"/>
                  </a:cubicBezTo>
                  <a:cubicBezTo>
                    <a:pt x="267" y="219"/>
                    <a:pt x="267" y="217"/>
                    <a:pt x="267" y="216"/>
                  </a:cubicBezTo>
                  <a:cubicBezTo>
                    <a:pt x="267" y="209"/>
                    <a:pt x="267" y="205"/>
                    <a:pt x="267" y="201"/>
                  </a:cubicBezTo>
                  <a:cubicBezTo>
                    <a:pt x="267" y="201"/>
                    <a:pt x="267" y="200"/>
                    <a:pt x="267" y="199"/>
                  </a:cubicBezTo>
                  <a:cubicBezTo>
                    <a:pt x="266" y="197"/>
                    <a:pt x="266" y="197"/>
                    <a:pt x="266" y="197"/>
                  </a:cubicBezTo>
                  <a:cubicBezTo>
                    <a:pt x="261" y="196"/>
                    <a:pt x="261" y="196"/>
                    <a:pt x="261" y="196"/>
                  </a:cubicBezTo>
                  <a:cubicBezTo>
                    <a:pt x="258" y="196"/>
                    <a:pt x="258" y="196"/>
                    <a:pt x="258" y="196"/>
                  </a:cubicBezTo>
                  <a:cubicBezTo>
                    <a:pt x="258" y="196"/>
                    <a:pt x="258" y="197"/>
                    <a:pt x="257" y="199"/>
                  </a:cubicBezTo>
                  <a:cubicBezTo>
                    <a:pt x="257" y="200"/>
                    <a:pt x="257" y="200"/>
                    <a:pt x="257" y="201"/>
                  </a:cubicBezTo>
                  <a:cubicBezTo>
                    <a:pt x="256" y="203"/>
                    <a:pt x="255" y="208"/>
                    <a:pt x="253" y="213"/>
                  </a:cubicBezTo>
                  <a:cubicBezTo>
                    <a:pt x="253" y="214"/>
                    <a:pt x="253" y="215"/>
                    <a:pt x="252" y="216"/>
                  </a:cubicBezTo>
                  <a:cubicBezTo>
                    <a:pt x="251" y="221"/>
                    <a:pt x="248" y="226"/>
                    <a:pt x="245" y="232"/>
                  </a:cubicBezTo>
                  <a:cubicBezTo>
                    <a:pt x="243" y="236"/>
                    <a:pt x="241" y="240"/>
                    <a:pt x="238" y="243"/>
                  </a:cubicBezTo>
                  <a:cubicBezTo>
                    <a:pt x="237" y="245"/>
                    <a:pt x="236" y="247"/>
                    <a:pt x="234" y="249"/>
                  </a:cubicBezTo>
                  <a:cubicBezTo>
                    <a:pt x="233" y="251"/>
                    <a:pt x="231" y="253"/>
                    <a:pt x="230" y="254"/>
                  </a:cubicBezTo>
                  <a:cubicBezTo>
                    <a:pt x="223" y="262"/>
                    <a:pt x="215" y="269"/>
                    <a:pt x="205" y="274"/>
                  </a:cubicBezTo>
                  <a:cubicBezTo>
                    <a:pt x="199" y="277"/>
                    <a:pt x="191" y="280"/>
                    <a:pt x="183" y="282"/>
                  </a:cubicBezTo>
                  <a:cubicBezTo>
                    <a:pt x="179" y="283"/>
                    <a:pt x="176" y="284"/>
                    <a:pt x="172" y="284"/>
                  </a:cubicBezTo>
                  <a:cubicBezTo>
                    <a:pt x="171" y="284"/>
                    <a:pt x="170" y="284"/>
                    <a:pt x="169" y="284"/>
                  </a:cubicBezTo>
                  <a:cubicBezTo>
                    <a:pt x="158" y="285"/>
                    <a:pt x="146" y="284"/>
                    <a:pt x="134" y="280"/>
                  </a:cubicBezTo>
                  <a:cubicBezTo>
                    <a:pt x="128" y="278"/>
                    <a:pt x="122" y="275"/>
                    <a:pt x="116" y="271"/>
                  </a:cubicBezTo>
                  <a:cubicBezTo>
                    <a:pt x="114" y="270"/>
                    <a:pt x="114" y="270"/>
                    <a:pt x="114" y="270"/>
                  </a:cubicBezTo>
                  <a:cubicBezTo>
                    <a:pt x="112" y="269"/>
                    <a:pt x="112" y="269"/>
                    <a:pt x="112" y="269"/>
                  </a:cubicBezTo>
                  <a:cubicBezTo>
                    <a:pt x="111" y="268"/>
                    <a:pt x="109" y="267"/>
                    <a:pt x="108" y="266"/>
                  </a:cubicBezTo>
                  <a:cubicBezTo>
                    <a:pt x="105" y="263"/>
                    <a:pt x="103" y="261"/>
                    <a:pt x="101" y="259"/>
                  </a:cubicBezTo>
                  <a:cubicBezTo>
                    <a:pt x="93" y="251"/>
                    <a:pt x="87" y="241"/>
                    <a:pt x="83" y="231"/>
                  </a:cubicBezTo>
                  <a:cubicBezTo>
                    <a:pt x="82" y="228"/>
                    <a:pt x="82" y="226"/>
                    <a:pt x="81" y="224"/>
                  </a:cubicBezTo>
                  <a:cubicBezTo>
                    <a:pt x="81" y="223"/>
                    <a:pt x="81" y="223"/>
                    <a:pt x="80" y="222"/>
                  </a:cubicBezTo>
                  <a:cubicBezTo>
                    <a:pt x="80" y="220"/>
                    <a:pt x="80" y="219"/>
                    <a:pt x="79" y="217"/>
                  </a:cubicBezTo>
                  <a:cubicBezTo>
                    <a:pt x="79" y="215"/>
                    <a:pt x="79" y="215"/>
                    <a:pt x="79" y="215"/>
                  </a:cubicBezTo>
                  <a:cubicBezTo>
                    <a:pt x="79" y="215"/>
                    <a:pt x="79" y="214"/>
                    <a:pt x="79" y="214"/>
                  </a:cubicBezTo>
                  <a:cubicBezTo>
                    <a:pt x="78" y="212"/>
                    <a:pt x="78" y="212"/>
                    <a:pt x="78" y="212"/>
                  </a:cubicBezTo>
                  <a:cubicBezTo>
                    <a:pt x="78" y="209"/>
                    <a:pt x="77" y="207"/>
                    <a:pt x="77" y="204"/>
                  </a:cubicBezTo>
                  <a:cubicBezTo>
                    <a:pt x="77" y="202"/>
                    <a:pt x="77" y="202"/>
                    <a:pt x="77" y="202"/>
                  </a:cubicBezTo>
                  <a:cubicBezTo>
                    <a:pt x="77" y="201"/>
                    <a:pt x="77" y="201"/>
                    <a:pt x="77" y="201"/>
                  </a:cubicBezTo>
                  <a:cubicBezTo>
                    <a:pt x="77" y="201"/>
                    <a:pt x="77" y="204"/>
                    <a:pt x="77" y="203"/>
                  </a:cubicBezTo>
                  <a:cubicBezTo>
                    <a:pt x="77" y="202"/>
                    <a:pt x="77" y="202"/>
                    <a:pt x="77" y="202"/>
                  </a:cubicBezTo>
                  <a:cubicBezTo>
                    <a:pt x="77" y="199"/>
                    <a:pt x="77" y="199"/>
                    <a:pt x="77" y="199"/>
                  </a:cubicBezTo>
                  <a:cubicBezTo>
                    <a:pt x="77" y="197"/>
                    <a:pt x="76" y="195"/>
                    <a:pt x="76" y="193"/>
                  </a:cubicBezTo>
                  <a:cubicBezTo>
                    <a:pt x="76" y="192"/>
                    <a:pt x="76" y="192"/>
                    <a:pt x="76" y="192"/>
                  </a:cubicBezTo>
                  <a:cubicBezTo>
                    <a:pt x="77" y="190"/>
                    <a:pt x="77" y="188"/>
                    <a:pt x="77" y="187"/>
                  </a:cubicBezTo>
                  <a:cubicBezTo>
                    <a:pt x="77" y="185"/>
                    <a:pt x="77" y="184"/>
                    <a:pt x="77" y="183"/>
                  </a:cubicBezTo>
                  <a:cubicBezTo>
                    <a:pt x="77" y="182"/>
                    <a:pt x="77" y="182"/>
                    <a:pt x="77" y="181"/>
                  </a:cubicBezTo>
                  <a:cubicBezTo>
                    <a:pt x="77" y="179"/>
                    <a:pt x="77" y="177"/>
                    <a:pt x="78" y="175"/>
                  </a:cubicBezTo>
                  <a:cubicBezTo>
                    <a:pt x="79" y="167"/>
                    <a:pt x="81" y="160"/>
                    <a:pt x="84" y="152"/>
                  </a:cubicBezTo>
                  <a:cubicBezTo>
                    <a:pt x="87" y="145"/>
                    <a:pt x="91" y="138"/>
                    <a:pt x="96" y="132"/>
                  </a:cubicBezTo>
                  <a:cubicBezTo>
                    <a:pt x="105" y="119"/>
                    <a:pt x="119" y="107"/>
                    <a:pt x="134" y="99"/>
                  </a:cubicBezTo>
                  <a:cubicBezTo>
                    <a:pt x="134" y="99"/>
                    <a:pt x="134" y="99"/>
                    <a:pt x="134" y="99"/>
                  </a:cubicBezTo>
                  <a:cubicBezTo>
                    <a:pt x="136" y="97"/>
                    <a:pt x="138" y="96"/>
                    <a:pt x="140" y="95"/>
                  </a:cubicBezTo>
                  <a:cubicBezTo>
                    <a:pt x="165" y="83"/>
                    <a:pt x="195" y="77"/>
                    <a:pt x="224" y="81"/>
                  </a:cubicBezTo>
                  <a:cubicBezTo>
                    <a:pt x="227" y="81"/>
                    <a:pt x="230" y="82"/>
                    <a:pt x="232" y="82"/>
                  </a:cubicBezTo>
                  <a:cubicBezTo>
                    <a:pt x="236" y="83"/>
                    <a:pt x="240" y="84"/>
                    <a:pt x="244" y="85"/>
                  </a:cubicBezTo>
                  <a:cubicBezTo>
                    <a:pt x="251" y="87"/>
                    <a:pt x="251" y="87"/>
                    <a:pt x="251" y="87"/>
                  </a:cubicBezTo>
                  <a:cubicBezTo>
                    <a:pt x="257" y="90"/>
                    <a:pt x="257" y="90"/>
                    <a:pt x="257" y="90"/>
                  </a:cubicBezTo>
                  <a:cubicBezTo>
                    <a:pt x="259" y="90"/>
                    <a:pt x="259" y="90"/>
                    <a:pt x="259" y="90"/>
                  </a:cubicBezTo>
                  <a:cubicBezTo>
                    <a:pt x="259" y="90"/>
                    <a:pt x="260" y="91"/>
                    <a:pt x="261" y="91"/>
                  </a:cubicBezTo>
                  <a:cubicBezTo>
                    <a:pt x="265" y="93"/>
                    <a:pt x="265" y="93"/>
                    <a:pt x="265" y="93"/>
                  </a:cubicBezTo>
                  <a:cubicBezTo>
                    <a:pt x="269" y="95"/>
                    <a:pt x="269" y="95"/>
                    <a:pt x="269" y="95"/>
                  </a:cubicBezTo>
                  <a:cubicBezTo>
                    <a:pt x="269" y="95"/>
                    <a:pt x="269" y="95"/>
                    <a:pt x="269" y="95"/>
                  </a:cubicBezTo>
                  <a:cubicBezTo>
                    <a:pt x="269" y="95"/>
                    <a:pt x="269" y="95"/>
                    <a:pt x="269" y="95"/>
                  </a:cubicBezTo>
                  <a:cubicBezTo>
                    <a:pt x="270" y="96"/>
                    <a:pt x="270" y="96"/>
                    <a:pt x="270" y="96"/>
                  </a:cubicBezTo>
                  <a:cubicBezTo>
                    <a:pt x="272" y="97"/>
                    <a:pt x="272" y="97"/>
                    <a:pt x="272" y="97"/>
                  </a:cubicBezTo>
                  <a:cubicBezTo>
                    <a:pt x="279" y="101"/>
                    <a:pt x="279" y="101"/>
                    <a:pt x="279" y="101"/>
                  </a:cubicBezTo>
                  <a:cubicBezTo>
                    <a:pt x="281" y="102"/>
                    <a:pt x="283" y="104"/>
                    <a:pt x="285" y="105"/>
                  </a:cubicBezTo>
                  <a:cubicBezTo>
                    <a:pt x="290" y="108"/>
                    <a:pt x="294" y="112"/>
                    <a:pt x="298" y="115"/>
                  </a:cubicBezTo>
                  <a:cubicBezTo>
                    <a:pt x="306" y="121"/>
                    <a:pt x="314" y="128"/>
                    <a:pt x="321" y="136"/>
                  </a:cubicBezTo>
                  <a:cubicBezTo>
                    <a:pt x="321" y="137"/>
                    <a:pt x="321" y="137"/>
                    <a:pt x="322" y="137"/>
                  </a:cubicBezTo>
                  <a:cubicBezTo>
                    <a:pt x="323" y="139"/>
                    <a:pt x="324" y="140"/>
                    <a:pt x="325" y="141"/>
                  </a:cubicBezTo>
                  <a:cubicBezTo>
                    <a:pt x="330" y="148"/>
                    <a:pt x="336" y="156"/>
                    <a:pt x="340" y="164"/>
                  </a:cubicBezTo>
                  <a:cubicBezTo>
                    <a:pt x="354" y="187"/>
                    <a:pt x="362" y="213"/>
                    <a:pt x="366" y="241"/>
                  </a:cubicBezTo>
                  <a:cubicBezTo>
                    <a:pt x="367" y="244"/>
                    <a:pt x="367" y="247"/>
                    <a:pt x="367" y="249"/>
                  </a:cubicBezTo>
                  <a:cubicBezTo>
                    <a:pt x="369" y="264"/>
                    <a:pt x="370" y="279"/>
                    <a:pt x="369" y="294"/>
                  </a:cubicBezTo>
                  <a:cubicBezTo>
                    <a:pt x="369" y="303"/>
                    <a:pt x="368" y="312"/>
                    <a:pt x="367" y="321"/>
                  </a:cubicBezTo>
                  <a:cubicBezTo>
                    <a:pt x="367" y="324"/>
                    <a:pt x="367" y="327"/>
                    <a:pt x="366" y="329"/>
                  </a:cubicBezTo>
                  <a:cubicBezTo>
                    <a:pt x="363" y="356"/>
                    <a:pt x="357" y="383"/>
                    <a:pt x="349" y="409"/>
                  </a:cubicBezTo>
                  <a:cubicBezTo>
                    <a:pt x="348" y="413"/>
                    <a:pt x="347" y="418"/>
                    <a:pt x="345" y="422"/>
                  </a:cubicBezTo>
                  <a:cubicBezTo>
                    <a:pt x="344" y="425"/>
                    <a:pt x="343" y="428"/>
                    <a:pt x="343" y="431"/>
                  </a:cubicBezTo>
                  <a:cubicBezTo>
                    <a:pt x="341" y="435"/>
                    <a:pt x="340" y="439"/>
                    <a:pt x="338" y="443"/>
                  </a:cubicBezTo>
                  <a:cubicBezTo>
                    <a:pt x="337" y="445"/>
                    <a:pt x="337" y="448"/>
                    <a:pt x="336" y="450"/>
                  </a:cubicBezTo>
                  <a:cubicBezTo>
                    <a:pt x="323" y="484"/>
                    <a:pt x="308" y="516"/>
                    <a:pt x="291" y="547"/>
                  </a:cubicBezTo>
                  <a:cubicBezTo>
                    <a:pt x="290" y="549"/>
                    <a:pt x="289" y="551"/>
                    <a:pt x="288" y="552"/>
                  </a:cubicBezTo>
                  <a:cubicBezTo>
                    <a:pt x="288" y="553"/>
                    <a:pt x="287" y="553"/>
                    <a:pt x="287" y="553"/>
                  </a:cubicBezTo>
                  <a:cubicBezTo>
                    <a:pt x="270" y="584"/>
                    <a:pt x="251" y="612"/>
                    <a:pt x="231" y="638"/>
                  </a:cubicBezTo>
                  <a:cubicBezTo>
                    <a:pt x="229" y="640"/>
                    <a:pt x="228" y="641"/>
                    <a:pt x="227" y="643"/>
                  </a:cubicBezTo>
                  <a:cubicBezTo>
                    <a:pt x="224" y="646"/>
                    <a:pt x="222" y="649"/>
                    <a:pt x="219" y="652"/>
                  </a:cubicBezTo>
                  <a:cubicBezTo>
                    <a:pt x="208" y="667"/>
                    <a:pt x="196" y="680"/>
                    <a:pt x="184" y="693"/>
                  </a:cubicBezTo>
                  <a:cubicBezTo>
                    <a:pt x="175" y="701"/>
                    <a:pt x="167" y="709"/>
                    <a:pt x="159" y="717"/>
                  </a:cubicBezTo>
                  <a:cubicBezTo>
                    <a:pt x="157" y="718"/>
                    <a:pt x="156" y="720"/>
                    <a:pt x="154" y="721"/>
                  </a:cubicBezTo>
                  <a:cubicBezTo>
                    <a:pt x="152" y="723"/>
                    <a:pt x="150" y="725"/>
                    <a:pt x="149" y="726"/>
                  </a:cubicBezTo>
                  <a:cubicBezTo>
                    <a:pt x="137" y="736"/>
                    <a:pt x="126" y="745"/>
                    <a:pt x="115" y="753"/>
                  </a:cubicBezTo>
                  <a:cubicBezTo>
                    <a:pt x="114" y="753"/>
                    <a:pt x="114" y="754"/>
                    <a:pt x="113" y="754"/>
                  </a:cubicBezTo>
                  <a:cubicBezTo>
                    <a:pt x="103" y="761"/>
                    <a:pt x="94" y="767"/>
                    <a:pt x="85" y="772"/>
                  </a:cubicBezTo>
                  <a:cubicBezTo>
                    <a:pt x="66" y="783"/>
                    <a:pt x="50" y="789"/>
                    <a:pt x="39" y="793"/>
                  </a:cubicBezTo>
                  <a:cubicBezTo>
                    <a:pt x="33" y="795"/>
                    <a:pt x="29" y="796"/>
                    <a:pt x="26" y="797"/>
                  </a:cubicBezTo>
                  <a:cubicBezTo>
                    <a:pt x="23" y="798"/>
                    <a:pt x="21" y="798"/>
                    <a:pt x="21" y="798"/>
                  </a:cubicBezTo>
                  <a:cubicBezTo>
                    <a:pt x="23" y="806"/>
                    <a:pt x="23" y="806"/>
                    <a:pt x="23" y="806"/>
                  </a:cubicBezTo>
                  <a:cubicBezTo>
                    <a:pt x="23" y="806"/>
                    <a:pt x="25" y="806"/>
                    <a:pt x="28" y="805"/>
                  </a:cubicBezTo>
                  <a:cubicBezTo>
                    <a:pt x="31" y="805"/>
                    <a:pt x="35" y="804"/>
                    <a:pt x="41" y="802"/>
                  </a:cubicBezTo>
                  <a:cubicBezTo>
                    <a:pt x="53" y="800"/>
                    <a:pt x="71" y="794"/>
                    <a:pt x="91" y="785"/>
                  </a:cubicBezTo>
                  <a:cubicBezTo>
                    <a:pt x="112" y="775"/>
                    <a:pt x="136" y="761"/>
                    <a:pt x="162" y="742"/>
                  </a:cubicBezTo>
                  <a:cubicBezTo>
                    <a:pt x="162" y="742"/>
                    <a:pt x="163" y="741"/>
                    <a:pt x="164" y="741"/>
                  </a:cubicBezTo>
                  <a:cubicBezTo>
                    <a:pt x="166" y="739"/>
                    <a:pt x="168" y="738"/>
                    <a:pt x="169" y="737"/>
                  </a:cubicBezTo>
                  <a:cubicBezTo>
                    <a:pt x="171" y="735"/>
                    <a:pt x="173" y="734"/>
                    <a:pt x="175" y="7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sp>
          <p:nvSpPr>
            <p:cNvPr id="389" name="Freeform 23"/>
            <p:cNvSpPr/>
            <p:nvPr>
              <p:custDataLst>
                <p:tags r:id="rId20"/>
              </p:custDataLst>
            </p:nvPr>
          </p:nvSpPr>
          <p:spPr bwMode="auto">
            <a:xfrm>
              <a:off x="1544638" y="268288"/>
              <a:ext cx="1773238" cy="2366963"/>
            </a:xfrm>
            <a:custGeom>
              <a:avLst/>
              <a:gdLst>
                <a:gd name="T0" fmla="*/ 433 w 472"/>
                <a:gd name="T1" fmla="*/ 623 h 630"/>
                <a:gd name="T2" fmla="*/ 456 w 472"/>
                <a:gd name="T3" fmla="*/ 618 h 630"/>
                <a:gd name="T4" fmla="*/ 410 w 472"/>
                <a:gd name="T5" fmla="*/ 604 h 630"/>
                <a:gd name="T6" fmla="*/ 320 w 472"/>
                <a:gd name="T7" fmla="*/ 570 h 630"/>
                <a:gd name="T8" fmla="*/ 244 w 472"/>
                <a:gd name="T9" fmla="*/ 531 h 630"/>
                <a:gd name="T10" fmla="*/ 141 w 472"/>
                <a:gd name="T11" fmla="*/ 447 h 630"/>
                <a:gd name="T12" fmla="*/ 105 w 472"/>
                <a:gd name="T13" fmla="*/ 403 h 630"/>
                <a:gd name="T14" fmla="*/ 93 w 472"/>
                <a:gd name="T15" fmla="*/ 383 h 630"/>
                <a:gd name="T16" fmla="*/ 81 w 472"/>
                <a:gd name="T17" fmla="*/ 357 h 630"/>
                <a:gd name="T18" fmla="*/ 60 w 472"/>
                <a:gd name="T19" fmla="*/ 217 h 630"/>
                <a:gd name="T20" fmla="*/ 109 w 472"/>
                <a:gd name="T21" fmla="*/ 117 h 630"/>
                <a:gd name="T22" fmla="*/ 135 w 472"/>
                <a:gd name="T23" fmla="*/ 99 h 630"/>
                <a:gd name="T24" fmla="*/ 155 w 472"/>
                <a:gd name="T25" fmla="*/ 89 h 630"/>
                <a:gd name="T26" fmla="*/ 158 w 472"/>
                <a:gd name="T27" fmla="*/ 88 h 630"/>
                <a:gd name="T28" fmla="*/ 186 w 472"/>
                <a:gd name="T29" fmla="*/ 82 h 630"/>
                <a:gd name="T30" fmla="*/ 270 w 472"/>
                <a:gd name="T31" fmla="*/ 95 h 630"/>
                <a:gd name="T32" fmla="*/ 327 w 472"/>
                <a:gd name="T33" fmla="*/ 152 h 630"/>
                <a:gd name="T34" fmla="*/ 338 w 472"/>
                <a:gd name="T35" fmla="*/ 192 h 630"/>
                <a:gd name="T36" fmla="*/ 338 w 472"/>
                <a:gd name="T37" fmla="*/ 209 h 630"/>
                <a:gd name="T38" fmla="*/ 337 w 472"/>
                <a:gd name="T39" fmla="*/ 219 h 630"/>
                <a:gd name="T40" fmla="*/ 335 w 472"/>
                <a:gd name="T41" fmla="*/ 228 h 630"/>
                <a:gd name="T42" fmla="*/ 331 w 472"/>
                <a:gd name="T43" fmla="*/ 242 h 630"/>
                <a:gd name="T44" fmla="*/ 323 w 472"/>
                <a:gd name="T45" fmla="*/ 255 h 630"/>
                <a:gd name="T46" fmla="*/ 293 w 472"/>
                <a:gd name="T47" fmla="*/ 275 h 630"/>
                <a:gd name="T48" fmla="*/ 212 w 472"/>
                <a:gd name="T49" fmla="*/ 240 h 630"/>
                <a:gd name="T50" fmla="*/ 205 w 472"/>
                <a:gd name="T51" fmla="*/ 226 h 630"/>
                <a:gd name="T52" fmla="*/ 200 w 472"/>
                <a:gd name="T53" fmla="*/ 207 h 630"/>
                <a:gd name="T54" fmla="*/ 197 w 472"/>
                <a:gd name="T55" fmla="*/ 182 h 630"/>
                <a:gd name="T56" fmla="*/ 186 w 472"/>
                <a:gd name="T57" fmla="*/ 190 h 630"/>
                <a:gd name="T58" fmla="*/ 182 w 472"/>
                <a:gd name="T59" fmla="*/ 227 h 630"/>
                <a:gd name="T60" fmla="*/ 184 w 472"/>
                <a:gd name="T61" fmla="*/ 245 h 630"/>
                <a:gd name="T62" fmla="*/ 242 w 472"/>
                <a:gd name="T63" fmla="*/ 319 h 630"/>
                <a:gd name="T64" fmla="*/ 269 w 472"/>
                <a:gd name="T65" fmla="*/ 328 h 630"/>
                <a:gd name="T66" fmla="*/ 343 w 472"/>
                <a:gd name="T67" fmla="*/ 319 h 630"/>
                <a:gd name="T68" fmla="*/ 383 w 472"/>
                <a:gd name="T69" fmla="*/ 287 h 630"/>
                <a:gd name="T70" fmla="*/ 398 w 472"/>
                <a:gd name="T71" fmla="*/ 263 h 630"/>
                <a:gd name="T72" fmla="*/ 406 w 472"/>
                <a:gd name="T73" fmla="*/ 240 h 630"/>
                <a:gd name="T74" fmla="*/ 409 w 472"/>
                <a:gd name="T75" fmla="*/ 231 h 630"/>
                <a:gd name="T76" fmla="*/ 411 w 472"/>
                <a:gd name="T77" fmla="*/ 221 h 630"/>
                <a:gd name="T78" fmla="*/ 414 w 472"/>
                <a:gd name="T79" fmla="*/ 191 h 630"/>
                <a:gd name="T80" fmla="*/ 413 w 472"/>
                <a:gd name="T81" fmla="*/ 168 h 630"/>
                <a:gd name="T82" fmla="*/ 406 w 472"/>
                <a:gd name="T83" fmla="*/ 133 h 630"/>
                <a:gd name="T84" fmla="*/ 365 w 472"/>
                <a:gd name="T85" fmla="*/ 63 h 630"/>
                <a:gd name="T86" fmla="*/ 180 w 472"/>
                <a:gd name="T87" fmla="*/ 6 h 630"/>
                <a:gd name="T88" fmla="*/ 150 w 472"/>
                <a:gd name="T89" fmla="*/ 14 h 630"/>
                <a:gd name="T90" fmla="*/ 129 w 472"/>
                <a:gd name="T91" fmla="*/ 23 h 630"/>
                <a:gd name="T92" fmla="*/ 112 w 472"/>
                <a:gd name="T93" fmla="*/ 31 h 630"/>
                <a:gd name="T94" fmla="*/ 90 w 472"/>
                <a:gd name="T95" fmla="*/ 46 h 630"/>
                <a:gd name="T96" fmla="*/ 46 w 472"/>
                <a:gd name="T97" fmla="*/ 89 h 630"/>
                <a:gd name="T98" fmla="*/ 14 w 472"/>
                <a:gd name="T99" fmla="*/ 151 h 630"/>
                <a:gd name="T100" fmla="*/ 4 w 472"/>
                <a:gd name="T101" fmla="*/ 273 h 630"/>
                <a:gd name="T102" fmla="*/ 41 w 472"/>
                <a:gd name="T103" fmla="*/ 387 h 630"/>
                <a:gd name="T104" fmla="*/ 58 w 472"/>
                <a:gd name="T105" fmla="*/ 415 h 630"/>
                <a:gd name="T106" fmla="*/ 69 w 472"/>
                <a:gd name="T107" fmla="*/ 429 h 630"/>
                <a:gd name="T108" fmla="*/ 74 w 472"/>
                <a:gd name="T109" fmla="*/ 435 h 630"/>
                <a:gd name="T110" fmla="*/ 108 w 472"/>
                <a:gd name="T111" fmla="*/ 471 h 630"/>
                <a:gd name="T112" fmla="*/ 139 w 472"/>
                <a:gd name="T113" fmla="*/ 499 h 630"/>
                <a:gd name="T114" fmla="*/ 296 w 472"/>
                <a:gd name="T115" fmla="*/ 585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2" h="630">
                  <a:moveTo>
                    <a:pt x="406" y="617"/>
                  </a:moveTo>
                  <a:cubicBezTo>
                    <a:pt x="408" y="618"/>
                    <a:pt x="411" y="619"/>
                    <a:pt x="414" y="619"/>
                  </a:cubicBezTo>
                  <a:cubicBezTo>
                    <a:pt x="416" y="620"/>
                    <a:pt x="419" y="620"/>
                    <a:pt x="421" y="621"/>
                  </a:cubicBezTo>
                  <a:cubicBezTo>
                    <a:pt x="425" y="622"/>
                    <a:pt x="429" y="622"/>
                    <a:pt x="433" y="623"/>
                  </a:cubicBezTo>
                  <a:cubicBezTo>
                    <a:pt x="441" y="625"/>
                    <a:pt x="448" y="626"/>
                    <a:pt x="453" y="627"/>
                  </a:cubicBezTo>
                  <a:cubicBezTo>
                    <a:pt x="464" y="629"/>
                    <a:pt x="470" y="630"/>
                    <a:pt x="470" y="630"/>
                  </a:cubicBezTo>
                  <a:cubicBezTo>
                    <a:pt x="472" y="622"/>
                    <a:pt x="472" y="622"/>
                    <a:pt x="472" y="622"/>
                  </a:cubicBezTo>
                  <a:cubicBezTo>
                    <a:pt x="472" y="622"/>
                    <a:pt x="466" y="621"/>
                    <a:pt x="456" y="618"/>
                  </a:cubicBezTo>
                  <a:cubicBezTo>
                    <a:pt x="450" y="616"/>
                    <a:pt x="444" y="614"/>
                    <a:pt x="436" y="612"/>
                  </a:cubicBezTo>
                  <a:cubicBezTo>
                    <a:pt x="434" y="612"/>
                    <a:pt x="433" y="611"/>
                    <a:pt x="431" y="611"/>
                  </a:cubicBezTo>
                  <a:cubicBezTo>
                    <a:pt x="429" y="610"/>
                    <a:pt x="427" y="609"/>
                    <a:pt x="424" y="608"/>
                  </a:cubicBezTo>
                  <a:cubicBezTo>
                    <a:pt x="420" y="607"/>
                    <a:pt x="415" y="606"/>
                    <a:pt x="410" y="604"/>
                  </a:cubicBezTo>
                  <a:cubicBezTo>
                    <a:pt x="405" y="602"/>
                    <a:pt x="399" y="600"/>
                    <a:pt x="394" y="599"/>
                  </a:cubicBezTo>
                  <a:cubicBezTo>
                    <a:pt x="389" y="597"/>
                    <a:pt x="383" y="595"/>
                    <a:pt x="377" y="593"/>
                  </a:cubicBezTo>
                  <a:cubicBezTo>
                    <a:pt x="365" y="589"/>
                    <a:pt x="353" y="584"/>
                    <a:pt x="340" y="578"/>
                  </a:cubicBezTo>
                  <a:cubicBezTo>
                    <a:pt x="333" y="576"/>
                    <a:pt x="327" y="573"/>
                    <a:pt x="320" y="570"/>
                  </a:cubicBezTo>
                  <a:cubicBezTo>
                    <a:pt x="318" y="569"/>
                    <a:pt x="316" y="568"/>
                    <a:pt x="314" y="567"/>
                  </a:cubicBezTo>
                  <a:cubicBezTo>
                    <a:pt x="299" y="560"/>
                    <a:pt x="282" y="552"/>
                    <a:pt x="266" y="543"/>
                  </a:cubicBezTo>
                  <a:cubicBezTo>
                    <a:pt x="262" y="541"/>
                    <a:pt x="258" y="539"/>
                    <a:pt x="254" y="536"/>
                  </a:cubicBezTo>
                  <a:cubicBezTo>
                    <a:pt x="250" y="535"/>
                    <a:pt x="247" y="533"/>
                    <a:pt x="244" y="531"/>
                  </a:cubicBezTo>
                  <a:cubicBezTo>
                    <a:pt x="237" y="526"/>
                    <a:pt x="230" y="522"/>
                    <a:pt x="222" y="517"/>
                  </a:cubicBezTo>
                  <a:cubicBezTo>
                    <a:pt x="221" y="516"/>
                    <a:pt x="219" y="514"/>
                    <a:pt x="217" y="513"/>
                  </a:cubicBezTo>
                  <a:cubicBezTo>
                    <a:pt x="199" y="501"/>
                    <a:pt x="181" y="487"/>
                    <a:pt x="164" y="471"/>
                  </a:cubicBezTo>
                  <a:cubicBezTo>
                    <a:pt x="156" y="463"/>
                    <a:pt x="148" y="455"/>
                    <a:pt x="141" y="447"/>
                  </a:cubicBezTo>
                  <a:cubicBezTo>
                    <a:pt x="140" y="446"/>
                    <a:pt x="138" y="444"/>
                    <a:pt x="137" y="442"/>
                  </a:cubicBezTo>
                  <a:cubicBezTo>
                    <a:pt x="132" y="437"/>
                    <a:pt x="128" y="432"/>
                    <a:pt x="123" y="427"/>
                  </a:cubicBezTo>
                  <a:cubicBezTo>
                    <a:pt x="120" y="423"/>
                    <a:pt x="117" y="419"/>
                    <a:pt x="114" y="415"/>
                  </a:cubicBezTo>
                  <a:cubicBezTo>
                    <a:pt x="111" y="411"/>
                    <a:pt x="108" y="407"/>
                    <a:pt x="105" y="403"/>
                  </a:cubicBezTo>
                  <a:cubicBezTo>
                    <a:pt x="101" y="396"/>
                    <a:pt x="101" y="396"/>
                    <a:pt x="101" y="396"/>
                  </a:cubicBezTo>
                  <a:cubicBezTo>
                    <a:pt x="98" y="392"/>
                    <a:pt x="98" y="392"/>
                    <a:pt x="98" y="392"/>
                  </a:cubicBezTo>
                  <a:cubicBezTo>
                    <a:pt x="97" y="389"/>
                    <a:pt x="97" y="389"/>
                    <a:pt x="97" y="389"/>
                  </a:cubicBezTo>
                  <a:cubicBezTo>
                    <a:pt x="93" y="383"/>
                    <a:pt x="93" y="383"/>
                    <a:pt x="93" y="383"/>
                  </a:cubicBezTo>
                  <a:cubicBezTo>
                    <a:pt x="90" y="378"/>
                    <a:pt x="90" y="378"/>
                    <a:pt x="90" y="378"/>
                  </a:cubicBezTo>
                  <a:cubicBezTo>
                    <a:pt x="89" y="376"/>
                    <a:pt x="89" y="376"/>
                    <a:pt x="89" y="376"/>
                  </a:cubicBezTo>
                  <a:cubicBezTo>
                    <a:pt x="87" y="371"/>
                    <a:pt x="84" y="366"/>
                    <a:pt x="82" y="360"/>
                  </a:cubicBezTo>
                  <a:cubicBezTo>
                    <a:pt x="81" y="359"/>
                    <a:pt x="81" y="358"/>
                    <a:pt x="81" y="357"/>
                  </a:cubicBezTo>
                  <a:cubicBezTo>
                    <a:pt x="80" y="355"/>
                    <a:pt x="79" y="353"/>
                    <a:pt x="78" y="350"/>
                  </a:cubicBezTo>
                  <a:cubicBezTo>
                    <a:pt x="66" y="320"/>
                    <a:pt x="59" y="288"/>
                    <a:pt x="58" y="255"/>
                  </a:cubicBezTo>
                  <a:cubicBezTo>
                    <a:pt x="58" y="246"/>
                    <a:pt x="58" y="236"/>
                    <a:pt x="59" y="227"/>
                  </a:cubicBezTo>
                  <a:cubicBezTo>
                    <a:pt x="59" y="224"/>
                    <a:pt x="60" y="220"/>
                    <a:pt x="60" y="217"/>
                  </a:cubicBezTo>
                  <a:cubicBezTo>
                    <a:pt x="61" y="211"/>
                    <a:pt x="62" y="206"/>
                    <a:pt x="63" y="200"/>
                  </a:cubicBezTo>
                  <a:cubicBezTo>
                    <a:pt x="64" y="198"/>
                    <a:pt x="64" y="195"/>
                    <a:pt x="65" y="193"/>
                  </a:cubicBezTo>
                  <a:cubicBezTo>
                    <a:pt x="70" y="173"/>
                    <a:pt x="78" y="155"/>
                    <a:pt x="90" y="139"/>
                  </a:cubicBezTo>
                  <a:cubicBezTo>
                    <a:pt x="95" y="131"/>
                    <a:pt x="102" y="124"/>
                    <a:pt x="109" y="117"/>
                  </a:cubicBezTo>
                  <a:cubicBezTo>
                    <a:pt x="113" y="114"/>
                    <a:pt x="117" y="110"/>
                    <a:pt x="121" y="107"/>
                  </a:cubicBezTo>
                  <a:cubicBezTo>
                    <a:pt x="123" y="106"/>
                    <a:pt x="125" y="105"/>
                    <a:pt x="127" y="103"/>
                  </a:cubicBezTo>
                  <a:cubicBezTo>
                    <a:pt x="128" y="102"/>
                    <a:pt x="130" y="101"/>
                    <a:pt x="132" y="100"/>
                  </a:cubicBezTo>
                  <a:cubicBezTo>
                    <a:pt x="133" y="100"/>
                    <a:pt x="134" y="99"/>
                    <a:pt x="135" y="99"/>
                  </a:cubicBezTo>
                  <a:cubicBezTo>
                    <a:pt x="138" y="97"/>
                    <a:pt x="138" y="97"/>
                    <a:pt x="138" y="97"/>
                  </a:cubicBezTo>
                  <a:cubicBezTo>
                    <a:pt x="145" y="94"/>
                    <a:pt x="145" y="94"/>
                    <a:pt x="145" y="94"/>
                  </a:cubicBezTo>
                  <a:cubicBezTo>
                    <a:pt x="152" y="91"/>
                    <a:pt x="152" y="91"/>
                    <a:pt x="152" y="91"/>
                  </a:cubicBezTo>
                  <a:cubicBezTo>
                    <a:pt x="155" y="89"/>
                    <a:pt x="155" y="89"/>
                    <a:pt x="155" y="89"/>
                  </a:cubicBezTo>
                  <a:cubicBezTo>
                    <a:pt x="155" y="89"/>
                    <a:pt x="155" y="89"/>
                    <a:pt x="155" y="89"/>
                  </a:cubicBezTo>
                  <a:cubicBezTo>
                    <a:pt x="155" y="89"/>
                    <a:pt x="155" y="89"/>
                    <a:pt x="155" y="89"/>
                  </a:cubicBezTo>
                  <a:cubicBezTo>
                    <a:pt x="156" y="89"/>
                    <a:pt x="156" y="89"/>
                    <a:pt x="156" y="89"/>
                  </a:cubicBezTo>
                  <a:cubicBezTo>
                    <a:pt x="158" y="88"/>
                    <a:pt x="158" y="88"/>
                    <a:pt x="158" y="88"/>
                  </a:cubicBezTo>
                  <a:cubicBezTo>
                    <a:pt x="166" y="86"/>
                    <a:pt x="166" y="86"/>
                    <a:pt x="166" y="86"/>
                  </a:cubicBezTo>
                  <a:cubicBezTo>
                    <a:pt x="172" y="84"/>
                    <a:pt x="172" y="84"/>
                    <a:pt x="172" y="84"/>
                  </a:cubicBezTo>
                  <a:cubicBezTo>
                    <a:pt x="174" y="84"/>
                    <a:pt x="177" y="83"/>
                    <a:pt x="179" y="83"/>
                  </a:cubicBezTo>
                  <a:cubicBezTo>
                    <a:pt x="181" y="82"/>
                    <a:pt x="183" y="82"/>
                    <a:pt x="186" y="82"/>
                  </a:cubicBezTo>
                  <a:cubicBezTo>
                    <a:pt x="190" y="81"/>
                    <a:pt x="193" y="81"/>
                    <a:pt x="197" y="80"/>
                  </a:cubicBezTo>
                  <a:cubicBezTo>
                    <a:pt x="200" y="80"/>
                    <a:pt x="204" y="80"/>
                    <a:pt x="207" y="80"/>
                  </a:cubicBezTo>
                  <a:cubicBezTo>
                    <a:pt x="223" y="80"/>
                    <a:pt x="239" y="83"/>
                    <a:pt x="254" y="88"/>
                  </a:cubicBezTo>
                  <a:cubicBezTo>
                    <a:pt x="259" y="90"/>
                    <a:pt x="265" y="92"/>
                    <a:pt x="270" y="95"/>
                  </a:cubicBezTo>
                  <a:cubicBezTo>
                    <a:pt x="276" y="98"/>
                    <a:pt x="281" y="101"/>
                    <a:pt x="286" y="105"/>
                  </a:cubicBezTo>
                  <a:cubicBezTo>
                    <a:pt x="294" y="110"/>
                    <a:pt x="301" y="116"/>
                    <a:pt x="307" y="122"/>
                  </a:cubicBezTo>
                  <a:cubicBezTo>
                    <a:pt x="308" y="124"/>
                    <a:pt x="310" y="126"/>
                    <a:pt x="311" y="127"/>
                  </a:cubicBezTo>
                  <a:cubicBezTo>
                    <a:pt x="318" y="135"/>
                    <a:pt x="323" y="143"/>
                    <a:pt x="327" y="152"/>
                  </a:cubicBezTo>
                  <a:cubicBezTo>
                    <a:pt x="329" y="157"/>
                    <a:pt x="331" y="162"/>
                    <a:pt x="333" y="167"/>
                  </a:cubicBezTo>
                  <a:cubicBezTo>
                    <a:pt x="334" y="172"/>
                    <a:pt x="335" y="176"/>
                    <a:pt x="336" y="181"/>
                  </a:cubicBezTo>
                  <a:cubicBezTo>
                    <a:pt x="337" y="183"/>
                    <a:pt x="337" y="185"/>
                    <a:pt x="337" y="186"/>
                  </a:cubicBezTo>
                  <a:cubicBezTo>
                    <a:pt x="337" y="188"/>
                    <a:pt x="337" y="190"/>
                    <a:pt x="338" y="192"/>
                  </a:cubicBezTo>
                  <a:cubicBezTo>
                    <a:pt x="338" y="196"/>
                    <a:pt x="338" y="200"/>
                    <a:pt x="338" y="204"/>
                  </a:cubicBezTo>
                  <a:cubicBezTo>
                    <a:pt x="338" y="206"/>
                    <a:pt x="338" y="208"/>
                    <a:pt x="338" y="210"/>
                  </a:cubicBezTo>
                  <a:cubicBezTo>
                    <a:pt x="338" y="209"/>
                    <a:pt x="338" y="211"/>
                    <a:pt x="338" y="208"/>
                  </a:cubicBezTo>
                  <a:cubicBezTo>
                    <a:pt x="338" y="209"/>
                    <a:pt x="338" y="209"/>
                    <a:pt x="338" y="209"/>
                  </a:cubicBezTo>
                  <a:cubicBezTo>
                    <a:pt x="338" y="210"/>
                    <a:pt x="338" y="210"/>
                    <a:pt x="338" y="210"/>
                  </a:cubicBezTo>
                  <a:cubicBezTo>
                    <a:pt x="338" y="212"/>
                    <a:pt x="338" y="212"/>
                    <a:pt x="338" y="212"/>
                  </a:cubicBezTo>
                  <a:cubicBezTo>
                    <a:pt x="337" y="215"/>
                    <a:pt x="337" y="215"/>
                    <a:pt x="337" y="215"/>
                  </a:cubicBezTo>
                  <a:cubicBezTo>
                    <a:pt x="337" y="219"/>
                    <a:pt x="337" y="219"/>
                    <a:pt x="337" y="219"/>
                  </a:cubicBezTo>
                  <a:cubicBezTo>
                    <a:pt x="337" y="221"/>
                    <a:pt x="337" y="221"/>
                    <a:pt x="337" y="221"/>
                  </a:cubicBezTo>
                  <a:cubicBezTo>
                    <a:pt x="337" y="221"/>
                    <a:pt x="337" y="221"/>
                    <a:pt x="336" y="222"/>
                  </a:cubicBezTo>
                  <a:cubicBezTo>
                    <a:pt x="336" y="223"/>
                    <a:pt x="336" y="225"/>
                    <a:pt x="336" y="226"/>
                  </a:cubicBezTo>
                  <a:cubicBezTo>
                    <a:pt x="336" y="227"/>
                    <a:pt x="336" y="227"/>
                    <a:pt x="335" y="228"/>
                  </a:cubicBezTo>
                  <a:cubicBezTo>
                    <a:pt x="335" y="231"/>
                    <a:pt x="335" y="231"/>
                    <a:pt x="335" y="231"/>
                  </a:cubicBezTo>
                  <a:cubicBezTo>
                    <a:pt x="334" y="232"/>
                    <a:pt x="334" y="234"/>
                    <a:pt x="333" y="235"/>
                  </a:cubicBezTo>
                  <a:cubicBezTo>
                    <a:pt x="332" y="240"/>
                    <a:pt x="332" y="240"/>
                    <a:pt x="332" y="240"/>
                  </a:cubicBezTo>
                  <a:cubicBezTo>
                    <a:pt x="331" y="242"/>
                    <a:pt x="331" y="242"/>
                    <a:pt x="331" y="242"/>
                  </a:cubicBezTo>
                  <a:cubicBezTo>
                    <a:pt x="330" y="244"/>
                    <a:pt x="330" y="244"/>
                    <a:pt x="330" y="244"/>
                  </a:cubicBezTo>
                  <a:cubicBezTo>
                    <a:pt x="328" y="248"/>
                    <a:pt x="328" y="248"/>
                    <a:pt x="328" y="248"/>
                  </a:cubicBezTo>
                  <a:cubicBezTo>
                    <a:pt x="327" y="249"/>
                    <a:pt x="326" y="250"/>
                    <a:pt x="326" y="252"/>
                  </a:cubicBezTo>
                  <a:cubicBezTo>
                    <a:pt x="325" y="253"/>
                    <a:pt x="324" y="254"/>
                    <a:pt x="323" y="255"/>
                  </a:cubicBezTo>
                  <a:cubicBezTo>
                    <a:pt x="322" y="256"/>
                    <a:pt x="322" y="257"/>
                    <a:pt x="321" y="258"/>
                  </a:cubicBezTo>
                  <a:cubicBezTo>
                    <a:pt x="317" y="263"/>
                    <a:pt x="313" y="266"/>
                    <a:pt x="308" y="269"/>
                  </a:cubicBezTo>
                  <a:cubicBezTo>
                    <a:pt x="305" y="271"/>
                    <a:pt x="301" y="272"/>
                    <a:pt x="298" y="274"/>
                  </a:cubicBezTo>
                  <a:cubicBezTo>
                    <a:pt x="296" y="274"/>
                    <a:pt x="294" y="275"/>
                    <a:pt x="293" y="275"/>
                  </a:cubicBezTo>
                  <a:cubicBezTo>
                    <a:pt x="292" y="275"/>
                    <a:pt x="291" y="275"/>
                    <a:pt x="290" y="276"/>
                  </a:cubicBezTo>
                  <a:cubicBezTo>
                    <a:pt x="280" y="278"/>
                    <a:pt x="269" y="278"/>
                    <a:pt x="259" y="275"/>
                  </a:cubicBezTo>
                  <a:cubicBezTo>
                    <a:pt x="249" y="272"/>
                    <a:pt x="239" y="268"/>
                    <a:pt x="231" y="261"/>
                  </a:cubicBezTo>
                  <a:cubicBezTo>
                    <a:pt x="223" y="255"/>
                    <a:pt x="217" y="248"/>
                    <a:pt x="212" y="240"/>
                  </a:cubicBezTo>
                  <a:cubicBezTo>
                    <a:pt x="211" y="238"/>
                    <a:pt x="210" y="236"/>
                    <a:pt x="209" y="234"/>
                  </a:cubicBezTo>
                  <a:cubicBezTo>
                    <a:pt x="208" y="233"/>
                    <a:pt x="208" y="232"/>
                    <a:pt x="207" y="231"/>
                  </a:cubicBezTo>
                  <a:cubicBezTo>
                    <a:pt x="207" y="230"/>
                    <a:pt x="207" y="229"/>
                    <a:pt x="206" y="229"/>
                  </a:cubicBezTo>
                  <a:cubicBezTo>
                    <a:pt x="206" y="228"/>
                    <a:pt x="205" y="227"/>
                    <a:pt x="205" y="226"/>
                  </a:cubicBezTo>
                  <a:cubicBezTo>
                    <a:pt x="205" y="225"/>
                    <a:pt x="205" y="225"/>
                    <a:pt x="204" y="224"/>
                  </a:cubicBezTo>
                  <a:cubicBezTo>
                    <a:pt x="204" y="224"/>
                    <a:pt x="204" y="223"/>
                    <a:pt x="204" y="223"/>
                  </a:cubicBezTo>
                  <a:cubicBezTo>
                    <a:pt x="203" y="221"/>
                    <a:pt x="203" y="219"/>
                    <a:pt x="202" y="218"/>
                  </a:cubicBezTo>
                  <a:cubicBezTo>
                    <a:pt x="201" y="214"/>
                    <a:pt x="201" y="211"/>
                    <a:pt x="200" y="207"/>
                  </a:cubicBezTo>
                  <a:cubicBezTo>
                    <a:pt x="199" y="204"/>
                    <a:pt x="199" y="201"/>
                    <a:pt x="198" y="199"/>
                  </a:cubicBezTo>
                  <a:cubicBezTo>
                    <a:pt x="197" y="193"/>
                    <a:pt x="198" y="189"/>
                    <a:pt x="197" y="186"/>
                  </a:cubicBezTo>
                  <a:cubicBezTo>
                    <a:pt x="197" y="185"/>
                    <a:pt x="197" y="183"/>
                    <a:pt x="197" y="183"/>
                  </a:cubicBezTo>
                  <a:cubicBezTo>
                    <a:pt x="197" y="182"/>
                    <a:pt x="197" y="182"/>
                    <a:pt x="197" y="182"/>
                  </a:cubicBezTo>
                  <a:cubicBezTo>
                    <a:pt x="196" y="182"/>
                    <a:pt x="196" y="182"/>
                    <a:pt x="196" y="182"/>
                  </a:cubicBezTo>
                  <a:cubicBezTo>
                    <a:pt x="189" y="181"/>
                    <a:pt x="189" y="181"/>
                    <a:pt x="189" y="181"/>
                  </a:cubicBezTo>
                  <a:cubicBezTo>
                    <a:pt x="189" y="181"/>
                    <a:pt x="189" y="182"/>
                    <a:pt x="188" y="185"/>
                  </a:cubicBezTo>
                  <a:cubicBezTo>
                    <a:pt x="187" y="186"/>
                    <a:pt x="187" y="188"/>
                    <a:pt x="186" y="190"/>
                  </a:cubicBezTo>
                  <a:cubicBezTo>
                    <a:pt x="185" y="193"/>
                    <a:pt x="185" y="195"/>
                    <a:pt x="184" y="198"/>
                  </a:cubicBezTo>
                  <a:cubicBezTo>
                    <a:pt x="184" y="201"/>
                    <a:pt x="183" y="204"/>
                    <a:pt x="183" y="208"/>
                  </a:cubicBezTo>
                  <a:cubicBezTo>
                    <a:pt x="182" y="212"/>
                    <a:pt x="182" y="216"/>
                    <a:pt x="182" y="220"/>
                  </a:cubicBezTo>
                  <a:cubicBezTo>
                    <a:pt x="182" y="222"/>
                    <a:pt x="182" y="225"/>
                    <a:pt x="182" y="227"/>
                  </a:cubicBezTo>
                  <a:cubicBezTo>
                    <a:pt x="182" y="228"/>
                    <a:pt x="182" y="229"/>
                    <a:pt x="182" y="231"/>
                  </a:cubicBezTo>
                  <a:cubicBezTo>
                    <a:pt x="182" y="232"/>
                    <a:pt x="182" y="233"/>
                    <a:pt x="182" y="235"/>
                  </a:cubicBezTo>
                  <a:cubicBezTo>
                    <a:pt x="183" y="237"/>
                    <a:pt x="183" y="240"/>
                    <a:pt x="183" y="243"/>
                  </a:cubicBezTo>
                  <a:cubicBezTo>
                    <a:pt x="184" y="243"/>
                    <a:pt x="184" y="244"/>
                    <a:pt x="184" y="245"/>
                  </a:cubicBezTo>
                  <a:cubicBezTo>
                    <a:pt x="184" y="247"/>
                    <a:pt x="185" y="249"/>
                    <a:pt x="185" y="251"/>
                  </a:cubicBezTo>
                  <a:cubicBezTo>
                    <a:pt x="186" y="251"/>
                    <a:pt x="186" y="252"/>
                    <a:pt x="186" y="252"/>
                  </a:cubicBezTo>
                  <a:cubicBezTo>
                    <a:pt x="189" y="263"/>
                    <a:pt x="195" y="276"/>
                    <a:pt x="204" y="287"/>
                  </a:cubicBezTo>
                  <a:cubicBezTo>
                    <a:pt x="213" y="299"/>
                    <a:pt x="226" y="311"/>
                    <a:pt x="242" y="319"/>
                  </a:cubicBezTo>
                  <a:cubicBezTo>
                    <a:pt x="246" y="321"/>
                    <a:pt x="250" y="323"/>
                    <a:pt x="255" y="324"/>
                  </a:cubicBezTo>
                  <a:cubicBezTo>
                    <a:pt x="255" y="324"/>
                    <a:pt x="255" y="324"/>
                    <a:pt x="255" y="324"/>
                  </a:cubicBezTo>
                  <a:cubicBezTo>
                    <a:pt x="258" y="325"/>
                    <a:pt x="260" y="326"/>
                    <a:pt x="262" y="327"/>
                  </a:cubicBezTo>
                  <a:cubicBezTo>
                    <a:pt x="264" y="327"/>
                    <a:pt x="267" y="328"/>
                    <a:pt x="269" y="328"/>
                  </a:cubicBezTo>
                  <a:cubicBezTo>
                    <a:pt x="278" y="330"/>
                    <a:pt x="289" y="331"/>
                    <a:pt x="299" y="331"/>
                  </a:cubicBezTo>
                  <a:cubicBezTo>
                    <a:pt x="310" y="330"/>
                    <a:pt x="321" y="328"/>
                    <a:pt x="332" y="324"/>
                  </a:cubicBezTo>
                  <a:cubicBezTo>
                    <a:pt x="334" y="323"/>
                    <a:pt x="335" y="323"/>
                    <a:pt x="337" y="322"/>
                  </a:cubicBezTo>
                  <a:cubicBezTo>
                    <a:pt x="339" y="321"/>
                    <a:pt x="341" y="320"/>
                    <a:pt x="343" y="319"/>
                  </a:cubicBezTo>
                  <a:cubicBezTo>
                    <a:pt x="350" y="316"/>
                    <a:pt x="357" y="311"/>
                    <a:pt x="363" y="306"/>
                  </a:cubicBezTo>
                  <a:cubicBezTo>
                    <a:pt x="366" y="305"/>
                    <a:pt x="368" y="302"/>
                    <a:pt x="370" y="300"/>
                  </a:cubicBezTo>
                  <a:cubicBezTo>
                    <a:pt x="373" y="298"/>
                    <a:pt x="375" y="296"/>
                    <a:pt x="377" y="294"/>
                  </a:cubicBezTo>
                  <a:cubicBezTo>
                    <a:pt x="379" y="291"/>
                    <a:pt x="381" y="289"/>
                    <a:pt x="383" y="287"/>
                  </a:cubicBezTo>
                  <a:cubicBezTo>
                    <a:pt x="385" y="284"/>
                    <a:pt x="387" y="281"/>
                    <a:pt x="388" y="279"/>
                  </a:cubicBezTo>
                  <a:cubicBezTo>
                    <a:pt x="389" y="278"/>
                    <a:pt x="390" y="276"/>
                    <a:pt x="391" y="275"/>
                  </a:cubicBezTo>
                  <a:cubicBezTo>
                    <a:pt x="393" y="271"/>
                    <a:pt x="393" y="271"/>
                    <a:pt x="393" y="271"/>
                  </a:cubicBezTo>
                  <a:cubicBezTo>
                    <a:pt x="395" y="268"/>
                    <a:pt x="396" y="265"/>
                    <a:pt x="398" y="263"/>
                  </a:cubicBezTo>
                  <a:cubicBezTo>
                    <a:pt x="399" y="260"/>
                    <a:pt x="400" y="257"/>
                    <a:pt x="402" y="254"/>
                  </a:cubicBezTo>
                  <a:cubicBezTo>
                    <a:pt x="403" y="250"/>
                    <a:pt x="403" y="250"/>
                    <a:pt x="403" y="250"/>
                  </a:cubicBezTo>
                  <a:cubicBezTo>
                    <a:pt x="404" y="248"/>
                    <a:pt x="404" y="246"/>
                    <a:pt x="405" y="245"/>
                  </a:cubicBezTo>
                  <a:cubicBezTo>
                    <a:pt x="405" y="243"/>
                    <a:pt x="406" y="242"/>
                    <a:pt x="406" y="240"/>
                  </a:cubicBezTo>
                  <a:cubicBezTo>
                    <a:pt x="407" y="238"/>
                    <a:pt x="407" y="237"/>
                    <a:pt x="408" y="235"/>
                  </a:cubicBezTo>
                  <a:cubicBezTo>
                    <a:pt x="408" y="233"/>
                    <a:pt x="408" y="233"/>
                    <a:pt x="408" y="233"/>
                  </a:cubicBezTo>
                  <a:cubicBezTo>
                    <a:pt x="408" y="233"/>
                    <a:pt x="408" y="233"/>
                    <a:pt x="408" y="233"/>
                  </a:cubicBezTo>
                  <a:cubicBezTo>
                    <a:pt x="409" y="231"/>
                    <a:pt x="409" y="231"/>
                    <a:pt x="409" y="231"/>
                  </a:cubicBezTo>
                  <a:cubicBezTo>
                    <a:pt x="410" y="227"/>
                    <a:pt x="410" y="227"/>
                    <a:pt x="410" y="227"/>
                  </a:cubicBezTo>
                  <a:cubicBezTo>
                    <a:pt x="410" y="224"/>
                    <a:pt x="410" y="224"/>
                    <a:pt x="410" y="224"/>
                  </a:cubicBezTo>
                  <a:cubicBezTo>
                    <a:pt x="411" y="222"/>
                    <a:pt x="411" y="222"/>
                    <a:pt x="411" y="222"/>
                  </a:cubicBezTo>
                  <a:cubicBezTo>
                    <a:pt x="411" y="221"/>
                    <a:pt x="411" y="221"/>
                    <a:pt x="411" y="221"/>
                  </a:cubicBezTo>
                  <a:cubicBezTo>
                    <a:pt x="411" y="220"/>
                    <a:pt x="411" y="220"/>
                    <a:pt x="411" y="220"/>
                  </a:cubicBezTo>
                  <a:cubicBezTo>
                    <a:pt x="411" y="218"/>
                    <a:pt x="411" y="218"/>
                    <a:pt x="411" y="218"/>
                  </a:cubicBezTo>
                  <a:cubicBezTo>
                    <a:pt x="412" y="215"/>
                    <a:pt x="412" y="212"/>
                    <a:pt x="413" y="209"/>
                  </a:cubicBezTo>
                  <a:cubicBezTo>
                    <a:pt x="413" y="203"/>
                    <a:pt x="414" y="197"/>
                    <a:pt x="414" y="191"/>
                  </a:cubicBezTo>
                  <a:cubicBezTo>
                    <a:pt x="414" y="188"/>
                    <a:pt x="414" y="185"/>
                    <a:pt x="414" y="182"/>
                  </a:cubicBezTo>
                  <a:cubicBezTo>
                    <a:pt x="414" y="180"/>
                    <a:pt x="414" y="178"/>
                    <a:pt x="414" y="176"/>
                  </a:cubicBezTo>
                  <a:cubicBezTo>
                    <a:pt x="414" y="175"/>
                    <a:pt x="413" y="173"/>
                    <a:pt x="413" y="172"/>
                  </a:cubicBezTo>
                  <a:cubicBezTo>
                    <a:pt x="413" y="171"/>
                    <a:pt x="413" y="169"/>
                    <a:pt x="413" y="168"/>
                  </a:cubicBezTo>
                  <a:cubicBezTo>
                    <a:pt x="413" y="166"/>
                    <a:pt x="413" y="164"/>
                    <a:pt x="412" y="162"/>
                  </a:cubicBezTo>
                  <a:cubicBezTo>
                    <a:pt x="412" y="159"/>
                    <a:pt x="411" y="156"/>
                    <a:pt x="411" y="153"/>
                  </a:cubicBezTo>
                  <a:cubicBezTo>
                    <a:pt x="410" y="150"/>
                    <a:pt x="410" y="146"/>
                    <a:pt x="409" y="143"/>
                  </a:cubicBezTo>
                  <a:cubicBezTo>
                    <a:pt x="408" y="140"/>
                    <a:pt x="407" y="137"/>
                    <a:pt x="406" y="133"/>
                  </a:cubicBezTo>
                  <a:cubicBezTo>
                    <a:pt x="402" y="121"/>
                    <a:pt x="397" y="108"/>
                    <a:pt x="390" y="96"/>
                  </a:cubicBezTo>
                  <a:cubicBezTo>
                    <a:pt x="384" y="86"/>
                    <a:pt x="378" y="77"/>
                    <a:pt x="370" y="68"/>
                  </a:cubicBezTo>
                  <a:cubicBezTo>
                    <a:pt x="369" y="67"/>
                    <a:pt x="367" y="65"/>
                    <a:pt x="366" y="64"/>
                  </a:cubicBezTo>
                  <a:cubicBezTo>
                    <a:pt x="365" y="63"/>
                    <a:pt x="365" y="63"/>
                    <a:pt x="365" y="63"/>
                  </a:cubicBezTo>
                  <a:cubicBezTo>
                    <a:pt x="356" y="53"/>
                    <a:pt x="345" y="44"/>
                    <a:pt x="333" y="36"/>
                  </a:cubicBezTo>
                  <a:cubicBezTo>
                    <a:pt x="316" y="24"/>
                    <a:pt x="297" y="16"/>
                    <a:pt x="277" y="10"/>
                  </a:cubicBezTo>
                  <a:cubicBezTo>
                    <a:pt x="275" y="9"/>
                    <a:pt x="273" y="9"/>
                    <a:pt x="270" y="8"/>
                  </a:cubicBezTo>
                  <a:cubicBezTo>
                    <a:pt x="241" y="1"/>
                    <a:pt x="210" y="0"/>
                    <a:pt x="180" y="6"/>
                  </a:cubicBezTo>
                  <a:cubicBezTo>
                    <a:pt x="178" y="7"/>
                    <a:pt x="175" y="7"/>
                    <a:pt x="173" y="8"/>
                  </a:cubicBezTo>
                  <a:cubicBezTo>
                    <a:pt x="172" y="8"/>
                    <a:pt x="171" y="8"/>
                    <a:pt x="171" y="8"/>
                  </a:cubicBezTo>
                  <a:cubicBezTo>
                    <a:pt x="167" y="9"/>
                    <a:pt x="164" y="10"/>
                    <a:pt x="161" y="11"/>
                  </a:cubicBezTo>
                  <a:cubicBezTo>
                    <a:pt x="157" y="12"/>
                    <a:pt x="154" y="13"/>
                    <a:pt x="150" y="14"/>
                  </a:cubicBezTo>
                  <a:cubicBezTo>
                    <a:pt x="140" y="18"/>
                    <a:pt x="140" y="18"/>
                    <a:pt x="140" y="18"/>
                  </a:cubicBezTo>
                  <a:cubicBezTo>
                    <a:pt x="131" y="22"/>
                    <a:pt x="131" y="22"/>
                    <a:pt x="131" y="22"/>
                  </a:cubicBezTo>
                  <a:cubicBezTo>
                    <a:pt x="129" y="23"/>
                    <a:pt x="129" y="23"/>
                    <a:pt x="129" y="23"/>
                  </a:cubicBezTo>
                  <a:cubicBezTo>
                    <a:pt x="129" y="23"/>
                    <a:pt x="129" y="23"/>
                    <a:pt x="129" y="23"/>
                  </a:cubicBezTo>
                  <a:cubicBezTo>
                    <a:pt x="129" y="23"/>
                    <a:pt x="127" y="24"/>
                    <a:pt x="127" y="23"/>
                  </a:cubicBezTo>
                  <a:cubicBezTo>
                    <a:pt x="126" y="24"/>
                    <a:pt x="126" y="24"/>
                    <a:pt x="126" y="24"/>
                  </a:cubicBezTo>
                  <a:cubicBezTo>
                    <a:pt x="122" y="26"/>
                    <a:pt x="122" y="26"/>
                    <a:pt x="122" y="26"/>
                  </a:cubicBezTo>
                  <a:cubicBezTo>
                    <a:pt x="112" y="31"/>
                    <a:pt x="112" y="31"/>
                    <a:pt x="112" y="31"/>
                  </a:cubicBezTo>
                  <a:cubicBezTo>
                    <a:pt x="103" y="37"/>
                    <a:pt x="103" y="37"/>
                    <a:pt x="103" y="37"/>
                  </a:cubicBezTo>
                  <a:cubicBezTo>
                    <a:pt x="99" y="40"/>
                    <a:pt x="99" y="40"/>
                    <a:pt x="99" y="40"/>
                  </a:cubicBezTo>
                  <a:cubicBezTo>
                    <a:pt x="97" y="40"/>
                    <a:pt x="96" y="42"/>
                    <a:pt x="95" y="43"/>
                  </a:cubicBezTo>
                  <a:cubicBezTo>
                    <a:pt x="90" y="46"/>
                    <a:pt x="90" y="46"/>
                    <a:pt x="90" y="46"/>
                  </a:cubicBezTo>
                  <a:cubicBezTo>
                    <a:pt x="86" y="49"/>
                    <a:pt x="86" y="49"/>
                    <a:pt x="86" y="49"/>
                  </a:cubicBezTo>
                  <a:cubicBezTo>
                    <a:pt x="83" y="51"/>
                    <a:pt x="80" y="53"/>
                    <a:pt x="78" y="56"/>
                  </a:cubicBezTo>
                  <a:cubicBezTo>
                    <a:pt x="72" y="60"/>
                    <a:pt x="67" y="65"/>
                    <a:pt x="62" y="70"/>
                  </a:cubicBezTo>
                  <a:cubicBezTo>
                    <a:pt x="56" y="76"/>
                    <a:pt x="51" y="83"/>
                    <a:pt x="46" y="89"/>
                  </a:cubicBezTo>
                  <a:cubicBezTo>
                    <a:pt x="43" y="94"/>
                    <a:pt x="39" y="99"/>
                    <a:pt x="36" y="103"/>
                  </a:cubicBezTo>
                  <a:cubicBezTo>
                    <a:pt x="29" y="115"/>
                    <a:pt x="22" y="128"/>
                    <a:pt x="18" y="141"/>
                  </a:cubicBezTo>
                  <a:cubicBezTo>
                    <a:pt x="17" y="142"/>
                    <a:pt x="17" y="143"/>
                    <a:pt x="16" y="144"/>
                  </a:cubicBezTo>
                  <a:cubicBezTo>
                    <a:pt x="15" y="147"/>
                    <a:pt x="15" y="149"/>
                    <a:pt x="14" y="151"/>
                  </a:cubicBezTo>
                  <a:cubicBezTo>
                    <a:pt x="13" y="154"/>
                    <a:pt x="12" y="157"/>
                    <a:pt x="11" y="160"/>
                  </a:cubicBezTo>
                  <a:cubicBezTo>
                    <a:pt x="9" y="167"/>
                    <a:pt x="8" y="173"/>
                    <a:pt x="6" y="180"/>
                  </a:cubicBezTo>
                  <a:cubicBezTo>
                    <a:pt x="1" y="206"/>
                    <a:pt x="0" y="233"/>
                    <a:pt x="2" y="258"/>
                  </a:cubicBezTo>
                  <a:cubicBezTo>
                    <a:pt x="3" y="263"/>
                    <a:pt x="3" y="268"/>
                    <a:pt x="4" y="273"/>
                  </a:cubicBezTo>
                  <a:cubicBezTo>
                    <a:pt x="4" y="276"/>
                    <a:pt x="5" y="278"/>
                    <a:pt x="5" y="281"/>
                  </a:cubicBezTo>
                  <a:cubicBezTo>
                    <a:pt x="5" y="282"/>
                    <a:pt x="6" y="283"/>
                    <a:pt x="6" y="285"/>
                  </a:cubicBezTo>
                  <a:cubicBezTo>
                    <a:pt x="6" y="288"/>
                    <a:pt x="7" y="292"/>
                    <a:pt x="8" y="296"/>
                  </a:cubicBezTo>
                  <a:cubicBezTo>
                    <a:pt x="15" y="328"/>
                    <a:pt x="26" y="359"/>
                    <a:pt x="41" y="387"/>
                  </a:cubicBezTo>
                  <a:cubicBezTo>
                    <a:pt x="42" y="388"/>
                    <a:pt x="43" y="390"/>
                    <a:pt x="44" y="392"/>
                  </a:cubicBezTo>
                  <a:cubicBezTo>
                    <a:pt x="46" y="395"/>
                    <a:pt x="47" y="397"/>
                    <a:pt x="48" y="399"/>
                  </a:cubicBezTo>
                  <a:cubicBezTo>
                    <a:pt x="53" y="407"/>
                    <a:pt x="53" y="407"/>
                    <a:pt x="53" y="407"/>
                  </a:cubicBezTo>
                  <a:cubicBezTo>
                    <a:pt x="58" y="415"/>
                    <a:pt x="58" y="415"/>
                    <a:pt x="58" y="415"/>
                  </a:cubicBezTo>
                  <a:cubicBezTo>
                    <a:pt x="61" y="418"/>
                    <a:pt x="61" y="418"/>
                    <a:pt x="61" y="418"/>
                  </a:cubicBezTo>
                  <a:cubicBezTo>
                    <a:pt x="64" y="422"/>
                    <a:pt x="64" y="422"/>
                    <a:pt x="64" y="422"/>
                  </a:cubicBezTo>
                  <a:cubicBezTo>
                    <a:pt x="68" y="428"/>
                    <a:pt x="68" y="428"/>
                    <a:pt x="68" y="428"/>
                  </a:cubicBezTo>
                  <a:cubicBezTo>
                    <a:pt x="69" y="429"/>
                    <a:pt x="69" y="429"/>
                    <a:pt x="69" y="429"/>
                  </a:cubicBezTo>
                  <a:cubicBezTo>
                    <a:pt x="70" y="430"/>
                    <a:pt x="69" y="429"/>
                    <a:pt x="69" y="430"/>
                  </a:cubicBezTo>
                  <a:cubicBezTo>
                    <a:pt x="70" y="430"/>
                    <a:pt x="70" y="430"/>
                    <a:pt x="70" y="430"/>
                  </a:cubicBezTo>
                  <a:cubicBezTo>
                    <a:pt x="72" y="432"/>
                    <a:pt x="72" y="432"/>
                    <a:pt x="72" y="432"/>
                  </a:cubicBezTo>
                  <a:cubicBezTo>
                    <a:pt x="74" y="435"/>
                    <a:pt x="74" y="435"/>
                    <a:pt x="74" y="435"/>
                  </a:cubicBezTo>
                  <a:cubicBezTo>
                    <a:pt x="80" y="442"/>
                    <a:pt x="80" y="442"/>
                    <a:pt x="80" y="442"/>
                  </a:cubicBezTo>
                  <a:cubicBezTo>
                    <a:pt x="84" y="446"/>
                    <a:pt x="87" y="451"/>
                    <a:pt x="91" y="455"/>
                  </a:cubicBezTo>
                  <a:cubicBezTo>
                    <a:pt x="95" y="459"/>
                    <a:pt x="99" y="463"/>
                    <a:pt x="103" y="467"/>
                  </a:cubicBezTo>
                  <a:cubicBezTo>
                    <a:pt x="104" y="468"/>
                    <a:pt x="106" y="470"/>
                    <a:pt x="108" y="471"/>
                  </a:cubicBezTo>
                  <a:cubicBezTo>
                    <a:pt x="109" y="473"/>
                    <a:pt x="111" y="474"/>
                    <a:pt x="112" y="476"/>
                  </a:cubicBezTo>
                  <a:cubicBezTo>
                    <a:pt x="113" y="477"/>
                    <a:pt x="114" y="477"/>
                    <a:pt x="115" y="478"/>
                  </a:cubicBezTo>
                  <a:cubicBezTo>
                    <a:pt x="119" y="482"/>
                    <a:pt x="123" y="485"/>
                    <a:pt x="127" y="489"/>
                  </a:cubicBezTo>
                  <a:cubicBezTo>
                    <a:pt x="131" y="493"/>
                    <a:pt x="135" y="496"/>
                    <a:pt x="139" y="499"/>
                  </a:cubicBezTo>
                  <a:cubicBezTo>
                    <a:pt x="157" y="514"/>
                    <a:pt x="175" y="526"/>
                    <a:pt x="193" y="537"/>
                  </a:cubicBezTo>
                  <a:cubicBezTo>
                    <a:pt x="195" y="538"/>
                    <a:pt x="197" y="539"/>
                    <a:pt x="199" y="540"/>
                  </a:cubicBezTo>
                  <a:cubicBezTo>
                    <a:pt x="213" y="548"/>
                    <a:pt x="227" y="556"/>
                    <a:pt x="240" y="562"/>
                  </a:cubicBezTo>
                  <a:cubicBezTo>
                    <a:pt x="259" y="571"/>
                    <a:pt x="278" y="579"/>
                    <a:pt x="296" y="585"/>
                  </a:cubicBezTo>
                  <a:cubicBezTo>
                    <a:pt x="302" y="588"/>
                    <a:pt x="309" y="590"/>
                    <a:pt x="315" y="592"/>
                  </a:cubicBezTo>
                  <a:cubicBezTo>
                    <a:pt x="321" y="594"/>
                    <a:pt x="327" y="596"/>
                    <a:pt x="333" y="598"/>
                  </a:cubicBezTo>
                  <a:cubicBezTo>
                    <a:pt x="361" y="607"/>
                    <a:pt x="385" y="613"/>
                    <a:pt x="406" y="6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6">
                    <a:lumMod val="75000"/>
                  </a:schemeClr>
                </a:solidFill>
                <a:latin typeface="微软雅黑" panose="020B0503020204020204" charset="-122"/>
                <a:ea typeface="微软雅黑" panose="020B0503020204020204" charset="-122"/>
              </a:endParaRPr>
            </a:p>
          </p:txBody>
        </p:sp>
      </p:grpSp>
      <p:sp>
        <p:nvSpPr>
          <p:cNvPr id="5" name="文本框 4"/>
          <p:cNvSpPr txBox="1"/>
          <p:nvPr>
            <p:custDataLst>
              <p:tags r:id="rId21"/>
            </p:custDataLst>
          </p:nvPr>
        </p:nvSpPr>
        <p:spPr>
          <a:xfrm>
            <a:off x="314325" y="3513455"/>
            <a:ext cx="3871595" cy="1377315"/>
          </a:xfrm>
          <a:prstGeom prst="rect">
            <a:avLst/>
          </a:prstGeom>
          <a:noFill/>
        </p:spPr>
        <p:txBody>
          <a:bodyPr wrap="square" rtlCol="0">
            <a:spAutoFit/>
          </a:bodyPr>
          <a:lstStyle/>
          <a:p>
            <a:pPr algn="ctr">
              <a:lnSpc>
                <a:spcPct val="120000"/>
              </a:lnSpc>
            </a:pPr>
            <a:r>
              <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rPr>
              <a:t>活动三</a:t>
            </a:r>
            <a:endPar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endParaRPr>
          </a:p>
          <a:p>
            <a:pPr algn="ctr">
              <a:lnSpc>
                <a:spcPct val="70000"/>
              </a:lnSpc>
            </a:pPr>
            <a:endParaRPr lang="zh-CN" altLang="en-US" sz="4400">
              <a:solidFill>
                <a:schemeClr val="accent6">
                  <a:lumMod val="50000"/>
                </a:schemeClr>
              </a:solidFill>
              <a:latin typeface="华文中宋" panose="02010600040101010101" charset="-122"/>
              <a:ea typeface="华文中宋" panose="02010600040101010101" charset="-122"/>
              <a:cs typeface="华文中宋" panose="02010600040101010101" charset="-122"/>
            </a:endParaRPr>
          </a:p>
        </p:txBody>
      </p:sp>
      <p:pic>
        <p:nvPicPr>
          <p:cNvPr id="17" name="图形 16"/>
          <p:cNvPicPr>
            <a:picLocks noChangeAspect="1"/>
          </p:cNvPicPr>
          <p:nvPr>
            <p:custDataLst>
              <p:tags r:id="rId22"/>
            </p:custDataLst>
          </p:nvPr>
        </p:nvPicPr>
        <p:blipFill>
          <a:blip r:embed="rId23">
            <a:lum bright="42000"/>
          </a:blip>
          <a:srcRect b="19007"/>
          <a:stretch>
            <a:fillRect/>
          </a:stretch>
        </p:blipFill>
        <p:spPr>
          <a:xfrm>
            <a:off x="5080" y="5680075"/>
            <a:ext cx="12192000" cy="1149985"/>
          </a:xfrm>
          <a:prstGeom prst="rect">
            <a:avLst/>
          </a:prstGeom>
        </p:spPr>
      </p:pic>
      <p:sp>
        <p:nvSpPr>
          <p:cNvPr id="2" name="文本框 1"/>
          <p:cNvSpPr txBox="1"/>
          <p:nvPr>
            <p:custDataLst>
              <p:tags r:id="rId24"/>
            </p:custDataLst>
          </p:nvPr>
        </p:nvSpPr>
        <p:spPr>
          <a:xfrm>
            <a:off x="3789680" y="1779270"/>
            <a:ext cx="7958455" cy="3046095"/>
          </a:xfrm>
          <a:prstGeom prst="rect">
            <a:avLst/>
          </a:prstGeom>
          <a:solidFill>
            <a:schemeClr val="accent6">
              <a:lumMod val="20000"/>
              <a:lumOff val="80000"/>
            </a:schemeClr>
          </a:solidFill>
        </p:spPr>
        <p:txBody>
          <a:bodyPr wrap="square" rtlCol="0" anchor="t">
            <a:spAutoFit/>
          </a:bodyPr>
          <a:lstStyle/>
          <a:p>
            <a:pPr>
              <a:lnSpc>
                <a:spcPct val="150000"/>
              </a:lnSpc>
            </a:pPr>
            <a:r>
              <a:rPr sz="3200">
                <a:latin typeface="造字工房刻宋体" charset="-122"/>
                <a:ea typeface="造字工房刻宋体" charset="-122"/>
              </a:rPr>
              <a:t>作者从</a:t>
            </a:r>
            <a:r>
              <a:rPr lang="zh-CN" sz="3200">
                <a:latin typeface="造字工房刻宋体" charset="-122"/>
                <a:ea typeface="造字工房刻宋体" charset="-122"/>
              </a:rPr>
              <a:t>庄宗李存勖“高开低走”的人生历程</a:t>
            </a:r>
            <a:r>
              <a:rPr sz="3200">
                <a:latin typeface="造字工房刻宋体" charset="-122"/>
                <a:ea typeface="造字工房刻宋体" charset="-122"/>
              </a:rPr>
              <a:t>得出“</a:t>
            </a:r>
            <a:r>
              <a:rPr sz="3200">
                <a:latin typeface="造字工房刻宋体" charset="-122"/>
                <a:ea typeface="造字工房刻宋体" charset="-122"/>
                <a:sym typeface="+mn-ea"/>
              </a:rPr>
              <a:t>忧劳可以兴国，逸豫可以亡身</a:t>
            </a:r>
            <a:r>
              <a:rPr sz="3200">
                <a:latin typeface="造字工房刻宋体" charset="-122"/>
                <a:ea typeface="造字工房刻宋体" charset="-122"/>
              </a:rPr>
              <a:t>”</a:t>
            </a:r>
            <a:r>
              <a:rPr lang="zh-CN" sz="3200">
                <a:latin typeface="造字工房刻宋体" charset="-122"/>
                <a:ea typeface="造字工房刻宋体" charset="-122"/>
              </a:rPr>
              <a:t>。这段</a:t>
            </a:r>
            <a:r>
              <a:rPr sz="3200">
                <a:latin typeface="造字工房刻宋体" charset="-122"/>
                <a:ea typeface="造字工房刻宋体" charset="-122"/>
              </a:rPr>
              <a:t>史实能</a:t>
            </a:r>
            <a:r>
              <a:rPr lang="zh-CN" sz="3200">
                <a:latin typeface="造字工房刻宋体" charset="-122"/>
                <a:ea typeface="造字工房刻宋体" charset="-122"/>
              </a:rPr>
              <a:t>否</a:t>
            </a:r>
            <a:r>
              <a:rPr sz="3200">
                <a:latin typeface="造字工房刻宋体" charset="-122"/>
                <a:ea typeface="造字工房刻宋体" charset="-122"/>
              </a:rPr>
              <a:t>有力支撑观点和结论呢</a:t>
            </a:r>
            <a:r>
              <a:rPr lang="zh-CN" sz="3200">
                <a:latin typeface="造字工房刻宋体" charset="-122"/>
                <a:ea typeface="造字工房刻宋体" charset="-122"/>
              </a:rPr>
              <a:t>？从语言形式、表达方式及表现手法等角度加以分析。</a:t>
            </a:r>
            <a:endParaRPr lang="zh-CN" sz="3200">
              <a:latin typeface="造字工房刻宋体" charset="-122"/>
              <a:ea typeface="造字工房刻宋体" charset="-122"/>
            </a:endParaRPr>
          </a:p>
        </p:txBody>
      </p:sp>
    </p:spTree>
  </p:cSld>
  <p:clrMapOvr>
    <a:masterClrMapping/>
  </p:clrMapOvr>
  <p:transition spd="slow">
    <p:push dir="u"/>
  </p:transition>
</p:sld>
</file>

<file path=ppt/tags/tag1.xml><?xml version="1.0" encoding="utf-8"?>
<p:tagLst xmlns:p="http://schemas.openxmlformats.org/presentationml/2006/main">
  <p:tag name="AS_UNIQUEID" val="1524"/>
</p:tagLst>
</file>

<file path=ppt/tags/tag10.xml><?xml version="1.0" encoding="utf-8"?>
<p:tagLst xmlns:p="http://schemas.openxmlformats.org/presentationml/2006/main">
  <p:tag name="AS_UNIQUEID" val="1534"/>
</p:tagLst>
</file>

<file path=ppt/tags/tag100.xml><?xml version="1.0" encoding="utf-8"?>
<p:tagLst xmlns:p="http://schemas.openxmlformats.org/presentationml/2006/main">
  <p:tag name="AS_UNIQUEID" val="1643"/>
</p:tagLst>
</file>

<file path=ppt/tags/tag101.xml><?xml version="1.0" encoding="utf-8"?>
<p:tagLst xmlns:p="http://schemas.openxmlformats.org/presentationml/2006/main">
  <p:tag name="AS_UNIQUEID" val="1644"/>
</p:tagLst>
</file>

<file path=ppt/tags/tag102.xml><?xml version="1.0" encoding="utf-8"?>
<p:tagLst xmlns:p="http://schemas.openxmlformats.org/presentationml/2006/main">
  <p:tag name="AS_UNIQUEID" val="1645"/>
</p:tagLst>
</file>

<file path=ppt/tags/tag103.xml><?xml version="1.0" encoding="utf-8"?>
<p:tagLst xmlns:p="http://schemas.openxmlformats.org/presentationml/2006/main">
  <p:tag name="AS_UNIQUEID" val="1646"/>
</p:tagLst>
</file>

<file path=ppt/tags/tag104.xml><?xml version="1.0" encoding="utf-8"?>
<p:tagLst xmlns:p="http://schemas.openxmlformats.org/presentationml/2006/main">
  <p:tag name="AS_UNIQUEID" val="1647"/>
</p:tagLst>
</file>

<file path=ppt/tags/tag105.xml><?xml version="1.0" encoding="utf-8"?>
<p:tagLst xmlns:p="http://schemas.openxmlformats.org/presentationml/2006/main">
  <p:tag name="AS_UNIQUEID" val="1648"/>
</p:tagLst>
</file>

<file path=ppt/tags/tag106.xml><?xml version="1.0" encoding="utf-8"?>
<p:tagLst xmlns:p="http://schemas.openxmlformats.org/presentationml/2006/main">
  <p:tag name="AS_UNIQUEID" val="1649"/>
</p:tagLst>
</file>

<file path=ppt/tags/tag107.xml><?xml version="1.0" encoding="utf-8"?>
<p:tagLst xmlns:p="http://schemas.openxmlformats.org/presentationml/2006/main">
  <p:tag name="AS_UNIQUEID" val="1650"/>
</p:tagLst>
</file>

<file path=ppt/tags/tag108.xml><?xml version="1.0" encoding="utf-8"?>
<p:tagLst xmlns:p="http://schemas.openxmlformats.org/presentationml/2006/main">
  <p:tag name="AS_UNIQUEID" val="1651"/>
</p:tagLst>
</file>

<file path=ppt/tags/tag109.xml><?xml version="1.0" encoding="utf-8"?>
<p:tagLst xmlns:p="http://schemas.openxmlformats.org/presentationml/2006/main">
  <p:tag name="AS_UNIQUEID" val="1652"/>
</p:tagLst>
</file>

<file path=ppt/tags/tag11.xml><?xml version="1.0" encoding="utf-8"?>
<p:tagLst xmlns:p="http://schemas.openxmlformats.org/presentationml/2006/main">
  <p:tag name="AS_UNIQUEID" val="1536"/>
</p:tagLst>
</file>

<file path=ppt/tags/tag110.xml><?xml version="1.0" encoding="utf-8"?>
<p:tagLst xmlns:p="http://schemas.openxmlformats.org/presentationml/2006/main">
  <p:tag name="AS_UNIQUEID" val="1653"/>
</p:tagLst>
</file>

<file path=ppt/tags/tag111.xml><?xml version="1.0" encoding="utf-8"?>
<p:tagLst xmlns:p="http://schemas.openxmlformats.org/presentationml/2006/main">
  <p:tag name="AS_UNIQUEID" val="1654"/>
</p:tagLst>
</file>

<file path=ppt/tags/tag112.xml><?xml version="1.0" encoding="utf-8"?>
<p:tagLst xmlns:p="http://schemas.openxmlformats.org/presentationml/2006/main">
  <p:tag name="AS_UNIQUEID" val="1655"/>
</p:tagLst>
</file>

<file path=ppt/tags/tag113.xml><?xml version="1.0" encoding="utf-8"?>
<p:tagLst xmlns:p="http://schemas.openxmlformats.org/presentationml/2006/main">
  <p:tag name="AS_UNIQUEID" val="1972"/>
</p:tagLst>
</file>

<file path=ppt/tags/tag114.xml><?xml version="1.0" encoding="utf-8"?>
<p:tagLst xmlns:p="http://schemas.openxmlformats.org/presentationml/2006/main">
  <p:tag name="AS_UNIQUEID" val="1681"/>
</p:tagLst>
</file>

<file path=ppt/tags/tag115.xml><?xml version="1.0" encoding="utf-8"?>
<p:tagLst xmlns:p="http://schemas.openxmlformats.org/presentationml/2006/main">
  <p:tag name="AS_UNIQUEID" val="1682"/>
</p:tagLst>
</file>

<file path=ppt/tags/tag116.xml><?xml version="1.0" encoding="utf-8"?>
<p:tagLst xmlns:p="http://schemas.openxmlformats.org/presentationml/2006/main">
  <p:tag name="AS_UNIQUEID" val="1683"/>
</p:tagLst>
</file>

<file path=ppt/tags/tag117.xml><?xml version="1.0" encoding="utf-8"?>
<p:tagLst xmlns:p="http://schemas.openxmlformats.org/presentationml/2006/main">
  <p:tag name="AS_UNIQUEID" val="1684"/>
</p:tagLst>
</file>

<file path=ppt/tags/tag118.xml><?xml version="1.0" encoding="utf-8"?>
<p:tagLst xmlns:p="http://schemas.openxmlformats.org/presentationml/2006/main">
  <p:tag name="AS_UNIQUEID" val="1685"/>
</p:tagLst>
</file>

<file path=ppt/tags/tag119.xml><?xml version="1.0" encoding="utf-8"?>
<p:tagLst xmlns:p="http://schemas.openxmlformats.org/presentationml/2006/main">
  <p:tag name="AS_UNIQUEID" val="1686"/>
</p:tagLst>
</file>

<file path=ppt/tags/tag12.xml><?xml version="1.0" encoding="utf-8"?>
<p:tagLst xmlns:p="http://schemas.openxmlformats.org/presentationml/2006/main">
  <p:tag name="AS_UNIQUEID" val="1537"/>
</p:tagLst>
</file>

<file path=ppt/tags/tag120.xml><?xml version="1.0" encoding="utf-8"?>
<p:tagLst xmlns:p="http://schemas.openxmlformats.org/presentationml/2006/main">
  <p:tag name="AS_UNIQUEID" val="1687"/>
</p:tagLst>
</file>

<file path=ppt/tags/tag121.xml><?xml version="1.0" encoding="utf-8"?>
<p:tagLst xmlns:p="http://schemas.openxmlformats.org/presentationml/2006/main">
  <p:tag name="AS_UNIQUEID" val="1688"/>
</p:tagLst>
</file>

<file path=ppt/tags/tag122.xml><?xml version="1.0" encoding="utf-8"?>
<p:tagLst xmlns:p="http://schemas.openxmlformats.org/presentationml/2006/main">
  <p:tag name="AS_UNIQUEID" val="1689"/>
</p:tagLst>
</file>

<file path=ppt/tags/tag123.xml><?xml version="1.0" encoding="utf-8"?>
<p:tagLst xmlns:p="http://schemas.openxmlformats.org/presentationml/2006/main">
  <p:tag name="AS_UNIQUEID" val="1690"/>
</p:tagLst>
</file>

<file path=ppt/tags/tag124.xml><?xml version="1.0" encoding="utf-8"?>
<p:tagLst xmlns:p="http://schemas.openxmlformats.org/presentationml/2006/main">
  <p:tag name="AS_UNIQUEID" val="1691"/>
</p:tagLst>
</file>

<file path=ppt/tags/tag125.xml><?xml version="1.0" encoding="utf-8"?>
<p:tagLst xmlns:p="http://schemas.openxmlformats.org/presentationml/2006/main">
  <p:tag name="AS_UNIQUEID" val="1692"/>
</p:tagLst>
</file>

<file path=ppt/tags/tag126.xml><?xml version="1.0" encoding="utf-8"?>
<p:tagLst xmlns:p="http://schemas.openxmlformats.org/presentationml/2006/main">
  <p:tag name="AS_UNIQUEID" val="1693"/>
</p:tagLst>
</file>

<file path=ppt/tags/tag127.xml><?xml version="1.0" encoding="utf-8"?>
<p:tagLst xmlns:p="http://schemas.openxmlformats.org/presentationml/2006/main">
  <p:tag name="AS_UNIQUEID" val="1694"/>
</p:tagLst>
</file>

<file path=ppt/tags/tag128.xml><?xml version="1.0" encoding="utf-8"?>
<p:tagLst xmlns:p="http://schemas.openxmlformats.org/presentationml/2006/main">
  <p:tag name="AS_UNIQUEID" val="1695"/>
</p:tagLst>
</file>

<file path=ppt/tags/tag129.xml><?xml version="1.0" encoding="utf-8"?>
<p:tagLst xmlns:p="http://schemas.openxmlformats.org/presentationml/2006/main">
  <p:tag name="AS_UNIQUEID" val="1696"/>
</p:tagLst>
</file>

<file path=ppt/tags/tag13.xml><?xml version="1.0" encoding="utf-8"?>
<p:tagLst xmlns:p="http://schemas.openxmlformats.org/presentationml/2006/main">
  <p:tag name="AS_UNIQUEID" val="1538"/>
</p:tagLst>
</file>

<file path=ppt/tags/tag130.xml><?xml version="1.0" encoding="utf-8"?>
<p:tagLst xmlns:p="http://schemas.openxmlformats.org/presentationml/2006/main">
  <p:tag name="AS_UNIQUEID" val="1697"/>
</p:tagLst>
</file>

<file path=ppt/tags/tag131.xml><?xml version="1.0" encoding="utf-8"?>
<p:tagLst xmlns:p="http://schemas.openxmlformats.org/presentationml/2006/main">
  <p:tag name="AS_UNIQUEID" val="1698"/>
</p:tagLst>
</file>

<file path=ppt/tags/tag132.xml><?xml version="1.0" encoding="utf-8"?>
<p:tagLst xmlns:p="http://schemas.openxmlformats.org/presentationml/2006/main">
  <p:tag name="AS_UNIQUEID" val="1699"/>
</p:tagLst>
</file>

<file path=ppt/tags/tag133.xml><?xml version="1.0" encoding="utf-8"?>
<p:tagLst xmlns:p="http://schemas.openxmlformats.org/presentationml/2006/main">
  <p:tag name="AS_UNIQUEID" val="1700"/>
</p:tagLst>
</file>

<file path=ppt/tags/tag134.xml><?xml version="1.0" encoding="utf-8"?>
<p:tagLst xmlns:p="http://schemas.openxmlformats.org/presentationml/2006/main">
  <p:tag name="AS_UNIQUEID" val="1701"/>
</p:tagLst>
</file>

<file path=ppt/tags/tag135.xml><?xml version="1.0" encoding="utf-8"?>
<p:tagLst xmlns:p="http://schemas.openxmlformats.org/presentationml/2006/main">
  <p:tag name="AS_UNIQUEID" val="1702"/>
</p:tagLst>
</file>

<file path=ppt/tags/tag136.xml><?xml version="1.0" encoding="utf-8"?>
<p:tagLst xmlns:p="http://schemas.openxmlformats.org/presentationml/2006/main">
  <p:tag name="AS_UNIQUEID" val="1703"/>
</p:tagLst>
</file>

<file path=ppt/tags/tag137.xml><?xml version="1.0" encoding="utf-8"?>
<p:tagLst xmlns:p="http://schemas.openxmlformats.org/presentationml/2006/main">
  <p:tag name="AS_UNIQUEID" val="1657"/>
</p:tagLst>
</file>

<file path=ppt/tags/tag138.xml><?xml version="1.0" encoding="utf-8"?>
<p:tagLst xmlns:p="http://schemas.openxmlformats.org/presentationml/2006/main">
  <p:tag name="AS_UNIQUEID" val="1658"/>
</p:tagLst>
</file>

<file path=ppt/tags/tag139.xml><?xml version="1.0" encoding="utf-8"?>
<p:tagLst xmlns:p="http://schemas.openxmlformats.org/presentationml/2006/main">
  <p:tag name="AS_UNIQUEID" val="1659"/>
</p:tagLst>
</file>

<file path=ppt/tags/tag14.xml><?xml version="1.0" encoding="utf-8"?>
<p:tagLst xmlns:p="http://schemas.openxmlformats.org/presentationml/2006/main">
  <p:tag name="AS_UNIQUEID" val="1539"/>
</p:tagLst>
</file>

<file path=ppt/tags/tag140.xml><?xml version="1.0" encoding="utf-8"?>
<p:tagLst xmlns:p="http://schemas.openxmlformats.org/presentationml/2006/main">
  <p:tag name="AS_UNIQUEID" val="1660"/>
</p:tagLst>
</file>

<file path=ppt/tags/tag141.xml><?xml version="1.0" encoding="utf-8"?>
<p:tagLst xmlns:p="http://schemas.openxmlformats.org/presentationml/2006/main">
  <p:tag name="AS_UNIQUEID" val="1661"/>
</p:tagLst>
</file>

<file path=ppt/tags/tag142.xml><?xml version="1.0" encoding="utf-8"?>
<p:tagLst xmlns:p="http://schemas.openxmlformats.org/presentationml/2006/main">
  <p:tag name="AS_UNIQUEID" val="1662"/>
</p:tagLst>
</file>

<file path=ppt/tags/tag143.xml><?xml version="1.0" encoding="utf-8"?>
<p:tagLst xmlns:p="http://schemas.openxmlformats.org/presentationml/2006/main">
  <p:tag name="AS_UNIQUEID" val="1663"/>
</p:tagLst>
</file>

<file path=ppt/tags/tag144.xml><?xml version="1.0" encoding="utf-8"?>
<p:tagLst xmlns:p="http://schemas.openxmlformats.org/presentationml/2006/main">
  <p:tag name="AS_UNIQUEID" val="1664"/>
</p:tagLst>
</file>

<file path=ppt/tags/tag145.xml><?xml version="1.0" encoding="utf-8"?>
<p:tagLst xmlns:p="http://schemas.openxmlformats.org/presentationml/2006/main">
  <p:tag name="AS_UNIQUEID" val="1665"/>
</p:tagLst>
</file>

<file path=ppt/tags/tag146.xml><?xml version="1.0" encoding="utf-8"?>
<p:tagLst xmlns:p="http://schemas.openxmlformats.org/presentationml/2006/main">
  <p:tag name="AS_UNIQUEID" val="1666"/>
</p:tagLst>
</file>

<file path=ppt/tags/tag147.xml><?xml version="1.0" encoding="utf-8"?>
<p:tagLst xmlns:p="http://schemas.openxmlformats.org/presentationml/2006/main">
  <p:tag name="AS_UNIQUEID" val="1667"/>
</p:tagLst>
</file>

<file path=ppt/tags/tag148.xml><?xml version="1.0" encoding="utf-8"?>
<p:tagLst xmlns:p="http://schemas.openxmlformats.org/presentationml/2006/main">
  <p:tag name="AS_UNIQUEID" val="1668"/>
</p:tagLst>
</file>

<file path=ppt/tags/tag149.xml><?xml version="1.0" encoding="utf-8"?>
<p:tagLst xmlns:p="http://schemas.openxmlformats.org/presentationml/2006/main">
  <p:tag name="AS_UNIQUEID" val="1669"/>
</p:tagLst>
</file>

<file path=ppt/tags/tag15.xml><?xml version="1.0" encoding="utf-8"?>
<p:tagLst xmlns:p="http://schemas.openxmlformats.org/presentationml/2006/main">
  <p:tag name="AS_UNIQUEID" val="1540"/>
</p:tagLst>
</file>

<file path=ppt/tags/tag150.xml><?xml version="1.0" encoding="utf-8"?>
<p:tagLst xmlns:p="http://schemas.openxmlformats.org/presentationml/2006/main">
  <p:tag name="AS_UNIQUEID" val="1670"/>
</p:tagLst>
</file>

<file path=ppt/tags/tag151.xml><?xml version="1.0" encoding="utf-8"?>
<p:tagLst xmlns:p="http://schemas.openxmlformats.org/presentationml/2006/main">
  <p:tag name="AS_UNIQUEID" val="1671"/>
</p:tagLst>
</file>

<file path=ppt/tags/tag152.xml><?xml version="1.0" encoding="utf-8"?>
<p:tagLst xmlns:p="http://schemas.openxmlformats.org/presentationml/2006/main">
  <p:tag name="AS_UNIQUEID" val="1672"/>
</p:tagLst>
</file>

<file path=ppt/tags/tag153.xml><?xml version="1.0" encoding="utf-8"?>
<p:tagLst xmlns:p="http://schemas.openxmlformats.org/presentationml/2006/main">
  <p:tag name="AS_UNIQUEID" val="1673"/>
</p:tagLst>
</file>

<file path=ppt/tags/tag154.xml><?xml version="1.0" encoding="utf-8"?>
<p:tagLst xmlns:p="http://schemas.openxmlformats.org/presentationml/2006/main">
  <p:tag name="AS_UNIQUEID" val="1674"/>
</p:tagLst>
</file>

<file path=ppt/tags/tag155.xml><?xml version="1.0" encoding="utf-8"?>
<p:tagLst xmlns:p="http://schemas.openxmlformats.org/presentationml/2006/main">
  <p:tag name="AS_UNIQUEID" val="1675"/>
</p:tagLst>
</file>

<file path=ppt/tags/tag156.xml><?xml version="1.0" encoding="utf-8"?>
<p:tagLst xmlns:p="http://schemas.openxmlformats.org/presentationml/2006/main">
  <p:tag name="AS_UNIQUEID" val="1676"/>
</p:tagLst>
</file>

<file path=ppt/tags/tag157.xml><?xml version="1.0" encoding="utf-8"?>
<p:tagLst xmlns:p="http://schemas.openxmlformats.org/presentationml/2006/main">
  <p:tag name="AS_UNIQUEID" val="1677"/>
</p:tagLst>
</file>

<file path=ppt/tags/tag158.xml><?xml version="1.0" encoding="utf-8"?>
<p:tagLst xmlns:p="http://schemas.openxmlformats.org/presentationml/2006/main">
  <p:tag name="AS_UNIQUEID" val="1678"/>
</p:tagLst>
</file>

<file path=ppt/tags/tag159.xml><?xml version="1.0" encoding="utf-8"?>
<p:tagLst xmlns:p="http://schemas.openxmlformats.org/presentationml/2006/main">
  <p:tag name="AS_UNIQUEID" val="1679"/>
</p:tagLst>
</file>

<file path=ppt/tags/tag16.xml><?xml version="1.0" encoding="utf-8"?>
<p:tagLst xmlns:p="http://schemas.openxmlformats.org/presentationml/2006/main">
  <p:tag name="AS_UNIQUEID" val="1542"/>
</p:tagLst>
</file>

<file path=ppt/tags/tag160.xml><?xml version="1.0" encoding="utf-8"?>
<p:tagLst xmlns:p="http://schemas.openxmlformats.org/presentationml/2006/main">
  <p:tag name="AS_UNIQUEID" val="1705"/>
</p:tagLst>
</file>

<file path=ppt/tags/tag161.xml><?xml version="1.0" encoding="utf-8"?>
<p:tagLst xmlns:p="http://schemas.openxmlformats.org/presentationml/2006/main">
  <p:tag name="AS_UNIQUEID" val="1706"/>
</p:tagLst>
</file>

<file path=ppt/tags/tag162.xml><?xml version="1.0" encoding="utf-8"?>
<p:tagLst xmlns:p="http://schemas.openxmlformats.org/presentationml/2006/main">
  <p:tag name="AS_UNIQUEID" val="1707"/>
</p:tagLst>
</file>

<file path=ppt/tags/tag163.xml><?xml version="1.0" encoding="utf-8"?>
<p:tagLst xmlns:p="http://schemas.openxmlformats.org/presentationml/2006/main">
  <p:tag name="AS_UNIQUEID" val="1708"/>
</p:tagLst>
</file>

<file path=ppt/tags/tag164.xml><?xml version="1.0" encoding="utf-8"?>
<p:tagLst xmlns:p="http://schemas.openxmlformats.org/presentationml/2006/main">
  <p:tag name="AS_UNIQUEID" val="1709"/>
</p:tagLst>
</file>

<file path=ppt/tags/tag165.xml><?xml version="1.0" encoding="utf-8"?>
<p:tagLst xmlns:p="http://schemas.openxmlformats.org/presentationml/2006/main">
  <p:tag name="AS_UNIQUEID" val="1710"/>
</p:tagLst>
</file>

<file path=ppt/tags/tag166.xml><?xml version="1.0" encoding="utf-8"?>
<p:tagLst xmlns:p="http://schemas.openxmlformats.org/presentationml/2006/main">
  <p:tag name="AS_UNIQUEID" val="1711"/>
</p:tagLst>
</file>

<file path=ppt/tags/tag167.xml><?xml version="1.0" encoding="utf-8"?>
<p:tagLst xmlns:p="http://schemas.openxmlformats.org/presentationml/2006/main">
  <p:tag name="AS_UNIQUEID" val="1712"/>
</p:tagLst>
</file>

<file path=ppt/tags/tag168.xml><?xml version="1.0" encoding="utf-8"?>
<p:tagLst xmlns:p="http://schemas.openxmlformats.org/presentationml/2006/main">
  <p:tag name="AS_UNIQUEID" val="1713"/>
</p:tagLst>
</file>

<file path=ppt/tags/tag169.xml><?xml version="1.0" encoding="utf-8"?>
<p:tagLst xmlns:p="http://schemas.openxmlformats.org/presentationml/2006/main">
  <p:tag name="AS_UNIQUEID" val="1714"/>
</p:tagLst>
</file>

<file path=ppt/tags/tag17.xml><?xml version="1.0" encoding="utf-8"?>
<p:tagLst xmlns:p="http://schemas.openxmlformats.org/presentationml/2006/main">
  <p:tag name="AS_UNIQUEID" val="1543"/>
</p:tagLst>
</file>

<file path=ppt/tags/tag170.xml><?xml version="1.0" encoding="utf-8"?>
<p:tagLst xmlns:p="http://schemas.openxmlformats.org/presentationml/2006/main">
  <p:tag name="AS_UNIQUEID" val="1715"/>
</p:tagLst>
</file>

<file path=ppt/tags/tag171.xml><?xml version="1.0" encoding="utf-8"?>
<p:tagLst xmlns:p="http://schemas.openxmlformats.org/presentationml/2006/main">
  <p:tag name="AS_UNIQUEID" val="1716"/>
</p:tagLst>
</file>

<file path=ppt/tags/tag172.xml><?xml version="1.0" encoding="utf-8"?>
<p:tagLst xmlns:p="http://schemas.openxmlformats.org/presentationml/2006/main">
  <p:tag name="AS_UNIQUEID" val="1717"/>
</p:tagLst>
</file>

<file path=ppt/tags/tag173.xml><?xml version="1.0" encoding="utf-8"?>
<p:tagLst xmlns:p="http://schemas.openxmlformats.org/presentationml/2006/main">
  <p:tag name="AS_UNIQUEID" val="1718"/>
</p:tagLst>
</file>

<file path=ppt/tags/tag174.xml><?xml version="1.0" encoding="utf-8"?>
<p:tagLst xmlns:p="http://schemas.openxmlformats.org/presentationml/2006/main">
  <p:tag name="AS_UNIQUEID" val="1719"/>
</p:tagLst>
</file>

<file path=ppt/tags/tag175.xml><?xml version="1.0" encoding="utf-8"?>
<p:tagLst xmlns:p="http://schemas.openxmlformats.org/presentationml/2006/main">
  <p:tag name="AS_UNIQUEID" val="1720"/>
</p:tagLst>
</file>

<file path=ppt/tags/tag176.xml><?xml version="1.0" encoding="utf-8"?>
<p:tagLst xmlns:p="http://schemas.openxmlformats.org/presentationml/2006/main">
  <p:tag name="AS_UNIQUEID" val="1721"/>
</p:tagLst>
</file>

<file path=ppt/tags/tag177.xml><?xml version="1.0" encoding="utf-8"?>
<p:tagLst xmlns:p="http://schemas.openxmlformats.org/presentationml/2006/main">
  <p:tag name="AS_UNIQUEID" val="1722"/>
</p:tagLst>
</file>

<file path=ppt/tags/tag178.xml><?xml version="1.0" encoding="utf-8"?>
<p:tagLst xmlns:p="http://schemas.openxmlformats.org/presentationml/2006/main">
  <p:tag name="AS_UNIQUEID" val="1723"/>
</p:tagLst>
</file>

<file path=ppt/tags/tag179.xml><?xml version="1.0" encoding="utf-8"?>
<p:tagLst xmlns:p="http://schemas.openxmlformats.org/presentationml/2006/main">
  <p:tag name="AS_UNIQUEID" val="1724"/>
</p:tagLst>
</file>

<file path=ppt/tags/tag18.xml><?xml version="1.0" encoding="utf-8"?>
<p:tagLst xmlns:p="http://schemas.openxmlformats.org/presentationml/2006/main">
  <p:tag name="AS_UNIQUEID" val="1544"/>
</p:tagLst>
</file>

<file path=ppt/tags/tag180.xml><?xml version="1.0" encoding="utf-8"?>
<p:tagLst xmlns:p="http://schemas.openxmlformats.org/presentationml/2006/main">
  <p:tag name="AS_UNIQUEID" val="1725"/>
</p:tagLst>
</file>

<file path=ppt/tags/tag181.xml><?xml version="1.0" encoding="utf-8"?>
<p:tagLst xmlns:p="http://schemas.openxmlformats.org/presentationml/2006/main">
  <p:tag name="AS_UNIQUEID" val="1726"/>
</p:tagLst>
</file>

<file path=ppt/tags/tag182.xml><?xml version="1.0" encoding="utf-8"?>
<p:tagLst xmlns:p="http://schemas.openxmlformats.org/presentationml/2006/main">
  <p:tag name="AS_UNIQUEID" val="1727"/>
</p:tagLst>
</file>

<file path=ppt/tags/tag183.xml><?xml version="1.0" encoding="utf-8"?>
<p:tagLst xmlns:p="http://schemas.openxmlformats.org/presentationml/2006/main">
  <p:tag name="AS_UNIQUEID" val="1728"/>
</p:tagLst>
</file>

<file path=ppt/tags/tag184.xml><?xml version="1.0" encoding="utf-8"?>
<p:tagLst xmlns:p="http://schemas.openxmlformats.org/presentationml/2006/main">
  <p:tag name="AS_UNIQUEID" val="1730"/>
</p:tagLst>
</file>

<file path=ppt/tags/tag185.xml><?xml version="1.0" encoding="utf-8"?>
<p:tagLst xmlns:p="http://schemas.openxmlformats.org/presentationml/2006/main">
  <p:tag name="AS_UNIQUEID" val="1731"/>
</p:tagLst>
</file>

<file path=ppt/tags/tag186.xml><?xml version="1.0" encoding="utf-8"?>
<p:tagLst xmlns:p="http://schemas.openxmlformats.org/presentationml/2006/main">
  <p:tag name="AS_UNIQUEID" val="1732"/>
</p:tagLst>
</file>

<file path=ppt/tags/tag187.xml><?xml version="1.0" encoding="utf-8"?>
<p:tagLst xmlns:p="http://schemas.openxmlformats.org/presentationml/2006/main">
  <p:tag name="AS_UNIQUEID" val="1733"/>
</p:tagLst>
</file>

<file path=ppt/tags/tag188.xml><?xml version="1.0" encoding="utf-8"?>
<p:tagLst xmlns:p="http://schemas.openxmlformats.org/presentationml/2006/main">
  <p:tag name="AS_UNIQUEID" val="1734"/>
</p:tagLst>
</file>

<file path=ppt/tags/tag189.xml><?xml version="1.0" encoding="utf-8"?>
<p:tagLst xmlns:p="http://schemas.openxmlformats.org/presentationml/2006/main">
  <p:tag name="AS_UNIQUEID" val="1735"/>
</p:tagLst>
</file>

<file path=ppt/tags/tag19.xml><?xml version="1.0" encoding="utf-8"?>
<p:tagLst xmlns:p="http://schemas.openxmlformats.org/presentationml/2006/main">
  <p:tag name="AS_UNIQUEID" val="1545"/>
</p:tagLst>
</file>

<file path=ppt/tags/tag190.xml><?xml version="1.0" encoding="utf-8"?>
<p:tagLst xmlns:p="http://schemas.openxmlformats.org/presentationml/2006/main">
  <p:tag name="AS_UNIQUEID" val="1736"/>
</p:tagLst>
</file>

<file path=ppt/tags/tag191.xml><?xml version="1.0" encoding="utf-8"?>
<p:tagLst xmlns:p="http://schemas.openxmlformats.org/presentationml/2006/main">
  <p:tag name="AS_UNIQUEID" val="1737"/>
</p:tagLst>
</file>

<file path=ppt/tags/tag192.xml><?xml version="1.0" encoding="utf-8"?>
<p:tagLst xmlns:p="http://schemas.openxmlformats.org/presentationml/2006/main">
  <p:tag name="AS_UNIQUEID" val="1738"/>
</p:tagLst>
</file>

<file path=ppt/tags/tag193.xml><?xml version="1.0" encoding="utf-8"?>
<p:tagLst xmlns:p="http://schemas.openxmlformats.org/presentationml/2006/main">
  <p:tag name="AS_UNIQUEID" val="1739"/>
</p:tagLst>
</file>

<file path=ppt/tags/tag194.xml><?xml version="1.0" encoding="utf-8"?>
<p:tagLst xmlns:p="http://schemas.openxmlformats.org/presentationml/2006/main">
  <p:tag name="AS_UNIQUEID" val="1740"/>
</p:tagLst>
</file>

<file path=ppt/tags/tag195.xml><?xml version="1.0" encoding="utf-8"?>
<p:tagLst xmlns:p="http://schemas.openxmlformats.org/presentationml/2006/main">
  <p:tag name="AS_UNIQUEID" val="1741"/>
</p:tagLst>
</file>

<file path=ppt/tags/tag196.xml><?xml version="1.0" encoding="utf-8"?>
<p:tagLst xmlns:p="http://schemas.openxmlformats.org/presentationml/2006/main">
  <p:tag name="AS_UNIQUEID" val="1742"/>
</p:tagLst>
</file>

<file path=ppt/tags/tag197.xml><?xml version="1.0" encoding="utf-8"?>
<p:tagLst xmlns:p="http://schemas.openxmlformats.org/presentationml/2006/main">
  <p:tag name="AS_UNIQUEID" val="1743"/>
</p:tagLst>
</file>

<file path=ppt/tags/tag198.xml><?xml version="1.0" encoding="utf-8"?>
<p:tagLst xmlns:p="http://schemas.openxmlformats.org/presentationml/2006/main">
  <p:tag name="AS_UNIQUEID" val="1744"/>
</p:tagLst>
</file>

<file path=ppt/tags/tag199.xml><?xml version="1.0" encoding="utf-8"?>
<p:tagLst xmlns:p="http://schemas.openxmlformats.org/presentationml/2006/main">
  <p:tag name="AS_UNIQUEID" val="1745"/>
</p:tagLst>
</file>

<file path=ppt/tags/tag2.xml><?xml version="1.0" encoding="utf-8"?>
<p:tagLst xmlns:p="http://schemas.openxmlformats.org/presentationml/2006/main">
  <p:tag name="AS_UNIQUEID" val="1525"/>
</p:tagLst>
</file>

<file path=ppt/tags/tag20.xml><?xml version="1.0" encoding="utf-8"?>
<p:tagLst xmlns:p="http://schemas.openxmlformats.org/presentationml/2006/main">
  <p:tag name="AS_UNIQUEID" val="1546"/>
</p:tagLst>
</file>

<file path=ppt/tags/tag200.xml><?xml version="1.0" encoding="utf-8"?>
<p:tagLst xmlns:p="http://schemas.openxmlformats.org/presentationml/2006/main">
  <p:tag name="AS_UNIQUEID" val="1746"/>
</p:tagLst>
</file>

<file path=ppt/tags/tag201.xml><?xml version="1.0" encoding="utf-8"?>
<p:tagLst xmlns:p="http://schemas.openxmlformats.org/presentationml/2006/main">
  <p:tag name="AS_UNIQUEID" val="1747"/>
</p:tagLst>
</file>

<file path=ppt/tags/tag202.xml><?xml version="1.0" encoding="utf-8"?>
<p:tagLst xmlns:p="http://schemas.openxmlformats.org/presentationml/2006/main">
  <p:tag name="AS_UNIQUEID" val="1748"/>
</p:tagLst>
</file>

<file path=ppt/tags/tag203.xml><?xml version="1.0" encoding="utf-8"?>
<p:tagLst xmlns:p="http://schemas.openxmlformats.org/presentationml/2006/main">
  <p:tag name="AS_UNIQUEID" val="1749"/>
</p:tagLst>
</file>

<file path=ppt/tags/tag204.xml><?xml version="1.0" encoding="utf-8"?>
<p:tagLst xmlns:p="http://schemas.openxmlformats.org/presentationml/2006/main">
  <p:tag name="AS_UNIQUEID" val="1750"/>
</p:tagLst>
</file>

<file path=ppt/tags/tag205.xml><?xml version="1.0" encoding="utf-8"?>
<p:tagLst xmlns:p="http://schemas.openxmlformats.org/presentationml/2006/main">
  <p:tag name="AS_UNIQUEID" val="1751"/>
</p:tagLst>
</file>

<file path=ppt/tags/tag206.xml><?xml version="1.0" encoding="utf-8"?>
<p:tagLst xmlns:p="http://schemas.openxmlformats.org/presentationml/2006/main">
  <p:tag name="AS_UNIQUEID" val="1752"/>
</p:tagLst>
</file>

<file path=ppt/tags/tag207.xml><?xml version="1.0" encoding="utf-8"?>
<p:tagLst xmlns:p="http://schemas.openxmlformats.org/presentationml/2006/main">
  <p:tag name="AS_UNIQUEID" val="1771"/>
</p:tagLst>
</file>

<file path=ppt/tags/tag208.xml><?xml version="1.0" encoding="utf-8"?>
<p:tagLst xmlns:p="http://schemas.openxmlformats.org/presentationml/2006/main">
  <p:tag name="AS_UNIQUEID" val="1773"/>
</p:tagLst>
</file>

<file path=ppt/tags/tag209.xml><?xml version="1.0" encoding="utf-8"?>
<p:tagLst xmlns:p="http://schemas.openxmlformats.org/presentationml/2006/main">
  <p:tag name="AS_UNIQUEID" val="1774"/>
</p:tagLst>
</file>

<file path=ppt/tags/tag21.xml><?xml version="1.0" encoding="utf-8"?>
<p:tagLst xmlns:p="http://schemas.openxmlformats.org/presentationml/2006/main">
  <p:tag name="AS_UNIQUEID" val="1547"/>
</p:tagLst>
</file>

<file path=ppt/tags/tag210.xml><?xml version="1.0" encoding="utf-8"?>
<p:tagLst xmlns:p="http://schemas.openxmlformats.org/presentationml/2006/main">
  <p:tag name="AS_UNIQUEID" val="1775"/>
</p:tagLst>
</file>

<file path=ppt/tags/tag211.xml><?xml version="1.0" encoding="utf-8"?>
<p:tagLst xmlns:p="http://schemas.openxmlformats.org/presentationml/2006/main">
  <p:tag name="AS_UNIQUEID" val="1776"/>
</p:tagLst>
</file>

<file path=ppt/tags/tag212.xml><?xml version="1.0" encoding="utf-8"?>
<p:tagLst xmlns:p="http://schemas.openxmlformats.org/presentationml/2006/main">
  <p:tag name="AS_UNIQUEID" val="1777"/>
</p:tagLst>
</file>

<file path=ppt/tags/tag213.xml><?xml version="1.0" encoding="utf-8"?>
<p:tagLst xmlns:p="http://schemas.openxmlformats.org/presentationml/2006/main">
  <p:tag name="AS_UNIQUEID" val="1778"/>
</p:tagLst>
</file>

<file path=ppt/tags/tag214.xml><?xml version="1.0" encoding="utf-8"?>
<p:tagLst xmlns:p="http://schemas.openxmlformats.org/presentationml/2006/main">
  <p:tag name="AS_UNIQUEID" val="1779"/>
</p:tagLst>
</file>

<file path=ppt/tags/tag215.xml><?xml version="1.0" encoding="utf-8"?>
<p:tagLst xmlns:p="http://schemas.openxmlformats.org/presentationml/2006/main">
  <p:tag name="AS_UNIQUEID" val="1780"/>
</p:tagLst>
</file>

<file path=ppt/tags/tag216.xml><?xml version="1.0" encoding="utf-8"?>
<p:tagLst xmlns:p="http://schemas.openxmlformats.org/presentationml/2006/main">
  <p:tag name="AS_UNIQUEID" val="1781"/>
</p:tagLst>
</file>

<file path=ppt/tags/tag217.xml><?xml version="1.0" encoding="utf-8"?>
<p:tagLst xmlns:p="http://schemas.openxmlformats.org/presentationml/2006/main">
  <p:tag name="AS_UNIQUEID" val="1782"/>
</p:tagLst>
</file>

<file path=ppt/tags/tag218.xml><?xml version="1.0" encoding="utf-8"?>
<p:tagLst xmlns:p="http://schemas.openxmlformats.org/presentationml/2006/main">
  <p:tag name="AS_UNIQUEID" val="1783"/>
</p:tagLst>
</file>

<file path=ppt/tags/tag219.xml><?xml version="1.0" encoding="utf-8"?>
<p:tagLst xmlns:p="http://schemas.openxmlformats.org/presentationml/2006/main">
  <p:tag name="AS_UNIQUEID" val="1784"/>
</p:tagLst>
</file>

<file path=ppt/tags/tag22.xml><?xml version="1.0" encoding="utf-8"?>
<p:tagLst xmlns:p="http://schemas.openxmlformats.org/presentationml/2006/main">
  <p:tag name="AS_UNIQUEID" val="1549"/>
</p:tagLst>
</file>

<file path=ppt/tags/tag220.xml><?xml version="1.0" encoding="utf-8"?>
<p:tagLst xmlns:p="http://schemas.openxmlformats.org/presentationml/2006/main">
  <p:tag name="AS_UNIQUEID" val="1785"/>
</p:tagLst>
</file>

<file path=ppt/tags/tag221.xml><?xml version="1.0" encoding="utf-8"?>
<p:tagLst xmlns:p="http://schemas.openxmlformats.org/presentationml/2006/main">
  <p:tag name="AS_UNIQUEID" val="1786"/>
</p:tagLst>
</file>

<file path=ppt/tags/tag222.xml><?xml version="1.0" encoding="utf-8"?>
<p:tagLst xmlns:p="http://schemas.openxmlformats.org/presentationml/2006/main">
  <p:tag name="AS_UNIQUEID" val="1787"/>
</p:tagLst>
</file>

<file path=ppt/tags/tag223.xml><?xml version="1.0" encoding="utf-8"?>
<p:tagLst xmlns:p="http://schemas.openxmlformats.org/presentationml/2006/main">
  <p:tag name="AS_UNIQUEID" val="1788"/>
</p:tagLst>
</file>

<file path=ppt/tags/tag224.xml><?xml version="1.0" encoding="utf-8"?>
<p:tagLst xmlns:p="http://schemas.openxmlformats.org/presentationml/2006/main">
  <p:tag name="AS_UNIQUEID" val="1789"/>
</p:tagLst>
</file>

<file path=ppt/tags/tag225.xml><?xml version="1.0" encoding="utf-8"?>
<p:tagLst xmlns:p="http://schemas.openxmlformats.org/presentationml/2006/main">
  <p:tag name="AS_UNIQUEID" val="1790"/>
</p:tagLst>
</file>

<file path=ppt/tags/tag226.xml><?xml version="1.0" encoding="utf-8"?>
<p:tagLst xmlns:p="http://schemas.openxmlformats.org/presentationml/2006/main">
  <p:tag name="AS_UNIQUEID" val="1791"/>
</p:tagLst>
</file>

<file path=ppt/tags/tag227.xml><?xml version="1.0" encoding="utf-8"?>
<p:tagLst xmlns:p="http://schemas.openxmlformats.org/presentationml/2006/main">
  <p:tag name="AS_UNIQUEID" val="1792"/>
</p:tagLst>
</file>

<file path=ppt/tags/tag228.xml><?xml version="1.0" encoding="utf-8"?>
<p:tagLst xmlns:p="http://schemas.openxmlformats.org/presentationml/2006/main">
  <p:tag name="AS_UNIQUEID" val="1793"/>
</p:tagLst>
</file>

<file path=ppt/tags/tag229.xml><?xml version="1.0" encoding="utf-8"?>
<p:tagLst xmlns:p="http://schemas.openxmlformats.org/presentationml/2006/main">
  <p:tag name="AS_UNIQUEID" val="1794"/>
</p:tagLst>
</file>

<file path=ppt/tags/tag23.xml><?xml version="1.0" encoding="utf-8"?>
<p:tagLst xmlns:p="http://schemas.openxmlformats.org/presentationml/2006/main">
  <p:tag name="AS_UNIQUEID" val="1550"/>
</p:tagLst>
</file>

<file path=ppt/tags/tag230.xml><?xml version="1.0" encoding="utf-8"?>
<p:tagLst xmlns:p="http://schemas.openxmlformats.org/presentationml/2006/main">
  <p:tag name="AS_UNIQUEID" val="1795"/>
</p:tagLst>
</file>

<file path=ppt/tags/tag231.xml><?xml version="1.0" encoding="utf-8"?>
<p:tagLst xmlns:p="http://schemas.openxmlformats.org/presentationml/2006/main">
  <p:tag name="AS_UNIQUEID" val="1855"/>
</p:tagLst>
</file>

<file path=ppt/tags/tag232.xml><?xml version="1.0" encoding="utf-8"?>
<p:tagLst xmlns:p="http://schemas.openxmlformats.org/presentationml/2006/main">
  <p:tag name="AS_UNIQUEID" val="1856"/>
</p:tagLst>
</file>

<file path=ppt/tags/tag233.xml><?xml version="1.0" encoding="utf-8"?>
<p:tagLst xmlns:p="http://schemas.openxmlformats.org/presentationml/2006/main">
  <p:tag name="AS_UNIQUEID" val="1857"/>
</p:tagLst>
</file>

<file path=ppt/tags/tag234.xml><?xml version="1.0" encoding="utf-8"?>
<p:tagLst xmlns:p="http://schemas.openxmlformats.org/presentationml/2006/main">
  <p:tag name="AS_UNIQUEID" val="1859"/>
</p:tagLst>
</file>

<file path=ppt/tags/tag235.xml><?xml version="1.0" encoding="utf-8"?>
<p:tagLst xmlns:p="http://schemas.openxmlformats.org/presentationml/2006/main">
  <p:tag name="AS_UNIQUEID" val="1860"/>
</p:tagLst>
</file>

<file path=ppt/tags/tag236.xml><?xml version="1.0" encoding="utf-8"?>
<p:tagLst xmlns:p="http://schemas.openxmlformats.org/presentationml/2006/main">
  <p:tag name="AS_UNIQUEID" val="1861"/>
</p:tagLst>
</file>

<file path=ppt/tags/tag237.xml><?xml version="1.0" encoding="utf-8"?>
<p:tagLst xmlns:p="http://schemas.openxmlformats.org/presentationml/2006/main">
  <p:tag name="AS_UNIQUEID" val="1862"/>
</p:tagLst>
</file>

<file path=ppt/tags/tag238.xml><?xml version="1.0" encoding="utf-8"?>
<p:tagLst xmlns:p="http://schemas.openxmlformats.org/presentationml/2006/main">
  <p:tag name="AS_UNIQUEID" val="1863"/>
</p:tagLst>
</file>

<file path=ppt/tags/tag239.xml><?xml version="1.0" encoding="utf-8"?>
<p:tagLst xmlns:p="http://schemas.openxmlformats.org/presentationml/2006/main">
  <p:tag name="AS_UNIQUEID" val="1864"/>
</p:tagLst>
</file>

<file path=ppt/tags/tag24.xml><?xml version="1.0" encoding="utf-8"?>
<p:tagLst xmlns:p="http://schemas.openxmlformats.org/presentationml/2006/main">
  <p:tag name="AS_UNIQUEID" val="1551"/>
</p:tagLst>
</file>

<file path=ppt/tags/tag240.xml><?xml version="1.0" encoding="utf-8"?>
<p:tagLst xmlns:p="http://schemas.openxmlformats.org/presentationml/2006/main">
  <p:tag name="AS_UNIQUEID" val="1865"/>
</p:tagLst>
</file>

<file path=ppt/tags/tag241.xml><?xml version="1.0" encoding="utf-8"?>
<p:tagLst xmlns:p="http://schemas.openxmlformats.org/presentationml/2006/main">
  <p:tag name="AS_UNIQUEID" val="1866"/>
</p:tagLst>
</file>

<file path=ppt/tags/tag242.xml><?xml version="1.0" encoding="utf-8"?>
<p:tagLst xmlns:p="http://schemas.openxmlformats.org/presentationml/2006/main">
  <p:tag name="AS_UNIQUEID" val="1867"/>
</p:tagLst>
</file>

<file path=ppt/tags/tag243.xml><?xml version="1.0" encoding="utf-8"?>
<p:tagLst xmlns:p="http://schemas.openxmlformats.org/presentationml/2006/main">
  <p:tag name="AS_UNIQUEID" val="1868"/>
</p:tagLst>
</file>

<file path=ppt/tags/tag244.xml><?xml version="1.0" encoding="utf-8"?>
<p:tagLst xmlns:p="http://schemas.openxmlformats.org/presentationml/2006/main">
  <p:tag name="AS_UNIQUEID" val="1869"/>
</p:tagLst>
</file>

<file path=ppt/tags/tag245.xml><?xml version="1.0" encoding="utf-8"?>
<p:tagLst xmlns:p="http://schemas.openxmlformats.org/presentationml/2006/main">
  <p:tag name="AS_UNIQUEID" val="1870"/>
</p:tagLst>
</file>

<file path=ppt/tags/tag246.xml><?xml version="1.0" encoding="utf-8"?>
<p:tagLst xmlns:p="http://schemas.openxmlformats.org/presentationml/2006/main">
  <p:tag name="AS_UNIQUEID" val="1871"/>
</p:tagLst>
</file>

<file path=ppt/tags/tag247.xml><?xml version="1.0" encoding="utf-8"?>
<p:tagLst xmlns:p="http://schemas.openxmlformats.org/presentationml/2006/main">
  <p:tag name="AS_UNIQUEID" val="1872"/>
</p:tagLst>
</file>

<file path=ppt/tags/tag248.xml><?xml version="1.0" encoding="utf-8"?>
<p:tagLst xmlns:p="http://schemas.openxmlformats.org/presentationml/2006/main">
  <p:tag name="AS_UNIQUEID" val="1873"/>
</p:tagLst>
</file>

<file path=ppt/tags/tag249.xml><?xml version="1.0" encoding="utf-8"?>
<p:tagLst xmlns:p="http://schemas.openxmlformats.org/presentationml/2006/main">
  <p:tag name="AS_UNIQUEID" val="1874"/>
</p:tagLst>
</file>

<file path=ppt/tags/tag25.xml><?xml version="1.0" encoding="utf-8"?>
<p:tagLst xmlns:p="http://schemas.openxmlformats.org/presentationml/2006/main">
  <p:tag name="AS_UNIQUEID" val="1552"/>
</p:tagLst>
</file>

<file path=ppt/tags/tag250.xml><?xml version="1.0" encoding="utf-8"?>
<p:tagLst xmlns:p="http://schemas.openxmlformats.org/presentationml/2006/main">
  <p:tag name="AS_UNIQUEID" val="1875"/>
</p:tagLst>
</file>

<file path=ppt/tags/tag251.xml><?xml version="1.0" encoding="utf-8"?>
<p:tagLst xmlns:p="http://schemas.openxmlformats.org/presentationml/2006/main">
  <p:tag name="AS_UNIQUEID" val="1876"/>
</p:tagLst>
</file>

<file path=ppt/tags/tag252.xml><?xml version="1.0" encoding="utf-8"?>
<p:tagLst xmlns:p="http://schemas.openxmlformats.org/presentationml/2006/main">
  <p:tag name="AS_UNIQUEID" val="1877"/>
</p:tagLst>
</file>

<file path=ppt/tags/tag253.xml><?xml version="1.0" encoding="utf-8"?>
<p:tagLst xmlns:p="http://schemas.openxmlformats.org/presentationml/2006/main">
  <p:tag name="AS_UNIQUEID" val="1878"/>
</p:tagLst>
</file>

<file path=ppt/tags/tag254.xml><?xml version="1.0" encoding="utf-8"?>
<p:tagLst xmlns:p="http://schemas.openxmlformats.org/presentationml/2006/main">
  <p:tag name="AS_UNIQUEID" val="1879"/>
</p:tagLst>
</file>

<file path=ppt/tags/tag255.xml><?xml version="1.0" encoding="utf-8"?>
<p:tagLst xmlns:p="http://schemas.openxmlformats.org/presentationml/2006/main">
  <p:tag name="AS_UNIQUEID" val="1880"/>
</p:tagLst>
</file>

<file path=ppt/tags/tag256.xml><?xml version="1.0" encoding="utf-8"?>
<p:tagLst xmlns:p="http://schemas.openxmlformats.org/presentationml/2006/main">
  <p:tag name="AS_UNIQUEID" val="1881"/>
</p:tagLst>
</file>

<file path=ppt/tags/tag257.xml><?xml version="1.0" encoding="utf-8"?>
<p:tagLst xmlns:p="http://schemas.openxmlformats.org/presentationml/2006/main">
  <p:tag name="AS_UNIQUEID" val="1890"/>
</p:tagLst>
</file>

<file path=ppt/tags/tag258.xml><?xml version="1.0" encoding="utf-8"?>
<p:tagLst xmlns:p="http://schemas.openxmlformats.org/presentationml/2006/main">
  <p:tag name="AS_UNIQUEID" val="1891"/>
</p:tagLst>
</file>

<file path=ppt/tags/tag259.xml><?xml version="1.0" encoding="utf-8"?>
<p:tagLst xmlns:p="http://schemas.openxmlformats.org/presentationml/2006/main">
  <p:tag name="AS_UNIQUEID" val="1892"/>
</p:tagLst>
</file>

<file path=ppt/tags/tag26.xml><?xml version="1.0" encoding="utf-8"?>
<p:tagLst xmlns:p="http://schemas.openxmlformats.org/presentationml/2006/main">
  <p:tag name="AS_UNIQUEID" val="1553"/>
</p:tagLst>
</file>

<file path=ppt/tags/tag260.xml><?xml version="1.0" encoding="utf-8"?>
<p:tagLst xmlns:p="http://schemas.openxmlformats.org/presentationml/2006/main">
  <p:tag name="AS_UNIQUEID" val="1893"/>
</p:tagLst>
</file>

<file path=ppt/tags/tag261.xml><?xml version="1.0" encoding="utf-8"?>
<p:tagLst xmlns:p="http://schemas.openxmlformats.org/presentationml/2006/main">
  <p:tag name="AS_UNIQUEID" val="1894"/>
</p:tagLst>
</file>

<file path=ppt/tags/tag262.xml><?xml version="1.0" encoding="utf-8"?>
<p:tagLst xmlns:p="http://schemas.openxmlformats.org/presentationml/2006/main">
  <p:tag name="AS_UNIQUEID" val="1895"/>
</p:tagLst>
</file>

<file path=ppt/tags/tag263.xml><?xml version="1.0" encoding="utf-8"?>
<p:tagLst xmlns:p="http://schemas.openxmlformats.org/presentationml/2006/main">
  <p:tag name="AS_UNIQUEID" val="1896"/>
</p:tagLst>
</file>

<file path=ppt/tags/tag264.xml><?xml version="1.0" encoding="utf-8"?>
<p:tagLst xmlns:p="http://schemas.openxmlformats.org/presentationml/2006/main">
  <p:tag name="AS_UNIQUEID" val="1897"/>
</p:tagLst>
</file>

<file path=ppt/tags/tag265.xml><?xml version="1.0" encoding="utf-8"?>
<p:tagLst xmlns:p="http://schemas.openxmlformats.org/presentationml/2006/main">
  <p:tag name="AS_UNIQUEID" val="1898"/>
</p:tagLst>
</file>

<file path=ppt/tags/tag266.xml><?xml version="1.0" encoding="utf-8"?>
<p:tagLst xmlns:p="http://schemas.openxmlformats.org/presentationml/2006/main">
  <p:tag name="AS_UNIQUEID" val="1899"/>
</p:tagLst>
</file>

<file path=ppt/tags/tag267.xml><?xml version="1.0" encoding="utf-8"?>
<p:tagLst xmlns:p="http://schemas.openxmlformats.org/presentationml/2006/main">
  <p:tag name="AS_UNIQUEID" val="1900"/>
</p:tagLst>
</file>

<file path=ppt/tags/tag268.xml><?xml version="1.0" encoding="utf-8"?>
<p:tagLst xmlns:p="http://schemas.openxmlformats.org/presentationml/2006/main">
  <p:tag name="AS_UNIQUEID" val="1901"/>
</p:tagLst>
</file>

<file path=ppt/tags/tag269.xml><?xml version="1.0" encoding="utf-8"?>
<p:tagLst xmlns:p="http://schemas.openxmlformats.org/presentationml/2006/main">
  <p:tag name="AS_UNIQUEID" val="1902"/>
</p:tagLst>
</file>

<file path=ppt/tags/tag27.xml><?xml version="1.0" encoding="utf-8"?>
<p:tagLst xmlns:p="http://schemas.openxmlformats.org/presentationml/2006/main">
  <p:tag name="AS_UNIQUEID" val="1554"/>
</p:tagLst>
</file>

<file path=ppt/tags/tag270.xml><?xml version="1.0" encoding="utf-8"?>
<p:tagLst xmlns:p="http://schemas.openxmlformats.org/presentationml/2006/main">
  <p:tag name="AS_UNIQUEID" val="1903"/>
</p:tagLst>
</file>

<file path=ppt/tags/tag271.xml><?xml version="1.0" encoding="utf-8"?>
<p:tagLst xmlns:p="http://schemas.openxmlformats.org/presentationml/2006/main">
  <p:tag name="AS_UNIQUEID" val="1904"/>
</p:tagLst>
</file>

<file path=ppt/tags/tag272.xml><?xml version="1.0" encoding="utf-8"?>
<p:tagLst xmlns:p="http://schemas.openxmlformats.org/presentationml/2006/main">
  <p:tag name="AS_UNIQUEID" val="1905"/>
</p:tagLst>
</file>

<file path=ppt/tags/tag273.xml><?xml version="1.0" encoding="utf-8"?>
<p:tagLst xmlns:p="http://schemas.openxmlformats.org/presentationml/2006/main">
  <p:tag name="AS_UNIQUEID" val="1906"/>
</p:tagLst>
</file>

<file path=ppt/tags/tag274.xml><?xml version="1.0" encoding="utf-8"?>
<p:tagLst xmlns:p="http://schemas.openxmlformats.org/presentationml/2006/main">
  <p:tag name="AS_UNIQUEID" val="1907"/>
</p:tagLst>
</file>

<file path=ppt/tags/tag275.xml><?xml version="1.0" encoding="utf-8"?>
<p:tagLst xmlns:p="http://schemas.openxmlformats.org/presentationml/2006/main">
  <p:tag name="AS_UNIQUEID" val="1908"/>
</p:tagLst>
</file>

<file path=ppt/tags/tag276.xml><?xml version="1.0" encoding="utf-8"?>
<p:tagLst xmlns:p="http://schemas.openxmlformats.org/presentationml/2006/main">
  <p:tag name="AS_UNIQUEID" val="1909"/>
</p:tagLst>
</file>

<file path=ppt/tags/tag277.xml><?xml version="1.0" encoding="utf-8"?>
<p:tagLst xmlns:p="http://schemas.openxmlformats.org/presentationml/2006/main">
  <p:tag name="AS_UNIQUEID" val="1910"/>
</p:tagLst>
</file>

<file path=ppt/tags/tag278.xml><?xml version="1.0" encoding="utf-8"?>
<p:tagLst xmlns:p="http://schemas.openxmlformats.org/presentationml/2006/main">
  <p:tag name="AS_UNIQUEID" val="1911"/>
</p:tagLst>
</file>

<file path=ppt/tags/tag279.xml><?xml version="1.0" encoding="utf-8"?>
<p:tagLst xmlns:p="http://schemas.openxmlformats.org/presentationml/2006/main">
  <p:tag name="AS_UNIQUEID" val="1912"/>
</p:tagLst>
</file>

<file path=ppt/tags/tag28.xml><?xml version="1.0" encoding="utf-8"?>
<p:tagLst xmlns:p="http://schemas.openxmlformats.org/presentationml/2006/main">
  <p:tag name="AS_UNIQUEID" val="1555"/>
</p:tagLst>
</file>

<file path=ppt/tags/tag280.xml><?xml version="1.0" encoding="utf-8"?>
<p:tagLst xmlns:p="http://schemas.openxmlformats.org/presentationml/2006/main">
  <p:tag name="AS_UNIQUEID" val="1914"/>
</p:tagLst>
</file>

<file path=ppt/tags/tag281.xml><?xml version="1.0" encoding="utf-8"?>
<p:tagLst xmlns:p="http://schemas.openxmlformats.org/presentationml/2006/main">
  <p:tag name="AS_UNIQUEID" val="1522"/>
</p:tagLst>
</file>

<file path=ppt/tags/tag282.xml><?xml version="1.0" encoding="utf-8"?>
<p:tagLst xmlns:p="http://schemas.openxmlformats.org/presentationml/2006/main">
  <p:tag name="AS_UNIQUEID" val="1677"/>
</p:tagLst>
</file>

<file path=ppt/tags/tag283.xml><?xml version="1.0" encoding="utf-8"?>
<p:tagLst xmlns:p="http://schemas.openxmlformats.org/presentationml/2006/main">
  <p:tag name="AS_UNIQUEID" val="1679"/>
</p:tagLst>
</file>

<file path=ppt/tags/tag284.xml><?xml version="1.0" encoding="utf-8"?>
<p:tagLst xmlns:p="http://schemas.openxmlformats.org/presentationml/2006/main">
  <p:tag name="AS_UNIQUEID" val="1606"/>
</p:tagLst>
</file>

<file path=ppt/tags/tag285.xml><?xml version="1.0" encoding="utf-8"?>
<p:tagLst xmlns:p="http://schemas.openxmlformats.org/presentationml/2006/main">
  <p:tag name="AS_UNIQUEID" val="1607"/>
</p:tagLst>
</file>

<file path=ppt/tags/tag286.xml><?xml version="1.0" encoding="utf-8"?>
<p:tagLst xmlns:p="http://schemas.openxmlformats.org/presentationml/2006/main">
  <p:tag name="AS_UNIQUEID" val="1608"/>
</p:tagLst>
</file>

<file path=ppt/tags/tag287.xml><?xml version="1.0" encoding="utf-8"?>
<p:tagLst xmlns:p="http://schemas.openxmlformats.org/presentationml/2006/main">
  <p:tag name="AS_UNIQUEID" val="1609"/>
</p:tagLst>
</file>

<file path=ppt/tags/tag288.xml><?xml version="1.0" encoding="utf-8"?>
<p:tagLst xmlns:p="http://schemas.openxmlformats.org/presentationml/2006/main">
  <p:tag name="AS_UNIQUEID" val="1610"/>
</p:tagLst>
</file>

<file path=ppt/tags/tag289.xml><?xml version="1.0" encoding="utf-8"?>
<p:tagLst xmlns:p="http://schemas.openxmlformats.org/presentationml/2006/main">
  <p:tag name="AS_UNIQUEID" val="1611"/>
</p:tagLst>
</file>

<file path=ppt/tags/tag29.xml><?xml version="1.0" encoding="utf-8"?>
<p:tagLst xmlns:p="http://schemas.openxmlformats.org/presentationml/2006/main">
  <p:tag name="AS_UNIQUEID" val="1556"/>
</p:tagLst>
</file>

<file path=ppt/tags/tag290.xml><?xml version="1.0" encoding="utf-8"?>
<p:tagLst xmlns:p="http://schemas.openxmlformats.org/presentationml/2006/main">
  <p:tag name="AS_OS" val="Unix 3.10 unknown"/>
  <p:tag name="AS_RELEASE_DATE" val="2023.03.31"/>
  <p:tag name="AS_TITLE" val="Aspose.Slides for Java"/>
  <p:tag name="AS_VERSION" val="23.3"/>
  <p:tag name="COMMONDATA" val="eyJoZGlkIjoiMzQ4YWFjNGVhNzRlNmQ3NTFhMzdkODQxYTVmMDI0ZWQifQ=="/>
  <p:tag name="KSO_WPP_MARK_KEY" val="d17f6df5-5137-41ac-bf81-2a4cbb08a3bb"/>
  <p:tag name="commondata" val="eyJoZGlkIjoiYTY4ZTY4NTE3YzJkNWZhOWRkNGRmMjVkMmRmODgxNjAifQ=="/>
</p:tagLst>
</file>

<file path=ppt/tags/tag3.xml><?xml version="1.0" encoding="utf-8"?>
<p:tagLst xmlns:p="http://schemas.openxmlformats.org/presentationml/2006/main">
  <p:tag name="AS_UNIQUEID" val="1526"/>
</p:tagLst>
</file>

<file path=ppt/tags/tag30.xml><?xml version="1.0" encoding="utf-8"?>
<p:tagLst xmlns:p="http://schemas.openxmlformats.org/presentationml/2006/main">
  <p:tag name="AS_UNIQUEID" val="1558"/>
</p:tagLst>
</file>

<file path=ppt/tags/tag31.xml><?xml version="1.0" encoding="utf-8"?>
<p:tagLst xmlns:p="http://schemas.openxmlformats.org/presentationml/2006/main">
  <p:tag name="AS_UNIQUEID" val="1559"/>
</p:tagLst>
</file>

<file path=ppt/tags/tag32.xml><?xml version="1.0" encoding="utf-8"?>
<p:tagLst xmlns:p="http://schemas.openxmlformats.org/presentationml/2006/main">
  <p:tag name="AS_UNIQUEID" val="1560"/>
</p:tagLst>
</file>

<file path=ppt/tags/tag33.xml><?xml version="1.0" encoding="utf-8"?>
<p:tagLst xmlns:p="http://schemas.openxmlformats.org/presentationml/2006/main">
  <p:tag name="AS_UNIQUEID" val="1561"/>
</p:tagLst>
</file>

<file path=ppt/tags/tag34.xml><?xml version="1.0" encoding="utf-8"?>
<p:tagLst xmlns:p="http://schemas.openxmlformats.org/presentationml/2006/main">
  <p:tag name="AS_UNIQUEID" val="1563"/>
</p:tagLst>
</file>

<file path=ppt/tags/tag35.xml><?xml version="1.0" encoding="utf-8"?>
<p:tagLst xmlns:p="http://schemas.openxmlformats.org/presentationml/2006/main">
  <p:tag name="AS_UNIQUEID" val="1564"/>
</p:tagLst>
</file>

<file path=ppt/tags/tag36.xml><?xml version="1.0" encoding="utf-8"?>
<p:tagLst xmlns:p="http://schemas.openxmlformats.org/presentationml/2006/main">
  <p:tag name="AS_UNIQUEID" val="1565"/>
</p:tagLst>
</file>

<file path=ppt/tags/tag37.xml><?xml version="1.0" encoding="utf-8"?>
<p:tagLst xmlns:p="http://schemas.openxmlformats.org/presentationml/2006/main">
  <p:tag name="AS_UNIQUEID" val="1567"/>
</p:tagLst>
</file>

<file path=ppt/tags/tag38.xml><?xml version="1.0" encoding="utf-8"?>
<p:tagLst xmlns:p="http://schemas.openxmlformats.org/presentationml/2006/main">
  <p:tag name="AS_UNIQUEID" val="1568"/>
</p:tagLst>
</file>

<file path=ppt/tags/tag39.xml><?xml version="1.0" encoding="utf-8"?>
<p:tagLst xmlns:p="http://schemas.openxmlformats.org/presentationml/2006/main">
  <p:tag name="AS_UNIQUEID" val="1569"/>
</p:tagLst>
</file>

<file path=ppt/tags/tag4.xml><?xml version="1.0" encoding="utf-8"?>
<p:tagLst xmlns:p="http://schemas.openxmlformats.org/presentationml/2006/main">
  <p:tag name="AS_UNIQUEID" val="1527"/>
</p:tagLst>
</file>

<file path=ppt/tags/tag40.xml><?xml version="1.0" encoding="utf-8"?>
<p:tagLst xmlns:p="http://schemas.openxmlformats.org/presentationml/2006/main">
  <p:tag name="AS_UNIQUEID" val="1570"/>
</p:tagLst>
</file>

<file path=ppt/tags/tag41.xml><?xml version="1.0" encoding="utf-8"?>
<p:tagLst xmlns:p="http://schemas.openxmlformats.org/presentationml/2006/main">
  <p:tag name="AS_UNIQUEID" val="1571"/>
</p:tagLst>
</file>

<file path=ppt/tags/tag42.xml><?xml version="1.0" encoding="utf-8"?>
<p:tagLst xmlns:p="http://schemas.openxmlformats.org/presentationml/2006/main">
  <p:tag name="AS_UNIQUEID" val="1572"/>
</p:tagLst>
</file>

<file path=ppt/tags/tag43.xml><?xml version="1.0" encoding="utf-8"?>
<p:tagLst xmlns:p="http://schemas.openxmlformats.org/presentationml/2006/main">
  <p:tag name="AS_UNIQUEID" val="1574"/>
</p:tagLst>
</file>

<file path=ppt/tags/tag44.xml><?xml version="1.0" encoding="utf-8"?>
<p:tagLst xmlns:p="http://schemas.openxmlformats.org/presentationml/2006/main">
  <p:tag name="AS_UNIQUEID" val="1575"/>
</p:tagLst>
</file>

<file path=ppt/tags/tag45.xml><?xml version="1.0" encoding="utf-8"?>
<p:tagLst xmlns:p="http://schemas.openxmlformats.org/presentationml/2006/main">
  <p:tag name="AS_UNIQUEID" val="1576"/>
</p:tagLst>
</file>

<file path=ppt/tags/tag46.xml><?xml version="1.0" encoding="utf-8"?>
<p:tagLst xmlns:p="http://schemas.openxmlformats.org/presentationml/2006/main">
  <p:tag name="AS_UNIQUEID" val="1577"/>
</p:tagLst>
</file>

<file path=ppt/tags/tag47.xml><?xml version="1.0" encoding="utf-8"?>
<p:tagLst xmlns:p="http://schemas.openxmlformats.org/presentationml/2006/main">
  <p:tag name="AS_UNIQUEID" val="1578"/>
</p:tagLst>
</file>

<file path=ppt/tags/tag48.xml><?xml version="1.0" encoding="utf-8"?>
<p:tagLst xmlns:p="http://schemas.openxmlformats.org/presentationml/2006/main">
  <p:tag name="AS_UNIQUEID" val="1579"/>
</p:tagLst>
</file>

<file path=ppt/tags/tag49.xml><?xml version="1.0" encoding="utf-8"?>
<p:tagLst xmlns:p="http://schemas.openxmlformats.org/presentationml/2006/main">
  <p:tag name="AS_UNIQUEID" val="1581"/>
</p:tagLst>
</file>

<file path=ppt/tags/tag5.xml><?xml version="1.0" encoding="utf-8"?>
<p:tagLst xmlns:p="http://schemas.openxmlformats.org/presentationml/2006/main">
  <p:tag name="AS_UNIQUEID" val="1528"/>
</p:tagLst>
</file>

<file path=ppt/tags/tag50.xml><?xml version="1.0" encoding="utf-8"?>
<p:tagLst xmlns:p="http://schemas.openxmlformats.org/presentationml/2006/main">
  <p:tag name="AS_UNIQUEID" val="1582"/>
</p:tagLst>
</file>

<file path=ppt/tags/tag51.xml><?xml version="1.0" encoding="utf-8"?>
<p:tagLst xmlns:p="http://schemas.openxmlformats.org/presentationml/2006/main">
  <p:tag name="AS_UNIQUEID" val="1583"/>
</p:tagLst>
</file>

<file path=ppt/tags/tag52.xml><?xml version="1.0" encoding="utf-8"?>
<p:tagLst xmlns:p="http://schemas.openxmlformats.org/presentationml/2006/main">
  <p:tag name="AS_UNIQUEID" val="1584"/>
</p:tagLst>
</file>

<file path=ppt/tags/tag53.xml><?xml version="1.0" encoding="utf-8"?>
<p:tagLst xmlns:p="http://schemas.openxmlformats.org/presentationml/2006/main">
  <p:tag name="AS_UNIQUEID" val="1585"/>
</p:tagLst>
</file>

<file path=ppt/tags/tag54.xml><?xml version="1.0" encoding="utf-8"?>
<p:tagLst xmlns:p="http://schemas.openxmlformats.org/presentationml/2006/main">
  <p:tag name="AS_UNIQUEID" val="1587"/>
</p:tagLst>
</file>

<file path=ppt/tags/tag55.xml><?xml version="1.0" encoding="utf-8"?>
<p:tagLst xmlns:p="http://schemas.openxmlformats.org/presentationml/2006/main">
  <p:tag name="AS_UNIQUEID" val="1588"/>
</p:tagLst>
</file>

<file path=ppt/tags/tag56.xml><?xml version="1.0" encoding="utf-8"?>
<p:tagLst xmlns:p="http://schemas.openxmlformats.org/presentationml/2006/main">
  <p:tag name="AS_UNIQUEID" val="1589"/>
</p:tagLst>
</file>

<file path=ppt/tags/tag57.xml><?xml version="1.0" encoding="utf-8"?>
<p:tagLst xmlns:p="http://schemas.openxmlformats.org/presentationml/2006/main">
  <p:tag name="AS_UNIQUEID" val="1590"/>
</p:tagLst>
</file>

<file path=ppt/tags/tag58.xml><?xml version="1.0" encoding="utf-8"?>
<p:tagLst xmlns:p="http://schemas.openxmlformats.org/presentationml/2006/main">
  <p:tag name="AS_UNIQUEID" val="1591"/>
</p:tagLst>
</file>

<file path=ppt/tags/tag59.xml><?xml version="1.0" encoding="utf-8"?>
<p:tagLst xmlns:p="http://schemas.openxmlformats.org/presentationml/2006/main">
  <p:tag name="AS_UNIQUEID" val="1593"/>
</p:tagLst>
</file>

<file path=ppt/tags/tag6.xml><?xml version="1.0" encoding="utf-8"?>
<p:tagLst xmlns:p="http://schemas.openxmlformats.org/presentationml/2006/main">
  <p:tag name="AS_UNIQUEID" val="1530"/>
</p:tagLst>
</file>

<file path=ppt/tags/tag60.xml><?xml version="1.0" encoding="utf-8"?>
<p:tagLst xmlns:p="http://schemas.openxmlformats.org/presentationml/2006/main">
  <p:tag name="AS_UNIQUEID" val="1594"/>
</p:tagLst>
</file>

<file path=ppt/tags/tag61.xml><?xml version="1.0" encoding="utf-8"?>
<p:tagLst xmlns:p="http://schemas.openxmlformats.org/presentationml/2006/main">
  <p:tag name="AS_UNIQUEID" val="1595"/>
</p:tagLst>
</file>

<file path=ppt/tags/tag62.xml><?xml version="1.0" encoding="utf-8"?>
<p:tagLst xmlns:p="http://schemas.openxmlformats.org/presentationml/2006/main">
  <p:tag name="AS_UNIQUEID" val="1596"/>
</p:tagLst>
</file>

<file path=ppt/tags/tag63.xml><?xml version="1.0" encoding="utf-8"?>
<p:tagLst xmlns:p="http://schemas.openxmlformats.org/presentationml/2006/main">
  <p:tag name="AS_UNIQUEID" val="1598"/>
</p:tagLst>
</file>

<file path=ppt/tags/tag64.xml><?xml version="1.0" encoding="utf-8"?>
<p:tagLst xmlns:p="http://schemas.openxmlformats.org/presentationml/2006/main">
  <p:tag name="AS_UNIQUEID" val="1599"/>
</p:tagLst>
</file>

<file path=ppt/tags/tag65.xml><?xml version="1.0" encoding="utf-8"?>
<p:tagLst xmlns:p="http://schemas.openxmlformats.org/presentationml/2006/main">
  <p:tag name="AS_UNIQUEID" val="1600"/>
</p:tagLst>
</file>

<file path=ppt/tags/tag66.xml><?xml version="1.0" encoding="utf-8"?>
<p:tagLst xmlns:p="http://schemas.openxmlformats.org/presentationml/2006/main">
  <p:tag name="AS_UNIQUEID" val="1601"/>
</p:tagLst>
</file>

<file path=ppt/tags/tag67.xml><?xml version="1.0" encoding="utf-8"?>
<p:tagLst xmlns:p="http://schemas.openxmlformats.org/presentationml/2006/main">
  <p:tag name="AS_UNIQUEID" val="1602"/>
</p:tagLst>
</file>

<file path=ppt/tags/tag68.xml><?xml version="1.0" encoding="utf-8"?>
<p:tagLst xmlns:p="http://schemas.openxmlformats.org/presentationml/2006/main">
  <p:tag name="AS_UNIQUEID" val="1603"/>
</p:tagLst>
</file>

<file path=ppt/tags/tag69.xml><?xml version="1.0" encoding="utf-8"?>
<p:tagLst xmlns:p="http://schemas.openxmlformats.org/presentationml/2006/main">
  <p:tag name="AS_UNIQUEID" val="1604"/>
</p:tagLst>
</file>

<file path=ppt/tags/tag7.xml><?xml version="1.0" encoding="utf-8"?>
<p:tagLst xmlns:p="http://schemas.openxmlformats.org/presentationml/2006/main">
  <p:tag name="AS_UNIQUEID" val="1531"/>
</p:tagLst>
</file>

<file path=ppt/tags/tag70.xml><?xml version="1.0" encoding="utf-8"?>
<p:tagLst xmlns:p="http://schemas.openxmlformats.org/presentationml/2006/main">
  <p:tag name="AS_UNIQUEID" val="1613"/>
</p:tagLst>
</file>

<file path=ppt/tags/tag71.xml><?xml version="1.0" encoding="utf-8"?>
<p:tagLst xmlns:p="http://schemas.openxmlformats.org/presentationml/2006/main">
  <p:tag name="AS_UNIQUEID" val="1614"/>
</p:tagLst>
</file>

<file path=ppt/tags/tag72.xml><?xml version="1.0" encoding="utf-8"?>
<p:tagLst xmlns:p="http://schemas.openxmlformats.org/presentationml/2006/main">
  <p:tag name="AS_UNIQUEID" val="1615"/>
</p:tagLst>
</file>

<file path=ppt/tags/tag73.xml><?xml version="1.0" encoding="utf-8"?>
<p:tagLst xmlns:p="http://schemas.openxmlformats.org/presentationml/2006/main">
  <p:tag name="AS_UNIQUEID" val="1616"/>
</p:tagLst>
</file>

<file path=ppt/tags/tag74.xml><?xml version="1.0" encoding="utf-8"?>
<p:tagLst xmlns:p="http://schemas.openxmlformats.org/presentationml/2006/main">
  <p:tag name="AS_UNIQUEID" val="1617"/>
</p:tagLst>
</file>

<file path=ppt/tags/tag75.xml><?xml version="1.0" encoding="utf-8"?>
<p:tagLst xmlns:p="http://schemas.openxmlformats.org/presentationml/2006/main">
  <p:tag name="AS_UNIQUEID" val="1618"/>
</p:tagLst>
</file>

<file path=ppt/tags/tag76.xml><?xml version="1.0" encoding="utf-8"?>
<p:tagLst xmlns:p="http://schemas.openxmlformats.org/presentationml/2006/main">
  <p:tag name="AS_UNIQUEID" val="1619"/>
</p:tagLst>
</file>

<file path=ppt/tags/tag77.xml><?xml version="1.0" encoding="utf-8"?>
<p:tagLst xmlns:p="http://schemas.openxmlformats.org/presentationml/2006/main">
  <p:tag name="AS_UNIQUEID" val="1620"/>
</p:tagLst>
</file>

<file path=ppt/tags/tag78.xml><?xml version="1.0" encoding="utf-8"?>
<p:tagLst xmlns:p="http://schemas.openxmlformats.org/presentationml/2006/main">
  <p:tag name="AS_UNIQUEID" val="1621"/>
</p:tagLst>
</file>

<file path=ppt/tags/tag79.xml><?xml version="1.0" encoding="utf-8"?>
<p:tagLst xmlns:p="http://schemas.openxmlformats.org/presentationml/2006/main">
  <p:tag name="AS_UNIQUEID" val="1622"/>
</p:tagLst>
</file>

<file path=ppt/tags/tag8.xml><?xml version="1.0" encoding="utf-8"?>
<p:tagLst xmlns:p="http://schemas.openxmlformats.org/presentationml/2006/main">
  <p:tag name="AS_UNIQUEID" val="1532"/>
</p:tagLst>
</file>

<file path=ppt/tags/tag80.xml><?xml version="1.0" encoding="utf-8"?>
<p:tagLst xmlns:p="http://schemas.openxmlformats.org/presentationml/2006/main">
  <p:tag name="AS_UNIQUEID" val="1623"/>
</p:tagLst>
</file>

<file path=ppt/tags/tag81.xml><?xml version="1.0" encoding="utf-8"?>
<p:tagLst xmlns:p="http://schemas.openxmlformats.org/presentationml/2006/main">
  <p:tag name="AS_UNIQUEID" val="1624"/>
</p:tagLst>
</file>

<file path=ppt/tags/tag82.xml><?xml version="1.0" encoding="utf-8"?>
<p:tagLst xmlns:p="http://schemas.openxmlformats.org/presentationml/2006/main">
  <p:tag name="AS_UNIQUEID" val="1625"/>
</p:tagLst>
</file>

<file path=ppt/tags/tag83.xml><?xml version="1.0" encoding="utf-8"?>
<p:tagLst xmlns:p="http://schemas.openxmlformats.org/presentationml/2006/main">
  <p:tag name="AS_UNIQUEID" val="1626"/>
</p:tagLst>
</file>

<file path=ppt/tags/tag84.xml><?xml version="1.0" encoding="utf-8"?>
<p:tagLst xmlns:p="http://schemas.openxmlformats.org/presentationml/2006/main">
  <p:tag name="AS_UNIQUEID" val="1627"/>
</p:tagLst>
</file>

<file path=ppt/tags/tag85.xml><?xml version="1.0" encoding="utf-8"?>
<p:tagLst xmlns:p="http://schemas.openxmlformats.org/presentationml/2006/main">
  <p:tag name="AS_UNIQUEID" val="1628"/>
</p:tagLst>
</file>

<file path=ppt/tags/tag86.xml><?xml version="1.0" encoding="utf-8"?>
<p:tagLst xmlns:p="http://schemas.openxmlformats.org/presentationml/2006/main">
  <p:tag name="AS_UNIQUEID" val="1629"/>
</p:tagLst>
</file>

<file path=ppt/tags/tag87.xml><?xml version="1.0" encoding="utf-8"?>
<p:tagLst xmlns:p="http://schemas.openxmlformats.org/presentationml/2006/main">
  <p:tag name="AS_UNIQUEID" val="1630"/>
</p:tagLst>
</file>

<file path=ppt/tags/tag88.xml><?xml version="1.0" encoding="utf-8"?>
<p:tagLst xmlns:p="http://schemas.openxmlformats.org/presentationml/2006/main">
  <p:tag name="AS_UNIQUEID" val="1631"/>
</p:tagLst>
</file>

<file path=ppt/tags/tag89.xml><?xml version="1.0" encoding="utf-8"?>
<p:tagLst xmlns:p="http://schemas.openxmlformats.org/presentationml/2006/main">
  <p:tag name="AS_UNIQUEID" val="1632"/>
</p:tagLst>
</file>

<file path=ppt/tags/tag9.xml><?xml version="1.0" encoding="utf-8"?>
<p:tagLst xmlns:p="http://schemas.openxmlformats.org/presentationml/2006/main">
  <p:tag name="AS_UNIQUEID" val="1533"/>
</p:tagLst>
</file>

<file path=ppt/tags/tag90.xml><?xml version="1.0" encoding="utf-8"?>
<p:tagLst xmlns:p="http://schemas.openxmlformats.org/presentationml/2006/main">
  <p:tag name="AS_UNIQUEID" val="1633"/>
</p:tagLst>
</file>

<file path=ppt/tags/tag91.xml><?xml version="1.0" encoding="utf-8"?>
<p:tagLst xmlns:p="http://schemas.openxmlformats.org/presentationml/2006/main">
  <p:tag name="AS_UNIQUEID" val="1634"/>
</p:tagLst>
</file>

<file path=ppt/tags/tag92.xml><?xml version="1.0" encoding="utf-8"?>
<p:tagLst xmlns:p="http://schemas.openxmlformats.org/presentationml/2006/main">
  <p:tag name="AS_UNIQUEID" val="1635"/>
</p:tagLst>
</file>

<file path=ppt/tags/tag93.xml><?xml version="1.0" encoding="utf-8"?>
<p:tagLst xmlns:p="http://schemas.openxmlformats.org/presentationml/2006/main">
  <p:tag name="AS_UNIQUEID" val="1636"/>
</p:tagLst>
</file>

<file path=ppt/tags/tag94.xml><?xml version="1.0" encoding="utf-8"?>
<p:tagLst xmlns:p="http://schemas.openxmlformats.org/presentationml/2006/main">
  <p:tag name="AS_UNIQUEID" val="1637"/>
</p:tagLst>
</file>

<file path=ppt/tags/tag95.xml><?xml version="1.0" encoding="utf-8"?>
<p:tagLst xmlns:p="http://schemas.openxmlformats.org/presentationml/2006/main">
  <p:tag name="AS_UNIQUEID" val="1638"/>
</p:tagLst>
</file>

<file path=ppt/tags/tag96.xml><?xml version="1.0" encoding="utf-8"?>
<p:tagLst xmlns:p="http://schemas.openxmlformats.org/presentationml/2006/main">
  <p:tag name="AS_UNIQUEID" val="1639"/>
</p:tagLst>
</file>

<file path=ppt/tags/tag97.xml><?xml version="1.0" encoding="utf-8"?>
<p:tagLst xmlns:p="http://schemas.openxmlformats.org/presentationml/2006/main">
  <p:tag name="AS_UNIQUEID" val="1640"/>
</p:tagLst>
</file>

<file path=ppt/tags/tag98.xml><?xml version="1.0" encoding="utf-8"?>
<p:tagLst xmlns:p="http://schemas.openxmlformats.org/presentationml/2006/main">
  <p:tag name="AS_UNIQUEID" val="1641"/>
</p:tagLst>
</file>

<file path=ppt/tags/tag99.xml><?xml version="1.0" encoding="utf-8"?>
<p:tagLst xmlns:p="http://schemas.openxmlformats.org/presentationml/2006/main">
  <p:tag name="AS_UNIQUEID" val="164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1492</Words>
  <Application>WPS 演示</Application>
  <PresentationFormat/>
  <Paragraphs>77</Paragraphs>
  <Slides>14</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14</vt:i4>
      </vt:variant>
    </vt:vector>
  </HeadingPairs>
  <TitlesOfParts>
    <vt:vector size="34" baseType="lpstr">
      <vt:lpstr>Arial</vt:lpstr>
      <vt:lpstr>宋体</vt:lpstr>
      <vt:lpstr>Wingdings</vt:lpstr>
      <vt:lpstr>微软雅黑</vt:lpstr>
      <vt:lpstr>华文中宋</vt:lpstr>
      <vt:lpstr>华文楷体</vt:lpstr>
      <vt:lpstr>方正风雅楷宋简体</vt:lpstr>
      <vt:lpstr>造字工房刻宋体</vt:lpstr>
      <vt:lpstr>Trebuchet MS</vt:lpstr>
      <vt:lpstr>仿宋</vt:lpstr>
      <vt:lpstr>Arial Unicode MS</vt:lpstr>
      <vt:lpstr>Calibri Light</vt:lpstr>
      <vt:lpstr>Calibri</vt:lpstr>
      <vt:lpstr>兰米雅宋</vt:lpstr>
      <vt:lpstr>Kaiti SC Bold</vt:lpstr>
      <vt:lpstr>方正大标宋简体</vt:lpstr>
      <vt:lpstr>方正楷体_GBK</vt:lpstr>
      <vt:lpstr>Songti SC Regular</vt:lpstr>
      <vt:lpstr>方正启体繁体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xj</cp:lastModifiedBy>
  <cp:revision>8</cp:revision>
  <cp:lastPrinted>2023-12-22T13:41:00Z</cp:lastPrinted>
  <dcterms:created xsi:type="dcterms:W3CDTF">2023-12-22T13:41:00Z</dcterms:created>
  <dcterms:modified xsi:type="dcterms:W3CDTF">2024-03-19T04:01:37Z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EA5B1DCCB4D54403898ECBAE5C793984_13</vt:lpwstr>
  </property>
  <property fmtid="{D5CDD505-2E9C-101B-9397-08002B2CF9AE}" pid="7" name="KSOProductBuildVer">
    <vt:lpwstr>2052-12.1.0.16388</vt:lpwstr>
  </property>
</Properties>
</file>