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3" r:id="rId8"/>
    <p:sldId id="261" r:id="rId9"/>
    <p:sldId id="260" r:id="rId10"/>
    <p:sldId id="265" r:id="rId11"/>
    <p:sldId id="26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{4FB914C8-A123-47a1-88E2-D351E0BA9D2A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060" y="611505"/>
            <a:ext cx="9918700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{54E1CAD0-BB63-43be-A629-32AD1ABC8A31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355" y="300990"/>
            <a:ext cx="10418445" cy="62903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{7D59C289-6CEB-4c23-900A-F461B53CF08F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75" y="40005"/>
            <a:ext cx="10474325" cy="6465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{1718FCC6-DDB2-433c-9D3C-A9CD2F2D139E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213995"/>
            <a:ext cx="1036701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{7DC25345-EB13-45c7-A3C0-A5670E55496A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466725"/>
            <a:ext cx="10106660" cy="5924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{CE044CEC-2081-492d-8D42-C0D564DC6591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345" y="337820"/>
            <a:ext cx="9606915" cy="6181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{1EFD1C7A-AE58-4419-9FA0-6E8F6405FF72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328295"/>
            <a:ext cx="9890760" cy="6200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{12A97822-F9B5-4d78-928B-50EE5F4A94BF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0" y="337820"/>
            <a:ext cx="9841230" cy="6181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{E7B226C0-0470-4b51-A7AE-C83665175930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438150"/>
            <a:ext cx="9733280" cy="5981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Y1MWFkMTBjMDAzMWI0YTA2YTA3ZTEwZDQ1MWUzMW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qhzx101</dc:creator>
  <cp:lastModifiedBy>风一样的女子sky</cp:lastModifiedBy>
  <cp:revision>3</cp:revision>
  <dcterms:created xsi:type="dcterms:W3CDTF">2023-08-09T12:44:00Z</dcterms:created>
  <dcterms:modified xsi:type="dcterms:W3CDTF">2024-04-12T04:44:35Z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2052-12.1.0.16417</vt:lpwstr>
  </property>
</Properties>
</file>