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Lst>
  <p:sldIdLst>
    <p:sldId id="485" r:id="rId5"/>
    <p:sldId id="528" r:id="rId6"/>
    <p:sldId id="529" r:id="rId7"/>
    <p:sldId id="530" r:id="rId8"/>
    <p:sldId id="531" r:id="rId9"/>
    <p:sldId id="527" r:id="rId10"/>
    <p:sldId id="494" r:id="rId11"/>
    <p:sldId id="460" r:id="rId12"/>
    <p:sldId id="459" r:id="rId13"/>
    <p:sldId id="525" r:id="rId14"/>
    <p:sldId id="526" r:id="rId15"/>
    <p:sldId id="461" r:id="rId16"/>
    <p:sldId id="273" r:id="rId17"/>
    <p:sldId id="462" r:id="rId18"/>
    <p:sldId id="463" r:id="rId19"/>
    <p:sldId id="464" r:id="rId20"/>
    <p:sldId id="520" r:id="rId21"/>
    <p:sldId id="466" r:id="rId22"/>
    <p:sldId id="467" r:id="rId23"/>
    <p:sldId id="521" r:id="rId24"/>
    <p:sldId id="469" r:id="rId25"/>
    <p:sldId id="470" r:id="rId26"/>
    <p:sldId id="471" r:id="rId27"/>
    <p:sldId id="472" r:id="rId28"/>
    <p:sldId id="473" r:id="rId29"/>
    <p:sldId id="487" r:id="rId30"/>
    <p:sldId id="488" r:id="rId31"/>
    <p:sldId id="489" r:id="rId32"/>
    <p:sldId id="490" r:id="rId33"/>
    <p:sldId id="491" r:id="rId34"/>
    <p:sldId id="492" r:id="rId35"/>
    <p:sldId id="493" r:id="rId36"/>
    <p:sldId id="483" r:id="rId37"/>
  </p:sldIdLst>
  <p:sldSz cx="12192000" cy="6858000"/>
  <p:notesSz cx="6858000" cy="9144000"/>
  <p:custDataLst>
    <p:tags r:id="rId42"/>
  </p:custDataLst>
  <p:defaultTextStyle>
    <a:defPPr>
      <a:defRPr lang="zh-CN"/>
    </a:defPPr>
    <a:lvl1pPr algn="l" rtl="0" eaLnBrk="0" fontAlgn="base" hangingPunct="0">
      <a:spcBef>
        <a:spcPct val="0"/>
      </a:spcBef>
      <a:spcAft>
        <a:spcPct val="0"/>
      </a:spcAft>
      <a:defRPr sz="9600" kern="1200">
        <a:solidFill>
          <a:srgbClr val="0000CC"/>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9600" kern="1200">
        <a:solidFill>
          <a:srgbClr val="0000CC"/>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9600" kern="1200">
        <a:solidFill>
          <a:srgbClr val="0000CC"/>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9600" kern="1200">
        <a:solidFill>
          <a:srgbClr val="0000CC"/>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9600" kern="1200">
        <a:solidFill>
          <a:srgbClr val="0000CC"/>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9600" kern="1200">
        <a:solidFill>
          <a:srgbClr val="0000CC"/>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9600" kern="1200">
        <a:solidFill>
          <a:srgbClr val="0000CC"/>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9600" kern="1200">
        <a:solidFill>
          <a:srgbClr val="0000CC"/>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9600" kern="1200">
        <a:solidFill>
          <a:srgbClr val="0000CC"/>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LU" lastIdx="0" clrIdx="0"/>
  <p:cmAuthor id="1" name="lelawang" initials="l" lastIdx="0" clrIdx="0"/>
  <p:cmAuthor id="2" name="作者" initials="作" lastIdx="0" clrIdx="1"/>
  <p:cmAuthor id="3" name="fafa" initials="f" lastIdx="0" clrIdx="1"/>
  <p:cmAuthor id="4" name="王习习" initials="王" lastIdx="0" clrIdx="0"/>
  <p:cmAuthor id="5" name="新课标第一网" initials="新" lastIdx="0" clrIdx="0"/>
  <p:cmAuthor id="6" name="GAO Lingyun" initials="GL" lastIdx="0"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6" autoAdjust="0"/>
    <p:restoredTop sz="94344" autoAdjust="0"/>
  </p:normalViewPr>
  <p:slideViewPr>
    <p:cSldViewPr showGuides="1">
      <p:cViewPr varScale="1">
        <p:scale>
          <a:sx n="104" d="100"/>
          <a:sy n="104" d="100"/>
        </p:scale>
        <p:origin x="94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2" Type="http://schemas.openxmlformats.org/officeDocument/2006/relationships/tags" Target="tags/tag929.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9" Type="http://schemas.openxmlformats.org/officeDocument/2006/relationships/tags" Target="../tags/tag98.xml"/><Relationship Id="rId98" Type="http://schemas.openxmlformats.org/officeDocument/2006/relationships/tags" Target="../tags/tag97.xml"/><Relationship Id="rId97" Type="http://schemas.openxmlformats.org/officeDocument/2006/relationships/tags" Target="../tags/tag96.xml"/><Relationship Id="rId96" Type="http://schemas.openxmlformats.org/officeDocument/2006/relationships/tags" Target="../tags/tag95.xml"/><Relationship Id="rId95" Type="http://schemas.openxmlformats.org/officeDocument/2006/relationships/tags" Target="../tags/tag94.xml"/><Relationship Id="rId94" Type="http://schemas.openxmlformats.org/officeDocument/2006/relationships/tags" Target="../tags/tag93.xml"/><Relationship Id="rId93" Type="http://schemas.openxmlformats.org/officeDocument/2006/relationships/tags" Target="../tags/tag92.xml"/><Relationship Id="rId92" Type="http://schemas.openxmlformats.org/officeDocument/2006/relationships/tags" Target="../tags/tag91.xml"/><Relationship Id="rId91" Type="http://schemas.openxmlformats.org/officeDocument/2006/relationships/tags" Target="../tags/tag90.xml"/><Relationship Id="rId90" Type="http://schemas.openxmlformats.org/officeDocument/2006/relationships/tags" Target="../tags/tag89.xml"/><Relationship Id="rId9" Type="http://schemas.openxmlformats.org/officeDocument/2006/relationships/tags" Target="../tags/tag8.xml"/><Relationship Id="rId89" Type="http://schemas.openxmlformats.org/officeDocument/2006/relationships/tags" Target="../tags/tag88.xml"/><Relationship Id="rId88" Type="http://schemas.openxmlformats.org/officeDocument/2006/relationships/tags" Target="../tags/tag87.xml"/><Relationship Id="rId87" Type="http://schemas.openxmlformats.org/officeDocument/2006/relationships/tags" Target="../tags/tag86.xml"/><Relationship Id="rId86" Type="http://schemas.openxmlformats.org/officeDocument/2006/relationships/tags" Target="../tags/tag85.xml"/><Relationship Id="rId85" Type="http://schemas.openxmlformats.org/officeDocument/2006/relationships/tags" Target="../tags/tag84.xml"/><Relationship Id="rId84" Type="http://schemas.openxmlformats.org/officeDocument/2006/relationships/tags" Target="../tags/tag83.xml"/><Relationship Id="rId83" Type="http://schemas.openxmlformats.org/officeDocument/2006/relationships/tags" Target="../tags/tag82.xml"/><Relationship Id="rId82" Type="http://schemas.openxmlformats.org/officeDocument/2006/relationships/tags" Target="../tags/tag81.xml"/><Relationship Id="rId81" Type="http://schemas.openxmlformats.org/officeDocument/2006/relationships/tags" Target="../tags/tag80.xml"/><Relationship Id="rId80" Type="http://schemas.openxmlformats.org/officeDocument/2006/relationships/tags" Target="../tags/tag79.xml"/><Relationship Id="rId8" Type="http://schemas.openxmlformats.org/officeDocument/2006/relationships/tags" Target="../tags/tag7.xml"/><Relationship Id="rId79" Type="http://schemas.openxmlformats.org/officeDocument/2006/relationships/tags" Target="../tags/tag78.xml"/><Relationship Id="rId78" Type="http://schemas.openxmlformats.org/officeDocument/2006/relationships/tags" Target="../tags/tag77.xml"/><Relationship Id="rId77" Type="http://schemas.openxmlformats.org/officeDocument/2006/relationships/tags" Target="../tags/tag76.xml"/><Relationship Id="rId76" Type="http://schemas.openxmlformats.org/officeDocument/2006/relationships/tags" Target="../tags/tag75.xml"/><Relationship Id="rId75" Type="http://schemas.openxmlformats.org/officeDocument/2006/relationships/tags" Target="../tags/tag74.xml"/><Relationship Id="rId74" Type="http://schemas.openxmlformats.org/officeDocument/2006/relationships/tags" Target="../tags/tag73.xml"/><Relationship Id="rId73" Type="http://schemas.openxmlformats.org/officeDocument/2006/relationships/tags" Target="../tags/tag72.xml"/><Relationship Id="rId72" Type="http://schemas.openxmlformats.org/officeDocument/2006/relationships/tags" Target="../tags/tag71.xml"/><Relationship Id="rId71" Type="http://schemas.openxmlformats.org/officeDocument/2006/relationships/tags" Target="../tags/tag70.xml"/><Relationship Id="rId70" Type="http://schemas.openxmlformats.org/officeDocument/2006/relationships/tags" Target="../tags/tag69.xml"/><Relationship Id="rId7" Type="http://schemas.openxmlformats.org/officeDocument/2006/relationships/tags" Target="../tags/tag6.xml"/><Relationship Id="rId69" Type="http://schemas.openxmlformats.org/officeDocument/2006/relationships/tags" Target="../tags/tag68.xml"/><Relationship Id="rId68" Type="http://schemas.openxmlformats.org/officeDocument/2006/relationships/tags" Target="../tags/tag67.xml"/><Relationship Id="rId67" Type="http://schemas.openxmlformats.org/officeDocument/2006/relationships/tags" Target="../tags/tag66.xml"/><Relationship Id="rId66" Type="http://schemas.openxmlformats.org/officeDocument/2006/relationships/tags" Target="../tags/tag65.xml"/><Relationship Id="rId65" Type="http://schemas.openxmlformats.org/officeDocument/2006/relationships/tags" Target="../tags/tag64.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1" Type="http://schemas.openxmlformats.org/officeDocument/2006/relationships/tags" Target="../tags/tag180.xml"/><Relationship Id="rId180" Type="http://schemas.openxmlformats.org/officeDocument/2006/relationships/tags" Target="../tags/tag179.xml"/><Relationship Id="rId18" Type="http://schemas.openxmlformats.org/officeDocument/2006/relationships/tags" Target="../tags/tag17.xml"/><Relationship Id="rId179" Type="http://schemas.openxmlformats.org/officeDocument/2006/relationships/tags" Target="../tags/tag178.xml"/><Relationship Id="rId178" Type="http://schemas.openxmlformats.org/officeDocument/2006/relationships/tags" Target="../tags/tag177.xml"/><Relationship Id="rId177" Type="http://schemas.openxmlformats.org/officeDocument/2006/relationships/tags" Target="../tags/tag176.xml"/><Relationship Id="rId176" Type="http://schemas.openxmlformats.org/officeDocument/2006/relationships/tags" Target="../tags/tag175.xml"/><Relationship Id="rId175" Type="http://schemas.openxmlformats.org/officeDocument/2006/relationships/tags" Target="../tags/tag174.xml"/><Relationship Id="rId174" Type="http://schemas.openxmlformats.org/officeDocument/2006/relationships/tags" Target="../tags/tag173.xml"/><Relationship Id="rId173" Type="http://schemas.openxmlformats.org/officeDocument/2006/relationships/tags" Target="../tags/tag172.xml"/><Relationship Id="rId172" Type="http://schemas.openxmlformats.org/officeDocument/2006/relationships/tags" Target="../tags/tag171.xml"/><Relationship Id="rId171" Type="http://schemas.openxmlformats.org/officeDocument/2006/relationships/tags" Target="../tags/tag170.xml"/><Relationship Id="rId170" Type="http://schemas.openxmlformats.org/officeDocument/2006/relationships/tags" Target="../tags/tag169.xml"/><Relationship Id="rId17" Type="http://schemas.openxmlformats.org/officeDocument/2006/relationships/tags" Target="../tags/tag16.xml"/><Relationship Id="rId169" Type="http://schemas.openxmlformats.org/officeDocument/2006/relationships/tags" Target="../tags/tag168.xml"/><Relationship Id="rId168" Type="http://schemas.openxmlformats.org/officeDocument/2006/relationships/tags" Target="../tags/tag167.xml"/><Relationship Id="rId167" Type="http://schemas.openxmlformats.org/officeDocument/2006/relationships/tags" Target="../tags/tag166.xml"/><Relationship Id="rId166" Type="http://schemas.openxmlformats.org/officeDocument/2006/relationships/tags" Target="../tags/tag165.xml"/><Relationship Id="rId165" Type="http://schemas.openxmlformats.org/officeDocument/2006/relationships/tags" Target="../tags/tag164.xml"/><Relationship Id="rId164" Type="http://schemas.openxmlformats.org/officeDocument/2006/relationships/tags" Target="../tags/tag163.xml"/><Relationship Id="rId163" Type="http://schemas.openxmlformats.org/officeDocument/2006/relationships/tags" Target="../tags/tag162.xml"/><Relationship Id="rId162" Type="http://schemas.openxmlformats.org/officeDocument/2006/relationships/tags" Target="../tags/tag161.xml"/><Relationship Id="rId161" Type="http://schemas.openxmlformats.org/officeDocument/2006/relationships/tags" Target="../tags/tag160.xml"/><Relationship Id="rId160" Type="http://schemas.openxmlformats.org/officeDocument/2006/relationships/tags" Target="../tags/tag159.xml"/><Relationship Id="rId16" Type="http://schemas.openxmlformats.org/officeDocument/2006/relationships/tags" Target="../tags/tag15.xml"/><Relationship Id="rId159" Type="http://schemas.openxmlformats.org/officeDocument/2006/relationships/tags" Target="../tags/tag158.xml"/><Relationship Id="rId158" Type="http://schemas.openxmlformats.org/officeDocument/2006/relationships/tags" Target="../tags/tag157.xml"/><Relationship Id="rId157" Type="http://schemas.openxmlformats.org/officeDocument/2006/relationships/tags" Target="../tags/tag156.xml"/><Relationship Id="rId156" Type="http://schemas.openxmlformats.org/officeDocument/2006/relationships/tags" Target="../tags/tag155.xml"/><Relationship Id="rId155" Type="http://schemas.openxmlformats.org/officeDocument/2006/relationships/tags" Target="../tags/tag154.xml"/><Relationship Id="rId154" Type="http://schemas.openxmlformats.org/officeDocument/2006/relationships/tags" Target="../tags/tag153.xml"/><Relationship Id="rId153" Type="http://schemas.openxmlformats.org/officeDocument/2006/relationships/tags" Target="../tags/tag152.xml"/><Relationship Id="rId152" Type="http://schemas.openxmlformats.org/officeDocument/2006/relationships/tags" Target="../tags/tag151.xml"/><Relationship Id="rId151" Type="http://schemas.openxmlformats.org/officeDocument/2006/relationships/tags" Target="../tags/tag150.xml"/><Relationship Id="rId150" Type="http://schemas.openxmlformats.org/officeDocument/2006/relationships/tags" Target="../tags/tag149.xml"/><Relationship Id="rId15" Type="http://schemas.openxmlformats.org/officeDocument/2006/relationships/tags" Target="../tags/tag14.xml"/><Relationship Id="rId149" Type="http://schemas.openxmlformats.org/officeDocument/2006/relationships/tags" Target="../tags/tag148.xml"/><Relationship Id="rId148" Type="http://schemas.openxmlformats.org/officeDocument/2006/relationships/tags" Target="../tags/tag147.xml"/><Relationship Id="rId147" Type="http://schemas.openxmlformats.org/officeDocument/2006/relationships/tags" Target="../tags/tag146.xml"/><Relationship Id="rId146" Type="http://schemas.openxmlformats.org/officeDocument/2006/relationships/tags" Target="../tags/tag145.xml"/><Relationship Id="rId145" Type="http://schemas.openxmlformats.org/officeDocument/2006/relationships/tags" Target="../tags/tag144.xml"/><Relationship Id="rId144" Type="http://schemas.openxmlformats.org/officeDocument/2006/relationships/tags" Target="../tags/tag143.xml"/><Relationship Id="rId143" Type="http://schemas.openxmlformats.org/officeDocument/2006/relationships/tags" Target="../tags/tag142.xml"/><Relationship Id="rId142" Type="http://schemas.openxmlformats.org/officeDocument/2006/relationships/tags" Target="../tags/tag141.xml"/><Relationship Id="rId141" Type="http://schemas.openxmlformats.org/officeDocument/2006/relationships/tags" Target="../tags/tag140.xml"/><Relationship Id="rId140" Type="http://schemas.openxmlformats.org/officeDocument/2006/relationships/tags" Target="../tags/tag139.xml"/><Relationship Id="rId14" Type="http://schemas.openxmlformats.org/officeDocument/2006/relationships/tags" Target="../tags/tag13.xml"/><Relationship Id="rId139" Type="http://schemas.openxmlformats.org/officeDocument/2006/relationships/tags" Target="../tags/tag138.xml"/><Relationship Id="rId138" Type="http://schemas.openxmlformats.org/officeDocument/2006/relationships/tags" Target="../tags/tag137.xml"/><Relationship Id="rId137" Type="http://schemas.openxmlformats.org/officeDocument/2006/relationships/tags" Target="../tags/tag136.xml"/><Relationship Id="rId136" Type="http://schemas.openxmlformats.org/officeDocument/2006/relationships/tags" Target="../tags/tag135.xml"/><Relationship Id="rId135" Type="http://schemas.openxmlformats.org/officeDocument/2006/relationships/tags" Target="../tags/tag134.xml"/><Relationship Id="rId134" Type="http://schemas.openxmlformats.org/officeDocument/2006/relationships/tags" Target="../tags/tag133.xml"/><Relationship Id="rId133" Type="http://schemas.openxmlformats.org/officeDocument/2006/relationships/tags" Target="../tags/tag132.xml"/><Relationship Id="rId132" Type="http://schemas.openxmlformats.org/officeDocument/2006/relationships/tags" Target="../tags/tag131.xml"/><Relationship Id="rId131" Type="http://schemas.openxmlformats.org/officeDocument/2006/relationships/tags" Target="../tags/tag130.xml"/><Relationship Id="rId130" Type="http://schemas.openxmlformats.org/officeDocument/2006/relationships/tags" Target="../tags/tag129.xml"/><Relationship Id="rId13" Type="http://schemas.openxmlformats.org/officeDocument/2006/relationships/tags" Target="../tags/tag12.xml"/><Relationship Id="rId129" Type="http://schemas.openxmlformats.org/officeDocument/2006/relationships/tags" Target="../tags/tag128.xml"/><Relationship Id="rId128" Type="http://schemas.openxmlformats.org/officeDocument/2006/relationships/tags" Target="../tags/tag127.xml"/><Relationship Id="rId127" Type="http://schemas.openxmlformats.org/officeDocument/2006/relationships/tags" Target="../tags/tag126.xml"/><Relationship Id="rId126" Type="http://schemas.openxmlformats.org/officeDocument/2006/relationships/tags" Target="../tags/tag125.xml"/><Relationship Id="rId125" Type="http://schemas.openxmlformats.org/officeDocument/2006/relationships/tags" Target="../tags/tag124.xml"/><Relationship Id="rId124" Type="http://schemas.openxmlformats.org/officeDocument/2006/relationships/tags" Target="../tags/tag123.xml"/><Relationship Id="rId123" Type="http://schemas.openxmlformats.org/officeDocument/2006/relationships/tags" Target="../tags/tag122.xml"/><Relationship Id="rId122" Type="http://schemas.openxmlformats.org/officeDocument/2006/relationships/tags" Target="../tags/tag121.xml"/><Relationship Id="rId121" Type="http://schemas.openxmlformats.org/officeDocument/2006/relationships/tags" Target="../tags/tag120.xml"/><Relationship Id="rId120" Type="http://schemas.openxmlformats.org/officeDocument/2006/relationships/tags" Target="../tags/tag119.xml"/><Relationship Id="rId12" Type="http://schemas.openxmlformats.org/officeDocument/2006/relationships/tags" Target="../tags/tag11.xml"/><Relationship Id="rId119" Type="http://schemas.openxmlformats.org/officeDocument/2006/relationships/tags" Target="../tags/tag118.xml"/><Relationship Id="rId118" Type="http://schemas.openxmlformats.org/officeDocument/2006/relationships/tags" Target="../tags/tag117.xml"/><Relationship Id="rId117" Type="http://schemas.openxmlformats.org/officeDocument/2006/relationships/tags" Target="../tags/tag116.xml"/><Relationship Id="rId116" Type="http://schemas.openxmlformats.org/officeDocument/2006/relationships/tags" Target="../tags/tag115.xml"/><Relationship Id="rId115" Type="http://schemas.openxmlformats.org/officeDocument/2006/relationships/tags" Target="../tags/tag114.xml"/><Relationship Id="rId114" Type="http://schemas.openxmlformats.org/officeDocument/2006/relationships/tags" Target="../tags/tag113.xml"/><Relationship Id="rId113" Type="http://schemas.openxmlformats.org/officeDocument/2006/relationships/tags" Target="../tags/tag112.xml"/><Relationship Id="rId112" Type="http://schemas.openxmlformats.org/officeDocument/2006/relationships/tags" Target="../tags/tag111.xml"/><Relationship Id="rId111" Type="http://schemas.openxmlformats.org/officeDocument/2006/relationships/tags" Target="../tags/tag110.xml"/><Relationship Id="rId110" Type="http://schemas.openxmlformats.org/officeDocument/2006/relationships/tags" Target="../tags/tag109.xml"/><Relationship Id="rId11" Type="http://schemas.openxmlformats.org/officeDocument/2006/relationships/tags" Target="../tags/tag10.xml"/><Relationship Id="rId109" Type="http://schemas.openxmlformats.org/officeDocument/2006/relationships/tags" Target="../tags/tag108.xml"/><Relationship Id="rId108" Type="http://schemas.openxmlformats.org/officeDocument/2006/relationships/tags" Target="../tags/tag107.xml"/><Relationship Id="rId107" Type="http://schemas.openxmlformats.org/officeDocument/2006/relationships/tags" Target="../tags/tag106.xml"/><Relationship Id="rId106" Type="http://schemas.openxmlformats.org/officeDocument/2006/relationships/tags" Target="../tags/tag105.xml"/><Relationship Id="rId105" Type="http://schemas.openxmlformats.org/officeDocument/2006/relationships/tags" Target="../tags/tag104.xml"/><Relationship Id="rId104" Type="http://schemas.openxmlformats.org/officeDocument/2006/relationships/tags" Target="../tags/tag103.xml"/><Relationship Id="rId103" Type="http://schemas.openxmlformats.org/officeDocument/2006/relationships/tags" Target="../tags/tag102.xml"/><Relationship Id="rId102" Type="http://schemas.openxmlformats.org/officeDocument/2006/relationships/tags" Target="../tags/tag101.xml"/><Relationship Id="rId101" Type="http://schemas.openxmlformats.org/officeDocument/2006/relationships/tags" Target="../tags/tag100.xml"/><Relationship Id="rId100" Type="http://schemas.openxmlformats.org/officeDocument/2006/relationships/tags" Target="../tags/tag99.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95.xml"/><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511.xml"/><Relationship Id="rId6" Type="http://schemas.openxmlformats.org/officeDocument/2006/relationships/tags" Target="../tags/tag510.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19.xml"/><Relationship Id="rId8" Type="http://schemas.openxmlformats.org/officeDocument/2006/relationships/tags" Target="../tags/tag518.xml"/><Relationship Id="rId7" Type="http://schemas.openxmlformats.org/officeDocument/2006/relationships/tags" Target="../tags/tag517.xml"/><Relationship Id="rId6" Type="http://schemas.openxmlformats.org/officeDocument/2006/relationships/tags" Target="../tags/tag516.xml"/><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23.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26.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32.xml"/><Relationship Id="rId6" Type="http://schemas.openxmlformats.org/officeDocument/2006/relationships/tags" Target="../tags/tag531.xml"/><Relationship Id="rId5" Type="http://schemas.openxmlformats.org/officeDocument/2006/relationships/tags" Target="../tags/tag530.xml"/><Relationship Id="rId4" Type="http://schemas.openxmlformats.org/officeDocument/2006/relationships/tags" Target="../tags/tag529.xml"/><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538.xml"/><Relationship Id="rId6" Type="http://schemas.openxmlformats.org/officeDocument/2006/relationships/tags" Target="../tags/tag537.xml"/><Relationship Id="rId5" Type="http://schemas.openxmlformats.org/officeDocument/2006/relationships/tags" Target="../tags/tag536.xml"/><Relationship Id="rId4" Type="http://schemas.openxmlformats.org/officeDocument/2006/relationships/tags" Target="../tags/tag535.xml"/><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43.xml"/><Relationship Id="rId5" Type="http://schemas.openxmlformats.org/officeDocument/2006/relationships/tags" Target="../tags/tag542.xml"/><Relationship Id="rId4" Type="http://schemas.openxmlformats.org/officeDocument/2006/relationships/tags" Target="../tags/tag541.xml"/><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563.xml"/><Relationship Id="rId8" Type="http://schemas.openxmlformats.org/officeDocument/2006/relationships/tags" Target="../tags/tag562.xml"/><Relationship Id="rId7" Type="http://schemas.openxmlformats.org/officeDocument/2006/relationships/tags" Target="../tags/tag561.xml"/><Relationship Id="rId6" Type="http://schemas.openxmlformats.org/officeDocument/2006/relationships/tags" Target="../tags/tag560.xml"/><Relationship Id="rId5" Type="http://schemas.openxmlformats.org/officeDocument/2006/relationships/tags" Target="../tags/tag559.xml"/><Relationship Id="rId40" Type="http://schemas.openxmlformats.org/officeDocument/2006/relationships/tags" Target="../tags/tag594.xml"/><Relationship Id="rId4" Type="http://schemas.openxmlformats.org/officeDocument/2006/relationships/tags" Target="../tags/tag558.xml"/><Relationship Id="rId39" Type="http://schemas.openxmlformats.org/officeDocument/2006/relationships/tags" Target="../tags/tag593.xml"/><Relationship Id="rId38" Type="http://schemas.openxmlformats.org/officeDocument/2006/relationships/tags" Target="../tags/tag592.xml"/><Relationship Id="rId37" Type="http://schemas.openxmlformats.org/officeDocument/2006/relationships/tags" Target="../tags/tag591.xml"/><Relationship Id="rId36" Type="http://schemas.openxmlformats.org/officeDocument/2006/relationships/tags" Target="../tags/tag590.xml"/><Relationship Id="rId35" Type="http://schemas.openxmlformats.org/officeDocument/2006/relationships/tags" Target="../tags/tag589.xml"/><Relationship Id="rId34" Type="http://schemas.openxmlformats.org/officeDocument/2006/relationships/tags" Target="../tags/tag588.xml"/><Relationship Id="rId33" Type="http://schemas.openxmlformats.org/officeDocument/2006/relationships/tags" Target="../tags/tag587.xml"/><Relationship Id="rId32" Type="http://schemas.openxmlformats.org/officeDocument/2006/relationships/tags" Target="../tags/tag586.xml"/><Relationship Id="rId31" Type="http://schemas.openxmlformats.org/officeDocument/2006/relationships/tags" Target="../tags/tag585.xml"/><Relationship Id="rId30" Type="http://schemas.openxmlformats.org/officeDocument/2006/relationships/tags" Target="../tags/tag584.xml"/><Relationship Id="rId3" Type="http://schemas.openxmlformats.org/officeDocument/2006/relationships/tags" Target="../tags/tag557.xml"/><Relationship Id="rId29" Type="http://schemas.openxmlformats.org/officeDocument/2006/relationships/tags" Target="../tags/tag583.xml"/><Relationship Id="rId28" Type="http://schemas.openxmlformats.org/officeDocument/2006/relationships/tags" Target="../tags/tag582.xml"/><Relationship Id="rId27" Type="http://schemas.openxmlformats.org/officeDocument/2006/relationships/tags" Target="../tags/tag581.xml"/><Relationship Id="rId26" Type="http://schemas.openxmlformats.org/officeDocument/2006/relationships/tags" Target="../tags/tag580.xml"/><Relationship Id="rId25" Type="http://schemas.openxmlformats.org/officeDocument/2006/relationships/tags" Target="../tags/tag579.xml"/><Relationship Id="rId24" Type="http://schemas.openxmlformats.org/officeDocument/2006/relationships/tags" Target="../tags/tag578.xml"/><Relationship Id="rId23" Type="http://schemas.openxmlformats.org/officeDocument/2006/relationships/tags" Target="../tags/tag577.xml"/><Relationship Id="rId22" Type="http://schemas.openxmlformats.org/officeDocument/2006/relationships/tags" Target="../tags/tag576.xml"/><Relationship Id="rId21" Type="http://schemas.openxmlformats.org/officeDocument/2006/relationships/tags" Target="../tags/tag575.xml"/><Relationship Id="rId20" Type="http://schemas.openxmlformats.org/officeDocument/2006/relationships/tags" Target="../tags/tag574.xml"/><Relationship Id="rId2" Type="http://schemas.openxmlformats.org/officeDocument/2006/relationships/tags" Target="../tags/tag556.xml"/><Relationship Id="rId19" Type="http://schemas.openxmlformats.org/officeDocument/2006/relationships/tags" Target="../tags/tag573.xml"/><Relationship Id="rId18" Type="http://schemas.openxmlformats.org/officeDocument/2006/relationships/tags" Target="../tags/tag572.xml"/><Relationship Id="rId17" Type="http://schemas.openxmlformats.org/officeDocument/2006/relationships/tags" Target="../tags/tag571.xml"/><Relationship Id="rId16" Type="http://schemas.openxmlformats.org/officeDocument/2006/relationships/tags" Target="../tags/tag570.xml"/><Relationship Id="rId15" Type="http://schemas.openxmlformats.org/officeDocument/2006/relationships/tags" Target="../tags/tag569.xml"/><Relationship Id="rId14" Type="http://schemas.openxmlformats.org/officeDocument/2006/relationships/tags" Target="../tags/tag568.xml"/><Relationship Id="rId13" Type="http://schemas.openxmlformats.org/officeDocument/2006/relationships/tags" Target="../tags/tag567.xml"/><Relationship Id="rId12" Type="http://schemas.openxmlformats.org/officeDocument/2006/relationships/tags" Target="../tags/tag566.xml"/><Relationship Id="rId11" Type="http://schemas.openxmlformats.org/officeDocument/2006/relationships/tags" Target="../tags/tag565.xml"/><Relationship Id="rId10" Type="http://schemas.openxmlformats.org/officeDocument/2006/relationships/tags" Target="../tags/tag564.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599.xml"/><Relationship Id="rId5" Type="http://schemas.openxmlformats.org/officeDocument/2006/relationships/tags" Target="../tags/tag598.xml"/><Relationship Id="rId4" Type="http://schemas.openxmlformats.org/officeDocument/2006/relationships/tags" Target="../tags/tag597.xml"/><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604.xml"/><Relationship Id="rId5" Type="http://schemas.openxmlformats.org/officeDocument/2006/relationships/tags" Target="../tags/tag603.xml"/><Relationship Id="rId4" Type="http://schemas.openxmlformats.org/officeDocument/2006/relationships/tags" Target="../tags/tag602.xml"/><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610.xml"/><Relationship Id="rId6" Type="http://schemas.openxmlformats.org/officeDocument/2006/relationships/tags" Target="../tags/tag609.xml"/><Relationship Id="rId5" Type="http://schemas.openxmlformats.org/officeDocument/2006/relationships/tags" Target="../tags/tag608.xml"/><Relationship Id="rId4" Type="http://schemas.openxmlformats.org/officeDocument/2006/relationships/tags" Target="../tags/tag607.xml"/><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18.xml"/><Relationship Id="rId8" Type="http://schemas.openxmlformats.org/officeDocument/2006/relationships/tags" Target="../tags/tag617.xml"/><Relationship Id="rId7" Type="http://schemas.openxmlformats.org/officeDocument/2006/relationships/tags" Target="../tags/tag616.xml"/><Relationship Id="rId6" Type="http://schemas.openxmlformats.org/officeDocument/2006/relationships/tags" Target="../tags/tag615.xml"/><Relationship Id="rId5" Type="http://schemas.openxmlformats.org/officeDocument/2006/relationships/tags" Target="../tags/tag614.xml"/><Relationship Id="rId4" Type="http://schemas.openxmlformats.org/officeDocument/2006/relationships/tags" Target="../tags/tag613.xml"/><Relationship Id="rId3" Type="http://schemas.openxmlformats.org/officeDocument/2006/relationships/tags" Target="../tags/tag612.xml"/><Relationship Id="rId2" Type="http://schemas.openxmlformats.org/officeDocument/2006/relationships/tags" Target="../tags/tag61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622.xml"/><Relationship Id="rId4" Type="http://schemas.openxmlformats.org/officeDocument/2006/relationships/tags" Target="../tags/tag621.xml"/><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4" Type="http://schemas.openxmlformats.org/officeDocument/2006/relationships/tags" Target="../tags/tag625.xml"/><Relationship Id="rId3" Type="http://schemas.openxmlformats.org/officeDocument/2006/relationships/tags" Target="../tags/tag624.xml"/><Relationship Id="rId2" Type="http://schemas.openxmlformats.org/officeDocument/2006/relationships/tags" Target="../tags/tag62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631.x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3" Type="http://schemas.openxmlformats.org/officeDocument/2006/relationships/tags" Target="../tags/tag627.xml"/><Relationship Id="rId2" Type="http://schemas.openxmlformats.org/officeDocument/2006/relationships/tags" Target="../tags/tag62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637.xml"/><Relationship Id="rId6" Type="http://schemas.openxmlformats.org/officeDocument/2006/relationships/tags" Target="../tags/tag636.xml"/><Relationship Id="rId5" Type="http://schemas.openxmlformats.org/officeDocument/2006/relationships/tags" Target="../tags/tag635.xml"/><Relationship Id="rId4" Type="http://schemas.openxmlformats.org/officeDocument/2006/relationships/tags" Target="../tags/tag634.xml"/><Relationship Id="rId3" Type="http://schemas.openxmlformats.org/officeDocument/2006/relationships/tags" Target="../tags/tag633.xml"/><Relationship Id="rId2" Type="http://schemas.openxmlformats.org/officeDocument/2006/relationships/tags" Target="../tags/tag63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642.xml"/><Relationship Id="rId5" Type="http://schemas.openxmlformats.org/officeDocument/2006/relationships/tags" Target="../tags/tag641.xml"/><Relationship Id="rId4" Type="http://schemas.openxmlformats.org/officeDocument/2006/relationships/tags" Target="../tags/tag640.xml"/><Relationship Id="rId3" Type="http://schemas.openxmlformats.org/officeDocument/2006/relationships/tags" Target="../tags/tag639.xml"/><Relationship Id="rId2" Type="http://schemas.openxmlformats.org/officeDocument/2006/relationships/tags" Target="../tags/tag63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647.xml"/><Relationship Id="rId5" Type="http://schemas.openxmlformats.org/officeDocument/2006/relationships/tags" Target="../tags/tag646.xml"/><Relationship Id="rId4" Type="http://schemas.openxmlformats.org/officeDocument/2006/relationships/tags" Target="../tags/tag645.xml"/><Relationship Id="rId3" Type="http://schemas.openxmlformats.org/officeDocument/2006/relationships/tags" Target="../tags/tag644.xml"/><Relationship Id="rId2" Type="http://schemas.openxmlformats.org/officeDocument/2006/relationships/tags" Target="../tags/tag64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Freeform 2"/>
          <p:cNvSpPr/>
          <p:nvPr>
            <p:custDataLst>
              <p:tags r:id="rId2"/>
            </p:custDataLst>
          </p:nvPr>
        </p:nvSpPr>
        <p:spPr bwMode="auto">
          <a:xfrm>
            <a:off x="6348413" y="20638"/>
            <a:ext cx="5918200" cy="4038600"/>
          </a:xfrm>
          <a:custGeom>
            <a:avLst/>
            <a:gdLst>
              <a:gd name="T0" fmla="*/ 2147483646 w 546"/>
              <a:gd name="T1" fmla="*/ 2147483646 h 497"/>
              <a:gd name="T2" fmla="*/ 2147483646 w 546"/>
              <a:gd name="T3" fmla="*/ 2147483646 h 497"/>
              <a:gd name="T4" fmla="*/ 2147483646 w 546"/>
              <a:gd name="T5" fmla="*/ 2147483646 h 497"/>
              <a:gd name="T6" fmla="*/ 2147483646 w 546"/>
              <a:gd name="T7" fmla="*/ 2147483646 h 497"/>
              <a:gd name="T8" fmla="*/ 2147483646 w 546"/>
              <a:gd name="T9" fmla="*/ 2147483646 h 497"/>
              <a:gd name="T10" fmla="*/ 2147483646 w 546"/>
              <a:gd name="T11" fmla="*/ 2147483646 h 497"/>
              <a:gd name="T12" fmla="*/ 2147483646 w 546"/>
              <a:gd name="T13" fmla="*/ 2147483646 h 497"/>
              <a:gd name="T14" fmla="*/ 2147483646 w 546"/>
              <a:gd name="T15" fmla="*/ 2147483646 h 497"/>
              <a:gd name="T16" fmla="*/ 2147483646 w 546"/>
              <a:gd name="T17" fmla="*/ 2147483646 h 497"/>
              <a:gd name="T18" fmla="*/ 2147483646 w 546"/>
              <a:gd name="T19" fmla="*/ 2147483646 h 497"/>
              <a:gd name="T20" fmla="*/ 2147483646 w 546"/>
              <a:gd name="T21" fmla="*/ 2147483646 h 497"/>
              <a:gd name="T22" fmla="*/ 2147483646 w 546"/>
              <a:gd name="T23" fmla="*/ 2147483646 h 497"/>
              <a:gd name="T24" fmla="*/ 2147483646 w 546"/>
              <a:gd name="T25" fmla="*/ 2147483646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nvGrpSpPr>
          <p:cNvPr id="5" name="Group 3"/>
          <p:cNvGrpSpPr/>
          <p:nvPr>
            <p:custDataLst>
              <p:tags r:id="rId3"/>
            </p:custDataLst>
          </p:nvPr>
        </p:nvGrpSpPr>
        <p:grpSpPr>
          <a:xfrm>
            <a:off x="6096000" y="28575"/>
            <a:ext cx="6342063" cy="4338638"/>
            <a:chOff x="2918" y="18"/>
            <a:chExt cx="2958" cy="2699"/>
          </a:xfrm>
        </p:grpSpPr>
        <p:sp>
          <p:nvSpPr>
            <p:cNvPr id="6" name="Freeform 4"/>
            <p:cNvSpPr/>
            <p:nvPr>
              <p:custDataLst>
                <p:tags r:id="rId4"/>
              </p:custDataLst>
            </p:nvPr>
          </p:nvSpPr>
          <p:spPr bwMode="auto">
            <a:xfrm>
              <a:off x="3060" y="18"/>
              <a:ext cx="490" cy="187"/>
            </a:xfrm>
            <a:custGeom>
              <a:avLst/>
              <a:gdLst>
                <a:gd name="T0" fmla="*/ 5967311 w 97"/>
                <a:gd name="T1" fmla="*/ 2100288 h 37"/>
                <a:gd name="T2" fmla="*/ 7644768 w 97"/>
                <a:gd name="T3" fmla="*/ 1682009 h 37"/>
                <a:gd name="T4" fmla="*/ 7726886 w 97"/>
                <a:gd name="T5" fmla="*/ 1434800 h 37"/>
                <a:gd name="T6" fmla="*/ 7394691 w 97"/>
                <a:gd name="T7" fmla="*/ 0 h 37"/>
                <a:gd name="T8" fmla="*/ 2092280 w 97"/>
                <a:gd name="T9" fmla="*/ 0 h 37"/>
                <a:gd name="T10" fmla="*/ 848453 w 97"/>
                <a:gd name="T11" fmla="*/ 1849703 h 37"/>
                <a:gd name="T12" fmla="*/ 5967311 w 97"/>
                <a:gd name="T13" fmla="*/ 2100288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 name="Freeform 5"/>
            <p:cNvSpPr>
              <a:spLocks noEditPoints="1"/>
            </p:cNvSpPr>
            <p:nvPr>
              <p:custDataLst>
                <p:tags r:id="rId5"/>
              </p:custDataLst>
            </p:nvPr>
          </p:nvSpPr>
          <p:spPr bwMode="auto">
            <a:xfrm>
              <a:off x="2918" y="18"/>
              <a:ext cx="2958" cy="2699"/>
            </a:xfrm>
            <a:custGeom>
              <a:avLst/>
              <a:gdLst>
                <a:gd name="T0" fmla="*/ 42585689 w 585"/>
                <a:gd name="T1" fmla="*/ 82259 h 534"/>
                <a:gd name="T2" fmla="*/ 13270468 w 585"/>
                <a:gd name="T3" fmla="*/ 0 h 534"/>
                <a:gd name="T4" fmla="*/ 19018964 w 585"/>
                <a:gd name="T5" fmla="*/ 1767885 h 534"/>
                <a:gd name="T6" fmla="*/ 14708551 w 585"/>
                <a:gd name="T7" fmla="*/ 3285143 h 534"/>
                <a:gd name="T8" fmla="*/ 17498507 w 585"/>
                <a:gd name="T9" fmla="*/ 5983693 h 534"/>
                <a:gd name="T10" fmla="*/ 6250487 w 585"/>
                <a:gd name="T11" fmla="*/ 5049784 h 534"/>
                <a:gd name="T12" fmla="*/ 2187919 w 585"/>
                <a:gd name="T13" fmla="*/ 5300391 h 534"/>
                <a:gd name="T14" fmla="*/ 16814121 w 585"/>
                <a:gd name="T15" fmla="*/ 41029516 h 534"/>
                <a:gd name="T16" fmla="*/ 12167063 w 585"/>
                <a:gd name="T17" fmla="*/ 28742439 h 534"/>
                <a:gd name="T18" fmla="*/ 8874455 w 585"/>
                <a:gd name="T19" fmla="*/ 31675226 h 534"/>
                <a:gd name="T20" fmla="*/ 7938999 w 585"/>
                <a:gd name="T21" fmla="*/ 36659152 h 534"/>
                <a:gd name="T22" fmla="*/ 10477909 w 585"/>
                <a:gd name="T23" fmla="*/ 22324157 h 534"/>
                <a:gd name="T24" fmla="*/ 12937048 w 585"/>
                <a:gd name="T25" fmla="*/ 19206594 h 534"/>
                <a:gd name="T26" fmla="*/ 17667224 w 585"/>
                <a:gd name="T27" fmla="*/ 19972135 h 534"/>
                <a:gd name="T28" fmla="*/ 15895078 w 585"/>
                <a:gd name="T29" fmla="*/ 25790699 h 534"/>
                <a:gd name="T30" fmla="*/ 16228989 w 585"/>
                <a:gd name="T31" fmla="*/ 33274712 h 534"/>
                <a:gd name="T32" fmla="*/ 43521145 w 585"/>
                <a:gd name="T33" fmla="*/ 40696139 h 534"/>
                <a:gd name="T34" fmla="*/ 38374705 w 585"/>
                <a:gd name="T35" fmla="*/ 35975871 h 534"/>
                <a:gd name="T36" fmla="*/ 35915439 w 585"/>
                <a:gd name="T37" fmla="*/ 29075943 h 534"/>
                <a:gd name="T38" fmla="*/ 33459521 w 585"/>
                <a:gd name="T39" fmla="*/ 22756164 h 534"/>
                <a:gd name="T40" fmla="*/ 38873444 w 585"/>
                <a:gd name="T41" fmla="*/ 21571646 h 534"/>
                <a:gd name="T42" fmla="*/ 34394977 w 585"/>
                <a:gd name="T43" fmla="*/ 18787618 h 534"/>
                <a:gd name="T44" fmla="*/ 37101941 w 585"/>
                <a:gd name="T45" fmla="*/ 19038251 h 534"/>
                <a:gd name="T46" fmla="*/ 37019587 w 585"/>
                <a:gd name="T47" fmla="*/ 17603864 h 534"/>
                <a:gd name="T48" fmla="*/ 31770498 w 585"/>
                <a:gd name="T49" fmla="*/ 17772238 h 534"/>
                <a:gd name="T50" fmla="*/ 30167580 w 585"/>
                <a:gd name="T51" fmla="*/ 28907594 h 534"/>
                <a:gd name="T52" fmla="*/ 29331528 w 585"/>
                <a:gd name="T53" fmla="*/ 19371754 h 534"/>
                <a:gd name="T54" fmla="*/ 27975773 w 585"/>
                <a:gd name="T55" fmla="*/ 15337982 h 534"/>
                <a:gd name="T56" fmla="*/ 29331528 w 585"/>
                <a:gd name="T57" fmla="*/ 11452458 h 534"/>
                <a:gd name="T58" fmla="*/ 28647118 w 585"/>
                <a:gd name="T59" fmla="*/ 8335053 h 534"/>
                <a:gd name="T60" fmla="*/ 27975773 w 585"/>
                <a:gd name="T61" fmla="*/ 5218158 h 534"/>
                <a:gd name="T62" fmla="*/ 31185390 w 585"/>
                <a:gd name="T63" fmla="*/ 8684831 h 534"/>
                <a:gd name="T64" fmla="*/ 35062438 w 585"/>
                <a:gd name="T65" fmla="*/ 3967783 h 534"/>
                <a:gd name="T66" fmla="*/ 34563694 w 585"/>
                <a:gd name="T67" fmla="*/ 8002186 h 534"/>
                <a:gd name="T68" fmla="*/ 33892349 w 585"/>
                <a:gd name="T69" fmla="*/ 10953927 h 534"/>
                <a:gd name="T70" fmla="*/ 33892349 w 585"/>
                <a:gd name="T71" fmla="*/ 15255087 h 534"/>
                <a:gd name="T72" fmla="*/ 47147147 w 585"/>
                <a:gd name="T73" fmla="*/ 15255087 h 534"/>
                <a:gd name="T74" fmla="*/ 46813111 w 585"/>
                <a:gd name="T75" fmla="*/ 6402038 h 534"/>
                <a:gd name="T76" fmla="*/ 21041518 w 585"/>
                <a:gd name="T77" fmla="*/ 5818539 h 534"/>
                <a:gd name="T78" fmla="*/ 24770176 w 585"/>
                <a:gd name="T79" fmla="*/ 7837032 h 534"/>
                <a:gd name="T80" fmla="*/ 14457637 w 585"/>
                <a:gd name="T81" fmla="*/ 16439629 h 534"/>
                <a:gd name="T82" fmla="*/ 5834096 w 585"/>
                <a:gd name="T83" fmla="*/ 8252794 h 534"/>
                <a:gd name="T84" fmla="*/ 16143414 w 585"/>
                <a:gd name="T85" fmla="*/ 8935434 h 534"/>
                <a:gd name="T86" fmla="*/ 18585625 w 585"/>
                <a:gd name="T87" fmla="*/ 8853205 h 534"/>
                <a:gd name="T88" fmla="*/ 25520522 w 585"/>
                <a:gd name="T89" fmla="*/ 10202084 h 534"/>
                <a:gd name="T90" fmla="*/ 23331961 w 585"/>
                <a:gd name="T91" fmla="*/ 21571646 h 534"/>
                <a:gd name="T92" fmla="*/ 21977000 w 585"/>
                <a:gd name="T93" fmla="*/ 11537937 h 534"/>
                <a:gd name="T94" fmla="*/ 14457637 w 585"/>
                <a:gd name="T95" fmla="*/ 16439629 h 534"/>
                <a:gd name="T96" fmla="*/ 18853625 w 585"/>
                <a:gd name="T97" fmla="*/ 18955992 h 534"/>
                <a:gd name="T98" fmla="*/ 20872826 w 585"/>
                <a:gd name="T99" fmla="*/ 13318852 h 534"/>
                <a:gd name="T100" fmla="*/ 27543076 w 585"/>
                <a:gd name="T101" fmla="*/ 24606283 h 534"/>
                <a:gd name="T102" fmla="*/ 18165988 w 585"/>
                <a:gd name="T103" fmla="*/ 27040412 h 534"/>
                <a:gd name="T104" fmla="*/ 26105629 w 585"/>
                <a:gd name="T105" fmla="*/ 23339532 h 534"/>
                <a:gd name="T106" fmla="*/ 26875614 w 585"/>
                <a:gd name="T107" fmla="*/ 11201189 h 534"/>
                <a:gd name="T108" fmla="*/ 26455978 w 585"/>
                <a:gd name="T109" fmla="*/ 17953642 h 534"/>
                <a:gd name="T110" fmla="*/ 25268940 w 585"/>
                <a:gd name="T111" fmla="*/ 12138318 h 534"/>
                <a:gd name="T112" fmla="*/ 42853047 w 585"/>
                <a:gd name="T113" fmla="*/ 15086738 h 534"/>
                <a:gd name="T114" fmla="*/ 38956435 w 585"/>
                <a:gd name="T115" fmla="*/ 13652356 h 5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 name="Freeform 6"/>
            <p:cNvSpPr/>
            <p:nvPr>
              <p:custDataLst>
                <p:tags r:id="rId6"/>
              </p:custDataLst>
            </p:nvPr>
          </p:nvSpPr>
          <p:spPr bwMode="auto">
            <a:xfrm>
              <a:off x="3621" y="1287"/>
              <a:ext cx="238" cy="283"/>
            </a:xfrm>
            <a:custGeom>
              <a:avLst/>
              <a:gdLst>
                <a:gd name="T0" fmla="*/ 3423078 w 47"/>
                <a:gd name="T1" fmla="*/ 1265950 h 56"/>
                <a:gd name="T2" fmla="*/ 2310529 w 47"/>
                <a:gd name="T3" fmla="*/ 4713582 h 56"/>
                <a:gd name="T4" fmla="*/ 3423078 w 47"/>
                <a:gd name="T5" fmla="*/ 1265950 h 56"/>
                <a:gd name="T6" fmla="*/ 0 60000 65536"/>
                <a:gd name="T7" fmla="*/ 0 60000 65536"/>
                <a:gd name="T8" fmla="*/ 0 60000 65536"/>
              </a:gdLst>
              <a:ahLst/>
              <a:cxnLst>
                <a:cxn ang="T6">
                  <a:pos x="T0" y="T1"/>
                </a:cxn>
                <a:cxn ang="T7">
                  <a:pos x="T2" y="T3"/>
                </a:cxn>
                <a:cxn ang="T8">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 name="Freeform 7"/>
            <p:cNvSpPr/>
            <p:nvPr>
              <p:custDataLst>
                <p:tags r:id="rId7"/>
              </p:custDataLst>
            </p:nvPr>
          </p:nvSpPr>
          <p:spPr bwMode="auto">
            <a:xfrm>
              <a:off x="3403" y="1403"/>
              <a:ext cx="208" cy="379"/>
            </a:xfrm>
            <a:custGeom>
              <a:avLst/>
              <a:gdLst>
                <a:gd name="T0" fmla="*/ 1636798 w 41"/>
                <a:gd name="T1" fmla="*/ 2264065 h 75"/>
                <a:gd name="T2" fmla="*/ 1038671 w 41"/>
                <a:gd name="T3" fmla="*/ 5812723 h 75"/>
                <a:gd name="T4" fmla="*/ 3460993 w 41"/>
                <a:gd name="T5" fmla="*/ 3779535 h 75"/>
                <a:gd name="T6" fmla="*/ 3205990 w 41"/>
                <a:gd name="T7" fmla="*/ 2013708 h 75"/>
                <a:gd name="T8" fmla="*/ 1636798 w 41"/>
                <a:gd name="T9" fmla="*/ 2264065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 name="Freeform 8"/>
            <p:cNvSpPr/>
            <p:nvPr>
              <p:custDataLst>
                <p:tags r:id="rId8"/>
              </p:custDataLst>
            </p:nvPr>
          </p:nvSpPr>
          <p:spPr bwMode="auto">
            <a:xfrm>
              <a:off x="3272" y="645"/>
              <a:ext cx="679" cy="318"/>
            </a:xfrm>
            <a:custGeom>
              <a:avLst/>
              <a:gdLst>
                <a:gd name="T0" fmla="*/ 9115409 w 135"/>
                <a:gd name="T1" fmla="*/ 331043 h 63"/>
                <a:gd name="T2" fmla="*/ 1960177 w 135"/>
                <a:gd name="T3" fmla="*/ 331043 h 63"/>
                <a:gd name="T4" fmla="*/ 160561 w 135"/>
                <a:gd name="T5" fmla="*/ 2083809 h 63"/>
                <a:gd name="T6" fmla="*/ 4889157 w 135"/>
                <a:gd name="T7" fmla="*/ 4845851 h 63"/>
                <a:gd name="T8" fmla="*/ 7818242 w 135"/>
                <a:gd name="T9" fmla="*/ 4515469 h 63"/>
                <a:gd name="T10" fmla="*/ 9196079 w 135"/>
                <a:gd name="T11" fmla="*/ 4433021 h 63"/>
                <a:gd name="T12" fmla="*/ 9115409 w 135"/>
                <a:gd name="T13" fmla="*/ 331043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2">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 name="Freeform 9"/>
            <p:cNvSpPr/>
            <p:nvPr>
              <p:custDataLst>
                <p:tags r:id="rId9"/>
              </p:custDataLst>
            </p:nvPr>
          </p:nvSpPr>
          <p:spPr bwMode="auto">
            <a:xfrm>
              <a:off x="4046" y="1545"/>
              <a:ext cx="494" cy="516"/>
            </a:xfrm>
            <a:custGeom>
              <a:avLst/>
              <a:gdLst>
                <a:gd name="T0" fmla="*/ 5950729 w 97"/>
                <a:gd name="T1" fmla="*/ 417146 h 102"/>
                <a:gd name="T2" fmla="*/ 2758002 w 97"/>
                <a:gd name="T3" fmla="*/ 417146 h 102"/>
                <a:gd name="T4" fmla="*/ 1065548 w 97"/>
                <a:gd name="T5" fmla="*/ 4827564 h 102"/>
                <a:gd name="T6" fmla="*/ 7012849 w 97"/>
                <a:gd name="T7" fmla="*/ 5261141 h 102"/>
                <a:gd name="T8" fmla="*/ 5950729 w 97"/>
                <a:gd name="T9" fmla="*/ 4171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 name="Freeform 10"/>
            <p:cNvSpPr/>
            <p:nvPr>
              <p:custDataLst>
                <p:tags r:id="rId10"/>
              </p:custDataLst>
            </p:nvPr>
          </p:nvSpPr>
          <p:spPr bwMode="auto">
            <a:xfrm>
              <a:off x="5173" y="1024"/>
              <a:ext cx="501" cy="96"/>
            </a:xfrm>
            <a:custGeom>
              <a:avLst/>
              <a:gdLst>
                <a:gd name="T0" fmla="*/ 1277590 w 99"/>
                <a:gd name="T1" fmla="*/ 0 h 19"/>
                <a:gd name="T2" fmla="*/ 3392033 w 99"/>
                <a:gd name="T3" fmla="*/ 1264355 h 19"/>
                <a:gd name="T4" fmla="*/ 1277590 w 99"/>
                <a:gd name="T5" fmla="*/ 0 h 19"/>
                <a:gd name="T6" fmla="*/ 0 60000 65536"/>
                <a:gd name="T7" fmla="*/ 0 60000 65536"/>
                <a:gd name="T8" fmla="*/ 0 60000 65536"/>
              </a:gdLst>
              <a:ahLst/>
              <a:cxnLst>
                <a:cxn ang="T6">
                  <a:pos x="T0" y="T1"/>
                </a:cxn>
                <a:cxn ang="T7">
                  <a:pos x="T2" y="T3"/>
                </a:cxn>
                <a:cxn ang="T8">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 name="Freeform 11"/>
            <p:cNvSpPr/>
            <p:nvPr>
              <p:custDataLst>
                <p:tags r:id="rId11"/>
              </p:custDataLst>
            </p:nvPr>
          </p:nvSpPr>
          <p:spPr bwMode="auto">
            <a:xfrm>
              <a:off x="5340" y="1004"/>
              <a:ext cx="385" cy="237"/>
            </a:xfrm>
            <a:custGeom>
              <a:avLst/>
              <a:gdLst>
                <a:gd name="T0" fmla="*/ 1791273 w 76"/>
                <a:gd name="T1" fmla="*/ 3074293 h 47"/>
                <a:gd name="T2" fmla="*/ 5998032 w 76"/>
                <a:gd name="T3" fmla="*/ 1414623 h 47"/>
                <a:gd name="T4" fmla="*/ 4106673 w 76"/>
                <a:gd name="T5" fmla="*/ 247584 h 47"/>
                <a:gd name="T6" fmla="*/ 1621367 w 76"/>
                <a:gd name="T7" fmla="*/ 2647598 h 47"/>
                <a:gd name="T8" fmla="*/ 1791273 w 76"/>
                <a:gd name="T9" fmla="*/ 3074293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 name="Freeform 12"/>
            <p:cNvSpPr/>
            <p:nvPr>
              <p:custDataLst>
                <p:tags r:id="rId12"/>
              </p:custDataLst>
            </p:nvPr>
          </p:nvSpPr>
          <p:spPr bwMode="auto">
            <a:xfrm>
              <a:off x="5325" y="1201"/>
              <a:ext cx="415" cy="187"/>
            </a:xfrm>
            <a:custGeom>
              <a:avLst/>
              <a:gdLst>
                <a:gd name="T0" fmla="*/ 6115653 w 82"/>
                <a:gd name="T1" fmla="*/ 501165 h 37"/>
                <a:gd name="T2" fmla="*/ 2031815 w 82"/>
                <a:gd name="T3" fmla="*/ 1434800 h 37"/>
                <a:gd name="T4" fmla="*/ 1444600 w 82"/>
                <a:gd name="T5" fmla="*/ 2183174 h 37"/>
                <a:gd name="T6" fmla="*/ 6467967 w 82"/>
                <a:gd name="T7" fmla="*/ 1932594 h 37"/>
                <a:gd name="T8" fmla="*/ 6972501 w 82"/>
                <a:gd name="T9" fmla="*/ 1682009 h 37"/>
                <a:gd name="T10" fmla="*/ 6972501 w 82"/>
                <a:gd name="T11" fmla="*/ 0 h 37"/>
                <a:gd name="T12" fmla="*/ 6115653 w 82"/>
                <a:gd name="T13" fmla="*/ 501165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 name="Freeform 13"/>
            <p:cNvSpPr/>
            <p:nvPr>
              <p:custDataLst>
                <p:tags r:id="rId13"/>
              </p:custDataLst>
            </p:nvPr>
          </p:nvSpPr>
          <p:spPr bwMode="auto">
            <a:xfrm>
              <a:off x="5001" y="1378"/>
              <a:ext cx="698" cy="167"/>
            </a:xfrm>
            <a:custGeom>
              <a:avLst/>
              <a:gdLst>
                <a:gd name="T0" fmla="*/ 1774316 w 138"/>
                <a:gd name="T1" fmla="*/ 83333 h 33"/>
                <a:gd name="T2" fmla="*/ 668871 w 138"/>
                <a:gd name="T3" fmla="*/ 1191672 h 33"/>
                <a:gd name="T4" fmla="*/ 4822947 w 138"/>
                <a:gd name="T5" fmla="*/ 1865208 h 33"/>
                <a:gd name="T6" fmla="*/ 9911651 w 138"/>
                <a:gd name="T7" fmla="*/ 1948541 h 33"/>
                <a:gd name="T8" fmla="*/ 9659733 w 138"/>
                <a:gd name="T9" fmla="*/ 670282 h 33"/>
                <a:gd name="T10" fmla="*/ 6948696 w 138"/>
                <a:gd name="T11" fmla="*/ 252458 h 33"/>
                <a:gd name="T12" fmla="*/ 1774316 w 138"/>
                <a:gd name="T13" fmla="*/ 8333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 name="Freeform 14"/>
            <p:cNvSpPr/>
            <p:nvPr>
              <p:custDataLst>
                <p:tags r:id="rId14"/>
              </p:custDataLst>
            </p:nvPr>
          </p:nvSpPr>
          <p:spPr bwMode="auto">
            <a:xfrm>
              <a:off x="5077" y="1540"/>
              <a:ext cx="567" cy="146"/>
            </a:xfrm>
            <a:custGeom>
              <a:avLst/>
              <a:gdLst>
                <a:gd name="T0" fmla="*/ 8349819 w 112"/>
                <a:gd name="T1" fmla="*/ 1562381 h 29"/>
                <a:gd name="T2" fmla="*/ 8772158 w 112"/>
                <a:gd name="T3" fmla="*/ 326406 h 29"/>
                <a:gd name="T4" fmla="*/ 6311631 w 112"/>
                <a:gd name="T5" fmla="*/ 815254 h 29"/>
                <a:gd name="T6" fmla="*/ 3062782 w 112"/>
                <a:gd name="T7" fmla="*/ 488214 h 29"/>
                <a:gd name="T8" fmla="*/ 169457 w 112"/>
                <a:gd name="T9" fmla="*/ 326406 h 29"/>
                <a:gd name="T10" fmla="*/ 8349819 w 112"/>
                <a:gd name="T11" fmla="*/ 1562381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 name="Freeform 15"/>
            <p:cNvSpPr/>
            <p:nvPr>
              <p:custDataLst>
                <p:tags r:id="rId15"/>
              </p:custDataLst>
            </p:nvPr>
          </p:nvSpPr>
          <p:spPr bwMode="auto">
            <a:xfrm>
              <a:off x="5042" y="1656"/>
              <a:ext cx="584" cy="480"/>
            </a:xfrm>
            <a:custGeom>
              <a:avLst/>
              <a:gdLst>
                <a:gd name="T0" fmla="*/ 256676 w 115"/>
                <a:gd name="T1" fmla="*/ 4458503 h 95"/>
                <a:gd name="T2" fmla="*/ 2262497 w 115"/>
                <a:gd name="T3" fmla="*/ 4541320 h 95"/>
                <a:gd name="T4" fmla="*/ 4356853 w 115"/>
                <a:gd name="T5" fmla="*/ 6470476 h 95"/>
                <a:gd name="T6" fmla="*/ 5143537 w 115"/>
                <a:gd name="T7" fmla="*/ 7053762 h 95"/>
                <a:gd name="T8" fmla="*/ 7048240 w 115"/>
                <a:gd name="T9" fmla="*/ 4376347 h 95"/>
                <a:gd name="T10" fmla="*/ 9672579 w 115"/>
                <a:gd name="T11" fmla="*/ 4376347 h 95"/>
                <a:gd name="T12" fmla="*/ 6876026 w 115"/>
                <a:gd name="T13" fmla="*/ 2262210 h 95"/>
                <a:gd name="T14" fmla="*/ 3225605 w 115"/>
                <a:gd name="T15" fmla="*/ 1347168 h 95"/>
                <a:gd name="T16" fmla="*/ 1046792 w 115"/>
                <a:gd name="T17" fmla="*/ 3444384 h 95"/>
                <a:gd name="T18" fmla="*/ 256676 w 115"/>
                <a:gd name="T19" fmla="*/ 4458503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8" name="Freeform 16"/>
            <p:cNvSpPr/>
            <p:nvPr>
              <p:custDataLst>
                <p:tags r:id="rId16"/>
              </p:custDataLst>
            </p:nvPr>
          </p:nvSpPr>
          <p:spPr bwMode="auto">
            <a:xfrm>
              <a:off x="5421" y="1464"/>
              <a:ext cx="329" cy="854"/>
            </a:xfrm>
            <a:custGeom>
              <a:avLst/>
              <a:gdLst>
                <a:gd name="T0" fmla="*/ 4338452 w 65"/>
                <a:gd name="T1" fmla="*/ 3363982 h 169"/>
                <a:gd name="T2" fmla="*/ 1867277 w 65"/>
                <a:gd name="T3" fmla="*/ 4128792 h 169"/>
                <a:gd name="T4" fmla="*/ 1867277 w 65"/>
                <a:gd name="T5" fmla="*/ 4962114 h 169"/>
                <a:gd name="T6" fmla="*/ 4255726 w 65"/>
                <a:gd name="T7" fmla="*/ 7574970 h 169"/>
                <a:gd name="T8" fmla="*/ 2893763 w 65"/>
                <a:gd name="T9" fmla="*/ 9924349 h 169"/>
                <a:gd name="T10" fmla="*/ 0 w 65"/>
                <a:gd name="T11" fmla="*/ 12454883 h 169"/>
                <a:gd name="T12" fmla="*/ 1445332 w 65"/>
                <a:gd name="T13" fmla="*/ 13038518 h 169"/>
                <a:gd name="T14" fmla="*/ 4002994 w 65"/>
                <a:gd name="T15" fmla="*/ 13970945 h 169"/>
                <a:gd name="T16" fmla="*/ 5364937 w 65"/>
                <a:gd name="T17" fmla="*/ 13637758 h 169"/>
                <a:gd name="T18" fmla="*/ 5531052 w 65"/>
                <a:gd name="T19" fmla="*/ 0 h 169"/>
                <a:gd name="T20" fmla="*/ 4338452 w 65"/>
                <a:gd name="T21" fmla="*/ 3363982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9" name="Group 17"/>
          <p:cNvGrpSpPr/>
          <p:nvPr>
            <p:custDataLst>
              <p:tags r:id="rId17"/>
            </p:custDataLst>
          </p:nvPr>
        </p:nvGrpSpPr>
        <p:grpSpPr>
          <a:xfrm>
            <a:off x="738188" y="36513"/>
            <a:ext cx="10521950" cy="6821487"/>
            <a:chOff x="349" y="23"/>
            <a:chExt cx="4971" cy="4297"/>
          </a:xfrm>
        </p:grpSpPr>
        <p:sp>
          <p:nvSpPr>
            <p:cNvPr id="20" name="Rectangle 18"/>
            <p:cNvSpPr>
              <a:spLocks noChangeArrowheads="1"/>
            </p:cNvSpPr>
            <p:nvPr>
              <p:custDataLst>
                <p:tags r:id="rId18"/>
              </p:custDataLst>
            </p:nvPr>
          </p:nvSpPr>
          <p:spPr bwMode="auto">
            <a:xfrm>
              <a:off x="384" y="23"/>
              <a:ext cx="21"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1" name="Freeform 19"/>
            <p:cNvSpPr>
              <a:spLocks noEditPoints="1"/>
            </p:cNvSpPr>
            <p:nvPr>
              <p:custDataLst>
                <p:tags r:id="rId19"/>
              </p:custDataLst>
            </p:nvPr>
          </p:nvSpPr>
          <p:spPr bwMode="auto">
            <a:xfrm>
              <a:off x="384"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2" name="Freeform 20"/>
            <p:cNvSpPr>
              <a:spLocks noEditPoints="1"/>
            </p:cNvSpPr>
            <p:nvPr>
              <p:custDataLst>
                <p:tags r:id="rId20"/>
              </p:custDataLst>
            </p:nvPr>
          </p:nvSpPr>
          <p:spPr bwMode="auto">
            <a:xfrm>
              <a:off x="384"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3" name="Freeform 21"/>
            <p:cNvSpPr>
              <a:spLocks noEditPoints="1"/>
            </p:cNvSpPr>
            <p:nvPr>
              <p:custDataLst>
                <p:tags r:id="rId21"/>
              </p:custDataLst>
            </p:nvPr>
          </p:nvSpPr>
          <p:spPr bwMode="auto">
            <a:xfrm>
              <a:off x="384"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4" name="Freeform 22"/>
            <p:cNvSpPr>
              <a:spLocks noEditPoints="1"/>
            </p:cNvSpPr>
            <p:nvPr>
              <p:custDataLst>
                <p:tags r:id="rId22"/>
              </p:custDataLst>
            </p:nvPr>
          </p:nvSpPr>
          <p:spPr bwMode="auto">
            <a:xfrm>
              <a:off x="384"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5" name="Freeform 23"/>
            <p:cNvSpPr>
              <a:spLocks noEditPoints="1"/>
            </p:cNvSpPr>
            <p:nvPr>
              <p:custDataLst>
                <p:tags r:id="rId23"/>
              </p:custDataLst>
            </p:nvPr>
          </p:nvSpPr>
          <p:spPr bwMode="auto">
            <a:xfrm>
              <a:off x="384"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6" name="Freeform 24"/>
            <p:cNvSpPr>
              <a:spLocks noEditPoints="1"/>
            </p:cNvSpPr>
            <p:nvPr>
              <p:custDataLst>
                <p:tags r:id="rId24"/>
              </p:custDataLst>
            </p:nvPr>
          </p:nvSpPr>
          <p:spPr bwMode="auto">
            <a:xfrm>
              <a:off x="384"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7" name="Freeform 25"/>
            <p:cNvSpPr>
              <a:spLocks noEditPoints="1"/>
            </p:cNvSpPr>
            <p:nvPr>
              <p:custDataLst>
                <p:tags r:id="rId25"/>
              </p:custDataLst>
            </p:nvPr>
          </p:nvSpPr>
          <p:spPr bwMode="auto">
            <a:xfrm>
              <a:off x="384"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8" name="Freeform 26"/>
            <p:cNvSpPr>
              <a:spLocks noEditPoints="1"/>
            </p:cNvSpPr>
            <p:nvPr>
              <p:custDataLst>
                <p:tags r:id="rId26"/>
              </p:custDataLst>
            </p:nvPr>
          </p:nvSpPr>
          <p:spPr bwMode="auto">
            <a:xfrm>
              <a:off x="384"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9" name="Freeform 27"/>
            <p:cNvSpPr>
              <a:spLocks noEditPoints="1"/>
            </p:cNvSpPr>
            <p:nvPr>
              <p:custDataLst>
                <p:tags r:id="rId27"/>
              </p:custDataLst>
            </p:nvPr>
          </p:nvSpPr>
          <p:spPr bwMode="auto">
            <a:xfrm>
              <a:off x="384"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0" name="Freeform 28"/>
            <p:cNvSpPr>
              <a:spLocks noEditPoints="1"/>
            </p:cNvSpPr>
            <p:nvPr>
              <p:custDataLst>
                <p:tags r:id="rId28"/>
              </p:custDataLst>
            </p:nvPr>
          </p:nvSpPr>
          <p:spPr bwMode="auto">
            <a:xfrm>
              <a:off x="384"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1" name="Rectangle 29"/>
            <p:cNvSpPr>
              <a:spLocks noChangeArrowheads="1"/>
            </p:cNvSpPr>
            <p:nvPr>
              <p:custDataLst>
                <p:tags r:id="rId29"/>
              </p:custDataLst>
            </p:nvPr>
          </p:nvSpPr>
          <p:spPr bwMode="auto">
            <a:xfrm>
              <a:off x="384" y="4269"/>
              <a:ext cx="21"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2" name="Rectangle 30"/>
            <p:cNvSpPr>
              <a:spLocks noChangeArrowheads="1"/>
            </p:cNvSpPr>
            <p:nvPr>
              <p:custDataLst>
                <p:tags r:id="rId30"/>
              </p:custDataLst>
            </p:nvPr>
          </p:nvSpPr>
          <p:spPr bwMode="auto">
            <a:xfrm>
              <a:off x="829" y="23"/>
              <a:ext cx="21"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3" name="Freeform 31"/>
            <p:cNvSpPr>
              <a:spLocks noEditPoints="1"/>
            </p:cNvSpPr>
            <p:nvPr>
              <p:custDataLst>
                <p:tags r:id="rId31"/>
              </p:custDataLst>
            </p:nvPr>
          </p:nvSpPr>
          <p:spPr bwMode="auto">
            <a:xfrm>
              <a:off x="829"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4" name="Freeform 32"/>
            <p:cNvSpPr>
              <a:spLocks noEditPoints="1"/>
            </p:cNvSpPr>
            <p:nvPr>
              <p:custDataLst>
                <p:tags r:id="rId32"/>
              </p:custDataLst>
            </p:nvPr>
          </p:nvSpPr>
          <p:spPr bwMode="auto">
            <a:xfrm>
              <a:off x="829"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5" name="Freeform 33"/>
            <p:cNvSpPr>
              <a:spLocks noEditPoints="1"/>
            </p:cNvSpPr>
            <p:nvPr>
              <p:custDataLst>
                <p:tags r:id="rId33"/>
              </p:custDataLst>
            </p:nvPr>
          </p:nvSpPr>
          <p:spPr bwMode="auto">
            <a:xfrm>
              <a:off x="829"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6" name="Freeform 34"/>
            <p:cNvSpPr>
              <a:spLocks noEditPoints="1"/>
            </p:cNvSpPr>
            <p:nvPr>
              <p:custDataLst>
                <p:tags r:id="rId34"/>
              </p:custDataLst>
            </p:nvPr>
          </p:nvSpPr>
          <p:spPr bwMode="auto">
            <a:xfrm>
              <a:off x="829"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7" name="Freeform 35"/>
            <p:cNvSpPr>
              <a:spLocks noEditPoints="1"/>
            </p:cNvSpPr>
            <p:nvPr>
              <p:custDataLst>
                <p:tags r:id="rId35"/>
              </p:custDataLst>
            </p:nvPr>
          </p:nvSpPr>
          <p:spPr bwMode="auto">
            <a:xfrm>
              <a:off x="829"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8" name="Freeform 36"/>
            <p:cNvSpPr>
              <a:spLocks noEditPoints="1"/>
            </p:cNvSpPr>
            <p:nvPr>
              <p:custDataLst>
                <p:tags r:id="rId36"/>
              </p:custDataLst>
            </p:nvPr>
          </p:nvSpPr>
          <p:spPr bwMode="auto">
            <a:xfrm>
              <a:off x="829"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9" name="Freeform 37"/>
            <p:cNvSpPr>
              <a:spLocks noEditPoints="1"/>
            </p:cNvSpPr>
            <p:nvPr>
              <p:custDataLst>
                <p:tags r:id="rId37"/>
              </p:custDataLst>
            </p:nvPr>
          </p:nvSpPr>
          <p:spPr bwMode="auto">
            <a:xfrm>
              <a:off x="829"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0" name="Freeform 38"/>
            <p:cNvSpPr>
              <a:spLocks noEditPoints="1"/>
            </p:cNvSpPr>
            <p:nvPr>
              <p:custDataLst>
                <p:tags r:id="rId38"/>
              </p:custDataLst>
            </p:nvPr>
          </p:nvSpPr>
          <p:spPr bwMode="auto">
            <a:xfrm>
              <a:off x="829"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1" name="Freeform 39"/>
            <p:cNvSpPr>
              <a:spLocks noEditPoints="1"/>
            </p:cNvSpPr>
            <p:nvPr>
              <p:custDataLst>
                <p:tags r:id="rId39"/>
              </p:custDataLst>
            </p:nvPr>
          </p:nvSpPr>
          <p:spPr bwMode="auto">
            <a:xfrm>
              <a:off x="829"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2" name="Freeform 40"/>
            <p:cNvSpPr>
              <a:spLocks noEditPoints="1"/>
            </p:cNvSpPr>
            <p:nvPr>
              <p:custDataLst>
                <p:tags r:id="rId40"/>
              </p:custDataLst>
            </p:nvPr>
          </p:nvSpPr>
          <p:spPr bwMode="auto">
            <a:xfrm>
              <a:off x="829"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3" name="Rectangle 41"/>
            <p:cNvSpPr>
              <a:spLocks noChangeArrowheads="1"/>
            </p:cNvSpPr>
            <p:nvPr>
              <p:custDataLst>
                <p:tags r:id="rId41"/>
              </p:custDataLst>
            </p:nvPr>
          </p:nvSpPr>
          <p:spPr bwMode="auto">
            <a:xfrm>
              <a:off x="829" y="4269"/>
              <a:ext cx="21"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4" name="Rectangle 42"/>
            <p:cNvSpPr>
              <a:spLocks noChangeArrowheads="1"/>
            </p:cNvSpPr>
            <p:nvPr>
              <p:custDataLst>
                <p:tags r:id="rId42"/>
              </p:custDataLst>
            </p:nvPr>
          </p:nvSpPr>
          <p:spPr bwMode="auto">
            <a:xfrm>
              <a:off x="1279" y="23"/>
              <a:ext cx="21"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5" name="Freeform 43"/>
            <p:cNvSpPr>
              <a:spLocks noEditPoints="1"/>
            </p:cNvSpPr>
            <p:nvPr>
              <p:custDataLst>
                <p:tags r:id="rId43"/>
              </p:custDataLst>
            </p:nvPr>
          </p:nvSpPr>
          <p:spPr bwMode="auto">
            <a:xfrm>
              <a:off x="1279"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6" name="Freeform 44"/>
            <p:cNvSpPr>
              <a:spLocks noEditPoints="1"/>
            </p:cNvSpPr>
            <p:nvPr>
              <p:custDataLst>
                <p:tags r:id="rId44"/>
              </p:custDataLst>
            </p:nvPr>
          </p:nvSpPr>
          <p:spPr bwMode="auto">
            <a:xfrm>
              <a:off x="1279"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7" name="Freeform 45"/>
            <p:cNvSpPr>
              <a:spLocks noEditPoints="1"/>
            </p:cNvSpPr>
            <p:nvPr>
              <p:custDataLst>
                <p:tags r:id="rId45"/>
              </p:custDataLst>
            </p:nvPr>
          </p:nvSpPr>
          <p:spPr bwMode="auto">
            <a:xfrm>
              <a:off x="1279"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8" name="Freeform 46"/>
            <p:cNvSpPr>
              <a:spLocks noEditPoints="1"/>
            </p:cNvSpPr>
            <p:nvPr>
              <p:custDataLst>
                <p:tags r:id="rId46"/>
              </p:custDataLst>
            </p:nvPr>
          </p:nvSpPr>
          <p:spPr bwMode="auto">
            <a:xfrm>
              <a:off x="1279"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49" name="Freeform 47"/>
            <p:cNvSpPr>
              <a:spLocks noEditPoints="1"/>
            </p:cNvSpPr>
            <p:nvPr>
              <p:custDataLst>
                <p:tags r:id="rId47"/>
              </p:custDataLst>
            </p:nvPr>
          </p:nvSpPr>
          <p:spPr bwMode="auto">
            <a:xfrm>
              <a:off x="1279"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0" name="Freeform 48"/>
            <p:cNvSpPr>
              <a:spLocks noEditPoints="1"/>
            </p:cNvSpPr>
            <p:nvPr>
              <p:custDataLst>
                <p:tags r:id="rId48"/>
              </p:custDataLst>
            </p:nvPr>
          </p:nvSpPr>
          <p:spPr bwMode="auto">
            <a:xfrm>
              <a:off x="1279"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1" name="Freeform 49"/>
            <p:cNvSpPr>
              <a:spLocks noEditPoints="1"/>
            </p:cNvSpPr>
            <p:nvPr>
              <p:custDataLst>
                <p:tags r:id="rId49"/>
              </p:custDataLst>
            </p:nvPr>
          </p:nvSpPr>
          <p:spPr bwMode="auto">
            <a:xfrm>
              <a:off x="1279"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2" name="Freeform 50"/>
            <p:cNvSpPr>
              <a:spLocks noEditPoints="1"/>
            </p:cNvSpPr>
            <p:nvPr>
              <p:custDataLst>
                <p:tags r:id="rId50"/>
              </p:custDataLst>
            </p:nvPr>
          </p:nvSpPr>
          <p:spPr bwMode="auto">
            <a:xfrm>
              <a:off x="1279"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3" name="Freeform 51"/>
            <p:cNvSpPr>
              <a:spLocks noEditPoints="1"/>
            </p:cNvSpPr>
            <p:nvPr>
              <p:custDataLst>
                <p:tags r:id="rId51"/>
              </p:custDataLst>
            </p:nvPr>
          </p:nvSpPr>
          <p:spPr bwMode="auto">
            <a:xfrm>
              <a:off x="1279"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4" name="Freeform 52"/>
            <p:cNvSpPr>
              <a:spLocks noEditPoints="1"/>
            </p:cNvSpPr>
            <p:nvPr>
              <p:custDataLst>
                <p:tags r:id="rId52"/>
              </p:custDataLst>
            </p:nvPr>
          </p:nvSpPr>
          <p:spPr bwMode="auto">
            <a:xfrm>
              <a:off x="1279"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5" name="Rectangle 53"/>
            <p:cNvSpPr>
              <a:spLocks noChangeArrowheads="1"/>
            </p:cNvSpPr>
            <p:nvPr>
              <p:custDataLst>
                <p:tags r:id="rId53"/>
              </p:custDataLst>
            </p:nvPr>
          </p:nvSpPr>
          <p:spPr bwMode="auto">
            <a:xfrm>
              <a:off x="1279" y="4269"/>
              <a:ext cx="21"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56" name="Rectangle 54"/>
            <p:cNvSpPr>
              <a:spLocks noChangeArrowheads="1"/>
            </p:cNvSpPr>
            <p:nvPr>
              <p:custDataLst>
                <p:tags r:id="rId54"/>
              </p:custDataLst>
            </p:nvPr>
          </p:nvSpPr>
          <p:spPr bwMode="auto">
            <a:xfrm>
              <a:off x="1724" y="23"/>
              <a:ext cx="21"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57" name="Freeform 55"/>
            <p:cNvSpPr>
              <a:spLocks noEditPoints="1"/>
            </p:cNvSpPr>
            <p:nvPr>
              <p:custDataLst>
                <p:tags r:id="rId55"/>
              </p:custDataLst>
            </p:nvPr>
          </p:nvSpPr>
          <p:spPr bwMode="auto">
            <a:xfrm>
              <a:off x="1724"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8" name="Freeform 56"/>
            <p:cNvSpPr>
              <a:spLocks noEditPoints="1"/>
            </p:cNvSpPr>
            <p:nvPr>
              <p:custDataLst>
                <p:tags r:id="rId56"/>
              </p:custDataLst>
            </p:nvPr>
          </p:nvSpPr>
          <p:spPr bwMode="auto">
            <a:xfrm>
              <a:off x="1724"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9" name="Freeform 57"/>
            <p:cNvSpPr>
              <a:spLocks noEditPoints="1"/>
            </p:cNvSpPr>
            <p:nvPr>
              <p:custDataLst>
                <p:tags r:id="rId57"/>
              </p:custDataLst>
            </p:nvPr>
          </p:nvSpPr>
          <p:spPr bwMode="auto">
            <a:xfrm>
              <a:off x="1724"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0" name="Freeform 58"/>
            <p:cNvSpPr>
              <a:spLocks noEditPoints="1"/>
            </p:cNvSpPr>
            <p:nvPr>
              <p:custDataLst>
                <p:tags r:id="rId58"/>
              </p:custDataLst>
            </p:nvPr>
          </p:nvSpPr>
          <p:spPr bwMode="auto">
            <a:xfrm>
              <a:off x="1724"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1" name="Freeform 59"/>
            <p:cNvSpPr>
              <a:spLocks noEditPoints="1"/>
            </p:cNvSpPr>
            <p:nvPr>
              <p:custDataLst>
                <p:tags r:id="rId59"/>
              </p:custDataLst>
            </p:nvPr>
          </p:nvSpPr>
          <p:spPr bwMode="auto">
            <a:xfrm>
              <a:off x="1724"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2" name="Freeform 60"/>
            <p:cNvSpPr>
              <a:spLocks noEditPoints="1"/>
            </p:cNvSpPr>
            <p:nvPr>
              <p:custDataLst>
                <p:tags r:id="rId60"/>
              </p:custDataLst>
            </p:nvPr>
          </p:nvSpPr>
          <p:spPr bwMode="auto">
            <a:xfrm>
              <a:off x="1724"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3" name="Freeform 61"/>
            <p:cNvSpPr>
              <a:spLocks noEditPoints="1"/>
            </p:cNvSpPr>
            <p:nvPr>
              <p:custDataLst>
                <p:tags r:id="rId61"/>
              </p:custDataLst>
            </p:nvPr>
          </p:nvSpPr>
          <p:spPr bwMode="auto">
            <a:xfrm>
              <a:off x="1724"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4" name="Freeform 62"/>
            <p:cNvSpPr>
              <a:spLocks noEditPoints="1"/>
            </p:cNvSpPr>
            <p:nvPr>
              <p:custDataLst>
                <p:tags r:id="rId62"/>
              </p:custDataLst>
            </p:nvPr>
          </p:nvSpPr>
          <p:spPr bwMode="auto">
            <a:xfrm>
              <a:off x="1724"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5" name="Freeform 63"/>
            <p:cNvSpPr>
              <a:spLocks noEditPoints="1"/>
            </p:cNvSpPr>
            <p:nvPr>
              <p:custDataLst>
                <p:tags r:id="rId63"/>
              </p:custDataLst>
            </p:nvPr>
          </p:nvSpPr>
          <p:spPr bwMode="auto">
            <a:xfrm>
              <a:off x="1724"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6" name="Freeform 64"/>
            <p:cNvSpPr>
              <a:spLocks noEditPoints="1"/>
            </p:cNvSpPr>
            <p:nvPr>
              <p:custDataLst>
                <p:tags r:id="rId64"/>
              </p:custDataLst>
            </p:nvPr>
          </p:nvSpPr>
          <p:spPr bwMode="auto">
            <a:xfrm>
              <a:off x="1724"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67" name="Rectangle 65"/>
            <p:cNvSpPr>
              <a:spLocks noChangeArrowheads="1"/>
            </p:cNvSpPr>
            <p:nvPr>
              <p:custDataLst>
                <p:tags r:id="rId65"/>
              </p:custDataLst>
            </p:nvPr>
          </p:nvSpPr>
          <p:spPr bwMode="auto">
            <a:xfrm>
              <a:off x="1724" y="4269"/>
              <a:ext cx="21"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68" name="Rectangle 66"/>
            <p:cNvSpPr>
              <a:spLocks noChangeArrowheads="1"/>
            </p:cNvSpPr>
            <p:nvPr>
              <p:custDataLst>
                <p:tags r:id="rId66"/>
              </p:custDataLst>
            </p:nvPr>
          </p:nvSpPr>
          <p:spPr bwMode="auto">
            <a:xfrm>
              <a:off x="2169" y="23"/>
              <a:ext cx="21"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69" name="Freeform 67"/>
            <p:cNvSpPr>
              <a:spLocks noEditPoints="1"/>
            </p:cNvSpPr>
            <p:nvPr>
              <p:custDataLst>
                <p:tags r:id="rId67"/>
              </p:custDataLst>
            </p:nvPr>
          </p:nvSpPr>
          <p:spPr bwMode="auto">
            <a:xfrm>
              <a:off x="2169"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0" name="Freeform 68"/>
            <p:cNvSpPr>
              <a:spLocks noEditPoints="1"/>
            </p:cNvSpPr>
            <p:nvPr>
              <p:custDataLst>
                <p:tags r:id="rId68"/>
              </p:custDataLst>
            </p:nvPr>
          </p:nvSpPr>
          <p:spPr bwMode="auto">
            <a:xfrm>
              <a:off x="2169"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1" name="Freeform 69"/>
            <p:cNvSpPr>
              <a:spLocks noEditPoints="1"/>
            </p:cNvSpPr>
            <p:nvPr>
              <p:custDataLst>
                <p:tags r:id="rId69"/>
              </p:custDataLst>
            </p:nvPr>
          </p:nvSpPr>
          <p:spPr bwMode="auto">
            <a:xfrm>
              <a:off x="2169"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2" name="Freeform 70"/>
            <p:cNvSpPr>
              <a:spLocks noEditPoints="1"/>
            </p:cNvSpPr>
            <p:nvPr>
              <p:custDataLst>
                <p:tags r:id="rId70"/>
              </p:custDataLst>
            </p:nvPr>
          </p:nvSpPr>
          <p:spPr bwMode="auto">
            <a:xfrm>
              <a:off x="2169"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3" name="Freeform 71"/>
            <p:cNvSpPr>
              <a:spLocks noEditPoints="1"/>
            </p:cNvSpPr>
            <p:nvPr>
              <p:custDataLst>
                <p:tags r:id="rId71"/>
              </p:custDataLst>
            </p:nvPr>
          </p:nvSpPr>
          <p:spPr bwMode="auto">
            <a:xfrm>
              <a:off x="2169"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4" name="Freeform 72"/>
            <p:cNvSpPr>
              <a:spLocks noEditPoints="1"/>
            </p:cNvSpPr>
            <p:nvPr>
              <p:custDataLst>
                <p:tags r:id="rId72"/>
              </p:custDataLst>
            </p:nvPr>
          </p:nvSpPr>
          <p:spPr bwMode="auto">
            <a:xfrm>
              <a:off x="2169"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5" name="Freeform 73"/>
            <p:cNvSpPr>
              <a:spLocks noEditPoints="1"/>
            </p:cNvSpPr>
            <p:nvPr>
              <p:custDataLst>
                <p:tags r:id="rId73"/>
              </p:custDataLst>
            </p:nvPr>
          </p:nvSpPr>
          <p:spPr bwMode="auto">
            <a:xfrm>
              <a:off x="2169"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6" name="Freeform 74"/>
            <p:cNvSpPr>
              <a:spLocks noEditPoints="1"/>
            </p:cNvSpPr>
            <p:nvPr>
              <p:custDataLst>
                <p:tags r:id="rId74"/>
              </p:custDataLst>
            </p:nvPr>
          </p:nvSpPr>
          <p:spPr bwMode="auto">
            <a:xfrm>
              <a:off x="2169"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7" name="Freeform 75"/>
            <p:cNvSpPr>
              <a:spLocks noEditPoints="1"/>
            </p:cNvSpPr>
            <p:nvPr>
              <p:custDataLst>
                <p:tags r:id="rId75"/>
              </p:custDataLst>
            </p:nvPr>
          </p:nvSpPr>
          <p:spPr bwMode="auto">
            <a:xfrm>
              <a:off x="2169"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8" name="Freeform 76"/>
            <p:cNvSpPr>
              <a:spLocks noEditPoints="1"/>
            </p:cNvSpPr>
            <p:nvPr>
              <p:custDataLst>
                <p:tags r:id="rId76"/>
              </p:custDataLst>
            </p:nvPr>
          </p:nvSpPr>
          <p:spPr bwMode="auto">
            <a:xfrm>
              <a:off x="2169"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79" name="Rectangle 77"/>
            <p:cNvSpPr>
              <a:spLocks noChangeArrowheads="1"/>
            </p:cNvSpPr>
            <p:nvPr>
              <p:custDataLst>
                <p:tags r:id="rId77"/>
              </p:custDataLst>
            </p:nvPr>
          </p:nvSpPr>
          <p:spPr bwMode="auto">
            <a:xfrm>
              <a:off x="2169" y="4269"/>
              <a:ext cx="21"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80" name="Rectangle 78"/>
            <p:cNvSpPr>
              <a:spLocks noChangeArrowheads="1"/>
            </p:cNvSpPr>
            <p:nvPr>
              <p:custDataLst>
                <p:tags r:id="rId78"/>
              </p:custDataLst>
            </p:nvPr>
          </p:nvSpPr>
          <p:spPr bwMode="auto">
            <a:xfrm>
              <a:off x="2620" y="23"/>
              <a:ext cx="20"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81" name="Freeform 79"/>
            <p:cNvSpPr>
              <a:spLocks noEditPoints="1"/>
            </p:cNvSpPr>
            <p:nvPr>
              <p:custDataLst>
                <p:tags r:id="rId79"/>
              </p:custDataLst>
            </p:nvPr>
          </p:nvSpPr>
          <p:spPr bwMode="auto">
            <a:xfrm>
              <a:off x="262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2" name="Freeform 80"/>
            <p:cNvSpPr>
              <a:spLocks noEditPoints="1"/>
            </p:cNvSpPr>
            <p:nvPr>
              <p:custDataLst>
                <p:tags r:id="rId80"/>
              </p:custDataLst>
            </p:nvPr>
          </p:nvSpPr>
          <p:spPr bwMode="auto">
            <a:xfrm>
              <a:off x="262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3" name="Freeform 81"/>
            <p:cNvSpPr>
              <a:spLocks noEditPoints="1"/>
            </p:cNvSpPr>
            <p:nvPr>
              <p:custDataLst>
                <p:tags r:id="rId81"/>
              </p:custDataLst>
            </p:nvPr>
          </p:nvSpPr>
          <p:spPr bwMode="auto">
            <a:xfrm>
              <a:off x="262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4" name="Freeform 82"/>
            <p:cNvSpPr>
              <a:spLocks noEditPoints="1"/>
            </p:cNvSpPr>
            <p:nvPr>
              <p:custDataLst>
                <p:tags r:id="rId82"/>
              </p:custDataLst>
            </p:nvPr>
          </p:nvSpPr>
          <p:spPr bwMode="auto">
            <a:xfrm>
              <a:off x="262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5" name="Freeform 83"/>
            <p:cNvSpPr>
              <a:spLocks noEditPoints="1"/>
            </p:cNvSpPr>
            <p:nvPr>
              <p:custDataLst>
                <p:tags r:id="rId83"/>
              </p:custDataLst>
            </p:nvPr>
          </p:nvSpPr>
          <p:spPr bwMode="auto">
            <a:xfrm>
              <a:off x="262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6" name="Freeform 84"/>
            <p:cNvSpPr>
              <a:spLocks noEditPoints="1"/>
            </p:cNvSpPr>
            <p:nvPr>
              <p:custDataLst>
                <p:tags r:id="rId84"/>
              </p:custDataLst>
            </p:nvPr>
          </p:nvSpPr>
          <p:spPr bwMode="auto">
            <a:xfrm>
              <a:off x="262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7" name="Freeform 85"/>
            <p:cNvSpPr>
              <a:spLocks noEditPoints="1"/>
            </p:cNvSpPr>
            <p:nvPr>
              <p:custDataLst>
                <p:tags r:id="rId85"/>
              </p:custDataLst>
            </p:nvPr>
          </p:nvSpPr>
          <p:spPr bwMode="auto">
            <a:xfrm>
              <a:off x="262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8" name="Freeform 86"/>
            <p:cNvSpPr>
              <a:spLocks noEditPoints="1"/>
            </p:cNvSpPr>
            <p:nvPr>
              <p:custDataLst>
                <p:tags r:id="rId86"/>
              </p:custDataLst>
            </p:nvPr>
          </p:nvSpPr>
          <p:spPr bwMode="auto">
            <a:xfrm>
              <a:off x="262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89" name="Freeform 87"/>
            <p:cNvSpPr>
              <a:spLocks noEditPoints="1"/>
            </p:cNvSpPr>
            <p:nvPr>
              <p:custDataLst>
                <p:tags r:id="rId87"/>
              </p:custDataLst>
            </p:nvPr>
          </p:nvSpPr>
          <p:spPr bwMode="auto">
            <a:xfrm>
              <a:off x="262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0" name="Freeform 88"/>
            <p:cNvSpPr>
              <a:spLocks noEditPoints="1"/>
            </p:cNvSpPr>
            <p:nvPr>
              <p:custDataLst>
                <p:tags r:id="rId88"/>
              </p:custDataLst>
            </p:nvPr>
          </p:nvSpPr>
          <p:spPr bwMode="auto">
            <a:xfrm>
              <a:off x="262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1" name="Rectangle 89"/>
            <p:cNvSpPr>
              <a:spLocks noChangeArrowheads="1"/>
            </p:cNvSpPr>
            <p:nvPr>
              <p:custDataLst>
                <p:tags r:id="rId89"/>
              </p:custDataLst>
            </p:nvPr>
          </p:nvSpPr>
          <p:spPr bwMode="auto">
            <a:xfrm>
              <a:off x="2620" y="4269"/>
              <a:ext cx="20"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92" name="Rectangle 90"/>
            <p:cNvSpPr>
              <a:spLocks noChangeArrowheads="1"/>
            </p:cNvSpPr>
            <p:nvPr>
              <p:custDataLst>
                <p:tags r:id="rId90"/>
              </p:custDataLst>
            </p:nvPr>
          </p:nvSpPr>
          <p:spPr bwMode="auto">
            <a:xfrm>
              <a:off x="3065" y="23"/>
              <a:ext cx="20"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93" name="Freeform 91"/>
            <p:cNvSpPr>
              <a:spLocks noEditPoints="1"/>
            </p:cNvSpPr>
            <p:nvPr>
              <p:custDataLst>
                <p:tags r:id="rId91"/>
              </p:custDataLst>
            </p:nvPr>
          </p:nvSpPr>
          <p:spPr bwMode="auto">
            <a:xfrm>
              <a:off x="3065"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4" name="Freeform 92"/>
            <p:cNvSpPr>
              <a:spLocks noEditPoints="1"/>
            </p:cNvSpPr>
            <p:nvPr>
              <p:custDataLst>
                <p:tags r:id="rId92"/>
              </p:custDataLst>
            </p:nvPr>
          </p:nvSpPr>
          <p:spPr bwMode="auto">
            <a:xfrm>
              <a:off x="3065"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5" name="Freeform 93"/>
            <p:cNvSpPr>
              <a:spLocks noEditPoints="1"/>
            </p:cNvSpPr>
            <p:nvPr>
              <p:custDataLst>
                <p:tags r:id="rId93"/>
              </p:custDataLst>
            </p:nvPr>
          </p:nvSpPr>
          <p:spPr bwMode="auto">
            <a:xfrm>
              <a:off x="3065"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6" name="Freeform 94"/>
            <p:cNvSpPr>
              <a:spLocks noEditPoints="1"/>
            </p:cNvSpPr>
            <p:nvPr>
              <p:custDataLst>
                <p:tags r:id="rId94"/>
              </p:custDataLst>
            </p:nvPr>
          </p:nvSpPr>
          <p:spPr bwMode="auto">
            <a:xfrm>
              <a:off x="3065"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7" name="Freeform 95"/>
            <p:cNvSpPr>
              <a:spLocks noEditPoints="1"/>
            </p:cNvSpPr>
            <p:nvPr>
              <p:custDataLst>
                <p:tags r:id="rId95"/>
              </p:custDataLst>
            </p:nvPr>
          </p:nvSpPr>
          <p:spPr bwMode="auto">
            <a:xfrm>
              <a:off x="3065"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8" name="Freeform 96"/>
            <p:cNvSpPr>
              <a:spLocks noEditPoints="1"/>
            </p:cNvSpPr>
            <p:nvPr>
              <p:custDataLst>
                <p:tags r:id="rId96"/>
              </p:custDataLst>
            </p:nvPr>
          </p:nvSpPr>
          <p:spPr bwMode="auto">
            <a:xfrm>
              <a:off x="3065"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99" name="Freeform 97"/>
            <p:cNvSpPr>
              <a:spLocks noEditPoints="1"/>
            </p:cNvSpPr>
            <p:nvPr>
              <p:custDataLst>
                <p:tags r:id="rId97"/>
              </p:custDataLst>
            </p:nvPr>
          </p:nvSpPr>
          <p:spPr bwMode="auto">
            <a:xfrm>
              <a:off x="3065"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0" name="Freeform 98"/>
            <p:cNvSpPr>
              <a:spLocks noEditPoints="1"/>
            </p:cNvSpPr>
            <p:nvPr>
              <p:custDataLst>
                <p:tags r:id="rId98"/>
              </p:custDataLst>
            </p:nvPr>
          </p:nvSpPr>
          <p:spPr bwMode="auto">
            <a:xfrm>
              <a:off x="3065"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1" name="Freeform 99"/>
            <p:cNvSpPr>
              <a:spLocks noEditPoints="1"/>
            </p:cNvSpPr>
            <p:nvPr>
              <p:custDataLst>
                <p:tags r:id="rId99"/>
              </p:custDataLst>
            </p:nvPr>
          </p:nvSpPr>
          <p:spPr bwMode="auto">
            <a:xfrm>
              <a:off x="3065"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2" name="Freeform 100"/>
            <p:cNvSpPr>
              <a:spLocks noEditPoints="1"/>
            </p:cNvSpPr>
            <p:nvPr>
              <p:custDataLst>
                <p:tags r:id="rId100"/>
              </p:custDataLst>
            </p:nvPr>
          </p:nvSpPr>
          <p:spPr bwMode="auto">
            <a:xfrm>
              <a:off x="3065"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3" name="Rectangle 101"/>
            <p:cNvSpPr>
              <a:spLocks noChangeArrowheads="1"/>
            </p:cNvSpPr>
            <p:nvPr>
              <p:custDataLst>
                <p:tags r:id="rId101"/>
              </p:custDataLst>
            </p:nvPr>
          </p:nvSpPr>
          <p:spPr bwMode="auto">
            <a:xfrm>
              <a:off x="3065" y="4269"/>
              <a:ext cx="20"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04" name="Rectangle 102"/>
            <p:cNvSpPr>
              <a:spLocks noChangeArrowheads="1"/>
            </p:cNvSpPr>
            <p:nvPr>
              <p:custDataLst>
                <p:tags r:id="rId102"/>
              </p:custDataLst>
            </p:nvPr>
          </p:nvSpPr>
          <p:spPr bwMode="auto">
            <a:xfrm>
              <a:off x="3510" y="23"/>
              <a:ext cx="20"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05" name="Freeform 103"/>
            <p:cNvSpPr>
              <a:spLocks noEditPoints="1"/>
            </p:cNvSpPr>
            <p:nvPr>
              <p:custDataLst>
                <p:tags r:id="rId103"/>
              </p:custDataLst>
            </p:nvPr>
          </p:nvSpPr>
          <p:spPr bwMode="auto">
            <a:xfrm>
              <a:off x="351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 name="Freeform 104"/>
            <p:cNvSpPr>
              <a:spLocks noEditPoints="1"/>
            </p:cNvSpPr>
            <p:nvPr>
              <p:custDataLst>
                <p:tags r:id="rId104"/>
              </p:custDataLst>
            </p:nvPr>
          </p:nvSpPr>
          <p:spPr bwMode="auto">
            <a:xfrm>
              <a:off x="351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 name="Freeform 105"/>
            <p:cNvSpPr>
              <a:spLocks noEditPoints="1"/>
            </p:cNvSpPr>
            <p:nvPr>
              <p:custDataLst>
                <p:tags r:id="rId105"/>
              </p:custDataLst>
            </p:nvPr>
          </p:nvSpPr>
          <p:spPr bwMode="auto">
            <a:xfrm>
              <a:off x="351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 name="Freeform 106"/>
            <p:cNvSpPr>
              <a:spLocks noEditPoints="1"/>
            </p:cNvSpPr>
            <p:nvPr>
              <p:custDataLst>
                <p:tags r:id="rId106"/>
              </p:custDataLst>
            </p:nvPr>
          </p:nvSpPr>
          <p:spPr bwMode="auto">
            <a:xfrm>
              <a:off x="351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 name="Freeform 107"/>
            <p:cNvSpPr>
              <a:spLocks noEditPoints="1"/>
            </p:cNvSpPr>
            <p:nvPr>
              <p:custDataLst>
                <p:tags r:id="rId107"/>
              </p:custDataLst>
            </p:nvPr>
          </p:nvSpPr>
          <p:spPr bwMode="auto">
            <a:xfrm>
              <a:off x="351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 name="Freeform 108"/>
            <p:cNvSpPr>
              <a:spLocks noEditPoints="1"/>
            </p:cNvSpPr>
            <p:nvPr>
              <p:custDataLst>
                <p:tags r:id="rId108"/>
              </p:custDataLst>
            </p:nvPr>
          </p:nvSpPr>
          <p:spPr bwMode="auto">
            <a:xfrm>
              <a:off x="351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 name="Freeform 109"/>
            <p:cNvSpPr>
              <a:spLocks noEditPoints="1"/>
            </p:cNvSpPr>
            <p:nvPr>
              <p:custDataLst>
                <p:tags r:id="rId109"/>
              </p:custDataLst>
            </p:nvPr>
          </p:nvSpPr>
          <p:spPr bwMode="auto">
            <a:xfrm>
              <a:off x="351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 name="Freeform 110"/>
            <p:cNvSpPr>
              <a:spLocks noEditPoints="1"/>
            </p:cNvSpPr>
            <p:nvPr>
              <p:custDataLst>
                <p:tags r:id="rId110"/>
              </p:custDataLst>
            </p:nvPr>
          </p:nvSpPr>
          <p:spPr bwMode="auto">
            <a:xfrm>
              <a:off x="351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 name="Freeform 111"/>
            <p:cNvSpPr>
              <a:spLocks noEditPoints="1"/>
            </p:cNvSpPr>
            <p:nvPr>
              <p:custDataLst>
                <p:tags r:id="rId111"/>
              </p:custDataLst>
            </p:nvPr>
          </p:nvSpPr>
          <p:spPr bwMode="auto">
            <a:xfrm>
              <a:off x="351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 name="Freeform 112"/>
            <p:cNvSpPr>
              <a:spLocks noEditPoints="1"/>
            </p:cNvSpPr>
            <p:nvPr>
              <p:custDataLst>
                <p:tags r:id="rId112"/>
              </p:custDataLst>
            </p:nvPr>
          </p:nvSpPr>
          <p:spPr bwMode="auto">
            <a:xfrm>
              <a:off x="351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 name="Rectangle 113"/>
            <p:cNvSpPr>
              <a:spLocks noChangeArrowheads="1"/>
            </p:cNvSpPr>
            <p:nvPr>
              <p:custDataLst>
                <p:tags r:id="rId113"/>
              </p:custDataLst>
            </p:nvPr>
          </p:nvSpPr>
          <p:spPr bwMode="auto">
            <a:xfrm>
              <a:off x="3510" y="4269"/>
              <a:ext cx="20"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6" name="Rectangle 114"/>
            <p:cNvSpPr>
              <a:spLocks noChangeArrowheads="1"/>
            </p:cNvSpPr>
            <p:nvPr>
              <p:custDataLst>
                <p:tags r:id="rId114"/>
              </p:custDataLst>
            </p:nvPr>
          </p:nvSpPr>
          <p:spPr bwMode="auto">
            <a:xfrm>
              <a:off x="3960" y="23"/>
              <a:ext cx="20"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7" name="Freeform 115"/>
            <p:cNvSpPr>
              <a:spLocks noEditPoints="1"/>
            </p:cNvSpPr>
            <p:nvPr>
              <p:custDataLst>
                <p:tags r:id="rId115"/>
              </p:custDataLst>
            </p:nvPr>
          </p:nvSpPr>
          <p:spPr bwMode="auto">
            <a:xfrm>
              <a:off x="396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 name="Freeform 116"/>
            <p:cNvSpPr>
              <a:spLocks noEditPoints="1"/>
            </p:cNvSpPr>
            <p:nvPr>
              <p:custDataLst>
                <p:tags r:id="rId116"/>
              </p:custDataLst>
            </p:nvPr>
          </p:nvSpPr>
          <p:spPr bwMode="auto">
            <a:xfrm>
              <a:off x="396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 name="Freeform 117"/>
            <p:cNvSpPr>
              <a:spLocks noEditPoints="1"/>
            </p:cNvSpPr>
            <p:nvPr>
              <p:custDataLst>
                <p:tags r:id="rId117"/>
              </p:custDataLst>
            </p:nvPr>
          </p:nvSpPr>
          <p:spPr bwMode="auto">
            <a:xfrm>
              <a:off x="396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 name="Freeform 118"/>
            <p:cNvSpPr>
              <a:spLocks noEditPoints="1"/>
            </p:cNvSpPr>
            <p:nvPr>
              <p:custDataLst>
                <p:tags r:id="rId118"/>
              </p:custDataLst>
            </p:nvPr>
          </p:nvSpPr>
          <p:spPr bwMode="auto">
            <a:xfrm>
              <a:off x="396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 name="Freeform 119"/>
            <p:cNvSpPr>
              <a:spLocks noEditPoints="1"/>
            </p:cNvSpPr>
            <p:nvPr>
              <p:custDataLst>
                <p:tags r:id="rId119"/>
              </p:custDataLst>
            </p:nvPr>
          </p:nvSpPr>
          <p:spPr bwMode="auto">
            <a:xfrm>
              <a:off x="396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 name="Freeform 120"/>
            <p:cNvSpPr>
              <a:spLocks noEditPoints="1"/>
            </p:cNvSpPr>
            <p:nvPr>
              <p:custDataLst>
                <p:tags r:id="rId120"/>
              </p:custDataLst>
            </p:nvPr>
          </p:nvSpPr>
          <p:spPr bwMode="auto">
            <a:xfrm>
              <a:off x="396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 name="Freeform 121"/>
            <p:cNvSpPr>
              <a:spLocks noEditPoints="1"/>
            </p:cNvSpPr>
            <p:nvPr>
              <p:custDataLst>
                <p:tags r:id="rId121"/>
              </p:custDataLst>
            </p:nvPr>
          </p:nvSpPr>
          <p:spPr bwMode="auto">
            <a:xfrm>
              <a:off x="396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 name="Freeform 122"/>
            <p:cNvSpPr>
              <a:spLocks noEditPoints="1"/>
            </p:cNvSpPr>
            <p:nvPr>
              <p:custDataLst>
                <p:tags r:id="rId122"/>
              </p:custDataLst>
            </p:nvPr>
          </p:nvSpPr>
          <p:spPr bwMode="auto">
            <a:xfrm>
              <a:off x="396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 name="Freeform 123"/>
            <p:cNvSpPr>
              <a:spLocks noEditPoints="1"/>
            </p:cNvSpPr>
            <p:nvPr>
              <p:custDataLst>
                <p:tags r:id="rId123"/>
              </p:custDataLst>
            </p:nvPr>
          </p:nvSpPr>
          <p:spPr bwMode="auto">
            <a:xfrm>
              <a:off x="396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 name="Freeform 124"/>
            <p:cNvSpPr>
              <a:spLocks noEditPoints="1"/>
            </p:cNvSpPr>
            <p:nvPr>
              <p:custDataLst>
                <p:tags r:id="rId124"/>
              </p:custDataLst>
            </p:nvPr>
          </p:nvSpPr>
          <p:spPr bwMode="auto">
            <a:xfrm>
              <a:off x="396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7" name="Rectangle 125"/>
            <p:cNvSpPr>
              <a:spLocks noChangeArrowheads="1"/>
            </p:cNvSpPr>
            <p:nvPr>
              <p:custDataLst>
                <p:tags r:id="rId125"/>
              </p:custDataLst>
            </p:nvPr>
          </p:nvSpPr>
          <p:spPr bwMode="auto">
            <a:xfrm>
              <a:off x="3960" y="4269"/>
              <a:ext cx="20"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8" name="Rectangle 126"/>
            <p:cNvSpPr>
              <a:spLocks noChangeArrowheads="1"/>
            </p:cNvSpPr>
            <p:nvPr>
              <p:custDataLst>
                <p:tags r:id="rId126"/>
              </p:custDataLst>
            </p:nvPr>
          </p:nvSpPr>
          <p:spPr bwMode="auto">
            <a:xfrm>
              <a:off x="4405" y="23"/>
              <a:ext cx="20"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9" name="Freeform 127"/>
            <p:cNvSpPr>
              <a:spLocks noEditPoints="1"/>
            </p:cNvSpPr>
            <p:nvPr>
              <p:custDataLst>
                <p:tags r:id="rId127"/>
              </p:custDataLst>
            </p:nvPr>
          </p:nvSpPr>
          <p:spPr bwMode="auto">
            <a:xfrm>
              <a:off x="4405"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0" name="Freeform 128"/>
            <p:cNvSpPr>
              <a:spLocks noEditPoints="1"/>
            </p:cNvSpPr>
            <p:nvPr>
              <p:custDataLst>
                <p:tags r:id="rId128"/>
              </p:custDataLst>
            </p:nvPr>
          </p:nvSpPr>
          <p:spPr bwMode="auto">
            <a:xfrm>
              <a:off x="4405"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1" name="Freeform 129"/>
            <p:cNvSpPr>
              <a:spLocks noEditPoints="1"/>
            </p:cNvSpPr>
            <p:nvPr>
              <p:custDataLst>
                <p:tags r:id="rId129"/>
              </p:custDataLst>
            </p:nvPr>
          </p:nvSpPr>
          <p:spPr bwMode="auto">
            <a:xfrm>
              <a:off x="4405"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2" name="Freeform 130"/>
            <p:cNvSpPr>
              <a:spLocks noEditPoints="1"/>
            </p:cNvSpPr>
            <p:nvPr>
              <p:custDataLst>
                <p:tags r:id="rId130"/>
              </p:custDataLst>
            </p:nvPr>
          </p:nvSpPr>
          <p:spPr bwMode="auto">
            <a:xfrm>
              <a:off x="4405"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3" name="Freeform 131"/>
            <p:cNvSpPr>
              <a:spLocks noEditPoints="1"/>
            </p:cNvSpPr>
            <p:nvPr>
              <p:custDataLst>
                <p:tags r:id="rId131"/>
              </p:custDataLst>
            </p:nvPr>
          </p:nvSpPr>
          <p:spPr bwMode="auto">
            <a:xfrm>
              <a:off x="4405"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4" name="Freeform 132"/>
            <p:cNvSpPr>
              <a:spLocks noEditPoints="1"/>
            </p:cNvSpPr>
            <p:nvPr>
              <p:custDataLst>
                <p:tags r:id="rId132"/>
              </p:custDataLst>
            </p:nvPr>
          </p:nvSpPr>
          <p:spPr bwMode="auto">
            <a:xfrm>
              <a:off x="4405"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5" name="Freeform 133"/>
            <p:cNvSpPr>
              <a:spLocks noEditPoints="1"/>
            </p:cNvSpPr>
            <p:nvPr>
              <p:custDataLst>
                <p:tags r:id="rId133"/>
              </p:custDataLst>
            </p:nvPr>
          </p:nvSpPr>
          <p:spPr bwMode="auto">
            <a:xfrm>
              <a:off x="4405"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6" name="Freeform 134"/>
            <p:cNvSpPr>
              <a:spLocks noEditPoints="1"/>
            </p:cNvSpPr>
            <p:nvPr>
              <p:custDataLst>
                <p:tags r:id="rId134"/>
              </p:custDataLst>
            </p:nvPr>
          </p:nvSpPr>
          <p:spPr bwMode="auto">
            <a:xfrm>
              <a:off x="4405"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7" name="Freeform 135"/>
            <p:cNvSpPr>
              <a:spLocks noEditPoints="1"/>
            </p:cNvSpPr>
            <p:nvPr>
              <p:custDataLst>
                <p:tags r:id="rId135"/>
              </p:custDataLst>
            </p:nvPr>
          </p:nvSpPr>
          <p:spPr bwMode="auto">
            <a:xfrm>
              <a:off x="4405"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8" name="Freeform 136"/>
            <p:cNvSpPr>
              <a:spLocks noEditPoints="1"/>
            </p:cNvSpPr>
            <p:nvPr>
              <p:custDataLst>
                <p:tags r:id="rId136"/>
              </p:custDataLst>
            </p:nvPr>
          </p:nvSpPr>
          <p:spPr bwMode="auto">
            <a:xfrm>
              <a:off x="4405"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39" name="Rectangle 137"/>
            <p:cNvSpPr>
              <a:spLocks noChangeArrowheads="1"/>
            </p:cNvSpPr>
            <p:nvPr>
              <p:custDataLst>
                <p:tags r:id="rId137"/>
              </p:custDataLst>
            </p:nvPr>
          </p:nvSpPr>
          <p:spPr bwMode="auto">
            <a:xfrm>
              <a:off x="4405" y="4269"/>
              <a:ext cx="20"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40" name="Rectangle 138"/>
            <p:cNvSpPr>
              <a:spLocks noChangeArrowheads="1"/>
            </p:cNvSpPr>
            <p:nvPr>
              <p:custDataLst>
                <p:tags r:id="rId138"/>
              </p:custDataLst>
            </p:nvPr>
          </p:nvSpPr>
          <p:spPr bwMode="auto">
            <a:xfrm>
              <a:off x="4850" y="23"/>
              <a:ext cx="20"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41" name="Freeform 139"/>
            <p:cNvSpPr>
              <a:spLocks noEditPoints="1"/>
            </p:cNvSpPr>
            <p:nvPr>
              <p:custDataLst>
                <p:tags r:id="rId139"/>
              </p:custDataLst>
            </p:nvPr>
          </p:nvSpPr>
          <p:spPr bwMode="auto">
            <a:xfrm>
              <a:off x="485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2" name="Freeform 140"/>
            <p:cNvSpPr>
              <a:spLocks noEditPoints="1"/>
            </p:cNvSpPr>
            <p:nvPr>
              <p:custDataLst>
                <p:tags r:id="rId140"/>
              </p:custDataLst>
            </p:nvPr>
          </p:nvSpPr>
          <p:spPr bwMode="auto">
            <a:xfrm>
              <a:off x="485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3" name="Freeform 141"/>
            <p:cNvSpPr>
              <a:spLocks noEditPoints="1"/>
            </p:cNvSpPr>
            <p:nvPr>
              <p:custDataLst>
                <p:tags r:id="rId141"/>
              </p:custDataLst>
            </p:nvPr>
          </p:nvSpPr>
          <p:spPr bwMode="auto">
            <a:xfrm>
              <a:off x="485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4" name="Freeform 142"/>
            <p:cNvSpPr>
              <a:spLocks noEditPoints="1"/>
            </p:cNvSpPr>
            <p:nvPr>
              <p:custDataLst>
                <p:tags r:id="rId142"/>
              </p:custDataLst>
            </p:nvPr>
          </p:nvSpPr>
          <p:spPr bwMode="auto">
            <a:xfrm>
              <a:off x="485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5" name="Freeform 143"/>
            <p:cNvSpPr>
              <a:spLocks noEditPoints="1"/>
            </p:cNvSpPr>
            <p:nvPr>
              <p:custDataLst>
                <p:tags r:id="rId143"/>
              </p:custDataLst>
            </p:nvPr>
          </p:nvSpPr>
          <p:spPr bwMode="auto">
            <a:xfrm>
              <a:off x="485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6" name="Freeform 144"/>
            <p:cNvSpPr>
              <a:spLocks noEditPoints="1"/>
            </p:cNvSpPr>
            <p:nvPr>
              <p:custDataLst>
                <p:tags r:id="rId144"/>
              </p:custDataLst>
            </p:nvPr>
          </p:nvSpPr>
          <p:spPr bwMode="auto">
            <a:xfrm>
              <a:off x="485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7" name="Freeform 145"/>
            <p:cNvSpPr>
              <a:spLocks noEditPoints="1"/>
            </p:cNvSpPr>
            <p:nvPr>
              <p:custDataLst>
                <p:tags r:id="rId145"/>
              </p:custDataLst>
            </p:nvPr>
          </p:nvSpPr>
          <p:spPr bwMode="auto">
            <a:xfrm>
              <a:off x="485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8" name="Freeform 146"/>
            <p:cNvSpPr>
              <a:spLocks noEditPoints="1"/>
            </p:cNvSpPr>
            <p:nvPr>
              <p:custDataLst>
                <p:tags r:id="rId146"/>
              </p:custDataLst>
            </p:nvPr>
          </p:nvSpPr>
          <p:spPr bwMode="auto">
            <a:xfrm>
              <a:off x="485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9" name="Freeform 147"/>
            <p:cNvSpPr>
              <a:spLocks noEditPoints="1"/>
            </p:cNvSpPr>
            <p:nvPr>
              <p:custDataLst>
                <p:tags r:id="rId147"/>
              </p:custDataLst>
            </p:nvPr>
          </p:nvSpPr>
          <p:spPr bwMode="auto">
            <a:xfrm>
              <a:off x="485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0" name="Freeform 148"/>
            <p:cNvSpPr>
              <a:spLocks noEditPoints="1"/>
            </p:cNvSpPr>
            <p:nvPr>
              <p:custDataLst>
                <p:tags r:id="rId148"/>
              </p:custDataLst>
            </p:nvPr>
          </p:nvSpPr>
          <p:spPr bwMode="auto">
            <a:xfrm>
              <a:off x="485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1" name="Rectangle 149"/>
            <p:cNvSpPr>
              <a:spLocks noChangeArrowheads="1"/>
            </p:cNvSpPr>
            <p:nvPr>
              <p:custDataLst>
                <p:tags r:id="rId149"/>
              </p:custDataLst>
            </p:nvPr>
          </p:nvSpPr>
          <p:spPr bwMode="auto">
            <a:xfrm>
              <a:off x="4850" y="4269"/>
              <a:ext cx="20"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52" name="Rectangle 150"/>
            <p:cNvSpPr>
              <a:spLocks noChangeArrowheads="1"/>
            </p:cNvSpPr>
            <p:nvPr>
              <p:custDataLst>
                <p:tags r:id="rId150"/>
              </p:custDataLst>
            </p:nvPr>
          </p:nvSpPr>
          <p:spPr bwMode="auto">
            <a:xfrm>
              <a:off x="5300" y="23"/>
              <a:ext cx="20" cy="10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53" name="Freeform 151"/>
            <p:cNvSpPr>
              <a:spLocks noEditPoints="1"/>
            </p:cNvSpPr>
            <p:nvPr>
              <p:custDataLst>
                <p:tags r:id="rId151"/>
              </p:custDataLst>
            </p:nvPr>
          </p:nvSpPr>
          <p:spPr bwMode="auto">
            <a:xfrm>
              <a:off x="530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4" name="Freeform 152"/>
            <p:cNvSpPr>
              <a:spLocks noEditPoints="1"/>
            </p:cNvSpPr>
            <p:nvPr>
              <p:custDataLst>
                <p:tags r:id="rId152"/>
              </p:custDataLst>
            </p:nvPr>
          </p:nvSpPr>
          <p:spPr bwMode="auto">
            <a:xfrm>
              <a:off x="530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5" name="Freeform 153"/>
            <p:cNvSpPr>
              <a:spLocks noEditPoints="1"/>
            </p:cNvSpPr>
            <p:nvPr>
              <p:custDataLst>
                <p:tags r:id="rId153"/>
              </p:custDataLst>
            </p:nvPr>
          </p:nvSpPr>
          <p:spPr bwMode="auto">
            <a:xfrm>
              <a:off x="530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6" name="Freeform 154"/>
            <p:cNvSpPr>
              <a:spLocks noEditPoints="1"/>
            </p:cNvSpPr>
            <p:nvPr>
              <p:custDataLst>
                <p:tags r:id="rId154"/>
              </p:custDataLst>
            </p:nvPr>
          </p:nvSpPr>
          <p:spPr bwMode="auto">
            <a:xfrm>
              <a:off x="530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7" name="Freeform 155"/>
            <p:cNvSpPr>
              <a:spLocks noEditPoints="1"/>
            </p:cNvSpPr>
            <p:nvPr>
              <p:custDataLst>
                <p:tags r:id="rId155"/>
              </p:custDataLst>
            </p:nvPr>
          </p:nvSpPr>
          <p:spPr bwMode="auto">
            <a:xfrm>
              <a:off x="530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8" name="Freeform 156"/>
            <p:cNvSpPr>
              <a:spLocks noEditPoints="1"/>
            </p:cNvSpPr>
            <p:nvPr>
              <p:custDataLst>
                <p:tags r:id="rId156"/>
              </p:custDataLst>
            </p:nvPr>
          </p:nvSpPr>
          <p:spPr bwMode="auto">
            <a:xfrm>
              <a:off x="530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9" name="Freeform 157"/>
            <p:cNvSpPr>
              <a:spLocks noEditPoints="1"/>
            </p:cNvSpPr>
            <p:nvPr>
              <p:custDataLst>
                <p:tags r:id="rId157"/>
              </p:custDataLst>
            </p:nvPr>
          </p:nvSpPr>
          <p:spPr bwMode="auto">
            <a:xfrm>
              <a:off x="530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0" name="Freeform 158"/>
            <p:cNvSpPr>
              <a:spLocks noEditPoints="1"/>
            </p:cNvSpPr>
            <p:nvPr>
              <p:custDataLst>
                <p:tags r:id="rId158"/>
              </p:custDataLst>
            </p:nvPr>
          </p:nvSpPr>
          <p:spPr bwMode="auto">
            <a:xfrm>
              <a:off x="530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1" name="Freeform 159"/>
            <p:cNvSpPr>
              <a:spLocks noEditPoints="1"/>
            </p:cNvSpPr>
            <p:nvPr>
              <p:custDataLst>
                <p:tags r:id="rId159"/>
              </p:custDataLst>
            </p:nvPr>
          </p:nvSpPr>
          <p:spPr bwMode="auto">
            <a:xfrm>
              <a:off x="530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2" name="Freeform 160"/>
            <p:cNvSpPr>
              <a:spLocks noEditPoints="1"/>
            </p:cNvSpPr>
            <p:nvPr>
              <p:custDataLst>
                <p:tags r:id="rId160"/>
              </p:custDataLst>
            </p:nvPr>
          </p:nvSpPr>
          <p:spPr bwMode="auto">
            <a:xfrm>
              <a:off x="530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3" name="Rectangle 161"/>
            <p:cNvSpPr>
              <a:spLocks noChangeArrowheads="1"/>
            </p:cNvSpPr>
            <p:nvPr>
              <p:custDataLst>
                <p:tags r:id="rId161"/>
              </p:custDataLst>
            </p:nvPr>
          </p:nvSpPr>
          <p:spPr bwMode="auto">
            <a:xfrm>
              <a:off x="5300" y="4269"/>
              <a:ext cx="20" cy="51"/>
            </a:xfrm>
            <a:prstGeom prst="rect">
              <a:avLst/>
            </a:prstGeom>
            <a:solidFill>
              <a:schemeClr val="bg2">
                <a:alpha val="50195"/>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64" name="Freeform 162"/>
            <p:cNvSpPr/>
            <p:nvPr>
              <p:custDataLst>
                <p:tags r:id="rId162"/>
              </p:custDataLst>
            </p:nvPr>
          </p:nvSpPr>
          <p:spPr bwMode="auto">
            <a:xfrm>
              <a:off x="349" y="3304"/>
              <a:ext cx="20" cy="10"/>
            </a:xfrm>
            <a:custGeom>
              <a:avLst/>
              <a:gdLst>
                <a:gd name="T0" fmla="*/ 0 w 4"/>
                <a:gd name="T1" fmla="*/ 78125 h 2"/>
                <a:gd name="T2" fmla="*/ 0 w 4"/>
                <a:gd name="T3" fmla="*/ 78125 h 2"/>
                <a:gd name="T4" fmla="*/ 0 60000 65536"/>
                <a:gd name="T5" fmla="*/ 0 60000 65536"/>
              </a:gdLst>
              <a:ahLst/>
              <a:cxnLst>
                <a:cxn ang="T4">
                  <a:pos x="T0" y="T1"/>
                </a:cxn>
                <a:cxn ang="T5">
                  <a:pos x="T2" y="T3"/>
                </a:cxn>
              </a:cxnLst>
              <a:rect l="0" t="0" r="r" b="b"/>
              <a:pathLst>
                <a:path w="4" h="2">
                  <a:moveTo>
                    <a:pt x="0" y="1"/>
                  </a:moveTo>
                  <a:cubicBezTo>
                    <a:pt x="1" y="2"/>
                    <a:pt x="4" y="0"/>
                    <a:pt x="0" y="1"/>
                  </a:cubicBez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65" name="Group 168"/>
          <p:cNvGrpSpPr/>
          <p:nvPr>
            <p:custDataLst>
              <p:tags r:id="rId163"/>
            </p:custDataLst>
          </p:nvPr>
        </p:nvGrpSpPr>
        <p:grpSpPr>
          <a:xfrm>
            <a:off x="203200" y="4724400"/>
            <a:ext cx="2247900" cy="1557338"/>
            <a:chOff x="96" y="2784"/>
            <a:chExt cx="1062" cy="981"/>
          </a:xfrm>
        </p:grpSpPr>
        <p:sp>
          <p:nvSpPr>
            <p:cNvPr id="166" name="Freeform 169"/>
            <p:cNvSpPr/>
            <p:nvPr userDrawn="1">
              <p:custDataLst>
                <p:tags r:id="rId164"/>
              </p:custDataLst>
            </p:nvPr>
          </p:nvSpPr>
          <p:spPr bwMode="auto">
            <a:xfrm>
              <a:off x="121" y="2784"/>
              <a:ext cx="207" cy="81"/>
            </a:xfrm>
            <a:custGeom>
              <a:avLst/>
              <a:gdLst>
                <a:gd name="T0" fmla="*/ 2499621 w 41"/>
                <a:gd name="T1" fmla="*/ 1027333 h 16"/>
                <a:gd name="T2" fmla="*/ 3096649 w 41"/>
                <a:gd name="T3" fmla="*/ 857876 h 16"/>
                <a:gd name="T4" fmla="*/ 3178626 w 41"/>
                <a:gd name="T5" fmla="*/ 775094 h 16"/>
                <a:gd name="T6" fmla="*/ 2601556 w 41"/>
                <a:gd name="T7" fmla="*/ 83420 h 16"/>
                <a:gd name="T8" fmla="*/ 662769 w 41"/>
                <a:gd name="T9" fmla="*/ 944551 h 16"/>
                <a:gd name="T10" fmla="*/ 2499621 w 41"/>
                <a:gd name="T11" fmla="*/ 1027333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7" name="Freeform 170"/>
            <p:cNvSpPr>
              <a:spLocks noEditPoints="1"/>
            </p:cNvSpPr>
            <p:nvPr userDrawn="1">
              <p:custDataLst>
                <p:tags r:id="rId165"/>
              </p:custDataLst>
            </p:nvPr>
          </p:nvSpPr>
          <p:spPr bwMode="auto">
            <a:xfrm>
              <a:off x="96" y="2789"/>
              <a:ext cx="1062" cy="976"/>
            </a:xfrm>
            <a:custGeom>
              <a:avLst/>
              <a:gdLst>
                <a:gd name="T0" fmla="*/ 13783096 w 210"/>
                <a:gd name="T1" fmla="*/ 13113142 h 193"/>
                <a:gd name="T2" fmla="*/ 12863510 w 210"/>
                <a:gd name="T3" fmla="*/ 10569736 h 193"/>
                <a:gd name="T4" fmla="*/ 12009900 w 210"/>
                <a:gd name="T5" fmla="*/ 8380159 h 193"/>
                <a:gd name="T6" fmla="*/ 13951863 w 210"/>
                <a:gd name="T7" fmla="*/ 7860921 h 193"/>
                <a:gd name="T8" fmla="*/ 12344111 w 210"/>
                <a:gd name="T9" fmla="*/ 6942076 h 193"/>
                <a:gd name="T10" fmla="*/ 13280093 w 210"/>
                <a:gd name="T11" fmla="*/ 7024469 h 193"/>
                <a:gd name="T12" fmla="*/ 13280093 w 210"/>
                <a:gd name="T13" fmla="*/ 6505232 h 193"/>
                <a:gd name="T14" fmla="*/ 11424546 w 210"/>
                <a:gd name="T15" fmla="*/ 6588268 h 193"/>
                <a:gd name="T16" fmla="*/ 10822877 w 210"/>
                <a:gd name="T17" fmla="*/ 10569736 h 193"/>
                <a:gd name="T18" fmla="*/ 10488540 w 210"/>
                <a:gd name="T19" fmla="*/ 7106843 h 193"/>
                <a:gd name="T20" fmla="*/ 9986203 w 210"/>
                <a:gd name="T21" fmla="*/ 5668760 h 193"/>
                <a:gd name="T22" fmla="*/ 10488540 w 210"/>
                <a:gd name="T23" fmla="*/ 4315655 h 193"/>
                <a:gd name="T24" fmla="*/ 10237372 w 210"/>
                <a:gd name="T25" fmla="*/ 3128727 h 193"/>
                <a:gd name="T26" fmla="*/ 10068731 w 210"/>
                <a:gd name="T27" fmla="*/ 2024042 h 193"/>
                <a:gd name="T28" fmla="*/ 11173378 w 210"/>
                <a:gd name="T29" fmla="*/ 3294137 h 193"/>
                <a:gd name="T30" fmla="*/ 12612337 w 210"/>
                <a:gd name="T31" fmla="*/ 1521220 h 193"/>
                <a:gd name="T32" fmla="*/ 12427281 w 210"/>
                <a:gd name="T33" fmla="*/ 3042339 h 193"/>
                <a:gd name="T34" fmla="*/ 12093070 w 210"/>
                <a:gd name="T35" fmla="*/ 4064504 h 193"/>
                <a:gd name="T36" fmla="*/ 12178692 w 210"/>
                <a:gd name="T37" fmla="*/ 5668760 h 193"/>
                <a:gd name="T38" fmla="*/ 16826459 w 210"/>
                <a:gd name="T39" fmla="*/ 2457022 h 193"/>
                <a:gd name="T40" fmla="*/ 7610722 w 210"/>
                <a:gd name="T41" fmla="*/ 82373 h 193"/>
                <a:gd name="T42" fmla="*/ 4733516 w 210"/>
                <a:gd name="T43" fmla="*/ 668358 h 193"/>
                <a:gd name="T44" fmla="*/ 7194135 w 210"/>
                <a:gd name="T45" fmla="*/ 1018939 h 193"/>
                <a:gd name="T46" fmla="*/ 5067727 w 210"/>
                <a:gd name="T47" fmla="*/ 1855411 h 193"/>
                <a:gd name="T48" fmla="*/ 4902182 w 210"/>
                <a:gd name="T49" fmla="*/ 2457022 h 193"/>
                <a:gd name="T50" fmla="*/ 3211518 w 210"/>
                <a:gd name="T51" fmla="*/ 1438720 h 193"/>
                <a:gd name="T52" fmla="*/ 1104773 w 210"/>
                <a:gd name="T53" fmla="*/ 9733289 h 193"/>
                <a:gd name="T54" fmla="*/ 5153350 w 210"/>
                <a:gd name="T55" fmla="*/ 12342774 h 193"/>
                <a:gd name="T56" fmla="*/ 3813824 w 210"/>
                <a:gd name="T57" fmla="*/ 11254509 h 193"/>
                <a:gd name="T58" fmla="*/ 2960345 w 210"/>
                <a:gd name="T59" fmla="*/ 12259612 h 193"/>
                <a:gd name="T60" fmla="*/ 2709177 w 210"/>
                <a:gd name="T61" fmla="*/ 10820887 h 193"/>
                <a:gd name="T62" fmla="*/ 3896200 w 210"/>
                <a:gd name="T63" fmla="*/ 7275600 h 193"/>
                <a:gd name="T64" fmla="*/ 5669396 w 210"/>
                <a:gd name="T65" fmla="*/ 7024469 h 193"/>
                <a:gd name="T66" fmla="*/ 6006960 w 210"/>
                <a:gd name="T67" fmla="*/ 8026326 h 193"/>
                <a:gd name="T68" fmla="*/ 5153350 w 210"/>
                <a:gd name="T69" fmla="*/ 10235570 h 193"/>
                <a:gd name="T70" fmla="*/ 7693740 w 210"/>
                <a:gd name="T71" fmla="*/ 15219557 h 193"/>
                <a:gd name="T72" fmla="*/ 15741353 w 210"/>
                <a:gd name="T73" fmla="*/ 14032625 h 193"/>
                <a:gd name="T74" fmla="*/ 15390853 w 210"/>
                <a:gd name="T75" fmla="*/ 5585749 h 193"/>
                <a:gd name="T76" fmla="*/ 13951863 w 210"/>
                <a:gd name="T77" fmla="*/ 5066512 h 193"/>
                <a:gd name="T78" fmla="*/ 9552685 w 210"/>
                <a:gd name="T79" fmla="*/ 5152769 h 193"/>
                <a:gd name="T80" fmla="*/ 9132725 w 210"/>
                <a:gd name="T81" fmla="*/ 7358635 h 193"/>
                <a:gd name="T82" fmla="*/ 9651992 w 210"/>
                <a:gd name="T83" fmla="*/ 4230035 h 193"/>
                <a:gd name="T84" fmla="*/ 7528321 w 210"/>
                <a:gd name="T85" fmla="*/ 2189578 h 193"/>
                <a:gd name="T86" fmla="*/ 8880914 w 210"/>
                <a:gd name="T87" fmla="*/ 2959945 h 193"/>
                <a:gd name="T88" fmla="*/ 5153350 w 210"/>
                <a:gd name="T89" fmla="*/ 6088672 h 193"/>
                <a:gd name="T90" fmla="*/ 2024339 w 210"/>
                <a:gd name="T91" fmla="*/ 3128727 h 193"/>
                <a:gd name="T92" fmla="*/ 5755150 w 210"/>
                <a:gd name="T93" fmla="*/ 3379883 h 193"/>
                <a:gd name="T94" fmla="*/ 6691799 w 210"/>
                <a:gd name="T95" fmla="*/ 3379883 h 193"/>
                <a:gd name="T96" fmla="*/ 9132725 w 210"/>
                <a:gd name="T97" fmla="*/ 3813374 h 193"/>
                <a:gd name="T98" fmla="*/ 8381800 w 210"/>
                <a:gd name="T99" fmla="*/ 7860921 h 193"/>
                <a:gd name="T100" fmla="*/ 7862532 w 210"/>
                <a:gd name="T101" fmla="*/ 4315655 h 193"/>
                <a:gd name="T102" fmla="*/ 5153350 w 210"/>
                <a:gd name="T103" fmla="*/ 6088672 h 193"/>
                <a:gd name="T104" fmla="*/ 6774174 w 210"/>
                <a:gd name="T105" fmla="*/ 6942076 h 193"/>
                <a:gd name="T106" fmla="*/ 7442567 w 210"/>
                <a:gd name="T107" fmla="*/ 4900976 h 193"/>
                <a:gd name="T108" fmla="*/ 8629746 w 210"/>
                <a:gd name="T109" fmla="*/ 12259612 h 193"/>
                <a:gd name="T110" fmla="*/ 6942967 w 210"/>
                <a:gd name="T111" fmla="*/ 8112714 h 193"/>
                <a:gd name="T112" fmla="*/ 9903160 w 210"/>
                <a:gd name="T113" fmla="*/ 8966143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8" name="Freeform 171"/>
            <p:cNvSpPr/>
            <p:nvPr userDrawn="1">
              <p:custDataLst>
                <p:tags r:id="rId166"/>
              </p:custDataLst>
            </p:nvPr>
          </p:nvSpPr>
          <p:spPr bwMode="auto">
            <a:xfrm>
              <a:off x="348" y="3254"/>
              <a:ext cx="86" cy="102"/>
            </a:xfrm>
            <a:custGeom>
              <a:avLst/>
              <a:gdLst>
                <a:gd name="T0" fmla="*/ 1189375 w 17"/>
                <a:gd name="T1" fmla="*/ 458714 h 20"/>
                <a:gd name="T2" fmla="*/ 772128 w 17"/>
                <a:gd name="T3" fmla="*/ 1794119 h 20"/>
                <a:gd name="T4" fmla="*/ 1189375 w 17"/>
                <a:gd name="T5" fmla="*/ 458714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69" name="Freeform 172"/>
            <p:cNvSpPr/>
            <p:nvPr userDrawn="1">
              <p:custDataLst>
                <p:tags r:id="rId167"/>
              </p:custDataLst>
            </p:nvPr>
          </p:nvSpPr>
          <p:spPr bwMode="auto">
            <a:xfrm>
              <a:off x="267" y="3295"/>
              <a:ext cx="76" cy="136"/>
            </a:xfrm>
            <a:custGeom>
              <a:avLst/>
              <a:gdLst>
                <a:gd name="T0" fmla="*/ 591153 w 15"/>
                <a:gd name="T1" fmla="*/ 816892 h 27"/>
                <a:gd name="T2" fmla="*/ 337394 w 15"/>
                <a:gd name="T3" fmla="*/ 2059221 h 27"/>
                <a:gd name="T4" fmla="*/ 1285712 w 15"/>
                <a:gd name="T5" fmla="*/ 1322832 h 27"/>
                <a:gd name="T6" fmla="*/ 1115077 w 15"/>
                <a:gd name="T7" fmla="*/ 651395 h 27"/>
                <a:gd name="T8" fmla="*/ 591153 w 15"/>
                <a:gd name="T9" fmla="*/ 81689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0" name="Freeform 173"/>
            <p:cNvSpPr/>
            <p:nvPr userDrawn="1">
              <p:custDataLst>
                <p:tags r:id="rId168"/>
              </p:custDataLst>
            </p:nvPr>
          </p:nvSpPr>
          <p:spPr bwMode="auto">
            <a:xfrm>
              <a:off x="222" y="3022"/>
              <a:ext cx="243" cy="116"/>
            </a:xfrm>
            <a:custGeom>
              <a:avLst/>
              <a:gdLst>
                <a:gd name="T0" fmla="*/ 3418180 w 48"/>
                <a:gd name="T1" fmla="*/ 163051 h 23"/>
                <a:gd name="T2" fmla="*/ 775094 w 48"/>
                <a:gd name="T3" fmla="*/ 81472 h 23"/>
                <a:gd name="T4" fmla="*/ 83420 w 48"/>
                <a:gd name="T5" fmla="*/ 740867 h 23"/>
                <a:gd name="T6" fmla="*/ 1868731 w 48"/>
                <a:gd name="T7" fmla="*/ 1745644 h 23"/>
                <a:gd name="T8" fmla="*/ 2896069 w 48"/>
                <a:gd name="T9" fmla="*/ 1660964 h 23"/>
                <a:gd name="T10" fmla="*/ 3418180 w 48"/>
                <a:gd name="T11" fmla="*/ 1579365 h 23"/>
                <a:gd name="T12" fmla="*/ 3418180 w 48"/>
                <a:gd name="T13" fmla="*/ 16305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1" name="Freeform 174"/>
            <p:cNvSpPr/>
            <p:nvPr userDrawn="1">
              <p:custDataLst>
                <p:tags r:id="rId169"/>
              </p:custDataLst>
            </p:nvPr>
          </p:nvSpPr>
          <p:spPr bwMode="auto">
            <a:xfrm>
              <a:off x="500" y="3345"/>
              <a:ext cx="177" cy="187"/>
            </a:xfrm>
            <a:custGeom>
              <a:avLst/>
              <a:gdLst>
                <a:gd name="T0" fmla="*/ 2024339 w 35"/>
                <a:gd name="T1" fmla="*/ 168330 h 37"/>
                <a:gd name="T2" fmla="*/ 936006 w 35"/>
                <a:gd name="T3" fmla="*/ 168330 h 37"/>
                <a:gd name="T4" fmla="*/ 334211 w 35"/>
                <a:gd name="T5" fmla="*/ 1682009 h 37"/>
                <a:gd name="T6" fmla="*/ 2374839 w 35"/>
                <a:gd name="T7" fmla="*/ 1849703 h 37"/>
                <a:gd name="T8" fmla="*/ 2024339 w 35"/>
                <a:gd name="T9" fmla="*/ 1683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2" name="Freeform 175"/>
            <p:cNvSpPr/>
            <p:nvPr userDrawn="1">
              <p:custDataLst>
                <p:tags r:id="rId170"/>
              </p:custDataLst>
            </p:nvPr>
          </p:nvSpPr>
          <p:spPr bwMode="auto">
            <a:xfrm>
              <a:off x="905" y="3158"/>
              <a:ext cx="177" cy="36"/>
            </a:xfrm>
            <a:custGeom>
              <a:avLst/>
              <a:gdLst>
                <a:gd name="T0" fmla="*/ 416587 w 35"/>
                <a:gd name="T1" fmla="*/ 0 h 7"/>
                <a:gd name="T2" fmla="*/ 1187817 w 35"/>
                <a:gd name="T3" fmla="*/ 481927 h 7"/>
                <a:gd name="T4" fmla="*/ 416587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3" name="Freeform 176"/>
            <p:cNvSpPr/>
            <p:nvPr userDrawn="1">
              <p:custDataLst>
                <p:tags r:id="rId171"/>
              </p:custDataLst>
            </p:nvPr>
          </p:nvSpPr>
          <p:spPr bwMode="auto">
            <a:xfrm>
              <a:off x="965" y="3153"/>
              <a:ext cx="137" cy="81"/>
            </a:xfrm>
            <a:custGeom>
              <a:avLst/>
              <a:gdLst>
                <a:gd name="T0" fmla="*/ 615825 w 27"/>
                <a:gd name="T1" fmla="*/ 1110758 h 16"/>
                <a:gd name="T2" fmla="*/ 2166234 w 27"/>
                <a:gd name="T3" fmla="*/ 505759 h 16"/>
                <a:gd name="T4" fmla="*/ 1466275 w 27"/>
                <a:gd name="T5" fmla="*/ 83420 h 16"/>
                <a:gd name="T6" fmla="*/ 615825 w 27"/>
                <a:gd name="T7" fmla="*/ 944551 h 16"/>
                <a:gd name="T8" fmla="*/ 615825 w 27"/>
                <a:gd name="T9" fmla="*/ 111075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4" name="Freeform 177"/>
            <p:cNvSpPr/>
            <p:nvPr userDrawn="1">
              <p:custDataLst>
                <p:tags r:id="rId172"/>
              </p:custDataLst>
            </p:nvPr>
          </p:nvSpPr>
          <p:spPr bwMode="auto">
            <a:xfrm>
              <a:off x="960" y="3204"/>
              <a:ext cx="177" cy="86"/>
            </a:xfrm>
            <a:custGeom>
              <a:avLst/>
              <a:gdLst>
                <a:gd name="T0" fmla="*/ 2106740 w 35"/>
                <a:gd name="T1" fmla="*/ 503621 h 17"/>
                <a:gd name="T2" fmla="*/ 668392 w 35"/>
                <a:gd name="T3" fmla="*/ 854714 h 17"/>
                <a:gd name="T4" fmla="*/ 502978 w 35"/>
                <a:gd name="T5" fmla="*/ 1106790 h 17"/>
                <a:gd name="T6" fmla="*/ 2292464 w 35"/>
                <a:gd name="T7" fmla="*/ 1023668 h 17"/>
                <a:gd name="T8" fmla="*/ 2106740 w 35"/>
                <a:gd name="T9" fmla="*/ 50362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5" name="Freeform 178"/>
            <p:cNvSpPr/>
            <p:nvPr userDrawn="1">
              <p:custDataLst>
                <p:tags r:id="rId173"/>
              </p:custDataLst>
            </p:nvPr>
          </p:nvSpPr>
          <p:spPr bwMode="auto">
            <a:xfrm>
              <a:off x="844" y="3285"/>
              <a:ext cx="248" cy="60"/>
            </a:xfrm>
            <a:custGeom>
              <a:avLst/>
              <a:gdLst>
                <a:gd name="T0" fmla="*/ 3394452 w 49"/>
                <a:gd name="T1" fmla="*/ 234375 h 12"/>
                <a:gd name="T2" fmla="*/ 2471224 w 49"/>
                <a:gd name="T3" fmla="*/ 78125 h 12"/>
                <a:gd name="T4" fmla="*/ 587962 w 49"/>
                <a:gd name="T5" fmla="*/ 0 h 12"/>
                <a:gd name="T6" fmla="*/ 169323 w 49"/>
                <a:gd name="T7" fmla="*/ 390625 h 12"/>
                <a:gd name="T8" fmla="*/ 1696831 w 49"/>
                <a:gd name="T9" fmla="*/ 625000 h 12"/>
                <a:gd name="T10" fmla="*/ 3496739 w 49"/>
                <a:gd name="T11" fmla="*/ 625000 h 12"/>
                <a:gd name="T12" fmla="*/ 3394452 w 49"/>
                <a:gd name="T13" fmla="*/ 23437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6" name="Freeform 179"/>
            <p:cNvSpPr/>
            <p:nvPr userDrawn="1">
              <p:custDataLst>
                <p:tags r:id="rId174"/>
              </p:custDataLst>
            </p:nvPr>
          </p:nvSpPr>
          <p:spPr bwMode="auto">
            <a:xfrm>
              <a:off x="869" y="3340"/>
              <a:ext cx="203" cy="56"/>
            </a:xfrm>
            <a:custGeom>
              <a:avLst/>
              <a:gdLst>
                <a:gd name="T0" fmla="*/ 3211932 w 40"/>
                <a:gd name="T1" fmla="*/ 174684 h 11"/>
                <a:gd name="T2" fmla="*/ 2255396 w 40"/>
                <a:gd name="T3" fmla="*/ 348590 h 11"/>
                <a:gd name="T4" fmla="*/ 1127761 w 40"/>
                <a:gd name="T5" fmla="*/ 259927 h 11"/>
                <a:gd name="T6" fmla="*/ 84296 w 40"/>
                <a:gd name="T7" fmla="*/ 174684 h 11"/>
                <a:gd name="T8" fmla="*/ 3040169 w 40"/>
                <a:gd name="T9" fmla="*/ 714723 h 11"/>
                <a:gd name="T10" fmla="*/ 3211932 w 40"/>
                <a:gd name="T11" fmla="*/ 174684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7" name="Freeform 180"/>
            <p:cNvSpPr/>
            <p:nvPr userDrawn="1">
              <p:custDataLst>
                <p:tags r:id="rId175"/>
              </p:custDataLst>
            </p:nvPr>
          </p:nvSpPr>
          <p:spPr bwMode="auto">
            <a:xfrm>
              <a:off x="859" y="3386"/>
              <a:ext cx="207" cy="172"/>
            </a:xfrm>
            <a:custGeom>
              <a:avLst/>
              <a:gdLst>
                <a:gd name="T0" fmla="*/ 2335793 w 41"/>
                <a:gd name="T1" fmla="*/ 772128 h 34"/>
                <a:gd name="T2" fmla="*/ 1092228 w 41"/>
                <a:gd name="T3" fmla="*/ 503621 h 34"/>
                <a:gd name="T4" fmla="*/ 331397 w 41"/>
                <a:gd name="T5" fmla="*/ 1272496 h 34"/>
                <a:gd name="T6" fmla="*/ 81851 w 41"/>
                <a:gd name="T7" fmla="*/ 1610537 h 34"/>
                <a:gd name="T8" fmla="*/ 744619 w 41"/>
                <a:gd name="T9" fmla="*/ 1610537 h 34"/>
                <a:gd name="T10" fmla="*/ 1423625 w 41"/>
                <a:gd name="T11" fmla="*/ 2296165 h 34"/>
                <a:gd name="T12" fmla="*/ 1755002 w 41"/>
                <a:gd name="T13" fmla="*/ 2547730 h 34"/>
                <a:gd name="T14" fmla="*/ 2417770 w 41"/>
                <a:gd name="T15" fmla="*/ 1610537 h 34"/>
                <a:gd name="T16" fmla="*/ 3264324 w 41"/>
                <a:gd name="T17" fmla="*/ 1610537 h 34"/>
                <a:gd name="T18" fmla="*/ 2335793 w 41"/>
                <a:gd name="T19" fmla="*/ 772128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78" name="Freeform 181"/>
            <p:cNvSpPr/>
            <p:nvPr userDrawn="1">
              <p:custDataLst>
                <p:tags r:id="rId176"/>
              </p:custDataLst>
            </p:nvPr>
          </p:nvSpPr>
          <p:spPr bwMode="auto">
            <a:xfrm>
              <a:off x="996" y="3305"/>
              <a:ext cx="126" cy="318"/>
            </a:xfrm>
            <a:custGeom>
              <a:avLst/>
              <a:gdLst>
                <a:gd name="T0" fmla="*/ 1817686 w 25"/>
                <a:gd name="T1" fmla="*/ 163598 h 63"/>
                <a:gd name="T2" fmla="*/ 1492495 w 25"/>
                <a:gd name="T3" fmla="*/ 1422258 h 63"/>
                <a:gd name="T4" fmla="*/ 572272 w 25"/>
                <a:gd name="T5" fmla="*/ 1670979 h 63"/>
                <a:gd name="T6" fmla="*/ 572272 w 25"/>
                <a:gd name="T7" fmla="*/ 1920210 h 63"/>
                <a:gd name="T8" fmla="*/ 1407884 w 25"/>
                <a:gd name="T9" fmla="*/ 2843980 h 63"/>
                <a:gd name="T10" fmla="*/ 982074 w 25"/>
                <a:gd name="T11" fmla="*/ 3755272 h 63"/>
                <a:gd name="T12" fmla="*/ 0 w 25"/>
                <a:gd name="T13" fmla="*/ 4597255 h 63"/>
                <a:gd name="T14" fmla="*/ 409676 w 25"/>
                <a:gd name="T15" fmla="*/ 4845851 h 63"/>
                <a:gd name="T16" fmla="*/ 1326573 w 25"/>
                <a:gd name="T17" fmla="*/ 5177020 h 63"/>
                <a:gd name="T18" fmla="*/ 1902172 w 25"/>
                <a:gd name="T19" fmla="*/ 4764064 h 63"/>
                <a:gd name="T20" fmla="*/ 2064767 w 25"/>
                <a:gd name="T21" fmla="*/ 1173001 h 63"/>
                <a:gd name="T22" fmla="*/ 2064767 w 25"/>
                <a:gd name="T23" fmla="*/ 163598 h 63"/>
                <a:gd name="T24" fmla="*/ 1817686 w 25"/>
                <a:gd name="T25" fmla="*/ 163598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sp>
        <p:nvSpPr>
          <p:cNvPr id="104611" name="Rectangle 163"/>
          <p:cNvSpPr>
            <a:spLocks noGrp="1" noRot="1" noChangeArrowheads="1"/>
          </p:cNvSpPr>
          <p:nvPr>
            <p:ph type="ctrTitle"/>
            <p:custDataLst>
              <p:tags r:id="rId177"/>
            </p:custDataLst>
          </p:nvPr>
        </p:nvSpPr>
        <p:spPr>
          <a:xfrm>
            <a:off x="914400" y="2057400"/>
            <a:ext cx="10363200" cy="1143000"/>
          </a:xfrm>
        </p:spPr>
        <p:txBody>
          <a:bodyPr/>
          <a:lstStyle>
            <a:lvl1pPr>
              <a:defRPr/>
            </a:lvl1pPr>
          </a:lstStyle>
          <a:p>
            <a:r>
              <a:rPr lang="zh-CN" altLang="en-US"/>
              <a:t>单击此处编辑母版标题样式</a:t>
            </a:r>
            <a:endParaRPr lang="zh-CN" altLang="en-US"/>
          </a:p>
        </p:txBody>
      </p:sp>
      <p:sp>
        <p:nvSpPr>
          <p:cNvPr id="104615" name="Rectangle 167"/>
          <p:cNvSpPr>
            <a:spLocks noGrp="1" noRot="1" noChangeArrowheads="1"/>
          </p:cNvSpPr>
          <p:nvPr>
            <p:ph type="subTitle" idx="1"/>
            <p:custDataLst>
              <p:tags r:id="rId178"/>
            </p:custDataLst>
          </p:nvPr>
        </p:nvSpPr>
        <p:spPr>
          <a:xfrm>
            <a:off x="1828800" y="3505200"/>
            <a:ext cx="85344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179" name="Rectangle 164"/>
          <p:cNvSpPr>
            <a:spLocks noGrp="1" noChangeArrowheads="1"/>
          </p:cNvSpPr>
          <p:nvPr>
            <p:ph type="dt" sz="half" idx="10"/>
            <p:custDataLst>
              <p:tags r:id="rId179"/>
            </p:custDataLst>
          </p:nvPr>
        </p:nvSpPr>
        <p:spPr>
          <a:xfrm>
            <a:off x="401638" y="6248400"/>
            <a:ext cx="3052762" cy="476250"/>
          </a:xfrm>
        </p:spPr>
        <p:txBody>
          <a:bodyPr/>
          <a:lstStyle>
            <a:lvl1pPr>
              <a:defRPr/>
            </a:lvl1pPr>
          </a:lstStyle>
          <a:p>
            <a:pPr>
              <a:defRPr/>
            </a:pPr>
            <a:endParaRPr lang="en-US" altLang="zh-CN"/>
          </a:p>
        </p:txBody>
      </p:sp>
      <p:sp>
        <p:nvSpPr>
          <p:cNvPr id="180" name="Rectangle 165"/>
          <p:cNvSpPr>
            <a:spLocks noGrp="1" noChangeArrowheads="1"/>
          </p:cNvSpPr>
          <p:nvPr>
            <p:ph type="ftr" sz="quarter" idx="11"/>
            <p:custDataLst>
              <p:tags r:id="rId180"/>
            </p:custDataLst>
          </p:nvPr>
        </p:nvSpPr>
        <p:spPr>
          <a:xfrm>
            <a:off x="4165600" y="6248400"/>
            <a:ext cx="3860800" cy="476250"/>
          </a:xfrm>
        </p:spPr>
        <p:txBody>
          <a:bodyPr/>
          <a:lstStyle>
            <a:lvl1pPr>
              <a:defRPr/>
            </a:lvl1pPr>
          </a:lstStyle>
          <a:p>
            <a:pPr>
              <a:defRPr/>
            </a:pPr>
            <a:endParaRPr lang="en-US" altLang="zh-CN"/>
          </a:p>
        </p:txBody>
      </p:sp>
      <p:sp>
        <p:nvSpPr>
          <p:cNvPr id="181" name="Rectangle 166"/>
          <p:cNvSpPr>
            <a:spLocks noGrp="1" noChangeArrowheads="1"/>
          </p:cNvSpPr>
          <p:nvPr>
            <p:ph type="sldNum" sz="quarter" idx="12"/>
            <p:custDataLst>
              <p:tags r:id="rId181"/>
            </p:custDataLst>
          </p:nvPr>
        </p:nvSpPr>
        <p:spPr>
          <a:xfrm>
            <a:off x="8737600" y="6248400"/>
            <a:ext cx="3052763" cy="476250"/>
          </a:xfrm>
        </p:spPr>
        <p:txBody>
          <a:bodyPr/>
          <a:lstStyle>
            <a:lvl1pPr>
              <a:defRPr/>
            </a:lvl1pPr>
          </a:lstStyle>
          <a:p>
            <a:pPr>
              <a:defRPr/>
            </a:pPr>
            <a:fld id="{12522B8A-582A-4E85-830C-DEAF1462CED5}" type="slidenum">
              <a:rPr lang="en-US" altLang="zh-CN"/>
            </a:fld>
            <a:endParaRPr lang="en-US" altLang="zh-CN"/>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250"/>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251"/>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252"/>
          <p:cNvSpPr>
            <a:spLocks noGrp="1" noChangeArrowheads="1"/>
          </p:cNvSpPr>
          <p:nvPr>
            <p:ph type="sldNum" sz="quarter" idx="12"/>
            <p:custDataLst>
              <p:tags r:id="rId6"/>
            </p:custDataLst>
          </p:nvPr>
        </p:nvSpPr>
        <p:spPr/>
        <p:txBody>
          <a:bodyPr/>
          <a:lstStyle>
            <a:lvl1pPr>
              <a:defRPr/>
            </a:lvl1pPr>
          </a:lstStyle>
          <a:p>
            <a:pPr>
              <a:defRPr/>
            </a:pPr>
            <a:fld id="{38B01DE5-5365-4B1C-A55D-91051529A761}" type="slidenum">
              <a:rPr lang="en-US" altLang="zh-CN"/>
            </a:fld>
            <a:endParaRPr lang="en-US" altLang="zh-CN"/>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938685" y="228601"/>
            <a:ext cx="2846916" cy="5870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397934" y="228601"/>
            <a:ext cx="8337551" cy="5870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250"/>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251"/>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252"/>
          <p:cNvSpPr>
            <a:spLocks noGrp="1" noChangeArrowheads="1"/>
          </p:cNvSpPr>
          <p:nvPr>
            <p:ph type="sldNum" sz="quarter" idx="12"/>
            <p:custDataLst>
              <p:tags r:id="rId6"/>
            </p:custDataLst>
          </p:nvPr>
        </p:nvSpPr>
        <p:spPr/>
        <p:txBody>
          <a:bodyPr/>
          <a:lstStyle>
            <a:lvl1pPr>
              <a:defRPr/>
            </a:lvl1pPr>
          </a:lstStyle>
          <a:p>
            <a:pPr>
              <a:defRPr/>
            </a:pPr>
            <a:fld id="{2E87F581-17B9-453B-9BA7-4CE77E2A4962}" type="slidenum">
              <a:rPr lang="en-US" altLang="zh-CN"/>
            </a:fld>
            <a:endParaRPr lang="en-US" altLang="zh-CN"/>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showMasterSp="0">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397933" y="228601"/>
            <a:ext cx="11387667" cy="58705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250"/>
          <p:cNvSpPr>
            <a:spLocks noGrp="1" noChangeArrowheads="1"/>
          </p:cNvSpPr>
          <p:nvPr>
            <p:ph type="dt" sz="half" idx="10"/>
            <p:custDataLst>
              <p:tags r:id="rId3"/>
            </p:custDataLst>
          </p:nvPr>
        </p:nvSpPr>
        <p:spPr/>
        <p:txBody>
          <a:bodyPr/>
          <a:lstStyle>
            <a:lvl1pPr>
              <a:defRPr/>
            </a:lvl1pPr>
          </a:lstStyle>
          <a:p>
            <a:pPr>
              <a:defRPr/>
            </a:pPr>
            <a:endParaRPr lang="en-US" altLang="zh-CN"/>
          </a:p>
        </p:txBody>
      </p:sp>
      <p:sp>
        <p:nvSpPr>
          <p:cNvPr id="4" name="Rectangle 251"/>
          <p:cNvSpPr>
            <a:spLocks noGrp="1" noChangeArrowheads="1"/>
          </p:cNvSpPr>
          <p:nvPr>
            <p:ph type="ftr" sz="quarter" idx="11"/>
            <p:custDataLst>
              <p:tags r:id="rId4"/>
            </p:custDataLst>
          </p:nvPr>
        </p:nvSpPr>
        <p:spPr/>
        <p:txBody>
          <a:bodyPr/>
          <a:lstStyle>
            <a:lvl1pPr>
              <a:defRPr/>
            </a:lvl1pPr>
          </a:lstStyle>
          <a:p>
            <a:pPr>
              <a:defRPr/>
            </a:pPr>
            <a:endParaRPr lang="en-US" altLang="zh-CN"/>
          </a:p>
        </p:txBody>
      </p:sp>
      <p:sp>
        <p:nvSpPr>
          <p:cNvPr id="5" name="Rectangle 252"/>
          <p:cNvSpPr>
            <a:spLocks noGrp="1" noChangeArrowheads="1"/>
          </p:cNvSpPr>
          <p:nvPr>
            <p:ph type="sldNum" sz="quarter" idx="12"/>
            <p:custDataLst>
              <p:tags r:id="rId5"/>
            </p:custDataLst>
          </p:nvPr>
        </p:nvSpPr>
        <p:spPr/>
        <p:txBody>
          <a:bodyPr/>
          <a:lstStyle>
            <a:lvl1pPr>
              <a:defRPr/>
            </a:lvl1pPr>
          </a:lstStyle>
          <a:p>
            <a:pPr>
              <a:defRPr/>
            </a:pPr>
            <a:fld id="{2A1F130D-4DC0-4785-9DC4-69776FE259E0}" type="slidenum">
              <a:rPr lang="en-US" altLang="zh-CN"/>
            </a:fld>
            <a:endParaRPr lang="en-US" altLang="zh-CN"/>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86370" name="Rectangle 2"/>
          <p:cNvSpPr>
            <a:spLocks noGrp="1" noRot="1" noChangeArrowheads="1"/>
          </p:cNvSpPr>
          <p:nvPr>
            <p:ph type="ctrTitle"/>
            <p:custDataLst>
              <p:tags r:id="rId2"/>
            </p:custDataLst>
          </p:nvPr>
        </p:nvSpPr>
        <p:spPr>
          <a:xfrm>
            <a:off x="914400" y="2286000"/>
            <a:ext cx="10363200" cy="1143000"/>
          </a:xfrm>
        </p:spPr>
        <p:txBody>
          <a:bodyPr/>
          <a:lstStyle>
            <a:lvl1pPr>
              <a:defRPr/>
            </a:lvl1pPr>
          </a:lstStyle>
          <a:p>
            <a:r>
              <a:rPr lang="zh-CN" altLang="en-US"/>
              <a:t>单击此处编辑母版标题样式</a:t>
            </a:r>
            <a:endParaRPr lang="zh-CN" altLang="en-US"/>
          </a:p>
        </p:txBody>
      </p:sp>
      <p:sp>
        <p:nvSpPr>
          <p:cNvPr id="186371" name="Rectangle 3"/>
          <p:cNvSpPr>
            <a:spLocks noGrp="1" noRot="1" noChangeArrowheads="1"/>
          </p:cNvSpPr>
          <p:nvPr>
            <p:ph type="subTitle" idx="1"/>
            <p:custDataLst>
              <p:tags r:id="rId3"/>
            </p:custDataLst>
          </p:nvPr>
        </p:nvSpPr>
        <p:spPr>
          <a:xfrm>
            <a:off x="1828800" y="3886200"/>
            <a:ext cx="85344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4" name="Rectangle 4"/>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custDataLst>
              <p:tags r:id="rId6"/>
            </p:custDataLst>
          </p:nvPr>
        </p:nvSpPr>
        <p:spPr/>
        <p:txBody>
          <a:bodyPr/>
          <a:lstStyle>
            <a:lvl1pPr>
              <a:defRPr/>
            </a:lvl1pPr>
          </a:lstStyle>
          <a:p>
            <a:pPr>
              <a:defRPr/>
            </a:pPr>
            <a:fld id="{33571CCC-9403-4689-A07F-0F071EC5EE4E}" type="slidenum">
              <a:rPr lang="en-US" altLang="zh-CN"/>
            </a:fld>
            <a:endParaRPr lang="en-US" altLang="zh-CN"/>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custDataLst>
              <p:tags r:id="rId6"/>
            </p:custDataLst>
          </p:nvPr>
        </p:nvSpPr>
        <p:spPr/>
        <p:txBody>
          <a:bodyPr/>
          <a:lstStyle>
            <a:lvl1pPr>
              <a:defRPr/>
            </a:lvl1pPr>
          </a:lstStyle>
          <a:p>
            <a:pPr>
              <a:defRPr/>
            </a:pPr>
            <a:fld id="{ED2F2644-363C-4CF2-BEB2-FA6785EA0BD2}" type="slidenum">
              <a:rPr lang="en-US" altLang="zh-CN"/>
            </a:fld>
            <a:endParaRPr lang="en-US" altLang="zh-CN"/>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custDataLst>
              <p:tags r:id="rId6"/>
            </p:custDataLst>
          </p:nvPr>
        </p:nvSpPr>
        <p:spPr/>
        <p:txBody>
          <a:bodyPr/>
          <a:lstStyle>
            <a:lvl1pPr>
              <a:defRPr/>
            </a:lvl1pPr>
          </a:lstStyle>
          <a:p>
            <a:pPr>
              <a:defRPr/>
            </a:pPr>
            <a:fld id="{9654F36B-FC97-4314-B549-A95531E76ED0}" type="slidenum">
              <a:rPr lang="en-US" altLang="zh-CN"/>
            </a:fld>
            <a:endParaRPr lang="en-US" altLang="zh-CN"/>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402168" y="1905001"/>
            <a:ext cx="559223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97601" y="1905001"/>
            <a:ext cx="559223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custDataLst>
              <p:tags r:id="rId7"/>
            </p:custDataLst>
          </p:nvPr>
        </p:nvSpPr>
        <p:spPr/>
        <p:txBody>
          <a:bodyPr/>
          <a:lstStyle>
            <a:lvl1pPr>
              <a:defRPr/>
            </a:lvl1pPr>
          </a:lstStyle>
          <a:p>
            <a:pPr>
              <a:defRPr/>
            </a:pPr>
            <a:fld id="{1AB5E48A-906C-456B-B00F-70D76D765B3B}" type="slidenum">
              <a:rPr lang="en-US" altLang="zh-CN"/>
            </a:fld>
            <a:endParaRPr lang="en-US" altLang="zh-CN"/>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custDataLst>
              <p:tags r:id="rId7"/>
            </p:custDataLst>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custDataLst>
              <p:tags r:id="rId8"/>
            </p:custDataLst>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custDataLst>
              <p:tags r:id="rId9"/>
            </p:custDataLst>
          </p:nvPr>
        </p:nvSpPr>
        <p:spPr/>
        <p:txBody>
          <a:bodyPr/>
          <a:lstStyle>
            <a:lvl1pPr>
              <a:defRPr/>
            </a:lvl1pPr>
          </a:lstStyle>
          <a:p>
            <a:pPr>
              <a:defRPr/>
            </a:pPr>
            <a:fld id="{0BE502DF-C05F-48E2-84EC-BFB6B1A20D19}" type="slidenum">
              <a:rPr lang="en-US" altLang="zh-CN"/>
            </a:fld>
            <a:endParaRPr lang="en-US" altLang="zh-CN"/>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custDataLst>
              <p:tags r:id="rId3"/>
            </p:custDataLst>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custDataLst>
              <p:tags r:id="rId4"/>
            </p:custDataLst>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custDataLst>
              <p:tags r:id="rId5"/>
            </p:custDataLst>
          </p:nvPr>
        </p:nvSpPr>
        <p:spPr/>
        <p:txBody>
          <a:bodyPr/>
          <a:lstStyle>
            <a:lvl1pPr>
              <a:defRPr/>
            </a:lvl1pPr>
          </a:lstStyle>
          <a:p>
            <a:pPr>
              <a:defRPr/>
            </a:pPr>
            <a:fld id="{A580F143-9CDA-492C-9EC3-2D0D95D3A91D}" type="slidenum">
              <a:rPr lang="en-US" altLang="zh-CN"/>
            </a:fld>
            <a:endParaRPr lang="en-US" altLang="zh-CN"/>
          </a:p>
        </p:txBody>
      </p:sp>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2"/>
            </p:custDataLst>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custDataLst>
              <p:tags r:id="rId3"/>
            </p:custDataLst>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custDataLst>
              <p:tags r:id="rId4"/>
            </p:custDataLst>
          </p:nvPr>
        </p:nvSpPr>
        <p:spPr/>
        <p:txBody>
          <a:bodyPr/>
          <a:lstStyle>
            <a:lvl1pPr>
              <a:defRPr/>
            </a:lvl1pPr>
          </a:lstStyle>
          <a:p>
            <a:pPr>
              <a:defRPr/>
            </a:pPr>
            <a:fld id="{475095B5-E616-4B3D-B479-1F7B9C8304CA}" type="slidenum">
              <a:rPr lang="en-US" altLang="zh-CN"/>
            </a:fld>
            <a:endParaRPr lang="en-US" altLang="zh-CN"/>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250"/>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251"/>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252"/>
          <p:cNvSpPr>
            <a:spLocks noGrp="1" noChangeArrowheads="1"/>
          </p:cNvSpPr>
          <p:nvPr>
            <p:ph type="sldNum" sz="quarter" idx="12"/>
            <p:custDataLst>
              <p:tags r:id="rId6"/>
            </p:custDataLst>
          </p:nvPr>
        </p:nvSpPr>
        <p:spPr/>
        <p:txBody>
          <a:bodyPr/>
          <a:lstStyle>
            <a:lvl1pPr>
              <a:defRPr/>
            </a:lvl1pPr>
          </a:lstStyle>
          <a:p>
            <a:pPr>
              <a:defRPr/>
            </a:pPr>
            <a:fld id="{E93C101A-B544-495C-8CFD-05D29D79A910}" type="slidenum">
              <a:rPr lang="en-US" altLang="zh-CN"/>
            </a:fld>
            <a:endParaRPr lang="en-US" altLang="zh-CN"/>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custDataLst>
              <p:tags r:id="rId7"/>
            </p:custDataLst>
          </p:nvPr>
        </p:nvSpPr>
        <p:spPr/>
        <p:txBody>
          <a:bodyPr/>
          <a:lstStyle>
            <a:lvl1pPr>
              <a:defRPr/>
            </a:lvl1pPr>
          </a:lstStyle>
          <a:p>
            <a:pPr>
              <a:defRPr/>
            </a:pPr>
            <a:fld id="{5EC4E17A-BCB3-403F-AF0F-BE2E03D0E9FB}" type="slidenum">
              <a:rPr lang="en-US" altLang="zh-CN"/>
            </a:fld>
            <a:endParaRPr lang="en-US" altLang="zh-CN"/>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custDataLst>
              <p:tags r:id="rId4"/>
            </p:custDataLst>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custDataLst>
              <p:tags r:id="rId7"/>
            </p:custDataLst>
          </p:nvPr>
        </p:nvSpPr>
        <p:spPr/>
        <p:txBody>
          <a:bodyPr/>
          <a:lstStyle>
            <a:lvl1pPr>
              <a:defRPr/>
            </a:lvl1pPr>
          </a:lstStyle>
          <a:p>
            <a:pPr>
              <a:defRPr/>
            </a:pPr>
            <a:fld id="{DD5A7B3E-7BEF-4B43-AAA1-93A3D2E29CFE}" type="slidenum">
              <a:rPr lang="en-US" altLang="zh-CN"/>
            </a:fld>
            <a:endParaRPr lang="en-US" altLang="zh-CN"/>
          </a:p>
        </p:txBody>
      </p:sp>
    </p:spTree>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custDataLst>
              <p:tags r:id="rId6"/>
            </p:custDataLst>
          </p:nvPr>
        </p:nvSpPr>
        <p:spPr/>
        <p:txBody>
          <a:bodyPr/>
          <a:lstStyle>
            <a:lvl1pPr>
              <a:defRPr/>
            </a:lvl1pPr>
          </a:lstStyle>
          <a:p>
            <a:pPr>
              <a:defRPr/>
            </a:pPr>
            <a:fld id="{1587F494-0AF1-45BF-B10F-490C44028B0A}" type="slidenum">
              <a:rPr lang="en-US" altLang="zh-CN"/>
            </a:fld>
            <a:endParaRPr lang="en-US" altLang="zh-CN"/>
          </a:p>
        </p:txBody>
      </p:sp>
    </p:spTree>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942918" y="609601"/>
            <a:ext cx="2846916" cy="54895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402167" y="609601"/>
            <a:ext cx="8337551" cy="54895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custDataLst>
              <p:tags r:id="rId6"/>
            </p:custDataLst>
          </p:nvPr>
        </p:nvSpPr>
        <p:spPr/>
        <p:txBody>
          <a:bodyPr/>
          <a:lstStyle>
            <a:lvl1pPr>
              <a:defRPr/>
            </a:lvl1pPr>
          </a:lstStyle>
          <a:p>
            <a:pPr>
              <a:defRPr/>
            </a:pPr>
            <a:fld id="{0D5E1431-941F-4ED1-82AC-D327C8ECB240}" type="slidenum">
              <a:rPr lang="en-US" altLang="zh-CN"/>
            </a:fld>
            <a:endParaRPr lang="en-US" altLang="zh-CN"/>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showMasterSp="0">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Line 2"/>
          <p:cNvSpPr>
            <a:spLocks noChangeShapeType="1"/>
          </p:cNvSpPr>
          <p:nvPr>
            <p:custDataLst>
              <p:tags r:id="rId2"/>
            </p:custDataLst>
          </p:nvPr>
        </p:nvSpPr>
        <p:spPr bwMode="auto">
          <a:xfrm flipH="1">
            <a:off x="9753600" y="1066800"/>
            <a:ext cx="0" cy="44958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5" name="Group 8"/>
          <p:cNvGrpSpPr/>
          <p:nvPr>
            <p:custDataLst>
              <p:tags r:id="rId3"/>
            </p:custDataLst>
          </p:nvPr>
        </p:nvGrpSpPr>
        <p:grpSpPr>
          <a:xfrm>
            <a:off x="9990138" y="2992438"/>
            <a:ext cx="1784350" cy="2189162"/>
            <a:chOff x="4704" y="1885"/>
            <a:chExt cx="843" cy="1379"/>
          </a:xfrm>
        </p:grpSpPr>
        <p:sp>
          <p:nvSpPr>
            <p:cNvPr id="6" name="Oval 9"/>
            <p:cNvSpPr>
              <a:spLocks noChangeArrowheads="1"/>
            </p:cNvSpPr>
            <p:nvPr>
              <p:custDataLst>
                <p:tags r:id="rId4"/>
              </p:custDataLst>
            </p:nvPr>
          </p:nvSpPr>
          <p:spPr bwMode="auto">
            <a:xfrm>
              <a:off x="4704" y="1885"/>
              <a:ext cx="127"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7" name="Oval 10"/>
            <p:cNvSpPr>
              <a:spLocks noChangeArrowheads="1"/>
            </p:cNvSpPr>
            <p:nvPr>
              <p:custDataLst>
                <p:tags r:id="rId5"/>
              </p:custDataLst>
            </p:nvPr>
          </p:nvSpPr>
          <p:spPr bwMode="auto">
            <a:xfrm>
              <a:off x="4883" y="1885"/>
              <a:ext cx="127"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8" name="Oval 11"/>
            <p:cNvSpPr>
              <a:spLocks noChangeArrowheads="1"/>
            </p:cNvSpPr>
            <p:nvPr>
              <p:custDataLst>
                <p:tags r:id="rId6"/>
              </p:custDataLst>
            </p:nvPr>
          </p:nvSpPr>
          <p:spPr bwMode="auto">
            <a:xfrm>
              <a:off x="5062" y="1885"/>
              <a:ext cx="128"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9" name="Oval 12"/>
            <p:cNvSpPr>
              <a:spLocks noChangeArrowheads="1"/>
            </p:cNvSpPr>
            <p:nvPr>
              <p:custDataLst>
                <p:tags r:id="rId7"/>
              </p:custDataLst>
            </p:nvPr>
          </p:nvSpPr>
          <p:spPr bwMode="auto">
            <a:xfrm>
              <a:off x="4704" y="2064"/>
              <a:ext cx="127"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0" name="Oval 13"/>
            <p:cNvSpPr>
              <a:spLocks noChangeArrowheads="1"/>
            </p:cNvSpPr>
            <p:nvPr>
              <p:custDataLst>
                <p:tags r:id="rId8"/>
              </p:custDataLst>
            </p:nvPr>
          </p:nvSpPr>
          <p:spPr bwMode="auto">
            <a:xfrm>
              <a:off x="4883" y="2064"/>
              <a:ext cx="127"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 name="Oval 14"/>
            <p:cNvSpPr>
              <a:spLocks noChangeArrowheads="1"/>
            </p:cNvSpPr>
            <p:nvPr>
              <p:custDataLst>
                <p:tags r:id="rId9"/>
              </p:custDataLst>
            </p:nvPr>
          </p:nvSpPr>
          <p:spPr bwMode="auto">
            <a:xfrm>
              <a:off x="5062" y="2064"/>
              <a:ext cx="128"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 name="Oval 15"/>
            <p:cNvSpPr>
              <a:spLocks noChangeArrowheads="1"/>
            </p:cNvSpPr>
            <p:nvPr>
              <p:custDataLst>
                <p:tags r:id="rId10"/>
              </p:custDataLst>
            </p:nvPr>
          </p:nvSpPr>
          <p:spPr bwMode="auto">
            <a:xfrm>
              <a:off x="5241" y="2064"/>
              <a:ext cx="127" cy="127"/>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3" name="Oval 16"/>
            <p:cNvSpPr>
              <a:spLocks noChangeArrowheads="1"/>
            </p:cNvSpPr>
            <p:nvPr>
              <p:custDataLst>
                <p:tags r:id="rId11"/>
              </p:custDataLst>
            </p:nvPr>
          </p:nvSpPr>
          <p:spPr bwMode="auto">
            <a:xfrm>
              <a:off x="4704" y="2243"/>
              <a:ext cx="127"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4" name="Oval 17"/>
            <p:cNvSpPr>
              <a:spLocks noChangeArrowheads="1"/>
            </p:cNvSpPr>
            <p:nvPr>
              <p:custDataLst>
                <p:tags r:id="rId12"/>
              </p:custDataLst>
            </p:nvPr>
          </p:nvSpPr>
          <p:spPr bwMode="auto">
            <a:xfrm>
              <a:off x="4883" y="2243"/>
              <a:ext cx="127" cy="12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5" name="Oval 18"/>
            <p:cNvSpPr>
              <a:spLocks noChangeArrowheads="1"/>
            </p:cNvSpPr>
            <p:nvPr>
              <p:custDataLst>
                <p:tags r:id="rId13"/>
              </p:custDataLst>
            </p:nvPr>
          </p:nvSpPr>
          <p:spPr bwMode="auto">
            <a:xfrm>
              <a:off x="5062" y="2243"/>
              <a:ext cx="128" cy="127"/>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6" name="Oval 19"/>
            <p:cNvSpPr>
              <a:spLocks noChangeArrowheads="1"/>
            </p:cNvSpPr>
            <p:nvPr>
              <p:custDataLst>
                <p:tags r:id="rId14"/>
              </p:custDataLst>
            </p:nvPr>
          </p:nvSpPr>
          <p:spPr bwMode="auto">
            <a:xfrm>
              <a:off x="5241" y="2243"/>
              <a:ext cx="127" cy="127"/>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7" name="Oval 20"/>
            <p:cNvSpPr>
              <a:spLocks noChangeArrowheads="1"/>
            </p:cNvSpPr>
            <p:nvPr>
              <p:custDataLst>
                <p:tags r:id="rId15"/>
              </p:custDataLst>
            </p:nvPr>
          </p:nvSpPr>
          <p:spPr bwMode="auto">
            <a:xfrm>
              <a:off x="5420" y="2243"/>
              <a:ext cx="127" cy="127"/>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8" name="Oval 21"/>
            <p:cNvSpPr>
              <a:spLocks noChangeArrowheads="1"/>
            </p:cNvSpPr>
            <p:nvPr>
              <p:custDataLst>
                <p:tags r:id="rId16"/>
              </p:custDataLst>
            </p:nvPr>
          </p:nvSpPr>
          <p:spPr bwMode="auto">
            <a:xfrm>
              <a:off x="4704" y="2421"/>
              <a:ext cx="127" cy="128"/>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9" name="Oval 22"/>
            <p:cNvSpPr>
              <a:spLocks noChangeArrowheads="1"/>
            </p:cNvSpPr>
            <p:nvPr>
              <p:custDataLst>
                <p:tags r:id="rId17"/>
              </p:custDataLst>
            </p:nvPr>
          </p:nvSpPr>
          <p:spPr bwMode="auto">
            <a:xfrm>
              <a:off x="4883" y="2421"/>
              <a:ext cx="127" cy="128"/>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0" name="Oval 23"/>
            <p:cNvSpPr>
              <a:spLocks noChangeArrowheads="1"/>
            </p:cNvSpPr>
            <p:nvPr>
              <p:custDataLst>
                <p:tags r:id="rId18"/>
              </p:custDataLst>
            </p:nvPr>
          </p:nvSpPr>
          <p:spPr bwMode="auto">
            <a:xfrm>
              <a:off x="5062" y="2421"/>
              <a:ext cx="128" cy="128"/>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1" name="Oval 24"/>
            <p:cNvSpPr>
              <a:spLocks noChangeArrowheads="1"/>
            </p:cNvSpPr>
            <p:nvPr>
              <p:custDataLst>
                <p:tags r:id="rId19"/>
              </p:custDataLst>
            </p:nvPr>
          </p:nvSpPr>
          <p:spPr bwMode="auto">
            <a:xfrm>
              <a:off x="5241" y="2421"/>
              <a:ext cx="127" cy="128"/>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2" name="Oval 25"/>
            <p:cNvSpPr>
              <a:spLocks noChangeArrowheads="1"/>
            </p:cNvSpPr>
            <p:nvPr>
              <p:custDataLst>
                <p:tags r:id="rId20"/>
              </p:custDataLst>
            </p:nvPr>
          </p:nvSpPr>
          <p:spPr bwMode="auto">
            <a:xfrm>
              <a:off x="4704" y="2600"/>
              <a:ext cx="127" cy="128"/>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3" name="Oval 26"/>
            <p:cNvSpPr>
              <a:spLocks noChangeArrowheads="1"/>
            </p:cNvSpPr>
            <p:nvPr>
              <p:custDataLst>
                <p:tags r:id="rId21"/>
              </p:custDataLst>
            </p:nvPr>
          </p:nvSpPr>
          <p:spPr bwMode="auto">
            <a:xfrm>
              <a:off x="4883" y="2600"/>
              <a:ext cx="127" cy="128"/>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4" name="Oval 27"/>
            <p:cNvSpPr>
              <a:spLocks noChangeArrowheads="1"/>
            </p:cNvSpPr>
            <p:nvPr>
              <p:custDataLst>
                <p:tags r:id="rId22"/>
              </p:custDataLst>
            </p:nvPr>
          </p:nvSpPr>
          <p:spPr bwMode="auto">
            <a:xfrm>
              <a:off x="5062" y="2600"/>
              <a:ext cx="128" cy="128"/>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5" name="Oval 28"/>
            <p:cNvSpPr>
              <a:spLocks noChangeArrowheads="1"/>
            </p:cNvSpPr>
            <p:nvPr>
              <p:custDataLst>
                <p:tags r:id="rId23"/>
              </p:custDataLst>
            </p:nvPr>
          </p:nvSpPr>
          <p:spPr bwMode="auto">
            <a:xfrm>
              <a:off x="5241" y="2600"/>
              <a:ext cx="127" cy="128"/>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6" name="Oval 29"/>
            <p:cNvSpPr>
              <a:spLocks noChangeArrowheads="1"/>
            </p:cNvSpPr>
            <p:nvPr>
              <p:custDataLst>
                <p:tags r:id="rId24"/>
              </p:custDataLst>
            </p:nvPr>
          </p:nvSpPr>
          <p:spPr bwMode="auto">
            <a:xfrm>
              <a:off x="5420" y="2600"/>
              <a:ext cx="127" cy="128"/>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7" name="Oval 30"/>
            <p:cNvSpPr>
              <a:spLocks noChangeArrowheads="1"/>
            </p:cNvSpPr>
            <p:nvPr>
              <p:custDataLst>
                <p:tags r:id="rId25"/>
              </p:custDataLst>
            </p:nvPr>
          </p:nvSpPr>
          <p:spPr bwMode="auto">
            <a:xfrm>
              <a:off x="4704" y="2779"/>
              <a:ext cx="127" cy="127"/>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8" name="Oval 31"/>
            <p:cNvSpPr>
              <a:spLocks noChangeArrowheads="1"/>
            </p:cNvSpPr>
            <p:nvPr>
              <p:custDataLst>
                <p:tags r:id="rId26"/>
              </p:custDataLst>
            </p:nvPr>
          </p:nvSpPr>
          <p:spPr bwMode="auto">
            <a:xfrm>
              <a:off x="4883" y="2779"/>
              <a:ext cx="127" cy="127"/>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29" name="Oval 32"/>
            <p:cNvSpPr>
              <a:spLocks noChangeArrowheads="1"/>
            </p:cNvSpPr>
            <p:nvPr>
              <p:custDataLst>
                <p:tags r:id="rId27"/>
              </p:custDataLst>
            </p:nvPr>
          </p:nvSpPr>
          <p:spPr bwMode="auto">
            <a:xfrm>
              <a:off x="5062" y="2779"/>
              <a:ext cx="128" cy="127"/>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0" name="Oval 33"/>
            <p:cNvSpPr>
              <a:spLocks noChangeArrowheads="1"/>
            </p:cNvSpPr>
            <p:nvPr>
              <p:custDataLst>
                <p:tags r:id="rId28"/>
              </p:custDataLst>
            </p:nvPr>
          </p:nvSpPr>
          <p:spPr bwMode="auto">
            <a:xfrm>
              <a:off x="5241" y="2779"/>
              <a:ext cx="127" cy="127"/>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1" name="Oval 34"/>
            <p:cNvSpPr>
              <a:spLocks noChangeArrowheads="1"/>
            </p:cNvSpPr>
            <p:nvPr>
              <p:custDataLst>
                <p:tags r:id="rId29"/>
              </p:custDataLst>
            </p:nvPr>
          </p:nvSpPr>
          <p:spPr bwMode="auto">
            <a:xfrm>
              <a:off x="4704" y="2958"/>
              <a:ext cx="127" cy="127"/>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2" name="Oval 35"/>
            <p:cNvSpPr>
              <a:spLocks noChangeArrowheads="1"/>
            </p:cNvSpPr>
            <p:nvPr>
              <p:custDataLst>
                <p:tags r:id="rId30"/>
              </p:custDataLst>
            </p:nvPr>
          </p:nvSpPr>
          <p:spPr bwMode="auto">
            <a:xfrm>
              <a:off x="4883" y="2958"/>
              <a:ext cx="127" cy="127"/>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3" name="Oval 36"/>
            <p:cNvSpPr>
              <a:spLocks noChangeArrowheads="1"/>
            </p:cNvSpPr>
            <p:nvPr>
              <p:custDataLst>
                <p:tags r:id="rId31"/>
              </p:custDataLst>
            </p:nvPr>
          </p:nvSpPr>
          <p:spPr bwMode="auto">
            <a:xfrm>
              <a:off x="5062" y="2958"/>
              <a:ext cx="128" cy="127"/>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4" name="Oval 37"/>
            <p:cNvSpPr>
              <a:spLocks noChangeArrowheads="1"/>
            </p:cNvSpPr>
            <p:nvPr>
              <p:custDataLst>
                <p:tags r:id="rId32"/>
              </p:custDataLst>
            </p:nvPr>
          </p:nvSpPr>
          <p:spPr bwMode="auto">
            <a:xfrm>
              <a:off x="5241" y="2958"/>
              <a:ext cx="127" cy="127"/>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5" name="Oval 38"/>
            <p:cNvSpPr>
              <a:spLocks noChangeArrowheads="1"/>
            </p:cNvSpPr>
            <p:nvPr>
              <p:custDataLst>
                <p:tags r:id="rId33"/>
              </p:custDataLst>
            </p:nvPr>
          </p:nvSpPr>
          <p:spPr bwMode="auto">
            <a:xfrm>
              <a:off x="4883" y="3137"/>
              <a:ext cx="127" cy="127"/>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36" name="Oval 39"/>
            <p:cNvSpPr>
              <a:spLocks noChangeArrowheads="1"/>
            </p:cNvSpPr>
            <p:nvPr>
              <p:custDataLst>
                <p:tags r:id="rId34"/>
              </p:custDataLst>
            </p:nvPr>
          </p:nvSpPr>
          <p:spPr bwMode="auto">
            <a:xfrm>
              <a:off x="5241" y="3137"/>
              <a:ext cx="127" cy="127"/>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grpSp>
      <p:sp>
        <p:nvSpPr>
          <p:cNvPr id="37" name="Line 40"/>
          <p:cNvSpPr>
            <a:spLocks noChangeShapeType="1"/>
          </p:cNvSpPr>
          <p:nvPr>
            <p:custDataLst>
              <p:tags r:id="rId35"/>
            </p:custDataLst>
          </p:nvPr>
        </p:nvSpPr>
        <p:spPr bwMode="auto">
          <a:xfrm>
            <a:off x="406400" y="2819400"/>
            <a:ext cx="10972800"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2515" name="Rectangle 3"/>
          <p:cNvSpPr>
            <a:spLocks noGrp="1" noChangeArrowheads="1"/>
          </p:cNvSpPr>
          <p:nvPr>
            <p:ph type="ctrTitle"/>
            <p:custDataLst>
              <p:tags r:id="rId36"/>
            </p:custDataLst>
          </p:nvPr>
        </p:nvSpPr>
        <p:spPr>
          <a:xfrm>
            <a:off x="421217" y="466725"/>
            <a:ext cx="9042400" cy="2133600"/>
          </a:xfrm>
        </p:spPr>
        <p:txBody>
          <a:bodyPr/>
          <a:lstStyle>
            <a:lvl1pPr algn="r">
              <a:defRPr sz="4800"/>
            </a:lvl1pPr>
          </a:lstStyle>
          <a:p>
            <a:r>
              <a:rPr lang="zh-CN" altLang="en-US"/>
              <a:t>单击此处编辑母版标题样式</a:t>
            </a:r>
            <a:endParaRPr lang="zh-CN" altLang="en-US"/>
          </a:p>
        </p:txBody>
      </p:sp>
      <p:sp>
        <p:nvSpPr>
          <p:cNvPr id="192516" name="Rectangle 4"/>
          <p:cNvSpPr>
            <a:spLocks noGrp="1" noChangeArrowheads="1"/>
          </p:cNvSpPr>
          <p:nvPr>
            <p:ph type="subTitle" idx="1"/>
            <p:custDataLst>
              <p:tags r:id="rId37"/>
            </p:custDataLst>
          </p:nvPr>
        </p:nvSpPr>
        <p:spPr>
          <a:xfrm>
            <a:off x="1132417" y="3049588"/>
            <a:ext cx="8331200" cy="2362200"/>
          </a:xfrm>
        </p:spPr>
        <p:txBody>
          <a:bodyPr/>
          <a:lstStyle>
            <a:lvl1pPr marL="0" indent="0" algn="r">
              <a:buFont typeface="Wingdings" panose="05000000000000000000" pitchFamily="2" charset="2"/>
              <a:buNone/>
              <a:defRPr sz="3200"/>
            </a:lvl1pPr>
          </a:lstStyle>
          <a:p>
            <a:r>
              <a:rPr lang="zh-CN" altLang="en-US"/>
              <a:t>单击此处编辑母版副标题样式</a:t>
            </a:r>
            <a:endParaRPr lang="zh-CN" altLang="en-US"/>
          </a:p>
        </p:txBody>
      </p:sp>
      <p:sp>
        <p:nvSpPr>
          <p:cNvPr id="38" name="Rectangle 5"/>
          <p:cNvSpPr>
            <a:spLocks noGrp="1" noChangeArrowheads="1"/>
          </p:cNvSpPr>
          <p:nvPr>
            <p:ph type="dt" sz="half" idx="10"/>
            <p:custDataLst>
              <p:tags r:id="rId38"/>
            </p:custDataLst>
          </p:nvPr>
        </p:nvSpPr>
        <p:spPr/>
        <p:txBody>
          <a:bodyPr/>
          <a:lstStyle>
            <a:lvl1pPr>
              <a:defRPr/>
            </a:lvl1pPr>
          </a:lstStyle>
          <a:p>
            <a:pPr>
              <a:defRPr/>
            </a:pPr>
            <a:endParaRPr lang="en-US" altLang="zh-CN"/>
          </a:p>
        </p:txBody>
      </p:sp>
      <p:sp>
        <p:nvSpPr>
          <p:cNvPr id="39" name="Rectangle 6"/>
          <p:cNvSpPr>
            <a:spLocks noGrp="1" noChangeArrowheads="1"/>
          </p:cNvSpPr>
          <p:nvPr>
            <p:ph type="ftr" sz="quarter" idx="11"/>
            <p:custDataLst>
              <p:tags r:id="rId39"/>
            </p:custDataLst>
          </p:nvPr>
        </p:nvSpPr>
        <p:spPr/>
        <p:txBody>
          <a:bodyPr/>
          <a:lstStyle>
            <a:lvl1pPr>
              <a:defRPr/>
            </a:lvl1pPr>
          </a:lstStyle>
          <a:p>
            <a:pPr>
              <a:defRPr/>
            </a:pPr>
            <a:endParaRPr lang="en-US" altLang="zh-CN"/>
          </a:p>
        </p:txBody>
      </p:sp>
      <p:sp>
        <p:nvSpPr>
          <p:cNvPr id="40" name="Rectangle 7"/>
          <p:cNvSpPr>
            <a:spLocks noGrp="1" noChangeArrowheads="1"/>
          </p:cNvSpPr>
          <p:nvPr>
            <p:ph type="sldNum" sz="quarter" idx="12"/>
            <p:custDataLst>
              <p:tags r:id="rId40"/>
            </p:custDataLst>
          </p:nvPr>
        </p:nvSpPr>
        <p:spPr/>
        <p:txBody>
          <a:bodyPr/>
          <a:lstStyle>
            <a:lvl1pPr>
              <a:defRPr/>
            </a:lvl1pPr>
          </a:lstStyle>
          <a:p>
            <a:pPr>
              <a:defRPr/>
            </a:pPr>
            <a:fld id="{0761974A-1B78-4C41-B1D1-D56C68E224CE}" type="slidenum">
              <a:rPr lang="en-US" altLang="zh-CN"/>
            </a:fld>
            <a:endParaRPr lang="en-US" altLang="zh-CN"/>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5"/>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custDataLst>
              <p:tags r:id="rId6"/>
            </p:custDataLst>
          </p:nvPr>
        </p:nvSpPr>
        <p:spPr/>
        <p:txBody>
          <a:bodyPr/>
          <a:lstStyle>
            <a:lvl1pPr>
              <a:defRPr/>
            </a:lvl1pPr>
          </a:lstStyle>
          <a:p>
            <a:pPr>
              <a:defRPr/>
            </a:pPr>
            <a:fld id="{29AB9A5F-DF8E-4A69-93E6-8FCA91BC7F46}" type="slidenum">
              <a:rPr lang="en-US" altLang="zh-CN"/>
            </a:fld>
            <a:endParaRPr lang="en-US" altLang="zh-CN"/>
          </a:p>
        </p:txBody>
      </p:sp>
    </p:spTree>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5"/>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custDataLst>
              <p:tags r:id="rId6"/>
            </p:custDataLst>
          </p:nvPr>
        </p:nvSpPr>
        <p:spPr/>
        <p:txBody>
          <a:bodyPr/>
          <a:lstStyle>
            <a:lvl1pPr>
              <a:defRPr/>
            </a:lvl1pPr>
          </a:lstStyle>
          <a:p>
            <a:pPr>
              <a:defRPr/>
            </a:pPr>
            <a:fld id="{FBA8F60B-9328-421F-BEE5-D6586A430624}" type="slidenum">
              <a:rPr lang="en-US" altLang="zh-CN"/>
            </a:fld>
            <a:endParaRPr lang="en-US" altLang="zh-CN"/>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5"/>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custDataLst>
              <p:tags r:id="rId7"/>
            </p:custDataLst>
          </p:nvPr>
        </p:nvSpPr>
        <p:spPr/>
        <p:txBody>
          <a:bodyPr/>
          <a:lstStyle>
            <a:lvl1pPr>
              <a:defRPr/>
            </a:lvl1pPr>
          </a:lstStyle>
          <a:p>
            <a:pPr>
              <a:defRPr/>
            </a:pPr>
            <a:fld id="{2D2A9CAA-4071-4356-A4D9-2FDA4B4932A0}" type="slidenum">
              <a:rPr lang="en-US" altLang="zh-CN"/>
            </a:fld>
            <a:endParaRPr lang="en-US" altLang="zh-CN"/>
          </a:p>
        </p:txBody>
      </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5"/>
          <p:cNvSpPr>
            <a:spLocks noGrp="1" noChangeArrowheads="1"/>
          </p:cNvSpPr>
          <p:nvPr>
            <p:ph type="dt" sz="half" idx="10"/>
            <p:custDataLst>
              <p:tags r:id="rId7"/>
            </p:custDataLst>
          </p:nvPr>
        </p:nvSpPr>
        <p:spPr/>
        <p:txBody>
          <a:bodyPr/>
          <a:lstStyle>
            <a:lvl1pPr>
              <a:defRPr/>
            </a:lvl1pPr>
          </a:lstStyle>
          <a:p>
            <a:pPr>
              <a:defRPr/>
            </a:pPr>
            <a:endParaRPr lang="en-US" altLang="zh-CN"/>
          </a:p>
        </p:txBody>
      </p:sp>
      <p:sp>
        <p:nvSpPr>
          <p:cNvPr id="8" name="Rectangle 6"/>
          <p:cNvSpPr>
            <a:spLocks noGrp="1" noChangeArrowheads="1"/>
          </p:cNvSpPr>
          <p:nvPr>
            <p:ph type="ftr" sz="quarter" idx="11"/>
            <p:custDataLst>
              <p:tags r:id="rId8"/>
            </p:custDataLst>
          </p:nvPr>
        </p:nvSpPr>
        <p:spPr/>
        <p:txBody>
          <a:bodyPr/>
          <a:lstStyle>
            <a:lvl1pPr>
              <a:defRPr/>
            </a:lvl1pPr>
          </a:lstStyle>
          <a:p>
            <a:pPr>
              <a:defRPr/>
            </a:pPr>
            <a:endParaRPr lang="en-US" altLang="zh-CN"/>
          </a:p>
        </p:txBody>
      </p:sp>
      <p:sp>
        <p:nvSpPr>
          <p:cNvPr id="9" name="Rectangle 7"/>
          <p:cNvSpPr>
            <a:spLocks noGrp="1" noChangeArrowheads="1"/>
          </p:cNvSpPr>
          <p:nvPr>
            <p:ph type="sldNum" sz="quarter" idx="12"/>
            <p:custDataLst>
              <p:tags r:id="rId9"/>
            </p:custDataLst>
          </p:nvPr>
        </p:nvSpPr>
        <p:spPr/>
        <p:txBody>
          <a:bodyPr/>
          <a:lstStyle>
            <a:lvl1pPr>
              <a:defRPr/>
            </a:lvl1pPr>
          </a:lstStyle>
          <a:p>
            <a:pPr>
              <a:defRPr/>
            </a:pPr>
            <a:fld id="{E45454F6-7910-417C-8C15-853CF89945E6}" type="slidenum">
              <a:rPr lang="en-US" altLang="zh-CN"/>
            </a:fld>
            <a:endParaRPr lang="en-US" altLang="zh-CN"/>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250"/>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251"/>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252"/>
          <p:cNvSpPr>
            <a:spLocks noGrp="1" noChangeArrowheads="1"/>
          </p:cNvSpPr>
          <p:nvPr>
            <p:ph type="sldNum" sz="quarter" idx="12"/>
            <p:custDataLst>
              <p:tags r:id="rId6"/>
            </p:custDataLst>
          </p:nvPr>
        </p:nvSpPr>
        <p:spPr/>
        <p:txBody>
          <a:bodyPr/>
          <a:lstStyle>
            <a:lvl1pPr>
              <a:defRPr/>
            </a:lvl1pPr>
          </a:lstStyle>
          <a:p>
            <a:pPr>
              <a:defRPr/>
            </a:pPr>
            <a:fld id="{4E87EFF5-149E-42C2-999E-0E979B181A0A}" type="slidenum">
              <a:rPr lang="en-US" altLang="zh-CN"/>
            </a:fld>
            <a:endParaRPr lang="en-US" altLang="zh-CN"/>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Rectangle 5"/>
          <p:cNvSpPr>
            <a:spLocks noGrp="1" noChangeArrowheads="1"/>
          </p:cNvSpPr>
          <p:nvPr>
            <p:ph type="dt" sz="half" idx="10"/>
            <p:custDataLst>
              <p:tags r:id="rId3"/>
            </p:custDataLst>
          </p:nvPr>
        </p:nvSpPr>
        <p:spPr/>
        <p:txBody>
          <a:bodyPr/>
          <a:lstStyle>
            <a:lvl1pPr>
              <a:defRPr/>
            </a:lvl1pPr>
          </a:lstStyle>
          <a:p>
            <a:pPr>
              <a:defRPr/>
            </a:pPr>
            <a:endParaRPr lang="en-US" altLang="zh-CN"/>
          </a:p>
        </p:txBody>
      </p:sp>
      <p:sp>
        <p:nvSpPr>
          <p:cNvPr id="4" name="Rectangle 6"/>
          <p:cNvSpPr>
            <a:spLocks noGrp="1" noChangeArrowheads="1"/>
          </p:cNvSpPr>
          <p:nvPr>
            <p:ph type="ftr" sz="quarter" idx="11"/>
            <p:custDataLst>
              <p:tags r:id="rId4"/>
            </p:custDataLst>
          </p:nvPr>
        </p:nvSpPr>
        <p:spPr/>
        <p:txBody>
          <a:bodyPr/>
          <a:lstStyle>
            <a:lvl1pPr>
              <a:defRPr/>
            </a:lvl1pPr>
          </a:lstStyle>
          <a:p>
            <a:pPr>
              <a:defRPr/>
            </a:pPr>
            <a:endParaRPr lang="en-US" altLang="zh-CN"/>
          </a:p>
        </p:txBody>
      </p:sp>
      <p:sp>
        <p:nvSpPr>
          <p:cNvPr id="5" name="Rectangle 7"/>
          <p:cNvSpPr>
            <a:spLocks noGrp="1" noChangeArrowheads="1"/>
          </p:cNvSpPr>
          <p:nvPr>
            <p:ph type="sldNum" sz="quarter" idx="12"/>
            <p:custDataLst>
              <p:tags r:id="rId5"/>
            </p:custDataLst>
          </p:nvPr>
        </p:nvSpPr>
        <p:spPr/>
        <p:txBody>
          <a:bodyPr/>
          <a:lstStyle>
            <a:lvl1pPr>
              <a:defRPr/>
            </a:lvl1pPr>
          </a:lstStyle>
          <a:p>
            <a:pPr>
              <a:defRPr/>
            </a:pPr>
            <a:fld id="{BF6C7E70-6122-4428-9949-F6C13D465CF9}" type="slidenum">
              <a:rPr lang="en-US" altLang="zh-CN"/>
            </a:fld>
            <a:endParaRPr lang="en-US" altLang="zh-CN"/>
          </a:p>
        </p:txBody>
      </p:sp>
    </p:spTree>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custDataLst>
              <p:tags r:id="rId2"/>
            </p:custDataLst>
          </p:nvPr>
        </p:nvSpPr>
        <p:spPr/>
        <p:txBody>
          <a:bodyPr/>
          <a:lstStyle>
            <a:lvl1pPr>
              <a:defRPr/>
            </a:lvl1pPr>
          </a:lstStyle>
          <a:p>
            <a:pPr>
              <a:defRPr/>
            </a:pPr>
            <a:endParaRPr lang="en-US" altLang="zh-CN"/>
          </a:p>
        </p:txBody>
      </p:sp>
      <p:sp>
        <p:nvSpPr>
          <p:cNvPr id="3" name="Rectangle 6"/>
          <p:cNvSpPr>
            <a:spLocks noGrp="1" noChangeArrowheads="1"/>
          </p:cNvSpPr>
          <p:nvPr>
            <p:ph type="ftr" sz="quarter" idx="11"/>
            <p:custDataLst>
              <p:tags r:id="rId3"/>
            </p:custDataLst>
          </p:nvPr>
        </p:nvSpPr>
        <p:spPr/>
        <p:txBody>
          <a:bodyPr/>
          <a:lstStyle>
            <a:lvl1pPr>
              <a:defRPr/>
            </a:lvl1pPr>
          </a:lstStyle>
          <a:p>
            <a:pPr>
              <a:defRPr/>
            </a:pPr>
            <a:endParaRPr lang="en-US" altLang="zh-CN"/>
          </a:p>
        </p:txBody>
      </p:sp>
      <p:sp>
        <p:nvSpPr>
          <p:cNvPr id="4" name="Rectangle 7"/>
          <p:cNvSpPr>
            <a:spLocks noGrp="1" noChangeArrowheads="1"/>
          </p:cNvSpPr>
          <p:nvPr>
            <p:ph type="sldNum" sz="quarter" idx="12"/>
            <p:custDataLst>
              <p:tags r:id="rId4"/>
            </p:custDataLst>
          </p:nvPr>
        </p:nvSpPr>
        <p:spPr/>
        <p:txBody>
          <a:bodyPr/>
          <a:lstStyle>
            <a:lvl1pPr>
              <a:defRPr/>
            </a:lvl1pPr>
          </a:lstStyle>
          <a:p>
            <a:pPr>
              <a:defRPr/>
            </a:pPr>
            <a:fld id="{E6A63498-7CA7-499A-8665-76AD345A6D28}" type="slidenum">
              <a:rPr lang="en-US" altLang="zh-CN"/>
            </a:fld>
            <a:endParaRPr lang="en-US" altLang="zh-CN"/>
          </a:p>
        </p:txBody>
      </p:sp>
    </p:spTree>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1" y="273050"/>
            <a:ext cx="4011084" cy="1162050"/>
          </a:xfrm>
        </p:spPr>
        <p:txBody>
          <a:bodyPr/>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5"/>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custDataLst>
              <p:tags r:id="rId7"/>
            </p:custDataLst>
          </p:nvPr>
        </p:nvSpPr>
        <p:spPr/>
        <p:txBody>
          <a:bodyPr/>
          <a:lstStyle>
            <a:lvl1pPr>
              <a:defRPr/>
            </a:lvl1pPr>
          </a:lstStyle>
          <a:p>
            <a:pPr>
              <a:defRPr/>
            </a:pPr>
            <a:fld id="{8CA7EAB0-9A5A-4DF4-AE95-BDE5306AFAF7}" type="slidenum">
              <a:rPr lang="en-US" altLang="zh-CN"/>
            </a:fld>
            <a:endParaRPr lang="en-US" altLang="zh-CN"/>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389717" y="4800600"/>
            <a:ext cx="7315200" cy="566738"/>
          </a:xfrm>
        </p:spPr>
        <p:txBody>
          <a:bodyPr/>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custDataLst>
              <p:tags r:id="rId4"/>
            </p:custDataLst>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5"/>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custDataLst>
              <p:tags r:id="rId7"/>
            </p:custDataLst>
          </p:nvPr>
        </p:nvSpPr>
        <p:spPr/>
        <p:txBody>
          <a:bodyPr/>
          <a:lstStyle>
            <a:lvl1pPr>
              <a:defRPr/>
            </a:lvl1pPr>
          </a:lstStyle>
          <a:p>
            <a:pPr>
              <a:defRPr/>
            </a:pPr>
            <a:fld id="{C179CFED-43A9-4AD3-B873-3A0BEF5B1E62}" type="slidenum">
              <a:rPr lang="en-US" altLang="zh-CN"/>
            </a:fld>
            <a:endParaRPr lang="en-US" altLang="zh-CN"/>
          </a:p>
        </p:txBody>
      </p:sp>
    </p:spTree>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5"/>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custDataLst>
              <p:tags r:id="rId6"/>
            </p:custDataLst>
          </p:nvPr>
        </p:nvSpPr>
        <p:spPr/>
        <p:txBody>
          <a:bodyPr/>
          <a:lstStyle>
            <a:lvl1pPr>
              <a:defRPr/>
            </a:lvl1pPr>
          </a:lstStyle>
          <a:p>
            <a:pPr>
              <a:defRPr/>
            </a:pPr>
            <a:fld id="{97277C12-C19D-40F6-84F1-731CB5B525AD}" type="slidenum">
              <a:rPr lang="en-US" altLang="zh-CN"/>
            </a:fld>
            <a:endParaRPr lang="en-US" altLang="zh-CN"/>
          </a:p>
        </p:txBody>
      </p:sp>
    </p:spTree>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839200" y="122239"/>
            <a:ext cx="2743200" cy="6008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122239"/>
            <a:ext cx="8026400" cy="6008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5"/>
          <p:cNvSpPr>
            <a:spLocks noGrp="1" noChangeArrowheads="1"/>
          </p:cNvSpPr>
          <p:nvPr>
            <p:ph type="dt" sz="half" idx="10"/>
            <p:custDataLst>
              <p:tags r:id="rId4"/>
            </p:custDataLst>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custDataLst>
              <p:tags r:id="rId5"/>
            </p:custDataLst>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custDataLst>
              <p:tags r:id="rId6"/>
            </p:custDataLst>
          </p:nvPr>
        </p:nvSpPr>
        <p:spPr/>
        <p:txBody>
          <a:bodyPr/>
          <a:lstStyle>
            <a:lvl1pPr>
              <a:defRPr/>
            </a:lvl1pPr>
          </a:lstStyle>
          <a:p>
            <a:pPr>
              <a:defRPr/>
            </a:pPr>
            <a:fld id="{DFDD1763-201D-4B15-B828-BC6D757F5B0A}" type="slidenum">
              <a:rPr lang="en-US" altLang="zh-CN"/>
            </a:fld>
            <a:endParaRPr lang="en-US" altLang="zh-CN"/>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12800" y="1600200"/>
            <a:ext cx="53340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350000" y="1600200"/>
            <a:ext cx="53340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250"/>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251"/>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252"/>
          <p:cNvSpPr>
            <a:spLocks noGrp="1" noChangeArrowheads="1"/>
          </p:cNvSpPr>
          <p:nvPr>
            <p:ph type="sldNum" sz="quarter" idx="12"/>
            <p:custDataLst>
              <p:tags r:id="rId7"/>
            </p:custDataLst>
          </p:nvPr>
        </p:nvSpPr>
        <p:spPr/>
        <p:txBody>
          <a:bodyPr/>
          <a:lstStyle>
            <a:lvl1pPr>
              <a:defRPr/>
            </a:lvl1pPr>
          </a:lstStyle>
          <a:p>
            <a:pPr>
              <a:defRPr/>
            </a:pPr>
            <a:fld id="{1E2D5389-FB38-4E0E-A2F9-4F3E888585EE}" type="slidenum">
              <a:rPr lang="en-US" altLang="zh-CN"/>
            </a:fld>
            <a:endParaRPr lang="en-US" altLang="zh-CN"/>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250"/>
          <p:cNvSpPr>
            <a:spLocks noGrp="1" noChangeArrowheads="1"/>
          </p:cNvSpPr>
          <p:nvPr>
            <p:ph type="dt" sz="half" idx="10"/>
            <p:custDataLst>
              <p:tags r:id="rId7"/>
            </p:custDataLst>
          </p:nvPr>
        </p:nvSpPr>
        <p:spPr/>
        <p:txBody>
          <a:bodyPr/>
          <a:lstStyle>
            <a:lvl1pPr>
              <a:defRPr/>
            </a:lvl1pPr>
          </a:lstStyle>
          <a:p>
            <a:pPr>
              <a:defRPr/>
            </a:pPr>
            <a:endParaRPr lang="en-US" altLang="zh-CN"/>
          </a:p>
        </p:txBody>
      </p:sp>
      <p:sp>
        <p:nvSpPr>
          <p:cNvPr id="8" name="Rectangle 251"/>
          <p:cNvSpPr>
            <a:spLocks noGrp="1" noChangeArrowheads="1"/>
          </p:cNvSpPr>
          <p:nvPr>
            <p:ph type="ftr" sz="quarter" idx="11"/>
            <p:custDataLst>
              <p:tags r:id="rId8"/>
            </p:custDataLst>
          </p:nvPr>
        </p:nvSpPr>
        <p:spPr/>
        <p:txBody>
          <a:bodyPr/>
          <a:lstStyle>
            <a:lvl1pPr>
              <a:defRPr/>
            </a:lvl1pPr>
          </a:lstStyle>
          <a:p>
            <a:pPr>
              <a:defRPr/>
            </a:pPr>
            <a:endParaRPr lang="en-US" altLang="zh-CN"/>
          </a:p>
        </p:txBody>
      </p:sp>
      <p:sp>
        <p:nvSpPr>
          <p:cNvPr id="9" name="Rectangle 252"/>
          <p:cNvSpPr>
            <a:spLocks noGrp="1" noChangeArrowheads="1"/>
          </p:cNvSpPr>
          <p:nvPr>
            <p:ph type="sldNum" sz="quarter" idx="12"/>
            <p:custDataLst>
              <p:tags r:id="rId9"/>
            </p:custDataLst>
          </p:nvPr>
        </p:nvSpPr>
        <p:spPr/>
        <p:txBody>
          <a:bodyPr/>
          <a:lstStyle>
            <a:lvl1pPr>
              <a:defRPr/>
            </a:lvl1pPr>
          </a:lstStyle>
          <a:p>
            <a:pPr>
              <a:defRPr/>
            </a:pPr>
            <a:fld id="{F8BF488F-D502-4B97-A1F5-1644DA87CD3C}" type="slidenum">
              <a:rPr lang="en-US" altLang="zh-CN"/>
            </a:fld>
            <a:endParaRPr lang="en-US" altLang="zh-CN"/>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Rectangle 250"/>
          <p:cNvSpPr>
            <a:spLocks noGrp="1" noChangeArrowheads="1"/>
          </p:cNvSpPr>
          <p:nvPr>
            <p:ph type="dt" sz="half" idx="10"/>
            <p:custDataLst>
              <p:tags r:id="rId3"/>
            </p:custDataLst>
          </p:nvPr>
        </p:nvSpPr>
        <p:spPr/>
        <p:txBody>
          <a:bodyPr/>
          <a:lstStyle>
            <a:lvl1pPr>
              <a:defRPr/>
            </a:lvl1pPr>
          </a:lstStyle>
          <a:p>
            <a:pPr>
              <a:defRPr/>
            </a:pPr>
            <a:endParaRPr lang="en-US" altLang="zh-CN"/>
          </a:p>
        </p:txBody>
      </p:sp>
      <p:sp>
        <p:nvSpPr>
          <p:cNvPr id="4" name="Rectangle 251"/>
          <p:cNvSpPr>
            <a:spLocks noGrp="1" noChangeArrowheads="1"/>
          </p:cNvSpPr>
          <p:nvPr>
            <p:ph type="ftr" sz="quarter" idx="11"/>
            <p:custDataLst>
              <p:tags r:id="rId4"/>
            </p:custDataLst>
          </p:nvPr>
        </p:nvSpPr>
        <p:spPr/>
        <p:txBody>
          <a:bodyPr/>
          <a:lstStyle>
            <a:lvl1pPr>
              <a:defRPr/>
            </a:lvl1pPr>
          </a:lstStyle>
          <a:p>
            <a:pPr>
              <a:defRPr/>
            </a:pPr>
            <a:endParaRPr lang="en-US" altLang="zh-CN"/>
          </a:p>
        </p:txBody>
      </p:sp>
      <p:sp>
        <p:nvSpPr>
          <p:cNvPr id="5" name="Rectangle 252"/>
          <p:cNvSpPr>
            <a:spLocks noGrp="1" noChangeArrowheads="1"/>
          </p:cNvSpPr>
          <p:nvPr>
            <p:ph type="sldNum" sz="quarter" idx="12"/>
            <p:custDataLst>
              <p:tags r:id="rId5"/>
            </p:custDataLst>
          </p:nvPr>
        </p:nvSpPr>
        <p:spPr/>
        <p:txBody>
          <a:bodyPr/>
          <a:lstStyle>
            <a:lvl1pPr>
              <a:defRPr/>
            </a:lvl1pPr>
          </a:lstStyle>
          <a:p>
            <a:pPr>
              <a:defRPr/>
            </a:pPr>
            <a:fld id="{DC8FF30B-E958-4962-8EAF-2895F6208096}" type="slidenum">
              <a:rPr lang="en-US" altLang="zh-CN"/>
            </a:fld>
            <a:endParaRPr lang="en-US" altLang="zh-CN"/>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Rectangle 250"/>
          <p:cNvSpPr>
            <a:spLocks noGrp="1" noChangeArrowheads="1"/>
          </p:cNvSpPr>
          <p:nvPr>
            <p:ph type="dt" sz="half" idx="10"/>
            <p:custDataLst>
              <p:tags r:id="rId2"/>
            </p:custDataLst>
          </p:nvPr>
        </p:nvSpPr>
        <p:spPr/>
        <p:txBody>
          <a:bodyPr/>
          <a:lstStyle>
            <a:lvl1pPr>
              <a:defRPr/>
            </a:lvl1pPr>
          </a:lstStyle>
          <a:p>
            <a:pPr>
              <a:defRPr/>
            </a:pPr>
            <a:endParaRPr lang="en-US" altLang="zh-CN"/>
          </a:p>
        </p:txBody>
      </p:sp>
      <p:sp>
        <p:nvSpPr>
          <p:cNvPr id="3" name="Rectangle 251"/>
          <p:cNvSpPr>
            <a:spLocks noGrp="1" noChangeArrowheads="1"/>
          </p:cNvSpPr>
          <p:nvPr>
            <p:ph type="ftr" sz="quarter" idx="11"/>
            <p:custDataLst>
              <p:tags r:id="rId3"/>
            </p:custDataLst>
          </p:nvPr>
        </p:nvSpPr>
        <p:spPr/>
        <p:txBody>
          <a:bodyPr/>
          <a:lstStyle>
            <a:lvl1pPr>
              <a:defRPr/>
            </a:lvl1pPr>
          </a:lstStyle>
          <a:p>
            <a:pPr>
              <a:defRPr/>
            </a:pPr>
            <a:endParaRPr lang="en-US" altLang="zh-CN"/>
          </a:p>
        </p:txBody>
      </p:sp>
      <p:sp>
        <p:nvSpPr>
          <p:cNvPr id="4" name="Rectangle 252"/>
          <p:cNvSpPr>
            <a:spLocks noGrp="1" noChangeArrowheads="1"/>
          </p:cNvSpPr>
          <p:nvPr>
            <p:ph type="sldNum" sz="quarter" idx="12"/>
            <p:custDataLst>
              <p:tags r:id="rId4"/>
            </p:custDataLst>
          </p:nvPr>
        </p:nvSpPr>
        <p:spPr/>
        <p:txBody>
          <a:bodyPr/>
          <a:lstStyle>
            <a:lvl1pPr>
              <a:defRPr/>
            </a:lvl1pPr>
          </a:lstStyle>
          <a:p>
            <a:pPr>
              <a:defRPr/>
            </a:pPr>
            <a:fld id="{91A65DA8-E530-4123-B408-B84C7980E1F0}" type="slidenum">
              <a:rPr lang="en-US" altLang="zh-CN"/>
            </a:fld>
            <a:endParaRPr lang="en-US" altLang="zh-CN"/>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250"/>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251"/>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252"/>
          <p:cNvSpPr>
            <a:spLocks noGrp="1" noChangeArrowheads="1"/>
          </p:cNvSpPr>
          <p:nvPr>
            <p:ph type="sldNum" sz="quarter" idx="12"/>
            <p:custDataLst>
              <p:tags r:id="rId7"/>
            </p:custDataLst>
          </p:nvPr>
        </p:nvSpPr>
        <p:spPr/>
        <p:txBody>
          <a:bodyPr/>
          <a:lstStyle>
            <a:lvl1pPr>
              <a:defRPr/>
            </a:lvl1pPr>
          </a:lstStyle>
          <a:p>
            <a:pPr>
              <a:defRPr/>
            </a:pPr>
            <a:fld id="{4A7A60BE-6C52-481C-A036-F9093B293C0D}" type="slidenum">
              <a:rPr lang="en-US" altLang="zh-CN"/>
            </a:fld>
            <a:endParaRPr lang="en-US" altLang="zh-CN"/>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custDataLst>
              <p:tags r:id="rId4"/>
            </p:custDataLst>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250"/>
          <p:cNvSpPr>
            <a:spLocks noGrp="1" noChangeArrowheads="1"/>
          </p:cNvSpPr>
          <p:nvPr>
            <p:ph type="dt" sz="half" idx="10"/>
            <p:custDataLst>
              <p:tags r:id="rId5"/>
            </p:custDataLst>
          </p:nvPr>
        </p:nvSpPr>
        <p:spPr/>
        <p:txBody>
          <a:bodyPr/>
          <a:lstStyle>
            <a:lvl1pPr>
              <a:defRPr/>
            </a:lvl1pPr>
          </a:lstStyle>
          <a:p>
            <a:pPr>
              <a:defRPr/>
            </a:pPr>
            <a:endParaRPr lang="en-US" altLang="zh-CN"/>
          </a:p>
        </p:txBody>
      </p:sp>
      <p:sp>
        <p:nvSpPr>
          <p:cNvPr id="6" name="Rectangle 251"/>
          <p:cNvSpPr>
            <a:spLocks noGrp="1" noChangeArrowheads="1"/>
          </p:cNvSpPr>
          <p:nvPr>
            <p:ph type="ftr" sz="quarter" idx="11"/>
            <p:custDataLst>
              <p:tags r:id="rId6"/>
            </p:custDataLst>
          </p:nvPr>
        </p:nvSpPr>
        <p:spPr/>
        <p:txBody>
          <a:bodyPr/>
          <a:lstStyle>
            <a:lvl1pPr>
              <a:defRPr/>
            </a:lvl1pPr>
          </a:lstStyle>
          <a:p>
            <a:pPr>
              <a:defRPr/>
            </a:pPr>
            <a:endParaRPr lang="en-US" altLang="zh-CN"/>
          </a:p>
        </p:txBody>
      </p:sp>
      <p:sp>
        <p:nvSpPr>
          <p:cNvPr id="7" name="Rectangle 252"/>
          <p:cNvSpPr>
            <a:spLocks noGrp="1" noChangeArrowheads="1"/>
          </p:cNvSpPr>
          <p:nvPr>
            <p:ph type="sldNum" sz="quarter" idx="12"/>
            <p:custDataLst>
              <p:tags r:id="rId7"/>
            </p:custDataLst>
          </p:nvPr>
        </p:nvSpPr>
        <p:spPr/>
        <p:txBody>
          <a:bodyPr/>
          <a:lstStyle>
            <a:lvl1pPr>
              <a:defRPr/>
            </a:lvl1pPr>
          </a:lstStyle>
          <a:p>
            <a:pPr>
              <a:defRPr/>
            </a:pPr>
            <a:fld id="{F22BA29E-1AFE-487F-BC8A-8B2937010D2C}" type="slidenum">
              <a:rPr lang="en-US" altLang="zh-CN"/>
            </a:fld>
            <a:endParaRPr lang="en-US" altLang="zh-CN"/>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99" Type="http://schemas.openxmlformats.org/officeDocument/2006/relationships/tags" Target="../tags/tag323.xml"/><Relationship Id="rId98" Type="http://schemas.openxmlformats.org/officeDocument/2006/relationships/tags" Target="../tags/tag322.xml"/><Relationship Id="rId97" Type="http://schemas.openxmlformats.org/officeDocument/2006/relationships/tags" Target="../tags/tag321.xml"/><Relationship Id="rId96" Type="http://schemas.openxmlformats.org/officeDocument/2006/relationships/tags" Target="../tags/tag320.xml"/><Relationship Id="rId95" Type="http://schemas.openxmlformats.org/officeDocument/2006/relationships/tags" Target="../tags/tag319.xml"/><Relationship Id="rId94" Type="http://schemas.openxmlformats.org/officeDocument/2006/relationships/tags" Target="../tags/tag318.xml"/><Relationship Id="rId93" Type="http://schemas.openxmlformats.org/officeDocument/2006/relationships/tags" Target="../tags/tag317.xml"/><Relationship Id="rId92" Type="http://schemas.openxmlformats.org/officeDocument/2006/relationships/tags" Target="../tags/tag316.xml"/><Relationship Id="rId91" Type="http://schemas.openxmlformats.org/officeDocument/2006/relationships/tags" Target="../tags/tag315.xml"/><Relationship Id="rId90" Type="http://schemas.openxmlformats.org/officeDocument/2006/relationships/tags" Target="../tags/tag314.xml"/><Relationship Id="rId9" Type="http://schemas.openxmlformats.org/officeDocument/2006/relationships/slideLayout" Target="../slideLayouts/slideLayout9.xml"/><Relationship Id="rId89" Type="http://schemas.openxmlformats.org/officeDocument/2006/relationships/tags" Target="../tags/tag313.xml"/><Relationship Id="rId88" Type="http://schemas.openxmlformats.org/officeDocument/2006/relationships/tags" Target="../tags/tag312.xml"/><Relationship Id="rId87" Type="http://schemas.openxmlformats.org/officeDocument/2006/relationships/tags" Target="../tags/tag311.xml"/><Relationship Id="rId86" Type="http://schemas.openxmlformats.org/officeDocument/2006/relationships/tags" Target="../tags/tag310.xml"/><Relationship Id="rId85" Type="http://schemas.openxmlformats.org/officeDocument/2006/relationships/tags" Target="../tags/tag309.xml"/><Relationship Id="rId84" Type="http://schemas.openxmlformats.org/officeDocument/2006/relationships/tags" Target="../tags/tag308.xml"/><Relationship Id="rId83" Type="http://schemas.openxmlformats.org/officeDocument/2006/relationships/tags" Target="../tags/tag307.xml"/><Relationship Id="rId82" Type="http://schemas.openxmlformats.org/officeDocument/2006/relationships/tags" Target="../tags/tag306.xml"/><Relationship Id="rId81" Type="http://schemas.openxmlformats.org/officeDocument/2006/relationships/tags" Target="../tags/tag305.xml"/><Relationship Id="rId80" Type="http://schemas.openxmlformats.org/officeDocument/2006/relationships/tags" Target="../tags/tag304.xml"/><Relationship Id="rId8" Type="http://schemas.openxmlformats.org/officeDocument/2006/relationships/slideLayout" Target="../slideLayouts/slideLayout8.xml"/><Relationship Id="rId79" Type="http://schemas.openxmlformats.org/officeDocument/2006/relationships/tags" Target="../tags/tag303.xml"/><Relationship Id="rId78" Type="http://schemas.openxmlformats.org/officeDocument/2006/relationships/tags" Target="../tags/tag302.xml"/><Relationship Id="rId77" Type="http://schemas.openxmlformats.org/officeDocument/2006/relationships/tags" Target="../tags/tag301.xml"/><Relationship Id="rId76" Type="http://schemas.openxmlformats.org/officeDocument/2006/relationships/tags" Target="../tags/tag300.xml"/><Relationship Id="rId75" Type="http://schemas.openxmlformats.org/officeDocument/2006/relationships/tags" Target="../tags/tag299.xml"/><Relationship Id="rId74" Type="http://schemas.openxmlformats.org/officeDocument/2006/relationships/tags" Target="../tags/tag298.xml"/><Relationship Id="rId73" Type="http://schemas.openxmlformats.org/officeDocument/2006/relationships/tags" Target="../tags/tag297.xml"/><Relationship Id="rId72" Type="http://schemas.openxmlformats.org/officeDocument/2006/relationships/tags" Target="../tags/tag296.xml"/><Relationship Id="rId71" Type="http://schemas.openxmlformats.org/officeDocument/2006/relationships/tags" Target="../tags/tag295.xml"/><Relationship Id="rId70" Type="http://schemas.openxmlformats.org/officeDocument/2006/relationships/tags" Target="../tags/tag294.xml"/><Relationship Id="rId7" Type="http://schemas.openxmlformats.org/officeDocument/2006/relationships/slideLayout" Target="../slideLayouts/slideLayout7.xml"/><Relationship Id="rId69" Type="http://schemas.openxmlformats.org/officeDocument/2006/relationships/tags" Target="../tags/tag293.xml"/><Relationship Id="rId68" Type="http://schemas.openxmlformats.org/officeDocument/2006/relationships/tags" Target="../tags/tag292.xml"/><Relationship Id="rId67" Type="http://schemas.openxmlformats.org/officeDocument/2006/relationships/tags" Target="../tags/tag291.xml"/><Relationship Id="rId66" Type="http://schemas.openxmlformats.org/officeDocument/2006/relationships/tags" Target="../tags/tag290.xml"/><Relationship Id="rId65" Type="http://schemas.openxmlformats.org/officeDocument/2006/relationships/tags" Target="../tags/tag289.xml"/><Relationship Id="rId64" Type="http://schemas.openxmlformats.org/officeDocument/2006/relationships/tags" Target="../tags/tag288.xml"/><Relationship Id="rId63" Type="http://schemas.openxmlformats.org/officeDocument/2006/relationships/tags" Target="../tags/tag287.xml"/><Relationship Id="rId62" Type="http://schemas.openxmlformats.org/officeDocument/2006/relationships/tags" Target="../tags/tag286.xml"/><Relationship Id="rId61" Type="http://schemas.openxmlformats.org/officeDocument/2006/relationships/tags" Target="../tags/tag285.xml"/><Relationship Id="rId60" Type="http://schemas.openxmlformats.org/officeDocument/2006/relationships/tags" Target="../tags/tag284.xml"/><Relationship Id="rId6" Type="http://schemas.openxmlformats.org/officeDocument/2006/relationships/slideLayout" Target="../slideLayouts/slideLayout6.xml"/><Relationship Id="rId59" Type="http://schemas.openxmlformats.org/officeDocument/2006/relationships/tags" Target="../tags/tag283.xml"/><Relationship Id="rId58" Type="http://schemas.openxmlformats.org/officeDocument/2006/relationships/tags" Target="../tags/tag282.xml"/><Relationship Id="rId57" Type="http://schemas.openxmlformats.org/officeDocument/2006/relationships/tags" Target="../tags/tag281.xml"/><Relationship Id="rId56" Type="http://schemas.openxmlformats.org/officeDocument/2006/relationships/tags" Target="../tags/tag280.xml"/><Relationship Id="rId55" Type="http://schemas.openxmlformats.org/officeDocument/2006/relationships/tags" Target="../tags/tag279.xml"/><Relationship Id="rId54" Type="http://schemas.openxmlformats.org/officeDocument/2006/relationships/tags" Target="../tags/tag278.xml"/><Relationship Id="rId53" Type="http://schemas.openxmlformats.org/officeDocument/2006/relationships/tags" Target="../tags/tag277.xml"/><Relationship Id="rId52" Type="http://schemas.openxmlformats.org/officeDocument/2006/relationships/tags" Target="../tags/tag276.xml"/><Relationship Id="rId51" Type="http://schemas.openxmlformats.org/officeDocument/2006/relationships/tags" Target="../tags/tag275.xml"/><Relationship Id="rId50" Type="http://schemas.openxmlformats.org/officeDocument/2006/relationships/tags" Target="../tags/tag274.xml"/><Relationship Id="rId5" Type="http://schemas.openxmlformats.org/officeDocument/2006/relationships/slideLayout" Target="../slideLayouts/slideLayout5.xml"/><Relationship Id="rId49" Type="http://schemas.openxmlformats.org/officeDocument/2006/relationships/tags" Target="../tags/tag273.xml"/><Relationship Id="rId48" Type="http://schemas.openxmlformats.org/officeDocument/2006/relationships/tags" Target="../tags/tag272.xml"/><Relationship Id="rId47" Type="http://schemas.openxmlformats.org/officeDocument/2006/relationships/tags" Target="../tags/tag271.xml"/><Relationship Id="rId46" Type="http://schemas.openxmlformats.org/officeDocument/2006/relationships/tags" Target="../tags/tag270.xml"/><Relationship Id="rId45" Type="http://schemas.openxmlformats.org/officeDocument/2006/relationships/tags" Target="../tags/tag269.xml"/><Relationship Id="rId44" Type="http://schemas.openxmlformats.org/officeDocument/2006/relationships/tags" Target="../tags/tag268.xml"/><Relationship Id="rId43" Type="http://schemas.openxmlformats.org/officeDocument/2006/relationships/tags" Target="../tags/tag267.xml"/><Relationship Id="rId42" Type="http://schemas.openxmlformats.org/officeDocument/2006/relationships/tags" Target="../tags/tag266.xml"/><Relationship Id="rId41" Type="http://schemas.openxmlformats.org/officeDocument/2006/relationships/tags" Target="../tags/tag265.xml"/><Relationship Id="rId40" Type="http://schemas.openxmlformats.org/officeDocument/2006/relationships/tags" Target="../tags/tag264.xml"/><Relationship Id="rId4" Type="http://schemas.openxmlformats.org/officeDocument/2006/relationships/slideLayout" Target="../slideLayouts/slideLayout4.xml"/><Relationship Id="rId39" Type="http://schemas.openxmlformats.org/officeDocument/2006/relationships/tags" Target="../tags/tag263.xml"/><Relationship Id="rId38" Type="http://schemas.openxmlformats.org/officeDocument/2006/relationships/tags" Target="../tags/tag262.xml"/><Relationship Id="rId37" Type="http://schemas.openxmlformats.org/officeDocument/2006/relationships/tags" Target="../tags/tag261.xml"/><Relationship Id="rId36" Type="http://schemas.openxmlformats.org/officeDocument/2006/relationships/tags" Target="../tags/tag260.xml"/><Relationship Id="rId35" Type="http://schemas.openxmlformats.org/officeDocument/2006/relationships/tags" Target="../tags/tag259.xml"/><Relationship Id="rId34" Type="http://schemas.openxmlformats.org/officeDocument/2006/relationships/tags" Target="../tags/tag258.xml"/><Relationship Id="rId33" Type="http://schemas.openxmlformats.org/officeDocument/2006/relationships/tags" Target="../tags/tag257.xml"/><Relationship Id="rId32" Type="http://schemas.openxmlformats.org/officeDocument/2006/relationships/tags" Target="../tags/tag256.xml"/><Relationship Id="rId31" Type="http://schemas.openxmlformats.org/officeDocument/2006/relationships/tags" Target="../tags/tag255.xml"/><Relationship Id="rId30" Type="http://schemas.openxmlformats.org/officeDocument/2006/relationships/tags" Target="../tags/tag254.xml"/><Relationship Id="rId3" Type="http://schemas.openxmlformats.org/officeDocument/2006/relationships/slideLayout" Target="../slideLayouts/slideLayout3.xml"/><Relationship Id="rId29" Type="http://schemas.openxmlformats.org/officeDocument/2006/relationships/tags" Target="../tags/tag253.xml"/><Relationship Id="rId28" Type="http://schemas.openxmlformats.org/officeDocument/2006/relationships/tags" Target="../tags/tag252.xml"/><Relationship Id="rId27" Type="http://schemas.openxmlformats.org/officeDocument/2006/relationships/tags" Target="../tags/tag251.xml"/><Relationship Id="rId269" Type="http://schemas.openxmlformats.org/officeDocument/2006/relationships/theme" Target="../theme/theme1.xml"/><Relationship Id="rId268" Type="http://schemas.openxmlformats.org/officeDocument/2006/relationships/tags" Target="../tags/tag490.xml"/><Relationship Id="rId267" Type="http://schemas.openxmlformats.org/officeDocument/2006/relationships/image" Target="file:///D:\qq&#25991;&#20214;\712321467\Image\C2C\Image2\%7b75232B38-A165-1FB7-499C-2E1C792CACB5%7d.png" TargetMode="External"/><Relationship Id="rId266" Type="http://schemas.openxmlformats.org/officeDocument/2006/relationships/image" Target="../media/image2.png"/><Relationship Id="rId265" Type="http://schemas.openxmlformats.org/officeDocument/2006/relationships/tags" Target="../tags/tag489.xml"/><Relationship Id="rId264" Type="http://schemas.openxmlformats.org/officeDocument/2006/relationships/tags" Target="../tags/tag488.xml"/><Relationship Id="rId263" Type="http://schemas.openxmlformats.org/officeDocument/2006/relationships/tags" Target="../tags/tag487.xml"/><Relationship Id="rId262" Type="http://schemas.openxmlformats.org/officeDocument/2006/relationships/tags" Target="../tags/tag486.xml"/><Relationship Id="rId261" Type="http://schemas.openxmlformats.org/officeDocument/2006/relationships/tags" Target="../tags/tag485.xml"/><Relationship Id="rId260" Type="http://schemas.openxmlformats.org/officeDocument/2006/relationships/tags" Target="../tags/tag484.xml"/><Relationship Id="rId26" Type="http://schemas.openxmlformats.org/officeDocument/2006/relationships/tags" Target="../tags/tag250.xml"/><Relationship Id="rId259" Type="http://schemas.openxmlformats.org/officeDocument/2006/relationships/tags" Target="../tags/tag483.xml"/><Relationship Id="rId258" Type="http://schemas.openxmlformats.org/officeDocument/2006/relationships/tags" Target="../tags/tag482.xml"/><Relationship Id="rId257" Type="http://schemas.openxmlformats.org/officeDocument/2006/relationships/tags" Target="../tags/tag481.xml"/><Relationship Id="rId256" Type="http://schemas.openxmlformats.org/officeDocument/2006/relationships/tags" Target="../tags/tag480.xml"/><Relationship Id="rId255" Type="http://schemas.openxmlformats.org/officeDocument/2006/relationships/tags" Target="../tags/tag479.xml"/><Relationship Id="rId254" Type="http://schemas.openxmlformats.org/officeDocument/2006/relationships/tags" Target="../tags/tag478.xml"/><Relationship Id="rId253" Type="http://schemas.openxmlformats.org/officeDocument/2006/relationships/tags" Target="../tags/tag477.xml"/><Relationship Id="rId252" Type="http://schemas.openxmlformats.org/officeDocument/2006/relationships/tags" Target="../tags/tag476.xml"/><Relationship Id="rId251" Type="http://schemas.openxmlformats.org/officeDocument/2006/relationships/tags" Target="../tags/tag475.xml"/><Relationship Id="rId250" Type="http://schemas.openxmlformats.org/officeDocument/2006/relationships/tags" Target="../tags/tag474.xml"/><Relationship Id="rId25" Type="http://schemas.openxmlformats.org/officeDocument/2006/relationships/tags" Target="../tags/tag249.xml"/><Relationship Id="rId249" Type="http://schemas.openxmlformats.org/officeDocument/2006/relationships/tags" Target="../tags/tag473.xml"/><Relationship Id="rId248" Type="http://schemas.openxmlformats.org/officeDocument/2006/relationships/tags" Target="../tags/tag472.xml"/><Relationship Id="rId247" Type="http://schemas.openxmlformats.org/officeDocument/2006/relationships/tags" Target="../tags/tag471.xml"/><Relationship Id="rId246" Type="http://schemas.openxmlformats.org/officeDocument/2006/relationships/tags" Target="../tags/tag470.xml"/><Relationship Id="rId245" Type="http://schemas.openxmlformats.org/officeDocument/2006/relationships/tags" Target="../tags/tag469.xml"/><Relationship Id="rId244" Type="http://schemas.openxmlformats.org/officeDocument/2006/relationships/tags" Target="../tags/tag468.xml"/><Relationship Id="rId243" Type="http://schemas.openxmlformats.org/officeDocument/2006/relationships/tags" Target="../tags/tag467.xml"/><Relationship Id="rId242" Type="http://schemas.openxmlformats.org/officeDocument/2006/relationships/tags" Target="../tags/tag466.xml"/><Relationship Id="rId241" Type="http://schemas.openxmlformats.org/officeDocument/2006/relationships/tags" Target="../tags/tag465.xml"/><Relationship Id="rId240" Type="http://schemas.openxmlformats.org/officeDocument/2006/relationships/tags" Target="../tags/tag464.xml"/><Relationship Id="rId24" Type="http://schemas.openxmlformats.org/officeDocument/2006/relationships/tags" Target="../tags/tag248.xml"/><Relationship Id="rId239" Type="http://schemas.openxmlformats.org/officeDocument/2006/relationships/tags" Target="../tags/tag463.xml"/><Relationship Id="rId238" Type="http://schemas.openxmlformats.org/officeDocument/2006/relationships/tags" Target="../tags/tag462.xml"/><Relationship Id="rId237" Type="http://schemas.openxmlformats.org/officeDocument/2006/relationships/tags" Target="../tags/tag461.xml"/><Relationship Id="rId236" Type="http://schemas.openxmlformats.org/officeDocument/2006/relationships/tags" Target="../tags/tag460.xml"/><Relationship Id="rId235" Type="http://schemas.openxmlformats.org/officeDocument/2006/relationships/tags" Target="../tags/tag459.xml"/><Relationship Id="rId234" Type="http://schemas.openxmlformats.org/officeDocument/2006/relationships/tags" Target="../tags/tag458.xml"/><Relationship Id="rId233" Type="http://schemas.openxmlformats.org/officeDocument/2006/relationships/tags" Target="../tags/tag457.xml"/><Relationship Id="rId232" Type="http://schemas.openxmlformats.org/officeDocument/2006/relationships/tags" Target="../tags/tag456.xml"/><Relationship Id="rId231" Type="http://schemas.openxmlformats.org/officeDocument/2006/relationships/tags" Target="../tags/tag455.xml"/><Relationship Id="rId230" Type="http://schemas.openxmlformats.org/officeDocument/2006/relationships/tags" Target="../tags/tag454.xml"/><Relationship Id="rId23" Type="http://schemas.openxmlformats.org/officeDocument/2006/relationships/tags" Target="../tags/tag247.xml"/><Relationship Id="rId229" Type="http://schemas.openxmlformats.org/officeDocument/2006/relationships/tags" Target="../tags/tag453.xml"/><Relationship Id="rId228" Type="http://schemas.openxmlformats.org/officeDocument/2006/relationships/tags" Target="../tags/tag452.xml"/><Relationship Id="rId227" Type="http://schemas.openxmlformats.org/officeDocument/2006/relationships/tags" Target="../tags/tag451.xml"/><Relationship Id="rId226" Type="http://schemas.openxmlformats.org/officeDocument/2006/relationships/tags" Target="../tags/tag450.xml"/><Relationship Id="rId225" Type="http://schemas.openxmlformats.org/officeDocument/2006/relationships/tags" Target="../tags/tag449.xml"/><Relationship Id="rId224" Type="http://schemas.openxmlformats.org/officeDocument/2006/relationships/tags" Target="../tags/tag448.xml"/><Relationship Id="rId223" Type="http://schemas.openxmlformats.org/officeDocument/2006/relationships/tags" Target="../tags/tag447.xml"/><Relationship Id="rId222" Type="http://schemas.openxmlformats.org/officeDocument/2006/relationships/tags" Target="../tags/tag446.xml"/><Relationship Id="rId221" Type="http://schemas.openxmlformats.org/officeDocument/2006/relationships/tags" Target="../tags/tag445.xml"/><Relationship Id="rId220" Type="http://schemas.openxmlformats.org/officeDocument/2006/relationships/tags" Target="../tags/tag444.xml"/><Relationship Id="rId22" Type="http://schemas.openxmlformats.org/officeDocument/2006/relationships/tags" Target="../tags/tag246.xml"/><Relationship Id="rId219" Type="http://schemas.openxmlformats.org/officeDocument/2006/relationships/tags" Target="../tags/tag443.xml"/><Relationship Id="rId218" Type="http://schemas.openxmlformats.org/officeDocument/2006/relationships/tags" Target="../tags/tag442.xml"/><Relationship Id="rId217" Type="http://schemas.openxmlformats.org/officeDocument/2006/relationships/tags" Target="../tags/tag441.xml"/><Relationship Id="rId216" Type="http://schemas.openxmlformats.org/officeDocument/2006/relationships/tags" Target="../tags/tag440.xml"/><Relationship Id="rId215" Type="http://schemas.openxmlformats.org/officeDocument/2006/relationships/tags" Target="../tags/tag439.xml"/><Relationship Id="rId214" Type="http://schemas.openxmlformats.org/officeDocument/2006/relationships/tags" Target="../tags/tag438.xml"/><Relationship Id="rId213" Type="http://schemas.openxmlformats.org/officeDocument/2006/relationships/tags" Target="../tags/tag437.xml"/><Relationship Id="rId212" Type="http://schemas.openxmlformats.org/officeDocument/2006/relationships/tags" Target="../tags/tag436.xml"/><Relationship Id="rId211" Type="http://schemas.openxmlformats.org/officeDocument/2006/relationships/tags" Target="../tags/tag435.xml"/><Relationship Id="rId210" Type="http://schemas.openxmlformats.org/officeDocument/2006/relationships/tags" Target="../tags/tag434.xml"/><Relationship Id="rId21" Type="http://schemas.openxmlformats.org/officeDocument/2006/relationships/tags" Target="../tags/tag245.xml"/><Relationship Id="rId209" Type="http://schemas.openxmlformats.org/officeDocument/2006/relationships/tags" Target="../tags/tag433.xml"/><Relationship Id="rId208" Type="http://schemas.openxmlformats.org/officeDocument/2006/relationships/tags" Target="../tags/tag432.xml"/><Relationship Id="rId207" Type="http://schemas.openxmlformats.org/officeDocument/2006/relationships/tags" Target="../tags/tag431.xml"/><Relationship Id="rId206" Type="http://schemas.openxmlformats.org/officeDocument/2006/relationships/tags" Target="../tags/tag430.xml"/><Relationship Id="rId205" Type="http://schemas.openxmlformats.org/officeDocument/2006/relationships/tags" Target="../tags/tag429.xml"/><Relationship Id="rId204" Type="http://schemas.openxmlformats.org/officeDocument/2006/relationships/tags" Target="../tags/tag428.xml"/><Relationship Id="rId203" Type="http://schemas.openxmlformats.org/officeDocument/2006/relationships/tags" Target="../tags/tag427.xml"/><Relationship Id="rId202" Type="http://schemas.openxmlformats.org/officeDocument/2006/relationships/tags" Target="../tags/tag426.xml"/><Relationship Id="rId201" Type="http://schemas.openxmlformats.org/officeDocument/2006/relationships/tags" Target="../tags/tag425.xml"/><Relationship Id="rId200" Type="http://schemas.openxmlformats.org/officeDocument/2006/relationships/tags" Target="../tags/tag424.xml"/><Relationship Id="rId20" Type="http://schemas.openxmlformats.org/officeDocument/2006/relationships/tags" Target="../tags/tag244.xml"/><Relationship Id="rId2" Type="http://schemas.openxmlformats.org/officeDocument/2006/relationships/slideLayout" Target="../slideLayouts/slideLayout2.xml"/><Relationship Id="rId199" Type="http://schemas.openxmlformats.org/officeDocument/2006/relationships/tags" Target="../tags/tag423.xml"/><Relationship Id="rId198" Type="http://schemas.openxmlformats.org/officeDocument/2006/relationships/tags" Target="../tags/tag422.xml"/><Relationship Id="rId197" Type="http://schemas.openxmlformats.org/officeDocument/2006/relationships/tags" Target="../tags/tag421.xml"/><Relationship Id="rId196" Type="http://schemas.openxmlformats.org/officeDocument/2006/relationships/tags" Target="../tags/tag420.xml"/><Relationship Id="rId195" Type="http://schemas.openxmlformats.org/officeDocument/2006/relationships/tags" Target="../tags/tag419.xml"/><Relationship Id="rId194" Type="http://schemas.openxmlformats.org/officeDocument/2006/relationships/tags" Target="../tags/tag418.xml"/><Relationship Id="rId193" Type="http://schemas.openxmlformats.org/officeDocument/2006/relationships/tags" Target="../tags/tag417.xml"/><Relationship Id="rId192" Type="http://schemas.openxmlformats.org/officeDocument/2006/relationships/tags" Target="../tags/tag416.xml"/><Relationship Id="rId191" Type="http://schemas.openxmlformats.org/officeDocument/2006/relationships/tags" Target="../tags/tag415.xml"/><Relationship Id="rId190" Type="http://schemas.openxmlformats.org/officeDocument/2006/relationships/tags" Target="../tags/tag414.xml"/><Relationship Id="rId19" Type="http://schemas.openxmlformats.org/officeDocument/2006/relationships/tags" Target="../tags/tag243.xml"/><Relationship Id="rId189" Type="http://schemas.openxmlformats.org/officeDocument/2006/relationships/tags" Target="../tags/tag413.xml"/><Relationship Id="rId188" Type="http://schemas.openxmlformats.org/officeDocument/2006/relationships/tags" Target="../tags/tag412.xml"/><Relationship Id="rId187" Type="http://schemas.openxmlformats.org/officeDocument/2006/relationships/tags" Target="../tags/tag411.xml"/><Relationship Id="rId186" Type="http://schemas.openxmlformats.org/officeDocument/2006/relationships/tags" Target="../tags/tag410.xml"/><Relationship Id="rId185" Type="http://schemas.openxmlformats.org/officeDocument/2006/relationships/tags" Target="../tags/tag409.xml"/><Relationship Id="rId184" Type="http://schemas.openxmlformats.org/officeDocument/2006/relationships/tags" Target="../tags/tag408.xml"/><Relationship Id="rId183" Type="http://schemas.openxmlformats.org/officeDocument/2006/relationships/tags" Target="../tags/tag407.xml"/><Relationship Id="rId182" Type="http://schemas.openxmlformats.org/officeDocument/2006/relationships/tags" Target="../tags/tag406.xml"/><Relationship Id="rId181" Type="http://schemas.openxmlformats.org/officeDocument/2006/relationships/tags" Target="../tags/tag405.xml"/><Relationship Id="rId180" Type="http://schemas.openxmlformats.org/officeDocument/2006/relationships/tags" Target="../tags/tag404.xml"/><Relationship Id="rId18" Type="http://schemas.openxmlformats.org/officeDocument/2006/relationships/tags" Target="../tags/tag242.xml"/><Relationship Id="rId179" Type="http://schemas.openxmlformats.org/officeDocument/2006/relationships/tags" Target="../tags/tag403.xml"/><Relationship Id="rId178" Type="http://schemas.openxmlformats.org/officeDocument/2006/relationships/tags" Target="../tags/tag402.xml"/><Relationship Id="rId177" Type="http://schemas.openxmlformats.org/officeDocument/2006/relationships/tags" Target="../tags/tag401.xml"/><Relationship Id="rId176" Type="http://schemas.openxmlformats.org/officeDocument/2006/relationships/tags" Target="../tags/tag400.xml"/><Relationship Id="rId175" Type="http://schemas.openxmlformats.org/officeDocument/2006/relationships/tags" Target="../tags/tag399.xml"/><Relationship Id="rId174" Type="http://schemas.openxmlformats.org/officeDocument/2006/relationships/tags" Target="../tags/tag398.xml"/><Relationship Id="rId173" Type="http://schemas.openxmlformats.org/officeDocument/2006/relationships/tags" Target="../tags/tag397.xml"/><Relationship Id="rId172" Type="http://schemas.openxmlformats.org/officeDocument/2006/relationships/tags" Target="../tags/tag396.xml"/><Relationship Id="rId171" Type="http://schemas.openxmlformats.org/officeDocument/2006/relationships/tags" Target="../tags/tag395.xml"/><Relationship Id="rId170" Type="http://schemas.openxmlformats.org/officeDocument/2006/relationships/tags" Target="../tags/tag394.xml"/><Relationship Id="rId17" Type="http://schemas.openxmlformats.org/officeDocument/2006/relationships/tags" Target="../tags/tag241.xml"/><Relationship Id="rId169" Type="http://schemas.openxmlformats.org/officeDocument/2006/relationships/tags" Target="../tags/tag393.xml"/><Relationship Id="rId168" Type="http://schemas.openxmlformats.org/officeDocument/2006/relationships/tags" Target="../tags/tag392.xml"/><Relationship Id="rId167" Type="http://schemas.openxmlformats.org/officeDocument/2006/relationships/tags" Target="../tags/tag391.xml"/><Relationship Id="rId166" Type="http://schemas.openxmlformats.org/officeDocument/2006/relationships/tags" Target="../tags/tag390.xml"/><Relationship Id="rId165" Type="http://schemas.openxmlformats.org/officeDocument/2006/relationships/tags" Target="../tags/tag389.xml"/><Relationship Id="rId164" Type="http://schemas.openxmlformats.org/officeDocument/2006/relationships/tags" Target="../tags/tag388.xml"/><Relationship Id="rId163" Type="http://schemas.openxmlformats.org/officeDocument/2006/relationships/tags" Target="../tags/tag387.xml"/><Relationship Id="rId162" Type="http://schemas.openxmlformats.org/officeDocument/2006/relationships/tags" Target="../tags/tag386.xml"/><Relationship Id="rId161" Type="http://schemas.openxmlformats.org/officeDocument/2006/relationships/tags" Target="../tags/tag385.xml"/><Relationship Id="rId160" Type="http://schemas.openxmlformats.org/officeDocument/2006/relationships/tags" Target="../tags/tag384.xml"/><Relationship Id="rId16" Type="http://schemas.openxmlformats.org/officeDocument/2006/relationships/tags" Target="../tags/tag240.xml"/><Relationship Id="rId159" Type="http://schemas.openxmlformats.org/officeDocument/2006/relationships/tags" Target="../tags/tag383.xml"/><Relationship Id="rId158" Type="http://schemas.openxmlformats.org/officeDocument/2006/relationships/tags" Target="../tags/tag382.xml"/><Relationship Id="rId157" Type="http://schemas.openxmlformats.org/officeDocument/2006/relationships/tags" Target="../tags/tag381.xml"/><Relationship Id="rId156" Type="http://schemas.openxmlformats.org/officeDocument/2006/relationships/tags" Target="../tags/tag380.xml"/><Relationship Id="rId155" Type="http://schemas.openxmlformats.org/officeDocument/2006/relationships/tags" Target="../tags/tag379.xml"/><Relationship Id="rId154" Type="http://schemas.openxmlformats.org/officeDocument/2006/relationships/tags" Target="../tags/tag378.xml"/><Relationship Id="rId153" Type="http://schemas.openxmlformats.org/officeDocument/2006/relationships/tags" Target="../tags/tag377.xml"/><Relationship Id="rId152" Type="http://schemas.openxmlformats.org/officeDocument/2006/relationships/tags" Target="../tags/tag376.xml"/><Relationship Id="rId151" Type="http://schemas.openxmlformats.org/officeDocument/2006/relationships/tags" Target="../tags/tag375.xml"/><Relationship Id="rId150" Type="http://schemas.openxmlformats.org/officeDocument/2006/relationships/tags" Target="../tags/tag374.xml"/><Relationship Id="rId15" Type="http://schemas.openxmlformats.org/officeDocument/2006/relationships/tags" Target="../tags/tag239.xml"/><Relationship Id="rId149" Type="http://schemas.openxmlformats.org/officeDocument/2006/relationships/tags" Target="../tags/tag373.xml"/><Relationship Id="rId148" Type="http://schemas.openxmlformats.org/officeDocument/2006/relationships/tags" Target="../tags/tag372.xml"/><Relationship Id="rId147" Type="http://schemas.openxmlformats.org/officeDocument/2006/relationships/tags" Target="../tags/tag371.xml"/><Relationship Id="rId146" Type="http://schemas.openxmlformats.org/officeDocument/2006/relationships/tags" Target="../tags/tag370.xml"/><Relationship Id="rId145" Type="http://schemas.openxmlformats.org/officeDocument/2006/relationships/tags" Target="../tags/tag369.xml"/><Relationship Id="rId144" Type="http://schemas.openxmlformats.org/officeDocument/2006/relationships/tags" Target="../tags/tag368.xml"/><Relationship Id="rId143" Type="http://schemas.openxmlformats.org/officeDocument/2006/relationships/tags" Target="../tags/tag367.xml"/><Relationship Id="rId142" Type="http://schemas.openxmlformats.org/officeDocument/2006/relationships/tags" Target="../tags/tag366.xml"/><Relationship Id="rId141" Type="http://schemas.openxmlformats.org/officeDocument/2006/relationships/tags" Target="../tags/tag365.xml"/><Relationship Id="rId140" Type="http://schemas.openxmlformats.org/officeDocument/2006/relationships/tags" Target="../tags/tag364.xml"/><Relationship Id="rId14" Type="http://schemas.openxmlformats.org/officeDocument/2006/relationships/tags" Target="../tags/tag238.xml"/><Relationship Id="rId139" Type="http://schemas.openxmlformats.org/officeDocument/2006/relationships/tags" Target="../tags/tag363.xml"/><Relationship Id="rId138" Type="http://schemas.openxmlformats.org/officeDocument/2006/relationships/tags" Target="../tags/tag362.xml"/><Relationship Id="rId137" Type="http://schemas.openxmlformats.org/officeDocument/2006/relationships/tags" Target="../tags/tag361.xml"/><Relationship Id="rId136" Type="http://schemas.openxmlformats.org/officeDocument/2006/relationships/tags" Target="../tags/tag360.xml"/><Relationship Id="rId135" Type="http://schemas.openxmlformats.org/officeDocument/2006/relationships/tags" Target="../tags/tag359.xml"/><Relationship Id="rId134" Type="http://schemas.openxmlformats.org/officeDocument/2006/relationships/tags" Target="../tags/tag358.xml"/><Relationship Id="rId133" Type="http://schemas.openxmlformats.org/officeDocument/2006/relationships/tags" Target="../tags/tag357.xml"/><Relationship Id="rId132" Type="http://schemas.openxmlformats.org/officeDocument/2006/relationships/tags" Target="../tags/tag356.xml"/><Relationship Id="rId131" Type="http://schemas.openxmlformats.org/officeDocument/2006/relationships/tags" Target="../tags/tag355.xml"/><Relationship Id="rId130" Type="http://schemas.openxmlformats.org/officeDocument/2006/relationships/tags" Target="../tags/tag354.xml"/><Relationship Id="rId13" Type="http://schemas.openxmlformats.org/officeDocument/2006/relationships/image" Target="../media/image1.jpeg"/><Relationship Id="rId129" Type="http://schemas.openxmlformats.org/officeDocument/2006/relationships/tags" Target="../tags/tag353.xml"/><Relationship Id="rId128" Type="http://schemas.openxmlformats.org/officeDocument/2006/relationships/tags" Target="../tags/tag352.xml"/><Relationship Id="rId127" Type="http://schemas.openxmlformats.org/officeDocument/2006/relationships/tags" Target="../tags/tag351.xml"/><Relationship Id="rId126" Type="http://schemas.openxmlformats.org/officeDocument/2006/relationships/tags" Target="../tags/tag350.xml"/><Relationship Id="rId125" Type="http://schemas.openxmlformats.org/officeDocument/2006/relationships/tags" Target="../tags/tag349.xml"/><Relationship Id="rId124" Type="http://schemas.openxmlformats.org/officeDocument/2006/relationships/tags" Target="../tags/tag348.xml"/><Relationship Id="rId123" Type="http://schemas.openxmlformats.org/officeDocument/2006/relationships/tags" Target="../tags/tag347.xml"/><Relationship Id="rId122" Type="http://schemas.openxmlformats.org/officeDocument/2006/relationships/tags" Target="../tags/tag346.xml"/><Relationship Id="rId121" Type="http://schemas.openxmlformats.org/officeDocument/2006/relationships/tags" Target="../tags/tag345.xml"/><Relationship Id="rId120" Type="http://schemas.openxmlformats.org/officeDocument/2006/relationships/tags" Target="../tags/tag344.xml"/><Relationship Id="rId12" Type="http://schemas.openxmlformats.org/officeDocument/2006/relationships/slideLayout" Target="../slideLayouts/slideLayout12.xml"/><Relationship Id="rId119" Type="http://schemas.openxmlformats.org/officeDocument/2006/relationships/tags" Target="../tags/tag343.xml"/><Relationship Id="rId118" Type="http://schemas.openxmlformats.org/officeDocument/2006/relationships/tags" Target="../tags/tag342.xml"/><Relationship Id="rId117" Type="http://schemas.openxmlformats.org/officeDocument/2006/relationships/tags" Target="../tags/tag341.xml"/><Relationship Id="rId116" Type="http://schemas.openxmlformats.org/officeDocument/2006/relationships/tags" Target="../tags/tag340.xml"/><Relationship Id="rId115" Type="http://schemas.openxmlformats.org/officeDocument/2006/relationships/tags" Target="../tags/tag339.xml"/><Relationship Id="rId114" Type="http://schemas.openxmlformats.org/officeDocument/2006/relationships/tags" Target="../tags/tag338.xml"/><Relationship Id="rId113" Type="http://schemas.openxmlformats.org/officeDocument/2006/relationships/tags" Target="../tags/tag337.xml"/><Relationship Id="rId112" Type="http://schemas.openxmlformats.org/officeDocument/2006/relationships/tags" Target="../tags/tag336.xml"/><Relationship Id="rId111" Type="http://schemas.openxmlformats.org/officeDocument/2006/relationships/tags" Target="../tags/tag335.xml"/><Relationship Id="rId110" Type="http://schemas.openxmlformats.org/officeDocument/2006/relationships/tags" Target="../tags/tag334.xml"/><Relationship Id="rId11" Type="http://schemas.openxmlformats.org/officeDocument/2006/relationships/slideLayout" Target="../slideLayouts/slideLayout11.xml"/><Relationship Id="rId109" Type="http://schemas.openxmlformats.org/officeDocument/2006/relationships/tags" Target="../tags/tag333.xml"/><Relationship Id="rId108" Type="http://schemas.openxmlformats.org/officeDocument/2006/relationships/tags" Target="../tags/tag332.xml"/><Relationship Id="rId107" Type="http://schemas.openxmlformats.org/officeDocument/2006/relationships/tags" Target="../tags/tag331.xml"/><Relationship Id="rId106" Type="http://schemas.openxmlformats.org/officeDocument/2006/relationships/tags" Target="../tags/tag330.xml"/><Relationship Id="rId105" Type="http://schemas.openxmlformats.org/officeDocument/2006/relationships/tags" Target="../tags/tag329.xml"/><Relationship Id="rId104" Type="http://schemas.openxmlformats.org/officeDocument/2006/relationships/tags" Target="../tags/tag328.xml"/><Relationship Id="rId103" Type="http://schemas.openxmlformats.org/officeDocument/2006/relationships/tags" Target="../tags/tag327.xml"/><Relationship Id="rId102" Type="http://schemas.openxmlformats.org/officeDocument/2006/relationships/tags" Target="../tags/tag326.xml"/><Relationship Id="rId101" Type="http://schemas.openxmlformats.org/officeDocument/2006/relationships/tags" Target="../tags/tag325.xml"/><Relationship Id="rId100" Type="http://schemas.openxmlformats.org/officeDocument/2006/relationships/tags" Target="../tags/tag324.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3" Type="http://schemas.openxmlformats.org/officeDocument/2006/relationships/theme" Target="../theme/theme2.xml"/><Relationship Id="rId22" Type="http://schemas.openxmlformats.org/officeDocument/2006/relationships/tags" Target="../tags/tag555.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2.png"/><Relationship Id="rId2" Type="http://schemas.openxmlformats.org/officeDocument/2006/relationships/slideLayout" Target="../slideLayouts/slideLayout14.xml"/><Relationship Id="rId19" Type="http://schemas.openxmlformats.org/officeDocument/2006/relationships/tags" Target="../tags/tag554.xml"/><Relationship Id="rId18" Type="http://schemas.openxmlformats.org/officeDocument/2006/relationships/tags" Target="../tags/tag553.xml"/><Relationship Id="rId17" Type="http://schemas.openxmlformats.org/officeDocument/2006/relationships/tags" Target="../tags/tag552.xml"/><Relationship Id="rId16" Type="http://schemas.openxmlformats.org/officeDocument/2006/relationships/tags" Target="../tags/tag551.xml"/><Relationship Id="rId15" Type="http://schemas.openxmlformats.org/officeDocument/2006/relationships/tags" Target="../tags/tag550.xml"/><Relationship Id="rId14" Type="http://schemas.openxmlformats.org/officeDocument/2006/relationships/tags" Target="../tags/tag549.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5" Type="http://schemas.openxmlformats.org/officeDocument/2006/relationships/theme" Target="../theme/theme3.xml"/><Relationship Id="rId54" Type="http://schemas.openxmlformats.org/officeDocument/2006/relationships/tags" Target="../tags/tag687.xml"/><Relationship Id="rId53" Type="http://schemas.openxmlformats.org/officeDocument/2006/relationships/image" Target="file:///D:\qq&#25991;&#20214;\712321467\Image\C2C\Image2\%7b75232B38-A165-1FB7-499C-2E1C792CACB5%7d.png" TargetMode="External"/><Relationship Id="rId52" Type="http://schemas.openxmlformats.org/officeDocument/2006/relationships/image" Target="../media/image2.png"/><Relationship Id="rId51" Type="http://schemas.openxmlformats.org/officeDocument/2006/relationships/tags" Target="../tags/tag686.xml"/><Relationship Id="rId50" Type="http://schemas.openxmlformats.org/officeDocument/2006/relationships/tags" Target="../tags/tag685.xml"/><Relationship Id="rId5" Type="http://schemas.openxmlformats.org/officeDocument/2006/relationships/slideLayout" Target="../slideLayouts/slideLayout29.xml"/><Relationship Id="rId49" Type="http://schemas.openxmlformats.org/officeDocument/2006/relationships/tags" Target="../tags/tag684.xml"/><Relationship Id="rId48" Type="http://schemas.openxmlformats.org/officeDocument/2006/relationships/tags" Target="../tags/tag683.xml"/><Relationship Id="rId47" Type="http://schemas.openxmlformats.org/officeDocument/2006/relationships/tags" Target="../tags/tag682.xml"/><Relationship Id="rId46" Type="http://schemas.openxmlformats.org/officeDocument/2006/relationships/tags" Target="../tags/tag681.xml"/><Relationship Id="rId45" Type="http://schemas.openxmlformats.org/officeDocument/2006/relationships/tags" Target="../tags/tag680.xml"/><Relationship Id="rId44" Type="http://schemas.openxmlformats.org/officeDocument/2006/relationships/tags" Target="../tags/tag679.xml"/><Relationship Id="rId43" Type="http://schemas.openxmlformats.org/officeDocument/2006/relationships/tags" Target="../tags/tag678.xml"/><Relationship Id="rId42" Type="http://schemas.openxmlformats.org/officeDocument/2006/relationships/tags" Target="../tags/tag677.xml"/><Relationship Id="rId41" Type="http://schemas.openxmlformats.org/officeDocument/2006/relationships/tags" Target="../tags/tag676.xml"/><Relationship Id="rId40" Type="http://schemas.openxmlformats.org/officeDocument/2006/relationships/tags" Target="../tags/tag675.xml"/><Relationship Id="rId4" Type="http://schemas.openxmlformats.org/officeDocument/2006/relationships/slideLayout" Target="../slideLayouts/slideLayout28.xml"/><Relationship Id="rId39" Type="http://schemas.openxmlformats.org/officeDocument/2006/relationships/tags" Target="../tags/tag674.xml"/><Relationship Id="rId38" Type="http://schemas.openxmlformats.org/officeDocument/2006/relationships/tags" Target="../tags/tag673.xml"/><Relationship Id="rId37" Type="http://schemas.openxmlformats.org/officeDocument/2006/relationships/tags" Target="../tags/tag672.xml"/><Relationship Id="rId36" Type="http://schemas.openxmlformats.org/officeDocument/2006/relationships/tags" Target="../tags/tag671.xml"/><Relationship Id="rId35" Type="http://schemas.openxmlformats.org/officeDocument/2006/relationships/tags" Target="../tags/tag670.xml"/><Relationship Id="rId34" Type="http://schemas.openxmlformats.org/officeDocument/2006/relationships/tags" Target="../tags/tag669.xml"/><Relationship Id="rId33" Type="http://schemas.openxmlformats.org/officeDocument/2006/relationships/tags" Target="../tags/tag668.xml"/><Relationship Id="rId32" Type="http://schemas.openxmlformats.org/officeDocument/2006/relationships/tags" Target="../tags/tag667.xml"/><Relationship Id="rId31" Type="http://schemas.openxmlformats.org/officeDocument/2006/relationships/tags" Target="../tags/tag666.xml"/><Relationship Id="rId30" Type="http://schemas.openxmlformats.org/officeDocument/2006/relationships/tags" Target="../tags/tag665.xml"/><Relationship Id="rId3" Type="http://schemas.openxmlformats.org/officeDocument/2006/relationships/slideLayout" Target="../slideLayouts/slideLayout27.xml"/><Relationship Id="rId29" Type="http://schemas.openxmlformats.org/officeDocument/2006/relationships/tags" Target="../tags/tag664.xml"/><Relationship Id="rId28" Type="http://schemas.openxmlformats.org/officeDocument/2006/relationships/tags" Target="../tags/tag663.xml"/><Relationship Id="rId27" Type="http://schemas.openxmlformats.org/officeDocument/2006/relationships/tags" Target="../tags/tag662.xml"/><Relationship Id="rId26" Type="http://schemas.openxmlformats.org/officeDocument/2006/relationships/tags" Target="../tags/tag661.xml"/><Relationship Id="rId25" Type="http://schemas.openxmlformats.org/officeDocument/2006/relationships/tags" Target="../tags/tag660.xml"/><Relationship Id="rId24" Type="http://schemas.openxmlformats.org/officeDocument/2006/relationships/tags" Target="../tags/tag659.xml"/><Relationship Id="rId23" Type="http://schemas.openxmlformats.org/officeDocument/2006/relationships/tags" Target="../tags/tag658.xml"/><Relationship Id="rId22" Type="http://schemas.openxmlformats.org/officeDocument/2006/relationships/tags" Target="../tags/tag657.xml"/><Relationship Id="rId21" Type="http://schemas.openxmlformats.org/officeDocument/2006/relationships/tags" Target="../tags/tag656.xml"/><Relationship Id="rId20" Type="http://schemas.openxmlformats.org/officeDocument/2006/relationships/tags" Target="../tags/tag655.xml"/><Relationship Id="rId2" Type="http://schemas.openxmlformats.org/officeDocument/2006/relationships/slideLayout" Target="../slideLayouts/slideLayout26.xml"/><Relationship Id="rId19" Type="http://schemas.openxmlformats.org/officeDocument/2006/relationships/tags" Target="../tags/tag654.xml"/><Relationship Id="rId18" Type="http://schemas.openxmlformats.org/officeDocument/2006/relationships/tags" Target="../tags/tag653.xml"/><Relationship Id="rId17" Type="http://schemas.openxmlformats.org/officeDocument/2006/relationships/tags" Target="../tags/tag652.xml"/><Relationship Id="rId16" Type="http://schemas.openxmlformats.org/officeDocument/2006/relationships/tags" Target="../tags/tag651.xml"/><Relationship Id="rId15" Type="http://schemas.openxmlformats.org/officeDocument/2006/relationships/tags" Target="../tags/tag650.xml"/><Relationship Id="rId14" Type="http://schemas.openxmlformats.org/officeDocument/2006/relationships/tags" Target="../tags/tag649.xml"/><Relationship Id="rId13" Type="http://schemas.openxmlformats.org/officeDocument/2006/relationships/tags" Target="../tags/tag648.xml"/><Relationship Id="rId12" Type="http://schemas.openxmlformats.org/officeDocument/2006/relationships/image" Target="../media/image1.jpeg"/><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tretch>
            <a:fillRect/>
          </a:stretch>
        </a:blipFill>
        <a:effectLst/>
      </p:bgPr>
    </p:bg>
    <p:spTree>
      <p:nvGrpSpPr>
        <p:cNvPr id="1" name=""/>
        <p:cNvGrpSpPr/>
        <p:nvPr/>
      </p:nvGrpSpPr>
      <p:grpSpPr>
        <a:xfrm>
          <a:off x="0" y="0"/>
          <a:ext cx="0" cy="0"/>
          <a:chOff x="0" y="0"/>
          <a:chExt cx="0" cy="0"/>
        </a:xfrm>
      </p:grpSpPr>
      <p:grpSp>
        <p:nvGrpSpPr>
          <p:cNvPr id="1026" name="Group 2"/>
          <p:cNvGrpSpPr/>
          <p:nvPr>
            <p:custDataLst>
              <p:tags r:id="rId14"/>
            </p:custDataLst>
          </p:nvPr>
        </p:nvGrpSpPr>
        <p:grpSpPr>
          <a:xfrm>
            <a:off x="755650" y="0"/>
            <a:ext cx="10521950" cy="6821488"/>
            <a:chOff x="349" y="23"/>
            <a:chExt cx="4971" cy="4297"/>
          </a:xfrm>
        </p:grpSpPr>
        <p:sp>
          <p:nvSpPr>
            <p:cNvPr id="1132" name="Rectangle 3"/>
            <p:cNvSpPr>
              <a:spLocks noChangeArrowheads="1"/>
            </p:cNvSpPr>
            <p:nvPr>
              <p:custDataLst>
                <p:tags r:id="rId15"/>
              </p:custDataLst>
            </p:nvPr>
          </p:nvSpPr>
          <p:spPr bwMode="auto">
            <a:xfrm>
              <a:off x="384" y="23"/>
              <a:ext cx="21"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33" name="Freeform 4"/>
            <p:cNvSpPr>
              <a:spLocks noEditPoints="1"/>
            </p:cNvSpPr>
            <p:nvPr>
              <p:custDataLst>
                <p:tags r:id="rId16"/>
              </p:custDataLst>
            </p:nvPr>
          </p:nvSpPr>
          <p:spPr bwMode="auto">
            <a:xfrm>
              <a:off x="384"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4" name="Freeform 5"/>
            <p:cNvSpPr>
              <a:spLocks noEditPoints="1"/>
            </p:cNvSpPr>
            <p:nvPr>
              <p:custDataLst>
                <p:tags r:id="rId17"/>
              </p:custDataLst>
            </p:nvPr>
          </p:nvSpPr>
          <p:spPr bwMode="auto">
            <a:xfrm>
              <a:off x="384"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5" name="Freeform 6"/>
            <p:cNvSpPr>
              <a:spLocks noEditPoints="1"/>
            </p:cNvSpPr>
            <p:nvPr>
              <p:custDataLst>
                <p:tags r:id="rId18"/>
              </p:custDataLst>
            </p:nvPr>
          </p:nvSpPr>
          <p:spPr bwMode="auto">
            <a:xfrm>
              <a:off x="384"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6" name="Freeform 7"/>
            <p:cNvSpPr>
              <a:spLocks noEditPoints="1"/>
            </p:cNvSpPr>
            <p:nvPr>
              <p:custDataLst>
                <p:tags r:id="rId19"/>
              </p:custDataLst>
            </p:nvPr>
          </p:nvSpPr>
          <p:spPr bwMode="auto">
            <a:xfrm>
              <a:off x="384"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7" name="Freeform 8"/>
            <p:cNvSpPr>
              <a:spLocks noEditPoints="1"/>
            </p:cNvSpPr>
            <p:nvPr>
              <p:custDataLst>
                <p:tags r:id="rId20"/>
              </p:custDataLst>
            </p:nvPr>
          </p:nvSpPr>
          <p:spPr bwMode="auto">
            <a:xfrm>
              <a:off x="384"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8" name="Freeform 9"/>
            <p:cNvSpPr>
              <a:spLocks noEditPoints="1"/>
            </p:cNvSpPr>
            <p:nvPr>
              <p:custDataLst>
                <p:tags r:id="rId21"/>
              </p:custDataLst>
            </p:nvPr>
          </p:nvSpPr>
          <p:spPr bwMode="auto">
            <a:xfrm>
              <a:off x="384"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9" name="Freeform 10"/>
            <p:cNvSpPr>
              <a:spLocks noEditPoints="1"/>
            </p:cNvSpPr>
            <p:nvPr>
              <p:custDataLst>
                <p:tags r:id="rId22"/>
              </p:custDataLst>
            </p:nvPr>
          </p:nvSpPr>
          <p:spPr bwMode="auto">
            <a:xfrm>
              <a:off x="384"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0" name="Freeform 11"/>
            <p:cNvSpPr>
              <a:spLocks noEditPoints="1"/>
            </p:cNvSpPr>
            <p:nvPr>
              <p:custDataLst>
                <p:tags r:id="rId23"/>
              </p:custDataLst>
            </p:nvPr>
          </p:nvSpPr>
          <p:spPr bwMode="auto">
            <a:xfrm>
              <a:off x="384"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1" name="Freeform 12"/>
            <p:cNvSpPr>
              <a:spLocks noEditPoints="1"/>
            </p:cNvSpPr>
            <p:nvPr>
              <p:custDataLst>
                <p:tags r:id="rId24"/>
              </p:custDataLst>
            </p:nvPr>
          </p:nvSpPr>
          <p:spPr bwMode="auto">
            <a:xfrm>
              <a:off x="384"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2" name="Freeform 13"/>
            <p:cNvSpPr>
              <a:spLocks noEditPoints="1"/>
            </p:cNvSpPr>
            <p:nvPr>
              <p:custDataLst>
                <p:tags r:id="rId25"/>
              </p:custDataLst>
            </p:nvPr>
          </p:nvSpPr>
          <p:spPr bwMode="auto">
            <a:xfrm>
              <a:off x="384"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3" name="Rectangle 14"/>
            <p:cNvSpPr>
              <a:spLocks noChangeArrowheads="1"/>
            </p:cNvSpPr>
            <p:nvPr>
              <p:custDataLst>
                <p:tags r:id="rId26"/>
              </p:custDataLst>
            </p:nvPr>
          </p:nvSpPr>
          <p:spPr bwMode="auto">
            <a:xfrm>
              <a:off x="384" y="4269"/>
              <a:ext cx="21"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44" name="Rectangle 15"/>
            <p:cNvSpPr>
              <a:spLocks noChangeArrowheads="1"/>
            </p:cNvSpPr>
            <p:nvPr>
              <p:custDataLst>
                <p:tags r:id="rId27"/>
              </p:custDataLst>
            </p:nvPr>
          </p:nvSpPr>
          <p:spPr bwMode="auto">
            <a:xfrm>
              <a:off x="829" y="23"/>
              <a:ext cx="21"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45" name="Freeform 16"/>
            <p:cNvSpPr>
              <a:spLocks noEditPoints="1"/>
            </p:cNvSpPr>
            <p:nvPr>
              <p:custDataLst>
                <p:tags r:id="rId28"/>
              </p:custDataLst>
            </p:nvPr>
          </p:nvSpPr>
          <p:spPr bwMode="auto">
            <a:xfrm>
              <a:off x="829"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6" name="Freeform 17"/>
            <p:cNvSpPr>
              <a:spLocks noEditPoints="1"/>
            </p:cNvSpPr>
            <p:nvPr>
              <p:custDataLst>
                <p:tags r:id="rId29"/>
              </p:custDataLst>
            </p:nvPr>
          </p:nvSpPr>
          <p:spPr bwMode="auto">
            <a:xfrm>
              <a:off x="829"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7" name="Freeform 18"/>
            <p:cNvSpPr>
              <a:spLocks noEditPoints="1"/>
            </p:cNvSpPr>
            <p:nvPr>
              <p:custDataLst>
                <p:tags r:id="rId30"/>
              </p:custDataLst>
            </p:nvPr>
          </p:nvSpPr>
          <p:spPr bwMode="auto">
            <a:xfrm>
              <a:off x="829"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8" name="Freeform 19"/>
            <p:cNvSpPr>
              <a:spLocks noEditPoints="1"/>
            </p:cNvSpPr>
            <p:nvPr>
              <p:custDataLst>
                <p:tags r:id="rId31"/>
              </p:custDataLst>
            </p:nvPr>
          </p:nvSpPr>
          <p:spPr bwMode="auto">
            <a:xfrm>
              <a:off x="829"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49" name="Freeform 20"/>
            <p:cNvSpPr>
              <a:spLocks noEditPoints="1"/>
            </p:cNvSpPr>
            <p:nvPr>
              <p:custDataLst>
                <p:tags r:id="rId32"/>
              </p:custDataLst>
            </p:nvPr>
          </p:nvSpPr>
          <p:spPr bwMode="auto">
            <a:xfrm>
              <a:off x="829"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0" name="Freeform 21"/>
            <p:cNvSpPr>
              <a:spLocks noEditPoints="1"/>
            </p:cNvSpPr>
            <p:nvPr>
              <p:custDataLst>
                <p:tags r:id="rId33"/>
              </p:custDataLst>
            </p:nvPr>
          </p:nvSpPr>
          <p:spPr bwMode="auto">
            <a:xfrm>
              <a:off x="829"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1" name="Freeform 22"/>
            <p:cNvSpPr>
              <a:spLocks noEditPoints="1"/>
            </p:cNvSpPr>
            <p:nvPr>
              <p:custDataLst>
                <p:tags r:id="rId34"/>
              </p:custDataLst>
            </p:nvPr>
          </p:nvSpPr>
          <p:spPr bwMode="auto">
            <a:xfrm>
              <a:off x="829"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2" name="Freeform 23"/>
            <p:cNvSpPr>
              <a:spLocks noEditPoints="1"/>
            </p:cNvSpPr>
            <p:nvPr>
              <p:custDataLst>
                <p:tags r:id="rId35"/>
              </p:custDataLst>
            </p:nvPr>
          </p:nvSpPr>
          <p:spPr bwMode="auto">
            <a:xfrm>
              <a:off x="829"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3" name="Freeform 24"/>
            <p:cNvSpPr>
              <a:spLocks noEditPoints="1"/>
            </p:cNvSpPr>
            <p:nvPr>
              <p:custDataLst>
                <p:tags r:id="rId36"/>
              </p:custDataLst>
            </p:nvPr>
          </p:nvSpPr>
          <p:spPr bwMode="auto">
            <a:xfrm>
              <a:off x="829"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4" name="Freeform 25"/>
            <p:cNvSpPr>
              <a:spLocks noEditPoints="1"/>
            </p:cNvSpPr>
            <p:nvPr>
              <p:custDataLst>
                <p:tags r:id="rId37"/>
              </p:custDataLst>
            </p:nvPr>
          </p:nvSpPr>
          <p:spPr bwMode="auto">
            <a:xfrm>
              <a:off x="829"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5" name="Rectangle 26"/>
            <p:cNvSpPr>
              <a:spLocks noChangeArrowheads="1"/>
            </p:cNvSpPr>
            <p:nvPr>
              <p:custDataLst>
                <p:tags r:id="rId38"/>
              </p:custDataLst>
            </p:nvPr>
          </p:nvSpPr>
          <p:spPr bwMode="auto">
            <a:xfrm>
              <a:off x="829" y="4269"/>
              <a:ext cx="21"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56" name="Rectangle 27"/>
            <p:cNvSpPr>
              <a:spLocks noChangeArrowheads="1"/>
            </p:cNvSpPr>
            <p:nvPr>
              <p:custDataLst>
                <p:tags r:id="rId39"/>
              </p:custDataLst>
            </p:nvPr>
          </p:nvSpPr>
          <p:spPr bwMode="auto">
            <a:xfrm>
              <a:off x="1279" y="23"/>
              <a:ext cx="21"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57" name="Freeform 28"/>
            <p:cNvSpPr>
              <a:spLocks noEditPoints="1"/>
            </p:cNvSpPr>
            <p:nvPr>
              <p:custDataLst>
                <p:tags r:id="rId40"/>
              </p:custDataLst>
            </p:nvPr>
          </p:nvSpPr>
          <p:spPr bwMode="auto">
            <a:xfrm>
              <a:off x="1279"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8" name="Freeform 29"/>
            <p:cNvSpPr>
              <a:spLocks noEditPoints="1"/>
            </p:cNvSpPr>
            <p:nvPr>
              <p:custDataLst>
                <p:tags r:id="rId41"/>
              </p:custDataLst>
            </p:nvPr>
          </p:nvSpPr>
          <p:spPr bwMode="auto">
            <a:xfrm>
              <a:off x="1279"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59" name="Freeform 30"/>
            <p:cNvSpPr>
              <a:spLocks noEditPoints="1"/>
            </p:cNvSpPr>
            <p:nvPr>
              <p:custDataLst>
                <p:tags r:id="rId42"/>
              </p:custDataLst>
            </p:nvPr>
          </p:nvSpPr>
          <p:spPr bwMode="auto">
            <a:xfrm>
              <a:off x="1279"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0" name="Freeform 31"/>
            <p:cNvSpPr>
              <a:spLocks noEditPoints="1"/>
            </p:cNvSpPr>
            <p:nvPr>
              <p:custDataLst>
                <p:tags r:id="rId43"/>
              </p:custDataLst>
            </p:nvPr>
          </p:nvSpPr>
          <p:spPr bwMode="auto">
            <a:xfrm>
              <a:off x="1279"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1" name="Freeform 32"/>
            <p:cNvSpPr>
              <a:spLocks noEditPoints="1"/>
            </p:cNvSpPr>
            <p:nvPr>
              <p:custDataLst>
                <p:tags r:id="rId44"/>
              </p:custDataLst>
            </p:nvPr>
          </p:nvSpPr>
          <p:spPr bwMode="auto">
            <a:xfrm>
              <a:off x="1279"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2" name="Freeform 33"/>
            <p:cNvSpPr>
              <a:spLocks noEditPoints="1"/>
            </p:cNvSpPr>
            <p:nvPr>
              <p:custDataLst>
                <p:tags r:id="rId45"/>
              </p:custDataLst>
            </p:nvPr>
          </p:nvSpPr>
          <p:spPr bwMode="auto">
            <a:xfrm>
              <a:off x="1279"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3" name="Freeform 34"/>
            <p:cNvSpPr>
              <a:spLocks noEditPoints="1"/>
            </p:cNvSpPr>
            <p:nvPr>
              <p:custDataLst>
                <p:tags r:id="rId46"/>
              </p:custDataLst>
            </p:nvPr>
          </p:nvSpPr>
          <p:spPr bwMode="auto">
            <a:xfrm>
              <a:off x="1279"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4" name="Freeform 35"/>
            <p:cNvSpPr>
              <a:spLocks noEditPoints="1"/>
            </p:cNvSpPr>
            <p:nvPr>
              <p:custDataLst>
                <p:tags r:id="rId47"/>
              </p:custDataLst>
            </p:nvPr>
          </p:nvSpPr>
          <p:spPr bwMode="auto">
            <a:xfrm>
              <a:off x="1279"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5" name="Freeform 36"/>
            <p:cNvSpPr>
              <a:spLocks noEditPoints="1"/>
            </p:cNvSpPr>
            <p:nvPr>
              <p:custDataLst>
                <p:tags r:id="rId48"/>
              </p:custDataLst>
            </p:nvPr>
          </p:nvSpPr>
          <p:spPr bwMode="auto">
            <a:xfrm>
              <a:off x="1279"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6" name="Freeform 37"/>
            <p:cNvSpPr>
              <a:spLocks noEditPoints="1"/>
            </p:cNvSpPr>
            <p:nvPr>
              <p:custDataLst>
                <p:tags r:id="rId49"/>
              </p:custDataLst>
            </p:nvPr>
          </p:nvSpPr>
          <p:spPr bwMode="auto">
            <a:xfrm>
              <a:off x="1279"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67" name="Rectangle 38"/>
            <p:cNvSpPr>
              <a:spLocks noChangeArrowheads="1"/>
            </p:cNvSpPr>
            <p:nvPr>
              <p:custDataLst>
                <p:tags r:id="rId50"/>
              </p:custDataLst>
            </p:nvPr>
          </p:nvSpPr>
          <p:spPr bwMode="auto">
            <a:xfrm>
              <a:off x="1279" y="4269"/>
              <a:ext cx="21"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68" name="Rectangle 39"/>
            <p:cNvSpPr>
              <a:spLocks noChangeArrowheads="1"/>
            </p:cNvSpPr>
            <p:nvPr>
              <p:custDataLst>
                <p:tags r:id="rId51"/>
              </p:custDataLst>
            </p:nvPr>
          </p:nvSpPr>
          <p:spPr bwMode="auto">
            <a:xfrm>
              <a:off x="1724" y="23"/>
              <a:ext cx="21"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69" name="Freeform 40"/>
            <p:cNvSpPr>
              <a:spLocks noEditPoints="1"/>
            </p:cNvSpPr>
            <p:nvPr>
              <p:custDataLst>
                <p:tags r:id="rId52"/>
              </p:custDataLst>
            </p:nvPr>
          </p:nvSpPr>
          <p:spPr bwMode="auto">
            <a:xfrm>
              <a:off x="1724"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0" name="Freeform 41"/>
            <p:cNvSpPr>
              <a:spLocks noEditPoints="1"/>
            </p:cNvSpPr>
            <p:nvPr>
              <p:custDataLst>
                <p:tags r:id="rId53"/>
              </p:custDataLst>
            </p:nvPr>
          </p:nvSpPr>
          <p:spPr bwMode="auto">
            <a:xfrm>
              <a:off x="1724"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1" name="Freeform 42"/>
            <p:cNvSpPr>
              <a:spLocks noEditPoints="1"/>
            </p:cNvSpPr>
            <p:nvPr>
              <p:custDataLst>
                <p:tags r:id="rId54"/>
              </p:custDataLst>
            </p:nvPr>
          </p:nvSpPr>
          <p:spPr bwMode="auto">
            <a:xfrm>
              <a:off x="1724"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2" name="Freeform 43"/>
            <p:cNvSpPr>
              <a:spLocks noEditPoints="1"/>
            </p:cNvSpPr>
            <p:nvPr>
              <p:custDataLst>
                <p:tags r:id="rId55"/>
              </p:custDataLst>
            </p:nvPr>
          </p:nvSpPr>
          <p:spPr bwMode="auto">
            <a:xfrm>
              <a:off x="1724"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3" name="Freeform 44"/>
            <p:cNvSpPr>
              <a:spLocks noEditPoints="1"/>
            </p:cNvSpPr>
            <p:nvPr>
              <p:custDataLst>
                <p:tags r:id="rId56"/>
              </p:custDataLst>
            </p:nvPr>
          </p:nvSpPr>
          <p:spPr bwMode="auto">
            <a:xfrm>
              <a:off x="1724"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4" name="Freeform 45"/>
            <p:cNvSpPr>
              <a:spLocks noEditPoints="1"/>
            </p:cNvSpPr>
            <p:nvPr>
              <p:custDataLst>
                <p:tags r:id="rId57"/>
              </p:custDataLst>
            </p:nvPr>
          </p:nvSpPr>
          <p:spPr bwMode="auto">
            <a:xfrm>
              <a:off x="1724"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5" name="Freeform 46"/>
            <p:cNvSpPr>
              <a:spLocks noEditPoints="1"/>
            </p:cNvSpPr>
            <p:nvPr>
              <p:custDataLst>
                <p:tags r:id="rId58"/>
              </p:custDataLst>
            </p:nvPr>
          </p:nvSpPr>
          <p:spPr bwMode="auto">
            <a:xfrm>
              <a:off x="1724"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6" name="Freeform 47"/>
            <p:cNvSpPr>
              <a:spLocks noEditPoints="1"/>
            </p:cNvSpPr>
            <p:nvPr>
              <p:custDataLst>
                <p:tags r:id="rId59"/>
              </p:custDataLst>
            </p:nvPr>
          </p:nvSpPr>
          <p:spPr bwMode="auto">
            <a:xfrm>
              <a:off x="1724"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7" name="Freeform 48"/>
            <p:cNvSpPr>
              <a:spLocks noEditPoints="1"/>
            </p:cNvSpPr>
            <p:nvPr>
              <p:custDataLst>
                <p:tags r:id="rId60"/>
              </p:custDataLst>
            </p:nvPr>
          </p:nvSpPr>
          <p:spPr bwMode="auto">
            <a:xfrm>
              <a:off x="1724"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8" name="Freeform 49"/>
            <p:cNvSpPr>
              <a:spLocks noEditPoints="1"/>
            </p:cNvSpPr>
            <p:nvPr>
              <p:custDataLst>
                <p:tags r:id="rId61"/>
              </p:custDataLst>
            </p:nvPr>
          </p:nvSpPr>
          <p:spPr bwMode="auto">
            <a:xfrm>
              <a:off x="1724"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79" name="Rectangle 50"/>
            <p:cNvSpPr>
              <a:spLocks noChangeArrowheads="1"/>
            </p:cNvSpPr>
            <p:nvPr>
              <p:custDataLst>
                <p:tags r:id="rId62"/>
              </p:custDataLst>
            </p:nvPr>
          </p:nvSpPr>
          <p:spPr bwMode="auto">
            <a:xfrm>
              <a:off x="1724" y="4269"/>
              <a:ext cx="21"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80" name="Rectangle 51"/>
            <p:cNvSpPr>
              <a:spLocks noChangeArrowheads="1"/>
            </p:cNvSpPr>
            <p:nvPr>
              <p:custDataLst>
                <p:tags r:id="rId63"/>
              </p:custDataLst>
            </p:nvPr>
          </p:nvSpPr>
          <p:spPr bwMode="auto">
            <a:xfrm>
              <a:off x="2169" y="23"/>
              <a:ext cx="21"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81" name="Freeform 52"/>
            <p:cNvSpPr>
              <a:spLocks noEditPoints="1"/>
            </p:cNvSpPr>
            <p:nvPr>
              <p:custDataLst>
                <p:tags r:id="rId64"/>
              </p:custDataLst>
            </p:nvPr>
          </p:nvSpPr>
          <p:spPr bwMode="auto">
            <a:xfrm>
              <a:off x="2169" y="225"/>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2" name="Freeform 53"/>
            <p:cNvSpPr>
              <a:spLocks noEditPoints="1"/>
            </p:cNvSpPr>
            <p:nvPr>
              <p:custDataLst>
                <p:tags r:id="rId65"/>
              </p:custDataLst>
            </p:nvPr>
          </p:nvSpPr>
          <p:spPr bwMode="auto">
            <a:xfrm>
              <a:off x="2169" y="630"/>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3" name="Freeform 54"/>
            <p:cNvSpPr>
              <a:spLocks noEditPoints="1"/>
            </p:cNvSpPr>
            <p:nvPr>
              <p:custDataLst>
                <p:tags r:id="rId66"/>
              </p:custDataLst>
            </p:nvPr>
          </p:nvSpPr>
          <p:spPr bwMode="auto">
            <a:xfrm>
              <a:off x="2169" y="1034"/>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4" name="Freeform 55"/>
            <p:cNvSpPr>
              <a:spLocks noEditPoints="1"/>
            </p:cNvSpPr>
            <p:nvPr>
              <p:custDataLst>
                <p:tags r:id="rId67"/>
              </p:custDataLst>
            </p:nvPr>
          </p:nvSpPr>
          <p:spPr bwMode="auto">
            <a:xfrm>
              <a:off x="2169" y="1438"/>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5" name="Freeform 56"/>
            <p:cNvSpPr>
              <a:spLocks noEditPoints="1"/>
            </p:cNvSpPr>
            <p:nvPr>
              <p:custDataLst>
                <p:tags r:id="rId68"/>
              </p:custDataLst>
            </p:nvPr>
          </p:nvSpPr>
          <p:spPr bwMode="auto">
            <a:xfrm>
              <a:off x="2169" y="1843"/>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6" name="Freeform 57"/>
            <p:cNvSpPr>
              <a:spLocks noEditPoints="1"/>
            </p:cNvSpPr>
            <p:nvPr>
              <p:custDataLst>
                <p:tags r:id="rId69"/>
              </p:custDataLst>
            </p:nvPr>
          </p:nvSpPr>
          <p:spPr bwMode="auto">
            <a:xfrm>
              <a:off x="2169" y="2247"/>
              <a:ext cx="21" cy="304"/>
            </a:xfrm>
            <a:custGeom>
              <a:avLst/>
              <a:gdLst>
                <a:gd name="T0" fmla="*/ 0 w 4"/>
                <a:gd name="T1" fmla="*/ 0 h 60"/>
                <a:gd name="T2" fmla="*/ 0 w 4"/>
                <a:gd name="T3" fmla="*/ 1709463 h 60"/>
                <a:gd name="T4" fmla="*/ 439184 w 4"/>
                <a:gd name="T5" fmla="*/ 1709463 h 60"/>
                <a:gd name="T6" fmla="*/ 439184 w 4"/>
                <a:gd name="T7" fmla="*/ 0 h 60"/>
                <a:gd name="T8" fmla="*/ 0 w 4"/>
                <a:gd name="T9" fmla="*/ 0 h 60"/>
                <a:gd name="T10" fmla="*/ 0 w 4"/>
                <a:gd name="T11" fmla="*/ 3436102 h 60"/>
                <a:gd name="T12" fmla="*/ 0 w 4"/>
                <a:gd name="T13" fmla="*/ 5142206 h 60"/>
                <a:gd name="T14" fmla="*/ 439184 w 4"/>
                <a:gd name="T15" fmla="*/ 5142206 h 60"/>
                <a:gd name="T16" fmla="*/ 439184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7" name="Freeform 58"/>
            <p:cNvSpPr>
              <a:spLocks noEditPoints="1"/>
            </p:cNvSpPr>
            <p:nvPr>
              <p:custDataLst>
                <p:tags r:id="rId70"/>
              </p:custDataLst>
            </p:nvPr>
          </p:nvSpPr>
          <p:spPr bwMode="auto">
            <a:xfrm>
              <a:off x="2169" y="2652"/>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8" name="Freeform 59"/>
            <p:cNvSpPr>
              <a:spLocks noEditPoints="1"/>
            </p:cNvSpPr>
            <p:nvPr>
              <p:custDataLst>
                <p:tags r:id="rId71"/>
              </p:custDataLst>
            </p:nvPr>
          </p:nvSpPr>
          <p:spPr bwMode="auto">
            <a:xfrm>
              <a:off x="2169" y="3056"/>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89" name="Freeform 60"/>
            <p:cNvSpPr>
              <a:spLocks noEditPoints="1"/>
            </p:cNvSpPr>
            <p:nvPr>
              <p:custDataLst>
                <p:tags r:id="rId72"/>
              </p:custDataLst>
            </p:nvPr>
          </p:nvSpPr>
          <p:spPr bwMode="auto">
            <a:xfrm>
              <a:off x="2169" y="3461"/>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0" name="Freeform 61"/>
            <p:cNvSpPr>
              <a:spLocks noEditPoints="1"/>
            </p:cNvSpPr>
            <p:nvPr>
              <p:custDataLst>
                <p:tags r:id="rId73"/>
              </p:custDataLst>
            </p:nvPr>
          </p:nvSpPr>
          <p:spPr bwMode="auto">
            <a:xfrm>
              <a:off x="2169" y="3865"/>
              <a:ext cx="21" cy="303"/>
            </a:xfrm>
            <a:custGeom>
              <a:avLst/>
              <a:gdLst>
                <a:gd name="T0" fmla="*/ 0 w 4"/>
                <a:gd name="T1" fmla="*/ 0 h 60"/>
                <a:gd name="T2" fmla="*/ 0 w 4"/>
                <a:gd name="T3" fmla="*/ 1675388 h 60"/>
                <a:gd name="T4" fmla="*/ 439184 w 4"/>
                <a:gd name="T5" fmla="*/ 1675388 h 60"/>
                <a:gd name="T6" fmla="*/ 439184 w 4"/>
                <a:gd name="T7" fmla="*/ 0 h 60"/>
                <a:gd name="T8" fmla="*/ 0 w 4"/>
                <a:gd name="T9" fmla="*/ 0 h 60"/>
                <a:gd name="T10" fmla="*/ 0 w 4"/>
                <a:gd name="T11" fmla="*/ 3350160 h 60"/>
                <a:gd name="T12" fmla="*/ 0 w 4"/>
                <a:gd name="T13" fmla="*/ 5025422 h 60"/>
                <a:gd name="T14" fmla="*/ 439184 w 4"/>
                <a:gd name="T15" fmla="*/ 5025422 h 60"/>
                <a:gd name="T16" fmla="*/ 439184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1" name="Rectangle 62"/>
            <p:cNvSpPr>
              <a:spLocks noChangeArrowheads="1"/>
            </p:cNvSpPr>
            <p:nvPr>
              <p:custDataLst>
                <p:tags r:id="rId74"/>
              </p:custDataLst>
            </p:nvPr>
          </p:nvSpPr>
          <p:spPr bwMode="auto">
            <a:xfrm>
              <a:off x="2169" y="4269"/>
              <a:ext cx="21"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92" name="Rectangle 63"/>
            <p:cNvSpPr>
              <a:spLocks noChangeArrowheads="1"/>
            </p:cNvSpPr>
            <p:nvPr>
              <p:custDataLst>
                <p:tags r:id="rId75"/>
              </p:custDataLst>
            </p:nvPr>
          </p:nvSpPr>
          <p:spPr bwMode="auto">
            <a:xfrm>
              <a:off x="2620" y="23"/>
              <a:ext cx="20"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193" name="Freeform 64"/>
            <p:cNvSpPr>
              <a:spLocks noEditPoints="1"/>
            </p:cNvSpPr>
            <p:nvPr>
              <p:custDataLst>
                <p:tags r:id="rId76"/>
              </p:custDataLst>
            </p:nvPr>
          </p:nvSpPr>
          <p:spPr bwMode="auto">
            <a:xfrm>
              <a:off x="262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4" name="Freeform 65"/>
            <p:cNvSpPr>
              <a:spLocks noEditPoints="1"/>
            </p:cNvSpPr>
            <p:nvPr>
              <p:custDataLst>
                <p:tags r:id="rId77"/>
              </p:custDataLst>
            </p:nvPr>
          </p:nvSpPr>
          <p:spPr bwMode="auto">
            <a:xfrm>
              <a:off x="262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5" name="Freeform 66"/>
            <p:cNvSpPr>
              <a:spLocks noEditPoints="1"/>
            </p:cNvSpPr>
            <p:nvPr>
              <p:custDataLst>
                <p:tags r:id="rId78"/>
              </p:custDataLst>
            </p:nvPr>
          </p:nvSpPr>
          <p:spPr bwMode="auto">
            <a:xfrm>
              <a:off x="262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6" name="Freeform 67"/>
            <p:cNvSpPr>
              <a:spLocks noEditPoints="1"/>
            </p:cNvSpPr>
            <p:nvPr>
              <p:custDataLst>
                <p:tags r:id="rId79"/>
              </p:custDataLst>
            </p:nvPr>
          </p:nvSpPr>
          <p:spPr bwMode="auto">
            <a:xfrm>
              <a:off x="262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7" name="Freeform 68"/>
            <p:cNvSpPr>
              <a:spLocks noEditPoints="1"/>
            </p:cNvSpPr>
            <p:nvPr>
              <p:custDataLst>
                <p:tags r:id="rId80"/>
              </p:custDataLst>
            </p:nvPr>
          </p:nvSpPr>
          <p:spPr bwMode="auto">
            <a:xfrm>
              <a:off x="262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8" name="Freeform 69"/>
            <p:cNvSpPr>
              <a:spLocks noEditPoints="1"/>
            </p:cNvSpPr>
            <p:nvPr>
              <p:custDataLst>
                <p:tags r:id="rId81"/>
              </p:custDataLst>
            </p:nvPr>
          </p:nvSpPr>
          <p:spPr bwMode="auto">
            <a:xfrm>
              <a:off x="262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99" name="Freeform 70"/>
            <p:cNvSpPr>
              <a:spLocks noEditPoints="1"/>
            </p:cNvSpPr>
            <p:nvPr>
              <p:custDataLst>
                <p:tags r:id="rId82"/>
              </p:custDataLst>
            </p:nvPr>
          </p:nvSpPr>
          <p:spPr bwMode="auto">
            <a:xfrm>
              <a:off x="262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0" name="Freeform 71"/>
            <p:cNvSpPr>
              <a:spLocks noEditPoints="1"/>
            </p:cNvSpPr>
            <p:nvPr>
              <p:custDataLst>
                <p:tags r:id="rId83"/>
              </p:custDataLst>
            </p:nvPr>
          </p:nvSpPr>
          <p:spPr bwMode="auto">
            <a:xfrm>
              <a:off x="262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1" name="Freeform 72"/>
            <p:cNvSpPr>
              <a:spLocks noEditPoints="1"/>
            </p:cNvSpPr>
            <p:nvPr>
              <p:custDataLst>
                <p:tags r:id="rId84"/>
              </p:custDataLst>
            </p:nvPr>
          </p:nvSpPr>
          <p:spPr bwMode="auto">
            <a:xfrm>
              <a:off x="262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2" name="Freeform 73"/>
            <p:cNvSpPr>
              <a:spLocks noEditPoints="1"/>
            </p:cNvSpPr>
            <p:nvPr>
              <p:custDataLst>
                <p:tags r:id="rId85"/>
              </p:custDataLst>
            </p:nvPr>
          </p:nvSpPr>
          <p:spPr bwMode="auto">
            <a:xfrm>
              <a:off x="262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3" name="Rectangle 74"/>
            <p:cNvSpPr>
              <a:spLocks noChangeArrowheads="1"/>
            </p:cNvSpPr>
            <p:nvPr>
              <p:custDataLst>
                <p:tags r:id="rId86"/>
              </p:custDataLst>
            </p:nvPr>
          </p:nvSpPr>
          <p:spPr bwMode="auto">
            <a:xfrm>
              <a:off x="2620" y="4269"/>
              <a:ext cx="20"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04" name="Rectangle 75"/>
            <p:cNvSpPr>
              <a:spLocks noChangeArrowheads="1"/>
            </p:cNvSpPr>
            <p:nvPr>
              <p:custDataLst>
                <p:tags r:id="rId87"/>
              </p:custDataLst>
            </p:nvPr>
          </p:nvSpPr>
          <p:spPr bwMode="auto">
            <a:xfrm>
              <a:off x="3065" y="23"/>
              <a:ext cx="20"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05" name="Freeform 76"/>
            <p:cNvSpPr>
              <a:spLocks noEditPoints="1"/>
            </p:cNvSpPr>
            <p:nvPr>
              <p:custDataLst>
                <p:tags r:id="rId88"/>
              </p:custDataLst>
            </p:nvPr>
          </p:nvSpPr>
          <p:spPr bwMode="auto">
            <a:xfrm>
              <a:off x="3065"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6" name="Freeform 77"/>
            <p:cNvSpPr>
              <a:spLocks noEditPoints="1"/>
            </p:cNvSpPr>
            <p:nvPr>
              <p:custDataLst>
                <p:tags r:id="rId89"/>
              </p:custDataLst>
            </p:nvPr>
          </p:nvSpPr>
          <p:spPr bwMode="auto">
            <a:xfrm>
              <a:off x="3065"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7" name="Freeform 78"/>
            <p:cNvSpPr>
              <a:spLocks noEditPoints="1"/>
            </p:cNvSpPr>
            <p:nvPr>
              <p:custDataLst>
                <p:tags r:id="rId90"/>
              </p:custDataLst>
            </p:nvPr>
          </p:nvSpPr>
          <p:spPr bwMode="auto">
            <a:xfrm>
              <a:off x="3065"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8" name="Freeform 79"/>
            <p:cNvSpPr>
              <a:spLocks noEditPoints="1"/>
            </p:cNvSpPr>
            <p:nvPr>
              <p:custDataLst>
                <p:tags r:id="rId91"/>
              </p:custDataLst>
            </p:nvPr>
          </p:nvSpPr>
          <p:spPr bwMode="auto">
            <a:xfrm>
              <a:off x="3065"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09" name="Freeform 80"/>
            <p:cNvSpPr>
              <a:spLocks noEditPoints="1"/>
            </p:cNvSpPr>
            <p:nvPr>
              <p:custDataLst>
                <p:tags r:id="rId92"/>
              </p:custDataLst>
            </p:nvPr>
          </p:nvSpPr>
          <p:spPr bwMode="auto">
            <a:xfrm>
              <a:off x="3065"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0" name="Freeform 81"/>
            <p:cNvSpPr>
              <a:spLocks noEditPoints="1"/>
            </p:cNvSpPr>
            <p:nvPr>
              <p:custDataLst>
                <p:tags r:id="rId93"/>
              </p:custDataLst>
            </p:nvPr>
          </p:nvSpPr>
          <p:spPr bwMode="auto">
            <a:xfrm>
              <a:off x="3065"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1" name="Freeform 82"/>
            <p:cNvSpPr>
              <a:spLocks noEditPoints="1"/>
            </p:cNvSpPr>
            <p:nvPr>
              <p:custDataLst>
                <p:tags r:id="rId94"/>
              </p:custDataLst>
            </p:nvPr>
          </p:nvSpPr>
          <p:spPr bwMode="auto">
            <a:xfrm>
              <a:off x="3065"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2" name="Freeform 83"/>
            <p:cNvSpPr>
              <a:spLocks noEditPoints="1"/>
            </p:cNvSpPr>
            <p:nvPr>
              <p:custDataLst>
                <p:tags r:id="rId95"/>
              </p:custDataLst>
            </p:nvPr>
          </p:nvSpPr>
          <p:spPr bwMode="auto">
            <a:xfrm>
              <a:off x="3065"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3" name="Freeform 84"/>
            <p:cNvSpPr>
              <a:spLocks noEditPoints="1"/>
            </p:cNvSpPr>
            <p:nvPr>
              <p:custDataLst>
                <p:tags r:id="rId96"/>
              </p:custDataLst>
            </p:nvPr>
          </p:nvSpPr>
          <p:spPr bwMode="auto">
            <a:xfrm>
              <a:off x="3065"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4" name="Freeform 85"/>
            <p:cNvSpPr>
              <a:spLocks noEditPoints="1"/>
            </p:cNvSpPr>
            <p:nvPr>
              <p:custDataLst>
                <p:tags r:id="rId97"/>
              </p:custDataLst>
            </p:nvPr>
          </p:nvSpPr>
          <p:spPr bwMode="auto">
            <a:xfrm>
              <a:off x="3065"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5" name="Rectangle 86"/>
            <p:cNvSpPr>
              <a:spLocks noChangeArrowheads="1"/>
            </p:cNvSpPr>
            <p:nvPr>
              <p:custDataLst>
                <p:tags r:id="rId98"/>
              </p:custDataLst>
            </p:nvPr>
          </p:nvSpPr>
          <p:spPr bwMode="auto">
            <a:xfrm>
              <a:off x="3065" y="4269"/>
              <a:ext cx="20"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16" name="Rectangle 87"/>
            <p:cNvSpPr>
              <a:spLocks noChangeArrowheads="1"/>
            </p:cNvSpPr>
            <p:nvPr>
              <p:custDataLst>
                <p:tags r:id="rId99"/>
              </p:custDataLst>
            </p:nvPr>
          </p:nvSpPr>
          <p:spPr bwMode="auto">
            <a:xfrm>
              <a:off x="3510" y="23"/>
              <a:ext cx="20"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17" name="Freeform 88"/>
            <p:cNvSpPr>
              <a:spLocks noEditPoints="1"/>
            </p:cNvSpPr>
            <p:nvPr>
              <p:custDataLst>
                <p:tags r:id="rId100"/>
              </p:custDataLst>
            </p:nvPr>
          </p:nvSpPr>
          <p:spPr bwMode="auto">
            <a:xfrm>
              <a:off x="351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8" name="Freeform 89"/>
            <p:cNvSpPr>
              <a:spLocks noEditPoints="1"/>
            </p:cNvSpPr>
            <p:nvPr>
              <p:custDataLst>
                <p:tags r:id="rId101"/>
              </p:custDataLst>
            </p:nvPr>
          </p:nvSpPr>
          <p:spPr bwMode="auto">
            <a:xfrm>
              <a:off x="351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19" name="Freeform 90"/>
            <p:cNvSpPr>
              <a:spLocks noEditPoints="1"/>
            </p:cNvSpPr>
            <p:nvPr>
              <p:custDataLst>
                <p:tags r:id="rId102"/>
              </p:custDataLst>
            </p:nvPr>
          </p:nvSpPr>
          <p:spPr bwMode="auto">
            <a:xfrm>
              <a:off x="351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0" name="Freeform 91"/>
            <p:cNvSpPr>
              <a:spLocks noEditPoints="1"/>
            </p:cNvSpPr>
            <p:nvPr>
              <p:custDataLst>
                <p:tags r:id="rId103"/>
              </p:custDataLst>
            </p:nvPr>
          </p:nvSpPr>
          <p:spPr bwMode="auto">
            <a:xfrm>
              <a:off x="351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1" name="Freeform 92"/>
            <p:cNvSpPr>
              <a:spLocks noEditPoints="1"/>
            </p:cNvSpPr>
            <p:nvPr>
              <p:custDataLst>
                <p:tags r:id="rId104"/>
              </p:custDataLst>
            </p:nvPr>
          </p:nvSpPr>
          <p:spPr bwMode="auto">
            <a:xfrm>
              <a:off x="351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2" name="Freeform 93"/>
            <p:cNvSpPr>
              <a:spLocks noEditPoints="1"/>
            </p:cNvSpPr>
            <p:nvPr>
              <p:custDataLst>
                <p:tags r:id="rId105"/>
              </p:custDataLst>
            </p:nvPr>
          </p:nvSpPr>
          <p:spPr bwMode="auto">
            <a:xfrm>
              <a:off x="351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3" name="Freeform 94"/>
            <p:cNvSpPr>
              <a:spLocks noEditPoints="1"/>
            </p:cNvSpPr>
            <p:nvPr>
              <p:custDataLst>
                <p:tags r:id="rId106"/>
              </p:custDataLst>
            </p:nvPr>
          </p:nvSpPr>
          <p:spPr bwMode="auto">
            <a:xfrm>
              <a:off x="351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4" name="Freeform 95"/>
            <p:cNvSpPr>
              <a:spLocks noEditPoints="1"/>
            </p:cNvSpPr>
            <p:nvPr>
              <p:custDataLst>
                <p:tags r:id="rId107"/>
              </p:custDataLst>
            </p:nvPr>
          </p:nvSpPr>
          <p:spPr bwMode="auto">
            <a:xfrm>
              <a:off x="351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5" name="Freeform 96"/>
            <p:cNvSpPr>
              <a:spLocks noEditPoints="1"/>
            </p:cNvSpPr>
            <p:nvPr>
              <p:custDataLst>
                <p:tags r:id="rId108"/>
              </p:custDataLst>
            </p:nvPr>
          </p:nvSpPr>
          <p:spPr bwMode="auto">
            <a:xfrm>
              <a:off x="351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6" name="Freeform 97"/>
            <p:cNvSpPr>
              <a:spLocks noEditPoints="1"/>
            </p:cNvSpPr>
            <p:nvPr>
              <p:custDataLst>
                <p:tags r:id="rId109"/>
              </p:custDataLst>
            </p:nvPr>
          </p:nvSpPr>
          <p:spPr bwMode="auto">
            <a:xfrm>
              <a:off x="351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27" name="Rectangle 98"/>
            <p:cNvSpPr>
              <a:spLocks noChangeArrowheads="1"/>
            </p:cNvSpPr>
            <p:nvPr>
              <p:custDataLst>
                <p:tags r:id="rId110"/>
              </p:custDataLst>
            </p:nvPr>
          </p:nvSpPr>
          <p:spPr bwMode="auto">
            <a:xfrm>
              <a:off x="3510" y="4269"/>
              <a:ext cx="20"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28" name="Rectangle 99"/>
            <p:cNvSpPr>
              <a:spLocks noChangeArrowheads="1"/>
            </p:cNvSpPr>
            <p:nvPr>
              <p:custDataLst>
                <p:tags r:id="rId111"/>
              </p:custDataLst>
            </p:nvPr>
          </p:nvSpPr>
          <p:spPr bwMode="auto">
            <a:xfrm>
              <a:off x="3960" y="23"/>
              <a:ext cx="20"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29" name="Freeform 100"/>
            <p:cNvSpPr>
              <a:spLocks noEditPoints="1"/>
            </p:cNvSpPr>
            <p:nvPr>
              <p:custDataLst>
                <p:tags r:id="rId112"/>
              </p:custDataLst>
            </p:nvPr>
          </p:nvSpPr>
          <p:spPr bwMode="auto">
            <a:xfrm>
              <a:off x="396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0" name="Freeform 101"/>
            <p:cNvSpPr>
              <a:spLocks noEditPoints="1"/>
            </p:cNvSpPr>
            <p:nvPr>
              <p:custDataLst>
                <p:tags r:id="rId113"/>
              </p:custDataLst>
            </p:nvPr>
          </p:nvSpPr>
          <p:spPr bwMode="auto">
            <a:xfrm>
              <a:off x="396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1" name="Freeform 102"/>
            <p:cNvSpPr>
              <a:spLocks noEditPoints="1"/>
            </p:cNvSpPr>
            <p:nvPr>
              <p:custDataLst>
                <p:tags r:id="rId114"/>
              </p:custDataLst>
            </p:nvPr>
          </p:nvSpPr>
          <p:spPr bwMode="auto">
            <a:xfrm>
              <a:off x="396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2" name="Freeform 103"/>
            <p:cNvSpPr>
              <a:spLocks noEditPoints="1"/>
            </p:cNvSpPr>
            <p:nvPr>
              <p:custDataLst>
                <p:tags r:id="rId115"/>
              </p:custDataLst>
            </p:nvPr>
          </p:nvSpPr>
          <p:spPr bwMode="auto">
            <a:xfrm>
              <a:off x="396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3" name="Freeform 104"/>
            <p:cNvSpPr>
              <a:spLocks noEditPoints="1"/>
            </p:cNvSpPr>
            <p:nvPr>
              <p:custDataLst>
                <p:tags r:id="rId116"/>
              </p:custDataLst>
            </p:nvPr>
          </p:nvSpPr>
          <p:spPr bwMode="auto">
            <a:xfrm>
              <a:off x="396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4" name="Freeform 105"/>
            <p:cNvSpPr>
              <a:spLocks noEditPoints="1"/>
            </p:cNvSpPr>
            <p:nvPr>
              <p:custDataLst>
                <p:tags r:id="rId117"/>
              </p:custDataLst>
            </p:nvPr>
          </p:nvSpPr>
          <p:spPr bwMode="auto">
            <a:xfrm>
              <a:off x="396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5" name="Freeform 106"/>
            <p:cNvSpPr>
              <a:spLocks noEditPoints="1"/>
            </p:cNvSpPr>
            <p:nvPr>
              <p:custDataLst>
                <p:tags r:id="rId118"/>
              </p:custDataLst>
            </p:nvPr>
          </p:nvSpPr>
          <p:spPr bwMode="auto">
            <a:xfrm>
              <a:off x="396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6" name="Freeform 107"/>
            <p:cNvSpPr>
              <a:spLocks noEditPoints="1"/>
            </p:cNvSpPr>
            <p:nvPr>
              <p:custDataLst>
                <p:tags r:id="rId119"/>
              </p:custDataLst>
            </p:nvPr>
          </p:nvSpPr>
          <p:spPr bwMode="auto">
            <a:xfrm>
              <a:off x="396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7" name="Freeform 108"/>
            <p:cNvSpPr>
              <a:spLocks noEditPoints="1"/>
            </p:cNvSpPr>
            <p:nvPr>
              <p:custDataLst>
                <p:tags r:id="rId120"/>
              </p:custDataLst>
            </p:nvPr>
          </p:nvSpPr>
          <p:spPr bwMode="auto">
            <a:xfrm>
              <a:off x="396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8" name="Freeform 109"/>
            <p:cNvSpPr>
              <a:spLocks noEditPoints="1"/>
            </p:cNvSpPr>
            <p:nvPr>
              <p:custDataLst>
                <p:tags r:id="rId121"/>
              </p:custDataLst>
            </p:nvPr>
          </p:nvSpPr>
          <p:spPr bwMode="auto">
            <a:xfrm>
              <a:off x="396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39" name="Rectangle 110"/>
            <p:cNvSpPr>
              <a:spLocks noChangeArrowheads="1"/>
            </p:cNvSpPr>
            <p:nvPr>
              <p:custDataLst>
                <p:tags r:id="rId122"/>
              </p:custDataLst>
            </p:nvPr>
          </p:nvSpPr>
          <p:spPr bwMode="auto">
            <a:xfrm>
              <a:off x="3960" y="4269"/>
              <a:ext cx="20"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40" name="Rectangle 111"/>
            <p:cNvSpPr>
              <a:spLocks noChangeArrowheads="1"/>
            </p:cNvSpPr>
            <p:nvPr>
              <p:custDataLst>
                <p:tags r:id="rId123"/>
              </p:custDataLst>
            </p:nvPr>
          </p:nvSpPr>
          <p:spPr bwMode="auto">
            <a:xfrm>
              <a:off x="4405" y="23"/>
              <a:ext cx="20"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41" name="Freeform 112"/>
            <p:cNvSpPr>
              <a:spLocks noEditPoints="1"/>
            </p:cNvSpPr>
            <p:nvPr>
              <p:custDataLst>
                <p:tags r:id="rId124"/>
              </p:custDataLst>
            </p:nvPr>
          </p:nvSpPr>
          <p:spPr bwMode="auto">
            <a:xfrm>
              <a:off x="4405"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2" name="Freeform 113"/>
            <p:cNvSpPr>
              <a:spLocks noEditPoints="1"/>
            </p:cNvSpPr>
            <p:nvPr>
              <p:custDataLst>
                <p:tags r:id="rId125"/>
              </p:custDataLst>
            </p:nvPr>
          </p:nvSpPr>
          <p:spPr bwMode="auto">
            <a:xfrm>
              <a:off x="4405"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3" name="Freeform 114"/>
            <p:cNvSpPr>
              <a:spLocks noEditPoints="1"/>
            </p:cNvSpPr>
            <p:nvPr>
              <p:custDataLst>
                <p:tags r:id="rId126"/>
              </p:custDataLst>
            </p:nvPr>
          </p:nvSpPr>
          <p:spPr bwMode="auto">
            <a:xfrm>
              <a:off x="4405"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4" name="Freeform 115"/>
            <p:cNvSpPr>
              <a:spLocks noEditPoints="1"/>
            </p:cNvSpPr>
            <p:nvPr>
              <p:custDataLst>
                <p:tags r:id="rId127"/>
              </p:custDataLst>
            </p:nvPr>
          </p:nvSpPr>
          <p:spPr bwMode="auto">
            <a:xfrm>
              <a:off x="4405"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5" name="Freeform 116"/>
            <p:cNvSpPr>
              <a:spLocks noEditPoints="1"/>
            </p:cNvSpPr>
            <p:nvPr>
              <p:custDataLst>
                <p:tags r:id="rId128"/>
              </p:custDataLst>
            </p:nvPr>
          </p:nvSpPr>
          <p:spPr bwMode="auto">
            <a:xfrm>
              <a:off x="4405"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6" name="Freeform 117"/>
            <p:cNvSpPr>
              <a:spLocks noEditPoints="1"/>
            </p:cNvSpPr>
            <p:nvPr>
              <p:custDataLst>
                <p:tags r:id="rId129"/>
              </p:custDataLst>
            </p:nvPr>
          </p:nvSpPr>
          <p:spPr bwMode="auto">
            <a:xfrm>
              <a:off x="4405"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7" name="Freeform 118"/>
            <p:cNvSpPr>
              <a:spLocks noEditPoints="1"/>
            </p:cNvSpPr>
            <p:nvPr>
              <p:custDataLst>
                <p:tags r:id="rId130"/>
              </p:custDataLst>
            </p:nvPr>
          </p:nvSpPr>
          <p:spPr bwMode="auto">
            <a:xfrm>
              <a:off x="4405"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8" name="Freeform 119"/>
            <p:cNvSpPr>
              <a:spLocks noEditPoints="1"/>
            </p:cNvSpPr>
            <p:nvPr>
              <p:custDataLst>
                <p:tags r:id="rId131"/>
              </p:custDataLst>
            </p:nvPr>
          </p:nvSpPr>
          <p:spPr bwMode="auto">
            <a:xfrm>
              <a:off x="4405"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49" name="Freeform 120"/>
            <p:cNvSpPr>
              <a:spLocks noEditPoints="1"/>
            </p:cNvSpPr>
            <p:nvPr>
              <p:custDataLst>
                <p:tags r:id="rId132"/>
              </p:custDataLst>
            </p:nvPr>
          </p:nvSpPr>
          <p:spPr bwMode="auto">
            <a:xfrm>
              <a:off x="4405"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0" name="Freeform 121"/>
            <p:cNvSpPr>
              <a:spLocks noEditPoints="1"/>
            </p:cNvSpPr>
            <p:nvPr>
              <p:custDataLst>
                <p:tags r:id="rId133"/>
              </p:custDataLst>
            </p:nvPr>
          </p:nvSpPr>
          <p:spPr bwMode="auto">
            <a:xfrm>
              <a:off x="4405"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1" name="Rectangle 122"/>
            <p:cNvSpPr>
              <a:spLocks noChangeArrowheads="1"/>
            </p:cNvSpPr>
            <p:nvPr>
              <p:custDataLst>
                <p:tags r:id="rId134"/>
              </p:custDataLst>
            </p:nvPr>
          </p:nvSpPr>
          <p:spPr bwMode="auto">
            <a:xfrm>
              <a:off x="4405" y="4269"/>
              <a:ext cx="20"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52" name="Rectangle 123"/>
            <p:cNvSpPr>
              <a:spLocks noChangeArrowheads="1"/>
            </p:cNvSpPr>
            <p:nvPr>
              <p:custDataLst>
                <p:tags r:id="rId135"/>
              </p:custDataLst>
            </p:nvPr>
          </p:nvSpPr>
          <p:spPr bwMode="auto">
            <a:xfrm>
              <a:off x="4850" y="23"/>
              <a:ext cx="20"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53" name="Freeform 124"/>
            <p:cNvSpPr>
              <a:spLocks noEditPoints="1"/>
            </p:cNvSpPr>
            <p:nvPr>
              <p:custDataLst>
                <p:tags r:id="rId136"/>
              </p:custDataLst>
            </p:nvPr>
          </p:nvSpPr>
          <p:spPr bwMode="auto">
            <a:xfrm>
              <a:off x="485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4" name="Freeform 125"/>
            <p:cNvSpPr>
              <a:spLocks noEditPoints="1"/>
            </p:cNvSpPr>
            <p:nvPr>
              <p:custDataLst>
                <p:tags r:id="rId137"/>
              </p:custDataLst>
            </p:nvPr>
          </p:nvSpPr>
          <p:spPr bwMode="auto">
            <a:xfrm>
              <a:off x="485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5" name="Freeform 126"/>
            <p:cNvSpPr>
              <a:spLocks noEditPoints="1"/>
            </p:cNvSpPr>
            <p:nvPr>
              <p:custDataLst>
                <p:tags r:id="rId138"/>
              </p:custDataLst>
            </p:nvPr>
          </p:nvSpPr>
          <p:spPr bwMode="auto">
            <a:xfrm>
              <a:off x="485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6" name="Freeform 127"/>
            <p:cNvSpPr>
              <a:spLocks noEditPoints="1"/>
            </p:cNvSpPr>
            <p:nvPr>
              <p:custDataLst>
                <p:tags r:id="rId139"/>
              </p:custDataLst>
            </p:nvPr>
          </p:nvSpPr>
          <p:spPr bwMode="auto">
            <a:xfrm>
              <a:off x="485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7" name="Freeform 128"/>
            <p:cNvSpPr>
              <a:spLocks noEditPoints="1"/>
            </p:cNvSpPr>
            <p:nvPr>
              <p:custDataLst>
                <p:tags r:id="rId140"/>
              </p:custDataLst>
            </p:nvPr>
          </p:nvSpPr>
          <p:spPr bwMode="auto">
            <a:xfrm>
              <a:off x="485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8" name="Freeform 129"/>
            <p:cNvSpPr>
              <a:spLocks noEditPoints="1"/>
            </p:cNvSpPr>
            <p:nvPr>
              <p:custDataLst>
                <p:tags r:id="rId141"/>
              </p:custDataLst>
            </p:nvPr>
          </p:nvSpPr>
          <p:spPr bwMode="auto">
            <a:xfrm>
              <a:off x="485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59" name="Freeform 130"/>
            <p:cNvSpPr>
              <a:spLocks noEditPoints="1"/>
            </p:cNvSpPr>
            <p:nvPr>
              <p:custDataLst>
                <p:tags r:id="rId142"/>
              </p:custDataLst>
            </p:nvPr>
          </p:nvSpPr>
          <p:spPr bwMode="auto">
            <a:xfrm>
              <a:off x="485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0" name="Freeform 131"/>
            <p:cNvSpPr>
              <a:spLocks noEditPoints="1"/>
            </p:cNvSpPr>
            <p:nvPr>
              <p:custDataLst>
                <p:tags r:id="rId143"/>
              </p:custDataLst>
            </p:nvPr>
          </p:nvSpPr>
          <p:spPr bwMode="auto">
            <a:xfrm>
              <a:off x="485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1" name="Freeform 132"/>
            <p:cNvSpPr>
              <a:spLocks noEditPoints="1"/>
            </p:cNvSpPr>
            <p:nvPr>
              <p:custDataLst>
                <p:tags r:id="rId144"/>
              </p:custDataLst>
            </p:nvPr>
          </p:nvSpPr>
          <p:spPr bwMode="auto">
            <a:xfrm>
              <a:off x="485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2" name="Freeform 133"/>
            <p:cNvSpPr>
              <a:spLocks noEditPoints="1"/>
            </p:cNvSpPr>
            <p:nvPr>
              <p:custDataLst>
                <p:tags r:id="rId145"/>
              </p:custDataLst>
            </p:nvPr>
          </p:nvSpPr>
          <p:spPr bwMode="auto">
            <a:xfrm>
              <a:off x="485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3" name="Rectangle 134"/>
            <p:cNvSpPr>
              <a:spLocks noChangeArrowheads="1"/>
            </p:cNvSpPr>
            <p:nvPr>
              <p:custDataLst>
                <p:tags r:id="rId146"/>
              </p:custDataLst>
            </p:nvPr>
          </p:nvSpPr>
          <p:spPr bwMode="auto">
            <a:xfrm>
              <a:off x="4850" y="4269"/>
              <a:ext cx="20"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64" name="Rectangle 135"/>
            <p:cNvSpPr>
              <a:spLocks noChangeArrowheads="1"/>
            </p:cNvSpPr>
            <p:nvPr>
              <p:custDataLst>
                <p:tags r:id="rId147"/>
              </p:custDataLst>
            </p:nvPr>
          </p:nvSpPr>
          <p:spPr bwMode="auto">
            <a:xfrm>
              <a:off x="5300" y="23"/>
              <a:ext cx="20" cy="10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65" name="Freeform 136"/>
            <p:cNvSpPr>
              <a:spLocks noEditPoints="1"/>
            </p:cNvSpPr>
            <p:nvPr>
              <p:custDataLst>
                <p:tags r:id="rId148"/>
              </p:custDataLst>
            </p:nvPr>
          </p:nvSpPr>
          <p:spPr bwMode="auto">
            <a:xfrm>
              <a:off x="5300" y="225"/>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6" name="Freeform 137"/>
            <p:cNvSpPr>
              <a:spLocks noEditPoints="1"/>
            </p:cNvSpPr>
            <p:nvPr>
              <p:custDataLst>
                <p:tags r:id="rId149"/>
              </p:custDataLst>
            </p:nvPr>
          </p:nvSpPr>
          <p:spPr bwMode="auto">
            <a:xfrm>
              <a:off x="5300" y="630"/>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7" name="Freeform 138"/>
            <p:cNvSpPr>
              <a:spLocks noEditPoints="1"/>
            </p:cNvSpPr>
            <p:nvPr>
              <p:custDataLst>
                <p:tags r:id="rId150"/>
              </p:custDataLst>
            </p:nvPr>
          </p:nvSpPr>
          <p:spPr bwMode="auto">
            <a:xfrm>
              <a:off x="5300" y="1034"/>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8" name="Freeform 139"/>
            <p:cNvSpPr>
              <a:spLocks noEditPoints="1"/>
            </p:cNvSpPr>
            <p:nvPr>
              <p:custDataLst>
                <p:tags r:id="rId151"/>
              </p:custDataLst>
            </p:nvPr>
          </p:nvSpPr>
          <p:spPr bwMode="auto">
            <a:xfrm>
              <a:off x="5300" y="1438"/>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69" name="Freeform 140"/>
            <p:cNvSpPr>
              <a:spLocks noEditPoints="1"/>
            </p:cNvSpPr>
            <p:nvPr>
              <p:custDataLst>
                <p:tags r:id="rId152"/>
              </p:custDataLst>
            </p:nvPr>
          </p:nvSpPr>
          <p:spPr bwMode="auto">
            <a:xfrm>
              <a:off x="5300" y="1843"/>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70" name="Freeform 141"/>
            <p:cNvSpPr>
              <a:spLocks noEditPoints="1"/>
            </p:cNvSpPr>
            <p:nvPr>
              <p:custDataLst>
                <p:tags r:id="rId153"/>
              </p:custDataLst>
            </p:nvPr>
          </p:nvSpPr>
          <p:spPr bwMode="auto">
            <a:xfrm>
              <a:off x="5300" y="2247"/>
              <a:ext cx="20" cy="304"/>
            </a:xfrm>
            <a:custGeom>
              <a:avLst/>
              <a:gdLst>
                <a:gd name="T0" fmla="*/ 0 w 4"/>
                <a:gd name="T1" fmla="*/ 0 h 60"/>
                <a:gd name="T2" fmla="*/ 0 w 4"/>
                <a:gd name="T3" fmla="*/ 1709463 h 60"/>
                <a:gd name="T4" fmla="*/ 312500 w 4"/>
                <a:gd name="T5" fmla="*/ 1709463 h 60"/>
                <a:gd name="T6" fmla="*/ 312500 w 4"/>
                <a:gd name="T7" fmla="*/ 0 h 60"/>
                <a:gd name="T8" fmla="*/ 0 w 4"/>
                <a:gd name="T9" fmla="*/ 0 h 60"/>
                <a:gd name="T10" fmla="*/ 0 w 4"/>
                <a:gd name="T11" fmla="*/ 3436102 h 60"/>
                <a:gd name="T12" fmla="*/ 0 w 4"/>
                <a:gd name="T13" fmla="*/ 5142206 h 60"/>
                <a:gd name="T14" fmla="*/ 312500 w 4"/>
                <a:gd name="T15" fmla="*/ 5142206 h 60"/>
                <a:gd name="T16" fmla="*/ 312500 w 4"/>
                <a:gd name="T17" fmla="*/ 3436102 h 60"/>
                <a:gd name="T18" fmla="*/ 0 w 4"/>
                <a:gd name="T19" fmla="*/ 34361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71" name="Freeform 142"/>
            <p:cNvSpPr>
              <a:spLocks noEditPoints="1"/>
            </p:cNvSpPr>
            <p:nvPr>
              <p:custDataLst>
                <p:tags r:id="rId154"/>
              </p:custDataLst>
            </p:nvPr>
          </p:nvSpPr>
          <p:spPr bwMode="auto">
            <a:xfrm>
              <a:off x="5300" y="2652"/>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72" name="Freeform 143"/>
            <p:cNvSpPr>
              <a:spLocks noEditPoints="1"/>
            </p:cNvSpPr>
            <p:nvPr>
              <p:custDataLst>
                <p:tags r:id="rId155"/>
              </p:custDataLst>
            </p:nvPr>
          </p:nvSpPr>
          <p:spPr bwMode="auto">
            <a:xfrm>
              <a:off x="5300" y="3056"/>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73" name="Freeform 144"/>
            <p:cNvSpPr>
              <a:spLocks noEditPoints="1"/>
            </p:cNvSpPr>
            <p:nvPr>
              <p:custDataLst>
                <p:tags r:id="rId156"/>
              </p:custDataLst>
            </p:nvPr>
          </p:nvSpPr>
          <p:spPr bwMode="auto">
            <a:xfrm>
              <a:off x="5300" y="3461"/>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74" name="Freeform 145"/>
            <p:cNvSpPr>
              <a:spLocks noEditPoints="1"/>
            </p:cNvSpPr>
            <p:nvPr>
              <p:custDataLst>
                <p:tags r:id="rId157"/>
              </p:custDataLst>
            </p:nvPr>
          </p:nvSpPr>
          <p:spPr bwMode="auto">
            <a:xfrm>
              <a:off x="5300" y="3865"/>
              <a:ext cx="20" cy="303"/>
            </a:xfrm>
            <a:custGeom>
              <a:avLst/>
              <a:gdLst>
                <a:gd name="T0" fmla="*/ 0 w 4"/>
                <a:gd name="T1" fmla="*/ 0 h 60"/>
                <a:gd name="T2" fmla="*/ 0 w 4"/>
                <a:gd name="T3" fmla="*/ 1675388 h 60"/>
                <a:gd name="T4" fmla="*/ 312500 w 4"/>
                <a:gd name="T5" fmla="*/ 1675388 h 60"/>
                <a:gd name="T6" fmla="*/ 312500 w 4"/>
                <a:gd name="T7" fmla="*/ 0 h 60"/>
                <a:gd name="T8" fmla="*/ 0 w 4"/>
                <a:gd name="T9" fmla="*/ 0 h 60"/>
                <a:gd name="T10" fmla="*/ 0 w 4"/>
                <a:gd name="T11" fmla="*/ 3350160 h 60"/>
                <a:gd name="T12" fmla="*/ 0 w 4"/>
                <a:gd name="T13" fmla="*/ 5025422 h 60"/>
                <a:gd name="T14" fmla="*/ 312500 w 4"/>
                <a:gd name="T15" fmla="*/ 5025422 h 60"/>
                <a:gd name="T16" fmla="*/ 312500 w 4"/>
                <a:gd name="T17" fmla="*/ 3350160 h 60"/>
                <a:gd name="T18" fmla="*/ 0 w 4"/>
                <a:gd name="T19" fmla="*/ 33501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275" name="Rectangle 146"/>
            <p:cNvSpPr>
              <a:spLocks noChangeArrowheads="1"/>
            </p:cNvSpPr>
            <p:nvPr>
              <p:custDataLst>
                <p:tags r:id="rId158"/>
              </p:custDataLst>
            </p:nvPr>
          </p:nvSpPr>
          <p:spPr bwMode="auto">
            <a:xfrm>
              <a:off x="5300" y="4269"/>
              <a:ext cx="20" cy="51"/>
            </a:xfrm>
            <a:prstGeom prst="rect">
              <a:avLst/>
            </a:prstGeom>
            <a:solidFill>
              <a:schemeClr val="bg2">
                <a:alpha val="59999"/>
              </a:schemeClr>
            </a:solidFill>
            <a:ln>
              <a:noFill/>
            </a:ln>
          </p:spPr>
          <p:txBody>
            <a:bodyP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1276" name="Freeform 147"/>
            <p:cNvSpPr/>
            <p:nvPr>
              <p:custDataLst>
                <p:tags r:id="rId159"/>
              </p:custDataLst>
            </p:nvPr>
          </p:nvSpPr>
          <p:spPr bwMode="auto">
            <a:xfrm>
              <a:off x="349" y="3304"/>
              <a:ext cx="20" cy="10"/>
            </a:xfrm>
            <a:custGeom>
              <a:avLst/>
              <a:gdLst>
                <a:gd name="T0" fmla="*/ 0 w 4"/>
                <a:gd name="T1" fmla="*/ 78125 h 2"/>
                <a:gd name="T2" fmla="*/ 0 w 4"/>
                <a:gd name="T3" fmla="*/ 78125 h 2"/>
                <a:gd name="T4" fmla="*/ 0 60000 65536"/>
                <a:gd name="T5" fmla="*/ 0 60000 65536"/>
              </a:gdLst>
              <a:ahLst/>
              <a:cxnLst>
                <a:cxn ang="T4">
                  <a:pos x="T0" y="T1"/>
                </a:cxn>
                <a:cxn ang="T5">
                  <a:pos x="T2" y="T3"/>
                </a:cxn>
              </a:cxnLst>
              <a:rect l="0" t="0" r="r" b="b"/>
              <a:pathLst>
                <a:path w="4" h="2">
                  <a:moveTo>
                    <a:pt x="0" y="1"/>
                  </a:moveTo>
                  <a:cubicBezTo>
                    <a:pt x="1" y="2"/>
                    <a:pt x="4" y="0"/>
                    <a:pt x="0" y="1"/>
                  </a:cubicBezTo>
                  <a:close/>
                </a:path>
              </a:pathLst>
            </a:custGeom>
            <a:solidFill>
              <a:schemeClr val="bg2">
                <a:alpha val="59999"/>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027" name="Group 148"/>
          <p:cNvGrpSpPr/>
          <p:nvPr>
            <p:custDataLst>
              <p:tags r:id="rId160"/>
            </p:custDataLst>
          </p:nvPr>
        </p:nvGrpSpPr>
        <p:grpSpPr>
          <a:xfrm>
            <a:off x="1422400" y="3444875"/>
            <a:ext cx="711200" cy="492125"/>
            <a:chOff x="96" y="2784"/>
            <a:chExt cx="1062" cy="981"/>
          </a:xfrm>
        </p:grpSpPr>
        <p:sp>
          <p:nvSpPr>
            <p:cNvPr id="1119" name="Freeform 149"/>
            <p:cNvSpPr/>
            <p:nvPr userDrawn="1">
              <p:custDataLst>
                <p:tags r:id="rId161"/>
              </p:custDataLst>
            </p:nvPr>
          </p:nvSpPr>
          <p:spPr bwMode="auto">
            <a:xfrm>
              <a:off x="121" y="2784"/>
              <a:ext cx="205" cy="82"/>
            </a:xfrm>
            <a:custGeom>
              <a:avLst/>
              <a:gdLst>
                <a:gd name="T0" fmla="*/ 2343750 w 41"/>
                <a:gd name="T1" fmla="*/ 1124538 h 16"/>
                <a:gd name="T2" fmla="*/ 2890625 w 41"/>
                <a:gd name="T3" fmla="*/ 923028 h 16"/>
                <a:gd name="T4" fmla="*/ 2968750 w 41"/>
                <a:gd name="T5" fmla="*/ 834724 h 16"/>
                <a:gd name="T6" fmla="*/ 2421875 w 41"/>
                <a:gd name="T7" fmla="*/ 91799 h 16"/>
                <a:gd name="T8" fmla="*/ 625000 w 41"/>
                <a:gd name="T9" fmla="*/ 1014827 h 16"/>
                <a:gd name="T10" fmla="*/ 2343750 w 41"/>
                <a:gd name="T11" fmla="*/ 112453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0" name="Freeform 150"/>
            <p:cNvSpPr>
              <a:spLocks noEditPoints="1"/>
            </p:cNvSpPr>
            <p:nvPr userDrawn="1">
              <p:custDataLst>
                <p:tags r:id="rId162"/>
              </p:custDataLst>
            </p:nvPr>
          </p:nvSpPr>
          <p:spPr bwMode="auto">
            <a:xfrm>
              <a:off x="96" y="2790"/>
              <a:ext cx="1062" cy="975"/>
            </a:xfrm>
            <a:custGeom>
              <a:avLst/>
              <a:gdLst>
                <a:gd name="T0" fmla="*/ 13783096 w 210"/>
                <a:gd name="T1" fmla="*/ 13016407 h 193"/>
                <a:gd name="T2" fmla="*/ 12863510 w 210"/>
                <a:gd name="T3" fmla="*/ 10489313 h 193"/>
                <a:gd name="T4" fmla="*/ 12009900 w 210"/>
                <a:gd name="T5" fmla="*/ 8311365 h 193"/>
                <a:gd name="T6" fmla="*/ 13951863 w 210"/>
                <a:gd name="T7" fmla="*/ 7811129 h 193"/>
                <a:gd name="T8" fmla="*/ 12344111 w 210"/>
                <a:gd name="T9" fmla="*/ 6879777 h 193"/>
                <a:gd name="T10" fmla="*/ 13280093 w 210"/>
                <a:gd name="T11" fmla="*/ 6965754 h 193"/>
                <a:gd name="T12" fmla="*/ 13280093 w 210"/>
                <a:gd name="T13" fmla="*/ 6465523 h 193"/>
                <a:gd name="T14" fmla="*/ 11424546 w 210"/>
                <a:gd name="T15" fmla="*/ 6547645 h 193"/>
                <a:gd name="T16" fmla="*/ 10822877 w 210"/>
                <a:gd name="T17" fmla="*/ 10489313 h 193"/>
                <a:gd name="T18" fmla="*/ 10488540 w 210"/>
                <a:gd name="T19" fmla="*/ 7047881 h 193"/>
                <a:gd name="T20" fmla="*/ 9986203 w 210"/>
                <a:gd name="T21" fmla="*/ 5619506 h 193"/>
                <a:gd name="T22" fmla="*/ 10488540 w 210"/>
                <a:gd name="T23" fmla="*/ 4287575 h 193"/>
                <a:gd name="T24" fmla="*/ 10237372 w 210"/>
                <a:gd name="T25" fmla="*/ 3109331 h 193"/>
                <a:gd name="T26" fmla="*/ 10068731 w 210"/>
                <a:gd name="T27" fmla="*/ 2010607 h 193"/>
                <a:gd name="T28" fmla="*/ 11173378 w 210"/>
                <a:gd name="T29" fmla="*/ 3274090 h 193"/>
                <a:gd name="T30" fmla="*/ 12612337 w 210"/>
                <a:gd name="T31" fmla="*/ 1513589 h 193"/>
                <a:gd name="T32" fmla="*/ 12427281 w 210"/>
                <a:gd name="T33" fmla="*/ 3024091 h 193"/>
                <a:gd name="T34" fmla="*/ 12093070 w 210"/>
                <a:gd name="T35" fmla="*/ 4023790 h 193"/>
                <a:gd name="T36" fmla="*/ 12178692 w 210"/>
                <a:gd name="T37" fmla="*/ 5619506 h 193"/>
                <a:gd name="T38" fmla="*/ 16826459 w 210"/>
                <a:gd name="T39" fmla="*/ 2444310 h 193"/>
                <a:gd name="T40" fmla="*/ 7610722 w 210"/>
                <a:gd name="T41" fmla="*/ 82127 h 193"/>
                <a:gd name="T42" fmla="*/ 4733516 w 210"/>
                <a:gd name="T43" fmla="*/ 664359 h 193"/>
                <a:gd name="T44" fmla="*/ 7194135 w 210"/>
                <a:gd name="T45" fmla="*/ 1013485 h 193"/>
                <a:gd name="T46" fmla="*/ 5067727 w 210"/>
                <a:gd name="T47" fmla="*/ 1845847 h 193"/>
                <a:gd name="T48" fmla="*/ 4902182 w 210"/>
                <a:gd name="T49" fmla="*/ 2444310 h 193"/>
                <a:gd name="T50" fmla="*/ 3211518 w 210"/>
                <a:gd name="T51" fmla="*/ 1427738 h 193"/>
                <a:gd name="T52" fmla="*/ 1104773 w 210"/>
                <a:gd name="T53" fmla="*/ 9656976 h 193"/>
                <a:gd name="T54" fmla="*/ 5153350 w 210"/>
                <a:gd name="T55" fmla="*/ 12266197 h 193"/>
                <a:gd name="T56" fmla="*/ 3813824 w 210"/>
                <a:gd name="T57" fmla="*/ 11170691 h 193"/>
                <a:gd name="T58" fmla="*/ 2960345 w 210"/>
                <a:gd name="T59" fmla="*/ 12184075 h 193"/>
                <a:gd name="T60" fmla="*/ 2709177 w 210"/>
                <a:gd name="T61" fmla="*/ 10755826 h 193"/>
                <a:gd name="T62" fmla="*/ 3896200 w 210"/>
                <a:gd name="T63" fmla="*/ 7212666 h 193"/>
                <a:gd name="T64" fmla="*/ 5669396 w 210"/>
                <a:gd name="T65" fmla="*/ 6965754 h 193"/>
                <a:gd name="T66" fmla="*/ 6006960 w 210"/>
                <a:gd name="T67" fmla="*/ 7979264 h 193"/>
                <a:gd name="T68" fmla="*/ 5153350 w 210"/>
                <a:gd name="T69" fmla="*/ 10157212 h 193"/>
                <a:gd name="T70" fmla="*/ 7693740 w 210"/>
                <a:gd name="T71" fmla="*/ 15109141 h 193"/>
                <a:gd name="T72" fmla="*/ 15741353 w 210"/>
                <a:gd name="T73" fmla="*/ 13944551 h 193"/>
                <a:gd name="T74" fmla="*/ 15390853 w 210"/>
                <a:gd name="T75" fmla="*/ 5534166 h 193"/>
                <a:gd name="T76" fmla="*/ 13951863 w 210"/>
                <a:gd name="T77" fmla="*/ 5037274 h 193"/>
                <a:gd name="T78" fmla="*/ 9552685 w 210"/>
                <a:gd name="T79" fmla="*/ 5119937 h 193"/>
                <a:gd name="T80" fmla="*/ 9132725 w 210"/>
                <a:gd name="T81" fmla="*/ 7314243 h 193"/>
                <a:gd name="T82" fmla="*/ 9651992 w 210"/>
                <a:gd name="T83" fmla="*/ 4204938 h 193"/>
                <a:gd name="T84" fmla="*/ 7528321 w 210"/>
                <a:gd name="T85" fmla="*/ 2177948 h 193"/>
                <a:gd name="T86" fmla="*/ 8880914 w 210"/>
                <a:gd name="T87" fmla="*/ 2941327 h 193"/>
                <a:gd name="T88" fmla="*/ 5153350 w 210"/>
                <a:gd name="T89" fmla="*/ 6050653 h 193"/>
                <a:gd name="T90" fmla="*/ 2024339 w 210"/>
                <a:gd name="T91" fmla="*/ 3109331 h 193"/>
                <a:gd name="T92" fmla="*/ 5755150 w 210"/>
                <a:gd name="T93" fmla="*/ 3356218 h 193"/>
                <a:gd name="T94" fmla="*/ 6691799 w 210"/>
                <a:gd name="T95" fmla="*/ 3356218 h 193"/>
                <a:gd name="T96" fmla="*/ 9132725 w 210"/>
                <a:gd name="T97" fmla="*/ 3773690 h 193"/>
                <a:gd name="T98" fmla="*/ 8381800 w 210"/>
                <a:gd name="T99" fmla="*/ 7811129 h 193"/>
                <a:gd name="T100" fmla="*/ 7862532 w 210"/>
                <a:gd name="T101" fmla="*/ 4287575 h 193"/>
                <a:gd name="T102" fmla="*/ 5153350 w 210"/>
                <a:gd name="T103" fmla="*/ 6050653 h 193"/>
                <a:gd name="T104" fmla="*/ 6774174 w 210"/>
                <a:gd name="T105" fmla="*/ 6879777 h 193"/>
                <a:gd name="T106" fmla="*/ 7442567 w 210"/>
                <a:gd name="T107" fmla="*/ 4869807 h 193"/>
                <a:gd name="T108" fmla="*/ 8629746 w 210"/>
                <a:gd name="T109" fmla="*/ 12184075 h 193"/>
                <a:gd name="T110" fmla="*/ 6942967 w 210"/>
                <a:gd name="T111" fmla="*/ 8061260 h 193"/>
                <a:gd name="T112" fmla="*/ 9903160 w 210"/>
                <a:gd name="T113" fmla="*/ 8893723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1" name="Freeform 151"/>
            <p:cNvSpPr/>
            <p:nvPr userDrawn="1">
              <p:custDataLst>
                <p:tags r:id="rId163"/>
              </p:custDataLst>
            </p:nvPr>
          </p:nvSpPr>
          <p:spPr bwMode="auto">
            <a:xfrm>
              <a:off x="349" y="3256"/>
              <a:ext cx="85" cy="101"/>
            </a:xfrm>
            <a:custGeom>
              <a:avLst/>
              <a:gdLst>
                <a:gd name="T0" fmla="*/ 1093750 w 17"/>
                <a:gd name="T1" fmla="*/ 413676 h 20"/>
                <a:gd name="T2" fmla="*/ 703125 w 17"/>
                <a:gd name="T3" fmla="*/ 1675388 h 20"/>
                <a:gd name="T4" fmla="*/ 1093750 w 17"/>
                <a:gd name="T5" fmla="*/ 413676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2" name="Freeform 152"/>
            <p:cNvSpPr/>
            <p:nvPr userDrawn="1">
              <p:custDataLst>
                <p:tags r:id="rId164"/>
              </p:custDataLst>
            </p:nvPr>
          </p:nvSpPr>
          <p:spPr bwMode="auto">
            <a:xfrm>
              <a:off x="267" y="3293"/>
              <a:ext cx="76" cy="136"/>
            </a:xfrm>
            <a:custGeom>
              <a:avLst/>
              <a:gdLst>
                <a:gd name="T0" fmla="*/ 591153 w 15"/>
                <a:gd name="T1" fmla="*/ 816892 h 27"/>
                <a:gd name="T2" fmla="*/ 337394 w 15"/>
                <a:gd name="T3" fmla="*/ 2059221 h 27"/>
                <a:gd name="T4" fmla="*/ 1285712 w 15"/>
                <a:gd name="T5" fmla="*/ 1322832 h 27"/>
                <a:gd name="T6" fmla="*/ 1115077 w 15"/>
                <a:gd name="T7" fmla="*/ 651395 h 27"/>
                <a:gd name="T8" fmla="*/ 591153 w 15"/>
                <a:gd name="T9" fmla="*/ 81689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3" name="Freeform 153"/>
            <p:cNvSpPr/>
            <p:nvPr userDrawn="1">
              <p:custDataLst>
                <p:tags r:id="rId165"/>
              </p:custDataLst>
            </p:nvPr>
          </p:nvSpPr>
          <p:spPr bwMode="auto">
            <a:xfrm>
              <a:off x="222" y="3021"/>
              <a:ext cx="243" cy="117"/>
            </a:xfrm>
            <a:custGeom>
              <a:avLst/>
              <a:gdLst>
                <a:gd name="T0" fmla="*/ 3418180 w 48"/>
                <a:gd name="T1" fmla="*/ 173506 h 23"/>
                <a:gd name="T2" fmla="*/ 775094 w 48"/>
                <a:gd name="T3" fmla="*/ 85034 h 23"/>
                <a:gd name="T4" fmla="*/ 83420 w 48"/>
                <a:gd name="T5" fmla="*/ 796780 h 23"/>
                <a:gd name="T6" fmla="*/ 1868731 w 48"/>
                <a:gd name="T7" fmla="*/ 1852904 h 23"/>
                <a:gd name="T8" fmla="*/ 2896069 w 48"/>
                <a:gd name="T9" fmla="*/ 1767875 h 23"/>
                <a:gd name="T10" fmla="*/ 3418180 w 48"/>
                <a:gd name="T11" fmla="*/ 1679398 h 23"/>
                <a:gd name="T12" fmla="*/ 3418180 w 48"/>
                <a:gd name="T13" fmla="*/ 17350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4" name="Freeform 154"/>
            <p:cNvSpPr/>
            <p:nvPr userDrawn="1">
              <p:custDataLst>
                <p:tags r:id="rId166"/>
              </p:custDataLst>
            </p:nvPr>
          </p:nvSpPr>
          <p:spPr bwMode="auto">
            <a:xfrm>
              <a:off x="501" y="3344"/>
              <a:ext cx="177" cy="187"/>
            </a:xfrm>
            <a:custGeom>
              <a:avLst/>
              <a:gdLst>
                <a:gd name="T0" fmla="*/ 2024339 w 35"/>
                <a:gd name="T1" fmla="*/ 168330 h 37"/>
                <a:gd name="T2" fmla="*/ 936006 w 35"/>
                <a:gd name="T3" fmla="*/ 168330 h 37"/>
                <a:gd name="T4" fmla="*/ 334211 w 35"/>
                <a:gd name="T5" fmla="*/ 1682009 h 37"/>
                <a:gd name="T6" fmla="*/ 2374839 w 35"/>
                <a:gd name="T7" fmla="*/ 1849703 h 37"/>
                <a:gd name="T8" fmla="*/ 2024339 w 35"/>
                <a:gd name="T9" fmla="*/ 1683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5" name="Freeform 155"/>
            <p:cNvSpPr/>
            <p:nvPr userDrawn="1">
              <p:custDataLst>
                <p:tags r:id="rId167"/>
              </p:custDataLst>
            </p:nvPr>
          </p:nvSpPr>
          <p:spPr bwMode="auto">
            <a:xfrm>
              <a:off x="905" y="3157"/>
              <a:ext cx="177" cy="38"/>
            </a:xfrm>
            <a:custGeom>
              <a:avLst/>
              <a:gdLst>
                <a:gd name="T0" fmla="*/ 416587 w 35"/>
                <a:gd name="T1" fmla="*/ 0 h 7"/>
                <a:gd name="T2" fmla="*/ 1187817 w 35"/>
                <a:gd name="T3" fmla="*/ 693033 h 7"/>
                <a:gd name="T4" fmla="*/ 416587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6" name="Freeform 156"/>
            <p:cNvSpPr/>
            <p:nvPr userDrawn="1">
              <p:custDataLst>
                <p:tags r:id="rId168"/>
              </p:custDataLst>
            </p:nvPr>
          </p:nvSpPr>
          <p:spPr bwMode="auto">
            <a:xfrm>
              <a:off x="965" y="3154"/>
              <a:ext cx="136" cy="79"/>
            </a:xfrm>
            <a:custGeom>
              <a:avLst/>
              <a:gdLst>
                <a:gd name="T0" fmla="*/ 570993 w 27"/>
                <a:gd name="T1" fmla="*/ 927228 h 16"/>
                <a:gd name="T2" fmla="*/ 2059221 w 27"/>
                <a:gd name="T3" fmla="*/ 434406 h 16"/>
                <a:gd name="T4" fmla="*/ 1403999 w 27"/>
                <a:gd name="T5" fmla="*/ 73065 h 16"/>
                <a:gd name="T6" fmla="*/ 570993 w 27"/>
                <a:gd name="T7" fmla="*/ 783369 h 16"/>
                <a:gd name="T8" fmla="*/ 570993 w 27"/>
                <a:gd name="T9" fmla="*/ 9272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7" name="Freeform 157"/>
            <p:cNvSpPr/>
            <p:nvPr userDrawn="1">
              <p:custDataLst>
                <p:tags r:id="rId169"/>
              </p:custDataLst>
            </p:nvPr>
          </p:nvSpPr>
          <p:spPr bwMode="auto">
            <a:xfrm>
              <a:off x="959" y="3205"/>
              <a:ext cx="177" cy="85"/>
            </a:xfrm>
            <a:custGeom>
              <a:avLst/>
              <a:gdLst>
                <a:gd name="T0" fmla="*/ 2106740 w 35"/>
                <a:gd name="T1" fmla="*/ 468750 h 17"/>
                <a:gd name="T2" fmla="*/ 668392 w 35"/>
                <a:gd name="T3" fmla="*/ 781250 h 17"/>
                <a:gd name="T4" fmla="*/ 502978 w 35"/>
                <a:gd name="T5" fmla="*/ 1015625 h 17"/>
                <a:gd name="T6" fmla="*/ 2292464 w 35"/>
                <a:gd name="T7" fmla="*/ 937500 h 17"/>
                <a:gd name="T8" fmla="*/ 2106740 w 35"/>
                <a:gd name="T9" fmla="*/ 46875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8" name="Freeform 158"/>
            <p:cNvSpPr/>
            <p:nvPr userDrawn="1">
              <p:custDataLst>
                <p:tags r:id="rId170"/>
              </p:custDataLst>
            </p:nvPr>
          </p:nvSpPr>
          <p:spPr bwMode="auto">
            <a:xfrm>
              <a:off x="845" y="3284"/>
              <a:ext cx="247" cy="60"/>
            </a:xfrm>
            <a:custGeom>
              <a:avLst/>
              <a:gdLst>
                <a:gd name="T0" fmla="*/ 3313465 w 49"/>
                <a:gd name="T1" fmla="*/ 234375 h 12"/>
                <a:gd name="T2" fmla="*/ 2395335 w 49"/>
                <a:gd name="T3" fmla="*/ 78125 h 12"/>
                <a:gd name="T4" fmla="*/ 572662 w 49"/>
                <a:gd name="T5" fmla="*/ 0 h 12"/>
                <a:gd name="T6" fmla="*/ 162672 w 49"/>
                <a:gd name="T7" fmla="*/ 390625 h 12"/>
                <a:gd name="T8" fmla="*/ 1656795 w 49"/>
                <a:gd name="T9" fmla="*/ 625000 h 12"/>
                <a:gd name="T10" fmla="*/ 3394929 w 49"/>
                <a:gd name="T11" fmla="*/ 625000 h 12"/>
                <a:gd name="T12" fmla="*/ 3313465 w 49"/>
                <a:gd name="T13" fmla="*/ 23437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29" name="Freeform 159"/>
            <p:cNvSpPr/>
            <p:nvPr userDrawn="1">
              <p:custDataLst>
                <p:tags r:id="rId171"/>
              </p:custDataLst>
            </p:nvPr>
          </p:nvSpPr>
          <p:spPr bwMode="auto">
            <a:xfrm>
              <a:off x="870" y="3341"/>
              <a:ext cx="202" cy="54"/>
            </a:xfrm>
            <a:custGeom>
              <a:avLst/>
              <a:gdLst>
                <a:gd name="T0" fmla="*/ 3100311 w 40"/>
                <a:gd name="T1" fmla="*/ 139943 h 11"/>
                <a:gd name="T2" fmla="*/ 2174192 w 40"/>
                <a:gd name="T3" fmla="*/ 279308 h 11"/>
                <a:gd name="T4" fmla="*/ 1093931 w 40"/>
                <a:gd name="T5" fmla="*/ 210821 h 11"/>
                <a:gd name="T6" fmla="*/ 81916 w 40"/>
                <a:gd name="T7" fmla="*/ 139943 h 11"/>
                <a:gd name="T8" fmla="*/ 2936484 w 40"/>
                <a:gd name="T9" fmla="*/ 544786 h 11"/>
                <a:gd name="T10" fmla="*/ 3100311 w 40"/>
                <a:gd name="T11" fmla="*/ 13994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0" name="Freeform 160"/>
            <p:cNvSpPr/>
            <p:nvPr userDrawn="1">
              <p:custDataLst>
                <p:tags r:id="rId172"/>
              </p:custDataLst>
            </p:nvPr>
          </p:nvSpPr>
          <p:spPr bwMode="auto">
            <a:xfrm>
              <a:off x="858" y="3385"/>
              <a:ext cx="209" cy="174"/>
            </a:xfrm>
            <a:custGeom>
              <a:avLst/>
              <a:gdLst>
                <a:gd name="T0" fmla="*/ 2509203 w 41"/>
                <a:gd name="T1" fmla="*/ 825231 h 34"/>
                <a:gd name="T2" fmla="*/ 1156652 w 41"/>
                <a:gd name="T3" fmla="*/ 558376 h 34"/>
                <a:gd name="T4" fmla="*/ 351161 w 41"/>
                <a:gd name="T5" fmla="*/ 1382824 h 34"/>
                <a:gd name="T6" fmla="*/ 85700 w 41"/>
                <a:gd name="T7" fmla="*/ 1740947 h 34"/>
                <a:gd name="T8" fmla="*/ 805486 w 41"/>
                <a:gd name="T9" fmla="*/ 1740947 h 34"/>
                <a:gd name="T10" fmla="*/ 1524624 w 41"/>
                <a:gd name="T11" fmla="*/ 2478256 h 34"/>
                <a:gd name="T12" fmla="*/ 1875790 w 41"/>
                <a:gd name="T13" fmla="*/ 2766298 h 34"/>
                <a:gd name="T14" fmla="*/ 2595576 w 41"/>
                <a:gd name="T15" fmla="*/ 1740947 h 34"/>
                <a:gd name="T16" fmla="*/ 3490218 w 41"/>
                <a:gd name="T17" fmla="*/ 1740947 h 34"/>
                <a:gd name="T18" fmla="*/ 2509203 w 41"/>
                <a:gd name="T19" fmla="*/ 82523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31" name="Freeform 161"/>
            <p:cNvSpPr/>
            <p:nvPr userDrawn="1">
              <p:custDataLst>
                <p:tags r:id="rId173"/>
              </p:custDataLst>
            </p:nvPr>
          </p:nvSpPr>
          <p:spPr bwMode="auto">
            <a:xfrm>
              <a:off x="997" y="3306"/>
              <a:ext cx="126" cy="316"/>
            </a:xfrm>
            <a:custGeom>
              <a:avLst/>
              <a:gdLst>
                <a:gd name="T0" fmla="*/ 1817686 w 25"/>
                <a:gd name="T1" fmla="*/ 158878 h 63"/>
                <a:gd name="T2" fmla="*/ 1492495 w 25"/>
                <a:gd name="T3" fmla="*/ 1352671 h 63"/>
                <a:gd name="T4" fmla="*/ 572272 w 25"/>
                <a:gd name="T5" fmla="*/ 1593824 h 63"/>
                <a:gd name="T6" fmla="*/ 572272 w 25"/>
                <a:gd name="T7" fmla="*/ 1831827 h 63"/>
                <a:gd name="T8" fmla="*/ 1407884 w 25"/>
                <a:gd name="T9" fmla="*/ 2724291 h 63"/>
                <a:gd name="T10" fmla="*/ 982074 w 25"/>
                <a:gd name="T11" fmla="*/ 3600323 h 63"/>
                <a:gd name="T12" fmla="*/ 0 w 25"/>
                <a:gd name="T13" fmla="*/ 4394090 h 63"/>
                <a:gd name="T14" fmla="*/ 409676 w 25"/>
                <a:gd name="T15" fmla="*/ 4635238 h 63"/>
                <a:gd name="T16" fmla="*/ 1326573 w 25"/>
                <a:gd name="T17" fmla="*/ 4952999 h 63"/>
                <a:gd name="T18" fmla="*/ 1902172 w 25"/>
                <a:gd name="T19" fmla="*/ 4556113 h 63"/>
                <a:gd name="T20" fmla="*/ 2064767 w 25"/>
                <a:gd name="T21" fmla="*/ 1114667 h 63"/>
                <a:gd name="T22" fmla="*/ 2064767 w 25"/>
                <a:gd name="T23" fmla="*/ 158878 h 63"/>
                <a:gd name="T24" fmla="*/ 1817686 w 25"/>
                <a:gd name="T25" fmla="*/ 158878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028" name="Group 162"/>
          <p:cNvGrpSpPr/>
          <p:nvPr>
            <p:custDataLst>
              <p:tags r:id="rId174"/>
            </p:custDataLst>
          </p:nvPr>
        </p:nvGrpSpPr>
        <p:grpSpPr>
          <a:xfrm>
            <a:off x="1422400" y="4552950"/>
            <a:ext cx="711200" cy="492125"/>
            <a:chOff x="96" y="2784"/>
            <a:chExt cx="1062" cy="981"/>
          </a:xfrm>
        </p:grpSpPr>
        <p:sp>
          <p:nvSpPr>
            <p:cNvPr id="1106" name="Freeform 163"/>
            <p:cNvSpPr/>
            <p:nvPr userDrawn="1">
              <p:custDataLst>
                <p:tags r:id="rId175"/>
              </p:custDataLst>
            </p:nvPr>
          </p:nvSpPr>
          <p:spPr bwMode="auto">
            <a:xfrm>
              <a:off x="121" y="2784"/>
              <a:ext cx="205" cy="82"/>
            </a:xfrm>
            <a:custGeom>
              <a:avLst/>
              <a:gdLst>
                <a:gd name="T0" fmla="*/ 2343750 w 41"/>
                <a:gd name="T1" fmla="*/ 1124538 h 16"/>
                <a:gd name="T2" fmla="*/ 2890625 w 41"/>
                <a:gd name="T3" fmla="*/ 923028 h 16"/>
                <a:gd name="T4" fmla="*/ 2968750 w 41"/>
                <a:gd name="T5" fmla="*/ 834724 h 16"/>
                <a:gd name="T6" fmla="*/ 2421875 w 41"/>
                <a:gd name="T7" fmla="*/ 91799 h 16"/>
                <a:gd name="T8" fmla="*/ 625000 w 41"/>
                <a:gd name="T9" fmla="*/ 1014827 h 16"/>
                <a:gd name="T10" fmla="*/ 2343750 w 41"/>
                <a:gd name="T11" fmla="*/ 112453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7" name="Freeform 164"/>
            <p:cNvSpPr>
              <a:spLocks noEditPoints="1"/>
            </p:cNvSpPr>
            <p:nvPr userDrawn="1">
              <p:custDataLst>
                <p:tags r:id="rId176"/>
              </p:custDataLst>
            </p:nvPr>
          </p:nvSpPr>
          <p:spPr bwMode="auto">
            <a:xfrm>
              <a:off x="96" y="2790"/>
              <a:ext cx="1062" cy="975"/>
            </a:xfrm>
            <a:custGeom>
              <a:avLst/>
              <a:gdLst>
                <a:gd name="T0" fmla="*/ 13783096 w 210"/>
                <a:gd name="T1" fmla="*/ 13016407 h 193"/>
                <a:gd name="T2" fmla="*/ 12863510 w 210"/>
                <a:gd name="T3" fmla="*/ 10489313 h 193"/>
                <a:gd name="T4" fmla="*/ 12009900 w 210"/>
                <a:gd name="T5" fmla="*/ 8311365 h 193"/>
                <a:gd name="T6" fmla="*/ 13951863 w 210"/>
                <a:gd name="T7" fmla="*/ 7811129 h 193"/>
                <a:gd name="T8" fmla="*/ 12344111 w 210"/>
                <a:gd name="T9" fmla="*/ 6879777 h 193"/>
                <a:gd name="T10" fmla="*/ 13280093 w 210"/>
                <a:gd name="T11" fmla="*/ 6965754 h 193"/>
                <a:gd name="T12" fmla="*/ 13280093 w 210"/>
                <a:gd name="T13" fmla="*/ 6465523 h 193"/>
                <a:gd name="T14" fmla="*/ 11424546 w 210"/>
                <a:gd name="T15" fmla="*/ 6547645 h 193"/>
                <a:gd name="T16" fmla="*/ 10822877 w 210"/>
                <a:gd name="T17" fmla="*/ 10489313 h 193"/>
                <a:gd name="T18" fmla="*/ 10488540 w 210"/>
                <a:gd name="T19" fmla="*/ 7047881 h 193"/>
                <a:gd name="T20" fmla="*/ 9986203 w 210"/>
                <a:gd name="T21" fmla="*/ 5619506 h 193"/>
                <a:gd name="T22" fmla="*/ 10488540 w 210"/>
                <a:gd name="T23" fmla="*/ 4287575 h 193"/>
                <a:gd name="T24" fmla="*/ 10237372 w 210"/>
                <a:gd name="T25" fmla="*/ 3109331 h 193"/>
                <a:gd name="T26" fmla="*/ 10068731 w 210"/>
                <a:gd name="T27" fmla="*/ 2010607 h 193"/>
                <a:gd name="T28" fmla="*/ 11173378 w 210"/>
                <a:gd name="T29" fmla="*/ 3274090 h 193"/>
                <a:gd name="T30" fmla="*/ 12612337 w 210"/>
                <a:gd name="T31" fmla="*/ 1513589 h 193"/>
                <a:gd name="T32" fmla="*/ 12427281 w 210"/>
                <a:gd name="T33" fmla="*/ 3024091 h 193"/>
                <a:gd name="T34" fmla="*/ 12093070 w 210"/>
                <a:gd name="T35" fmla="*/ 4023790 h 193"/>
                <a:gd name="T36" fmla="*/ 12178692 w 210"/>
                <a:gd name="T37" fmla="*/ 5619506 h 193"/>
                <a:gd name="T38" fmla="*/ 16826459 w 210"/>
                <a:gd name="T39" fmla="*/ 2444310 h 193"/>
                <a:gd name="T40" fmla="*/ 7610722 w 210"/>
                <a:gd name="T41" fmla="*/ 82127 h 193"/>
                <a:gd name="T42" fmla="*/ 4733516 w 210"/>
                <a:gd name="T43" fmla="*/ 664359 h 193"/>
                <a:gd name="T44" fmla="*/ 7194135 w 210"/>
                <a:gd name="T45" fmla="*/ 1013485 h 193"/>
                <a:gd name="T46" fmla="*/ 5067727 w 210"/>
                <a:gd name="T47" fmla="*/ 1845847 h 193"/>
                <a:gd name="T48" fmla="*/ 4902182 w 210"/>
                <a:gd name="T49" fmla="*/ 2444310 h 193"/>
                <a:gd name="T50" fmla="*/ 3211518 w 210"/>
                <a:gd name="T51" fmla="*/ 1427738 h 193"/>
                <a:gd name="T52" fmla="*/ 1104773 w 210"/>
                <a:gd name="T53" fmla="*/ 9656976 h 193"/>
                <a:gd name="T54" fmla="*/ 5153350 w 210"/>
                <a:gd name="T55" fmla="*/ 12266197 h 193"/>
                <a:gd name="T56" fmla="*/ 3813824 w 210"/>
                <a:gd name="T57" fmla="*/ 11170691 h 193"/>
                <a:gd name="T58" fmla="*/ 2960345 w 210"/>
                <a:gd name="T59" fmla="*/ 12184075 h 193"/>
                <a:gd name="T60" fmla="*/ 2709177 w 210"/>
                <a:gd name="T61" fmla="*/ 10755826 h 193"/>
                <a:gd name="T62" fmla="*/ 3896200 w 210"/>
                <a:gd name="T63" fmla="*/ 7212666 h 193"/>
                <a:gd name="T64" fmla="*/ 5669396 w 210"/>
                <a:gd name="T65" fmla="*/ 6965754 h 193"/>
                <a:gd name="T66" fmla="*/ 6006960 w 210"/>
                <a:gd name="T67" fmla="*/ 7979264 h 193"/>
                <a:gd name="T68" fmla="*/ 5153350 w 210"/>
                <a:gd name="T69" fmla="*/ 10157212 h 193"/>
                <a:gd name="T70" fmla="*/ 7693740 w 210"/>
                <a:gd name="T71" fmla="*/ 15109141 h 193"/>
                <a:gd name="T72" fmla="*/ 15741353 w 210"/>
                <a:gd name="T73" fmla="*/ 13944551 h 193"/>
                <a:gd name="T74" fmla="*/ 15390853 w 210"/>
                <a:gd name="T75" fmla="*/ 5534166 h 193"/>
                <a:gd name="T76" fmla="*/ 13951863 w 210"/>
                <a:gd name="T77" fmla="*/ 5037274 h 193"/>
                <a:gd name="T78" fmla="*/ 9552685 w 210"/>
                <a:gd name="T79" fmla="*/ 5119937 h 193"/>
                <a:gd name="T80" fmla="*/ 9132725 w 210"/>
                <a:gd name="T81" fmla="*/ 7314243 h 193"/>
                <a:gd name="T82" fmla="*/ 9651992 w 210"/>
                <a:gd name="T83" fmla="*/ 4204938 h 193"/>
                <a:gd name="T84" fmla="*/ 7528321 w 210"/>
                <a:gd name="T85" fmla="*/ 2177948 h 193"/>
                <a:gd name="T86" fmla="*/ 8880914 w 210"/>
                <a:gd name="T87" fmla="*/ 2941327 h 193"/>
                <a:gd name="T88" fmla="*/ 5153350 w 210"/>
                <a:gd name="T89" fmla="*/ 6050653 h 193"/>
                <a:gd name="T90" fmla="*/ 2024339 w 210"/>
                <a:gd name="T91" fmla="*/ 3109331 h 193"/>
                <a:gd name="T92" fmla="*/ 5755150 w 210"/>
                <a:gd name="T93" fmla="*/ 3356218 h 193"/>
                <a:gd name="T94" fmla="*/ 6691799 w 210"/>
                <a:gd name="T95" fmla="*/ 3356218 h 193"/>
                <a:gd name="T96" fmla="*/ 9132725 w 210"/>
                <a:gd name="T97" fmla="*/ 3773690 h 193"/>
                <a:gd name="T98" fmla="*/ 8381800 w 210"/>
                <a:gd name="T99" fmla="*/ 7811129 h 193"/>
                <a:gd name="T100" fmla="*/ 7862532 w 210"/>
                <a:gd name="T101" fmla="*/ 4287575 h 193"/>
                <a:gd name="T102" fmla="*/ 5153350 w 210"/>
                <a:gd name="T103" fmla="*/ 6050653 h 193"/>
                <a:gd name="T104" fmla="*/ 6774174 w 210"/>
                <a:gd name="T105" fmla="*/ 6879777 h 193"/>
                <a:gd name="T106" fmla="*/ 7442567 w 210"/>
                <a:gd name="T107" fmla="*/ 4869807 h 193"/>
                <a:gd name="T108" fmla="*/ 8629746 w 210"/>
                <a:gd name="T109" fmla="*/ 12184075 h 193"/>
                <a:gd name="T110" fmla="*/ 6942967 w 210"/>
                <a:gd name="T111" fmla="*/ 8061260 h 193"/>
                <a:gd name="T112" fmla="*/ 9903160 w 210"/>
                <a:gd name="T113" fmla="*/ 8893723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8" name="Freeform 165"/>
            <p:cNvSpPr/>
            <p:nvPr userDrawn="1">
              <p:custDataLst>
                <p:tags r:id="rId177"/>
              </p:custDataLst>
            </p:nvPr>
          </p:nvSpPr>
          <p:spPr bwMode="auto">
            <a:xfrm>
              <a:off x="349" y="3256"/>
              <a:ext cx="85" cy="101"/>
            </a:xfrm>
            <a:custGeom>
              <a:avLst/>
              <a:gdLst>
                <a:gd name="T0" fmla="*/ 1093750 w 17"/>
                <a:gd name="T1" fmla="*/ 413676 h 20"/>
                <a:gd name="T2" fmla="*/ 703125 w 17"/>
                <a:gd name="T3" fmla="*/ 1675388 h 20"/>
                <a:gd name="T4" fmla="*/ 1093750 w 17"/>
                <a:gd name="T5" fmla="*/ 413676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9" name="Freeform 166"/>
            <p:cNvSpPr/>
            <p:nvPr userDrawn="1">
              <p:custDataLst>
                <p:tags r:id="rId178"/>
              </p:custDataLst>
            </p:nvPr>
          </p:nvSpPr>
          <p:spPr bwMode="auto">
            <a:xfrm>
              <a:off x="267" y="3293"/>
              <a:ext cx="76" cy="136"/>
            </a:xfrm>
            <a:custGeom>
              <a:avLst/>
              <a:gdLst>
                <a:gd name="T0" fmla="*/ 591153 w 15"/>
                <a:gd name="T1" fmla="*/ 816892 h 27"/>
                <a:gd name="T2" fmla="*/ 337394 w 15"/>
                <a:gd name="T3" fmla="*/ 2059221 h 27"/>
                <a:gd name="T4" fmla="*/ 1285712 w 15"/>
                <a:gd name="T5" fmla="*/ 1322832 h 27"/>
                <a:gd name="T6" fmla="*/ 1115077 w 15"/>
                <a:gd name="T7" fmla="*/ 651395 h 27"/>
                <a:gd name="T8" fmla="*/ 591153 w 15"/>
                <a:gd name="T9" fmla="*/ 81689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0" name="Freeform 167"/>
            <p:cNvSpPr/>
            <p:nvPr userDrawn="1">
              <p:custDataLst>
                <p:tags r:id="rId179"/>
              </p:custDataLst>
            </p:nvPr>
          </p:nvSpPr>
          <p:spPr bwMode="auto">
            <a:xfrm>
              <a:off x="222" y="3021"/>
              <a:ext cx="243" cy="117"/>
            </a:xfrm>
            <a:custGeom>
              <a:avLst/>
              <a:gdLst>
                <a:gd name="T0" fmla="*/ 3418180 w 48"/>
                <a:gd name="T1" fmla="*/ 173506 h 23"/>
                <a:gd name="T2" fmla="*/ 775094 w 48"/>
                <a:gd name="T3" fmla="*/ 85034 h 23"/>
                <a:gd name="T4" fmla="*/ 83420 w 48"/>
                <a:gd name="T5" fmla="*/ 796780 h 23"/>
                <a:gd name="T6" fmla="*/ 1868731 w 48"/>
                <a:gd name="T7" fmla="*/ 1852904 h 23"/>
                <a:gd name="T8" fmla="*/ 2896069 w 48"/>
                <a:gd name="T9" fmla="*/ 1767875 h 23"/>
                <a:gd name="T10" fmla="*/ 3418180 w 48"/>
                <a:gd name="T11" fmla="*/ 1679398 h 23"/>
                <a:gd name="T12" fmla="*/ 3418180 w 48"/>
                <a:gd name="T13" fmla="*/ 17350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1" name="Freeform 168"/>
            <p:cNvSpPr/>
            <p:nvPr userDrawn="1">
              <p:custDataLst>
                <p:tags r:id="rId180"/>
              </p:custDataLst>
            </p:nvPr>
          </p:nvSpPr>
          <p:spPr bwMode="auto">
            <a:xfrm>
              <a:off x="501" y="3344"/>
              <a:ext cx="177" cy="187"/>
            </a:xfrm>
            <a:custGeom>
              <a:avLst/>
              <a:gdLst>
                <a:gd name="T0" fmla="*/ 2024339 w 35"/>
                <a:gd name="T1" fmla="*/ 168330 h 37"/>
                <a:gd name="T2" fmla="*/ 936006 w 35"/>
                <a:gd name="T3" fmla="*/ 168330 h 37"/>
                <a:gd name="T4" fmla="*/ 334211 w 35"/>
                <a:gd name="T5" fmla="*/ 1682009 h 37"/>
                <a:gd name="T6" fmla="*/ 2374839 w 35"/>
                <a:gd name="T7" fmla="*/ 1849703 h 37"/>
                <a:gd name="T8" fmla="*/ 2024339 w 35"/>
                <a:gd name="T9" fmla="*/ 1683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2" name="Freeform 169"/>
            <p:cNvSpPr/>
            <p:nvPr userDrawn="1">
              <p:custDataLst>
                <p:tags r:id="rId181"/>
              </p:custDataLst>
            </p:nvPr>
          </p:nvSpPr>
          <p:spPr bwMode="auto">
            <a:xfrm>
              <a:off x="905" y="3157"/>
              <a:ext cx="177" cy="38"/>
            </a:xfrm>
            <a:custGeom>
              <a:avLst/>
              <a:gdLst>
                <a:gd name="T0" fmla="*/ 416587 w 35"/>
                <a:gd name="T1" fmla="*/ 0 h 7"/>
                <a:gd name="T2" fmla="*/ 1187817 w 35"/>
                <a:gd name="T3" fmla="*/ 693033 h 7"/>
                <a:gd name="T4" fmla="*/ 416587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3" name="Freeform 170"/>
            <p:cNvSpPr/>
            <p:nvPr userDrawn="1">
              <p:custDataLst>
                <p:tags r:id="rId182"/>
              </p:custDataLst>
            </p:nvPr>
          </p:nvSpPr>
          <p:spPr bwMode="auto">
            <a:xfrm>
              <a:off x="965" y="3154"/>
              <a:ext cx="136" cy="79"/>
            </a:xfrm>
            <a:custGeom>
              <a:avLst/>
              <a:gdLst>
                <a:gd name="T0" fmla="*/ 570993 w 27"/>
                <a:gd name="T1" fmla="*/ 927228 h 16"/>
                <a:gd name="T2" fmla="*/ 2059221 w 27"/>
                <a:gd name="T3" fmla="*/ 434406 h 16"/>
                <a:gd name="T4" fmla="*/ 1403999 w 27"/>
                <a:gd name="T5" fmla="*/ 73065 h 16"/>
                <a:gd name="T6" fmla="*/ 570993 w 27"/>
                <a:gd name="T7" fmla="*/ 783369 h 16"/>
                <a:gd name="T8" fmla="*/ 570993 w 27"/>
                <a:gd name="T9" fmla="*/ 9272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4" name="Freeform 171"/>
            <p:cNvSpPr/>
            <p:nvPr userDrawn="1">
              <p:custDataLst>
                <p:tags r:id="rId183"/>
              </p:custDataLst>
            </p:nvPr>
          </p:nvSpPr>
          <p:spPr bwMode="auto">
            <a:xfrm>
              <a:off x="959" y="3205"/>
              <a:ext cx="177" cy="85"/>
            </a:xfrm>
            <a:custGeom>
              <a:avLst/>
              <a:gdLst>
                <a:gd name="T0" fmla="*/ 2106740 w 35"/>
                <a:gd name="T1" fmla="*/ 468750 h 17"/>
                <a:gd name="T2" fmla="*/ 668392 w 35"/>
                <a:gd name="T3" fmla="*/ 781250 h 17"/>
                <a:gd name="T4" fmla="*/ 502978 w 35"/>
                <a:gd name="T5" fmla="*/ 1015625 h 17"/>
                <a:gd name="T6" fmla="*/ 2292464 w 35"/>
                <a:gd name="T7" fmla="*/ 937500 h 17"/>
                <a:gd name="T8" fmla="*/ 2106740 w 35"/>
                <a:gd name="T9" fmla="*/ 46875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5" name="Freeform 172"/>
            <p:cNvSpPr/>
            <p:nvPr userDrawn="1">
              <p:custDataLst>
                <p:tags r:id="rId184"/>
              </p:custDataLst>
            </p:nvPr>
          </p:nvSpPr>
          <p:spPr bwMode="auto">
            <a:xfrm>
              <a:off x="845" y="3284"/>
              <a:ext cx="247" cy="60"/>
            </a:xfrm>
            <a:custGeom>
              <a:avLst/>
              <a:gdLst>
                <a:gd name="T0" fmla="*/ 3313465 w 49"/>
                <a:gd name="T1" fmla="*/ 234375 h 12"/>
                <a:gd name="T2" fmla="*/ 2395335 w 49"/>
                <a:gd name="T3" fmla="*/ 78125 h 12"/>
                <a:gd name="T4" fmla="*/ 572662 w 49"/>
                <a:gd name="T5" fmla="*/ 0 h 12"/>
                <a:gd name="T6" fmla="*/ 162672 w 49"/>
                <a:gd name="T7" fmla="*/ 390625 h 12"/>
                <a:gd name="T8" fmla="*/ 1656795 w 49"/>
                <a:gd name="T9" fmla="*/ 625000 h 12"/>
                <a:gd name="T10" fmla="*/ 3394929 w 49"/>
                <a:gd name="T11" fmla="*/ 625000 h 12"/>
                <a:gd name="T12" fmla="*/ 3313465 w 49"/>
                <a:gd name="T13" fmla="*/ 23437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6" name="Freeform 173"/>
            <p:cNvSpPr/>
            <p:nvPr userDrawn="1">
              <p:custDataLst>
                <p:tags r:id="rId185"/>
              </p:custDataLst>
            </p:nvPr>
          </p:nvSpPr>
          <p:spPr bwMode="auto">
            <a:xfrm>
              <a:off x="870" y="3341"/>
              <a:ext cx="202" cy="54"/>
            </a:xfrm>
            <a:custGeom>
              <a:avLst/>
              <a:gdLst>
                <a:gd name="T0" fmla="*/ 3100311 w 40"/>
                <a:gd name="T1" fmla="*/ 139943 h 11"/>
                <a:gd name="T2" fmla="*/ 2174192 w 40"/>
                <a:gd name="T3" fmla="*/ 279308 h 11"/>
                <a:gd name="T4" fmla="*/ 1093931 w 40"/>
                <a:gd name="T5" fmla="*/ 210821 h 11"/>
                <a:gd name="T6" fmla="*/ 81916 w 40"/>
                <a:gd name="T7" fmla="*/ 139943 h 11"/>
                <a:gd name="T8" fmla="*/ 2936484 w 40"/>
                <a:gd name="T9" fmla="*/ 544786 h 11"/>
                <a:gd name="T10" fmla="*/ 3100311 w 40"/>
                <a:gd name="T11" fmla="*/ 13994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7" name="Freeform 174"/>
            <p:cNvSpPr/>
            <p:nvPr userDrawn="1">
              <p:custDataLst>
                <p:tags r:id="rId186"/>
              </p:custDataLst>
            </p:nvPr>
          </p:nvSpPr>
          <p:spPr bwMode="auto">
            <a:xfrm>
              <a:off x="858" y="3385"/>
              <a:ext cx="209" cy="174"/>
            </a:xfrm>
            <a:custGeom>
              <a:avLst/>
              <a:gdLst>
                <a:gd name="T0" fmla="*/ 2509203 w 41"/>
                <a:gd name="T1" fmla="*/ 825231 h 34"/>
                <a:gd name="T2" fmla="*/ 1156652 w 41"/>
                <a:gd name="T3" fmla="*/ 558376 h 34"/>
                <a:gd name="T4" fmla="*/ 351161 w 41"/>
                <a:gd name="T5" fmla="*/ 1382824 h 34"/>
                <a:gd name="T6" fmla="*/ 85700 w 41"/>
                <a:gd name="T7" fmla="*/ 1740947 h 34"/>
                <a:gd name="T8" fmla="*/ 805486 w 41"/>
                <a:gd name="T9" fmla="*/ 1740947 h 34"/>
                <a:gd name="T10" fmla="*/ 1524624 w 41"/>
                <a:gd name="T11" fmla="*/ 2478256 h 34"/>
                <a:gd name="T12" fmla="*/ 1875790 w 41"/>
                <a:gd name="T13" fmla="*/ 2766298 h 34"/>
                <a:gd name="T14" fmla="*/ 2595576 w 41"/>
                <a:gd name="T15" fmla="*/ 1740947 h 34"/>
                <a:gd name="T16" fmla="*/ 3490218 w 41"/>
                <a:gd name="T17" fmla="*/ 1740947 h 34"/>
                <a:gd name="T18" fmla="*/ 2509203 w 41"/>
                <a:gd name="T19" fmla="*/ 82523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18" name="Freeform 175"/>
            <p:cNvSpPr/>
            <p:nvPr userDrawn="1">
              <p:custDataLst>
                <p:tags r:id="rId187"/>
              </p:custDataLst>
            </p:nvPr>
          </p:nvSpPr>
          <p:spPr bwMode="auto">
            <a:xfrm>
              <a:off x="997" y="3306"/>
              <a:ext cx="126" cy="316"/>
            </a:xfrm>
            <a:custGeom>
              <a:avLst/>
              <a:gdLst>
                <a:gd name="T0" fmla="*/ 1817686 w 25"/>
                <a:gd name="T1" fmla="*/ 158878 h 63"/>
                <a:gd name="T2" fmla="*/ 1492495 w 25"/>
                <a:gd name="T3" fmla="*/ 1352671 h 63"/>
                <a:gd name="T4" fmla="*/ 572272 w 25"/>
                <a:gd name="T5" fmla="*/ 1593824 h 63"/>
                <a:gd name="T6" fmla="*/ 572272 w 25"/>
                <a:gd name="T7" fmla="*/ 1831827 h 63"/>
                <a:gd name="T8" fmla="*/ 1407884 w 25"/>
                <a:gd name="T9" fmla="*/ 2724291 h 63"/>
                <a:gd name="T10" fmla="*/ 982074 w 25"/>
                <a:gd name="T11" fmla="*/ 3600323 h 63"/>
                <a:gd name="T12" fmla="*/ 0 w 25"/>
                <a:gd name="T13" fmla="*/ 4394090 h 63"/>
                <a:gd name="T14" fmla="*/ 409676 w 25"/>
                <a:gd name="T15" fmla="*/ 4635238 h 63"/>
                <a:gd name="T16" fmla="*/ 1326573 w 25"/>
                <a:gd name="T17" fmla="*/ 4952999 h 63"/>
                <a:gd name="T18" fmla="*/ 1902172 w 25"/>
                <a:gd name="T19" fmla="*/ 4556113 h 63"/>
                <a:gd name="T20" fmla="*/ 2064767 w 25"/>
                <a:gd name="T21" fmla="*/ 1114667 h 63"/>
                <a:gd name="T22" fmla="*/ 2064767 w 25"/>
                <a:gd name="T23" fmla="*/ 158878 h 63"/>
                <a:gd name="T24" fmla="*/ 1817686 w 25"/>
                <a:gd name="T25" fmla="*/ 158878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029" name="Group 176"/>
          <p:cNvGrpSpPr/>
          <p:nvPr>
            <p:custDataLst>
              <p:tags r:id="rId188"/>
            </p:custDataLst>
          </p:nvPr>
        </p:nvGrpSpPr>
        <p:grpSpPr>
          <a:xfrm>
            <a:off x="1422400" y="5562600"/>
            <a:ext cx="711200" cy="492125"/>
            <a:chOff x="96" y="2784"/>
            <a:chExt cx="1062" cy="981"/>
          </a:xfrm>
        </p:grpSpPr>
        <p:sp>
          <p:nvSpPr>
            <p:cNvPr id="1093" name="Freeform 177"/>
            <p:cNvSpPr/>
            <p:nvPr userDrawn="1">
              <p:custDataLst>
                <p:tags r:id="rId189"/>
              </p:custDataLst>
            </p:nvPr>
          </p:nvSpPr>
          <p:spPr bwMode="auto">
            <a:xfrm>
              <a:off x="121" y="2784"/>
              <a:ext cx="205" cy="82"/>
            </a:xfrm>
            <a:custGeom>
              <a:avLst/>
              <a:gdLst>
                <a:gd name="T0" fmla="*/ 2343750 w 41"/>
                <a:gd name="T1" fmla="*/ 1124538 h 16"/>
                <a:gd name="T2" fmla="*/ 2890625 w 41"/>
                <a:gd name="T3" fmla="*/ 923028 h 16"/>
                <a:gd name="T4" fmla="*/ 2968750 w 41"/>
                <a:gd name="T5" fmla="*/ 834724 h 16"/>
                <a:gd name="T6" fmla="*/ 2421875 w 41"/>
                <a:gd name="T7" fmla="*/ 91799 h 16"/>
                <a:gd name="T8" fmla="*/ 625000 w 41"/>
                <a:gd name="T9" fmla="*/ 1014827 h 16"/>
                <a:gd name="T10" fmla="*/ 2343750 w 41"/>
                <a:gd name="T11" fmla="*/ 112453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4" name="Freeform 178"/>
            <p:cNvSpPr>
              <a:spLocks noEditPoints="1"/>
            </p:cNvSpPr>
            <p:nvPr userDrawn="1">
              <p:custDataLst>
                <p:tags r:id="rId190"/>
              </p:custDataLst>
            </p:nvPr>
          </p:nvSpPr>
          <p:spPr bwMode="auto">
            <a:xfrm>
              <a:off x="96" y="2790"/>
              <a:ext cx="1062" cy="975"/>
            </a:xfrm>
            <a:custGeom>
              <a:avLst/>
              <a:gdLst>
                <a:gd name="T0" fmla="*/ 13783096 w 210"/>
                <a:gd name="T1" fmla="*/ 13016407 h 193"/>
                <a:gd name="T2" fmla="*/ 12863510 w 210"/>
                <a:gd name="T3" fmla="*/ 10489313 h 193"/>
                <a:gd name="T4" fmla="*/ 12009900 w 210"/>
                <a:gd name="T5" fmla="*/ 8311365 h 193"/>
                <a:gd name="T6" fmla="*/ 13951863 w 210"/>
                <a:gd name="T7" fmla="*/ 7811129 h 193"/>
                <a:gd name="T8" fmla="*/ 12344111 w 210"/>
                <a:gd name="T9" fmla="*/ 6879777 h 193"/>
                <a:gd name="T10" fmla="*/ 13280093 w 210"/>
                <a:gd name="T11" fmla="*/ 6965754 h 193"/>
                <a:gd name="T12" fmla="*/ 13280093 w 210"/>
                <a:gd name="T13" fmla="*/ 6465523 h 193"/>
                <a:gd name="T14" fmla="*/ 11424546 w 210"/>
                <a:gd name="T15" fmla="*/ 6547645 h 193"/>
                <a:gd name="T16" fmla="*/ 10822877 w 210"/>
                <a:gd name="T17" fmla="*/ 10489313 h 193"/>
                <a:gd name="T18" fmla="*/ 10488540 w 210"/>
                <a:gd name="T19" fmla="*/ 7047881 h 193"/>
                <a:gd name="T20" fmla="*/ 9986203 w 210"/>
                <a:gd name="T21" fmla="*/ 5619506 h 193"/>
                <a:gd name="T22" fmla="*/ 10488540 w 210"/>
                <a:gd name="T23" fmla="*/ 4287575 h 193"/>
                <a:gd name="T24" fmla="*/ 10237372 w 210"/>
                <a:gd name="T25" fmla="*/ 3109331 h 193"/>
                <a:gd name="T26" fmla="*/ 10068731 w 210"/>
                <a:gd name="T27" fmla="*/ 2010607 h 193"/>
                <a:gd name="T28" fmla="*/ 11173378 w 210"/>
                <a:gd name="T29" fmla="*/ 3274090 h 193"/>
                <a:gd name="T30" fmla="*/ 12612337 w 210"/>
                <a:gd name="T31" fmla="*/ 1513589 h 193"/>
                <a:gd name="T32" fmla="*/ 12427281 w 210"/>
                <a:gd name="T33" fmla="*/ 3024091 h 193"/>
                <a:gd name="T34" fmla="*/ 12093070 w 210"/>
                <a:gd name="T35" fmla="*/ 4023790 h 193"/>
                <a:gd name="T36" fmla="*/ 12178692 w 210"/>
                <a:gd name="T37" fmla="*/ 5619506 h 193"/>
                <a:gd name="T38" fmla="*/ 16826459 w 210"/>
                <a:gd name="T39" fmla="*/ 2444310 h 193"/>
                <a:gd name="T40" fmla="*/ 7610722 w 210"/>
                <a:gd name="T41" fmla="*/ 82127 h 193"/>
                <a:gd name="T42" fmla="*/ 4733516 w 210"/>
                <a:gd name="T43" fmla="*/ 664359 h 193"/>
                <a:gd name="T44" fmla="*/ 7194135 w 210"/>
                <a:gd name="T45" fmla="*/ 1013485 h 193"/>
                <a:gd name="T46" fmla="*/ 5067727 w 210"/>
                <a:gd name="T47" fmla="*/ 1845847 h 193"/>
                <a:gd name="T48" fmla="*/ 4902182 w 210"/>
                <a:gd name="T49" fmla="*/ 2444310 h 193"/>
                <a:gd name="T50" fmla="*/ 3211518 w 210"/>
                <a:gd name="T51" fmla="*/ 1427738 h 193"/>
                <a:gd name="T52" fmla="*/ 1104773 w 210"/>
                <a:gd name="T53" fmla="*/ 9656976 h 193"/>
                <a:gd name="T54" fmla="*/ 5153350 w 210"/>
                <a:gd name="T55" fmla="*/ 12266197 h 193"/>
                <a:gd name="T56" fmla="*/ 3813824 w 210"/>
                <a:gd name="T57" fmla="*/ 11170691 h 193"/>
                <a:gd name="T58" fmla="*/ 2960345 w 210"/>
                <a:gd name="T59" fmla="*/ 12184075 h 193"/>
                <a:gd name="T60" fmla="*/ 2709177 w 210"/>
                <a:gd name="T61" fmla="*/ 10755826 h 193"/>
                <a:gd name="T62" fmla="*/ 3896200 w 210"/>
                <a:gd name="T63" fmla="*/ 7212666 h 193"/>
                <a:gd name="T64" fmla="*/ 5669396 w 210"/>
                <a:gd name="T65" fmla="*/ 6965754 h 193"/>
                <a:gd name="T66" fmla="*/ 6006960 w 210"/>
                <a:gd name="T67" fmla="*/ 7979264 h 193"/>
                <a:gd name="T68" fmla="*/ 5153350 w 210"/>
                <a:gd name="T69" fmla="*/ 10157212 h 193"/>
                <a:gd name="T70" fmla="*/ 7693740 w 210"/>
                <a:gd name="T71" fmla="*/ 15109141 h 193"/>
                <a:gd name="T72" fmla="*/ 15741353 w 210"/>
                <a:gd name="T73" fmla="*/ 13944551 h 193"/>
                <a:gd name="T74" fmla="*/ 15390853 w 210"/>
                <a:gd name="T75" fmla="*/ 5534166 h 193"/>
                <a:gd name="T76" fmla="*/ 13951863 w 210"/>
                <a:gd name="T77" fmla="*/ 5037274 h 193"/>
                <a:gd name="T78" fmla="*/ 9552685 w 210"/>
                <a:gd name="T79" fmla="*/ 5119937 h 193"/>
                <a:gd name="T80" fmla="*/ 9132725 w 210"/>
                <a:gd name="T81" fmla="*/ 7314243 h 193"/>
                <a:gd name="T82" fmla="*/ 9651992 w 210"/>
                <a:gd name="T83" fmla="*/ 4204938 h 193"/>
                <a:gd name="T84" fmla="*/ 7528321 w 210"/>
                <a:gd name="T85" fmla="*/ 2177948 h 193"/>
                <a:gd name="T86" fmla="*/ 8880914 w 210"/>
                <a:gd name="T87" fmla="*/ 2941327 h 193"/>
                <a:gd name="T88" fmla="*/ 5153350 w 210"/>
                <a:gd name="T89" fmla="*/ 6050653 h 193"/>
                <a:gd name="T90" fmla="*/ 2024339 w 210"/>
                <a:gd name="T91" fmla="*/ 3109331 h 193"/>
                <a:gd name="T92" fmla="*/ 5755150 w 210"/>
                <a:gd name="T93" fmla="*/ 3356218 h 193"/>
                <a:gd name="T94" fmla="*/ 6691799 w 210"/>
                <a:gd name="T95" fmla="*/ 3356218 h 193"/>
                <a:gd name="T96" fmla="*/ 9132725 w 210"/>
                <a:gd name="T97" fmla="*/ 3773690 h 193"/>
                <a:gd name="T98" fmla="*/ 8381800 w 210"/>
                <a:gd name="T99" fmla="*/ 7811129 h 193"/>
                <a:gd name="T100" fmla="*/ 7862532 w 210"/>
                <a:gd name="T101" fmla="*/ 4287575 h 193"/>
                <a:gd name="T102" fmla="*/ 5153350 w 210"/>
                <a:gd name="T103" fmla="*/ 6050653 h 193"/>
                <a:gd name="T104" fmla="*/ 6774174 w 210"/>
                <a:gd name="T105" fmla="*/ 6879777 h 193"/>
                <a:gd name="T106" fmla="*/ 7442567 w 210"/>
                <a:gd name="T107" fmla="*/ 4869807 h 193"/>
                <a:gd name="T108" fmla="*/ 8629746 w 210"/>
                <a:gd name="T109" fmla="*/ 12184075 h 193"/>
                <a:gd name="T110" fmla="*/ 6942967 w 210"/>
                <a:gd name="T111" fmla="*/ 8061260 h 193"/>
                <a:gd name="T112" fmla="*/ 9903160 w 210"/>
                <a:gd name="T113" fmla="*/ 8893723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5" name="Freeform 179"/>
            <p:cNvSpPr/>
            <p:nvPr userDrawn="1">
              <p:custDataLst>
                <p:tags r:id="rId191"/>
              </p:custDataLst>
            </p:nvPr>
          </p:nvSpPr>
          <p:spPr bwMode="auto">
            <a:xfrm>
              <a:off x="349" y="3256"/>
              <a:ext cx="85" cy="101"/>
            </a:xfrm>
            <a:custGeom>
              <a:avLst/>
              <a:gdLst>
                <a:gd name="T0" fmla="*/ 1093750 w 17"/>
                <a:gd name="T1" fmla="*/ 413676 h 20"/>
                <a:gd name="T2" fmla="*/ 703125 w 17"/>
                <a:gd name="T3" fmla="*/ 1675388 h 20"/>
                <a:gd name="T4" fmla="*/ 1093750 w 17"/>
                <a:gd name="T5" fmla="*/ 413676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6" name="Freeform 180"/>
            <p:cNvSpPr/>
            <p:nvPr userDrawn="1">
              <p:custDataLst>
                <p:tags r:id="rId192"/>
              </p:custDataLst>
            </p:nvPr>
          </p:nvSpPr>
          <p:spPr bwMode="auto">
            <a:xfrm>
              <a:off x="267" y="3293"/>
              <a:ext cx="76" cy="136"/>
            </a:xfrm>
            <a:custGeom>
              <a:avLst/>
              <a:gdLst>
                <a:gd name="T0" fmla="*/ 591153 w 15"/>
                <a:gd name="T1" fmla="*/ 816892 h 27"/>
                <a:gd name="T2" fmla="*/ 337394 w 15"/>
                <a:gd name="T3" fmla="*/ 2059221 h 27"/>
                <a:gd name="T4" fmla="*/ 1285712 w 15"/>
                <a:gd name="T5" fmla="*/ 1322832 h 27"/>
                <a:gd name="T6" fmla="*/ 1115077 w 15"/>
                <a:gd name="T7" fmla="*/ 651395 h 27"/>
                <a:gd name="T8" fmla="*/ 591153 w 15"/>
                <a:gd name="T9" fmla="*/ 81689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7" name="Freeform 181"/>
            <p:cNvSpPr/>
            <p:nvPr userDrawn="1">
              <p:custDataLst>
                <p:tags r:id="rId193"/>
              </p:custDataLst>
            </p:nvPr>
          </p:nvSpPr>
          <p:spPr bwMode="auto">
            <a:xfrm>
              <a:off x="222" y="3021"/>
              <a:ext cx="243" cy="117"/>
            </a:xfrm>
            <a:custGeom>
              <a:avLst/>
              <a:gdLst>
                <a:gd name="T0" fmla="*/ 3418180 w 48"/>
                <a:gd name="T1" fmla="*/ 173506 h 23"/>
                <a:gd name="T2" fmla="*/ 775094 w 48"/>
                <a:gd name="T3" fmla="*/ 85034 h 23"/>
                <a:gd name="T4" fmla="*/ 83420 w 48"/>
                <a:gd name="T5" fmla="*/ 796780 h 23"/>
                <a:gd name="T6" fmla="*/ 1868731 w 48"/>
                <a:gd name="T7" fmla="*/ 1852904 h 23"/>
                <a:gd name="T8" fmla="*/ 2896069 w 48"/>
                <a:gd name="T9" fmla="*/ 1767875 h 23"/>
                <a:gd name="T10" fmla="*/ 3418180 w 48"/>
                <a:gd name="T11" fmla="*/ 1679398 h 23"/>
                <a:gd name="T12" fmla="*/ 3418180 w 48"/>
                <a:gd name="T13" fmla="*/ 17350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8" name="Freeform 182"/>
            <p:cNvSpPr/>
            <p:nvPr userDrawn="1">
              <p:custDataLst>
                <p:tags r:id="rId194"/>
              </p:custDataLst>
            </p:nvPr>
          </p:nvSpPr>
          <p:spPr bwMode="auto">
            <a:xfrm>
              <a:off x="501" y="3344"/>
              <a:ext cx="177" cy="187"/>
            </a:xfrm>
            <a:custGeom>
              <a:avLst/>
              <a:gdLst>
                <a:gd name="T0" fmla="*/ 2024339 w 35"/>
                <a:gd name="T1" fmla="*/ 168330 h 37"/>
                <a:gd name="T2" fmla="*/ 936006 w 35"/>
                <a:gd name="T3" fmla="*/ 168330 h 37"/>
                <a:gd name="T4" fmla="*/ 334211 w 35"/>
                <a:gd name="T5" fmla="*/ 1682009 h 37"/>
                <a:gd name="T6" fmla="*/ 2374839 w 35"/>
                <a:gd name="T7" fmla="*/ 1849703 h 37"/>
                <a:gd name="T8" fmla="*/ 2024339 w 35"/>
                <a:gd name="T9" fmla="*/ 1683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9" name="Freeform 183"/>
            <p:cNvSpPr/>
            <p:nvPr userDrawn="1">
              <p:custDataLst>
                <p:tags r:id="rId195"/>
              </p:custDataLst>
            </p:nvPr>
          </p:nvSpPr>
          <p:spPr bwMode="auto">
            <a:xfrm>
              <a:off x="905" y="3157"/>
              <a:ext cx="177" cy="38"/>
            </a:xfrm>
            <a:custGeom>
              <a:avLst/>
              <a:gdLst>
                <a:gd name="T0" fmla="*/ 416587 w 35"/>
                <a:gd name="T1" fmla="*/ 0 h 7"/>
                <a:gd name="T2" fmla="*/ 1187817 w 35"/>
                <a:gd name="T3" fmla="*/ 693033 h 7"/>
                <a:gd name="T4" fmla="*/ 416587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0" name="Freeform 184"/>
            <p:cNvSpPr/>
            <p:nvPr userDrawn="1">
              <p:custDataLst>
                <p:tags r:id="rId196"/>
              </p:custDataLst>
            </p:nvPr>
          </p:nvSpPr>
          <p:spPr bwMode="auto">
            <a:xfrm>
              <a:off x="965" y="3154"/>
              <a:ext cx="136" cy="79"/>
            </a:xfrm>
            <a:custGeom>
              <a:avLst/>
              <a:gdLst>
                <a:gd name="T0" fmla="*/ 570993 w 27"/>
                <a:gd name="T1" fmla="*/ 927228 h 16"/>
                <a:gd name="T2" fmla="*/ 2059221 w 27"/>
                <a:gd name="T3" fmla="*/ 434406 h 16"/>
                <a:gd name="T4" fmla="*/ 1403999 w 27"/>
                <a:gd name="T5" fmla="*/ 73065 h 16"/>
                <a:gd name="T6" fmla="*/ 570993 w 27"/>
                <a:gd name="T7" fmla="*/ 783369 h 16"/>
                <a:gd name="T8" fmla="*/ 570993 w 27"/>
                <a:gd name="T9" fmla="*/ 9272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1" name="Freeform 185"/>
            <p:cNvSpPr/>
            <p:nvPr userDrawn="1">
              <p:custDataLst>
                <p:tags r:id="rId197"/>
              </p:custDataLst>
            </p:nvPr>
          </p:nvSpPr>
          <p:spPr bwMode="auto">
            <a:xfrm>
              <a:off x="959" y="3205"/>
              <a:ext cx="177" cy="85"/>
            </a:xfrm>
            <a:custGeom>
              <a:avLst/>
              <a:gdLst>
                <a:gd name="T0" fmla="*/ 2106740 w 35"/>
                <a:gd name="T1" fmla="*/ 468750 h 17"/>
                <a:gd name="T2" fmla="*/ 668392 w 35"/>
                <a:gd name="T3" fmla="*/ 781250 h 17"/>
                <a:gd name="T4" fmla="*/ 502978 w 35"/>
                <a:gd name="T5" fmla="*/ 1015625 h 17"/>
                <a:gd name="T6" fmla="*/ 2292464 w 35"/>
                <a:gd name="T7" fmla="*/ 937500 h 17"/>
                <a:gd name="T8" fmla="*/ 2106740 w 35"/>
                <a:gd name="T9" fmla="*/ 46875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2" name="Freeform 186"/>
            <p:cNvSpPr/>
            <p:nvPr userDrawn="1">
              <p:custDataLst>
                <p:tags r:id="rId198"/>
              </p:custDataLst>
            </p:nvPr>
          </p:nvSpPr>
          <p:spPr bwMode="auto">
            <a:xfrm>
              <a:off x="845" y="3284"/>
              <a:ext cx="247" cy="60"/>
            </a:xfrm>
            <a:custGeom>
              <a:avLst/>
              <a:gdLst>
                <a:gd name="T0" fmla="*/ 3313465 w 49"/>
                <a:gd name="T1" fmla="*/ 234375 h 12"/>
                <a:gd name="T2" fmla="*/ 2395335 w 49"/>
                <a:gd name="T3" fmla="*/ 78125 h 12"/>
                <a:gd name="T4" fmla="*/ 572662 w 49"/>
                <a:gd name="T5" fmla="*/ 0 h 12"/>
                <a:gd name="T6" fmla="*/ 162672 w 49"/>
                <a:gd name="T7" fmla="*/ 390625 h 12"/>
                <a:gd name="T8" fmla="*/ 1656795 w 49"/>
                <a:gd name="T9" fmla="*/ 625000 h 12"/>
                <a:gd name="T10" fmla="*/ 3394929 w 49"/>
                <a:gd name="T11" fmla="*/ 625000 h 12"/>
                <a:gd name="T12" fmla="*/ 3313465 w 49"/>
                <a:gd name="T13" fmla="*/ 23437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3" name="Freeform 187"/>
            <p:cNvSpPr/>
            <p:nvPr userDrawn="1">
              <p:custDataLst>
                <p:tags r:id="rId199"/>
              </p:custDataLst>
            </p:nvPr>
          </p:nvSpPr>
          <p:spPr bwMode="auto">
            <a:xfrm>
              <a:off x="870" y="3341"/>
              <a:ext cx="202" cy="54"/>
            </a:xfrm>
            <a:custGeom>
              <a:avLst/>
              <a:gdLst>
                <a:gd name="T0" fmla="*/ 3100311 w 40"/>
                <a:gd name="T1" fmla="*/ 139943 h 11"/>
                <a:gd name="T2" fmla="*/ 2174192 w 40"/>
                <a:gd name="T3" fmla="*/ 279308 h 11"/>
                <a:gd name="T4" fmla="*/ 1093931 w 40"/>
                <a:gd name="T5" fmla="*/ 210821 h 11"/>
                <a:gd name="T6" fmla="*/ 81916 w 40"/>
                <a:gd name="T7" fmla="*/ 139943 h 11"/>
                <a:gd name="T8" fmla="*/ 2936484 w 40"/>
                <a:gd name="T9" fmla="*/ 544786 h 11"/>
                <a:gd name="T10" fmla="*/ 3100311 w 40"/>
                <a:gd name="T11" fmla="*/ 13994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4" name="Freeform 188"/>
            <p:cNvSpPr/>
            <p:nvPr userDrawn="1">
              <p:custDataLst>
                <p:tags r:id="rId200"/>
              </p:custDataLst>
            </p:nvPr>
          </p:nvSpPr>
          <p:spPr bwMode="auto">
            <a:xfrm>
              <a:off x="858" y="3385"/>
              <a:ext cx="209" cy="174"/>
            </a:xfrm>
            <a:custGeom>
              <a:avLst/>
              <a:gdLst>
                <a:gd name="T0" fmla="*/ 2509203 w 41"/>
                <a:gd name="T1" fmla="*/ 825231 h 34"/>
                <a:gd name="T2" fmla="*/ 1156652 w 41"/>
                <a:gd name="T3" fmla="*/ 558376 h 34"/>
                <a:gd name="T4" fmla="*/ 351161 w 41"/>
                <a:gd name="T5" fmla="*/ 1382824 h 34"/>
                <a:gd name="T6" fmla="*/ 85700 w 41"/>
                <a:gd name="T7" fmla="*/ 1740947 h 34"/>
                <a:gd name="T8" fmla="*/ 805486 w 41"/>
                <a:gd name="T9" fmla="*/ 1740947 h 34"/>
                <a:gd name="T10" fmla="*/ 1524624 w 41"/>
                <a:gd name="T11" fmla="*/ 2478256 h 34"/>
                <a:gd name="T12" fmla="*/ 1875790 w 41"/>
                <a:gd name="T13" fmla="*/ 2766298 h 34"/>
                <a:gd name="T14" fmla="*/ 2595576 w 41"/>
                <a:gd name="T15" fmla="*/ 1740947 h 34"/>
                <a:gd name="T16" fmla="*/ 3490218 w 41"/>
                <a:gd name="T17" fmla="*/ 1740947 h 34"/>
                <a:gd name="T18" fmla="*/ 2509203 w 41"/>
                <a:gd name="T19" fmla="*/ 82523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105" name="Freeform 189"/>
            <p:cNvSpPr/>
            <p:nvPr userDrawn="1">
              <p:custDataLst>
                <p:tags r:id="rId201"/>
              </p:custDataLst>
            </p:nvPr>
          </p:nvSpPr>
          <p:spPr bwMode="auto">
            <a:xfrm>
              <a:off x="997" y="3306"/>
              <a:ext cx="126" cy="316"/>
            </a:xfrm>
            <a:custGeom>
              <a:avLst/>
              <a:gdLst>
                <a:gd name="T0" fmla="*/ 1817686 w 25"/>
                <a:gd name="T1" fmla="*/ 158878 h 63"/>
                <a:gd name="T2" fmla="*/ 1492495 w 25"/>
                <a:gd name="T3" fmla="*/ 1352671 h 63"/>
                <a:gd name="T4" fmla="*/ 572272 w 25"/>
                <a:gd name="T5" fmla="*/ 1593824 h 63"/>
                <a:gd name="T6" fmla="*/ 572272 w 25"/>
                <a:gd name="T7" fmla="*/ 1831827 h 63"/>
                <a:gd name="T8" fmla="*/ 1407884 w 25"/>
                <a:gd name="T9" fmla="*/ 2724291 h 63"/>
                <a:gd name="T10" fmla="*/ 982074 w 25"/>
                <a:gd name="T11" fmla="*/ 3600323 h 63"/>
                <a:gd name="T12" fmla="*/ 0 w 25"/>
                <a:gd name="T13" fmla="*/ 4394090 h 63"/>
                <a:gd name="T14" fmla="*/ 409676 w 25"/>
                <a:gd name="T15" fmla="*/ 4635238 h 63"/>
                <a:gd name="T16" fmla="*/ 1326573 w 25"/>
                <a:gd name="T17" fmla="*/ 4952999 h 63"/>
                <a:gd name="T18" fmla="*/ 1902172 w 25"/>
                <a:gd name="T19" fmla="*/ 4556113 h 63"/>
                <a:gd name="T20" fmla="*/ 2064767 w 25"/>
                <a:gd name="T21" fmla="*/ 1114667 h 63"/>
                <a:gd name="T22" fmla="*/ 2064767 w 25"/>
                <a:gd name="T23" fmla="*/ 158878 h 63"/>
                <a:gd name="T24" fmla="*/ 1817686 w 25"/>
                <a:gd name="T25" fmla="*/ 158878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030" name="Group 190"/>
          <p:cNvGrpSpPr/>
          <p:nvPr>
            <p:custDataLst>
              <p:tags r:id="rId202"/>
            </p:custDataLst>
          </p:nvPr>
        </p:nvGrpSpPr>
        <p:grpSpPr>
          <a:xfrm>
            <a:off x="508000" y="3962400"/>
            <a:ext cx="711200" cy="492125"/>
            <a:chOff x="96" y="2784"/>
            <a:chExt cx="1062" cy="981"/>
          </a:xfrm>
        </p:grpSpPr>
        <p:sp>
          <p:nvSpPr>
            <p:cNvPr id="1080" name="Freeform 191"/>
            <p:cNvSpPr/>
            <p:nvPr userDrawn="1">
              <p:custDataLst>
                <p:tags r:id="rId203"/>
              </p:custDataLst>
            </p:nvPr>
          </p:nvSpPr>
          <p:spPr bwMode="auto">
            <a:xfrm>
              <a:off x="121" y="2784"/>
              <a:ext cx="205" cy="82"/>
            </a:xfrm>
            <a:custGeom>
              <a:avLst/>
              <a:gdLst>
                <a:gd name="T0" fmla="*/ 2343750 w 41"/>
                <a:gd name="T1" fmla="*/ 1124538 h 16"/>
                <a:gd name="T2" fmla="*/ 2890625 w 41"/>
                <a:gd name="T3" fmla="*/ 923028 h 16"/>
                <a:gd name="T4" fmla="*/ 2968750 w 41"/>
                <a:gd name="T5" fmla="*/ 834724 h 16"/>
                <a:gd name="T6" fmla="*/ 2421875 w 41"/>
                <a:gd name="T7" fmla="*/ 91799 h 16"/>
                <a:gd name="T8" fmla="*/ 625000 w 41"/>
                <a:gd name="T9" fmla="*/ 1014827 h 16"/>
                <a:gd name="T10" fmla="*/ 2343750 w 41"/>
                <a:gd name="T11" fmla="*/ 112453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1" name="Freeform 192"/>
            <p:cNvSpPr>
              <a:spLocks noEditPoints="1"/>
            </p:cNvSpPr>
            <p:nvPr userDrawn="1">
              <p:custDataLst>
                <p:tags r:id="rId204"/>
              </p:custDataLst>
            </p:nvPr>
          </p:nvSpPr>
          <p:spPr bwMode="auto">
            <a:xfrm>
              <a:off x="96" y="2790"/>
              <a:ext cx="1062" cy="975"/>
            </a:xfrm>
            <a:custGeom>
              <a:avLst/>
              <a:gdLst>
                <a:gd name="T0" fmla="*/ 13783096 w 210"/>
                <a:gd name="T1" fmla="*/ 13016407 h 193"/>
                <a:gd name="T2" fmla="*/ 12863510 w 210"/>
                <a:gd name="T3" fmla="*/ 10489313 h 193"/>
                <a:gd name="T4" fmla="*/ 12009900 w 210"/>
                <a:gd name="T5" fmla="*/ 8311365 h 193"/>
                <a:gd name="T6" fmla="*/ 13951863 w 210"/>
                <a:gd name="T7" fmla="*/ 7811129 h 193"/>
                <a:gd name="T8" fmla="*/ 12344111 w 210"/>
                <a:gd name="T9" fmla="*/ 6879777 h 193"/>
                <a:gd name="T10" fmla="*/ 13280093 w 210"/>
                <a:gd name="T11" fmla="*/ 6965754 h 193"/>
                <a:gd name="T12" fmla="*/ 13280093 w 210"/>
                <a:gd name="T13" fmla="*/ 6465523 h 193"/>
                <a:gd name="T14" fmla="*/ 11424546 w 210"/>
                <a:gd name="T15" fmla="*/ 6547645 h 193"/>
                <a:gd name="T16" fmla="*/ 10822877 w 210"/>
                <a:gd name="T17" fmla="*/ 10489313 h 193"/>
                <a:gd name="T18" fmla="*/ 10488540 w 210"/>
                <a:gd name="T19" fmla="*/ 7047881 h 193"/>
                <a:gd name="T20" fmla="*/ 9986203 w 210"/>
                <a:gd name="T21" fmla="*/ 5619506 h 193"/>
                <a:gd name="T22" fmla="*/ 10488540 w 210"/>
                <a:gd name="T23" fmla="*/ 4287575 h 193"/>
                <a:gd name="T24" fmla="*/ 10237372 w 210"/>
                <a:gd name="T25" fmla="*/ 3109331 h 193"/>
                <a:gd name="T26" fmla="*/ 10068731 w 210"/>
                <a:gd name="T27" fmla="*/ 2010607 h 193"/>
                <a:gd name="T28" fmla="*/ 11173378 w 210"/>
                <a:gd name="T29" fmla="*/ 3274090 h 193"/>
                <a:gd name="T30" fmla="*/ 12612337 w 210"/>
                <a:gd name="T31" fmla="*/ 1513589 h 193"/>
                <a:gd name="T32" fmla="*/ 12427281 w 210"/>
                <a:gd name="T33" fmla="*/ 3024091 h 193"/>
                <a:gd name="T34" fmla="*/ 12093070 w 210"/>
                <a:gd name="T35" fmla="*/ 4023790 h 193"/>
                <a:gd name="T36" fmla="*/ 12178692 w 210"/>
                <a:gd name="T37" fmla="*/ 5619506 h 193"/>
                <a:gd name="T38" fmla="*/ 16826459 w 210"/>
                <a:gd name="T39" fmla="*/ 2444310 h 193"/>
                <a:gd name="T40" fmla="*/ 7610722 w 210"/>
                <a:gd name="T41" fmla="*/ 82127 h 193"/>
                <a:gd name="T42" fmla="*/ 4733516 w 210"/>
                <a:gd name="T43" fmla="*/ 664359 h 193"/>
                <a:gd name="T44" fmla="*/ 7194135 w 210"/>
                <a:gd name="T45" fmla="*/ 1013485 h 193"/>
                <a:gd name="T46" fmla="*/ 5067727 w 210"/>
                <a:gd name="T47" fmla="*/ 1845847 h 193"/>
                <a:gd name="T48" fmla="*/ 4902182 w 210"/>
                <a:gd name="T49" fmla="*/ 2444310 h 193"/>
                <a:gd name="T50" fmla="*/ 3211518 w 210"/>
                <a:gd name="T51" fmla="*/ 1427738 h 193"/>
                <a:gd name="T52" fmla="*/ 1104773 w 210"/>
                <a:gd name="T53" fmla="*/ 9656976 h 193"/>
                <a:gd name="T54" fmla="*/ 5153350 w 210"/>
                <a:gd name="T55" fmla="*/ 12266197 h 193"/>
                <a:gd name="T56" fmla="*/ 3813824 w 210"/>
                <a:gd name="T57" fmla="*/ 11170691 h 193"/>
                <a:gd name="T58" fmla="*/ 2960345 w 210"/>
                <a:gd name="T59" fmla="*/ 12184075 h 193"/>
                <a:gd name="T60" fmla="*/ 2709177 w 210"/>
                <a:gd name="T61" fmla="*/ 10755826 h 193"/>
                <a:gd name="T62" fmla="*/ 3896200 w 210"/>
                <a:gd name="T63" fmla="*/ 7212666 h 193"/>
                <a:gd name="T64" fmla="*/ 5669396 w 210"/>
                <a:gd name="T65" fmla="*/ 6965754 h 193"/>
                <a:gd name="T66" fmla="*/ 6006960 w 210"/>
                <a:gd name="T67" fmla="*/ 7979264 h 193"/>
                <a:gd name="T68" fmla="*/ 5153350 w 210"/>
                <a:gd name="T69" fmla="*/ 10157212 h 193"/>
                <a:gd name="T70" fmla="*/ 7693740 w 210"/>
                <a:gd name="T71" fmla="*/ 15109141 h 193"/>
                <a:gd name="T72" fmla="*/ 15741353 w 210"/>
                <a:gd name="T73" fmla="*/ 13944551 h 193"/>
                <a:gd name="T74" fmla="*/ 15390853 w 210"/>
                <a:gd name="T75" fmla="*/ 5534166 h 193"/>
                <a:gd name="T76" fmla="*/ 13951863 w 210"/>
                <a:gd name="T77" fmla="*/ 5037274 h 193"/>
                <a:gd name="T78" fmla="*/ 9552685 w 210"/>
                <a:gd name="T79" fmla="*/ 5119937 h 193"/>
                <a:gd name="T80" fmla="*/ 9132725 w 210"/>
                <a:gd name="T81" fmla="*/ 7314243 h 193"/>
                <a:gd name="T82" fmla="*/ 9651992 w 210"/>
                <a:gd name="T83" fmla="*/ 4204938 h 193"/>
                <a:gd name="T84" fmla="*/ 7528321 w 210"/>
                <a:gd name="T85" fmla="*/ 2177948 h 193"/>
                <a:gd name="T86" fmla="*/ 8880914 w 210"/>
                <a:gd name="T87" fmla="*/ 2941327 h 193"/>
                <a:gd name="T88" fmla="*/ 5153350 w 210"/>
                <a:gd name="T89" fmla="*/ 6050653 h 193"/>
                <a:gd name="T90" fmla="*/ 2024339 w 210"/>
                <a:gd name="T91" fmla="*/ 3109331 h 193"/>
                <a:gd name="T92" fmla="*/ 5755150 w 210"/>
                <a:gd name="T93" fmla="*/ 3356218 h 193"/>
                <a:gd name="T94" fmla="*/ 6691799 w 210"/>
                <a:gd name="T95" fmla="*/ 3356218 h 193"/>
                <a:gd name="T96" fmla="*/ 9132725 w 210"/>
                <a:gd name="T97" fmla="*/ 3773690 h 193"/>
                <a:gd name="T98" fmla="*/ 8381800 w 210"/>
                <a:gd name="T99" fmla="*/ 7811129 h 193"/>
                <a:gd name="T100" fmla="*/ 7862532 w 210"/>
                <a:gd name="T101" fmla="*/ 4287575 h 193"/>
                <a:gd name="T102" fmla="*/ 5153350 w 210"/>
                <a:gd name="T103" fmla="*/ 6050653 h 193"/>
                <a:gd name="T104" fmla="*/ 6774174 w 210"/>
                <a:gd name="T105" fmla="*/ 6879777 h 193"/>
                <a:gd name="T106" fmla="*/ 7442567 w 210"/>
                <a:gd name="T107" fmla="*/ 4869807 h 193"/>
                <a:gd name="T108" fmla="*/ 8629746 w 210"/>
                <a:gd name="T109" fmla="*/ 12184075 h 193"/>
                <a:gd name="T110" fmla="*/ 6942967 w 210"/>
                <a:gd name="T111" fmla="*/ 8061260 h 193"/>
                <a:gd name="T112" fmla="*/ 9903160 w 210"/>
                <a:gd name="T113" fmla="*/ 8893723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2" name="Freeform 193"/>
            <p:cNvSpPr/>
            <p:nvPr userDrawn="1">
              <p:custDataLst>
                <p:tags r:id="rId205"/>
              </p:custDataLst>
            </p:nvPr>
          </p:nvSpPr>
          <p:spPr bwMode="auto">
            <a:xfrm>
              <a:off x="349" y="3256"/>
              <a:ext cx="85" cy="101"/>
            </a:xfrm>
            <a:custGeom>
              <a:avLst/>
              <a:gdLst>
                <a:gd name="T0" fmla="*/ 1093750 w 17"/>
                <a:gd name="T1" fmla="*/ 413676 h 20"/>
                <a:gd name="T2" fmla="*/ 703125 w 17"/>
                <a:gd name="T3" fmla="*/ 1675388 h 20"/>
                <a:gd name="T4" fmla="*/ 1093750 w 17"/>
                <a:gd name="T5" fmla="*/ 413676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3" name="Freeform 194"/>
            <p:cNvSpPr/>
            <p:nvPr userDrawn="1">
              <p:custDataLst>
                <p:tags r:id="rId206"/>
              </p:custDataLst>
            </p:nvPr>
          </p:nvSpPr>
          <p:spPr bwMode="auto">
            <a:xfrm>
              <a:off x="267" y="3293"/>
              <a:ext cx="76" cy="136"/>
            </a:xfrm>
            <a:custGeom>
              <a:avLst/>
              <a:gdLst>
                <a:gd name="T0" fmla="*/ 591153 w 15"/>
                <a:gd name="T1" fmla="*/ 816892 h 27"/>
                <a:gd name="T2" fmla="*/ 337394 w 15"/>
                <a:gd name="T3" fmla="*/ 2059221 h 27"/>
                <a:gd name="T4" fmla="*/ 1285712 w 15"/>
                <a:gd name="T5" fmla="*/ 1322832 h 27"/>
                <a:gd name="T6" fmla="*/ 1115077 w 15"/>
                <a:gd name="T7" fmla="*/ 651395 h 27"/>
                <a:gd name="T8" fmla="*/ 591153 w 15"/>
                <a:gd name="T9" fmla="*/ 81689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4" name="Freeform 195"/>
            <p:cNvSpPr/>
            <p:nvPr userDrawn="1">
              <p:custDataLst>
                <p:tags r:id="rId207"/>
              </p:custDataLst>
            </p:nvPr>
          </p:nvSpPr>
          <p:spPr bwMode="auto">
            <a:xfrm>
              <a:off x="222" y="3021"/>
              <a:ext cx="243" cy="117"/>
            </a:xfrm>
            <a:custGeom>
              <a:avLst/>
              <a:gdLst>
                <a:gd name="T0" fmla="*/ 3418180 w 48"/>
                <a:gd name="T1" fmla="*/ 173506 h 23"/>
                <a:gd name="T2" fmla="*/ 775094 w 48"/>
                <a:gd name="T3" fmla="*/ 85034 h 23"/>
                <a:gd name="T4" fmla="*/ 83420 w 48"/>
                <a:gd name="T5" fmla="*/ 796780 h 23"/>
                <a:gd name="T6" fmla="*/ 1868731 w 48"/>
                <a:gd name="T7" fmla="*/ 1852904 h 23"/>
                <a:gd name="T8" fmla="*/ 2896069 w 48"/>
                <a:gd name="T9" fmla="*/ 1767875 h 23"/>
                <a:gd name="T10" fmla="*/ 3418180 w 48"/>
                <a:gd name="T11" fmla="*/ 1679398 h 23"/>
                <a:gd name="T12" fmla="*/ 3418180 w 48"/>
                <a:gd name="T13" fmla="*/ 17350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5" name="Freeform 196"/>
            <p:cNvSpPr/>
            <p:nvPr userDrawn="1">
              <p:custDataLst>
                <p:tags r:id="rId208"/>
              </p:custDataLst>
            </p:nvPr>
          </p:nvSpPr>
          <p:spPr bwMode="auto">
            <a:xfrm>
              <a:off x="501" y="3344"/>
              <a:ext cx="177" cy="187"/>
            </a:xfrm>
            <a:custGeom>
              <a:avLst/>
              <a:gdLst>
                <a:gd name="T0" fmla="*/ 2024339 w 35"/>
                <a:gd name="T1" fmla="*/ 168330 h 37"/>
                <a:gd name="T2" fmla="*/ 936006 w 35"/>
                <a:gd name="T3" fmla="*/ 168330 h 37"/>
                <a:gd name="T4" fmla="*/ 334211 w 35"/>
                <a:gd name="T5" fmla="*/ 1682009 h 37"/>
                <a:gd name="T6" fmla="*/ 2374839 w 35"/>
                <a:gd name="T7" fmla="*/ 1849703 h 37"/>
                <a:gd name="T8" fmla="*/ 2024339 w 35"/>
                <a:gd name="T9" fmla="*/ 1683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6" name="Freeform 197"/>
            <p:cNvSpPr/>
            <p:nvPr userDrawn="1">
              <p:custDataLst>
                <p:tags r:id="rId209"/>
              </p:custDataLst>
            </p:nvPr>
          </p:nvSpPr>
          <p:spPr bwMode="auto">
            <a:xfrm>
              <a:off x="905" y="3157"/>
              <a:ext cx="177" cy="38"/>
            </a:xfrm>
            <a:custGeom>
              <a:avLst/>
              <a:gdLst>
                <a:gd name="T0" fmla="*/ 416587 w 35"/>
                <a:gd name="T1" fmla="*/ 0 h 7"/>
                <a:gd name="T2" fmla="*/ 1187817 w 35"/>
                <a:gd name="T3" fmla="*/ 693033 h 7"/>
                <a:gd name="T4" fmla="*/ 416587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7" name="Freeform 198"/>
            <p:cNvSpPr/>
            <p:nvPr userDrawn="1">
              <p:custDataLst>
                <p:tags r:id="rId210"/>
              </p:custDataLst>
            </p:nvPr>
          </p:nvSpPr>
          <p:spPr bwMode="auto">
            <a:xfrm>
              <a:off x="965" y="3154"/>
              <a:ext cx="136" cy="79"/>
            </a:xfrm>
            <a:custGeom>
              <a:avLst/>
              <a:gdLst>
                <a:gd name="T0" fmla="*/ 570993 w 27"/>
                <a:gd name="T1" fmla="*/ 927228 h 16"/>
                <a:gd name="T2" fmla="*/ 2059221 w 27"/>
                <a:gd name="T3" fmla="*/ 434406 h 16"/>
                <a:gd name="T4" fmla="*/ 1403999 w 27"/>
                <a:gd name="T5" fmla="*/ 73065 h 16"/>
                <a:gd name="T6" fmla="*/ 570993 w 27"/>
                <a:gd name="T7" fmla="*/ 783369 h 16"/>
                <a:gd name="T8" fmla="*/ 570993 w 27"/>
                <a:gd name="T9" fmla="*/ 9272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8" name="Freeform 199"/>
            <p:cNvSpPr/>
            <p:nvPr userDrawn="1">
              <p:custDataLst>
                <p:tags r:id="rId211"/>
              </p:custDataLst>
            </p:nvPr>
          </p:nvSpPr>
          <p:spPr bwMode="auto">
            <a:xfrm>
              <a:off x="959" y="3205"/>
              <a:ext cx="177" cy="85"/>
            </a:xfrm>
            <a:custGeom>
              <a:avLst/>
              <a:gdLst>
                <a:gd name="T0" fmla="*/ 2106740 w 35"/>
                <a:gd name="T1" fmla="*/ 468750 h 17"/>
                <a:gd name="T2" fmla="*/ 668392 w 35"/>
                <a:gd name="T3" fmla="*/ 781250 h 17"/>
                <a:gd name="T4" fmla="*/ 502978 w 35"/>
                <a:gd name="T5" fmla="*/ 1015625 h 17"/>
                <a:gd name="T6" fmla="*/ 2292464 w 35"/>
                <a:gd name="T7" fmla="*/ 937500 h 17"/>
                <a:gd name="T8" fmla="*/ 2106740 w 35"/>
                <a:gd name="T9" fmla="*/ 46875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89" name="Freeform 200"/>
            <p:cNvSpPr/>
            <p:nvPr userDrawn="1">
              <p:custDataLst>
                <p:tags r:id="rId212"/>
              </p:custDataLst>
            </p:nvPr>
          </p:nvSpPr>
          <p:spPr bwMode="auto">
            <a:xfrm>
              <a:off x="845" y="3284"/>
              <a:ext cx="247" cy="60"/>
            </a:xfrm>
            <a:custGeom>
              <a:avLst/>
              <a:gdLst>
                <a:gd name="T0" fmla="*/ 3313465 w 49"/>
                <a:gd name="T1" fmla="*/ 234375 h 12"/>
                <a:gd name="T2" fmla="*/ 2395335 w 49"/>
                <a:gd name="T3" fmla="*/ 78125 h 12"/>
                <a:gd name="T4" fmla="*/ 572662 w 49"/>
                <a:gd name="T5" fmla="*/ 0 h 12"/>
                <a:gd name="T6" fmla="*/ 162672 w 49"/>
                <a:gd name="T7" fmla="*/ 390625 h 12"/>
                <a:gd name="T8" fmla="*/ 1656795 w 49"/>
                <a:gd name="T9" fmla="*/ 625000 h 12"/>
                <a:gd name="T10" fmla="*/ 3394929 w 49"/>
                <a:gd name="T11" fmla="*/ 625000 h 12"/>
                <a:gd name="T12" fmla="*/ 3313465 w 49"/>
                <a:gd name="T13" fmla="*/ 23437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0" name="Freeform 201"/>
            <p:cNvSpPr/>
            <p:nvPr userDrawn="1">
              <p:custDataLst>
                <p:tags r:id="rId213"/>
              </p:custDataLst>
            </p:nvPr>
          </p:nvSpPr>
          <p:spPr bwMode="auto">
            <a:xfrm>
              <a:off x="870" y="3341"/>
              <a:ext cx="202" cy="54"/>
            </a:xfrm>
            <a:custGeom>
              <a:avLst/>
              <a:gdLst>
                <a:gd name="T0" fmla="*/ 3100311 w 40"/>
                <a:gd name="T1" fmla="*/ 139943 h 11"/>
                <a:gd name="T2" fmla="*/ 2174192 w 40"/>
                <a:gd name="T3" fmla="*/ 279308 h 11"/>
                <a:gd name="T4" fmla="*/ 1093931 w 40"/>
                <a:gd name="T5" fmla="*/ 210821 h 11"/>
                <a:gd name="T6" fmla="*/ 81916 w 40"/>
                <a:gd name="T7" fmla="*/ 139943 h 11"/>
                <a:gd name="T8" fmla="*/ 2936484 w 40"/>
                <a:gd name="T9" fmla="*/ 544786 h 11"/>
                <a:gd name="T10" fmla="*/ 3100311 w 40"/>
                <a:gd name="T11" fmla="*/ 13994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1" name="Freeform 202"/>
            <p:cNvSpPr/>
            <p:nvPr userDrawn="1">
              <p:custDataLst>
                <p:tags r:id="rId214"/>
              </p:custDataLst>
            </p:nvPr>
          </p:nvSpPr>
          <p:spPr bwMode="auto">
            <a:xfrm>
              <a:off x="858" y="3385"/>
              <a:ext cx="209" cy="174"/>
            </a:xfrm>
            <a:custGeom>
              <a:avLst/>
              <a:gdLst>
                <a:gd name="T0" fmla="*/ 2509203 w 41"/>
                <a:gd name="T1" fmla="*/ 825231 h 34"/>
                <a:gd name="T2" fmla="*/ 1156652 w 41"/>
                <a:gd name="T3" fmla="*/ 558376 h 34"/>
                <a:gd name="T4" fmla="*/ 351161 w 41"/>
                <a:gd name="T5" fmla="*/ 1382824 h 34"/>
                <a:gd name="T6" fmla="*/ 85700 w 41"/>
                <a:gd name="T7" fmla="*/ 1740947 h 34"/>
                <a:gd name="T8" fmla="*/ 805486 w 41"/>
                <a:gd name="T9" fmla="*/ 1740947 h 34"/>
                <a:gd name="T10" fmla="*/ 1524624 w 41"/>
                <a:gd name="T11" fmla="*/ 2478256 h 34"/>
                <a:gd name="T12" fmla="*/ 1875790 w 41"/>
                <a:gd name="T13" fmla="*/ 2766298 h 34"/>
                <a:gd name="T14" fmla="*/ 2595576 w 41"/>
                <a:gd name="T15" fmla="*/ 1740947 h 34"/>
                <a:gd name="T16" fmla="*/ 3490218 w 41"/>
                <a:gd name="T17" fmla="*/ 1740947 h 34"/>
                <a:gd name="T18" fmla="*/ 2509203 w 41"/>
                <a:gd name="T19" fmla="*/ 82523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92" name="Freeform 203"/>
            <p:cNvSpPr/>
            <p:nvPr userDrawn="1">
              <p:custDataLst>
                <p:tags r:id="rId215"/>
              </p:custDataLst>
            </p:nvPr>
          </p:nvSpPr>
          <p:spPr bwMode="auto">
            <a:xfrm>
              <a:off x="997" y="3306"/>
              <a:ext cx="126" cy="316"/>
            </a:xfrm>
            <a:custGeom>
              <a:avLst/>
              <a:gdLst>
                <a:gd name="T0" fmla="*/ 1817686 w 25"/>
                <a:gd name="T1" fmla="*/ 158878 h 63"/>
                <a:gd name="T2" fmla="*/ 1492495 w 25"/>
                <a:gd name="T3" fmla="*/ 1352671 h 63"/>
                <a:gd name="T4" fmla="*/ 572272 w 25"/>
                <a:gd name="T5" fmla="*/ 1593824 h 63"/>
                <a:gd name="T6" fmla="*/ 572272 w 25"/>
                <a:gd name="T7" fmla="*/ 1831827 h 63"/>
                <a:gd name="T8" fmla="*/ 1407884 w 25"/>
                <a:gd name="T9" fmla="*/ 2724291 h 63"/>
                <a:gd name="T10" fmla="*/ 982074 w 25"/>
                <a:gd name="T11" fmla="*/ 3600323 h 63"/>
                <a:gd name="T12" fmla="*/ 0 w 25"/>
                <a:gd name="T13" fmla="*/ 4394090 h 63"/>
                <a:gd name="T14" fmla="*/ 409676 w 25"/>
                <a:gd name="T15" fmla="*/ 4635238 h 63"/>
                <a:gd name="T16" fmla="*/ 1326573 w 25"/>
                <a:gd name="T17" fmla="*/ 4952999 h 63"/>
                <a:gd name="T18" fmla="*/ 1902172 w 25"/>
                <a:gd name="T19" fmla="*/ 4556113 h 63"/>
                <a:gd name="T20" fmla="*/ 2064767 w 25"/>
                <a:gd name="T21" fmla="*/ 1114667 h 63"/>
                <a:gd name="T22" fmla="*/ 2064767 w 25"/>
                <a:gd name="T23" fmla="*/ 158878 h 63"/>
                <a:gd name="T24" fmla="*/ 1817686 w 25"/>
                <a:gd name="T25" fmla="*/ 158878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031" name="Group 204"/>
          <p:cNvGrpSpPr/>
          <p:nvPr>
            <p:custDataLst>
              <p:tags r:id="rId216"/>
            </p:custDataLst>
          </p:nvPr>
        </p:nvGrpSpPr>
        <p:grpSpPr>
          <a:xfrm>
            <a:off x="508000" y="5070475"/>
            <a:ext cx="711200" cy="492125"/>
            <a:chOff x="96" y="2784"/>
            <a:chExt cx="1062" cy="981"/>
          </a:xfrm>
        </p:grpSpPr>
        <p:sp>
          <p:nvSpPr>
            <p:cNvPr id="1067" name="Freeform 205"/>
            <p:cNvSpPr/>
            <p:nvPr userDrawn="1">
              <p:custDataLst>
                <p:tags r:id="rId217"/>
              </p:custDataLst>
            </p:nvPr>
          </p:nvSpPr>
          <p:spPr bwMode="auto">
            <a:xfrm>
              <a:off x="121" y="2784"/>
              <a:ext cx="205" cy="82"/>
            </a:xfrm>
            <a:custGeom>
              <a:avLst/>
              <a:gdLst>
                <a:gd name="T0" fmla="*/ 2343750 w 41"/>
                <a:gd name="T1" fmla="*/ 1124538 h 16"/>
                <a:gd name="T2" fmla="*/ 2890625 w 41"/>
                <a:gd name="T3" fmla="*/ 923028 h 16"/>
                <a:gd name="T4" fmla="*/ 2968750 w 41"/>
                <a:gd name="T5" fmla="*/ 834724 h 16"/>
                <a:gd name="T6" fmla="*/ 2421875 w 41"/>
                <a:gd name="T7" fmla="*/ 91799 h 16"/>
                <a:gd name="T8" fmla="*/ 625000 w 41"/>
                <a:gd name="T9" fmla="*/ 1014827 h 16"/>
                <a:gd name="T10" fmla="*/ 2343750 w 41"/>
                <a:gd name="T11" fmla="*/ 112453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8" name="Freeform 206"/>
            <p:cNvSpPr>
              <a:spLocks noEditPoints="1"/>
            </p:cNvSpPr>
            <p:nvPr userDrawn="1">
              <p:custDataLst>
                <p:tags r:id="rId218"/>
              </p:custDataLst>
            </p:nvPr>
          </p:nvSpPr>
          <p:spPr bwMode="auto">
            <a:xfrm>
              <a:off x="96" y="2790"/>
              <a:ext cx="1062" cy="975"/>
            </a:xfrm>
            <a:custGeom>
              <a:avLst/>
              <a:gdLst>
                <a:gd name="T0" fmla="*/ 13783096 w 210"/>
                <a:gd name="T1" fmla="*/ 13016407 h 193"/>
                <a:gd name="T2" fmla="*/ 12863510 w 210"/>
                <a:gd name="T3" fmla="*/ 10489313 h 193"/>
                <a:gd name="T4" fmla="*/ 12009900 w 210"/>
                <a:gd name="T5" fmla="*/ 8311365 h 193"/>
                <a:gd name="T6" fmla="*/ 13951863 w 210"/>
                <a:gd name="T7" fmla="*/ 7811129 h 193"/>
                <a:gd name="T8" fmla="*/ 12344111 w 210"/>
                <a:gd name="T9" fmla="*/ 6879777 h 193"/>
                <a:gd name="T10" fmla="*/ 13280093 w 210"/>
                <a:gd name="T11" fmla="*/ 6965754 h 193"/>
                <a:gd name="T12" fmla="*/ 13280093 w 210"/>
                <a:gd name="T13" fmla="*/ 6465523 h 193"/>
                <a:gd name="T14" fmla="*/ 11424546 w 210"/>
                <a:gd name="T15" fmla="*/ 6547645 h 193"/>
                <a:gd name="T16" fmla="*/ 10822877 w 210"/>
                <a:gd name="T17" fmla="*/ 10489313 h 193"/>
                <a:gd name="T18" fmla="*/ 10488540 w 210"/>
                <a:gd name="T19" fmla="*/ 7047881 h 193"/>
                <a:gd name="T20" fmla="*/ 9986203 w 210"/>
                <a:gd name="T21" fmla="*/ 5619506 h 193"/>
                <a:gd name="T22" fmla="*/ 10488540 w 210"/>
                <a:gd name="T23" fmla="*/ 4287575 h 193"/>
                <a:gd name="T24" fmla="*/ 10237372 w 210"/>
                <a:gd name="T25" fmla="*/ 3109331 h 193"/>
                <a:gd name="T26" fmla="*/ 10068731 w 210"/>
                <a:gd name="T27" fmla="*/ 2010607 h 193"/>
                <a:gd name="T28" fmla="*/ 11173378 w 210"/>
                <a:gd name="T29" fmla="*/ 3274090 h 193"/>
                <a:gd name="T30" fmla="*/ 12612337 w 210"/>
                <a:gd name="T31" fmla="*/ 1513589 h 193"/>
                <a:gd name="T32" fmla="*/ 12427281 w 210"/>
                <a:gd name="T33" fmla="*/ 3024091 h 193"/>
                <a:gd name="T34" fmla="*/ 12093070 w 210"/>
                <a:gd name="T35" fmla="*/ 4023790 h 193"/>
                <a:gd name="T36" fmla="*/ 12178692 w 210"/>
                <a:gd name="T37" fmla="*/ 5619506 h 193"/>
                <a:gd name="T38" fmla="*/ 16826459 w 210"/>
                <a:gd name="T39" fmla="*/ 2444310 h 193"/>
                <a:gd name="T40" fmla="*/ 7610722 w 210"/>
                <a:gd name="T41" fmla="*/ 82127 h 193"/>
                <a:gd name="T42" fmla="*/ 4733516 w 210"/>
                <a:gd name="T43" fmla="*/ 664359 h 193"/>
                <a:gd name="T44" fmla="*/ 7194135 w 210"/>
                <a:gd name="T45" fmla="*/ 1013485 h 193"/>
                <a:gd name="T46" fmla="*/ 5067727 w 210"/>
                <a:gd name="T47" fmla="*/ 1845847 h 193"/>
                <a:gd name="T48" fmla="*/ 4902182 w 210"/>
                <a:gd name="T49" fmla="*/ 2444310 h 193"/>
                <a:gd name="T50" fmla="*/ 3211518 w 210"/>
                <a:gd name="T51" fmla="*/ 1427738 h 193"/>
                <a:gd name="T52" fmla="*/ 1104773 w 210"/>
                <a:gd name="T53" fmla="*/ 9656976 h 193"/>
                <a:gd name="T54" fmla="*/ 5153350 w 210"/>
                <a:gd name="T55" fmla="*/ 12266197 h 193"/>
                <a:gd name="T56" fmla="*/ 3813824 w 210"/>
                <a:gd name="T57" fmla="*/ 11170691 h 193"/>
                <a:gd name="T58" fmla="*/ 2960345 w 210"/>
                <a:gd name="T59" fmla="*/ 12184075 h 193"/>
                <a:gd name="T60" fmla="*/ 2709177 w 210"/>
                <a:gd name="T61" fmla="*/ 10755826 h 193"/>
                <a:gd name="T62" fmla="*/ 3896200 w 210"/>
                <a:gd name="T63" fmla="*/ 7212666 h 193"/>
                <a:gd name="T64" fmla="*/ 5669396 w 210"/>
                <a:gd name="T65" fmla="*/ 6965754 h 193"/>
                <a:gd name="T66" fmla="*/ 6006960 w 210"/>
                <a:gd name="T67" fmla="*/ 7979264 h 193"/>
                <a:gd name="T68" fmla="*/ 5153350 w 210"/>
                <a:gd name="T69" fmla="*/ 10157212 h 193"/>
                <a:gd name="T70" fmla="*/ 7693740 w 210"/>
                <a:gd name="T71" fmla="*/ 15109141 h 193"/>
                <a:gd name="T72" fmla="*/ 15741353 w 210"/>
                <a:gd name="T73" fmla="*/ 13944551 h 193"/>
                <a:gd name="T74" fmla="*/ 15390853 w 210"/>
                <a:gd name="T75" fmla="*/ 5534166 h 193"/>
                <a:gd name="T76" fmla="*/ 13951863 w 210"/>
                <a:gd name="T77" fmla="*/ 5037274 h 193"/>
                <a:gd name="T78" fmla="*/ 9552685 w 210"/>
                <a:gd name="T79" fmla="*/ 5119937 h 193"/>
                <a:gd name="T80" fmla="*/ 9132725 w 210"/>
                <a:gd name="T81" fmla="*/ 7314243 h 193"/>
                <a:gd name="T82" fmla="*/ 9651992 w 210"/>
                <a:gd name="T83" fmla="*/ 4204938 h 193"/>
                <a:gd name="T84" fmla="*/ 7528321 w 210"/>
                <a:gd name="T85" fmla="*/ 2177948 h 193"/>
                <a:gd name="T86" fmla="*/ 8880914 w 210"/>
                <a:gd name="T87" fmla="*/ 2941327 h 193"/>
                <a:gd name="T88" fmla="*/ 5153350 w 210"/>
                <a:gd name="T89" fmla="*/ 6050653 h 193"/>
                <a:gd name="T90" fmla="*/ 2024339 w 210"/>
                <a:gd name="T91" fmla="*/ 3109331 h 193"/>
                <a:gd name="T92" fmla="*/ 5755150 w 210"/>
                <a:gd name="T93" fmla="*/ 3356218 h 193"/>
                <a:gd name="T94" fmla="*/ 6691799 w 210"/>
                <a:gd name="T95" fmla="*/ 3356218 h 193"/>
                <a:gd name="T96" fmla="*/ 9132725 w 210"/>
                <a:gd name="T97" fmla="*/ 3773690 h 193"/>
                <a:gd name="T98" fmla="*/ 8381800 w 210"/>
                <a:gd name="T99" fmla="*/ 7811129 h 193"/>
                <a:gd name="T100" fmla="*/ 7862532 w 210"/>
                <a:gd name="T101" fmla="*/ 4287575 h 193"/>
                <a:gd name="T102" fmla="*/ 5153350 w 210"/>
                <a:gd name="T103" fmla="*/ 6050653 h 193"/>
                <a:gd name="T104" fmla="*/ 6774174 w 210"/>
                <a:gd name="T105" fmla="*/ 6879777 h 193"/>
                <a:gd name="T106" fmla="*/ 7442567 w 210"/>
                <a:gd name="T107" fmla="*/ 4869807 h 193"/>
                <a:gd name="T108" fmla="*/ 8629746 w 210"/>
                <a:gd name="T109" fmla="*/ 12184075 h 193"/>
                <a:gd name="T110" fmla="*/ 6942967 w 210"/>
                <a:gd name="T111" fmla="*/ 8061260 h 193"/>
                <a:gd name="T112" fmla="*/ 9903160 w 210"/>
                <a:gd name="T113" fmla="*/ 8893723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9" name="Freeform 207"/>
            <p:cNvSpPr/>
            <p:nvPr userDrawn="1">
              <p:custDataLst>
                <p:tags r:id="rId219"/>
              </p:custDataLst>
            </p:nvPr>
          </p:nvSpPr>
          <p:spPr bwMode="auto">
            <a:xfrm>
              <a:off x="349" y="3256"/>
              <a:ext cx="85" cy="101"/>
            </a:xfrm>
            <a:custGeom>
              <a:avLst/>
              <a:gdLst>
                <a:gd name="T0" fmla="*/ 1093750 w 17"/>
                <a:gd name="T1" fmla="*/ 413676 h 20"/>
                <a:gd name="T2" fmla="*/ 703125 w 17"/>
                <a:gd name="T3" fmla="*/ 1675388 h 20"/>
                <a:gd name="T4" fmla="*/ 1093750 w 17"/>
                <a:gd name="T5" fmla="*/ 413676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0" name="Freeform 208"/>
            <p:cNvSpPr/>
            <p:nvPr userDrawn="1">
              <p:custDataLst>
                <p:tags r:id="rId220"/>
              </p:custDataLst>
            </p:nvPr>
          </p:nvSpPr>
          <p:spPr bwMode="auto">
            <a:xfrm>
              <a:off x="267" y="3293"/>
              <a:ext cx="76" cy="136"/>
            </a:xfrm>
            <a:custGeom>
              <a:avLst/>
              <a:gdLst>
                <a:gd name="T0" fmla="*/ 591153 w 15"/>
                <a:gd name="T1" fmla="*/ 816892 h 27"/>
                <a:gd name="T2" fmla="*/ 337394 w 15"/>
                <a:gd name="T3" fmla="*/ 2059221 h 27"/>
                <a:gd name="T4" fmla="*/ 1285712 w 15"/>
                <a:gd name="T5" fmla="*/ 1322832 h 27"/>
                <a:gd name="T6" fmla="*/ 1115077 w 15"/>
                <a:gd name="T7" fmla="*/ 651395 h 27"/>
                <a:gd name="T8" fmla="*/ 591153 w 15"/>
                <a:gd name="T9" fmla="*/ 81689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1" name="Freeform 209"/>
            <p:cNvSpPr/>
            <p:nvPr userDrawn="1">
              <p:custDataLst>
                <p:tags r:id="rId221"/>
              </p:custDataLst>
            </p:nvPr>
          </p:nvSpPr>
          <p:spPr bwMode="auto">
            <a:xfrm>
              <a:off x="222" y="3021"/>
              <a:ext cx="243" cy="117"/>
            </a:xfrm>
            <a:custGeom>
              <a:avLst/>
              <a:gdLst>
                <a:gd name="T0" fmla="*/ 3418180 w 48"/>
                <a:gd name="T1" fmla="*/ 173506 h 23"/>
                <a:gd name="T2" fmla="*/ 775094 w 48"/>
                <a:gd name="T3" fmla="*/ 85034 h 23"/>
                <a:gd name="T4" fmla="*/ 83420 w 48"/>
                <a:gd name="T5" fmla="*/ 796780 h 23"/>
                <a:gd name="T6" fmla="*/ 1868731 w 48"/>
                <a:gd name="T7" fmla="*/ 1852904 h 23"/>
                <a:gd name="T8" fmla="*/ 2896069 w 48"/>
                <a:gd name="T9" fmla="*/ 1767875 h 23"/>
                <a:gd name="T10" fmla="*/ 3418180 w 48"/>
                <a:gd name="T11" fmla="*/ 1679398 h 23"/>
                <a:gd name="T12" fmla="*/ 3418180 w 48"/>
                <a:gd name="T13" fmla="*/ 17350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2" name="Freeform 210"/>
            <p:cNvSpPr/>
            <p:nvPr userDrawn="1">
              <p:custDataLst>
                <p:tags r:id="rId222"/>
              </p:custDataLst>
            </p:nvPr>
          </p:nvSpPr>
          <p:spPr bwMode="auto">
            <a:xfrm>
              <a:off x="501" y="3344"/>
              <a:ext cx="177" cy="187"/>
            </a:xfrm>
            <a:custGeom>
              <a:avLst/>
              <a:gdLst>
                <a:gd name="T0" fmla="*/ 2024339 w 35"/>
                <a:gd name="T1" fmla="*/ 168330 h 37"/>
                <a:gd name="T2" fmla="*/ 936006 w 35"/>
                <a:gd name="T3" fmla="*/ 168330 h 37"/>
                <a:gd name="T4" fmla="*/ 334211 w 35"/>
                <a:gd name="T5" fmla="*/ 1682009 h 37"/>
                <a:gd name="T6" fmla="*/ 2374839 w 35"/>
                <a:gd name="T7" fmla="*/ 1849703 h 37"/>
                <a:gd name="T8" fmla="*/ 2024339 w 35"/>
                <a:gd name="T9" fmla="*/ 1683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3" name="Freeform 211"/>
            <p:cNvSpPr/>
            <p:nvPr userDrawn="1">
              <p:custDataLst>
                <p:tags r:id="rId223"/>
              </p:custDataLst>
            </p:nvPr>
          </p:nvSpPr>
          <p:spPr bwMode="auto">
            <a:xfrm>
              <a:off x="905" y="3157"/>
              <a:ext cx="177" cy="38"/>
            </a:xfrm>
            <a:custGeom>
              <a:avLst/>
              <a:gdLst>
                <a:gd name="T0" fmla="*/ 416587 w 35"/>
                <a:gd name="T1" fmla="*/ 0 h 7"/>
                <a:gd name="T2" fmla="*/ 1187817 w 35"/>
                <a:gd name="T3" fmla="*/ 693033 h 7"/>
                <a:gd name="T4" fmla="*/ 416587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4" name="Freeform 212"/>
            <p:cNvSpPr/>
            <p:nvPr userDrawn="1">
              <p:custDataLst>
                <p:tags r:id="rId224"/>
              </p:custDataLst>
            </p:nvPr>
          </p:nvSpPr>
          <p:spPr bwMode="auto">
            <a:xfrm>
              <a:off x="965" y="3154"/>
              <a:ext cx="136" cy="79"/>
            </a:xfrm>
            <a:custGeom>
              <a:avLst/>
              <a:gdLst>
                <a:gd name="T0" fmla="*/ 570993 w 27"/>
                <a:gd name="T1" fmla="*/ 927228 h 16"/>
                <a:gd name="T2" fmla="*/ 2059221 w 27"/>
                <a:gd name="T3" fmla="*/ 434406 h 16"/>
                <a:gd name="T4" fmla="*/ 1403999 w 27"/>
                <a:gd name="T5" fmla="*/ 73065 h 16"/>
                <a:gd name="T6" fmla="*/ 570993 w 27"/>
                <a:gd name="T7" fmla="*/ 783369 h 16"/>
                <a:gd name="T8" fmla="*/ 570993 w 27"/>
                <a:gd name="T9" fmla="*/ 9272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5" name="Freeform 213"/>
            <p:cNvSpPr/>
            <p:nvPr userDrawn="1">
              <p:custDataLst>
                <p:tags r:id="rId225"/>
              </p:custDataLst>
            </p:nvPr>
          </p:nvSpPr>
          <p:spPr bwMode="auto">
            <a:xfrm>
              <a:off x="959" y="3205"/>
              <a:ext cx="177" cy="85"/>
            </a:xfrm>
            <a:custGeom>
              <a:avLst/>
              <a:gdLst>
                <a:gd name="T0" fmla="*/ 2106740 w 35"/>
                <a:gd name="T1" fmla="*/ 468750 h 17"/>
                <a:gd name="T2" fmla="*/ 668392 w 35"/>
                <a:gd name="T3" fmla="*/ 781250 h 17"/>
                <a:gd name="T4" fmla="*/ 502978 w 35"/>
                <a:gd name="T5" fmla="*/ 1015625 h 17"/>
                <a:gd name="T6" fmla="*/ 2292464 w 35"/>
                <a:gd name="T7" fmla="*/ 937500 h 17"/>
                <a:gd name="T8" fmla="*/ 2106740 w 35"/>
                <a:gd name="T9" fmla="*/ 46875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6" name="Freeform 214"/>
            <p:cNvSpPr/>
            <p:nvPr userDrawn="1">
              <p:custDataLst>
                <p:tags r:id="rId226"/>
              </p:custDataLst>
            </p:nvPr>
          </p:nvSpPr>
          <p:spPr bwMode="auto">
            <a:xfrm>
              <a:off x="845" y="3284"/>
              <a:ext cx="247" cy="60"/>
            </a:xfrm>
            <a:custGeom>
              <a:avLst/>
              <a:gdLst>
                <a:gd name="T0" fmla="*/ 3313465 w 49"/>
                <a:gd name="T1" fmla="*/ 234375 h 12"/>
                <a:gd name="T2" fmla="*/ 2395335 w 49"/>
                <a:gd name="T3" fmla="*/ 78125 h 12"/>
                <a:gd name="T4" fmla="*/ 572662 w 49"/>
                <a:gd name="T5" fmla="*/ 0 h 12"/>
                <a:gd name="T6" fmla="*/ 162672 w 49"/>
                <a:gd name="T7" fmla="*/ 390625 h 12"/>
                <a:gd name="T8" fmla="*/ 1656795 w 49"/>
                <a:gd name="T9" fmla="*/ 625000 h 12"/>
                <a:gd name="T10" fmla="*/ 3394929 w 49"/>
                <a:gd name="T11" fmla="*/ 625000 h 12"/>
                <a:gd name="T12" fmla="*/ 3313465 w 49"/>
                <a:gd name="T13" fmla="*/ 23437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7" name="Freeform 215"/>
            <p:cNvSpPr/>
            <p:nvPr userDrawn="1">
              <p:custDataLst>
                <p:tags r:id="rId227"/>
              </p:custDataLst>
            </p:nvPr>
          </p:nvSpPr>
          <p:spPr bwMode="auto">
            <a:xfrm>
              <a:off x="870" y="3341"/>
              <a:ext cx="202" cy="54"/>
            </a:xfrm>
            <a:custGeom>
              <a:avLst/>
              <a:gdLst>
                <a:gd name="T0" fmla="*/ 3100311 w 40"/>
                <a:gd name="T1" fmla="*/ 139943 h 11"/>
                <a:gd name="T2" fmla="*/ 2174192 w 40"/>
                <a:gd name="T3" fmla="*/ 279308 h 11"/>
                <a:gd name="T4" fmla="*/ 1093931 w 40"/>
                <a:gd name="T5" fmla="*/ 210821 h 11"/>
                <a:gd name="T6" fmla="*/ 81916 w 40"/>
                <a:gd name="T7" fmla="*/ 139943 h 11"/>
                <a:gd name="T8" fmla="*/ 2936484 w 40"/>
                <a:gd name="T9" fmla="*/ 544786 h 11"/>
                <a:gd name="T10" fmla="*/ 3100311 w 40"/>
                <a:gd name="T11" fmla="*/ 13994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8" name="Freeform 216"/>
            <p:cNvSpPr/>
            <p:nvPr userDrawn="1">
              <p:custDataLst>
                <p:tags r:id="rId228"/>
              </p:custDataLst>
            </p:nvPr>
          </p:nvSpPr>
          <p:spPr bwMode="auto">
            <a:xfrm>
              <a:off x="858" y="3385"/>
              <a:ext cx="209" cy="174"/>
            </a:xfrm>
            <a:custGeom>
              <a:avLst/>
              <a:gdLst>
                <a:gd name="T0" fmla="*/ 2509203 w 41"/>
                <a:gd name="T1" fmla="*/ 825231 h 34"/>
                <a:gd name="T2" fmla="*/ 1156652 w 41"/>
                <a:gd name="T3" fmla="*/ 558376 h 34"/>
                <a:gd name="T4" fmla="*/ 351161 w 41"/>
                <a:gd name="T5" fmla="*/ 1382824 h 34"/>
                <a:gd name="T6" fmla="*/ 85700 w 41"/>
                <a:gd name="T7" fmla="*/ 1740947 h 34"/>
                <a:gd name="T8" fmla="*/ 805486 w 41"/>
                <a:gd name="T9" fmla="*/ 1740947 h 34"/>
                <a:gd name="T10" fmla="*/ 1524624 w 41"/>
                <a:gd name="T11" fmla="*/ 2478256 h 34"/>
                <a:gd name="T12" fmla="*/ 1875790 w 41"/>
                <a:gd name="T13" fmla="*/ 2766298 h 34"/>
                <a:gd name="T14" fmla="*/ 2595576 w 41"/>
                <a:gd name="T15" fmla="*/ 1740947 h 34"/>
                <a:gd name="T16" fmla="*/ 3490218 w 41"/>
                <a:gd name="T17" fmla="*/ 1740947 h 34"/>
                <a:gd name="T18" fmla="*/ 2509203 w 41"/>
                <a:gd name="T19" fmla="*/ 82523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79" name="Freeform 217"/>
            <p:cNvSpPr/>
            <p:nvPr userDrawn="1">
              <p:custDataLst>
                <p:tags r:id="rId229"/>
              </p:custDataLst>
            </p:nvPr>
          </p:nvSpPr>
          <p:spPr bwMode="auto">
            <a:xfrm>
              <a:off x="997" y="3306"/>
              <a:ext cx="126" cy="316"/>
            </a:xfrm>
            <a:custGeom>
              <a:avLst/>
              <a:gdLst>
                <a:gd name="T0" fmla="*/ 1817686 w 25"/>
                <a:gd name="T1" fmla="*/ 158878 h 63"/>
                <a:gd name="T2" fmla="*/ 1492495 w 25"/>
                <a:gd name="T3" fmla="*/ 1352671 h 63"/>
                <a:gd name="T4" fmla="*/ 572272 w 25"/>
                <a:gd name="T5" fmla="*/ 1593824 h 63"/>
                <a:gd name="T6" fmla="*/ 572272 w 25"/>
                <a:gd name="T7" fmla="*/ 1831827 h 63"/>
                <a:gd name="T8" fmla="*/ 1407884 w 25"/>
                <a:gd name="T9" fmla="*/ 2724291 h 63"/>
                <a:gd name="T10" fmla="*/ 982074 w 25"/>
                <a:gd name="T11" fmla="*/ 3600323 h 63"/>
                <a:gd name="T12" fmla="*/ 0 w 25"/>
                <a:gd name="T13" fmla="*/ 4394090 h 63"/>
                <a:gd name="T14" fmla="*/ 409676 w 25"/>
                <a:gd name="T15" fmla="*/ 4635238 h 63"/>
                <a:gd name="T16" fmla="*/ 1326573 w 25"/>
                <a:gd name="T17" fmla="*/ 4952999 h 63"/>
                <a:gd name="T18" fmla="*/ 1902172 w 25"/>
                <a:gd name="T19" fmla="*/ 4556113 h 63"/>
                <a:gd name="T20" fmla="*/ 2064767 w 25"/>
                <a:gd name="T21" fmla="*/ 1114667 h 63"/>
                <a:gd name="T22" fmla="*/ 2064767 w 25"/>
                <a:gd name="T23" fmla="*/ 158878 h 63"/>
                <a:gd name="T24" fmla="*/ 1817686 w 25"/>
                <a:gd name="T25" fmla="*/ 158878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032" name="Group 218"/>
          <p:cNvGrpSpPr/>
          <p:nvPr>
            <p:custDataLst>
              <p:tags r:id="rId230"/>
            </p:custDataLst>
          </p:nvPr>
        </p:nvGrpSpPr>
        <p:grpSpPr>
          <a:xfrm>
            <a:off x="508000" y="6121400"/>
            <a:ext cx="711200" cy="492125"/>
            <a:chOff x="96" y="2784"/>
            <a:chExt cx="1062" cy="981"/>
          </a:xfrm>
        </p:grpSpPr>
        <p:sp>
          <p:nvSpPr>
            <p:cNvPr id="1054" name="Freeform 219"/>
            <p:cNvSpPr/>
            <p:nvPr userDrawn="1">
              <p:custDataLst>
                <p:tags r:id="rId231"/>
              </p:custDataLst>
            </p:nvPr>
          </p:nvSpPr>
          <p:spPr bwMode="auto">
            <a:xfrm>
              <a:off x="121" y="2784"/>
              <a:ext cx="205" cy="82"/>
            </a:xfrm>
            <a:custGeom>
              <a:avLst/>
              <a:gdLst>
                <a:gd name="T0" fmla="*/ 2343750 w 41"/>
                <a:gd name="T1" fmla="*/ 1124538 h 16"/>
                <a:gd name="T2" fmla="*/ 2890625 w 41"/>
                <a:gd name="T3" fmla="*/ 923028 h 16"/>
                <a:gd name="T4" fmla="*/ 2968750 w 41"/>
                <a:gd name="T5" fmla="*/ 834724 h 16"/>
                <a:gd name="T6" fmla="*/ 2421875 w 41"/>
                <a:gd name="T7" fmla="*/ 91799 h 16"/>
                <a:gd name="T8" fmla="*/ 625000 w 41"/>
                <a:gd name="T9" fmla="*/ 1014827 h 16"/>
                <a:gd name="T10" fmla="*/ 2343750 w 41"/>
                <a:gd name="T11" fmla="*/ 112453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5" name="Freeform 220"/>
            <p:cNvSpPr>
              <a:spLocks noEditPoints="1"/>
            </p:cNvSpPr>
            <p:nvPr userDrawn="1">
              <p:custDataLst>
                <p:tags r:id="rId232"/>
              </p:custDataLst>
            </p:nvPr>
          </p:nvSpPr>
          <p:spPr bwMode="auto">
            <a:xfrm>
              <a:off x="96" y="2790"/>
              <a:ext cx="1062" cy="975"/>
            </a:xfrm>
            <a:custGeom>
              <a:avLst/>
              <a:gdLst>
                <a:gd name="T0" fmla="*/ 13783096 w 210"/>
                <a:gd name="T1" fmla="*/ 13016407 h 193"/>
                <a:gd name="T2" fmla="*/ 12863510 w 210"/>
                <a:gd name="T3" fmla="*/ 10489313 h 193"/>
                <a:gd name="T4" fmla="*/ 12009900 w 210"/>
                <a:gd name="T5" fmla="*/ 8311365 h 193"/>
                <a:gd name="T6" fmla="*/ 13951863 w 210"/>
                <a:gd name="T7" fmla="*/ 7811129 h 193"/>
                <a:gd name="T8" fmla="*/ 12344111 w 210"/>
                <a:gd name="T9" fmla="*/ 6879777 h 193"/>
                <a:gd name="T10" fmla="*/ 13280093 w 210"/>
                <a:gd name="T11" fmla="*/ 6965754 h 193"/>
                <a:gd name="T12" fmla="*/ 13280093 w 210"/>
                <a:gd name="T13" fmla="*/ 6465523 h 193"/>
                <a:gd name="T14" fmla="*/ 11424546 w 210"/>
                <a:gd name="T15" fmla="*/ 6547645 h 193"/>
                <a:gd name="T16" fmla="*/ 10822877 w 210"/>
                <a:gd name="T17" fmla="*/ 10489313 h 193"/>
                <a:gd name="T18" fmla="*/ 10488540 w 210"/>
                <a:gd name="T19" fmla="*/ 7047881 h 193"/>
                <a:gd name="T20" fmla="*/ 9986203 w 210"/>
                <a:gd name="T21" fmla="*/ 5619506 h 193"/>
                <a:gd name="T22" fmla="*/ 10488540 w 210"/>
                <a:gd name="T23" fmla="*/ 4287575 h 193"/>
                <a:gd name="T24" fmla="*/ 10237372 w 210"/>
                <a:gd name="T25" fmla="*/ 3109331 h 193"/>
                <a:gd name="T26" fmla="*/ 10068731 w 210"/>
                <a:gd name="T27" fmla="*/ 2010607 h 193"/>
                <a:gd name="T28" fmla="*/ 11173378 w 210"/>
                <a:gd name="T29" fmla="*/ 3274090 h 193"/>
                <a:gd name="T30" fmla="*/ 12612337 w 210"/>
                <a:gd name="T31" fmla="*/ 1513589 h 193"/>
                <a:gd name="T32" fmla="*/ 12427281 w 210"/>
                <a:gd name="T33" fmla="*/ 3024091 h 193"/>
                <a:gd name="T34" fmla="*/ 12093070 w 210"/>
                <a:gd name="T35" fmla="*/ 4023790 h 193"/>
                <a:gd name="T36" fmla="*/ 12178692 w 210"/>
                <a:gd name="T37" fmla="*/ 5619506 h 193"/>
                <a:gd name="T38" fmla="*/ 16826459 w 210"/>
                <a:gd name="T39" fmla="*/ 2444310 h 193"/>
                <a:gd name="T40" fmla="*/ 7610722 w 210"/>
                <a:gd name="T41" fmla="*/ 82127 h 193"/>
                <a:gd name="T42" fmla="*/ 4733516 w 210"/>
                <a:gd name="T43" fmla="*/ 664359 h 193"/>
                <a:gd name="T44" fmla="*/ 7194135 w 210"/>
                <a:gd name="T45" fmla="*/ 1013485 h 193"/>
                <a:gd name="T46" fmla="*/ 5067727 w 210"/>
                <a:gd name="T47" fmla="*/ 1845847 h 193"/>
                <a:gd name="T48" fmla="*/ 4902182 w 210"/>
                <a:gd name="T49" fmla="*/ 2444310 h 193"/>
                <a:gd name="T50" fmla="*/ 3211518 w 210"/>
                <a:gd name="T51" fmla="*/ 1427738 h 193"/>
                <a:gd name="T52" fmla="*/ 1104773 w 210"/>
                <a:gd name="T53" fmla="*/ 9656976 h 193"/>
                <a:gd name="T54" fmla="*/ 5153350 w 210"/>
                <a:gd name="T55" fmla="*/ 12266197 h 193"/>
                <a:gd name="T56" fmla="*/ 3813824 w 210"/>
                <a:gd name="T57" fmla="*/ 11170691 h 193"/>
                <a:gd name="T58" fmla="*/ 2960345 w 210"/>
                <a:gd name="T59" fmla="*/ 12184075 h 193"/>
                <a:gd name="T60" fmla="*/ 2709177 w 210"/>
                <a:gd name="T61" fmla="*/ 10755826 h 193"/>
                <a:gd name="T62" fmla="*/ 3896200 w 210"/>
                <a:gd name="T63" fmla="*/ 7212666 h 193"/>
                <a:gd name="T64" fmla="*/ 5669396 w 210"/>
                <a:gd name="T65" fmla="*/ 6965754 h 193"/>
                <a:gd name="T66" fmla="*/ 6006960 w 210"/>
                <a:gd name="T67" fmla="*/ 7979264 h 193"/>
                <a:gd name="T68" fmla="*/ 5153350 w 210"/>
                <a:gd name="T69" fmla="*/ 10157212 h 193"/>
                <a:gd name="T70" fmla="*/ 7693740 w 210"/>
                <a:gd name="T71" fmla="*/ 15109141 h 193"/>
                <a:gd name="T72" fmla="*/ 15741353 w 210"/>
                <a:gd name="T73" fmla="*/ 13944551 h 193"/>
                <a:gd name="T74" fmla="*/ 15390853 w 210"/>
                <a:gd name="T75" fmla="*/ 5534166 h 193"/>
                <a:gd name="T76" fmla="*/ 13951863 w 210"/>
                <a:gd name="T77" fmla="*/ 5037274 h 193"/>
                <a:gd name="T78" fmla="*/ 9552685 w 210"/>
                <a:gd name="T79" fmla="*/ 5119937 h 193"/>
                <a:gd name="T80" fmla="*/ 9132725 w 210"/>
                <a:gd name="T81" fmla="*/ 7314243 h 193"/>
                <a:gd name="T82" fmla="*/ 9651992 w 210"/>
                <a:gd name="T83" fmla="*/ 4204938 h 193"/>
                <a:gd name="T84" fmla="*/ 7528321 w 210"/>
                <a:gd name="T85" fmla="*/ 2177948 h 193"/>
                <a:gd name="T86" fmla="*/ 8880914 w 210"/>
                <a:gd name="T87" fmla="*/ 2941327 h 193"/>
                <a:gd name="T88" fmla="*/ 5153350 w 210"/>
                <a:gd name="T89" fmla="*/ 6050653 h 193"/>
                <a:gd name="T90" fmla="*/ 2024339 w 210"/>
                <a:gd name="T91" fmla="*/ 3109331 h 193"/>
                <a:gd name="T92" fmla="*/ 5755150 w 210"/>
                <a:gd name="T93" fmla="*/ 3356218 h 193"/>
                <a:gd name="T94" fmla="*/ 6691799 w 210"/>
                <a:gd name="T95" fmla="*/ 3356218 h 193"/>
                <a:gd name="T96" fmla="*/ 9132725 w 210"/>
                <a:gd name="T97" fmla="*/ 3773690 h 193"/>
                <a:gd name="T98" fmla="*/ 8381800 w 210"/>
                <a:gd name="T99" fmla="*/ 7811129 h 193"/>
                <a:gd name="T100" fmla="*/ 7862532 w 210"/>
                <a:gd name="T101" fmla="*/ 4287575 h 193"/>
                <a:gd name="T102" fmla="*/ 5153350 w 210"/>
                <a:gd name="T103" fmla="*/ 6050653 h 193"/>
                <a:gd name="T104" fmla="*/ 6774174 w 210"/>
                <a:gd name="T105" fmla="*/ 6879777 h 193"/>
                <a:gd name="T106" fmla="*/ 7442567 w 210"/>
                <a:gd name="T107" fmla="*/ 4869807 h 193"/>
                <a:gd name="T108" fmla="*/ 8629746 w 210"/>
                <a:gd name="T109" fmla="*/ 12184075 h 193"/>
                <a:gd name="T110" fmla="*/ 6942967 w 210"/>
                <a:gd name="T111" fmla="*/ 8061260 h 193"/>
                <a:gd name="T112" fmla="*/ 9903160 w 210"/>
                <a:gd name="T113" fmla="*/ 8893723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6" name="Freeform 221"/>
            <p:cNvSpPr/>
            <p:nvPr userDrawn="1">
              <p:custDataLst>
                <p:tags r:id="rId233"/>
              </p:custDataLst>
            </p:nvPr>
          </p:nvSpPr>
          <p:spPr bwMode="auto">
            <a:xfrm>
              <a:off x="349" y="3256"/>
              <a:ext cx="85" cy="101"/>
            </a:xfrm>
            <a:custGeom>
              <a:avLst/>
              <a:gdLst>
                <a:gd name="T0" fmla="*/ 1093750 w 17"/>
                <a:gd name="T1" fmla="*/ 413676 h 20"/>
                <a:gd name="T2" fmla="*/ 703125 w 17"/>
                <a:gd name="T3" fmla="*/ 1675388 h 20"/>
                <a:gd name="T4" fmla="*/ 1093750 w 17"/>
                <a:gd name="T5" fmla="*/ 413676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7" name="Freeform 222"/>
            <p:cNvSpPr/>
            <p:nvPr userDrawn="1">
              <p:custDataLst>
                <p:tags r:id="rId234"/>
              </p:custDataLst>
            </p:nvPr>
          </p:nvSpPr>
          <p:spPr bwMode="auto">
            <a:xfrm>
              <a:off x="267" y="3293"/>
              <a:ext cx="76" cy="136"/>
            </a:xfrm>
            <a:custGeom>
              <a:avLst/>
              <a:gdLst>
                <a:gd name="T0" fmla="*/ 591153 w 15"/>
                <a:gd name="T1" fmla="*/ 816892 h 27"/>
                <a:gd name="T2" fmla="*/ 337394 w 15"/>
                <a:gd name="T3" fmla="*/ 2059221 h 27"/>
                <a:gd name="T4" fmla="*/ 1285712 w 15"/>
                <a:gd name="T5" fmla="*/ 1322832 h 27"/>
                <a:gd name="T6" fmla="*/ 1115077 w 15"/>
                <a:gd name="T7" fmla="*/ 651395 h 27"/>
                <a:gd name="T8" fmla="*/ 591153 w 15"/>
                <a:gd name="T9" fmla="*/ 81689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8" name="Freeform 223"/>
            <p:cNvSpPr/>
            <p:nvPr userDrawn="1">
              <p:custDataLst>
                <p:tags r:id="rId235"/>
              </p:custDataLst>
            </p:nvPr>
          </p:nvSpPr>
          <p:spPr bwMode="auto">
            <a:xfrm>
              <a:off x="222" y="3021"/>
              <a:ext cx="243" cy="117"/>
            </a:xfrm>
            <a:custGeom>
              <a:avLst/>
              <a:gdLst>
                <a:gd name="T0" fmla="*/ 3418180 w 48"/>
                <a:gd name="T1" fmla="*/ 173506 h 23"/>
                <a:gd name="T2" fmla="*/ 775094 w 48"/>
                <a:gd name="T3" fmla="*/ 85034 h 23"/>
                <a:gd name="T4" fmla="*/ 83420 w 48"/>
                <a:gd name="T5" fmla="*/ 796780 h 23"/>
                <a:gd name="T6" fmla="*/ 1868731 w 48"/>
                <a:gd name="T7" fmla="*/ 1852904 h 23"/>
                <a:gd name="T8" fmla="*/ 2896069 w 48"/>
                <a:gd name="T9" fmla="*/ 1767875 h 23"/>
                <a:gd name="T10" fmla="*/ 3418180 w 48"/>
                <a:gd name="T11" fmla="*/ 1679398 h 23"/>
                <a:gd name="T12" fmla="*/ 3418180 w 48"/>
                <a:gd name="T13" fmla="*/ 17350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9" name="Freeform 224"/>
            <p:cNvSpPr/>
            <p:nvPr userDrawn="1">
              <p:custDataLst>
                <p:tags r:id="rId236"/>
              </p:custDataLst>
            </p:nvPr>
          </p:nvSpPr>
          <p:spPr bwMode="auto">
            <a:xfrm>
              <a:off x="501" y="3344"/>
              <a:ext cx="177" cy="187"/>
            </a:xfrm>
            <a:custGeom>
              <a:avLst/>
              <a:gdLst>
                <a:gd name="T0" fmla="*/ 2024339 w 35"/>
                <a:gd name="T1" fmla="*/ 168330 h 37"/>
                <a:gd name="T2" fmla="*/ 936006 w 35"/>
                <a:gd name="T3" fmla="*/ 168330 h 37"/>
                <a:gd name="T4" fmla="*/ 334211 w 35"/>
                <a:gd name="T5" fmla="*/ 1682009 h 37"/>
                <a:gd name="T6" fmla="*/ 2374839 w 35"/>
                <a:gd name="T7" fmla="*/ 1849703 h 37"/>
                <a:gd name="T8" fmla="*/ 2024339 w 35"/>
                <a:gd name="T9" fmla="*/ 1683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0" name="Freeform 225"/>
            <p:cNvSpPr/>
            <p:nvPr userDrawn="1">
              <p:custDataLst>
                <p:tags r:id="rId237"/>
              </p:custDataLst>
            </p:nvPr>
          </p:nvSpPr>
          <p:spPr bwMode="auto">
            <a:xfrm>
              <a:off x="905" y="3157"/>
              <a:ext cx="177" cy="38"/>
            </a:xfrm>
            <a:custGeom>
              <a:avLst/>
              <a:gdLst>
                <a:gd name="T0" fmla="*/ 416587 w 35"/>
                <a:gd name="T1" fmla="*/ 0 h 7"/>
                <a:gd name="T2" fmla="*/ 1187817 w 35"/>
                <a:gd name="T3" fmla="*/ 693033 h 7"/>
                <a:gd name="T4" fmla="*/ 416587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1" name="Freeform 226"/>
            <p:cNvSpPr/>
            <p:nvPr userDrawn="1">
              <p:custDataLst>
                <p:tags r:id="rId238"/>
              </p:custDataLst>
            </p:nvPr>
          </p:nvSpPr>
          <p:spPr bwMode="auto">
            <a:xfrm>
              <a:off x="965" y="3154"/>
              <a:ext cx="136" cy="79"/>
            </a:xfrm>
            <a:custGeom>
              <a:avLst/>
              <a:gdLst>
                <a:gd name="T0" fmla="*/ 570993 w 27"/>
                <a:gd name="T1" fmla="*/ 927228 h 16"/>
                <a:gd name="T2" fmla="*/ 2059221 w 27"/>
                <a:gd name="T3" fmla="*/ 434406 h 16"/>
                <a:gd name="T4" fmla="*/ 1403999 w 27"/>
                <a:gd name="T5" fmla="*/ 73065 h 16"/>
                <a:gd name="T6" fmla="*/ 570993 w 27"/>
                <a:gd name="T7" fmla="*/ 783369 h 16"/>
                <a:gd name="T8" fmla="*/ 570993 w 27"/>
                <a:gd name="T9" fmla="*/ 9272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2" name="Freeform 227"/>
            <p:cNvSpPr/>
            <p:nvPr userDrawn="1">
              <p:custDataLst>
                <p:tags r:id="rId239"/>
              </p:custDataLst>
            </p:nvPr>
          </p:nvSpPr>
          <p:spPr bwMode="auto">
            <a:xfrm>
              <a:off x="959" y="3205"/>
              <a:ext cx="177" cy="85"/>
            </a:xfrm>
            <a:custGeom>
              <a:avLst/>
              <a:gdLst>
                <a:gd name="T0" fmla="*/ 2106740 w 35"/>
                <a:gd name="T1" fmla="*/ 468750 h 17"/>
                <a:gd name="T2" fmla="*/ 668392 w 35"/>
                <a:gd name="T3" fmla="*/ 781250 h 17"/>
                <a:gd name="T4" fmla="*/ 502978 w 35"/>
                <a:gd name="T5" fmla="*/ 1015625 h 17"/>
                <a:gd name="T6" fmla="*/ 2292464 w 35"/>
                <a:gd name="T7" fmla="*/ 937500 h 17"/>
                <a:gd name="T8" fmla="*/ 2106740 w 35"/>
                <a:gd name="T9" fmla="*/ 46875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3" name="Freeform 228"/>
            <p:cNvSpPr/>
            <p:nvPr userDrawn="1">
              <p:custDataLst>
                <p:tags r:id="rId240"/>
              </p:custDataLst>
            </p:nvPr>
          </p:nvSpPr>
          <p:spPr bwMode="auto">
            <a:xfrm>
              <a:off x="845" y="3284"/>
              <a:ext cx="247" cy="60"/>
            </a:xfrm>
            <a:custGeom>
              <a:avLst/>
              <a:gdLst>
                <a:gd name="T0" fmla="*/ 3313465 w 49"/>
                <a:gd name="T1" fmla="*/ 234375 h 12"/>
                <a:gd name="T2" fmla="*/ 2395335 w 49"/>
                <a:gd name="T3" fmla="*/ 78125 h 12"/>
                <a:gd name="T4" fmla="*/ 572662 w 49"/>
                <a:gd name="T5" fmla="*/ 0 h 12"/>
                <a:gd name="T6" fmla="*/ 162672 w 49"/>
                <a:gd name="T7" fmla="*/ 390625 h 12"/>
                <a:gd name="T8" fmla="*/ 1656795 w 49"/>
                <a:gd name="T9" fmla="*/ 625000 h 12"/>
                <a:gd name="T10" fmla="*/ 3394929 w 49"/>
                <a:gd name="T11" fmla="*/ 625000 h 12"/>
                <a:gd name="T12" fmla="*/ 3313465 w 49"/>
                <a:gd name="T13" fmla="*/ 23437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4" name="Freeform 229"/>
            <p:cNvSpPr/>
            <p:nvPr userDrawn="1">
              <p:custDataLst>
                <p:tags r:id="rId241"/>
              </p:custDataLst>
            </p:nvPr>
          </p:nvSpPr>
          <p:spPr bwMode="auto">
            <a:xfrm>
              <a:off x="870" y="3341"/>
              <a:ext cx="202" cy="54"/>
            </a:xfrm>
            <a:custGeom>
              <a:avLst/>
              <a:gdLst>
                <a:gd name="T0" fmla="*/ 3100311 w 40"/>
                <a:gd name="T1" fmla="*/ 139943 h 11"/>
                <a:gd name="T2" fmla="*/ 2174192 w 40"/>
                <a:gd name="T3" fmla="*/ 279308 h 11"/>
                <a:gd name="T4" fmla="*/ 1093931 w 40"/>
                <a:gd name="T5" fmla="*/ 210821 h 11"/>
                <a:gd name="T6" fmla="*/ 81916 w 40"/>
                <a:gd name="T7" fmla="*/ 139943 h 11"/>
                <a:gd name="T8" fmla="*/ 2936484 w 40"/>
                <a:gd name="T9" fmla="*/ 544786 h 11"/>
                <a:gd name="T10" fmla="*/ 3100311 w 40"/>
                <a:gd name="T11" fmla="*/ 13994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5" name="Freeform 230"/>
            <p:cNvSpPr/>
            <p:nvPr userDrawn="1">
              <p:custDataLst>
                <p:tags r:id="rId242"/>
              </p:custDataLst>
            </p:nvPr>
          </p:nvSpPr>
          <p:spPr bwMode="auto">
            <a:xfrm>
              <a:off x="858" y="3385"/>
              <a:ext cx="209" cy="174"/>
            </a:xfrm>
            <a:custGeom>
              <a:avLst/>
              <a:gdLst>
                <a:gd name="T0" fmla="*/ 2509203 w 41"/>
                <a:gd name="T1" fmla="*/ 825231 h 34"/>
                <a:gd name="T2" fmla="*/ 1156652 w 41"/>
                <a:gd name="T3" fmla="*/ 558376 h 34"/>
                <a:gd name="T4" fmla="*/ 351161 w 41"/>
                <a:gd name="T5" fmla="*/ 1382824 h 34"/>
                <a:gd name="T6" fmla="*/ 85700 w 41"/>
                <a:gd name="T7" fmla="*/ 1740947 h 34"/>
                <a:gd name="T8" fmla="*/ 805486 w 41"/>
                <a:gd name="T9" fmla="*/ 1740947 h 34"/>
                <a:gd name="T10" fmla="*/ 1524624 w 41"/>
                <a:gd name="T11" fmla="*/ 2478256 h 34"/>
                <a:gd name="T12" fmla="*/ 1875790 w 41"/>
                <a:gd name="T13" fmla="*/ 2766298 h 34"/>
                <a:gd name="T14" fmla="*/ 2595576 w 41"/>
                <a:gd name="T15" fmla="*/ 1740947 h 34"/>
                <a:gd name="T16" fmla="*/ 3490218 w 41"/>
                <a:gd name="T17" fmla="*/ 1740947 h 34"/>
                <a:gd name="T18" fmla="*/ 2509203 w 41"/>
                <a:gd name="T19" fmla="*/ 82523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66" name="Freeform 231"/>
            <p:cNvSpPr/>
            <p:nvPr userDrawn="1">
              <p:custDataLst>
                <p:tags r:id="rId243"/>
              </p:custDataLst>
            </p:nvPr>
          </p:nvSpPr>
          <p:spPr bwMode="auto">
            <a:xfrm>
              <a:off x="997" y="3306"/>
              <a:ext cx="126" cy="316"/>
            </a:xfrm>
            <a:custGeom>
              <a:avLst/>
              <a:gdLst>
                <a:gd name="T0" fmla="*/ 1817686 w 25"/>
                <a:gd name="T1" fmla="*/ 158878 h 63"/>
                <a:gd name="T2" fmla="*/ 1492495 w 25"/>
                <a:gd name="T3" fmla="*/ 1352671 h 63"/>
                <a:gd name="T4" fmla="*/ 572272 w 25"/>
                <a:gd name="T5" fmla="*/ 1593824 h 63"/>
                <a:gd name="T6" fmla="*/ 572272 w 25"/>
                <a:gd name="T7" fmla="*/ 1831827 h 63"/>
                <a:gd name="T8" fmla="*/ 1407884 w 25"/>
                <a:gd name="T9" fmla="*/ 2724291 h 63"/>
                <a:gd name="T10" fmla="*/ 982074 w 25"/>
                <a:gd name="T11" fmla="*/ 3600323 h 63"/>
                <a:gd name="T12" fmla="*/ 0 w 25"/>
                <a:gd name="T13" fmla="*/ 4394090 h 63"/>
                <a:gd name="T14" fmla="*/ 409676 w 25"/>
                <a:gd name="T15" fmla="*/ 4635238 h 63"/>
                <a:gd name="T16" fmla="*/ 1326573 w 25"/>
                <a:gd name="T17" fmla="*/ 4952999 h 63"/>
                <a:gd name="T18" fmla="*/ 1902172 w 25"/>
                <a:gd name="T19" fmla="*/ 4556113 h 63"/>
                <a:gd name="T20" fmla="*/ 2064767 w 25"/>
                <a:gd name="T21" fmla="*/ 1114667 h 63"/>
                <a:gd name="T22" fmla="*/ 2064767 w 25"/>
                <a:gd name="T23" fmla="*/ 158878 h 63"/>
                <a:gd name="T24" fmla="*/ 1817686 w 25"/>
                <a:gd name="T25" fmla="*/ 158878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nvGrpSpPr>
          <p:cNvPr id="1033" name="Group 232"/>
          <p:cNvGrpSpPr/>
          <p:nvPr>
            <p:custDataLst>
              <p:tags r:id="rId244"/>
            </p:custDataLst>
          </p:nvPr>
        </p:nvGrpSpPr>
        <p:grpSpPr>
          <a:xfrm>
            <a:off x="9245600" y="-7938"/>
            <a:ext cx="3090863" cy="2063751"/>
            <a:chOff x="4080" y="-5"/>
            <a:chExt cx="1748" cy="1556"/>
          </a:xfrm>
        </p:grpSpPr>
        <p:sp>
          <p:nvSpPr>
            <p:cNvPr id="1039" name="Freeform 233"/>
            <p:cNvSpPr/>
            <p:nvPr userDrawn="1">
              <p:custDataLst>
                <p:tags r:id="rId245"/>
              </p:custDataLst>
            </p:nvPr>
          </p:nvSpPr>
          <p:spPr bwMode="auto">
            <a:xfrm>
              <a:off x="4161" y="-5"/>
              <a:ext cx="1585" cy="1443"/>
            </a:xfrm>
            <a:custGeom>
              <a:avLst/>
              <a:gdLst>
                <a:gd name="T0" fmla="*/ 39970 w 546"/>
                <a:gd name="T1" fmla="*/ 7241 h 497"/>
                <a:gd name="T2" fmla="*/ 19180 w 546"/>
                <a:gd name="T3" fmla="*/ 123355 h 497"/>
                <a:gd name="T4" fmla="*/ 43669 w 546"/>
                <a:gd name="T5" fmla="*/ 683552 h 497"/>
                <a:gd name="T6" fmla="*/ 94011 w 546"/>
                <a:gd name="T7" fmla="*/ 794986 h 497"/>
                <a:gd name="T8" fmla="*/ 274620 w 546"/>
                <a:gd name="T9" fmla="*/ 838113 h 497"/>
                <a:gd name="T10" fmla="*/ 354372 w 546"/>
                <a:gd name="T11" fmla="*/ 860771 h 497"/>
                <a:gd name="T12" fmla="*/ 903595 w 546"/>
                <a:gd name="T13" fmla="*/ 826093 h 497"/>
                <a:gd name="T14" fmla="*/ 925826 w 546"/>
                <a:gd name="T15" fmla="*/ 290502 h 497"/>
                <a:gd name="T16" fmla="*/ 640906 w 546"/>
                <a:gd name="T17" fmla="*/ 27632 h 497"/>
                <a:gd name="T18" fmla="*/ 432702 w 546"/>
                <a:gd name="T19" fmla="*/ 50319 h 497"/>
                <a:gd name="T20" fmla="*/ 344076 w 546"/>
                <a:gd name="T21" fmla="*/ 19186 h 497"/>
                <a:gd name="T22" fmla="*/ 262048 w 546"/>
                <a:gd name="T23" fmla="*/ 3472 h 497"/>
                <a:gd name="T24" fmla="*/ 39970 w 546"/>
                <a:gd name="T25" fmla="*/ 7241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nvGrpSpPr>
            <p:cNvPr id="1040" name="Group 234"/>
            <p:cNvGrpSpPr/>
            <p:nvPr userDrawn="1">
              <p:custDataLst>
                <p:tags r:id="rId246"/>
              </p:custDataLst>
            </p:nvPr>
          </p:nvGrpSpPr>
          <p:grpSpPr>
            <a:xfrm>
              <a:off x="4080" y="0"/>
              <a:ext cx="1748" cy="1551"/>
              <a:chOff x="2918" y="18"/>
              <a:chExt cx="2958" cy="2699"/>
            </a:xfrm>
          </p:grpSpPr>
          <p:sp>
            <p:nvSpPr>
              <p:cNvPr id="1041" name="Freeform 235"/>
              <p:cNvSpPr/>
              <p:nvPr>
                <p:custDataLst>
                  <p:tags r:id="rId247"/>
                </p:custDataLst>
              </p:nvPr>
            </p:nvSpPr>
            <p:spPr bwMode="auto">
              <a:xfrm>
                <a:off x="3060" y="18"/>
                <a:ext cx="490" cy="187"/>
              </a:xfrm>
              <a:custGeom>
                <a:avLst/>
                <a:gdLst>
                  <a:gd name="T0" fmla="*/ 5967311 w 97"/>
                  <a:gd name="T1" fmla="*/ 2100288 h 37"/>
                  <a:gd name="T2" fmla="*/ 7644768 w 97"/>
                  <a:gd name="T3" fmla="*/ 1682009 h 37"/>
                  <a:gd name="T4" fmla="*/ 7726886 w 97"/>
                  <a:gd name="T5" fmla="*/ 1434800 h 37"/>
                  <a:gd name="T6" fmla="*/ 7394691 w 97"/>
                  <a:gd name="T7" fmla="*/ 0 h 37"/>
                  <a:gd name="T8" fmla="*/ 2092280 w 97"/>
                  <a:gd name="T9" fmla="*/ 0 h 37"/>
                  <a:gd name="T10" fmla="*/ 848453 w 97"/>
                  <a:gd name="T11" fmla="*/ 1849703 h 37"/>
                  <a:gd name="T12" fmla="*/ 5967311 w 97"/>
                  <a:gd name="T13" fmla="*/ 2100288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2" name="Freeform 236"/>
              <p:cNvSpPr>
                <a:spLocks noEditPoints="1"/>
              </p:cNvSpPr>
              <p:nvPr>
                <p:custDataLst>
                  <p:tags r:id="rId248"/>
                </p:custDataLst>
              </p:nvPr>
            </p:nvSpPr>
            <p:spPr bwMode="auto">
              <a:xfrm>
                <a:off x="2918" y="18"/>
                <a:ext cx="2958" cy="2699"/>
              </a:xfrm>
              <a:custGeom>
                <a:avLst/>
                <a:gdLst>
                  <a:gd name="T0" fmla="*/ 42585689 w 585"/>
                  <a:gd name="T1" fmla="*/ 82259 h 534"/>
                  <a:gd name="T2" fmla="*/ 13270468 w 585"/>
                  <a:gd name="T3" fmla="*/ 0 h 534"/>
                  <a:gd name="T4" fmla="*/ 19018964 w 585"/>
                  <a:gd name="T5" fmla="*/ 1767885 h 534"/>
                  <a:gd name="T6" fmla="*/ 14708551 w 585"/>
                  <a:gd name="T7" fmla="*/ 3285143 h 534"/>
                  <a:gd name="T8" fmla="*/ 17498507 w 585"/>
                  <a:gd name="T9" fmla="*/ 5983693 h 534"/>
                  <a:gd name="T10" fmla="*/ 6250487 w 585"/>
                  <a:gd name="T11" fmla="*/ 5049784 h 534"/>
                  <a:gd name="T12" fmla="*/ 2187919 w 585"/>
                  <a:gd name="T13" fmla="*/ 5300391 h 534"/>
                  <a:gd name="T14" fmla="*/ 16814121 w 585"/>
                  <a:gd name="T15" fmla="*/ 41029516 h 534"/>
                  <a:gd name="T16" fmla="*/ 12167063 w 585"/>
                  <a:gd name="T17" fmla="*/ 28742439 h 534"/>
                  <a:gd name="T18" fmla="*/ 8874455 w 585"/>
                  <a:gd name="T19" fmla="*/ 31675226 h 534"/>
                  <a:gd name="T20" fmla="*/ 7938999 w 585"/>
                  <a:gd name="T21" fmla="*/ 36659152 h 534"/>
                  <a:gd name="T22" fmla="*/ 10477909 w 585"/>
                  <a:gd name="T23" fmla="*/ 22324157 h 534"/>
                  <a:gd name="T24" fmla="*/ 12937048 w 585"/>
                  <a:gd name="T25" fmla="*/ 19206594 h 534"/>
                  <a:gd name="T26" fmla="*/ 17667224 w 585"/>
                  <a:gd name="T27" fmla="*/ 19972135 h 534"/>
                  <a:gd name="T28" fmla="*/ 15895078 w 585"/>
                  <a:gd name="T29" fmla="*/ 25790699 h 534"/>
                  <a:gd name="T30" fmla="*/ 16228989 w 585"/>
                  <a:gd name="T31" fmla="*/ 33274712 h 534"/>
                  <a:gd name="T32" fmla="*/ 43521145 w 585"/>
                  <a:gd name="T33" fmla="*/ 40696139 h 534"/>
                  <a:gd name="T34" fmla="*/ 38374705 w 585"/>
                  <a:gd name="T35" fmla="*/ 35975871 h 534"/>
                  <a:gd name="T36" fmla="*/ 35915439 w 585"/>
                  <a:gd name="T37" fmla="*/ 29075943 h 534"/>
                  <a:gd name="T38" fmla="*/ 33459521 w 585"/>
                  <a:gd name="T39" fmla="*/ 22756164 h 534"/>
                  <a:gd name="T40" fmla="*/ 38873444 w 585"/>
                  <a:gd name="T41" fmla="*/ 21571646 h 534"/>
                  <a:gd name="T42" fmla="*/ 34394977 w 585"/>
                  <a:gd name="T43" fmla="*/ 18787618 h 534"/>
                  <a:gd name="T44" fmla="*/ 37101941 w 585"/>
                  <a:gd name="T45" fmla="*/ 19038251 h 534"/>
                  <a:gd name="T46" fmla="*/ 37019587 w 585"/>
                  <a:gd name="T47" fmla="*/ 17603864 h 534"/>
                  <a:gd name="T48" fmla="*/ 31770498 w 585"/>
                  <a:gd name="T49" fmla="*/ 17772238 h 534"/>
                  <a:gd name="T50" fmla="*/ 30167580 w 585"/>
                  <a:gd name="T51" fmla="*/ 28907594 h 534"/>
                  <a:gd name="T52" fmla="*/ 29331528 w 585"/>
                  <a:gd name="T53" fmla="*/ 19371754 h 534"/>
                  <a:gd name="T54" fmla="*/ 27975773 w 585"/>
                  <a:gd name="T55" fmla="*/ 15337982 h 534"/>
                  <a:gd name="T56" fmla="*/ 29331528 w 585"/>
                  <a:gd name="T57" fmla="*/ 11452458 h 534"/>
                  <a:gd name="T58" fmla="*/ 28647118 w 585"/>
                  <a:gd name="T59" fmla="*/ 8335053 h 534"/>
                  <a:gd name="T60" fmla="*/ 27975773 w 585"/>
                  <a:gd name="T61" fmla="*/ 5218158 h 534"/>
                  <a:gd name="T62" fmla="*/ 31185390 w 585"/>
                  <a:gd name="T63" fmla="*/ 8684831 h 534"/>
                  <a:gd name="T64" fmla="*/ 35062438 w 585"/>
                  <a:gd name="T65" fmla="*/ 3967783 h 534"/>
                  <a:gd name="T66" fmla="*/ 34563694 w 585"/>
                  <a:gd name="T67" fmla="*/ 8002186 h 534"/>
                  <a:gd name="T68" fmla="*/ 33892349 w 585"/>
                  <a:gd name="T69" fmla="*/ 10953927 h 534"/>
                  <a:gd name="T70" fmla="*/ 33892349 w 585"/>
                  <a:gd name="T71" fmla="*/ 15255087 h 534"/>
                  <a:gd name="T72" fmla="*/ 47147147 w 585"/>
                  <a:gd name="T73" fmla="*/ 15255087 h 534"/>
                  <a:gd name="T74" fmla="*/ 46813111 w 585"/>
                  <a:gd name="T75" fmla="*/ 6402038 h 534"/>
                  <a:gd name="T76" fmla="*/ 21041518 w 585"/>
                  <a:gd name="T77" fmla="*/ 5818539 h 534"/>
                  <a:gd name="T78" fmla="*/ 24770176 w 585"/>
                  <a:gd name="T79" fmla="*/ 7837032 h 534"/>
                  <a:gd name="T80" fmla="*/ 14457637 w 585"/>
                  <a:gd name="T81" fmla="*/ 16439629 h 534"/>
                  <a:gd name="T82" fmla="*/ 5834096 w 585"/>
                  <a:gd name="T83" fmla="*/ 8252794 h 534"/>
                  <a:gd name="T84" fmla="*/ 16143414 w 585"/>
                  <a:gd name="T85" fmla="*/ 8935434 h 534"/>
                  <a:gd name="T86" fmla="*/ 18585625 w 585"/>
                  <a:gd name="T87" fmla="*/ 8853205 h 534"/>
                  <a:gd name="T88" fmla="*/ 25520522 w 585"/>
                  <a:gd name="T89" fmla="*/ 10202084 h 534"/>
                  <a:gd name="T90" fmla="*/ 23331961 w 585"/>
                  <a:gd name="T91" fmla="*/ 21571646 h 534"/>
                  <a:gd name="T92" fmla="*/ 21977000 w 585"/>
                  <a:gd name="T93" fmla="*/ 11537937 h 534"/>
                  <a:gd name="T94" fmla="*/ 14457637 w 585"/>
                  <a:gd name="T95" fmla="*/ 16439629 h 534"/>
                  <a:gd name="T96" fmla="*/ 18853625 w 585"/>
                  <a:gd name="T97" fmla="*/ 18955992 h 534"/>
                  <a:gd name="T98" fmla="*/ 20872826 w 585"/>
                  <a:gd name="T99" fmla="*/ 13318852 h 534"/>
                  <a:gd name="T100" fmla="*/ 27543076 w 585"/>
                  <a:gd name="T101" fmla="*/ 24606283 h 534"/>
                  <a:gd name="T102" fmla="*/ 18165988 w 585"/>
                  <a:gd name="T103" fmla="*/ 27040412 h 534"/>
                  <a:gd name="T104" fmla="*/ 26105629 w 585"/>
                  <a:gd name="T105" fmla="*/ 23339532 h 534"/>
                  <a:gd name="T106" fmla="*/ 26875614 w 585"/>
                  <a:gd name="T107" fmla="*/ 11201189 h 534"/>
                  <a:gd name="T108" fmla="*/ 26455978 w 585"/>
                  <a:gd name="T109" fmla="*/ 17953642 h 534"/>
                  <a:gd name="T110" fmla="*/ 25268940 w 585"/>
                  <a:gd name="T111" fmla="*/ 12138318 h 534"/>
                  <a:gd name="T112" fmla="*/ 42853047 w 585"/>
                  <a:gd name="T113" fmla="*/ 15086738 h 534"/>
                  <a:gd name="T114" fmla="*/ 38956435 w 585"/>
                  <a:gd name="T115" fmla="*/ 13652356 h 5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3" name="Freeform 237"/>
              <p:cNvSpPr/>
              <p:nvPr>
                <p:custDataLst>
                  <p:tags r:id="rId249"/>
                </p:custDataLst>
              </p:nvPr>
            </p:nvSpPr>
            <p:spPr bwMode="auto">
              <a:xfrm>
                <a:off x="3621" y="1286"/>
                <a:ext cx="237" cy="283"/>
              </a:xfrm>
              <a:custGeom>
                <a:avLst/>
                <a:gdLst>
                  <a:gd name="T0" fmla="*/ 3322029 w 47"/>
                  <a:gd name="T1" fmla="*/ 1265950 h 56"/>
                  <a:gd name="T2" fmla="*/ 2236387 w 47"/>
                  <a:gd name="T3" fmla="*/ 4713582 h 56"/>
                  <a:gd name="T4" fmla="*/ 3322029 w 47"/>
                  <a:gd name="T5" fmla="*/ 1265950 h 56"/>
                  <a:gd name="T6" fmla="*/ 0 60000 65536"/>
                  <a:gd name="T7" fmla="*/ 0 60000 65536"/>
                  <a:gd name="T8" fmla="*/ 0 60000 65536"/>
                </a:gdLst>
                <a:ahLst/>
                <a:cxnLst>
                  <a:cxn ang="T6">
                    <a:pos x="T0" y="T1"/>
                  </a:cxn>
                  <a:cxn ang="T7">
                    <a:pos x="T2" y="T3"/>
                  </a:cxn>
                  <a:cxn ang="T8">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4" name="Freeform 238"/>
              <p:cNvSpPr/>
              <p:nvPr>
                <p:custDataLst>
                  <p:tags r:id="rId250"/>
                </p:custDataLst>
              </p:nvPr>
            </p:nvSpPr>
            <p:spPr bwMode="auto">
              <a:xfrm>
                <a:off x="3402" y="1403"/>
                <a:ext cx="209" cy="379"/>
              </a:xfrm>
              <a:custGeom>
                <a:avLst/>
                <a:gdLst>
                  <a:gd name="T0" fmla="*/ 1700261 w 41"/>
                  <a:gd name="T1" fmla="*/ 2264065 h 75"/>
                  <a:gd name="T2" fmla="*/ 1070274 w 41"/>
                  <a:gd name="T3" fmla="*/ 5812723 h 75"/>
                  <a:gd name="T4" fmla="*/ 3579349 w 41"/>
                  <a:gd name="T5" fmla="*/ 3779535 h 75"/>
                  <a:gd name="T6" fmla="*/ 3314689 w 41"/>
                  <a:gd name="T7" fmla="*/ 2013708 h 75"/>
                  <a:gd name="T8" fmla="*/ 1700261 w 41"/>
                  <a:gd name="T9" fmla="*/ 2264065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5" name="Freeform 239"/>
              <p:cNvSpPr/>
              <p:nvPr>
                <p:custDataLst>
                  <p:tags r:id="rId251"/>
                </p:custDataLst>
              </p:nvPr>
            </p:nvSpPr>
            <p:spPr bwMode="auto">
              <a:xfrm>
                <a:off x="3273" y="645"/>
                <a:ext cx="683" cy="319"/>
              </a:xfrm>
              <a:custGeom>
                <a:avLst/>
                <a:gdLst>
                  <a:gd name="T0" fmla="*/ 9509642 w 135"/>
                  <a:gd name="T1" fmla="*/ 335846 h 63"/>
                  <a:gd name="T2" fmla="*/ 2028313 w 135"/>
                  <a:gd name="T3" fmla="*/ 335846 h 63"/>
                  <a:gd name="T4" fmla="*/ 168984 w 135"/>
                  <a:gd name="T5" fmla="*/ 2140389 h 63"/>
                  <a:gd name="T6" fmla="*/ 5097796 w 135"/>
                  <a:gd name="T7" fmla="*/ 4956495 h 63"/>
                  <a:gd name="T8" fmla="*/ 8150826 w 135"/>
                  <a:gd name="T9" fmla="*/ 4600142 h 63"/>
                  <a:gd name="T10" fmla="*/ 9592270 w 135"/>
                  <a:gd name="T11" fmla="*/ 4516660 h 63"/>
                  <a:gd name="T12" fmla="*/ 9509642 w 135"/>
                  <a:gd name="T13" fmla="*/ 3358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2">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6" name="Freeform 240"/>
              <p:cNvSpPr/>
              <p:nvPr>
                <p:custDataLst>
                  <p:tags r:id="rId252"/>
                </p:custDataLst>
              </p:nvPr>
            </p:nvSpPr>
            <p:spPr bwMode="auto">
              <a:xfrm>
                <a:off x="4046" y="1544"/>
                <a:ext cx="490" cy="517"/>
              </a:xfrm>
              <a:custGeom>
                <a:avLst/>
                <a:gdLst>
                  <a:gd name="T0" fmla="*/ 5615006 w 97"/>
                  <a:gd name="T1" fmla="*/ 425030 h 102"/>
                  <a:gd name="T2" fmla="*/ 2608538 w 97"/>
                  <a:gd name="T3" fmla="*/ 425030 h 102"/>
                  <a:gd name="T4" fmla="*/ 1013199 w 97"/>
                  <a:gd name="T5" fmla="*/ 4901403 h 102"/>
                  <a:gd name="T6" fmla="*/ 6631574 w 97"/>
                  <a:gd name="T7" fmla="*/ 5325794 h 102"/>
                  <a:gd name="T8" fmla="*/ 5615006 w 97"/>
                  <a:gd name="T9" fmla="*/ 42503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7" name="Freeform 241"/>
              <p:cNvSpPr/>
              <p:nvPr>
                <p:custDataLst>
                  <p:tags r:id="rId253"/>
                </p:custDataLst>
              </p:nvPr>
            </p:nvSpPr>
            <p:spPr bwMode="auto">
              <a:xfrm>
                <a:off x="5173" y="1024"/>
                <a:ext cx="500" cy="96"/>
              </a:xfrm>
              <a:custGeom>
                <a:avLst/>
                <a:gdLst>
                  <a:gd name="T0" fmla="*/ 1261606 w 99"/>
                  <a:gd name="T1" fmla="*/ 0 h 19"/>
                  <a:gd name="T2" fmla="*/ 3352056 w 99"/>
                  <a:gd name="T3" fmla="*/ 1264355 h 19"/>
                  <a:gd name="T4" fmla="*/ 1261606 w 99"/>
                  <a:gd name="T5" fmla="*/ 0 h 19"/>
                  <a:gd name="T6" fmla="*/ 0 60000 65536"/>
                  <a:gd name="T7" fmla="*/ 0 60000 65536"/>
                  <a:gd name="T8" fmla="*/ 0 60000 65536"/>
                </a:gdLst>
                <a:ahLst/>
                <a:cxnLst>
                  <a:cxn ang="T6">
                    <a:pos x="T0" y="T1"/>
                  </a:cxn>
                  <a:cxn ang="T7">
                    <a:pos x="T2" y="T3"/>
                  </a:cxn>
                  <a:cxn ang="T8">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8" name="Freeform 242"/>
              <p:cNvSpPr/>
              <p:nvPr>
                <p:custDataLst>
                  <p:tags r:id="rId254"/>
                </p:custDataLst>
              </p:nvPr>
            </p:nvSpPr>
            <p:spPr bwMode="auto">
              <a:xfrm>
                <a:off x="5339" y="1003"/>
                <a:ext cx="385" cy="237"/>
              </a:xfrm>
              <a:custGeom>
                <a:avLst/>
                <a:gdLst>
                  <a:gd name="T0" fmla="*/ 1791273 w 76"/>
                  <a:gd name="T1" fmla="*/ 3074293 h 47"/>
                  <a:gd name="T2" fmla="*/ 5998032 w 76"/>
                  <a:gd name="T3" fmla="*/ 1414623 h 47"/>
                  <a:gd name="T4" fmla="*/ 4106673 w 76"/>
                  <a:gd name="T5" fmla="*/ 247584 h 47"/>
                  <a:gd name="T6" fmla="*/ 1621367 w 76"/>
                  <a:gd name="T7" fmla="*/ 2647598 h 47"/>
                  <a:gd name="T8" fmla="*/ 1791273 w 76"/>
                  <a:gd name="T9" fmla="*/ 3074293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49" name="Freeform 243"/>
              <p:cNvSpPr/>
              <p:nvPr>
                <p:custDataLst>
                  <p:tags r:id="rId255"/>
                </p:custDataLst>
              </p:nvPr>
            </p:nvSpPr>
            <p:spPr bwMode="auto">
              <a:xfrm>
                <a:off x="5325" y="1201"/>
                <a:ext cx="415" cy="187"/>
              </a:xfrm>
              <a:custGeom>
                <a:avLst/>
                <a:gdLst>
                  <a:gd name="T0" fmla="*/ 6115653 w 82"/>
                  <a:gd name="T1" fmla="*/ 501165 h 37"/>
                  <a:gd name="T2" fmla="*/ 2031815 w 82"/>
                  <a:gd name="T3" fmla="*/ 1434800 h 37"/>
                  <a:gd name="T4" fmla="*/ 1444600 w 82"/>
                  <a:gd name="T5" fmla="*/ 2183174 h 37"/>
                  <a:gd name="T6" fmla="*/ 6467967 w 82"/>
                  <a:gd name="T7" fmla="*/ 1932594 h 37"/>
                  <a:gd name="T8" fmla="*/ 6972501 w 82"/>
                  <a:gd name="T9" fmla="*/ 1682009 h 37"/>
                  <a:gd name="T10" fmla="*/ 6972501 w 82"/>
                  <a:gd name="T11" fmla="*/ 0 h 37"/>
                  <a:gd name="T12" fmla="*/ 6115653 w 82"/>
                  <a:gd name="T13" fmla="*/ 501165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0" name="Freeform 244"/>
              <p:cNvSpPr/>
              <p:nvPr>
                <p:custDataLst>
                  <p:tags r:id="rId256"/>
                </p:custDataLst>
              </p:nvPr>
            </p:nvSpPr>
            <p:spPr bwMode="auto">
              <a:xfrm>
                <a:off x="5001" y="1378"/>
                <a:ext cx="699" cy="167"/>
              </a:xfrm>
              <a:custGeom>
                <a:avLst/>
                <a:gdLst>
                  <a:gd name="T0" fmla="*/ 1790407 w 138"/>
                  <a:gd name="T1" fmla="*/ 83333 h 33"/>
                  <a:gd name="T2" fmla="*/ 693828 w 138"/>
                  <a:gd name="T3" fmla="*/ 1191672 h 33"/>
                  <a:gd name="T4" fmla="*/ 4881006 w 138"/>
                  <a:gd name="T5" fmla="*/ 1865208 h 33"/>
                  <a:gd name="T6" fmla="*/ 10015910 w 138"/>
                  <a:gd name="T7" fmla="*/ 1948541 h 33"/>
                  <a:gd name="T8" fmla="*/ 9746132 w 138"/>
                  <a:gd name="T9" fmla="*/ 670282 h 33"/>
                  <a:gd name="T10" fmla="*/ 7008361 w 138"/>
                  <a:gd name="T11" fmla="*/ 252458 h 33"/>
                  <a:gd name="T12" fmla="*/ 1790407 w 138"/>
                  <a:gd name="T13" fmla="*/ 8333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1" name="Freeform 245"/>
              <p:cNvSpPr/>
              <p:nvPr>
                <p:custDataLst>
                  <p:tags r:id="rId257"/>
                </p:custDataLst>
              </p:nvPr>
            </p:nvSpPr>
            <p:spPr bwMode="auto">
              <a:xfrm>
                <a:off x="5078" y="1540"/>
                <a:ext cx="565" cy="146"/>
              </a:xfrm>
              <a:custGeom>
                <a:avLst/>
                <a:gdLst>
                  <a:gd name="T0" fmla="*/ 8141231 w 112"/>
                  <a:gd name="T1" fmla="*/ 1562381 h 29"/>
                  <a:gd name="T2" fmla="*/ 8569375 w 112"/>
                  <a:gd name="T3" fmla="*/ 326406 h 29"/>
                  <a:gd name="T4" fmla="*/ 6148542 w 112"/>
                  <a:gd name="T5" fmla="*/ 815254 h 29"/>
                  <a:gd name="T6" fmla="*/ 2999171 w 112"/>
                  <a:gd name="T7" fmla="*/ 488214 h 29"/>
                  <a:gd name="T8" fmla="*/ 163174 w 112"/>
                  <a:gd name="T9" fmla="*/ 326406 h 29"/>
                  <a:gd name="T10" fmla="*/ 8141231 w 112"/>
                  <a:gd name="T11" fmla="*/ 1562381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2" name="Freeform 246"/>
              <p:cNvSpPr/>
              <p:nvPr>
                <p:custDataLst>
                  <p:tags r:id="rId258"/>
                </p:custDataLst>
              </p:nvPr>
            </p:nvSpPr>
            <p:spPr bwMode="auto">
              <a:xfrm>
                <a:off x="5041" y="1657"/>
                <a:ext cx="581" cy="479"/>
              </a:xfrm>
              <a:custGeom>
                <a:avLst/>
                <a:gdLst>
                  <a:gd name="T0" fmla="*/ 250163 w 115"/>
                  <a:gd name="T1" fmla="*/ 4386606 h 95"/>
                  <a:gd name="T2" fmla="*/ 2179331 w 115"/>
                  <a:gd name="T3" fmla="*/ 4468011 h 95"/>
                  <a:gd name="T4" fmla="*/ 4206738 w 115"/>
                  <a:gd name="T5" fmla="*/ 6373987 h 95"/>
                  <a:gd name="T6" fmla="*/ 4957259 w 115"/>
                  <a:gd name="T7" fmla="*/ 6967352 h 95"/>
                  <a:gd name="T8" fmla="*/ 6800378 w 115"/>
                  <a:gd name="T9" fmla="*/ 4305076 h 95"/>
                  <a:gd name="T10" fmla="*/ 9328142 w 115"/>
                  <a:gd name="T11" fmla="*/ 4305076 h 95"/>
                  <a:gd name="T12" fmla="*/ 6635465 w 115"/>
                  <a:gd name="T13" fmla="*/ 2235659 h 95"/>
                  <a:gd name="T14" fmla="*/ 3110234 w 115"/>
                  <a:gd name="T15" fmla="*/ 1329538 h 95"/>
                  <a:gd name="T16" fmla="*/ 1013704 w 115"/>
                  <a:gd name="T17" fmla="*/ 3402287 h 95"/>
                  <a:gd name="T18" fmla="*/ 250163 w 115"/>
                  <a:gd name="T19" fmla="*/ 4386606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053" name="Freeform 247"/>
              <p:cNvSpPr/>
              <p:nvPr>
                <p:custDataLst>
                  <p:tags r:id="rId259"/>
                </p:custDataLst>
              </p:nvPr>
            </p:nvSpPr>
            <p:spPr bwMode="auto">
              <a:xfrm>
                <a:off x="5420" y="1463"/>
                <a:ext cx="330" cy="854"/>
              </a:xfrm>
              <a:custGeom>
                <a:avLst/>
                <a:gdLst>
                  <a:gd name="T0" fmla="*/ 4435312 w 65"/>
                  <a:gd name="T1" fmla="*/ 3363982 h 169"/>
                  <a:gd name="T2" fmla="*/ 1919295 w 65"/>
                  <a:gd name="T3" fmla="*/ 4128792 h 169"/>
                  <a:gd name="T4" fmla="*/ 1919295 w 65"/>
                  <a:gd name="T5" fmla="*/ 4962114 h 169"/>
                  <a:gd name="T6" fmla="*/ 4350923 w 65"/>
                  <a:gd name="T7" fmla="*/ 7574970 h 169"/>
                  <a:gd name="T8" fmla="*/ 2961720 w 65"/>
                  <a:gd name="T9" fmla="*/ 9924349 h 169"/>
                  <a:gd name="T10" fmla="*/ 0 w 65"/>
                  <a:gd name="T11" fmla="*/ 12454883 h 169"/>
                  <a:gd name="T12" fmla="*/ 1474262 w 65"/>
                  <a:gd name="T13" fmla="*/ 13038518 h 169"/>
                  <a:gd name="T14" fmla="*/ 4091162 w 65"/>
                  <a:gd name="T15" fmla="*/ 13970945 h 169"/>
                  <a:gd name="T16" fmla="*/ 5481006 w 65"/>
                  <a:gd name="T17" fmla="*/ 13637758 h 169"/>
                  <a:gd name="T18" fmla="*/ 5649681 w 65"/>
                  <a:gd name="T19" fmla="*/ 0 h 169"/>
                  <a:gd name="T20" fmla="*/ 4435312 w 65"/>
                  <a:gd name="T21" fmla="*/ 3363982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grpSp>
      <p:sp>
        <p:nvSpPr>
          <p:cNvPr id="1034" name="Rectangle 248"/>
          <p:cNvSpPr>
            <a:spLocks noGrp="1" noRot="1" noChangeArrowheads="1"/>
          </p:cNvSpPr>
          <p:nvPr>
            <p:ph type="title"/>
            <p:custDataLst>
              <p:tags r:id="rId260"/>
            </p:custDataLst>
          </p:nvPr>
        </p:nvSpPr>
        <p:spPr bwMode="auto">
          <a:xfrm>
            <a:off x="398463" y="228600"/>
            <a:ext cx="11387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35" name="Rectangle 249"/>
          <p:cNvSpPr>
            <a:spLocks noGrp="1" noRot="1" noChangeArrowheads="1"/>
          </p:cNvSpPr>
          <p:nvPr>
            <p:ph type="body" idx="1"/>
            <p:custDataLst>
              <p:tags r:id="rId261"/>
            </p:custDataLst>
          </p:nvPr>
        </p:nvSpPr>
        <p:spPr bwMode="auto">
          <a:xfrm>
            <a:off x="812800" y="1600200"/>
            <a:ext cx="108712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674" name="Rectangle 250"/>
          <p:cNvSpPr>
            <a:spLocks noGrp="1" noChangeArrowheads="1"/>
          </p:cNvSpPr>
          <p:nvPr>
            <p:ph type="dt" sz="half" idx="2"/>
            <p:custDataLst>
              <p:tags r:id="rId262"/>
            </p:custDataLst>
          </p:nvPr>
        </p:nvSpPr>
        <p:spPr bwMode="auto">
          <a:xfrm>
            <a:off x="398463" y="6245225"/>
            <a:ext cx="3051175"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chemeClr val="tx1"/>
                </a:solidFill>
                <a:latin typeface="+mn-lt"/>
              </a:defRPr>
            </a:lvl1pPr>
          </a:lstStyle>
          <a:p>
            <a:pPr>
              <a:defRPr/>
            </a:pPr>
            <a:endParaRPr lang="en-US" altLang="zh-CN"/>
          </a:p>
        </p:txBody>
      </p:sp>
      <p:sp>
        <p:nvSpPr>
          <p:cNvPr id="103675" name="Rectangle 251"/>
          <p:cNvSpPr>
            <a:spLocks noGrp="1" noChangeArrowheads="1"/>
          </p:cNvSpPr>
          <p:nvPr>
            <p:ph type="ftr" sz="quarter" idx="3"/>
            <p:custDataLst>
              <p:tags r:id="rId263"/>
            </p:custDataLst>
          </p:nvPr>
        </p:nvSpPr>
        <p:spPr bwMode="auto">
          <a:xfrm>
            <a:off x="4160838"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chemeClr val="tx1"/>
                </a:solidFill>
                <a:latin typeface="+mn-lt"/>
              </a:defRPr>
            </a:lvl1pPr>
          </a:lstStyle>
          <a:p>
            <a:pPr>
              <a:defRPr/>
            </a:pPr>
            <a:endParaRPr lang="en-US" altLang="zh-CN"/>
          </a:p>
        </p:txBody>
      </p:sp>
      <p:sp>
        <p:nvSpPr>
          <p:cNvPr id="103676" name="Rectangle 252"/>
          <p:cNvSpPr>
            <a:spLocks noGrp="1" noChangeArrowheads="1"/>
          </p:cNvSpPr>
          <p:nvPr>
            <p:ph type="sldNum" sz="quarter" idx="4"/>
            <p:custDataLst>
              <p:tags r:id="rId264"/>
            </p:custDataLst>
          </p:nvPr>
        </p:nvSpPr>
        <p:spPr bwMode="auto">
          <a:xfrm>
            <a:off x="8732838" y="6245225"/>
            <a:ext cx="3052762"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chemeClr val="tx1"/>
                </a:solidFill>
                <a:latin typeface="Arial" panose="020B0604020202020204" pitchFamily="34" charset="0"/>
              </a:defRPr>
            </a:lvl1pPr>
          </a:lstStyle>
          <a:p>
            <a:pPr>
              <a:defRPr/>
            </a:pPr>
            <a:fld id="{26714CC1-EEB0-4478-9894-D22CA04B128A}" type="slidenum">
              <a:rPr lang="en-US" altLang="zh-CN"/>
            </a:fld>
            <a:endParaRPr lang="en-US" altLang="zh-CN"/>
          </a:p>
        </p:txBody>
      </p:sp>
      <p:pic>
        <p:nvPicPr>
          <p:cNvPr id="103677" name="图片 1073743875" descr="D:\qq文件\712321467\Image\C2C\Image2\{75232B38-A165-1FB7-499C-2E1C792CACB5}.png"/>
          <p:cNvPicPr>
            <a:picLocks noChangeAspect="1"/>
          </p:cNvPicPr>
          <p:nvPr>
            <p:custDataLst>
              <p:tags r:id="rId265"/>
            </p:custDataLst>
          </p:nvPr>
        </p:nvPicPr>
        <p:blipFill>
          <a:blip r:embed="rId266" r:link="rId267"/>
          <a:stretch>
            <a:fillRect/>
          </a:stretch>
        </p:blipFill>
        <p:spPr>
          <a:xfrm>
            <a:off x="838200" y="365125"/>
            <a:ext cx="9525" cy="9525"/>
          </a:xfrm>
          <a:prstGeom prst="rect">
            <a:avLst/>
          </a:prstGeom>
          <a:noFill/>
          <a:ln>
            <a:noFill/>
            <a:miter lim="800000"/>
            <a:headEnd/>
            <a:tailEnd/>
          </a:ln>
        </p:spPr>
      </p:pic>
      <p:pic>
        <p:nvPicPr>
          <p:cNvPr id="103678" name="图片 1073743875" descr="学科网 zxxk.com"/>
          <p:cNvPicPr>
            <a:picLocks noChangeAspect="1"/>
          </p:cNvPicPr>
          <p:nvPr>
            <p:custDataLst>
              <p:tags r:id="rId268"/>
            </p:custDataLst>
          </p:nvPr>
        </p:nvPicPr>
        <p:blipFill>
          <a:blip r:embed="rId266" r:link="rId26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custDataLst>
              <p:tags r:id="rId14"/>
            </p:custDataLst>
          </p:nvPr>
        </p:nvSpPr>
        <p:spPr bwMode="auto">
          <a:xfrm>
            <a:off x="401638" y="609600"/>
            <a:ext cx="1138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3075" name="Rectangle 3"/>
          <p:cNvSpPr>
            <a:spLocks noGrp="1" noRot="1" noChangeArrowheads="1"/>
          </p:cNvSpPr>
          <p:nvPr>
            <p:ph type="body" idx="1"/>
            <p:custDataLst>
              <p:tags r:id="rId15"/>
            </p:custDataLst>
          </p:nvPr>
        </p:nvSpPr>
        <p:spPr bwMode="auto">
          <a:xfrm>
            <a:off x="401638" y="1905000"/>
            <a:ext cx="113887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85348" name="Rectangle 4"/>
          <p:cNvSpPr>
            <a:spLocks noGrp="1" noChangeArrowheads="1"/>
          </p:cNvSpPr>
          <p:nvPr>
            <p:ph type="dt" sz="half" idx="2"/>
            <p:custDataLst>
              <p:tags r:id="rId16"/>
            </p:custDataLst>
          </p:nvPr>
        </p:nvSpPr>
        <p:spPr bwMode="auto">
          <a:xfrm>
            <a:off x="401638" y="6245225"/>
            <a:ext cx="3052762"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chemeClr val="tx1"/>
                </a:solidFill>
                <a:latin typeface="+mn-lt"/>
              </a:defRPr>
            </a:lvl1pPr>
          </a:lstStyle>
          <a:p>
            <a:pPr>
              <a:defRPr/>
            </a:pPr>
            <a:endParaRPr lang="en-US" altLang="zh-CN"/>
          </a:p>
        </p:txBody>
      </p:sp>
      <p:sp>
        <p:nvSpPr>
          <p:cNvPr id="185349" name="Rectangle 5"/>
          <p:cNvSpPr>
            <a:spLocks noGrp="1" noChangeArrowheads="1"/>
          </p:cNvSpPr>
          <p:nvPr>
            <p:ph type="ftr" sz="quarter" idx="3"/>
            <p:custDataLst>
              <p:tags r:id="rId17"/>
            </p:custDataLst>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chemeClr val="tx1"/>
                </a:solidFill>
                <a:latin typeface="+mn-lt"/>
              </a:defRPr>
            </a:lvl1pPr>
          </a:lstStyle>
          <a:p>
            <a:pPr>
              <a:defRPr/>
            </a:pPr>
            <a:endParaRPr lang="en-US" altLang="zh-CN"/>
          </a:p>
        </p:txBody>
      </p:sp>
      <p:sp>
        <p:nvSpPr>
          <p:cNvPr id="185350" name="Rectangle 6"/>
          <p:cNvSpPr>
            <a:spLocks noGrp="1" noChangeArrowheads="1"/>
          </p:cNvSpPr>
          <p:nvPr>
            <p:ph type="sldNum" sz="quarter" idx="4"/>
            <p:custDataLst>
              <p:tags r:id="rId18"/>
            </p:custDataLst>
          </p:nvPr>
        </p:nvSpPr>
        <p:spPr bwMode="auto">
          <a:xfrm>
            <a:off x="8737600" y="6245225"/>
            <a:ext cx="3052763"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chemeClr val="tx1"/>
                </a:solidFill>
                <a:latin typeface="Arial" panose="020B0604020202020204" pitchFamily="34" charset="0"/>
              </a:defRPr>
            </a:lvl1pPr>
          </a:lstStyle>
          <a:p>
            <a:pPr>
              <a:defRPr/>
            </a:pPr>
            <a:fld id="{A340AC82-4A31-4AA9-87D5-15FC1E40A1BB}" type="slidenum">
              <a:rPr lang="en-US" altLang="zh-CN"/>
            </a:fld>
            <a:endParaRPr lang="en-US" altLang="zh-CN"/>
          </a:p>
        </p:txBody>
      </p:sp>
      <p:pic>
        <p:nvPicPr>
          <p:cNvPr id="185351" name="图片 1073743875" descr="D:\qq文件\712321467\Image\C2C\Image2\{75232B38-A165-1FB7-499C-2E1C792CACB5}.png"/>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headEnd/>
            <a:tailEnd/>
          </a:ln>
        </p:spPr>
      </p:pic>
      <p:pic>
        <p:nvPicPr>
          <p:cNvPr id="185352" name="图片 1073743875" descr="学科网 zxxk.com"/>
          <p:cNvPicPr>
            <a:picLocks noChangeAspect="1"/>
          </p:cNvPicPr>
          <p:nvPr>
            <p:custDataLst>
              <p:tags r:id="rId22"/>
            </p:custDataLst>
          </p:nvPr>
        </p:nvPicPr>
        <p:blipFill>
          <a:blip r:embed="rId20" r:link="rId2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tretch>
            <a:fillRect/>
          </a:stretch>
        </a:blipFill>
        <a:effectLst/>
      </p:bgPr>
    </p:bg>
    <p:spTree>
      <p:nvGrpSpPr>
        <p:cNvPr id="1" name=""/>
        <p:cNvGrpSpPr/>
        <p:nvPr/>
      </p:nvGrpSpPr>
      <p:grpSpPr>
        <a:xfrm>
          <a:off x="0" y="0"/>
          <a:ext cx="0" cy="0"/>
          <a:chOff x="0" y="0"/>
          <a:chExt cx="0" cy="0"/>
        </a:xfrm>
      </p:grpSpPr>
      <p:sp>
        <p:nvSpPr>
          <p:cNvPr id="4098" name="Line 2"/>
          <p:cNvSpPr>
            <a:spLocks noChangeShapeType="1"/>
          </p:cNvSpPr>
          <p:nvPr>
            <p:custDataLst>
              <p:tags r:id="rId13"/>
            </p:custDataLst>
          </p:nvPr>
        </p:nvSpPr>
        <p:spPr bwMode="auto">
          <a:xfrm flipH="1">
            <a:off x="10617200" y="152400"/>
            <a:ext cx="0" cy="15240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9" name="Rectangle 3"/>
          <p:cNvSpPr>
            <a:spLocks noGrp="1" noChangeArrowheads="1"/>
          </p:cNvSpPr>
          <p:nvPr>
            <p:ph type="title"/>
            <p:custDataLst>
              <p:tags r:id="rId14"/>
            </p:custDataLst>
          </p:nvPr>
        </p:nvSpPr>
        <p:spPr bwMode="auto">
          <a:xfrm>
            <a:off x="609600" y="122238"/>
            <a:ext cx="1005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a:t>单击此处编辑母版标题样式</a:t>
            </a:r>
            <a:endParaRPr lang="zh-CN" altLang="en-US"/>
          </a:p>
        </p:txBody>
      </p:sp>
      <p:sp>
        <p:nvSpPr>
          <p:cNvPr id="4100" name="Rectangle 4"/>
          <p:cNvSpPr>
            <a:spLocks noGrp="1" noChangeArrowheads="1"/>
          </p:cNvSpPr>
          <p:nvPr>
            <p:ph type="body" idx="1"/>
            <p:custDataLst>
              <p:tags r:id="rId15"/>
            </p:custDataLst>
          </p:nvPr>
        </p:nvSpPr>
        <p:spPr bwMode="auto">
          <a:xfrm>
            <a:off x="609600" y="1719263"/>
            <a:ext cx="109728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91493" name="Rectangle 5"/>
          <p:cNvSpPr>
            <a:spLocks noGrp="1" noChangeArrowheads="1"/>
          </p:cNvSpPr>
          <p:nvPr>
            <p:ph type="dt" sz="half" idx="2"/>
            <p:custDataLst>
              <p:tags r:id="rId16"/>
            </p:custDataLst>
          </p:nvPr>
        </p:nvSpPr>
        <p:spPr bwMode="auto">
          <a:xfrm>
            <a:off x="609600" y="6248400"/>
            <a:ext cx="2844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000">
                <a:solidFill>
                  <a:schemeClr val="tx1"/>
                </a:solidFill>
                <a:latin typeface="+mn-lt"/>
              </a:defRPr>
            </a:lvl1pPr>
          </a:lstStyle>
          <a:p>
            <a:pPr>
              <a:defRPr/>
            </a:pPr>
            <a:endParaRPr lang="en-US" altLang="zh-CN"/>
          </a:p>
        </p:txBody>
      </p:sp>
      <p:sp>
        <p:nvSpPr>
          <p:cNvPr id="191494" name="Rectangle 6"/>
          <p:cNvSpPr>
            <a:spLocks noGrp="1" noChangeArrowheads="1"/>
          </p:cNvSpPr>
          <p:nvPr>
            <p:ph type="ftr" sz="quarter" idx="3"/>
            <p:custDataLst>
              <p:tags r:id="rId17"/>
            </p:custDataLst>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solidFill>
                  <a:schemeClr val="tx1"/>
                </a:solidFill>
                <a:latin typeface="+mn-lt"/>
              </a:defRPr>
            </a:lvl1pPr>
          </a:lstStyle>
          <a:p>
            <a:pPr>
              <a:defRPr/>
            </a:pPr>
            <a:endParaRPr lang="en-US" altLang="zh-CN"/>
          </a:p>
        </p:txBody>
      </p:sp>
      <p:sp>
        <p:nvSpPr>
          <p:cNvPr id="191495" name="Rectangle 7"/>
          <p:cNvSpPr>
            <a:spLocks noGrp="1" noChangeArrowheads="1"/>
          </p:cNvSpPr>
          <p:nvPr>
            <p:ph type="sldNum" sz="quarter" idx="4"/>
            <p:custDataLst>
              <p:tags r:id="rId18"/>
            </p:custDataLst>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a:solidFill>
                  <a:schemeClr val="tx1"/>
                </a:solidFill>
                <a:latin typeface="Arial" panose="020B0604020202020204" pitchFamily="34" charset="0"/>
              </a:defRPr>
            </a:lvl1pPr>
          </a:lstStyle>
          <a:p>
            <a:pPr>
              <a:defRPr/>
            </a:pPr>
            <a:fld id="{A9288243-5D4F-49A3-BBD6-9ADB470951B8}" type="slidenum">
              <a:rPr lang="en-US" altLang="zh-CN"/>
            </a:fld>
            <a:endParaRPr lang="en-US" altLang="zh-CN"/>
          </a:p>
        </p:txBody>
      </p:sp>
      <p:grpSp>
        <p:nvGrpSpPr>
          <p:cNvPr id="4104" name="Group 8"/>
          <p:cNvGrpSpPr/>
          <p:nvPr>
            <p:custDataLst>
              <p:tags r:id="rId19"/>
            </p:custDataLst>
          </p:nvPr>
        </p:nvGrpSpPr>
        <p:grpSpPr>
          <a:xfrm>
            <a:off x="10871200" y="152400"/>
            <a:ext cx="1055688" cy="1295400"/>
            <a:chOff x="5136" y="960"/>
            <a:chExt cx="528" cy="864"/>
          </a:xfrm>
        </p:grpSpPr>
        <p:sp>
          <p:nvSpPr>
            <p:cNvPr id="4105" name="Oval 9"/>
            <p:cNvSpPr>
              <a:spLocks noChangeArrowheads="1"/>
            </p:cNvSpPr>
            <p:nvPr>
              <p:custDataLst>
                <p:tags r:id="rId20"/>
              </p:custDataLst>
            </p:nvPr>
          </p:nvSpPr>
          <p:spPr bwMode="auto">
            <a:xfrm>
              <a:off x="5136" y="960"/>
              <a:ext cx="80" cy="80"/>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06" name="Oval 10"/>
            <p:cNvSpPr>
              <a:spLocks noChangeArrowheads="1"/>
            </p:cNvSpPr>
            <p:nvPr>
              <p:custDataLst>
                <p:tags r:id="rId21"/>
              </p:custDataLst>
            </p:nvPr>
          </p:nvSpPr>
          <p:spPr bwMode="auto">
            <a:xfrm>
              <a:off x="5248" y="960"/>
              <a:ext cx="79" cy="80"/>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07" name="Oval 11"/>
            <p:cNvSpPr>
              <a:spLocks noChangeArrowheads="1"/>
            </p:cNvSpPr>
            <p:nvPr>
              <p:custDataLst>
                <p:tags r:id="rId22"/>
              </p:custDataLst>
            </p:nvPr>
          </p:nvSpPr>
          <p:spPr bwMode="auto">
            <a:xfrm>
              <a:off x="5360" y="960"/>
              <a:ext cx="76" cy="80"/>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08" name="Oval 12"/>
            <p:cNvSpPr>
              <a:spLocks noChangeArrowheads="1"/>
            </p:cNvSpPr>
            <p:nvPr>
              <p:custDataLst>
                <p:tags r:id="rId23"/>
              </p:custDataLst>
            </p:nvPr>
          </p:nvSpPr>
          <p:spPr bwMode="auto">
            <a:xfrm>
              <a:off x="5136" y="1072"/>
              <a:ext cx="80" cy="7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09" name="Oval 13"/>
            <p:cNvSpPr>
              <a:spLocks noChangeArrowheads="1"/>
            </p:cNvSpPr>
            <p:nvPr>
              <p:custDataLst>
                <p:tags r:id="rId24"/>
              </p:custDataLst>
            </p:nvPr>
          </p:nvSpPr>
          <p:spPr bwMode="auto">
            <a:xfrm>
              <a:off x="5248" y="1072"/>
              <a:ext cx="79" cy="7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0" name="Oval 14"/>
            <p:cNvSpPr>
              <a:spLocks noChangeArrowheads="1"/>
            </p:cNvSpPr>
            <p:nvPr>
              <p:custDataLst>
                <p:tags r:id="rId25"/>
              </p:custDataLst>
            </p:nvPr>
          </p:nvSpPr>
          <p:spPr bwMode="auto">
            <a:xfrm>
              <a:off x="5360" y="1072"/>
              <a:ext cx="76" cy="77"/>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1" name="Oval 15"/>
            <p:cNvSpPr>
              <a:spLocks noChangeArrowheads="1"/>
            </p:cNvSpPr>
            <p:nvPr>
              <p:custDataLst>
                <p:tags r:id="rId26"/>
              </p:custDataLst>
            </p:nvPr>
          </p:nvSpPr>
          <p:spPr bwMode="auto">
            <a:xfrm>
              <a:off x="5472" y="1072"/>
              <a:ext cx="74" cy="77"/>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2" name="Oval 16"/>
            <p:cNvSpPr>
              <a:spLocks noChangeArrowheads="1"/>
            </p:cNvSpPr>
            <p:nvPr>
              <p:custDataLst>
                <p:tags r:id="rId27"/>
              </p:custDataLst>
            </p:nvPr>
          </p:nvSpPr>
          <p:spPr bwMode="auto">
            <a:xfrm>
              <a:off x="5136" y="1184"/>
              <a:ext cx="80" cy="73"/>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3" name="Oval 17"/>
            <p:cNvSpPr>
              <a:spLocks noChangeArrowheads="1"/>
            </p:cNvSpPr>
            <p:nvPr>
              <p:custDataLst>
                <p:tags r:id="rId28"/>
              </p:custDataLst>
            </p:nvPr>
          </p:nvSpPr>
          <p:spPr bwMode="auto">
            <a:xfrm>
              <a:off x="5248" y="1184"/>
              <a:ext cx="79" cy="73"/>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4" name="Oval 18"/>
            <p:cNvSpPr>
              <a:spLocks noChangeArrowheads="1"/>
            </p:cNvSpPr>
            <p:nvPr>
              <p:custDataLst>
                <p:tags r:id="rId29"/>
              </p:custDataLst>
            </p:nvPr>
          </p:nvSpPr>
          <p:spPr bwMode="auto">
            <a:xfrm>
              <a:off x="5360" y="1184"/>
              <a:ext cx="76" cy="73"/>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5" name="Oval 19"/>
            <p:cNvSpPr>
              <a:spLocks noChangeArrowheads="1"/>
            </p:cNvSpPr>
            <p:nvPr>
              <p:custDataLst>
                <p:tags r:id="rId30"/>
              </p:custDataLst>
            </p:nvPr>
          </p:nvSpPr>
          <p:spPr bwMode="auto">
            <a:xfrm>
              <a:off x="5472" y="1184"/>
              <a:ext cx="74" cy="73"/>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6" name="Oval 20"/>
            <p:cNvSpPr>
              <a:spLocks noChangeArrowheads="1"/>
            </p:cNvSpPr>
            <p:nvPr>
              <p:custDataLst>
                <p:tags r:id="rId31"/>
              </p:custDataLst>
            </p:nvPr>
          </p:nvSpPr>
          <p:spPr bwMode="auto">
            <a:xfrm>
              <a:off x="5584" y="1184"/>
              <a:ext cx="80" cy="73"/>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7" name="Oval 21"/>
            <p:cNvSpPr>
              <a:spLocks noChangeArrowheads="1"/>
            </p:cNvSpPr>
            <p:nvPr>
              <p:custDataLst>
                <p:tags r:id="rId32"/>
              </p:custDataLst>
            </p:nvPr>
          </p:nvSpPr>
          <p:spPr bwMode="auto">
            <a:xfrm>
              <a:off x="5136" y="1296"/>
              <a:ext cx="80" cy="80"/>
            </a:xfrm>
            <a:prstGeom prst="ellipse">
              <a:avLst/>
            </a:prstGeom>
            <a:solidFill>
              <a:schemeClr val="tx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8" name="Oval 22"/>
            <p:cNvSpPr>
              <a:spLocks noChangeArrowheads="1"/>
            </p:cNvSpPr>
            <p:nvPr>
              <p:custDataLst>
                <p:tags r:id="rId33"/>
              </p:custDataLst>
            </p:nvPr>
          </p:nvSpPr>
          <p:spPr bwMode="auto">
            <a:xfrm>
              <a:off x="5248" y="1296"/>
              <a:ext cx="79" cy="80"/>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19" name="Oval 23"/>
            <p:cNvSpPr>
              <a:spLocks noChangeArrowheads="1"/>
            </p:cNvSpPr>
            <p:nvPr>
              <p:custDataLst>
                <p:tags r:id="rId34"/>
              </p:custDataLst>
            </p:nvPr>
          </p:nvSpPr>
          <p:spPr bwMode="auto">
            <a:xfrm>
              <a:off x="5360" y="1296"/>
              <a:ext cx="76" cy="80"/>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0" name="Oval 24"/>
            <p:cNvSpPr>
              <a:spLocks noChangeArrowheads="1"/>
            </p:cNvSpPr>
            <p:nvPr>
              <p:custDataLst>
                <p:tags r:id="rId35"/>
              </p:custDataLst>
            </p:nvPr>
          </p:nvSpPr>
          <p:spPr bwMode="auto">
            <a:xfrm>
              <a:off x="5472" y="1296"/>
              <a:ext cx="74" cy="80"/>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1" name="Oval 25"/>
            <p:cNvSpPr>
              <a:spLocks noChangeArrowheads="1"/>
            </p:cNvSpPr>
            <p:nvPr>
              <p:custDataLst>
                <p:tags r:id="rId36"/>
              </p:custDataLst>
            </p:nvPr>
          </p:nvSpPr>
          <p:spPr bwMode="auto">
            <a:xfrm>
              <a:off x="5136" y="1408"/>
              <a:ext cx="80" cy="80"/>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2" name="Oval 26"/>
            <p:cNvSpPr>
              <a:spLocks noChangeArrowheads="1"/>
            </p:cNvSpPr>
            <p:nvPr>
              <p:custDataLst>
                <p:tags r:id="rId37"/>
              </p:custDataLst>
            </p:nvPr>
          </p:nvSpPr>
          <p:spPr bwMode="auto">
            <a:xfrm>
              <a:off x="5248" y="1408"/>
              <a:ext cx="79" cy="80"/>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3" name="Oval 27"/>
            <p:cNvSpPr>
              <a:spLocks noChangeArrowheads="1"/>
            </p:cNvSpPr>
            <p:nvPr>
              <p:custDataLst>
                <p:tags r:id="rId38"/>
              </p:custDataLst>
            </p:nvPr>
          </p:nvSpPr>
          <p:spPr bwMode="auto">
            <a:xfrm>
              <a:off x="5360" y="1408"/>
              <a:ext cx="76" cy="80"/>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4" name="Oval 28"/>
            <p:cNvSpPr>
              <a:spLocks noChangeArrowheads="1"/>
            </p:cNvSpPr>
            <p:nvPr>
              <p:custDataLst>
                <p:tags r:id="rId39"/>
              </p:custDataLst>
            </p:nvPr>
          </p:nvSpPr>
          <p:spPr bwMode="auto">
            <a:xfrm>
              <a:off x="5472" y="1408"/>
              <a:ext cx="74" cy="80"/>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5" name="Oval 29"/>
            <p:cNvSpPr>
              <a:spLocks noChangeArrowheads="1"/>
            </p:cNvSpPr>
            <p:nvPr>
              <p:custDataLst>
                <p:tags r:id="rId40"/>
              </p:custDataLst>
            </p:nvPr>
          </p:nvSpPr>
          <p:spPr bwMode="auto">
            <a:xfrm>
              <a:off x="5584" y="1408"/>
              <a:ext cx="80" cy="80"/>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6" name="Oval 30"/>
            <p:cNvSpPr>
              <a:spLocks noChangeArrowheads="1"/>
            </p:cNvSpPr>
            <p:nvPr>
              <p:custDataLst>
                <p:tags r:id="rId41"/>
              </p:custDataLst>
            </p:nvPr>
          </p:nvSpPr>
          <p:spPr bwMode="auto">
            <a:xfrm>
              <a:off x="5136" y="1520"/>
              <a:ext cx="80" cy="79"/>
            </a:xfrm>
            <a:prstGeom prst="ellipse">
              <a:avLst/>
            </a:prstGeom>
            <a:solidFill>
              <a:schemeClr val="accent2"/>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7" name="Oval 31"/>
            <p:cNvSpPr>
              <a:spLocks noChangeArrowheads="1"/>
            </p:cNvSpPr>
            <p:nvPr>
              <p:custDataLst>
                <p:tags r:id="rId42"/>
              </p:custDataLst>
            </p:nvPr>
          </p:nvSpPr>
          <p:spPr bwMode="auto">
            <a:xfrm>
              <a:off x="5248" y="1520"/>
              <a:ext cx="79" cy="79"/>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8" name="Oval 32"/>
            <p:cNvSpPr>
              <a:spLocks noChangeArrowheads="1"/>
            </p:cNvSpPr>
            <p:nvPr>
              <p:custDataLst>
                <p:tags r:id="rId43"/>
              </p:custDataLst>
            </p:nvPr>
          </p:nvSpPr>
          <p:spPr bwMode="auto">
            <a:xfrm>
              <a:off x="5360" y="1520"/>
              <a:ext cx="76" cy="79"/>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29" name="Oval 33"/>
            <p:cNvSpPr>
              <a:spLocks noChangeArrowheads="1"/>
            </p:cNvSpPr>
            <p:nvPr>
              <p:custDataLst>
                <p:tags r:id="rId44"/>
              </p:custDataLst>
            </p:nvPr>
          </p:nvSpPr>
          <p:spPr bwMode="auto">
            <a:xfrm>
              <a:off x="5472" y="1520"/>
              <a:ext cx="74" cy="79"/>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30" name="Oval 34"/>
            <p:cNvSpPr>
              <a:spLocks noChangeArrowheads="1"/>
            </p:cNvSpPr>
            <p:nvPr>
              <p:custDataLst>
                <p:tags r:id="rId45"/>
              </p:custDataLst>
            </p:nvPr>
          </p:nvSpPr>
          <p:spPr bwMode="auto">
            <a:xfrm>
              <a:off x="5136" y="1632"/>
              <a:ext cx="80" cy="75"/>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31" name="Oval 35"/>
            <p:cNvSpPr>
              <a:spLocks noChangeArrowheads="1"/>
            </p:cNvSpPr>
            <p:nvPr>
              <p:custDataLst>
                <p:tags r:id="rId46"/>
              </p:custDataLst>
            </p:nvPr>
          </p:nvSpPr>
          <p:spPr bwMode="auto">
            <a:xfrm>
              <a:off x="5248" y="1632"/>
              <a:ext cx="79" cy="75"/>
            </a:xfrm>
            <a:prstGeom prst="ellipse">
              <a:avLst/>
            </a:prstGeom>
            <a:solidFill>
              <a:schemeClr val="accent1"/>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32" name="Oval 36"/>
            <p:cNvSpPr>
              <a:spLocks noChangeArrowheads="1"/>
            </p:cNvSpPr>
            <p:nvPr>
              <p:custDataLst>
                <p:tags r:id="rId47"/>
              </p:custDataLst>
            </p:nvPr>
          </p:nvSpPr>
          <p:spPr bwMode="auto">
            <a:xfrm>
              <a:off x="5360" y="1632"/>
              <a:ext cx="76" cy="75"/>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33" name="Oval 37"/>
            <p:cNvSpPr>
              <a:spLocks noChangeArrowheads="1"/>
            </p:cNvSpPr>
            <p:nvPr>
              <p:custDataLst>
                <p:tags r:id="rId48"/>
              </p:custDataLst>
            </p:nvPr>
          </p:nvSpPr>
          <p:spPr bwMode="auto">
            <a:xfrm>
              <a:off x="5472" y="1632"/>
              <a:ext cx="74" cy="75"/>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34" name="Oval 38"/>
            <p:cNvSpPr>
              <a:spLocks noChangeArrowheads="1"/>
            </p:cNvSpPr>
            <p:nvPr>
              <p:custDataLst>
                <p:tags r:id="rId49"/>
              </p:custDataLst>
            </p:nvPr>
          </p:nvSpPr>
          <p:spPr bwMode="auto">
            <a:xfrm>
              <a:off x="5248" y="1744"/>
              <a:ext cx="79" cy="80"/>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135" name="Oval 39"/>
            <p:cNvSpPr>
              <a:spLocks noChangeArrowheads="1"/>
            </p:cNvSpPr>
            <p:nvPr>
              <p:custDataLst>
                <p:tags r:id="rId50"/>
              </p:custDataLst>
            </p:nvPr>
          </p:nvSpPr>
          <p:spPr bwMode="auto">
            <a:xfrm>
              <a:off x="5472" y="1744"/>
              <a:ext cx="74" cy="80"/>
            </a:xfrm>
            <a:prstGeom prst="ellipse">
              <a:avLst/>
            </a:prstGeom>
            <a:solidFill>
              <a:schemeClr val="folHlink"/>
            </a:solidFill>
            <a:ln>
              <a:noFill/>
            </a:ln>
          </p:spPr>
          <p:txBody>
            <a:bodyPr wrap="none" anchor="ctr"/>
            <a:lstStyle>
              <a:lvl1pPr algn="ctr">
                <a:defRPr sz="9600">
                  <a:solidFill>
                    <a:srgbClr val="0000CC"/>
                  </a:solidFill>
                  <a:latin typeface="Times New Roman" panose="02020603050405020304" pitchFamily="18" charset="0"/>
                  <a:ea typeface="宋体" panose="02010600030101010101" pitchFamily="2" charset="-122"/>
                </a:defRPr>
              </a:lvl1pPr>
              <a:lvl2pPr marL="742950" indent="-285750" algn="ctr">
                <a:defRPr sz="9600">
                  <a:solidFill>
                    <a:srgbClr val="0000CC"/>
                  </a:solidFill>
                  <a:latin typeface="Times New Roman" panose="02020603050405020304" pitchFamily="18" charset="0"/>
                  <a:ea typeface="宋体" panose="02010600030101010101" pitchFamily="2" charset="-122"/>
                </a:defRPr>
              </a:lvl2pPr>
              <a:lvl3pPr marL="1143000" indent="-228600" algn="ctr">
                <a:defRPr sz="9600">
                  <a:solidFill>
                    <a:srgbClr val="0000CC"/>
                  </a:solidFill>
                  <a:latin typeface="Times New Roman" panose="02020603050405020304" pitchFamily="18" charset="0"/>
                  <a:ea typeface="宋体" panose="02010600030101010101" pitchFamily="2" charset="-122"/>
                </a:defRPr>
              </a:lvl3pPr>
              <a:lvl4pPr marL="1600200" indent="-228600" algn="ctr">
                <a:defRPr sz="9600">
                  <a:solidFill>
                    <a:srgbClr val="0000CC"/>
                  </a:solidFill>
                  <a:latin typeface="Times New Roman" panose="02020603050405020304" pitchFamily="18" charset="0"/>
                  <a:ea typeface="宋体" panose="02010600030101010101" pitchFamily="2" charset="-122"/>
                </a:defRPr>
              </a:lvl4pPr>
              <a:lvl5pPr marL="2057400" indent="-228600" algn="ctr">
                <a:defRPr sz="9600">
                  <a:solidFill>
                    <a:srgbClr val="0000CC"/>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9600">
                  <a:solidFill>
                    <a:srgbClr val="0000CC"/>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grpSp>
      <p:pic>
        <p:nvPicPr>
          <p:cNvPr id="191496" name="图片 1073743875" descr="D:\qq文件\712321467\Image\C2C\Image2\{75232B38-A165-1FB7-499C-2E1C792CACB5}.png"/>
          <p:cNvPicPr>
            <a:picLocks noChangeAspect="1"/>
          </p:cNvPicPr>
          <p:nvPr>
            <p:custDataLst>
              <p:tags r:id="rId51"/>
            </p:custDataLst>
          </p:nvPr>
        </p:nvPicPr>
        <p:blipFill>
          <a:blip r:embed="rId52" r:link="rId53"/>
          <a:stretch>
            <a:fillRect/>
          </a:stretch>
        </p:blipFill>
        <p:spPr>
          <a:xfrm>
            <a:off x="838200" y="365125"/>
            <a:ext cx="9525" cy="9525"/>
          </a:xfrm>
          <a:prstGeom prst="rect">
            <a:avLst/>
          </a:prstGeom>
          <a:noFill/>
          <a:ln>
            <a:noFill/>
            <a:miter lim="800000"/>
            <a:headEnd/>
            <a:tailEnd/>
          </a:ln>
        </p:spPr>
      </p:pic>
      <p:pic>
        <p:nvPicPr>
          <p:cNvPr id="191497" name="图片 1073743875" descr="学科网 zxxk.com"/>
          <p:cNvPicPr>
            <a:picLocks noChangeAspect="1"/>
          </p:cNvPicPr>
          <p:nvPr>
            <p:custDataLst>
              <p:tags r:id="rId54"/>
            </p:custDataLst>
          </p:nvPr>
        </p:nvPicPr>
        <p:blipFill>
          <a:blip r:embed="rId52" r:link="rId5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split orient="vert"/>
  </p:transition>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a:ea typeface="宋体" panose="02010600030101010101" pitchFamily="2" charset="-122"/>
        </a:defRPr>
      </a:lvl2pPr>
      <a:lvl3pPr algn="l" rtl="0" eaLnBrk="0" fontAlgn="base" hangingPunct="0">
        <a:spcBef>
          <a:spcPct val="0"/>
        </a:spcBef>
        <a:spcAft>
          <a:spcPct val="0"/>
        </a:spcAft>
        <a:defRPr sz="3900" b="1">
          <a:solidFill>
            <a:schemeClr val="tx2"/>
          </a:solidFill>
          <a:latin typeface="Arial" panose="020B0604020202020204"/>
          <a:ea typeface="宋体" panose="02010600030101010101" pitchFamily="2" charset="-122"/>
        </a:defRPr>
      </a:lvl3pPr>
      <a:lvl4pPr algn="l" rtl="0" eaLnBrk="0" fontAlgn="base" hangingPunct="0">
        <a:spcBef>
          <a:spcPct val="0"/>
        </a:spcBef>
        <a:spcAft>
          <a:spcPct val="0"/>
        </a:spcAft>
        <a:defRPr sz="3900" b="1">
          <a:solidFill>
            <a:schemeClr val="tx2"/>
          </a:solidFill>
          <a:latin typeface="Arial" panose="020B0604020202020204"/>
          <a:ea typeface="宋体" panose="02010600030101010101" pitchFamily="2" charset="-122"/>
        </a:defRPr>
      </a:lvl4pPr>
      <a:lvl5pPr algn="l" rtl="0" eaLnBrk="0" fontAlgn="base" hangingPunct="0">
        <a:spcBef>
          <a:spcPct val="0"/>
        </a:spcBef>
        <a:spcAft>
          <a:spcPct val="0"/>
        </a:spcAft>
        <a:defRPr sz="3900" b="1">
          <a:solidFill>
            <a:schemeClr val="tx2"/>
          </a:solidFill>
          <a:latin typeface="Arial" panose="020B0604020202020204"/>
          <a:ea typeface="宋体" panose="02010600030101010101" pitchFamily="2" charset="-122"/>
        </a:defRPr>
      </a:lvl5pPr>
      <a:lvl6pPr marL="457200" algn="l" rtl="0" fontAlgn="base">
        <a:spcBef>
          <a:spcPct val="0"/>
        </a:spcBef>
        <a:spcAft>
          <a:spcPct val="0"/>
        </a:spcAft>
        <a:defRPr sz="3900" b="1">
          <a:solidFill>
            <a:schemeClr val="tx2"/>
          </a:solidFill>
          <a:latin typeface="Arial" panose="020B0604020202020204"/>
          <a:ea typeface="宋体" panose="02010600030101010101" pitchFamily="2" charset="-122"/>
        </a:defRPr>
      </a:lvl6pPr>
      <a:lvl7pPr marL="914400" algn="l" rtl="0" fontAlgn="base">
        <a:spcBef>
          <a:spcPct val="0"/>
        </a:spcBef>
        <a:spcAft>
          <a:spcPct val="0"/>
        </a:spcAft>
        <a:defRPr sz="3900" b="1">
          <a:solidFill>
            <a:schemeClr val="tx2"/>
          </a:solidFill>
          <a:latin typeface="Arial" panose="020B0604020202020204"/>
          <a:ea typeface="宋体" panose="02010600030101010101" pitchFamily="2" charset="-122"/>
        </a:defRPr>
      </a:lvl7pPr>
      <a:lvl8pPr marL="1371600" algn="l" rtl="0" fontAlgn="base">
        <a:spcBef>
          <a:spcPct val="0"/>
        </a:spcBef>
        <a:spcAft>
          <a:spcPct val="0"/>
        </a:spcAft>
        <a:defRPr sz="3900" b="1">
          <a:solidFill>
            <a:schemeClr val="tx2"/>
          </a:solidFill>
          <a:latin typeface="Arial" panose="020B0604020202020204"/>
          <a:ea typeface="宋体" panose="02010600030101010101" pitchFamily="2" charset="-122"/>
        </a:defRPr>
      </a:lvl8pPr>
      <a:lvl9pPr marL="1828800" algn="l" rtl="0" fontAlgn="base">
        <a:spcBef>
          <a:spcPct val="0"/>
        </a:spcBef>
        <a:spcAft>
          <a:spcPct val="0"/>
        </a:spcAft>
        <a:defRPr sz="3900" b="1">
          <a:solidFill>
            <a:schemeClr val="tx2"/>
          </a:solidFill>
          <a:latin typeface="Arial" panose="020B0604020202020204"/>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88.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784.xml"/><Relationship Id="rId5" Type="http://schemas.openxmlformats.org/officeDocument/2006/relationships/tags" Target="../tags/tag783.xml"/><Relationship Id="rId4" Type="http://schemas.openxmlformats.org/officeDocument/2006/relationships/tags" Target="../tags/tag782.xml"/><Relationship Id="rId3" Type="http://schemas.openxmlformats.org/officeDocument/2006/relationships/tags" Target="../tags/tag781.xml"/><Relationship Id="rId2" Type="http://schemas.openxmlformats.org/officeDocument/2006/relationships/tags" Target="../tags/tag780.xml"/><Relationship Id="rId1" Type="http://schemas.openxmlformats.org/officeDocument/2006/relationships/tags" Target="../tags/tag77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789.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ags" Target="../tags/tag796.xml"/><Relationship Id="rId6" Type="http://schemas.openxmlformats.org/officeDocument/2006/relationships/tags" Target="../tags/tag795.xml"/><Relationship Id="rId5" Type="http://schemas.openxmlformats.org/officeDocument/2006/relationships/tags" Target="../tags/tag794.xml"/><Relationship Id="rId4" Type="http://schemas.openxmlformats.org/officeDocument/2006/relationships/tags" Target="../tags/tag793.xml"/><Relationship Id="rId3" Type="http://schemas.openxmlformats.org/officeDocument/2006/relationships/tags" Target="../tags/tag792.xml"/><Relationship Id="rId2" Type="http://schemas.openxmlformats.org/officeDocument/2006/relationships/tags" Target="../tags/tag791.xml"/><Relationship Id="rId1" Type="http://schemas.openxmlformats.org/officeDocument/2006/relationships/tags" Target="../tags/tag79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03.xml"/><Relationship Id="rId6" Type="http://schemas.openxmlformats.org/officeDocument/2006/relationships/tags" Target="../tags/tag802.xml"/><Relationship Id="rId5" Type="http://schemas.openxmlformats.org/officeDocument/2006/relationships/tags" Target="../tags/tag801.xml"/><Relationship Id="rId4" Type="http://schemas.openxmlformats.org/officeDocument/2006/relationships/tags" Target="../tags/tag800.xml"/><Relationship Id="rId3" Type="http://schemas.openxmlformats.org/officeDocument/2006/relationships/tags" Target="../tags/tag799.xml"/><Relationship Id="rId2" Type="http://schemas.openxmlformats.org/officeDocument/2006/relationships/tags" Target="../tags/tag798.xml"/><Relationship Id="rId1" Type="http://schemas.openxmlformats.org/officeDocument/2006/relationships/tags" Target="../tags/tag79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9.GIF"/><Relationship Id="rId6" Type="http://schemas.openxmlformats.org/officeDocument/2006/relationships/tags" Target="../tags/tag808.xml"/><Relationship Id="rId5" Type="http://schemas.openxmlformats.org/officeDocument/2006/relationships/tags" Target="../tags/tag807.xml"/><Relationship Id="rId4" Type="http://schemas.openxmlformats.org/officeDocument/2006/relationships/slide" Target="slide12.xml"/><Relationship Id="rId3" Type="http://schemas.openxmlformats.org/officeDocument/2006/relationships/tags" Target="../tags/tag806.xml"/><Relationship Id="rId2" Type="http://schemas.openxmlformats.org/officeDocument/2006/relationships/tags" Target="../tags/tag805.xml"/><Relationship Id="rId1" Type="http://schemas.openxmlformats.org/officeDocument/2006/relationships/tags" Target="../tags/tag804.xml"/></Relationships>
</file>

<file path=ppt/slides/_rels/slide15.xml.rels><?xml version="1.0" encoding="UTF-8" standalone="yes"?>
<Relationships xmlns="http://schemas.openxmlformats.org/package/2006/relationships"><Relationship Id="rId9" Type="http://schemas.openxmlformats.org/officeDocument/2006/relationships/tags" Target="../tags/tag816.xml"/><Relationship Id="rId8" Type="http://schemas.openxmlformats.org/officeDocument/2006/relationships/tags" Target="../tags/tag815.xml"/><Relationship Id="rId7" Type="http://schemas.openxmlformats.org/officeDocument/2006/relationships/tags" Target="../tags/tag814.xml"/><Relationship Id="rId6" Type="http://schemas.openxmlformats.org/officeDocument/2006/relationships/tags" Target="../tags/tag813.xml"/><Relationship Id="rId5" Type="http://schemas.openxmlformats.org/officeDocument/2006/relationships/tags" Target="../tags/tag812.xml"/><Relationship Id="rId4" Type="http://schemas.openxmlformats.org/officeDocument/2006/relationships/tags" Target="../tags/tag811.xml"/><Relationship Id="rId3" Type="http://schemas.openxmlformats.org/officeDocument/2006/relationships/image" Target="../media/image8.GIF"/><Relationship Id="rId2" Type="http://schemas.openxmlformats.org/officeDocument/2006/relationships/tags" Target="../tags/tag810.xml"/><Relationship Id="rId19" Type="http://schemas.openxmlformats.org/officeDocument/2006/relationships/slideLayout" Target="../slideLayouts/slideLayout14.xml"/><Relationship Id="rId18" Type="http://schemas.openxmlformats.org/officeDocument/2006/relationships/image" Target="../media/image10.png"/><Relationship Id="rId17" Type="http://schemas.openxmlformats.org/officeDocument/2006/relationships/tags" Target="../tags/tag824.xml"/><Relationship Id="rId16" Type="http://schemas.openxmlformats.org/officeDocument/2006/relationships/tags" Target="../tags/tag823.xml"/><Relationship Id="rId15" Type="http://schemas.openxmlformats.org/officeDocument/2006/relationships/tags" Target="../tags/tag822.xml"/><Relationship Id="rId14" Type="http://schemas.openxmlformats.org/officeDocument/2006/relationships/tags" Target="../tags/tag821.xml"/><Relationship Id="rId13" Type="http://schemas.openxmlformats.org/officeDocument/2006/relationships/tags" Target="../tags/tag820.xml"/><Relationship Id="rId12" Type="http://schemas.openxmlformats.org/officeDocument/2006/relationships/tags" Target="../tags/tag819.xml"/><Relationship Id="rId11" Type="http://schemas.openxmlformats.org/officeDocument/2006/relationships/tags" Target="../tags/tag818.xml"/><Relationship Id="rId10" Type="http://schemas.openxmlformats.org/officeDocument/2006/relationships/tags" Target="../tags/tag817.xml"/><Relationship Id="rId1" Type="http://schemas.openxmlformats.org/officeDocument/2006/relationships/tags" Target="../tags/tag80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11.GIF"/><Relationship Id="rId4" Type="http://schemas.openxmlformats.org/officeDocument/2006/relationships/tags" Target="../tags/tag828.xml"/><Relationship Id="rId3" Type="http://schemas.openxmlformats.org/officeDocument/2006/relationships/tags" Target="../tags/tag827.xml"/><Relationship Id="rId2" Type="http://schemas.openxmlformats.org/officeDocument/2006/relationships/tags" Target="../tags/tag826.xml"/><Relationship Id="rId1" Type="http://schemas.openxmlformats.org/officeDocument/2006/relationships/tags" Target="../tags/tag825.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835.xml"/><Relationship Id="rId7" Type="http://schemas.openxmlformats.org/officeDocument/2006/relationships/image" Target="../media/image12.png"/><Relationship Id="rId6" Type="http://schemas.openxmlformats.org/officeDocument/2006/relationships/tags" Target="../tags/tag834.xml"/><Relationship Id="rId5" Type="http://schemas.openxmlformats.org/officeDocument/2006/relationships/tags" Target="../tags/tag833.xml"/><Relationship Id="rId4" Type="http://schemas.openxmlformats.org/officeDocument/2006/relationships/tags" Target="../tags/tag832.xml"/><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tags" Target="../tags/tag829.xml"/></Relationships>
</file>

<file path=ppt/slides/_rels/slide18.xml.rels><?xml version="1.0" encoding="UTF-8" standalone="yes"?>
<Relationships xmlns="http://schemas.openxmlformats.org/package/2006/relationships"><Relationship Id="rId9" Type="http://schemas.openxmlformats.org/officeDocument/2006/relationships/tags" Target="../tags/tag843.xml"/><Relationship Id="rId8" Type="http://schemas.openxmlformats.org/officeDocument/2006/relationships/tags" Target="../tags/tag842.xml"/><Relationship Id="rId7" Type="http://schemas.openxmlformats.org/officeDocument/2006/relationships/tags" Target="../tags/tag841.xml"/><Relationship Id="rId6" Type="http://schemas.openxmlformats.org/officeDocument/2006/relationships/tags" Target="../tags/tag840.xml"/><Relationship Id="rId5" Type="http://schemas.openxmlformats.org/officeDocument/2006/relationships/image" Target="../media/image8.GIF"/><Relationship Id="rId4" Type="http://schemas.openxmlformats.org/officeDocument/2006/relationships/tags" Target="../tags/tag839.xml"/><Relationship Id="rId3" Type="http://schemas.openxmlformats.org/officeDocument/2006/relationships/tags" Target="../tags/tag838.xml"/><Relationship Id="rId2" Type="http://schemas.openxmlformats.org/officeDocument/2006/relationships/tags" Target="../tags/tag837.xml"/><Relationship Id="rId13" Type="http://schemas.openxmlformats.org/officeDocument/2006/relationships/slideLayout" Target="../slideLayouts/slideLayout14.xml"/><Relationship Id="rId12" Type="http://schemas.openxmlformats.org/officeDocument/2006/relationships/image" Target="../media/image11.GIF"/><Relationship Id="rId11" Type="http://schemas.openxmlformats.org/officeDocument/2006/relationships/tags" Target="../tags/tag845.xml"/><Relationship Id="rId10" Type="http://schemas.openxmlformats.org/officeDocument/2006/relationships/tags" Target="../tags/tag844.xml"/><Relationship Id="rId1" Type="http://schemas.openxmlformats.org/officeDocument/2006/relationships/tags" Target="../tags/tag836.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ags" Target="../tags/tag852.xml"/><Relationship Id="rId6" Type="http://schemas.openxmlformats.org/officeDocument/2006/relationships/tags" Target="../tags/tag851.xml"/><Relationship Id="rId5" Type="http://schemas.openxmlformats.org/officeDocument/2006/relationships/tags" Target="../tags/tag850.xml"/><Relationship Id="rId4" Type="http://schemas.openxmlformats.org/officeDocument/2006/relationships/tags" Target="../tags/tag849.xml"/><Relationship Id="rId3" Type="http://schemas.openxmlformats.org/officeDocument/2006/relationships/tags" Target="../tags/tag848.xml"/><Relationship Id="rId2" Type="http://schemas.openxmlformats.org/officeDocument/2006/relationships/tags" Target="../tags/tag847.xml"/><Relationship Id="rId1" Type="http://schemas.openxmlformats.org/officeDocument/2006/relationships/tags" Target="../tags/tag84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image" Target="../media/image3.jpeg"/><Relationship Id="rId3" Type="http://schemas.openxmlformats.org/officeDocument/2006/relationships/tags" Target="../tags/tag691.xml"/><Relationship Id="rId2" Type="http://schemas.openxmlformats.org/officeDocument/2006/relationships/tags" Target="../tags/tag690.xml"/><Relationship Id="rId1" Type="http://schemas.openxmlformats.org/officeDocument/2006/relationships/tags" Target="../tags/tag689.xml"/></Relationships>
</file>

<file path=ppt/slides/_rels/slide20.xml.rels><?xml version="1.0" encoding="UTF-8" standalone="yes"?>
<Relationships xmlns="http://schemas.openxmlformats.org/package/2006/relationships"><Relationship Id="rId9" Type="http://schemas.openxmlformats.org/officeDocument/2006/relationships/tags" Target="../tags/tag861.xml"/><Relationship Id="rId8" Type="http://schemas.openxmlformats.org/officeDocument/2006/relationships/tags" Target="../tags/tag860.xml"/><Relationship Id="rId7" Type="http://schemas.openxmlformats.org/officeDocument/2006/relationships/tags" Target="../tags/tag859.xml"/><Relationship Id="rId6" Type="http://schemas.openxmlformats.org/officeDocument/2006/relationships/tags" Target="../tags/tag858.xml"/><Relationship Id="rId5" Type="http://schemas.openxmlformats.org/officeDocument/2006/relationships/tags" Target="../tags/tag857.xml"/><Relationship Id="rId4" Type="http://schemas.openxmlformats.org/officeDocument/2006/relationships/tags" Target="../tags/tag856.xml"/><Relationship Id="rId3" Type="http://schemas.openxmlformats.org/officeDocument/2006/relationships/tags" Target="../tags/tag855.xml"/><Relationship Id="rId2" Type="http://schemas.openxmlformats.org/officeDocument/2006/relationships/tags" Target="../tags/tag854.xml"/><Relationship Id="rId10" Type="http://schemas.openxmlformats.org/officeDocument/2006/relationships/slideLayout" Target="../slideLayouts/slideLayout13.xml"/><Relationship Id="rId1" Type="http://schemas.openxmlformats.org/officeDocument/2006/relationships/tags" Target="../tags/tag85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865.xml"/><Relationship Id="rId4" Type="http://schemas.openxmlformats.org/officeDocument/2006/relationships/image" Target="../media/image11.GIF"/><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tags" Target="../tags/tag86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870.xml"/><Relationship Id="rId4" Type="http://schemas.openxmlformats.org/officeDocument/2006/relationships/tags" Target="../tags/tag869.xml"/><Relationship Id="rId3" Type="http://schemas.openxmlformats.org/officeDocument/2006/relationships/tags" Target="../tags/tag868.xml"/><Relationship Id="rId2" Type="http://schemas.openxmlformats.org/officeDocument/2006/relationships/tags" Target="../tags/tag867.xml"/><Relationship Id="rId1" Type="http://schemas.openxmlformats.org/officeDocument/2006/relationships/tags" Target="../tags/tag866.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ags" Target="../tags/tag876.xml"/><Relationship Id="rId6" Type="http://schemas.openxmlformats.org/officeDocument/2006/relationships/image" Target="../media/image11.GIF"/><Relationship Id="rId5" Type="http://schemas.openxmlformats.org/officeDocument/2006/relationships/tags" Target="../tags/tag875.xml"/><Relationship Id="rId4" Type="http://schemas.openxmlformats.org/officeDocument/2006/relationships/tags" Target="../tags/tag874.xml"/><Relationship Id="rId3" Type="http://schemas.openxmlformats.org/officeDocument/2006/relationships/tags" Target="../tags/tag873.xml"/><Relationship Id="rId2" Type="http://schemas.openxmlformats.org/officeDocument/2006/relationships/tags" Target="../tags/tag872.xml"/><Relationship Id="rId1" Type="http://schemas.openxmlformats.org/officeDocument/2006/relationships/tags" Target="../tags/tag871.xml"/></Relationships>
</file>

<file path=ppt/slides/_rels/slide24.xml.rels><?xml version="1.0" encoding="UTF-8" standalone="yes"?>
<Relationships xmlns="http://schemas.openxmlformats.org/package/2006/relationships"><Relationship Id="rId9" Type="http://schemas.openxmlformats.org/officeDocument/2006/relationships/tags" Target="../tags/tag885.xml"/><Relationship Id="rId8" Type="http://schemas.openxmlformats.org/officeDocument/2006/relationships/tags" Target="../tags/tag884.xml"/><Relationship Id="rId7" Type="http://schemas.openxmlformats.org/officeDocument/2006/relationships/tags" Target="../tags/tag883.xml"/><Relationship Id="rId6" Type="http://schemas.openxmlformats.org/officeDocument/2006/relationships/tags" Target="../tags/tag882.xml"/><Relationship Id="rId5" Type="http://schemas.openxmlformats.org/officeDocument/2006/relationships/tags" Target="../tags/tag881.xml"/><Relationship Id="rId4" Type="http://schemas.openxmlformats.org/officeDocument/2006/relationships/tags" Target="../tags/tag880.xml"/><Relationship Id="rId3" Type="http://schemas.openxmlformats.org/officeDocument/2006/relationships/tags" Target="../tags/tag879.xml"/><Relationship Id="rId2" Type="http://schemas.openxmlformats.org/officeDocument/2006/relationships/tags" Target="../tags/tag878.xml"/><Relationship Id="rId10" Type="http://schemas.openxmlformats.org/officeDocument/2006/relationships/slideLayout" Target="../slideLayouts/slideLayout14.xml"/><Relationship Id="rId1" Type="http://schemas.openxmlformats.org/officeDocument/2006/relationships/tags" Target="../tags/tag877.xml"/></Relationships>
</file>

<file path=ppt/slides/_rels/slide25.xml.rels><?xml version="1.0" encoding="UTF-8" standalone="yes"?>
<Relationships xmlns="http://schemas.openxmlformats.org/package/2006/relationships"><Relationship Id="rId9" Type="http://schemas.openxmlformats.org/officeDocument/2006/relationships/tags" Target="../tags/tag894.xml"/><Relationship Id="rId8" Type="http://schemas.openxmlformats.org/officeDocument/2006/relationships/tags" Target="../tags/tag893.xml"/><Relationship Id="rId7" Type="http://schemas.openxmlformats.org/officeDocument/2006/relationships/tags" Target="../tags/tag892.xml"/><Relationship Id="rId6" Type="http://schemas.openxmlformats.org/officeDocument/2006/relationships/tags" Target="../tags/tag891.xml"/><Relationship Id="rId5" Type="http://schemas.openxmlformats.org/officeDocument/2006/relationships/tags" Target="../tags/tag890.xml"/><Relationship Id="rId4" Type="http://schemas.openxmlformats.org/officeDocument/2006/relationships/tags" Target="../tags/tag889.xml"/><Relationship Id="rId3" Type="http://schemas.openxmlformats.org/officeDocument/2006/relationships/tags" Target="../tags/tag888.xml"/><Relationship Id="rId2" Type="http://schemas.openxmlformats.org/officeDocument/2006/relationships/tags" Target="../tags/tag887.xml"/><Relationship Id="rId12" Type="http://schemas.openxmlformats.org/officeDocument/2006/relationships/slideLayout" Target="../slideLayouts/slideLayout14.xml"/><Relationship Id="rId11" Type="http://schemas.openxmlformats.org/officeDocument/2006/relationships/image" Target="../media/image11.GIF"/><Relationship Id="rId10" Type="http://schemas.openxmlformats.org/officeDocument/2006/relationships/tags" Target="../tags/tag895.xml"/><Relationship Id="rId1" Type="http://schemas.openxmlformats.org/officeDocument/2006/relationships/tags" Target="../tags/tag886.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899.xml"/><Relationship Id="rId3" Type="http://schemas.openxmlformats.org/officeDocument/2006/relationships/tags" Target="../tags/tag898.xml"/><Relationship Id="rId2" Type="http://schemas.openxmlformats.org/officeDocument/2006/relationships/tags" Target="../tags/tag897.xml"/><Relationship Id="rId1" Type="http://schemas.openxmlformats.org/officeDocument/2006/relationships/tags" Target="../tags/tag89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902.xml"/><Relationship Id="rId2" Type="http://schemas.openxmlformats.org/officeDocument/2006/relationships/tags" Target="../tags/tag901.xml"/><Relationship Id="rId1" Type="http://schemas.openxmlformats.org/officeDocument/2006/relationships/tags" Target="../tags/tag900.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906.xml"/><Relationship Id="rId3" Type="http://schemas.openxmlformats.org/officeDocument/2006/relationships/tags" Target="../tags/tag905.xml"/><Relationship Id="rId2" Type="http://schemas.openxmlformats.org/officeDocument/2006/relationships/tags" Target="../tags/tag904.xml"/><Relationship Id="rId1" Type="http://schemas.openxmlformats.org/officeDocument/2006/relationships/tags" Target="../tags/tag903.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910.xml"/><Relationship Id="rId3" Type="http://schemas.openxmlformats.org/officeDocument/2006/relationships/tags" Target="../tags/tag909.xml"/><Relationship Id="rId2" Type="http://schemas.openxmlformats.org/officeDocument/2006/relationships/tags" Target="../tags/tag908.xml"/><Relationship Id="rId1" Type="http://schemas.openxmlformats.org/officeDocument/2006/relationships/tags" Target="../tags/tag90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image" Target="../media/image4.jpeg"/><Relationship Id="rId3" Type="http://schemas.openxmlformats.org/officeDocument/2006/relationships/tags" Target="../tags/tag694.xml"/><Relationship Id="rId2" Type="http://schemas.openxmlformats.org/officeDocument/2006/relationships/tags" Target="../tags/tag693.xml"/><Relationship Id="rId1" Type="http://schemas.openxmlformats.org/officeDocument/2006/relationships/tags" Target="../tags/tag692.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915.xml"/><Relationship Id="rId5" Type="http://schemas.openxmlformats.org/officeDocument/2006/relationships/tags" Target="../tags/tag914.xml"/><Relationship Id="rId4" Type="http://schemas.openxmlformats.org/officeDocument/2006/relationships/image" Target="../media/image11.GIF"/><Relationship Id="rId3" Type="http://schemas.openxmlformats.org/officeDocument/2006/relationships/tags" Target="../tags/tag913.xml"/><Relationship Id="rId2" Type="http://schemas.openxmlformats.org/officeDocument/2006/relationships/tags" Target="../tags/tag912.xml"/><Relationship Id="rId1" Type="http://schemas.openxmlformats.org/officeDocument/2006/relationships/tags" Target="../tags/tag911.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921.xml"/><Relationship Id="rId5" Type="http://schemas.openxmlformats.org/officeDocument/2006/relationships/tags" Target="../tags/tag920.xml"/><Relationship Id="rId4" Type="http://schemas.openxmlformats.org/officeDocument/2006/relationships/tags" Target="../tags/tag919.xml"/><Relationship Id="rId3" Type="http://schemas.openxmlformats.org/officeDocument/2006/relationships/tags" Target="../tags/tag918.xml"/><Relationship Id="rId2" Type="http://schemas.openxmlformats.org/officeDocument/2006/relationships/tags" Target="../tags/tag917.xml"/><Relationship Id="rId1" Type="http://schemas.openxmlformats.org/officeDocument/2006/relationships/tags" Target="../tags/tag916.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927.xml"/><Relationship Id="rId5" Type="http://schemas.openxmlformats.org/officeDocument/2006/relationships/tags" Target="../tags/tag926.xml"/><Relationship Id="rId4" Type="http://schemas.openxmlformats.org/officeDocument/2006/relationships/tags" Target="../tags/tag925.xml"/><Relationship Id="rId3" Type="http://schemas.openxmlformats.org/officeDocument/2006/relationships/tags" Target="../tags/tag924.xml"/><Relationship Id="rId2" Type="http://schemas.openxmlformats.org/officeDocument/2006/relationships/tags" Target="../tags/tag923.xml"/><Relationship Id="rId1" Type="http://schemas.openxmlformats.org/officeDocument/2006/relationships/tags" Target="../tags/tag9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28.xml"/></Relationships>
</file>

<file path=ppt/slides/_rels/slide4.xml.rels><?xml version="1.0" encoding="UTF-8" standalone="yes"?>
<Relationships xmlns="http://schemas.openxmlformats.org/package/2006/relationships"><Relationship Id="rId9" Type="http://schemas.openxmlformats.org/officeDocument/2006/relationships/tags" Target="../tags/tag703.xml"/><Relationship Id="rId8" Type="http://schemas.openxmlformats.org/officeDocument/2006/relationships/tags" Target="../tags/tag702.xml"/><Relationship Id="rId7" Type="http://schemas.openxmlformats.org/officeDocument/2006/relationships/tags" Target="../tags/tag701.xml"/><Relationship Id="rId6" Type="http://schemas.openxmlformats.org/officeDocument/2006/relationships/tags" Target="../tags/tag700.xml"/><Relationship Id="rId5" Type="http://schemas.openxmlformats.org/officeDocument/2006/relationships/tags" Target="../tags/tag699.xml"/><Relationship Id="rId4" Type="http://schemas.openxmlformats.org/officeDocument/2006/relationships/tags" Target="../tags/tag698.xml"/><Relationship Id="rId3" Type="http://schemas.openxmlformats.org/officeDocument/2006/relationships/tags" Target="../tags/tag697.xml"/><Relationship Id="rId21" Type="http://schemas.openxmlformats.org/officeDocument/2006/relationships/slideLayout" Target="../slideLayouts/slideLayout31.xml"/><Relationship Id="rId20" Type="http://schemas.openxmlformats.org/officeDocument/2006/relationships/tags" Target="../tags/tag714.xml"/><Relationship Id="rId2" Type="http://schemas.openxmlformats.org/officeDocument/2006/relationships/tags" Target="../tags/tag696.xml"/><Relationship Id="rId19" Type="http://schemas.openxmlformats.org/officeDocument/2006/relationships/tags" Target="../tags/tag713.xml"/><Relationship Id="rId18" Type="http://schemas.openxmlformats.org/officeDocument/2006/relationships/tags" Target="../tags/tag712.xml"/><Relationship Id="rId17" Type="http://schemas.openxmlformats.org/officeDocument/2006/relationships/tags" Target="../tags/tag711.xml"/><Relationship Id="rId16" Type="http://schemas.openxmlformats.org/officeDocument/2006/relationships/tags" Target="../tags/tag710.xml"/><Relationship Id="rId15" Type="http://schemas.openxmlformats.org/officeDocument/2006/relationships/tags" Target="../tags/tag709.xml"/><Relationship Id="rId14" Type="http://schemas.openxmlformats.org/officeDocument/2006/relationships/tags" Target="../tags/tag708.xml"/><Relationship Id="rId13" Type="http://schemas.openxmlformats.org/officeDocument/2006/relationships/tags" Target="../tags/tag707.xml"/><Relationship Id="rId12" Type="http://schemas.openxmlformats.org/officeDocument/2006/relationships/tags" Target="../tags/tag706.xml"/><Relationship Id="rId11" Type="http://schemas.openxmlformats.org/officeDocument/2006/relationships/tags" Target="../tags/tag705.xml"/><Relationship Id="rId10" Type="http://schemas.openxmlformats.org/officeDocument/2006/relationships/tags" Target="../tags/tag704.xml"/><Relationship Id="rId1" Type="http://schemas.openxmlformats.org/officeDocument/2006/relationships/tags" Target="../tags/tag695.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6.xml"/><Relationship Id="rId7" Type="http://schemas.openxmlformats.org/officeDocument/2006/relationships/tags" Target="../tags/tag721.xml"/><Relationship Id="rId6" Type="http://schemas.openxmlformats.org/officeDocument/2006/relationships/tags" Target="../tags/tag720.xml"/><Relationship Id="rId5" Type="http://schemas.openxmlformats.org/officeDocument/2006/relationships/tags" Target="../tags/tag719.xml"/><Relationship Id="rId4" Type="http://schemas.openxmlformats.org/officeDocument/2006/relationships/tags" Target="../tags/tag718.xml"/><Relationship Id="rId3" Type="http://schemas.openxmlformats.org/officeDocument/2006/relationships/tags" Target="../tags/tag717.xml"/><Relationship Id="rId2" Type="http://schemas.openxmlformats.org/officeDocument/2006/relationships/tags" Target="../tags/tag716.xml"/><Relationship Id="rId1" Type="http://schemas.openxmlformats.org/officeDocument/2006/relationships/tags" Target="../tags/tag7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22.xml"/></Relationships>
</file>

<file path=ppt/slides/_rels/slide7.xml.rels><?xml version="1.0" encoding="UTF-8" standalone="yes"?>
<Relationships xmlns="http://schemas.openxmlformats.org/package/2006/relationships"><Relationship Id="rId9" Type="http://schemas.openxmlformats.org/officeDocument/2006/relationships/tags" Target="../tags/tag730.xml"/><Relationship Id="rId8" Type="http://schemas.openxmlformats.org/officeDocument/2006/relationships/tags" Target="../tags/tag729.xml"/><Relationship Id="rId7" Type="http://schemas.openxmlformats.org/officeDocument/2006/relationships/tags" Target="../tags/tag728.xml"/><Relationship Id="rId6" Type="http://schemas.openxmlformats.org/officeDocument/2006/relationships/tags" Target="../tags/tag727.xml"/><Relationship Id="rId5" Type="http://schemas.openxmlformats.org/officeDocument/2006/relationships/image" Target="../media/image5.png"/><Relationship Id="rId4" Type="http://schemas.openxmlformats.org/officeDocument/2006/relationships/tags" Target="../tags/tag726.xml"/><Relationship Id="rId38" Type="http://schemas.openxmlformats.org/officeDocument/2006/relationships/slideLayout" Target="../slideLayouts/slideLayout24.xml"/><Relationship Id="rId37" Type="http://schemas.openxmlformats.org/officeDocument/2006/relationships/image" Target="../media/image7.jpeg"/><Relationship Id="rId36" Type="http://schemas.openxmlformats.org/officeDocument/2006/relationships/tags" Target="../tags/tag756.xml"/><Relationship Id="rId35" Type="http://schemas.openxmlformats.org/officeDocument/2006/relationships/tags" Target="../tags/tag755.xml"/><Relationship Id="rId34" Type="http://schemas.openxmlformats.org/officeDocument/2006/relationships/tags" Target="../tags/tag754.xml"/><Relationship Id="rId33" Type="http://schemas.openxmlformats.org/officeDocument/2006/relationships/tags" Target="../tags/tag753.xml"/><Relationship Id="rId32" Type="http://schemas.openxmlformats.org/officeDocument/2006/relationships/tags" Target="../tags/tag752.xml"/><Relationship Id="rId31" Type="http://schemas.openxmlformats.org/officeDocument/2006/relationships/tags" Target="../tags/tag751.xml"/><Relationship Id="rId30" Type="http://schemas.openxmlformats.org/officeDocument/2006/relationships/image" Target="../media/image6.png"/><Relationship Id="rId3" Type="http://schemas.openxmlformats.org/officeDocument/2006/relationships/tags" Target="../tags/tag725.xml"/><Relationship Id="rId29" Type="http://schemas.openxmlformats.org/officeDocument/2006/relationships/tags" Target="../tags/tag750.xml"/><Relationship Id="rId28" Type="http://schemas.openxmlformats.org/officeDocument/2006/relationships/tags" Target="../tags/tag749.xml"/><Relationship Id="rId27" Type="http://schemas.openxmlformats.org/officeDocument/2006/relationships/tags" Target="../tags/tag748.xml"/><Relationship Id="rId26" Type="http://schemas.openxmlformats.org/officeDocument/2006/relationships/tags" Target="../tags/tag747.xml"/><Relationship Id="rId25" Type="http://schemas.openxmlformats.org/officeDocument/2006/relationships/tags" Target="../tags/tag746.xml"/><Relationship Id="rId24" Type="http://schemas.openxmlformats.org/officeDocument/2006/relationships/tags" Target="../tags/tag745.xml"/><Relationship Id="rId23" Type="http://schemas.openxmlformats.org/officeDocument/2006/relationships/tags" Target="../tags/tag744.xml"/><Relationship Id="rId22" Type="http://schemas.openxmlformats.org/officeDocument/2006/relationships/tags" Target="../tags/tag743.xml"/><Relationship Id="rId21" Type="http://schemas.openxmlformats.org/officeDocument/2006/relationships/tags" Target="../tags/tag742.xml"/><Relationship Id="rId20" Type="http://schemas.openxmlformats.org/officeDocument/2006/relationships/tags" Target="../tags/tag741.xml"/><Relationship Id="rId2" Type="http://schemas.openxmlformats.org/officeDocument/2006/relationships/tags" Target="../tags/tag724.xml"/><Relationship Id="rId19" Type="http://schemas.openxmlformats.org/officeDocument/2006/relationships/tags" Target="../tags/tag740.xml"/><Relationship Id="rId18" Type="http://schemas.openxmlformats.org/officeDocument/2006/relationships/tags" Target="../tags/tag739.xml"/><Relationship Id="rId17" Type="http://schemas.openxmlformats.org/officeDocument/2006/relationships/tags" Target="../tags/tag738.xml"/><Relationship Id="rId16" Type="http://schemas.openxmlformats.org/officeDocument/2006/relationships/tags" Target="../tags/tag737.xml"/><Relationship Id="rId15" Type="http://schemas.openxmlformats.org/officeDocument/2006/relationships/tags" Target="../tags/tag736.xml"/><Relationship Id="rId14" Type="http://schemas.openxmlformats.org/officeDocument/2006/relationships/tags" Target="../tags/tag735.xml"/><Relationship Id="rId13" Type="http://schemas.openxmlformats.org/officeDocument/2006/relationships/tags" Target="../tags/tag734.xml"/><Relationship Id="rId12" Type="http://schemas.openxmlformats.org/officeDocument/2006/relationships/tags" Target="../tags/tag733.xml"/><Relationship Id="rId11" Type="http://schemas.openxmlformats.org/officeDocument/2006/relationships/tags" Target="../tags/tag732.xml"/><Relationship Id="rId10" Type="http://schemas.openxmlformats.org/officeDocument/2006/relationships/tags" Target="../tags/tag731.xml"/><Relationship Id="rId1" Type="http://schemas.openxmlformats.org/officeDocument/2006/relationships/tags" Target="../tags/tag723.xml"/></Relationships>
</file>

<file path=ppt/slides/_rels/slide8.xml.rels><?xml version="1.0" encoding="UTF-8" standalone="yes"?>
<Relationships xmlns="http://schemas.openxmlformats.org/package/2006/relationships"><Relationship Id="rId9" Type="http://schemas.openxmlformats.org/officeDocument/2006/relationships/tags" Target="../tags/tag765.xml"/><Relationship Id="rId8" Type="http://schemas.openxmlformats.org/officeDocument/2006/relationships/tags" Target="../tags/tag764.xml"/><Relationship Id="rId7" Type="http://schemas.openxmlformats.org/officeDocument/2006/relationships/tags" Target="../tags/tag763.xml"/><Relationship Id="rId6" Type="http://schemas.openxmlformats.org/officeDocument/2006/relationships/tags" Target="../tags/tag762.xml"/><Relationship Id="rId5" Type="http://schemas.openxmlformats.org/officeDocument/2006/relationships/tags" Target="../tags/tag761.xml"/><Relationship Id="rId4" Type="http://schemas.openxmlformats.org/officeDocument/2006/relationships/tags" Target="../tags/tag760.xml"/><Relationship Id="rId3" Type="http://schemas.openxmlformats.org/officeDocument/2006/relationships/tags" Target="../tags/tag759.xml"/><Relationship Id="rId2" Type="http://schemas.openxmlformats.org/officeDocument/2006/relationships/tags" Target="../tags/tag758.xml"/><Relationship Id="rId17" Type="http://schemas.openxmlformats.org/officeDocument/2006/relationships/slideLayout" Target="../slideLayouts/slideLayout14.xml"/><Relationship Id="rId16" Type="http://schemas.openxmlformats.org/officeDocument/2006/relationships/tags" Target="../tags/tag771.xml"/><Relationship Id="rId15" Type="http://schemas.openxmlformats.org/officeDocument/2006/relationships/tags" Target="../tags/tag770.xml"/><Relationship Id="rId14" Type="http://schemas.openxmlformats.org/officeDocument/2006/relationships/image" Target="../media/image8.GIF"/><Relationship Id="rId13" Type="http://schemas.openxmlformats.org/officeDocument/2006/relationships/tags" Target="../tags/tag769.xml"/><Relationship Id="rId12" Type="http://schemas.openxmlformats.org/officeDocument/2006/relationships/tags" Target="../tags/tag768.xml"/><Relationship Id="rId11" Type="http://schemas.openxmlformats.org/officeDocument/2006/relationships/tags" Target="../tags/tag767.xml"/><Relationship Id="rId10" Type="http://schemas.openxmlformats.org/officeDocument/2006/relationships/tags" Target="../tags/tag766.xml"/><Relationship Id="rId1" Type="http://schemas.openxmlformats.org/officeDocument/2006/relationships/tags" Target="../tags/tag75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ags" Target="../tags/tag778.xml"/><Relationship Id="rId6" Type="http://schemas.openxmlformats.org/officeDocument/2006/relationships/tags" Target="../tags/tag777.xml"/><Relationship Id="rId5" Type="http://schemas.openxmlformats.org/officeDocument/2006/relationships/tags" Target="../tags/tag776.xml"/><Relationship Id="rId4" Type="http://schemas.openxmlformats.org/officeDocument/2006/relationships/tags" Target="../tags/tag775.xml"/><Relationship Id="rId3" Type="http://schemas.openxmlformats.org/officeDocument/2006/relationships/tags" Target="../tags/tag774.xml"/><Relationship Id="rId2" Type="http://schemas.openxmlformats.org/officeDocument/2006/relationships/tags" Target="../tags/tag773.xml"/><Relationship Id="rId1" Type="http://schemas.openxmlformats.org/officeDocument/2006/relationships/tags" Target="../tags/tag77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rrowheads="1"/>
          </p:cNvSpPr>
          <p:nvPr>
            <p:custDataLst>
              <p:tags r:id="rId1"/>
            </p:custDataLst>
          </p:nvPr>
        </p:nvSpPr>
        <p:spPr bwMode="auto">
          <a:xfrm>
            <a:off x="263525" y="1341120"/>
            <a:ext cx="1127950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en-US" altLang="zh-CN" sz="7200" b="1">
                <a:ln w="22225">
                  <a:solidFill>
                    <a:schemeClr val="accent2"/>
                  </a:solidFill>
                  <a:prstDash val="solid"/>
                </a:ln>
                <a:solidFill>
                  <a:srgbClr val="FFC000"/>
                </a:solidFill>
                <a:effectLst/>
                <a:latin typeface="Times New Roman" panose="02020603050405020304" pitchFamily="18" charset="0"/>
                <a:ea typeface="华文隶书" panose="02010800040101010101" pitchFamily="2" charset="-122"/>
              </a:rPr>
              <a:t>B7 U2 grammar and usage</a:t>
            </a:r>
            <a:endParaRPr lang="en-US" altLang="zh-CN" sz="7200" b="1">
              <a:ln w="22225">
                <a:solidFill>
                  <a:schemeClr val="accent2"/>
                </a:solidFill>
                <a:prstDash val="solid"/>
              </a:ln>
              <a:solidFill>
                <a:srgbClr val="FFC000"/>
              </a:solidFill>
              <a:effectLst/>
              <a:latin typeface="Times New Roman" panose="02020603050405020304" pitchFamily="18" charset="0"/>
              <a:ea typeface="华文隶书" panose="02010800040101010101" pitchFamily="2" charset="-122"/>
            </a:endParaRPr>
          </a:p>
          <a:p>
            <a:pPr algn="ctr">
              <a:spcBef>
                <a:spcPct val="0"/>
              </a:spcBef>
              <a:buClrTx/>
              <a:buSzTx/>
              <a:buFontTx/>
              <a:buNone/>
            </a:pPr>
            <a:r>
              <a:rPr lang="en-US" altLang="zh-CN" sz="7200" b="1">
                <a:ln w="22225">
                  <a:solidFill>
                    <a:schemeClr val="accent2"/>
                  </a:solidFill>
                  <a:prstDash val="solid"/>
                </a:ln>
                <a:solidFill>
                  <a:srgbClr val="FFC000"/>
                </a:solidFill>
                <a:effectLst/>
                <a:latin typeface="Times New Roman" panose="02020603050405020304" pitchFamily="18" charset="0"/>
                <a:ea typeface="华文隶书" panose="02010800040101010101" pitchFamily="2" charset="-122"/>
              </a:rPr>
              <a:t>Overview of </a:t>
            </a:r>
            <a:endParaRPr lang="en-US" altLang="zh-CN" sz="7200" b="1">
              <a:ln w="22225">
                <a:solidFill>
                  <a:schemeClr val="accent2"/>
                </a:solidFill>
                <a:prstDash val="solid"/>
              </a:ln>
              <a:solidFill>
                <a:srgbClr val="FFC000"/>
              </a:solidFill>
              <a:effectLst/>
              <a:latin typeface="Times New Roman" panose="02020603050405020304" pitchFamily="18" charset="0"/>
              <a:ea typeface="华文隶书" panose="02010800040101010101" pitchFamily="2" charset="-122"/>
            </a:endParaRPr>
          </a:p>
          <a:p>
            <a:pPr algn="ctr">
              <a:spcBef>
                <a:spcPct val="0"/>
              </a:spcBef>
              <a:buClrTx/>
              <a:buSzTx/>
              <a:buFontTx/>
              <a:buNone/>
            </a:pPr>
            <a:r>
              <a:rPr lang="en-US" altLang="zh-CN" sz="7200" b="1">
                <a:ln w="22225">
                  <a:solidFill>
                    <a:schemeClr val="accent2"/>
                  </a:solidFill>
                  <a:prstDash val="solid"/>
                </a:ln>
                <a:solidFill>
                  <a:srgbClr val="FFC000"/>
                </a:solidFill>
                <a:effectLst/>
                <a:latin typeface="Times New Roman" panose="02020603050405020304" pitchFamily="18" charset="0"/>
                <a:ea typeface="华文隶书" panose="02010800040101010101" pitchFamily="2" charset="-122"/>
              </a:rPr>
              <a:t>Attributive Clause</a:t>
            </a:r>
            <a:endParaRPr lang="en-US" altLang="zh-CN" sz="7200" b="1">
              <a:ln w="22225">
                <a:solidFill>
                  <a:schemeClr val="accent2"/>
                </a:solidFill>
                <a:prstDash val="solid"/>
              </a:ln>
              <a:solidFill>
                <a:srgbClr val="FFC000"/>
              </a:solidFill>
              <a:effectLst/>
              <a:latin typeface="Times New Roman" panose="02020603050405020304" pitchFamily="18" charset="0"/>
              <a:ea typeface="华文隶书" panose="02010800040101010101" pitchFamily="2"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56005" y="116840"/>
            <a:ext cx="10830560" cy="1837690"/>
          </a:xfrm>
          <a:prstGeom prst="rect">
            <a:avLst/>
          </a:prstGeom>
          <a:noFill/>
        </p:spPr>
        <p:txBody>
          <a:bodyPr wrap="square" rtlCol="0">
            <a:spAutoFit/>
          </a:bodyPr>
          <a:lstStyle/>
          <a:p>
            <a:pPr algn="l" fontAlgn="auto">
              <a:lnSpc>
                <a:spcPts val="4540"/>
              </a:lnSpc>
            </a:pPr>
            <a:r>
              <a:rPr lang="en-US" sz="3200" b="1" i="1">
                <a:solidFill>
                  <a:schemeClr val="tx1"/>
                </a:solidFill>
                <a:latin typeface="Times New Roman" panose="02020603050405020304" pitchFamily="18" charset="0"/>
                <a:cs typeface="Times New Roman" panose="02020603050405020304" pitchFamily="18" charset="0"/>
              </a:rPr>
              <a:t>The passage below is about taboos. Complete it with the correct relative clauses in the box below. There are two clause you do NOT need to use. Write the letters in the blanks. .</a:t>
            </a:r>
            <a:endParaRPr lang="en-US" sz="3200" b="1" i="1">
              <a:solidFill>
                <a:schemeClr val="tx1"/>
              </a:solidFill>
              <a:latin typeface="Times New Roman" panose="02020603050405020304" pitchFamily="18" charset="0"/>
              <a:cs typeface="Times New Roman" panose="02020603050405020304" pitchFamily="18" charset="0"/>
            </a:endParaRPr>
          </a:p>
        </p:txBody>
      </p:sp>
      <p:sp>
        <p:nvSpPr>
          <p:cNvPr id="9" name="文本框 2"/>
          <p:cNvSpPr txBox="1"/>
          <p:nvPr>
            <p:custDataLst>
              <p:tags r:id="rId2"/>
            </p:custDataLst>
          </p:nvPr>
        </p:nvSpPr>
        <p:spPr>
          <a:xfrm>
            <a:off x="177165" y="389890"/>
            <a:ext cx="764540" cy="583565"/>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685800">
              <a:defRPr/>
            </a:pPr>
            <a:r>
              <a:rPr lang="en-US" altLang="zh-CN" sz="3200"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B 2</a:t>
            </a:r>
            <a:endParaRPr lang="en-US" altLang="zh-CN" sz="3200" b="1">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3"/>
            </p:custDataLst>
          </p:nvPr>
        </p:nvSpPr>
        <p:spPr>
          <a:xfrm>
            <a:off x="194945" y="2132965"/>
            <a:ext cx="11835765" cy="3634740"/>
          </a:xfrm>
          <a:prstGeom prst="rect">
            <a:avLst/>
          </a:prstGeom>
          <a:solidFill>
            <a:schemeClr val="accent5">
              <a:lumMod val="20000"/>
              <a:lumOff val="80000"/>
              <a:alpha val="74000"/>
            </a:schemeClr>
          </a:solidFill>
        </p:spPr>
        <p:txBody>
          <a:bodyPr wrap="square" rtlCol="0">
            <a:spAutoFit/>
          </a:bodyPr>
          <a:lstStyle/>
          <a:p>
            <a:pPr>
              <a:lnSpc>
                <a:spcPct val="120000"/>
              </a:lnSpc>
            </a:pPr>
            <a:r>
              <a:rPr lang="en-US" altLang="zh-CN" sz="3200" b="1">
                <a:solidFill>
                  <a:schemeClr val="tx1"/>
                </a:solidFill>
                <a:latin typeface="Times New Roman" panose="02020603050405020304" pitchFamily="18" charset="0"/>
                <a:cs typeface="Times New Roman" panose="02020603050405020304" pitchFamily="18" charset="0"/>
                <a:sym typeface="+mn-ea"/>
              </a:rPr>
              <a:t>  </a:t>
            </a:r>
            <a:r>
              <a:rPr lang="en-US" altLang="zh-CN" sz="3200" b="1">
                <a:solidFill>
                  <a:srgbClr val="002060"/>
                </a:solidFill>
                <a:latin typeface="Times New Roman" panose="02020603050405020304" pitchFamily="18" charset="0"/>
                <a:cs typeface="Times New Roman" panose="02020603050405020304" pitchFamily="18" charset="0"/>
                <a:sym typeface="+mn-ea"/>
              </a:rPr>
              <a:t>A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taboo</a:t>
            </a:r>
            <a:r>
              <a:rPr lang="en-US" altLang="zh-CN" sz="3200" b="1">
                <a:solidFill>
                  <a:srgbClr val="002060"/>
                </a:solidFill>
                <a:latin typeface="Times New Roman" panose="02020603050405020304" pitchFamily="18" charset="0"/>
                <a:cs typeface="Times New Roman" panose="02020603050405020304" pitchFamily="18" charset="0"/>
                <a:sym typeface="+mn-ea"/>
              </a:rPr>
              <a:t> is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social behaviour</a:t>
            </a:r>
            <a:r>
              <a:rPr lang="en-US" altLang="zh-CN" sz="3200" b="1">
                <a:solidFill>
                  <a:srgbClr val="002060"/>
                </a:solidFill>
                <a:latin typeface="Times New Roman" panose="02020603050405020304" pitchFamily="18" charset="0"/>
                <a:cs typeface="Times New Roman" panose="02020603050405020304" pitchFamily="18" charset="0"/>
                <a:sym typeface="+mn-ea"/>
              </a:rPr>
              <a:t> that is not allowed. There are many different taboos around the world, (1) ______. They often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vary</a:t>
            </a:r>
            <a:r>
              <a:rPr lang="en-US" altLang="zh-CN" sz="3200" b="1">
                <a:solidFill>
                  <a:srgbClr val="002060"/>
                </a:solidFill>
                <a:latin typeface="Times New Roman" panose="02020603050405020304" pitchFamily="18" charset="0"/>
                <a:cs typeface="Times New Roman" panose="02020603050405020304" pitchFamily="18" charset="0"/>
                <a:sym typeface="+mn-ea"/>
              </a:rPr>
              <a:t>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from</a:t>
            </a:r>
            <a:r>
              <a:rPr lang="en-US" altLang="zh-CN" sz="3200" b="1">
                <a:solidFill>
                  <a:srgbClr val="002060"/>
                </a:solidFill>
                <a:latin typeface="Times New Roman" panose="02020603050405020304" pitchFamily="18" charset="0"/>
                <a:cs typeface="Times New Roman" panose="02020603050405020304" pitchFamily="18" charset="0"/>
                <a:sym typeface="+mn-ea"/>
              </a:rPr>
              <a:t> society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to</a:t>
            </a:r>
            <a:r>
              <a:rPr lang="en-US" altLang="zh-CN" sz="3200" b="1">
                <a:solidFill>
                  <a:srgbClr val="002060"/>
                </a:solidFill>
                <a:latin typeface="Times New Roman" panose="02020603050405020304" pitchFamily="18" charset="0"/>
                <a:cs typeface="Times New Roman" panose="02020603050405020304" pitchFamily="18" charset="0"/>
                <a:sym typeface="+mn-ea"/>
              </a:rPr>
              <a:t> society. Taboos are usually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related to</a:t>
            </a:r>
            <a:r>
              <a:rPr lang="en-US" altLang="zh-CN" sz="3200" b="1">
                <a:solidFill>
                  <a:srgbClr val="002060"/>
                </a:solidFill>
                <a:latin typeface="Times New Roman" panose="02020603050405020304" pitchFamily="18" charset="0"/>
                <a:cs typeface="Times New Roman" panose="02020603050405020304" pitchFamily="18" charset="0"/>
                <a:sym typeface="+mn-ea"/>
              </a:rPr>
              <a:t> certain items or people. Those (2) ______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are likely to</a:t>
            </a:r>
            <a:r>
              <a:rPr lang="en-US" altLang="zh-CN" sz="3200" b="1">
                <a:solidFill>
                  <a:srgbClr val="002060"/>
                </a:solidFill>
                <a:latin typeface="Times New Roman" panose="02020603050405020304" pitchFamily="18" charset="0"/>
                <a:cs typeface="Times New Roman" panose="02020603050405020304" pitchFamily="18" charset="0"/>
                <a:sym typeface="+mn-ea"/>
              </a:rPr>
              <a:t> feel upset or embarrassed even if they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have no intention of</a:t>
            </a:r>
            <a:r>
              <a:rPr lang="en-US" altLang="zh-CN" sz="3200" b="1">
                <a:solidFill>
                  <a:srgbClr val="002060"/>
                </a:solidFill>
                <a:latin typeface="Times New Roman" panose="02020603050405020304" pitchFamily="18" charset="0"/>
                <a:cs typeface="Times New Roman" panose="02020603050405020304" pitchFamily="18" charset="0"/>
                <a:sym typeface="+mn-ea"/>
              </a:rPr>
              <a:t> hurting others, and the situation will also be awkward for the people around them.</a:t>
            </a:r>
            <a:endParaRPr lang="en-US" altLang="zh-CN" sz="3200" b="1">
              <a:solidFill>
                <a:srgbClr val="002060"/>
              </a:solidFill>
              <a:latin typeface="Times New Roman" panose="02020603050405020304" pitchFamily="18" charset="0"/>
              <a:cs typeface="Times New Roman" panose="02020603050405020304" pitchFamily="18" charset="0"/>
              <a:sym typeface="+mn-ea"/>
            </a:endParaRPr>
          </a:p>
        </p:txBody>
      </p:sp>
      <p:sp>
        <p:nvSpPr>
          <p:cNvPr id="8" name="文本框 7"/>
          <p:cNvSpPr txBox="1"/>
          <p:nvPr>
            <p:custDataLst>
              <p:tags r:id="rId4"/>
            </p:custDataLst>
          </p:nvPr>
        </p:nvSpPr>
        <p:spPr>
          <a:xfrm>
            <a:off x="7248525" y="2708910"/>
            <a:ext cx="809625" cy="649605"/>
          </a:xfrm>
          <a:prstGeom prst="rect">
            <a:avLst/>
          </a:prstGeom>
          <a:noFill/>
        </p:spPr>
        <p:txBody>
          <a:bodyPr wrap="square" rtlCol="0">
            <a:noAutofit/>
          </a:bodyPr>
          <a:lstStyle/>
          <a:p>
            <a:r>
              <a:rPr lang="en-US" altLang="zh-CN" sz="3600" b="1">
                <a:solidFill>
                  <a:srgbClr val="FF0000"/>
                </a:solidFill>
                <a:latin typeface="Times New Roman" panose="02020603050405020304" pitchFamily="18" charset="0"/>
                <a:cs typeface="Times New Roman" panose="02020603050405020304" pitchFamily="18" charset="0"/>
              </a:rPr>
              <a:t>a</a:t>
            </a:r>
            <a:endParaRPr lang="en-US" altLang="zh-CN" sz="36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5"/>
            </p:custDataLst>
          </p:nvPr>
        </p:nvSpPr>
        <p:spPr>
          <a:xfrm>
            <a:off x="4152265" y="3861435"/>
            <a:ext cx="809625" cy="649605"/>
          </a:xfrm>
          <a:prstGeom prst="rect">
            <a:avLst/>
          </a:prstGeom>
          <a:noFill/>
        </p:spPr>
        <p:txBody>
          <a:bodyPr wrap="square" rtlCol="0">
            <a:noAutofit/>
          </a:bodyPr>
          <a:lstStyle/>
          <a:p>
            <a:r>
              <a:rPr lang="en-US" altLang="zh-CN" sz="3600" b="1">
                <a:solidFill>
                  <a:srgbClr val="FF0000"/>
                </a:solidFill>
                <a:latin typeface="Times New Roman" panose="02020603050405020304" pitchFamily="18" charset="0"/>
                <a:cs typeface="Times New Roman" panose="02020603050405020304" pitchFamily="18" charset="0"/>
              </a:rPr>
              <a:t>e</a:t>
            </a:r>
            <a:endParaRPr lang="en-US" altLang="zh-CN" sz="3600" b="1">
              <a:solidFill>
                <a:srgbClr val="FF0000"/>
              </a:solidFill>
              <a:latin typeface="Times New Roman" panose="02020603050405020304" pitchFamily="18" charset="0"/>
              <a:cs typeface="Times New Roman" panose="02020603050405020304" pitchFamily="18" charset="0"/>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
          <p:cNvSpPr txBox="1"/>
          <p:nvPr>
            <p:custDataLst>
              <p:tags r:id="rId1"/>
            </p:custDataLst>
          </p:nvPr>
        </p:nvSpPr>
        <p:spPr>
          <a:xfrm>
            <a:off x="177165" y="389890"/>
            <a:ext cx="764540" cy="583565"/>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685800">
              <a:defRPr/>
            </a:pPr>
            <a:r>
              <a:rPr lang="en-US" altLang="zh-CN" sz="3200"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B 2</a:t>
            </a:r>
            <a:endParaRPr lang="en-US" altLang="zh-CN" sz="3200" b="1">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335915" y="1316355"/>
            <a:ext cx="11835765" cy="4225290"/>
          </a:xfrm>
          <a:prstGeom prst="rect">
            <a:avLst/>
          </a:prstGeom>
          <a:solidFill>
            <a:schemeClr val="accent5">
              <a:lumMod val="20000"/>
              <a:lumOff val="80000"/>
              <a:alpha val="74000"/>
            </a:schemeClr>
          </a:solidFill>
        </p:spPr>
        <p:txBody>
          <a:bodyPr wrap="square" rtlCol="0">
            <a:spAutoFit/>
          </a:bodyPr>
          <a:lstStyle/>
          <a:p>
            <a:pPr>
              <a:lnSpc>
                <a:spcPct val="120000"/>
              </a:lnSpc>
            </a:pPr>
            <a:r>
              <a:rPr lang="en-US" altLang="zh-CN" sz="3200" b="1">
                <a:solidFill>
                  <a:srgbClr val="002060"/>
                </a:solidFill>
                <a:latin typeface="Times New Roman" panose="02020603050405020304" pitchFamily="18" charset="0"/>
                <a:cs typeface="Times New Roman" panose="02020603050405020304" pitchFamily="18" charset="0"/>
                <a:sym typeface="+mn-ea"/>
              </a:rPr>
              <a:t> When you meet people from different cultures. It is important to understand what you cannot do. If you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are not aware of</a:t>
            </a:r>
            <a:r>
              <a:rPr lang="en-US" altLang="zh-CN" sz="3200" b="1">
                <a:solidFill>
                  <a:srgbClr val="002060"/>
                </a:solidFill>
                <a:latin typeface="Times New Roman" panose="02020603050405020304" pitchFamily="18" charset="0"/>
                <a:cs typeface="Times New Roman" panose="02020603050405020304" pitchFamily="18" charset="0"/>
                <a:sym typeface="+mn-ea"/>
              </a:rPr>
              <a:t> the differences, (3) ______, some strange things might happen. For example, in China, giving an umbrella as a gift to your friend or a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married couple</a:t>
            </a:r>
            <a:r>
              <a:rPr lang="en-US" altLang="zh-CN" sz="3200" b="1">
                <a:solidFill>
                  <a:srgbClr val="002060"/>
                </a:solidFill>
                <a:latin typeface="Times New Roman" panose="02020603050405020304" pitchFamily="18" charset="0"/>
                <a:cs typeface="Times New Roman" panose="02020603050405020304" pitchFamily="18" charset="0"/>
                <a:sym typeface="+mn-ea"/>
              </a:rPr>
              <a:t>,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except when</a:t>
            </a:r>
            <a:r>
              <a:rPr lang="en-US" altLang="zh-CN" sz="3200" b="1">
                <a:solidFill>
                  <a:srgbClr val="002060"/>
                </a:solidFill>
                <a:latin typeface="Times New Roman" panose="02020603050405020304" pitchFamily="18" charset="0"/>
                <a:cs typeface="Times New Roman" panose="02020603050405020304" pitchFamily="18" charset="0"/>
                <a:sym typeface="+mn-ea"/>
              </a:rPr>
              <a:t> it is actually raining, should be avoided. This is because the word that </a:t>
            </a:r>
            <a:r>
              <a:rPr lang="en-US" altLang="zh-CN" sz="3200" b="1">
                <a:solidFill>
                  <a:srgbClr val="002060"/>
                </a:solidFill>
                <a:highlight>
                  <a:srgbClr val="FFFF00"/>
                </a:highlight>
                <a:latin typeface="Times New Roman" panose="02020603050405020304" pitchFamily="18" charset="0"/>
                <a:cs typeface="Times New Roman" panose="02020603050405020304" pitchFamily="18" charset="0"/>
                <a:sym typeface="+mn-ea"/>
              </a:rPr>
              <a:t>corresponds to</a:t>
            </a:r>
            <a:r>
              <a:rPr lang="en-US" altLang="zh-CN" sz="3200" b="1">
                <a:solidFill>
                  <a:srgbClr val="002060"/>
                </a:solidFill>
                <a:latin typeface="Times New Roman" panose="02020603050405020304" pitchFamily="18" charset="0"/>
                <a:cs typeface="Times New Roman" panose="02020603050405020304" pitchFamily="18" charset="0"/>
                <a:sym typeface="+mn-ea"/>
              </a:rPr>
              <a:t> “umbrella” in Chinese sounds like another Chinese word (4) ______</a:t>
            </a:r>
            <a:endParaRPr lang="en-US" altLang="zh-CN" sz="3200" b="1">
              <a:solidFill>
                <a:srgbClr val="002060"/>
              </a:solidFill>
              <a:latin typeface="Times New Roman" panose="02020603050405020304" pitchFamily="18" charset="0"/>
              <a:cs typeface="Times New Roman" panose="02020603050405020304" pitchFamily="18" charset="0"/>
              <a:sym typeface="+mn-ea"/>
            </a:endParaRPr>
          </a:p>
        </p:txBody>
      </p:sp>
      <p:sp>
        <p:nvSpPr>
          <p:cNvPr id="8" name="文本框 7"/>
          <p:cNvSpPr txBox="1"/>
          <p:nvPr>
            <p:custDataLst>
              <p:tags r:id="rId3"/>
            </p:custDataLst>
          </p:nvPr>
        </p:nvSpPr>
        <p:spPr>
          <a:xfrm>
            <a:off x="3359785" y="2493010"/>
            <a:ext cx="795655" cy="645160"/>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cs typeface="Times New Roman" panose="02020603050405020304" pitchFamily="18" charset="0"/>
              </a:rPr>
              <a:t>d</a:t>
            </a:r>
            <a:endParaRPr lang="en-US" altLang="zh-CN" sz="36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9192895" y="4797425"/>
            <a:ext cx="795655" cy="645160"/>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cs typeface="Times New Roman" panose="02020603050405020304" pitchFamily="18" charset="0"/>
              </a:rPr>
              <a:t>f</a:t>
            </a:r>
            <a:endParaRPr lang="en-US" altLang="zh-CN" sz="3600" b="1">
              <a:solidFill>
                <a:srgbClr val="FF0000"/>
              </a:solidFill>
              <a:latin typeface="Times New Roman" panose="02020603050405020304" pitchFamily="18" charset="0"/>
              <a:cs typeface="Times New Roman" panose="02020603050405020304" pitchFamily="18"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WordArt 3"/>
          <p:cNvSpPr>
            <a:spLocks noChangeArrowheads="1" noChangeShapeType="1" noTextEdit="1"/>
          </p:cNvSpPr>
          <p:nvPr>
            <p:custDataLst>
              <p:tags r:id="rId1"/>
            </p:custDataLst>
          </p:nvPr>
        </p:nvSpPr>
        <p:spPr bwMode="auto">
          <a:xfrm>
            <a:off x="2351088" y="260350"/>
            <a:ext cx="6408737" cy="749300"/>
          </a:xfrm>
          <a:prstGeom prst="rect">
            <a:avLst/>
          </a:prstGeom>
        </p:spPr>
        <p:txBody>
          <a:bodyPr wrap="none" fromWordArt="1">
            <a:prstTxWarp prst="textPlain">
              <a:avLst>
                <a:gd name="adj" fmla="val 50000"/>
              </a:avLst>
            </a:prstTxWarp>
          </a:bodyPr>
          <a:lstStyle/>
          <a:p>
            <a:pPr algn="ctr"/>
            <a:endParaRPr lang="zh-CN" altLang="en-US" sz="4000" b="1" kern="10">
              <a:ln w="9525">
                <a:solidFill>
                  <a:srgbClr val="275AD9"/>
                </a:solidFill>
                <a:prstDash val="sysDot"/>
                <a:round/>
              </a:ln>
              <a:solidFill>
                <a:srgbClr val="FF0000"/>
              </a:solidFill>
              <a:latin typeface="宋体" panose="02010600030101010101" pitchFamily="2" charset="-122"/>
            </a:endParaRPr>
          </a:p>
        </p:txBody>
      </p:sp>
      <p:sp>
        <p:nvSpPr>
          <p:cNvPr id="36867" name="Text Box 33"/>
          <p:cNvSpPr txBox="1">
            <a:spLocks noChangeArrowheads="1"/>
          </p:cNvSpPr>
          <p:nvPr>
            <p:custDataLst>
              <p:tags r:id="rId2"/>
            </p:custDataLst>
          </p:nvPr>
        </p:nvSpPr>
        <p:spPr bwMode="auto">
          <a:xfrm>
            <a:off x="2695575" y="1412875"/>
            <a:ext cx="57769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5400" b="1">
                <a:solidFill>
                  <a:srgbClr val="1A3C92"/>
                </a:solidFill>
                <a:latin typeface="Times New Roman" panose="02020603050405020304" pitchFamily="18" charset="0"/>
              </a:rPr>
              <a:t>1.that</a:t>
            </a:r>
            <a:r>
              <a:rPr lang="zh-CN" altLang="en-US" sz="5400" b="1">
                <a:solidFill>
                  <a:srgbClr val="1A3C92"/>
                </a:solidFill>
                <a:latin typeface="Times New Roman" panose="02020603050405020304" pitchFamily="18" charset="0"/>
              </a:rPr>
              <a:t>与</a:t>
            </a:r>
            <a:r>
              <a:rPr lang="en-US" altLang="zh-CN" sz="5400" b="1">
                <a:solidFill>
                  <a:srgbClr val="1A3C92"/>
                </a:solidFill>
                <a:latin typeface="Times New Roman" panose="02020603050405020304" pitchFamily="18" charset="0"/>
              </a:rPr>
              <a:t>which</a:t>
            </a:r>
            <a:endParaRPr lang="en-US" altLang="zh-CN" sz="5400" b="1">
              <a:solidFill>
                <a:srgbClr val="1A3C92"/>
              </a:solidFill>
              <a:latin typeface="Times New Roman" panose="02020603050405020304" pitchFamily="18" charset="0"/>
            </a:endParaRPr>
          </a:p>
          <a:p>
            <a:pPr eaLnBrk="1" hangingPunct="1">
              <a:spcBef>
                <a:spcPct val="0"/>
              </a:spcBef>
              <a:buClrTx/>
              <a:buSzTx/>
              <a:buFontTx/>
              <a:buNone/>
            </a:pPr>
            <a:r>
              <a:rPr lang="en-US" altLang="zh-CN" sz="5400" b="1">
                <a:solidFill>
                  <a:srgbClr val="1A3C92"/>
                </a:solidFill>
                <a:latin typeface="Times New Roman" panose="02020603050405020304" pitchFamily="18" charset="0"/>
              </a:rPr>
              <a:t>2.</a:t>
            </a:r>
            <a:r>
              <a:rPr lang="zh-CN" altLang="en-US" sz="5400" b="1">
                <a:solidFill>
                  <a:srgbClr val="1A3C92"/>
                </a:solidFill>
                <a:latin typeface="Times New Roman" panose="02020603050405020304" pitchFamily="18" charset="0"/>
              </a:rPr>
              <a:t>对</a:t>
            </a:r>
            <a:r>
              <a:rPr lang="en-US" altLang="zh-CN" sz="5400" b="1">
                <a:solidFill>
                  <a:srgbClr val="1A3C92"/>
                </a:solidFill>
                <a:latin typeface="Times New Roman" panose="02020603050405020304" pitchFamily="18" charset="0"/>
              </a:rPr>
              <a:t>the way</a:t>
            </a:r>
            <a:r>
              <a:rPr lang="zh-CN" altLang="en-US" sz="5400" b="1">
                <a:solidFill>
                  <a:srgbClr val="1A3C92"/>
                </a:solidFill>
                <a:latin typeface="Times New Roman" panose="02020603050405020304" pitchFamily="18" charset="0"/>
              </a:rPr>
              <a:t>的考查</a:t>
            </a:r>
            <a:endParaRPr lang="zh-CN" altLang="en-US" sz="5400" b="1">
              <a:solidFill>
                <a:srgbClr val="1A3C92"/>
              </a:solidFill>
              <a:latin typeface="Times New Roman" panose="02020603050405020304" pitchFamily="18" charset="0"/>
            </a:endParaRPr>
          </a:p>
          <a:p>
            <a:pPr eaLnBrk="1" hangingPunct="1">
              <a:spcBef>
                <a:spcPct val="0"/>
              </a:spcBef>
              <a:buClrTx/>
              <a:buSzTx/>
              <a:buFontTx/>
              <a:buNone/>
            </a:pPr>
            <a:r>
              <a:rPr lang="en-US" altLang="zh-CN" sz="5400" b="1">
                <a:solidFill>
                  <a:srgbClr val="1A3C92"/>
                </a:solidFill>
                <a:latin typeface="Times New Roman" panose="02020603050405020304" pitchFamily="18" charset="0"/>
              </a:rPr>
              <a:t>3.</a:t>
            </a:r>
            <a:r>
              <a:rPr lang="zh-CN" altLang="en-US" sz="5400" b="1">
                <a:solidFill>
                  <a:srgbClr val="1A3C92"/>
                </a:solidFill>
                <a:latin typeface="Times New Roman" panose="02020603050405020304" pitchFamily="18" charset="0"/>
              </a:rPr>
              <a:t>介词</a:t>
            </a:r>
            <a:r>
              <a:rPr lang="en-US" altLang="zh-CN" sz="5400" b="1">
                <a:solidFill>
                  <a:srgbClr val="1A3C92"/>
                </a:solidFill>
                <a:latin typeface="Times New Roman" panose="02020603050405020304" pitchFamily="18" charset="0"/>
              </a:rPr>
              <a:t>+</a:t>
            </a:r>
            <a:r>
              <a:rPr lang="zh-CN" altLang="en-US" sz="5400" b="1">
                <a:solidFill>
                  <a:srgbClr val="1A3C92"/>
                </a:solidFill>
                <a:latin typeface="Times New Roman" panose="02020603050405020304" pitchFamily="18" charset="0"/>
              </a:rPr>
              <a:t>关系词</a:t>
            </a:r>
            <a:endParaRPr lang="zh-CN" altLang="en-US" sz="5400" b="1">
              <a:solidFill>
                <a:srgbClr val="1A3C92"/>
              </a:solidFill>
              <a:latin typeface="Times New Roman" panose="02020603050405020304" pitchFamily="18" charset="0"/>
            </a:endParaRPr>
          </a:p>
          <a:p>
            <a:pPr eaLnBrk="1" hangingPunct="1">
              <a:spcBef>
                <a:spcPct val="0"/>
              </a:spcBef>
              <a:buClrTx/>
              <a:buSzTx/>
              <a:buFontTx/>
              <a:buNone/>
            </a:pPr>
            <a:r>
              <a:rPr lang="en-US" altLang="zh-CN" sz="5400" b="1">
                <a:solidFill>
                  <a:srgbClr val="FF0000"/>
                </a:solidFill>
                <a:latin typeface="Times New Roman" panose="02020603050405020304" pitchFamily="18" charset="0"/>
              </a:rPr>
              <a:t>4.as</a:t>
            </a:r>
            <a:r>
              <a:rPr lang="zh-CN" altLang="en-US" sz="5400" b="1">
                <a:solidFill>
                  <a:srgbClr val="FF0000"/>
                </a:solidFill>
                <a:latin typeface="Times New Roman" panose="02020603050405020304" pitchFamily="18" charset="0"/>
              </a:rPr>
              <a:t>的使用</a:t>
            </a:r>
            <a:endParaRPr lang="zh-CN" altLang="en-US" b="1">
              <a:solidFill>
                <a:schemeClr val="tx2"/>
              </a:solidFill>
              <a:latin typeface="Times New Roman" panose="02020603050405020304" pitchFamily="18" charset="0"/>
            </a:endParaRPr>
          </a:p>
          <a:p>
            <a:pPr eaLnBrk="1" hangingPunct="1">
              <a:spcBef>
                <a:spcPct val="0"/>
              </a:spcBef>
              <a:buClrTx/>
              <a:buSzTx/>
              <a:buFontTx/>
              <a:buNone/>
            </a:pPr>
            <a:r>
              <a:rPr lang="en-US" altLang="zh-CN" sz="5400" b="1">
                <a:solidFill>
                  <a:srgbClr val="FF0000"/>
                </a:solidFill>
                <a:latin typeface="Times New Roman" panose="02020603050405020304" pitchFamily="18" charset="0"/>
              </a:rPr>
              <a:t>5.</a:t>
            </a:r>
            <a:r>
              <a:rPr lang="zh-CN" altLang="en-US" sz="5400" b="1">
                <a:solidFill>
                  <a:srgbClr val="FF0000"/>
                </a:solidFill>
                <a:latin typeface="Times New Roman" panose="02020603050405020304" pitchFamily="18" charset="0"/>
              </a:rPr>
              <a:t>对</a:t>
            </a:r>
            <a:r>
              <a:rPr lang="en-US" altLang="zh-CN" sz="5400" b="1">
                <a:solidFill>
                  <a:srgbClr val="FF0000"/>
                </a:solidFill>
                <a:latin typeface="Times New Roman" panose="02020603050405020304" pitchFamily="18" charset="0"/>
              </a:rPr>
              <a:t>where</a:t>
            </a:r>
            <a:r>
              <a:rPr lang="zh-CN" altLang="en-US" sz="5400" b="1">
                <a:solidFill>
                  <a:srgbClr val="FF0000"/>
                </a:solidFill>
                <a:latin typeface="Times New Roman" panose="02020603050405020304" pitchFamily="18" charset="0"/>
              </a:rPr>
              <a:t>的考查</a:t>
            </a:r>
            <a:endParaRPr lang="zh-CN" altLang="en-US" sz="5400" b="1">
              <a:solidFill>
                <a:srgbClr val="FF0000"/>
              </a:solidFill>
              <a:latin typeface="Times New Roman" panose="02020603050405020304" pitchFamily="18" charset="0"/>
            </a:endParaRPr>
          </a:p>
          <a:p>
            <a:pPr eaLnBrk="1" hangingPunct="1">
              <a:spcBef>
                <a:spcPct val="0"/>
              </a:spcBef>
              <a:buClrTx/>
              <a:buSzTx/>
              <a:buFontTx/>
              <a:buNone/>
            </a:pPr>
            <a:r>
              <a:rPr lang="en-US" altLang="zh-CN" sz="5400" b="1">
                <a:solidFill>
                  <a:srgbClr val="FF0000"/>
                </a:solidFill>
                <a:latin typeface="Times New Roman" panose="02020603050405020304" pitchFamily="18" charset="0"/>
              </a:rPr>
              <a:t>6.</a:t>
            </a:r>
            <a:r>
              <a:rPr lang="zh-CN" altLang="en-US" sz="5400" b="1">
                <a:solidFill>
                  <a:srgbClr val="FF0000"/>
                </a:solidFill>
                <a:latin typeface="Times New Roman" panose="02020603050405020304" pitchFamily="18" charset="0"/>
              </a:rPr>
              <a:t>综合考查</a:t>
            </a:r>
            <a:endParaRPr lang="zh-CN" altLang="en-US" b="1">
              <a:solidFill>
                <a:schemeClr val="tx2"/>
              </a:solidFill>
              <a:latin typeface="Times New Roman" panose="02020603050405020304" pitchFamily="18" charset="0"/>
            </a:endParaRPr>
          </a:p>
        </p:txBody>
      </p:sp>
      <p:sp>
        <p:nvSpPr>
          <p:cNvPr id="36868" name="Text Box 34"/>
          <p:cNvSpPr txBox="1">
            <a:spLocks noChangeArrowheads="1"/>
          </p:cNvSpPr>
          <p:nvPr>
            <p:custDataLst>
              <p:tags r:id="rId3"/>
            </p:custDataLst>
          </p:nvPr>
        </p:nvSpPr>
        <p:spPr bwMode="auto">
          <a:xfrm>
            <a:off x="1166813" y="2205038"/>
            <a:ext cx="9239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800" b="1">
                <a:ea typeface="黑体" panose="02010609060101010101" pitchFamily="49" charset="-122"/>
              </a:rPr>
              <a:t>考点</a:t>
            </a:r>
            <a:endParaRPr lang="zh-CN" altLang="en-US" sz="4800" b="1">
              <a:ea typeface="黑体" panose="02010609060101010101" pitchFamily="49" charset="-122"/>
            </a:endParaRPr>
          </a:p>
        </p:txBody>
      </p:sp>
      <p:sp>
        <p:nvSpPr>
          <p:cNvPr id="36869" name="Text Box 35"/>
          <p:cNvSpPr txBox="1">
            <a:spLocks noChangeArrowheads="1"/>
          </p:cNvSpPr>
          <p:nvPr>
            <p:custDataLst>
              <p:tags r:id="rId4"/>
            </p:custDataLst>
          </p:nvPr>
        </p:nvSpPr>
        <p:spPr bwMode="auto">
          <a:xfrm>
            <a:off x="1241425" y="4330700"/>
            <a:ext cx="9223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800" b="1">
                <a:solidFill>
                  <a:srgbClr val="FF33CC"/>
                </a:solidFill>
                <a:ea typeface="黑体" panose="02010609060101010101" pitchFamily="49" charset="-122"/>
              </a:rPr>
              <a:t>难点</a:t>
            </a:r>
            <a:endParaRPr lang="zh-CN" altLang="en-US" sz="4800" b="1">
              <a:solidFill>
                <a:srgbClr val="FF33CC"/>
              </a:solidFill>
              <a:ea typeface="黑体" panose="02010609060101010101" pitchFamily="49" charset="-122"/>
            </a:endParaRPr>
          </a:p>
        </p:txBody>
      </p:sp>
      <p:sp>
        <p:nvSpPr>
          <p:cNvPr id="36870" name="AutoShape 36"/>
          <p:cNvSpPr/>
          <p:nvPr>
            <p:custDataLst>
              <p:tags r:id="rId5"/>
            </p:custDataLst>
          </p:nvPr>
        </p:nvSpPr>
        <p:spPr bwMode="auto">
          <a:xfrm>
            <a:off x="2322513" y="1665288"/>
            <a:ext cx="142875" cy="4176712"/>
          </a:xfrm>
          <a:prstGeom prst="leftBracket">
            <a:avLst>
              <a:gd name="adj" fmla="val 243611"/>
            </a:avLst>
          </a:prstGeom>
          <a:noFill/>
          <a:ln w="57150" cap="sq">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9600">
              <a:solidFill>
                <a:srgbClr val="0000CC"/>
              </a:solidFill>
              <a:latin typeface="Times New Roman" panose="02020603050405020304" pitchFamily="18" charset="0"/>
            </a:endParaRPr>
          </a:p>
        </p:txBody>
      </p:sp>
      <p:sp>
        <p:nvSpPr>
          <p:cNvPr id="36871" name="AutoShape 38"/>
          <p:cNvSpPr/>
          <p:nvPr>
            <p:custDataLst>
              <p:tags r:id="rId6"/>
            </p:custDataLst>
          </p:nvPr>
        </p:nvSpPr>
        <p:spPr bwMode="auto">
          <a:xfrm>
            <a:off x="2235200" y="4437063"/>
            <a:ext cx="358775" cy="1512887"/>
          </a:xfrm>
          <a:prstGeom prst="leftBracket">
            <a:avLst>
              <a:gd name="adj" fmla="val 40548"/>
            </a:avLst>
          </a:prstGeom>
          <a:noFill/>
          <a:ln w="57150" cap="sq">
            <a:solidFill>
              <a:srgbClr val="FF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9600">
              <a:solidFill>
                <a:srgbClr val="0000CC"/>
              </a:solidFill>
              <a:latin typeface="Times New Roman" panose="02020603050405020304" pitchFamily="18" charset="0"/>
            </a:endParaRPr>
          </a:p>
        </p:txBody>
      </p:sp>
      <p:sp>
        <p:nvSpPr>
          <p:cNvPr id="36872" name="Rectangle 12"/>
          <p:cNvSpPr>
            <a:spLocks noChangeArrowheads="1"/>
          </p:cNvSpPr>
          <p:nvPr>
            <p:custDataLst>
              <p:tags r:id="rId7"/>
            </p:custDataLst>
          </p:nvPr>
        </p:nvSpPr>
        <p:spPr bwMode="auto">
          <a:xfrm>
            <a:off x="334963" y="257175"/>
            <a:ext cx="4032250" cy="708025"/>
          </a:xfrm>
          <a:prstGeom prst="rect">
            <a:avLst/>
          </a:prstGeom>
          <a:noFill/>
          <a:ln w="57150" cap="sq">
            <a:solidFill>
              <a:srgbClr val="275AD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000" b="1">
                <a:solidFill>
                  <a:srgbClr val="FF0000"/>
                </a:solidFill>
                <a:latin typeface="Tahoma" panose="020B0604030504040204" pitchFamily="34" charset="0"/>
              </a:rPr>
              <a:t>考点与难点归纳</a:t>
            </a:r>
            <a:endParaRPr lang="zh-CN" altLang="en-US" sz="4000" b="1">
              <a:solidFill>
                <a:srgbClr val="FF0000"/>
              </a:solidFill>
              <a:latin typeface="Tahoma" panose="020B0604030504040204" pitchFamily="34" charset="0"/>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5" name="Rectangle 3"/>
          <p:cNvSpPr>
            <a:spLocks noChangeArrowheads="1"/>
          </p:cNvSpPr>
          <p:nvPr>
            <p:custDataLst>
              <p:tags r:id="rId1"/>
            </p:custDataLst>
          </p:nvPr>
        </p:nvSpPr>
        <p:spPr bwMode="auto">
          <a:xfrm>
            <a:off x="511175" y="1158875"/>
            <a:ext cx="1104106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kumimoji="1" lang="en-US" altLang="zh-CN" sz="3600" b="1">
                <a:latin typeface="Times New Roman" panose="02020603050405020304" pitchFamily="18" charset="0"/>
              </a:rPr>
              <a:t>1) Do you have anything ______ you don’t understand?</a:t>
            </a:r>
            <a:endParaRPr kumimoji="1" lang="en-US" altLang="zh-CN" sz="3600" b="1">
              <a:latin typeface="Times New Roman" panose="02020603050405020304" pitchFamily="18" charset="0"/>
            </a:endParaRPr>
          </a:p>
          <a:p>
            <a:pPr eaLnBrk="1" hangingPunct="1">
              <a:buFont typeface="Wingdings" panose="05000000000000000000" pitchFamily="2" charset="2"/>
              <a:buNone/>
            </a:pPr>
            <a:r>
              <a:rPr kumimoji="1" lang="en-US" altLang="zh-CN" sz="3600" b="1">
                <a:latin typeface="Times New Roman" panose="02020603050405020304" pitchFamily="18" charset="0"/>
              </a:rPr>
              <a:t>2) The only thing _____ we can do is to give you some advice.</a:t>
            </a:r>
            <a:endParaRPr kumimoji="1" lang="en-US" altLang="zh-CN" sz="3600" b="1">
              <a:latin typeface="Times New Roman" panose="02020603050405020304" pitchFamily="18" charset="0"/>
            </a:endParaRPr>
          </a:p>
          <a:p>
            <a:pPr eaLnBrk="1" hangingPunct="1">
              <a:buFont typeface="Wingdings" panose="05000000000000000000" pitchFamily="2" charset="2"/>
              <a:buNone/>
            </a:pPr>
            <a:r>
              <a:rPr kumimoji="1" lang="en-US" altLang="zh-CN" sz="3600" b="1">
                <a:latin typeface="Times New Roman" panose="02020603050405020304" pitchFamily="18" charset="0"/>
              </a:rPr>
              <a:t>3) Who is the man _____ is standing there?</a:t>
            </a:r>
            <a:endParaRPr kumimoji="1" lang="en-US" altLang="zh-CN" sz="3600" b="1">
              <a:latin typeface="Times New Roman" panose="02020603050405020304" pitchFamily="18" charset="0"/>
            </a:endParaRPr>
          </a:p>
          <a:p>
            <a:pPr eaLnBrk="1" hangingPunct="1">
              <a:buFont typeface="Wingdings" panose="05000000000000000000" pitchFamily="2" charset="2"/>
              <a:buNone/>
            </a:pPr>
            <a:r>
              <a:rPr kumimoji="1" lang="en-US" altLang="zh-CN" sz="3600" b="1">
                <a:latin typeface="Times New Roman" panose="02020603050405020304" pitchFamily="18" charset="0"/>
              </a:rPr>
              <a:t>4) Her bag, in _______ she put all her money, has been stolen.</a:t>
            </a:r>
            <a:endParaRPr kumimoji="1" lang="en-US" altLang="zh-CN" sz="3600" b="1">
              <a:latin typeface="Times New Roman" panose="02020603050405020304" pitchFamily="18" charset="0"/>
            </a:endParaRPr>
          </a:p>
          <a:p>
            <a:pPr eaLnBrk="1" hangingPunct="1">
              <a:buFont typeface="Wingdings" panose="05000000000000000000" pitchFamily="2" charset="2"/>
              <a:buNone/>
            </a:pPr>
            <a:r>
              <a:rPr kumimoji="1" lang="en-US" altLang="zh-CN" sz="3600" b="1">
                <a:latin typeface="Times New Roman" panose="02020603050405020304" pitchFamily="18" charset="0"/>
              </a:rPr>
              <a:t>5) She heard a terrible noise, ______ brought her heart into her mouth.</a:t>
            </a:r>
            <a:endParaRPr kumimoji="1" lang="en-US" altLang="zh-CN" sz="3600" b="1">
              <a:latin typeface="Times New Roman" panose="02020603050405020304" pitchFamily="18" charset="0"/>
            </a:endParaRPr>
          </a:p>
        </p:txBody>
      </p:sp>
      <p:sp>
        <p:nvSpPr>
          <p:cNvPr id="131076" name="Text Box 4"/>
          <p:cNvSpPr txBox="1">
            <a:spLocks noChangeArrowheads="1"/>
          </p:cNvSpPr>
          <p:nvPr>
            <p:custDataLst>
              <p:tags r:id="rId2"/>
            </p:custDataLst>
          </p:nvPr>
        </p:nvSpPr>
        <p:spPr bwMode="auto">
          <a:xfrm>
            <a:off x="5664200" y="1158875"/>
            <a:ext cx="13446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rPr>
              <a:t>that</a:t>
            </a:r>
            <a:endPar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endParaRPr>
          </a:p>
        </p:txBody>
      </p:sp>
      <p:sp>
        <p:nvSpPr>
          <p:cNvPr id="131078" name="Text Box 6"/>
          <p:cNvSpPr txBox="1">
            <a:spLocks noChangeArrowheads="1"/>
          </p:cNvSpPr>
          <p:nvPr>
            <p:custDataLst>
              <p:tags r:id="rId3"/>
            </p:custDataLst>
          </p:nvPr>
        </p:nvSpPr>
        <p:spPr bwMode="auto">
          <a:xfrm>
            <a:off x="4079875" y="1814513"/>
            <a:ext cx="13446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rPr>
              <a:t>that</a:t>
            </a:r>
            <a:endPar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endParaRPr>
          </a:p>
        </p:txBody>
      </p:sp>
      <p:sp>
        <p:nvSpPr>
          <p:cNvPr id="131079" name="Text Box 7"/>
          <p:cNvSpPr txBox="1">
            <a:spLocks noChangeArrowheads="1"/>
          </p:cNvSpPr>
          <p:nvPr>
            <p:custDataLst>
              <p:tags r:id="rId4"/>
            </p:custDataLst>
          </p:nvPr>
        </p:nvSpPr>
        <p:spPr bwMode="auto">
          <a:xfrm>
            <a:off x="4379913" y="3059113"/>
            <a:ext cx="1344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rPr>
              <a:t>that</a:t>
            </a:r>
            <a:endPar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endParaRPr>
          </a:p>
        </p:txBody>
      </p:sp>
      <p:sp>
        <p:nvSpPr>
          <p:cNvPr id="131080" name="Text Box 8"/>
          <p:cNvSpPr txBox="1">
            <a:spLocks noChangeArrowheads="1"/>
          </p:cNvSpPr>
          <p:nvPr>
            <p:custDataLst>
              <p:tags r:id="rId5"/>
            </p:custDataLst>
          </p:nvPr>
        </p:nvSpPr>
        <p:spPr bwMode="auto">
          <a:xfrm>
            <a:off x="3457575" y="3738563"/>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rPr>
              <a:t>which</a:t>
            </a:r>
            <a:endPar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endParaRPr>
          </a:p>
        </p:txBody>
      </p:sp>
      <p:sp>
        <p:nvSpPr>
          <p:cNvPr id="131082" name="Text Box 10"/>
          <p:cNvSpPr txBox="1">
            <a:spLocks noChangeArrowheads="1"/>
          </p:cNvSpPr>
          <p:nvPr>
            <p:custDataLst>
              <p:tags r:id="rId6"/>
            </p:custDataLst>
          </p:nvPr>
        </p:nvSpPr>
        <p:spPr bwMode="auto">
          <a:xfrm>
            <a:off x="6311900" y="4868863"/>
            <a:ext cx="1512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rPr>
              <a:t>which</a:t>
            </a:r>
            <a:endParaRPr kumimoji="1" lang="en-US" altLang="zh-CN" sz="3600" b="1">
              <a:solidFill>
                <a:srgbClr val="FF0000"/>
              </a:solidFill>
              <a:latin typeface="Times New Roman" panose="02020603050405020304" pitchFamily="18" charset="0"/>
              <a:ea typeface="华文琥珀" panose="02010800040101010101" pitchFamily="2" charset="-122"/>
              <a:cs typeface="Times New Roman" panose="02020603050405020304" pitchFamily="18" charset="0"/>
            </a:endParaRPr>
          </a:p>
        </p:txBody>
      </p:sp>
      <p:sp>
        <p:nvSpPr>
          <p:cNvPr id="37896" name="Text Box 16"/>
          <p:cNvSpPr txBox="1">
            <a:spLocks noChangeArrowheads="1"/>
          </p:cNvSpPr>
          <p:nvPr>
            <p:custDataLst>
              <p:tags r:id="rId7"/>
            </p:custDataLst>
          </p:nvPr>
        </p:nvSpPr>
        <p:spPr bwMode="auto">
          <a:xfrm>
            <a:off x="527050" y="263525"/>
            <a:ext cx="5688013" cy="7016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kumimoji="1" lang="zh-CN" altLang="en-US" sz="4000" b="1">
                <a:solidFill>
                  <a:schemeClr val="bg1"/>
                </a:solidFill>
                <a:latin typeface="Comic Sans MS" panose="030F0702030302020204" pitchFamily="66" charset="0"/>
                <a:ea typeface="华文隶书" panose="02010800040101010101" pitchFamily="2" charset="-122"/>
              </a:rPr>
              <a:t>考点</a:t>
            </a:r>
            <a:r>
              <a:rPr kumimoji="1" lang="en-US" altLang="zh-CN" sz="4000" b="1">
                <a:solidFill>
                  <a:schemeClr val="bg1"/>
                </a:solidFill>
                <a:latin typeface="Comic Sans MS" panose="030F0702030302020204" pitchFamily="66" charset="0"/>
                <a:ea typeface="华文隶书" panose="02010800040101010101" pitchFamily="2" charset="-122"/>
              </a:rPr>
              <a:t>1</a:t>
            </a:r>
            <a:r>
              <a:rPr kumimoji="1" lang="zh-CN" altLang="en-US" sz="4000" b="1">
                <a:solidFill>
                  <a:schemeClr val="bg1"/>
                </a:solidFill>
                <a:latin typeface="Comic Sans MS" panose="030F0702030302020204" pitchFamily="66" charset="0"/>
                <a:ea typeface="华文隶书" panose="02010800040101010101" pitchFamily="2" charset="-122"/>
              </a:rPr>
              <a:t>：</a:t>
            </a:r>
            <a:r>
              <a:rPr kumimoji="1" lang="en-US" altLang="zh-CN" sz="4000" b="1">
                <a:solidFill>
                  <a:schemeClr val="bg1"/>
                </a:solidFill>
                <a:latin typeface="Comic Sans MS" panose="030F0702030302020204" pitchFamily="66" charset="0"/>
                <a:ea typeface="华文隶书" panose="02010800040101010101" pitchFamily="2" charset="-122"/>
              </a:rPr>
              <a:t>that </a:t>
            </a:r>
            <a:r>
              <a:rPr kumimoji="1" lang="zh-CN" altLang="en-US" sz="4000" b="1">
                <a:solidFill>
                  <a:schemeClr val="bg1"/>
                </a:solidFill>
                <a:latin typeface="Comic Sans MS" panose="030F0702030302020204" pitchFamily="66" charset="0"/>
                <a:ea typeface="华文隶书" panose="02010800040101010101" pitchFamily="2" charset="-122"/>
              </a:rPr>
              <a:t>与 </a:t>
            </a:r>
            <a:r>
              <a:rPr kumimoji="1" lang="en-US" altLang="zh-CN" sz="4000" b="1">
                <a:solidFill>
                  <a:schemeClr val="bg1"/>
                </a:solidFill>
                <a:latin typeface="Comic Sans MS" panose="030F0702030302020204" pitchFamily="66" charset="0"/>
                <a:ea typeface="华文隶书" panose="02010800040101010101" pitchFamily="2" charset="-122"/>
              </a:rPr>
              <a:t>which</a:t>
            </a:r>
            <a:endParaRPr kumimoji="1" lang="en-US" altLang="zh-CN" sz="4000" b="1">
              <a:solidFill>
                <a:schemeClr val="bg1"/>
              </a:solidFill>
              <a:latin typeface="Comic Sans MS" panose="030F0702030302020204" pitchFamily="66" charset="0"/>
              <a:ea typeface="华文隶书" panose="02010800040101010101" pitchFamily="2"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wipe(up)">
                                      <p:cBhvr>
                                        <p:cTn id="7" dur="500"/>
                                        <p:tgtEl>
                                          <p:spTgt spid="131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1076"/>
                                        </p:tgtEl>
                                        <p:attrNameLst>
                                          <p:attrName>style.visibility</p:attrName>
                                        </p:attrNameLst>
                                      </p:cBhvr>
                                      <p:to>
                                        <p:strVal val="visible"/>
                                      </p:to>
                                    </p:set>
                                    <p:animEffect transition="in" filter="blinds(horizontal)">
                                      <p:cBhvr>
                                        <p:cTn id="12" dur="500"/>
                                        <p:tgtEl>
                                          <p:spTgt spid="1310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1078"/>
                                        </p:tgtEl>
                                        <p:attrNameLst>
                                          <p:attrName>style.visibility</p:attrName>
                                        </p:attrNameLst>
                                      </p:cBhvr>
                                      <p:to>
                                        <p:strVal val="visible"/>
                                      </p:to>
                                    </p:set>
                                    <p:animEffect transition="in" filter="blinds(horizontal)">
                                      <p:cBhvr>
                                        <p:cTn id="17" dur="500"/>
                                        <p:tgtEl>
                                          <p:spTgt spid="1310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1079"/>
                                        </p:tgtEl>
                                        <p:attrNameLst>
                                          <p:attrName>style.visibility</p:attrName>
                                        </p:attrNameLst>
                                      </p:cBhvr>
                                      <p:to>
                                        <p:strVal val="visible"/>
                                      </p:to>
                                    </p:set>
                                    <p:animEffect transition="in" filter="blinds(horizontal)">
                                      <p:cBhvr>
                                        <p:cTn id="22" dur="500"/>
                                        <p:tgtEl>
                                          <p:spTgt spid="1310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1080"/>
                                        </p:tgtEl>
                                        <p:attrNameLst>
                                          <p:attrName>style.visibility</p:attrName>
                                        </p:attrNameLst>
                                      </p:cBhvr>
                                      <p:to>
                                        <p:strVal val="visible"/>
                                      </p:to>
                                    </p:set>
                                    <p:animEffect transition="in" filter="blinds(horizontal)">
                                      <p:cBhvr>
                                        <p:cTn id="27" dur="500"/>
                                        <p:tgtEl>
                                          <p:spTgt spid="13108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1082"/>
                                        </p:tgtEl>
                                        <p:attrNameLst>
                                          <p:attrName>style.visibility</p:attrName>
                                        </p:attrNameLst>
                                      </p:cBhvr>
                                      <p:to>
                                        <p:strVal val="visible"/>
                                      </p:to>
                                    </p:set>
                                    <p:animEffect transition="in" filter="blinds(horizontal)">
                                      <p:cBhvr>
                                        <p:cTn id="32" dur="500"/>
                                        <p:tgtEl>
                                          <p:spTgt spid="13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p:bldP spid="131078" grpId="0"/>
      <p:bldP spid="131079" grpId="0"/>
      <p:bldP spid="131080" grpId="0"/>
      <p:bldP spid="13108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334963" y="57150"/>
            <a:ext cx="117379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E51E09"/>
                </a:solidFill>
                <a:latin typeface="Times New Roman" panose="02020603050405020304" pitchFamily="18" charset="0"/>
              </a:rPr>
              <a:t>1:</a:t>
            </a:r>
            <a:r>
              <a:rPr kumimoji="1" lang="zh-CN" altLang="en-US" sz="3600" b="1">
                <a:solidFill>
                  <a:srgbClr val="000000"/>
                </a:solidFill>
                <a:latin typeface="Times New Roman" panose="02020603050405020304" pitchFamily="18" charset="0"/>
              </a:rPr>
              <a:t>先行词是</a:t>
            </a:r>
            <a:r>
              <a:rPr kumimoji="1" lang="en-US" altLang="zh-CN" sz="3600" b="1">
                <a:solidFill>
                  <a:srgbClr val="000000"/>
                </a:solidFill>
                <a:latin typeface="Times New Roman" panose="02020603050405020304" pitchFamily="18" charset="0"/>
              </a:rPr>
              <a:t>everything, nothing, anything, something, much, little, none</a:t>
            </a:r>
            <a:r>
              <a:rPr kumimoji="1" lang="zh-CN" altLang="en-US" sz="3600" b="1">
                <a:solidFill>
                  <a:srgbClr val="000000"/>
                </a:solidFill>
                <a:latin typeface="Times New Roman" panose="02020603050405020304" pitchFamily="18" charset="0"/>
              </a:rPr>
              <a:t>等</a:t>
            </a:r>
            <a:r>
              <a:rPr kumimoji="1" lang="zh-CN" altLang="en-US" sz="3600" b="1">
                <a:solidFill>
                  <a:srgbClr val="E51E09"/>
                </a:solidFill>
                <a:latin typeface="Times New Roman" panose="02020603050405020304" pitchFamily="18" charset="0"/>
              </a:rPr>
              <a:t>不定代词或由不定代词</a:t>
            </a:r>
            <a:r>
              <a:rPr kumimoji="1" lang="en-US" altLang="zh-CN" sz="3600" b="1">
                <a:solidFill>
                  <a:srgbClr val="000000"/>
                </a:solidFill>
                <a:latin typeface="Times New Roman" panose="02020603050405020304" pitchFamily="18" charset="0"/>
              </a:rPr>
              <a:t>any, some, no, much, few, little, every, all</a:t>
            </a:r>
            <a:r>
              <a:rPr kumimoji="1" lang="zh-CN" altLang="en-US" sz="3600" b="1">
                <a:solidFill>
                  <a:srgbClr val="000000"/>
                </a:solidFill>
                <a:latin typeface="Times New Roman" panose="02020603050405020304" pitchFamily="18" charset="0"/>
              </a:rPr>
              <a:t>等</a:t>
            </a:r>
            <a:r>
              <a:rPr kumimoji="1" lang="zh-CN" altLang="en-US" sz="3600" b="1">
                <a:solidFill>
                  <a:srgbClr val="E51E09"/>
                </a:solidFill>
                <a:latin typeface="Times New Roman" panose="02020603050405020304" pitchFamily="18" charset="0"/>
              </a:rPr>
              <a:t>修饰时</a:t>
            </a:r>
            <a:r>
              <a:rPr kumimoji="1" lang="en-US" altLang="zh-CN" sz="3600" b="1">
                <a:solidFill>
                  <a:srgbClr val="000000"/>
                </a:solidFill>
                <a:latin typeface="Times New Roman" panose="02020603050405020304" pitchFamily="18" charset="0"/>
              </a:rPr>
              <a:t>, </a:t>
            </a:r>
            <a:r>
              <a:rPr kumimoji="1" lang="zh-CN" altLang="en-US" sz="3600" b="1">
                <a:solidFill>
                  <a:srgbClr val="000000"/>
                </a:solidFill>
                <a:latin typeface="Times New Roman" panose="02020603050405020304" pitchFamily="18" charset="0"/>
              </a:rPr>
              <a:t>引导定语从句用</a:t>
            </a:r>
            <a:r>
              <a:rPr kumimoji="1" lang="en-US" altLang="zh-CN" sz="3600" b="1">
                <a:solidFill>
                  <a:srgbClr val="000000"/>
                </a:solidFill>
                <a:latin typeface="Times New Roman" panose="02020603050405020304" pitchFamily="18" charset="0"/>
              </a:rPr>
              <a:t>that</a:t>
            </a:r>
            <a:r>
              <a:rPr kumimoji="1" lang="zh-CN" altLang="en-US" sz="3600" b="1">
                <a:solidFill>
                  <a:srgbClr val="000000"/>
                </a:solidFill>
                <a:latin typeface="Times New Roman" panose="02020603050405020304" pitchFamily="18" charset="0"/>
              </a:rPr>
              <a:t>。</a:t>
            </a:r>
            <a:endParaRPr kumimoji="1" lang="zh-CN" altLang="en-US" sz="3600" b="1">
              <a:solidFill>
                <a:srgbClr val="000000"/>
              </a:solidFill>
              <a:latin typeface="Times New Roman" panose="02020603050405020304" pitchFamily="18" charset="0"/>
            </a:endParaRPr>
          </a:p>
          <a:p>
            <a:pPr eaLnBrk="1" hangingPunct="1">
              <a:spcBef>
                <a:spcPct val="0"/>
              </a:spcBef>
              <a:buClrTx/>
              <a:buSzTx/>
              <a:buFontTx/>
              <a:buNone/>
            </a:pPr>
            <a:r>
              <a:rPr kumimoji="1" lang="en-US" altLang="zh-CN" sz="3600" b="1">
                <a:solidFill>
                  <a:srgbClr val="000000"/>
                </a:solidFill>
                <a:latin typeface="Times New Roman" panose="02020603050405020304" pitchFamily="18" charset="0"/>
              </a:rPr>
              <a:t>2</a:t>
            </a:r>
            <a:r>
              <a:rPr kumimoji="1" lang="zh-CN" altLang="en-US" sz="3600" b="1">
                <a:solidFill>
                  <a:srgbClr val="000000"/>
                </a:solidFill>
                <a:latin typeface="Times New Roman" panose="02020603050405020304" pitchFamily="18" charset="0"/>
              </a:rPr>
              <a:t>：先行词被形容词</a:t>
            </a:r>
            <a:r>
              <a:rPr kumimoji="1" lang="zh-CN" altLang="en-US" sz="3600" b="1">
                <a:solidFill>
                  <a:srgbClr val="FE2312"/>
                </a:solidFill>
                <a:latin typeface="Times New Roman" panose="02020603050405020304" pitchFamily="18" charset="0"/>
              </a:rPr>
              <a:t>最高级</a:t>
            </a:r>
            <a:r>
              <a:rPr kumimoji="1" lang="zh-CN" altLang="en-US" sz="3600" b="1">
                <a:solidFill>
                  <a:srgbClr val="000000"/>
                </a:solidFill>
                <a:latin typeface="Times New Roman" panose="02020603050405020304" pitchFamily="18" charset="0"/>
              </a:rPr>
              <a:t>或</a:t>
            </a:r>
            <a:r>
              <a:rPr kumimoji="1" lang="zh-CN" altLang="en-US" sz="3600" b="1">
                <a:solidFill>
                  <a:srgbClr val="FE2312"/>
                </a:solidFill>
                <a:latin typeface="Times New Roman" panose="02020603050405020304" pitchFamily="18" charset="0"/>
              </a:rPr>
              <a:t>序数词</a:t>
            </a:r>
            <a:r>
              <a:rPr kumimoji="1" lang="zh-CN" altLang="en-US" sz="3600" b="1">
                <a:solidFill>
                  <a:srgbClr val="000000"/>
                </a:solidFill>
                <a:latin typeface="Times New Roman" panose="02020603050405020304" pitchFamily="18" charset="0"/>
              </a:rPr>
              <a:t>修饰且指物时</a:t>
            </a:r>
            <a:r>
              <a:rPr kumimoji="1" lang="en-US" altLang="zh-CN" sz="3600" b="1">
                <a:solidFill>
                  <a:srgbClr val="000000"/>
                </a:solidFill>
                <a:latin typeface="Times New Roman" panose="02020603050405020304" pitchFamily="18" charset="0"/>
              </a:rPr>
              <a:t>, </a:t>
            </a:r>
            <a:r>
              <a:rPr kumimoji="1" lang="zh-CN" altLang="en-US" sz="3600" b="1">
                <a:solidFill>
                  <a:srgbClr val="000000"/>
                </a:solidFill>
                <a:latin typeface="Times New Roman" panose="02020603050405020304" pitchFamily="18" charset="0"/>
              </a:rPr>
              <a:t>引导定语从句用</a:t>
            </a:r>
            <a:r>
              <a:rPr kumimoji="1" lang="en-US" altLang="zh-CN" sz="3600" b="1">
                <a:solidFill>
                  <a:srgbClr val="000000"/>
                </a:solidFill>
                <a:latin typeface="Times New Roman" panose="02020603050405020304" pitchFamily="18" charset="0"/>
              </a:rPr>
              <a:t>that </a:t>
            </a:r>
            <a:r>
              <a:rPr kumimoji="1" lang="zh-CN" altLang="en-US" sz="3600" b="1">
                <a:solidFill>
                  <a:srgbClr val="000000"/>
                </a:solidFill>
                <a:latin typeface="Times New Roman" panose="02020603050405020304" pitchFamily="18" charset="0"/>
              </a:rPr>
              <a:t>。</a:t>
            </a:r>
            <a:endParaRPr kumimoji="1" lang="zh-CN" altLang="en-US" sz="3600" b="1">
              <a:solidFill>
                <a:srgbClr val="000000"/>
              </a:solidFill>
              <a:latin typeface="Times New Roman" panose="02020603050405020304" pitchFamily="18" charset="0"/>
            </a:endParaRPr>
          </a:p>
          <a:p>
            <a:pPr eaLnBrk="1" hangingPunct="1">
              <a:spcBef>
                <a:spcPct val="0"/>
              </a:spcBef>
              <a:buClrTx/>
              <a:buSzTx/>
              <a:buFontTx/>
              <a:buNone/>
            </a:pPr>
            <a:r>
              <a:rPr kumimoji="1" lang="en-US" altLang="zh-CN" sz="3600" b="1">
                <a:solidFill>
                  <a:srgbClr val="000000"/>
                </a:solidFill>
                <a:latin typeface="Times New Roman" panose="02020603050405020304" pitchFamily="18" charset="0"/>
              </a:rPr>
              <a:t>3: </a:t>
            </a:r>
            <a:r>
              <a:rPr kumimoji="1" lang="zh-CN" altLang="en-US" sz="3600" b="1">
                <a:solidFill>
                  <a:srgbClr val="000000"/>
                </a:solidFill>
                <a:latin typeface="Times New Roman" panose="02020603050405020304" pitchFamily="18" charset="0"/>
              </a:rPr>
              <a:t>先行词中</a:t>
            </a:r>
            <a:r>
              <a:rPr kumimoji="1" lang="zh-CN" altLang="en-US" sz="3600" b="1">
                <a:solidFill>
                  <a:schemeClr val="tx2"/>
                </a:solidFill>
                <a:latin typeface="Times New Roman" panose="02020603050405020304" pitchFamily="18" charset="0"/>
              </a:rPr>
              <a:t>既</a:t>
            </a:r>
            <a:r>
              <a:rPr kumimoji="1" lang="zh-CN" altLang="en-US" sz="3600" b="1">
                <a:solidFill>
                  <a:srgbClr val="E51E09"/>
                </a:solidFill>
                <a:latin typeface="Times New Roman" panose="02020603050405020304" pitchFamily="18" charset="0"/>
              </a:rPr>
              <a:t>有人又有事物</a:t>
            </a:r>
            <a:r>
              <a:rPr kumimoji="1" lang="zh-CN" altLang="en-US" sz="3600" b="1">
                <a:solidFill>
                  <a:srgbClr val="000000"/>
                </a:solidFill>
                <a:latin typeface="Times New Roman" panose="02020603050405020304" pitchFamily="18" charset="0"/>
              </a:rPr>
              <a:t>时，引导定语从句用</a:t>
            </a:r>
            <a:r>
              <a:rPr kumimoji="1" lang="en-US" altLang="zh-CN" sz="3600" b="1">
                <a:solidFill>
                  <a:srgbClr val="000000"/>
                </a:solidFill>
                <a:latin typeface="Times New Roman" panose="02020603050405020304" pitchFamily="18" charset="0"/>
              </a:rPr>
              <a:t>that </a:t>
            </a:r>
            <a:r>
              <a:rPr kumimoji="1" lang="zh-CN" altLang="en-US" sz="3600" b="1">
                <a:solidFill>
                  <a:srgbClr val="000000"/>
                </a:solidFill>
                <a:latin typeface="Times New Roman" panose="02020603050405020304" pitchFamily="18" charset="0"/>
              </a:rPr>
              <a:t>。</a:t>
            </a:r>
            <a:endParaRPr kumimoji="1" lang="zh-CN" altLang="en-US" sz="3600" b="1">
              <a:solidFill>
                <a:srgbClr val="000000"/>
              </a:solidFill>
              <a:latin typeface="Times New Roman" panose="02020603050405020304" pitchFamily="18" charset="0"/>
            </a:endParaRPr>
          </a:p>
          <a:p>
            <a:pPr eaLnBrk="1" hangingPunct="1">
              <a:spcBef>
                <a:spcPct val="0"/>
              </a:spcBef>
              <a:buClrTx/>
              <a:buSzTx/>
              <a:buFontTx/>
              <a:buNone/>
            </a:pPr>
            <a:r>
              <a:rPr kumimoji="1" lang="en-US" altLang="zh-CN" sz="3600" b="1">
                <a:solidFill>
                  <a:srgbClr val="000000"/>
                </a:solidFill>
                <a:latin typeface="Times New Roman" panose="02020603050405020304" pitchFamily="18" charset="0"/>
              </a:rPr>
              <a:t>4</a:t>
            </a:r>
            <a:r>
              <a:rPr kumimoji="1" lang="zh-CN" altLang="en-US" sz="3600" b="1">
                <a:solidFill>
                  <a:srgbClr val="000000"/>
                </a:solidFill>
                <a:latin typeface="Times New Roman" panose="02020603050405020304" pitchFamily="18" charset="0"/>
              </a:rPr>
              <a:t>：先行词被</a:t>
            </a:r>
            <a:r>
              <a:rPr kumimoji="1" lang="en-US" altLang="zh-CN" sz="3600" b="1">
                <a:solidFill>
                  <a:srgbClr val="E51E09"/>
                </a:solidFill>
                <a:latin typeface="Times New Roman" panose="02020603050405020304" pitchFamily="18" charset="0"/>
              </a:rPr>
              <a:t>the very, the only</a:t>
            </a:r>
            <a:r>
              <a:rPr kumimoji="1" lang="zh-CN" altLang="en-US" sz="3600" b="1">
                <a:solidFill>
                  <a:srgbClr val="000000"/>
                </a:solidFill>
                <a:latin typeface="Times New Roman" panose="02020603050405020304" pitchFamily="18" charset="0"/>
              </a:rPr>
              <a:t>等修饰且指物时</a:t>
            </a:r>
            <a:r>
              <a:rPr kumimoji="1" lang="en-US" altLang="zh-CN" sz="3600" b="1">
                <a:solidFill>
                  <a:srgbClr val="000000"/>
                </a:solidFill>
                <a:latin typeface="Times New Roman" panose="02020603050405020304" pitchFamily="18" charset="0"/>
              </a:rPr>
              <a:t>,</a:t>
            </a:r>
            <a:r>
              <a:rPr kumimoji="1" lang="zh-CN" altLang="en-US" sz="3600" b="1">
                <a:solidFill>
                  <a:srgbClr val="000000"/>
                </a:solidFill>
                <a:latin typeface="Times New Roman" panose="02020603050405020304" pitchFamily="18" charset="0"/>
              </a:rPr>
              <a:t>引导定语从句用</a:t>
            </a:r>
            <a:r>
              <a:rPr kumimoji="1" lang="en-US" altLang="zh-CN" sz="3600" b="1">
                <a:solidFill>
                  <a:srgbClr val="000000"/>
                </a:solidFill>
                <a:latin typeface="Times New Roman" panose="02020603050405020304" pitchFamily="18" charset="0"/>
              </a:rPr>
              <a:t>that</a:t>
            </a:r>
            <a:r>
              <a:rPr kumimoji="1" lang="zh-CN" altLang="en-US" sz="3600" b="1">
                <a:solidFill>
                  <a:srgbClr val="000000"/>
                </a:solidFill>
                <a:latin typeface="Times New Roman" panose="02020603050405020304" pitchFamily="18" charset="0"/>
              </a:rPr>
              <a:t>。</a:t>
            </a:r>
            <a:endParaRPr kumimoji="1" lang="zh-CN" altLang="en-US" sz="3600" b="1">
              <a:solidFill>
                <a:srgbClr val="000000"/>
              </a:solidFill>
              <a:latin typeface="Times New Roman" panose="02020603050405020304" pitchFamily="18" charset="0"/>
            </a:endParaRPr>
          </a:p>
          <a:p>
            <a:pPr eaLnBrk="1" hangingPunct="1">
              <a:spcBef>
                <a:spcPct val="0"/>
              </a:spcBef>
              <a:buClrTx/>
              <a:buSzTx/>
              <a:buFontTx/>
              <a:buNone/>
            </a:pPr>
            <a:r>
              <a:rPr kumimoji="1" lang="en-US" altLang="zh-CN" sz="3600" b="1">
                <a:solidFill>
                  <a:srgbClr val="000000"/>
                </a:solidFill>
                <a:latin typeface="Times New Roman" panose="02020603050405020304" pitchFamily="18" charset="0"/>
              </a:rPr>
              <a:t>5</a:t>
            </a:r>
            <a:r>
              <a:rPr kumimoji="1" lang="zh-CN" altLang="en-US" sz="3600" b="1">
                <a:solidFill>
                  <a:srgbClr val="000000"/>
                </a:solidFill>
                <a:latin typeface="Times New Roman" panose="02020603050405020304" pitchFamily="18" charset="0"/>
              </a:rPr>
              <a:t>：当先行词前面</a:t>
            </a:r>
            <a:r>
              <a:rPr kumimoji="1" lang="zh-CN" altLang="en-US" sz="3600" b="1">
                <a:solidFill>
                  <a:srgbClr val="E51E09"/>
                </a:solidFill>
                <a:latin typeface="Times New Roman" panose="02020603050405020304" pitchFamily="18" charset="0"/>
              </a:rPr>
              <a:t>有</a:t>
            </a:r>
            <a:r>
              <a:rPr kumimoji="1" lang="en-US" altLang="zh-CN" sz="3600" b="1">
                <a:solidFill>
                  <a:srgbClr val="E51E09"/>
                </a:solidFill>
                <a:latin typeface="Times New Roman" panose="02020603050405020304" pitchFamily="18" charset="0"/>
              </a:rPr>
              <a:t>who/which</a:t>
            </a:r>
            <a:r>
              <a:rPr kumimoji="1" lang="zh-CN" altLang="en-US" sz="3600" b="1">
                <a:solidFill>
                  <a:srgbClr val="E51E09"/>
                </a:solidFill>
                <a:latin typeface="Times New Roman" panose="02020603050405020304" pitchFamily="18" charset="0"/>
              </a:rPr>
              <a:t>等疑问代词</a:t>
            </a:r>
            <a:r>
              <a:rPr kumimoji="1" lang="zh-CN" altLang="en-US" sz="3600" b="1">
                <a:solidFill>
                  <a:srgbClr val="000000"/>
                </a:solidFill>
                <a:latin typeface="Times New Roman" panose="02020603050405020304" pitchFamily="18" charset="0"/>
              </a:rPr>
              <a:t>时，只用</a:t>
            </a:r>
            <a:r>
              <a:rPr kumimoji="1" lang="en-US" altLang="zh-CN" sz="3600" b="1">
                <a:solidFill>
                  <a:srgbClr val="000000"/>
                </a:solidFill>
                <a:latin typeface="Times New Roman" panose="02020603050405020304" pitchFamily="18" charset="0"/>
              </a:rPr>
              <a:t>that</a:t>
            </a:r>
            <a:r>
              <a:rPr kumimoji="1" lang="zh-CN" altLang="en-US" sz="3600" b="1">
                <a:solidFill>
                  <a:srgbClr val="000000"/>
                </a:solidFill>
                <a:latin typeface="Times New Roman" panose="02020603050405020304" pitchFamily="18" charset="0"/>
              </a:rPr>
              <a:t>。</a:t>
            </a:r>
            <a:endParaRPr kumimoji="1" lang="zh-CN" altLang="en-US" sz="3600" b="1">
              <a:solidFill>
                <a:srgbClr val="000000"/>
              </a:solidFill>
              <a:latin typeface="Times New Roman" panose="02020603050405020304" pitchFamily="18" charset="0"/>
            </a:endParaRPr>
          </a:p>
        </p:txBody>
      </p:sp>
      <p:sp>
        <p:nvSpPr>
          <p:cNvPr id="5" name="Rectangle 4"/>
          <p:cNvSpPr>
            <a:spLocks noChangeArrowheads="1"/>
          </p:cNvSpPr>
          <p:nvPr>
            <p:custDataLst>
              <p:tags r:id="rId2"/>
            </p:custDataLst>
          </p:nvPr>
        </p:nvSpPr>
        <p:spPr bwMode="auto">
          <a:xfrm>
            <a:off x="2855913" y="2060575"/>
            <a:ext cx="58435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AutoNum type="arabicPeriod"/>
            </a:pPr>
            <a:r>
              <a:rPr kumimoji="1" lang="zh-CN" altLang="en-US" sz="4000" b="1">
                <a:solidFill>
                  <a:srgbClr val="000000"/>
                </a:solidFill>
                <a:latin typeface="Times New Roman" panose="02020603050405020304" pitchFamily="18" charset="0"/>
              </a:rPr>
              <a:t>指物，介词后。</a:t>
            </a:r>
            <a:endParaRPr kumimoji="1" lang="zh-CN" altLang="en-US" sz="4000" b="1">
              <a:solidFill>
                <a:srgbClr val="000000"/>
              </a:solidFill>
              <a:latin typeface="Times New Roman" panose="02020603050405020304" pitchFamily="18" charset="0"/>
            </a:endParaRPr>
          </a:p>
          <a:p>
            <a:pPr eaLnBrk="1" hangingPunct="1">
              <a:spcBef>
                <a:spcPct val="0"/>
              </a:spcBef>
              <a:buClrTx/>
              <a:buSzTx/>
              <a:buFontTx/>
              <a:buNone/>
            </a:pPr>
            <a:endParaRPr kumimoji="1" lang="zh-CN" altLang="en-US" sz="4000" b="1">
              <a:solidFill>
                <a:srgbClr val="000000"/>
              </a:solidFill>
              <a:latin typeface="Times New Roman" panose="02020603050405020304" pitchFamily="18" charset="0"/>
            </a:endParaRPr>
          </a:p>
          <a:p>
            <a:pPr eaLnBrk="1" hangingPunct="1">
              <a:spcBef>
                <a:spcPct val="0"/>
              </a:spcBef>
              <a:buClrTx/>
              <a:buSzTx/>
              <a:buFontTx/>
              <a:buNone/>
            </a:pPr>
            <a:r>
              <a:rPr kumimoji="1" lang="en-US" altLang="zh-CN" sz="4000" b="1">
                <a:solidFill>
                  <a:srgbClr val="000000"/>
                </a:solidFill>
                <a:latin typeface="Times New Roman" panose="02020603050405020304" pitchFamily="18" charset="0"/>
              </a:rPr>
              <a:t>2. </a:t>
            </a:r>
            <a:r>
              <a:rPr kumimoji="1" lang="zh-CN" altLang="en-US" sz="4000" b="1">
                <a:solidFill>
                  <a:srgbClr val="000000"/>
                </a:solidFill>
                <a:latin typeface="Times New Roman" panose="02020603050405020304" pitchFamily="18" charset="0"/>
              </a:rPr>
              <a:t>用于非限制定语从句中</a:t>
            </a:r>
            <a:endParaRPr kumimoji="1" lang="zh-CN" altLang="en-US" sz="4000" b="1">
              <a:solidFill>
                <a:srgbClr val="000000"/>
              </a:solidFill>
              <a:latin typeface="Times New Roman" panose="02020603050405020304" pitchFamily="18" charset="0"/>
            </a:endParaRPr>
          </a:p>
        </p:txBody>
      </p:sp>
      <p:sp>
        <p:nvSpPr>
          <p:cNvPr id="38916" name="Rectangle 5"/>
          <p:cNvSpPr>
            <a:spLocks noChangeArrowheads="1"/>
          </p:cNvSpPr>
          <p:nvPr>
            <p:custDataLst>
              <p:tags r:id="rId3"/>
            </p:custDataLst>
          </p:nvPr>
        </p:nvSpPr>
        <p:spPr bwMode="auto">
          <a:xfrm>
            <a:off x="2782888" y="5588953"/>
            <a:ext cx="5761037" cy="701675"/>
          </a:xfrm>
          <a:prstGeom prst="rect">
            <a:avLst/>
          </a:prstGeom>
          <a:solidFill>
            <a:srgbClr val="FAF47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000" b="1">
                <a:solidFill>
                  <a:srgbClr val="E51E09"/>
                </a:solidFill>
                <a:latin typeface="Times New Roman" panose="02020603050405020304" pitchFamily="18" charset="0"/>
              </a:rPr>
              <a:t>只使用</a:t>
            </a:r>
            <a:r>
              <a:rPr lang="en-US" altLang="zh-CN" sz="4000" b="1">
                <a:solidFill>
                  <a:srgbClr val="E51E09"/>
                </a:solidFill>
                <a:latin typeface="Times New Roman" panose="02020603050405020304" pitchFamily="18" charset="0"/>
              </a:rPr>
              <a:t>that</a:t>
            </a:r>
            <a:r>
              <a:rPr lang="zh-CN" altLang="en-US" sz="4000" b="1">
                <a:solidFill>
                  <a:srgbClr val="E51E09"/>
                </a:solidFill>
                <a:latin typeface="Times New Roman" panose="02020603050405020304" pitchFamily="18" charset="0"/>
              </a:rPr>
              <a:t>应</a:t>
            </a:r>
            <a:r>
              <a:rPr kumimoji="1" lang="zh-CN" altLang="en-US" sz="4000" b="1">
                <a:solidFill>
                  <a:srgbClr val="E51E09"/>
                </a:solidFill>
                <a:latin typeface="Times New Roman" panose="02020603050405020304" pitchFamily="18" charset="0"/>
              </a:rPr>
              <a:t>遵循的规则</a:t>
            </a:r>
            <a:endParaRPr kumimoji="1" lang="zh-CN" altLang="en-US" sz="4000" b="1">
              <a:solidFill>
                <a:srgbClr val="E51E09"/>
              </a:solidFill>
              <a:latin typeface="Times New Roman" panose="02020603050405020304" pitchFamily="18" charset="0"/>
            </a:endParaRPr>
          </a:p>
        </p:txBody>
      </p:sp>
      <p:sp>
        <p:nvSpPr>
          <p:cNvPr id="7" name="Rectangle 6">
            <a:hlinkClick r:id="rId4" action="ppaction://hlinksldjump"/>
          </p:cNvPr>
          <p:cNvSpPr>
            <a:spLocks noChangeArrowheads="1"/>
          </p:cNvSpPr>
          <p:nvPr>
            <p:custDataLst>
              <p:tags r:id="rId5"/>
            </p:custDataLst>
          </p:nvPr>
        </p:nvSpPr>
        <p:spPr bwMode="auto">
          <a:xfrm>
            <a:off x="2639378" y="5588953"/>
            <a:ext cx="6300787" cy="701675"/>
          </a:xfrm>
          <a:prstGeom prst="rect">
            <a:avLst/>
          </a:prstGeom>
          <a:solidFill>
            <a:srgbClr val="FAF47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000" b="1">
                <a:solidFill>
                  <a:srgbClr val="E51E09"/>
                </a:solidFill>
                <a:latin typeface="Times New Roman" panose="02020603050405020304" pitchFamily="18" charset="0"/>
              </a:rPr>
              <a:t>只使用</a:t>
            </a:r>
            <a:r>
              <a:rPr lang="en-US" altLang="zh-CN" sz="4000" b="1">
                <a:solidFill>
                  <a:srgbClr val="E51E09"/>
                </a:solidFill>
                <a:latin typeface="Times New Roman" panose="02020603050405020304" pitchFamily="18" charset="0"/>
              </a:rPr>
              <a:t>which</a:t>
            </a:r>
            <a:r>
              <a:rPr lang="zh-CN" altLang="en-US" sz="4000" b="1">
                <a:solidFill>
                  <a:srgbClr val="E51E09"/>
                </a:solidFill>
                <a:latin typeface="Times New Roman" panose="02020603050405020304" pitchFamily="18" charset="0"/>
              </a:rPr>
              <a:t>应</a:t>
            </a:r>
            <a:r>
              <a:rPr kumimoji="1" lang="zh-CN" altLang="en-US" sz="4000" b="1">
                <a:solidFill>
                  <a:srgbClr val="E51E09"/>
                </a:solidFill>
                <a:latin typeface="Times New Roman" panose="02020603050405020304" pitchFamily="18" charset="0"/>
              </a:rPr>
              <a:t>遵循的规则</a:t>
            </a:r>
            <a:endParaRPr kumimoji="1" lang="zh-CN" altLang="en-US" sz="4000" b="1">
              <a:solidFill>
                <a:srgbClr val="E51E09"/>
              </a:solidFill>
              <a:latin typeface="Times New Roman" panose="02020603050405020304" pitchFamily="18" charset="0"/>
            </a:endParaRPr>
          </a:p>
        </p:txBody>
      </p:sp>
      <p:pic>
        <p:nvPicPr>
          <p:cNvPr id="38918" name="图片 9"/>
          <p:cNvPicPr>
            <a:picLocks noChangeAspect="1" noChangeArrowheads="1"/>
          </p:cNvPicPr>
          <p:nvPr>
            <p:custDataLst>
              <p:tags r:id="rId6"/>
            </p:custDataLst>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8328660" y="4581208"/>
            <a:ext cx="4370388"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36"/>
          <p:cNvGrpSpPr/>
          <p:nvPr>
            <p:custDataLst>
              <p:tags r:id="rId1"/>
            </p:custDataLst>
          </p:nvPr>
        </p:nvGrpSpPr>
        <p:grpSpPr>
          <a:xfrm>
            <a:off x="1201738" y="2787650"/>
            <a:ext cx="5229225" cy="1398588"/>
            <a:chOff x="-664" y="1837"/>
            <a:chExt cx="3294" cy="881"/>
          </a:xfrm>
        </p:grpSpPr>
        <p:pic>
          <p:nvPicPr>
            <p:cNvPr id="39952" name="Picture 19" descr="bang1"/>
            <p:cNvPicPr>
              <a:picLocks noChangeAspect="1" noChangeArrowheads="1" noCrop="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1813" y="1837"/>
              <a:ext cx="817"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 Box 35"/>
            <p:cNvSpPr txBox="1">
              <a:spLocks noChangeArrowheads="1"/>
            </p:cNvSpPr>
            <p:nvPr>
              <p:custDataLst>
                <p:tags r:id="rId4"/>
              </p:custDataLst>
            </p:nvPr>
          </p:nvSpPr>
          <p:spPr bwMode="auto">
            <a:xfrm>
              <a:off x="-664" y="2199"/>
              <a:ext cx="2577" cy="519"/>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lang="zh-CN" altLang="en-US" sz="4800" b="1">
                  <a:latin typeface="Times New Roman" panose="02020603050405020304" pitchFamily="18" charset="0"/>
                </a:rPr>
                <a:t>做题技巧</a:t>
              </a:r>
              <a:r>
                <a:rPr lang="en-US" altLang="zh-CN" sz="4800" b="1">
                  <a:latin typeface="Times New Roman" panose="02020603050405020304" pitchFamily="18" charset="0"/>
                </a:rPr>
                <a:t>?</a:t>
              </a:r>
              <a:endParaRPr lang="en-US" altLang="zh-CN" sz="4800" b="1">
                <a:latin typeface="Times New Roman" panose="02020603050405020304" pitchFamily="18" charset="0"/>
              </a:endParaRPr>
            </a:p>
          </p:txBody>
        </p:sp>
      </p:grpSp>
      <p:sp>
        <p:nvSpPr>
          <p:cNvPr id="39939" name="Text Box 2"/>
          <p:cNvSpPr txBox="1">
            <a:spLocks noChangeArrowheads="1"/>
          </p:cNvSpPr>
          <p:nvPr>
            <p:custDataLst>
              <p:tags r:id="rId5"/>
            </p:custDataLst>
          </p:nvPr>
        </p:nvSpPr>
        <p:spPr bwMode="auto">
          <a:xfrm>
            <a:off x="334963" y="765175"/>
            <a:ext cx="113299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kumimoji="1" lang="zh-CN" altLang="en-US" b="1">
              <a:latin typeface="Times New Roman" panose="02020603050405020304" pitchFamily="18" charset="0"/>
            </a:endParaRPr>
          </a:p>
          <a:p>
            <a:pPr eaLnBrk="1" hangingPunct="1">
              <a:spcBef>
                <a:spcPct val="0"/>
              </a:spcBef>
              <a:buClrTx/>
              <a:buSzTx/>
              <a:buFontTx/>
              <a:buNone/>
            </a:pPr>
            <a:r>
              <a:rPr kumimoji="1" lang="en-US" altLang="zh-CN" b="1">
                <a:latin typeface="Times New Roman" panose="02020603050405020304" pitchFamily="18" charset="0"/>
              </a:rPr>
              <a:t>1.The way _________________he explained the sentence to us was not difficult to understand. </a:t>
            </a:r>
            <a:endParaRPr kumimoji="1" lang="en-US" altLang="zh-CN" b="1">
              <a:latin typeface="Times New Roman" panose="02020603050405020304" pitchFamily="18" charset="0"/>
            </a:endParaRPr>
          </a:p>
          <a:p>
            <a:pPr eaLnBrk="1" hangingPunct="1">
              <a:spcBef>
                <a:spcPct val="0"/>
              </a:spcBef>
              <a:buClrTx/>
              <a:buSzTx/>
              <a:buFontTx/>
              <a:buNone/>
            </a:pPr>
            <a:r>
              <a:rPr kumimoji="1" lang="en-US" altLang="zh-CN" b="1">
                <a:latin typeface="Times New Roman" panose="02020603050405020304" pitchFamily="18" charset="0"/>
              </a:rPr>
              <a:t>2.The way _________________he explained to us was quite simple.</a:t>
            </a:r>
            <a:endParaRPr kumimoji="1" lang="en-US" altLang="zh-CN" b="1">
              <a:latin typeface="Times New Roman" panose="02020603050405020304" pitchFamily="18" charset="0"/>
            </a:endParaRPr>
          </a:p>
        </p:txBody>
      </p:sp>
      <p:sp>
        <p:nvSpPr>
          <p:cNvPr id="9" name="Text Box 3"/>
          <p:cNvSpPr txBox="1">
            <a:spLocks noChangeArrowheads="1"/>
          </p:cNvSpPr>
          <p:nvPr>
            <p:custDataLst>
              <p:tags r:id="rId6"/>
            </p:custDataLst>
          </p:nvPr>
        </p:nvSpPr>
        <p:spPr bwMode="auto">
          <a:xfrm>
            <a:off x="2538413" y="2205038"/>
            <a:ext cx="3521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b="1">
                <a:solidFill>
                  <a:srgbClr val="FF3300"/>
                </a:solidFill>
                <a:latin typeface="Times New Roman" panose="02020603050405020304" pitchFamily="18" charset="0"/>
              </a:rPr>
              <a:t>that/ which/</a:t>
            </a:r>
            <a:r>
              <a:rPr kumimoji="1" lang="zh-CN" altLang="en-US" b="1">
                <a:solidFill>
                  <a:srgbClr val="FF3300"/>
                </a:solidFill>
                <a:latin typeface="Times New Roman" panose="02020603050405020304" pitchFamily="18" charset="0"/>
              </a:rPr>
              <a:t>不填</a:t>
            </a:r>
            <a:endParaRPr kumimoji="1" lang="zh-CN" altLang="en-US" b="1">
              <a:solidFill>
                <a:srgbClr val="FF3300"/>
              </a:solidFill>
              <a:latin typeface="Times New Roman" panose="02020603050405020304" pitchFamily="18" charset="0"/>
            </a:endParaRPr>
          </a:p>
        </p:txBody>
      </p:sp>
      <p:sp>
        <p:nvSpPr>
          <p:cNvPr id="10" name="Text Box 4"/>
          <p:cNvSpPr txBox="1">
            <a:spLocks noChangeArrowheads="1"/>
          </p:cNvSpPr>
          <p:nvPr>
            <p:custDataLst>
              <p:tags r:id="rId7"/>
            </p:custDataLst>
          </p:nvPr>
        </p:nvSpPr>
        <p:spPr bwMode="auto">
          <a:xfrm>
            <a:off x="2351088" y="1265238"/>
            <a:ext cx="37369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b="1">
                <a:solidFill>
                  <a:srgbClr val="FF3300"/>
                </a:solidFill>
                <a:latin typeface="Times New Roman" panose="02020603050405020304" pitchFamily="18" charset="0"/>
              </a:rPr>
              <a:t>that/in which/</a:t>
            </a:r>
            <a:r>
              <a:rPr kumimoji="1" lang="zh-CN" altLang="en-US" b="1">
                <a:solidFill>
                  <a:srgbClr val="FF3300"/>
                </a:solidFill>
                <a:latin typeface="Times New Roman" panose="02020603050405020304" pitchFamily="18" charset="0"/>
              </a:rPr>
              <a:t>不填</a:t>
            </a:r>
            <a:endParaRPr kumimoji="1" lang="zh-CN" altLang="en-US" b="1">
              <a:solidFill>
                <a:srgbClr val="FF3300"/>
              </a:solidFill>
              <a:latin typeface="Times New Roman" panose="02020603050405020304" pitchFamily="18" charset="0"/>
            </a:endParaRPr>
          </a:p>
        </p:txBody>
      </p:sp>
      <p:sp>
        <p:nvSpPr>
          <p:cNvPr id="11" name="AutoShape 5"/>
          <p:cNvSpPr/>
          <p:nvPr>
            <p:custDataLst>
              <p:tags r:id="rId8"/>
            </p:custDataLst>
          </p:nvPr>
        </p:nvSpPr>
        <p:spPr bwMode="auto">
          <a:xfrm flipH="1">
            <a:off x="9120188" y="787400"/>
            <a:ext cx="1978025" cy="576263"/>
          </a:xfrm>
          <a:prstGeom prst="callout1">
            <a:avLst>
              <a:gd name="adj1" fmla="val 19833"/>
              <a:gd name="adj2" fmla="val 105319"/>
              <a:gd name="adj3" fmla="val 103583"/>
              <a:gd name="adj4" fmla="val 156764"/>
            </a:avLst>
          </a:prstGeom>
          <a:solidFill>
            <a:srgbClr val="F7ED1D"/>
          </a:solidFill>
          <a:ln w="57150">
            <a:solidFill>
              <a:srgbClr val="B048B8"/>
            </a:solidFill>
            <a:miter lim="800000"/>
          </a:ln>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800" b="1">
                <a:solidFill>
                  <a:srgbClr val="B048B8"/>
                </a:solidFill>
                <a:latin typeface="Tahoma" panose="020B0604030504040204" pitchFamily="34" charset="0"/>
                <a:ea typeface="黑体" panose="02010609060101010101" pitchFamily="49" charset="-122"/>
              </a:rPr>
              <a:t>缺状语</a:t>
            </a:r>
            <a:endParaRPr lang="zh-CN" altLang="en-US" sz="2800" b="1">
              <a:solidFill>
                <a:srgbClr val="B048B8"/>
              </a:solidFill>
              <a:latin typeface="Tahoma" panose="020B0604030504040204" pitchFamily="34" charset="0"/>
              <a:ea typeface="黑体" panose="02010609060101010101" pitchFamily="49" charset="-122"/>
            </a:endParaRPr>
          </a:p>
        </p:txBody>
      </p:sp>
      <p:sp>
        <p:nvSpPr>
          <p:cNvPr id="12" name="AutoShape 6"/>
          <p:cNvSpPr/>
          <p:nvPr>
            <p:custDataLst>
              <p:tags r:id="rId9"/>
            </p:custDataLst>
          </p:nvPr>
        </p:nvSpPr>
        <p:spPr bwMode="auto">
          <a:xfrm flipH="1">
            <a:off x="9317038" y="3000375"/>
            <a:ext cx="1944687" cy="576263"/>
          </a:xfrm>
          <a:prstGeom prst="callout1">
            <a:avLst>
              <a:gd name="adj1" fmla="val 19833"/>
              <a:gd name="adj2" fmla="val 105319"/>
              <a:gd name="adj3" fmla="val -39944"/>
              <a:gd name="adj4" fmla="val 173282"/>
            </a:avLst>
          </a:prstGeom>
          <a:solidFill>
            <a:srgbClr val="F7ED1D"/>
          </a:solidFill>
          <a:ln w="57150">
            <a:solidFill>
              <a:srgbClr val="B048B8"/>
            </a:solidFill>
            <a:miter lim="800000"/>
          </a:ln>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800" b="1">
                <a:solidFill>
                  <a:srgbClr val="B048B8"/>
                </a:solidFill>
                <a:latin typeface="Tahoma" panose="020B0604030504040204" pitchFamily="34" charset="0"/>
                <a:ea typeface="黑体" panose="02010609060101010101" pitchFamily="49" charset="-122"/>
              </a:rPr>
              <a:t>缺宾语</a:t>
            </a:r>
            <a:endParaRPr lang="zh-CN" altLang="en-US" sz="2800" b="1">
              <a:solidFill>
                <a:srgbClr val="B048B8"/>
              </a:solidFill>
              <a:latin typeface="Tahoma" panose="020B0604030504040204" pitchFamily="34" charset="0"/>
              <a:ea typeface="黑体" panose="02010609060101010101" pitchFamily="49" charset="-122"/>
            </a:endParaRPr>
          </a:p>
        </p:txBody>
      </p:sp>
      <p:sp>
        <p:nvSpPr>
          <p:cNvPr id="39944" name="Text Box 22"/>
          <p:cNvSpPr txBox="1">
            <a:spLocks noChangeArrowheads="1"/>
          </p:cNvSpPr>
          <p:nvPr>
            <p:custDataLst>
              <p:tags r:id="rId10"/>
            </p:custDataLst>
          </p:nvPr>
        </p:nvSpPr>
        <p:spPr bwMode="auto">
          <a:xfrm>
            <a:off x="2070100" y="5018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zh-CN" sz="1800">
              <a:latin typeface="Times New Roman" panose="02020603050405020304" pitchFamily="18" charset="0"/>
            </a:endParaRPr>
          </a:p>
        </p:txBody>
      </p:sp>
      <p:sp>
        <p:nvSpPr>
          <p:cNvPr id="14" name="Text Box 23"/>
          <p:cNvSpPr txBox="1">
            <a:spLocks noChangeArrowheads="1"/>
          </p:cNvSpPr>
          <p:nvPr>
            <p:custDataLst>
              <p:tags r:id="rId11"/>
            </p:custDataLst>
          </p:nvPr>
        </p:nvSpPr>
        <p:spPr bwMode="auto">
          <a:xfrm>
            <a:off x="369888" y="4271963"/>
            <a:ext cx="107330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b="1">
                <a:latin typeface="Times New Roman" panose="02020603050405020304" pitchFamily="18" charset="0"/>
              </a:rPr>
              <a:t>the way </a:t>
            </a:r>
            <a:r>
              <a:rPr lang="zh-CN" altLang="en-US" b="1">
                <a:latin typeface="Times New Roman" panose="02020603050405020304" pitchFamily="18" charset="0"/>
              </a:rPr>
              <a:t>做先行词时</a:t>
            </a:r>
            <a:r>
              <a:rPr lang="en-US" altLang="zh-CN" b="1">
                <a:latin typeface="Times New Roman" panose="02020603050405020304" pitchFamily="18" charset="0"/>
              </a:rPr>
              <a:t>,</a:t>
            </a:r>
            <a:r>
              <a:rPr lang="zh-CN" altLang="en-US" b="1">
                <a:latin typeface="Times New Roman" panose="02020603050405020304" pitchFamily="18" charset="0"/>
              </a:rPr>
              <a:t>先看后面定语从句中是否缺少</a:t>
            </a:r>
            <a:r>
              <a:rPr lang="zh-CN" altLang="en-US" b="1">
                <a:solidFill>
                  <a:srgbClr val="FF0000"/>
                </a:solidFill>
                <a:latin typeface="Times New Roman" panose="02020603050405020304" pitchFamily="18" charset="0"/>
              </a:rPr>
              <a:t>主语或宾语</a:t>
            </a:r>
            <a:r>
              <a:rPr lang="en-US" altLang="zh-CN" b="1">
                <a:latin typeface="Times New Roman" panose="02020603050405020304" pitchFamily="18" charset="0"/>
              </a:rPr>
              <a:t>:</a:t>
            </a:r>
            <a:endParaRPr lang="en-US" altLang="zh-CN" b="1">
              <a:latin typeface="Times New Roman" panose="02020603050405020304" pitchFamily="18" charset="0"/>
            </a:endParaRPr>
          </a:p>
        </p:txBody>
      </p:sp>
      <p:sp>
        <p:nvSpPr>
          <p:cNvPr id="15" name="Text Box 25"/>
          <p:cNvSpPr txBox="1">
            <a:spLocks noChangeArrowheads="1"/>
          </p:cNvSpPr>
          <p:nvPr>
            <p:custDataLst>
              <p:tags r:id="rId12"/>
            </p:custDataLst>
          </p:nvPr>
        </p:nvSpPr>
        <p:spPr bwMode="auto">
          <a:xfrm>
            <a:off x="1524000" y="4940300"/>
            <a:ext cx="71643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solidFill>
                  <a:srgbClr val="FF0000"/>
                </a:solidFill>
                <a:latin typeface="Times New Roman" panose="02020603050405020304" pitchFamily="18" charset="0"/>
              </a:rPr>
              <a:t>缺少主语或宾语</a:t>
            </a:r>
            <a:r>
              <a:rPr lang="en-US" altLang="zh-CN" b="1">
                <a:solidFill>
                  <a:srgbClr val="FF0000"/>
                </a:solidFill>
                <a:latin typeface="Times New Roman" panose="02020603050405020304" pitchFamily="18" charset="0"/>
              </a:rPr>
              <a:t>:</a:t>
            </a:r>
            <a:endParaRPr lang="en-US" altLang="zh-CN" b="1">
              <a:solidFill>
                <a:srgbClr val="FF0000"/>
              </a:solidFill>
              <a:latin typeface="Times New Roman" panose="02020603050405020304" pitchFamily="18" charset="0"/>
            </a:endParaRPr>
          </a:p>
          <a:p>
            <a:pPr eaLnBrk="1" hangingPunct="1">
              <a:spcBef>
                <a:spcPct val="0"/>
              </a:spcBef>
              <a:buClrTx/>
              <a:buSzTx/>
              <a:buFontTx/>
              <a:buNone/>
            </a:pPr>
            <a:endParaRPr lang="en-US" altLang="zh-CN" b="1">
              <a:solidFill>
                <a:srgbClr val="FF0000"/>
              </a:solidFill>
              <a:latin typeface="Times New Roman" panose="02020603050405020304" pitchFamily="18" charset="0"/>
            </a:endParaRPr>
          </a:p>
        </p:txBody>
      </p:sp>
      <p:sp>
        <p:nvSpPr>
          <p:cNvPr id="16" name="Text Box 26"/>
          <p:cNvSpPr txBox="1">
            <a:spLocks noChangeArrowheads="1"/>
          </p:cNvSpPr>
          <p:nvPr>
            <p:custDataLst>
              <p:tags r:id="rId13"/>
            </p:custDataLst>
          </p:nvPr>
        </p:nvSpPr>
        <p:spPr bwMode="auto">
          <a:xfrm>
            <a:off x="4745038" y="4910138"/>
            <a:ext cx="532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b="1">
                <a:solidFill>
                  <a:srgbClr val="0000CC"/>
                </a:solidFill>
                <a:latin typeface="Times New Roman" panose="02020603050405020304" pitchFamily="18" charset="0"/>
              </a:rPr>
              <a:t>that / which / </a:t>
            </a:r>
            <a:r>
              <a:rPr lang="zh-CN" altLang="en-US" b="1">
                <a:solidFill>
                  <a:srgbClr val="0000CC"/>
                </a:solidFill>
                <a:latin typeface="Times New Roman" panose="02020603050405020304" pitchFamily="18" charset="0"/>
              </a:rPr>
              <a:t>不填</a:t>
            </a:r>
            <a:r>
              <a:rPr lang="en-US" altLang="zh-CN" b="1">
                <a:solidFill>
                  <a:srgbClr val="0000CC"/>
                </a:solidFill>
                <a:latin typeface="Times New Roman" panose="02020603050405020304" pitchFamily="18" charset="0"/>
              </a:rPr>
              <a:t>(</a:t>
            </a:r>
            <a:r>
              <a:rPr lang="zh-CN" altLang="en-US" b="1">
                <a:solidFill>
                  <a:srgbClr val="0000CC"/>
                </a:solidFill>
                <a:latin typeface="Times New Roman" panose="02020603050405020304" pitchFamily="18" charset="0"/>
              </a:rPr>
              <a:t>缺宾语时</a:t>
            </a:r>
            <a:r>
              <a:rPr lang="en-US" altLang="zh-CN" b="1">
                <a:solidFill>
                  <a:srgbClr val="0000CC"/>
                </a:solidFill>
                <a:latin typeface="Times New Roman" panose="02020603050405020304" pitchFamily="18" charset="0"/>
              </a:rPr>
              <a:t>)</a:t>
            </a:r>
            <a:endParaRPr lang="en-US" altLang="zh-CN" b="1">
              <a:solidFill>
                <a:srgbClr val="0000CC"/>
              </a:solidFill>
              <a:latin typeface="Times New Roman" panose="02020603050405020304" pitchFamily="18" charset="0"/>
            </a:endParaRPr>
          </a:p>
        </p:txBody>
      </p:sp>
      <p:sp>
        <p:nvSpPr>
          <p:cNvPr id="17" name="Text Box 27"/>
          <p:cNvSpPr txBox="1">
            <a:spLocks noChangeArrowheads="1"/>
          </p:cNvSpPr>
          <p:nvPr>
            <p:custDataLst>
              <p:tags r:id="rId14"/>
            </p:custDataLst>
          </p:nvPr>
        </p:nvSpPr>
        <p:spPr bwMode="auto">
          <a:xfrm>
            <a:off x="1487805" y="5659120"/>
            <a:ext cx="31762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solidFill>
                  <a:srgbClr val="FF0000"/>
                </a:solidFill>
                <a:latin typeface="Times New Roman" panose="02020603050405020304" pitchFamily="18" charset="0"/>
              </a:rPr>
              <a:t>主语宾语都不缺</a:t>
            </a:r>
            <a:r>
              <a:rPr lang="en-US" altLang="zh-CN" b="1">
                <a:solidFill>
                  <a:srgbClr val="FF0000"/>
                </a:solidFill>
                <a:latin typeface="Times New Roman" panose="02020603050405020304" pitchFamily="18" charset="0"/>
              </a:rPr>
              <a:t>:</a:t>
            </a:r>
            <a:endParaRPr lang="en-US" altLang="zh-CN" b="1">
              <a:solidFill>
                <a:srgbClr val="FF0000"/>
              </a:solidFill>
              <a:latin typeface="Times New Roman" panose="02020603050405020304" pitchFamily="18" charset="0"/>
            </a:endParaRPr>
          </a:p>
        </p:txBody>
      </p:sp>
      <p:sp>
        <p:nvSpPr>
          <p:cNvPr id="18" name="Text Box 28"/>
          <p:cNvSpPr txBox="1">
            <a:spLocks noChangeArrowheads="1"/>
          </p:cNvSpPr>
          <p:nvPr>
            <p:custDataLst>
              <p:tags r:id="rId15"/>
            </p:custDataLst>
          </p:nvPr>
        </p:nvSpPr>
        <p:spPr bwMode="auto">
          <a:xfrm>
            <a:off x="4872038" y="5650865"/>
            <a:ext cx="384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b="1">
                <a:solidFill>
                  <a:srgbClr val="0000CC"/>
                </a:solidFill>
                <a:latin typeface="Times New Roman" panose="02020603050405020304" pitchFamily="18" charset="0"/>
              </a:rPr>
              <a:t>that / in which / </a:t>
            </a:r>
            <a:r>
              <a:rPr lang="zh-CN" altLang="en-US" b="1">
                <a:solidFill>
                  <a:srgbClr val="0000CC"/>
                </a:solidFill>
                <a:latin typeface="Times New Roman" panose="02020603050405020304" pitchFamily="18" charset="0"/>
              </a:rPr>
              <a:t>不填</a:t>
            </a:r>
            <a:endParaRPr lang="zh-CN" altLang="en-US" b="1">
              <a:solidFill>
                <a:srgbClr val="0000CC"/>
              </a:solidFill>
              <a:latin typeface="Times New Roman" panose="02020603050405020304" pitchFamily="18" charset="0"/>
            </a:endParaRPr>
          </a:p>
        </p:txBody>
      </p:sp>
      <p:sp>
        <p:nvSpPr>
          <p:cNvPr id="39951" name="Text Box 16"/>
          <p:cNvSpPr txBox="1">
            <a:spLocks noChangeArrowheads="1"/>
          </p:cNvSpPr>
          <p:nvPr>
            <p:custDataLst>
              <p:tags r:id="rId16"/>
            </p:custDataLst>
          </p:nvPr>
        </p:nvSpPr>
        <p:spPr bwMode="auto">
          <a:xfrm>
            <a:off x="527050" y="263525"/>
            <a:ext cx="6577013"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4000" b="1">
                <a:solidFill>
                  <a:schemeClr val="bg1"/>
                </a:solidFill>
                <a:latin typeface="Comic Sans MS" panose="030F0702030302020204" pitchFamily="66" charset="0"/>
                <a:ea typeface="华文隶书" panose="02010800040101010101" pitchFamily="2" charset="-122"/>
              </a:rPr>
              <a:t>考点</a:t>
            </a:r>
            <a:r>
              <a:rPr kumimoji="1" lang="en-US" altLang="zh-CN" sz="4000" b="1">
                <a:solidFill>
                  <a:schemeClr val="bg1"/>
                </a:solidFill>
                <a:latin typeface="Comic Sans MS" panose="030F0702030302020204" pitchFamily="66" charset="0"/>
                <a:ea typeface="华文隶书" panose="02010800040101010101" pitchFamily="2" charset="-122"/>
              </a:rPr>
              <a:t>2</a:t>
            </a:r>
            <a:r>
              <a:rPr kumimoji="1" lang="zh-CN" altLang="en-US" sz="4000" b="1">
                <a:solidFill>
                  <a:schemeClr val="bg1"/>
                </a:solidFill>
                <a:latin typeface="Comic Sans MS" panose="030F0702030302020204" pitchFamily="66" charset="0"/>
                <a:ea typeface="华文隶书" panose="02010800040101010101" pitchFamily="2" charset="-122"/>
              </a:rPr>
              <a:t>：</a:t>
            </a:r>
            <a:r>
              <a:rPr kumimoji="1" lang="en-US" altLang="zh-CN" sz="4000" b="1">
                <a:solidFill>
                  <a:schemeClr val="bg1"/>
                </a:solidFill>
                <a:latin typeface="Comic Sans MS" panose="030F0702030302020204" pitchFamily="66" charset="0"/>
                <a:ea typeface="华文隶书" panose="02010800040101010101" pitchFamily="2" charset="-122"/>
              </a:rPr>
              <a:t>the way</a:t>
            </a:r>
            <a:r>
              <a:rPr kumimoji="1" lang="zh-CN" altLang="en-US" sz="4000" b="1">
                <a:solidFill>
                  <a:schemeClr val="bg1"/>
                </a:solidFill>
                <a:latin typeface="Comic Sans MS" panose="030F0702030302020204" pitchFamily="66" charset="0"/>
                <a:ea typeface="华文隶书" panose="02010800040101010101" pitchFamily="2" charset="-122"/>
              </a:rPr>
              <a:t>用做先行词</a:t>
            </a:r>
            <a:endParaRPr kumimoji="1" lang="zh-CN" altLang="en-US" sz="4000" b="1">
              <a:solidFill>
                <a:schemeClr val="bg1"/>
              </a:solidFill>
              <a:latin typeface="Comic Sans MS" panose="030F0702030302020204" pitchFamily="66" charset="0"/>
              <a:ea typeface="华文隶书" panose="02010800040101010101" pitchFamily="2" charset="-122"/>
            </a:endParaRPr>
          </a:p>
        </p:txBody>
      </p:sp>
      <p:pic>
        <p:nvPicPr>
          <p:cNvPr id="39954" name="New picture"/>
          <p:cNvPicPr/>
          <p:nvPr>
            <p:custDataLst>
              <p:tags r:id="rId17"/>
            </p:custDataLst>
          </p:nvPr>
        </p:nvPicPr>
        <p:blipFill>
          <a:blip r:embed="rId18"/>
          <a:stretch>
            <a:fillRect/>
          </a:stretch>
        </p:blipFill>
        <p:spPr>
          <a:xfrm>
            <a:off x="10947400" y="12166600"/>
            <a:ext cx="342900" cy="254000"/>
          </a:xfrm>
          <a:prstGeom prst="cube">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amond(in)">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strips(down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3900" y="2335213"/>
            <a:ext cx="110601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4000" b="1">
                <a:solidFill>
                  <a:srgbClr val="002060"/>
                </a:solidFill>
                <a:latin typeface="Times New Roman" panose="02020603050405020304" pitchFamily="18" charset="0"/>
              </a:rPr>
              <a:t>3. What surprised me was not what he said but _____ he said it. </a:t>
            </a:r>
            <a:r>
              <a:rPr kumimoji="1" lang="zh-CN" altLang="en-US" sz="4000" b="1">
                <a:solidFill>
                  <a:srgbClr val="002060"/>
                </a:solidFill>
                <a:latin typeface="Times New Roman" panose="02020603050405020304" pitchFamily="18" charset="0"/>
              </a:rPr>
              <a:t>（</a:t>
            </a:r>
            <a:r>
              <a:rPr kumimoji="1" lang="en-US" altLang="zh-CN" sz="4000" b="1">
                <a:solidFill>
                  <a:srgbClr val="002060"/>
                </a:solidFill>
                <a:latin typeface="Times New Roman" panose="02020603050405020304" pitchFamily="18" charset="0"/>
              </a:rPr>
              <a:t>04</a:t>
            </a:r>
            <a:r>
              <a:rPr kumimoji="1" lang="zh-CN" altLang="en-US" sz="4000" b="1">
                <a:solidFill>
                  <a:srgbClr val="002060"/>
                </a:solidFill>
                <a:latin typeface="Times New Roman" panose="02020603050405020304" pitchFamily="18" charset="0"/>
              </a:rPr>
              <a:t>湖北）</a:t>
            </a:r>
            <a:endParaRPr kumimoji="1" lang="zh-CN" altLang="en-US" sz="4000" b="1">
              <a:solidFill>
                <a:srgbClr val="002060"/>
              </a:solidFill>
              <a:latin typeface="Times New Roman" panose="02020603050405020304" pitchFamily="18" charset="0"/>
            </a:endParaRPr>
          </a:p>
          <a:p>
            <a:pPr eaLnBrk="1" hangingPunct="1">
              <a:spcBef>
                <a:spcPct val="0"/>
              </a:spcBef>
              <a:buClrTx/>
              <a:buSzTx/>
              <a:buFontTx/>
              <a:buNone/>
            </a:pPr>
            <a:r>
              <a:rPr kumimoji="1" lang="zh-CN" altLang="en-US" sz="4000" b="1">
                <a:solidFill>
                  <a:srgbClr val="002060"/>
                </a:solidFill>
                <a:latin typeface="Times New Roman" panose="02020603050405020304" pitchFamily="18" charset="0"/>
              </a:rPr>
              <a:t>   </a:t>
            </a:r>
            <a:r>
              <a:rPr kumimoji="1" lang="en-US" altLang="zh-CN" sz="4000" b="1">
                <a:solidFill>
                  <a:srgbClr val="002060"/>
                </a:solidFill>
                <a:latin typeface="Times New Roman" panose="02020603050405020304" pitchFamily="18" charset="0"/>
              </a:rPr>
              <a:t>A. the way        	B. in the way that</a:t>
            </a:r>
            <a:endParaRPr kumimoji="1" lang="en-US" altLang="zh-CN" sz="4000" b="1">
              <a:solidFill>
                <a:srgbClr val="002060"/>
              </a:solidFill>
              <a:latin typeface="Times New Roman" panose="02020603050405020304" pitchFamily="18" charset="0"/>
            </a:endParaRPr>
          </a:p>
          <a:p>
            <a:pPr eaLnBrk="1" hangingPunct="1">
              <a:spcBef>
                <a:spcPct val="0"/>
              </a:spcBef>
              <a:buClrTx/>
              <a:buSzTx/>
              <a:buFontTx/>
              <a:buNone/>
            </a:pPr>
            <a:r>
              <a:rPr kumimoji="1" lang="en-US" altLang="zh-CN" sz="4000" b="1">
                <a:solidFill>
                  <a:srgbClr val="002060"/>
                </a:solidFill>
                <a:latin typeface="Times New Roman" panose="02020603050405020304" pitchFamily="18" charset="0"/>
              </a:rPr>
              <a:t>   C. in the way    	D. the way which</a:t>
            </a:r>
            <a:endParaRPr kumimoji="1" lang="en-US" altLang="zh-CN" sz="4000" b="1">
              <a:solidFill>
                <a:srgbClr val="002060"/>
              </a:solidFill>
              <a:latin typeface="Times New Roman" panose="02020603050405020304" pitchFamily="18" charset="0"/>
            </a:endParaRPr>
          </a:p>
        </p:txBody>
      </p:sp>
      <p:sp>
        <p:nvSpPr>
          <p:cNvPr id="40963" name="Text Box 9"/>
          <p:cNvSpPr txBox="1">
            <a:spLocks noChangeArrowheads="1"/>
          </p:cNvSpPr>
          <p:nvPr>
            <p:custDataLst>
              <p:tags r:id="rId2"/>
            </p:custDataLst>
          </p:nvPr>
        </p:nvSpPr>
        <p:spPr bwMode="auto">
          <a:xfrm>
            <a:off x="731838" y="1344613"/>
            <a:ext cx="3311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4000" b="1">
                <a:solidFill>
                  <a:schemeClr val="tx2"/>
                </a:solidFill>
                <a:latin typeface="Tahoma" panose="020B0604030504040204" pitchFamily="34" charset="0"/>
              </a:rPr>
              <a:t>高考链接：</a:t>
            </a:r>
            <a:endParaRPr lang="zh-CN" altLang="en-US" sz="4000" b="1">
              <a:solidFill>
                <a:schemeClr val="tx2"/>
              </a:solidFill>
              <a:latin typeface="Tahoma" panose="020B0604030504040204" pitchFamily="34" charset="0"/>
            </a:endParaRPr>
          </a:p>
        </p:txBody>
      </p:sp>
      <p:sp>
        <p:nvSpPr>
          <p:cNvPr id="40964" name="Text Box 16"/>
          <p:cNvSpPr txBox="1">
            <a:spLocks noChangeArrowheads="1"/>
          </p:cNvSpPr>
          <p:nvPr>
            <p:custDataLst>
              <p:tags r:id="rId3"/>
            </p:custDataLst>
          </p:nvPr>
        </p:nvSpPr>
        <p:spPr bwMode="auto">
          <a:xfrm>
            <a:off x="527050" y="263525"/>
            <a:ext cx="6577013"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4000" b="1">
                <a:solidFill>
                  <a:schemeClr val="bg1"/>
                </a:solidFill>
                <a:latin typeface="Comic Sans MS" panose="030F0702030302020204" pitchFamily="66" charset="0"/>
                <a:ea typeface="华文隶书" panose="02010800040101010101" pitchFamily="2" charset="-122"/>
              </a:rPr>
              <a:t>考点</a:t>
            </a:r>
            <a:r>
              <a:rPr kumimoji="1" lang="en-US" altLang="zh-CN" sz="4000" b="1">
                <a:solidFill>
                  <a:schemeClr val="bg1"/>
                </a:solidFill>
                <a:latin typeface="Comic Sans MS" panose="030F0702030302020204" pitchFamily="66" charset="0"/>
                <a:ea typeface="华文隶书" panose="02010800040101010101" pitchFamily="2" charset="-122"/>
              </a:rPr>
              <a:t>2</a:t>
            </a:r>
            <a:r>
              <a:rPr kumimoji="1" lang="zh-CN" altLang="en-US" sz="4000" b="1">
                <a:solidFill>
                  <a:schemeClr val="bg1"/>
                </a:solidFill>
                <a:latin typeface="Comic Sans MS" panose="030F0702030302020204" pitchFamily="66" charset="0"/>
                <a:ea typeface="华文隶书" panose="02010800040101010101" pitchFamily="2" charset="-122"/>
              </a:rPr>
              <a:t>：</a:t>
            </a:r>
            <a:r>
              <a:rPr kumimoji="1" lang="en-US" altLang="zh-CN" sz="4000" b="1">
                <a:solidFill>
                  <a:schemeClr val="bg1"/>
                </a:solidFill>
                <a:latin typeface="Comic Sans MS" panose="030F0702030302020204" pitchFamily="66" charset="0"/>
                <a:ea typeface="华文隶书" panose="02010800040101010101" pitchFamily="2" charset="-122"/>
              </a:rPr>
              <a:t>the way</a:t>
            </a:r>
            <a:r>
              <a:rPr kumimoji="1" lang="zh-CN" altLang="en-US" sz="4000" b="1">
                <a:solidFill>
                  <a:schemeClr val="bg1"/>
                </a:solidFill>
                <a:latin typeface="Comic Sans MS" panose="030F0702030302020204" pitchFamily="66" charset="0"/>
                <a:ea typeface="华文隶书" panose="02010800040101010101" pitchFamily="2" charset="-122"/>
              </a:rPr>
              <a:t>用做先行词</a:t>
            </a:r>
            <a:endParaRPr kumimoji="1" lang="zh-CN" altLang="en-US" sz="4000" b="1">
              <a:solidFill>
                <a:schemeClr val="bg1"/>
              </a:solidFill>
              <a:latin typeface="Comic Sans MS" panose="030F0702030302020204" pitchFamily="66" charset="0"/>
              <a:ea typeface="华文隶书" panose="02010800040101010101" pitchFamily="2" charset="-122"/>
            </a:endParaRPr>
          </a:p>
        </p:txBody>
      </p:sp>
      <p:pic>
        <p:nvPicPr>
          <p:cNvPr id="9" name="图片 8"/>
          <p:cNvPicPr>
            <a:picLocks noChangeAspect="1" noChangeArrowheads="1"/>
          </p:cNvPicPr>
          <p:nvPr>
            <p:custDataLst>
              <p:tags r:id="rId4"/>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44550" y="3573463"/>
            <a:ext cx="930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内容占位符 109569"/>
          <p:cNvSpPr>
            <a:spLocks noGrp="1"/>
          </p:cNvSpPr>
          <p:nvPr>
            <p:ph idx="1"/>
            <p:custDataLst>
              <p:tags r:id="rId1"/>
            </p:custDataLst>
          </p:nvPr>
        </p:nvSpPr>
        <p:spPr>
          <a:xfrm>
            <a:off x="409872" y="1554677"/>
            <a:ext cx="11005388" cy="4407535"/>
          </a:xfrm>
        </p:spPr>
        <p:txBody>
          <a:bodyPr vert="horz" wrap="square" lIns="91425" tIns="45712" rIns="91425" bIns="45712" anchor="t" anchorCtr="0">
            <a:spAutoFit/>
          </a:bodyPr>
          <a:lstStyle/>
          <a:p>
            <a:pPr eaLnBrk="1" hangingPunct="1">
              <a:lnSpc>
                <a:spcPct val="135000"/>
              </a:lnSpc>
              <a:spcBef>
                <a:spcPct val="0"/>
              </a:spcBef>
              <a:buFontTx/>
              <a:buNone/>
            </a:pPr>
            <a:r>
              <a:rPr lang="en-US" altLang="zh-CN" sz="2965" b="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1. </a:t>
            </a:r>
            <a:r>
              <a:rPr lang="zh-CN" altLang="zh-CN" sz="2965" b="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根据从句中动词与先行词的逻辑关系</a:t>
            </a:r>
            <a:endParaRPr lang="zh-CN" altLang="zh-CN" sz="2965" b="1">
              <a:solidFill>
                <a:srgbClr val="0000FF"/>
              </a:solidFill>
              <a:latin typeface="Times New Roman" panose="02020603050405020304" pitchFamily="18" charset="0"/>
              <a:ea typeface="华文中宋" panose="02010600040101010101" pitchFamily="2" charset="-122"/>
              <a:cs typeface="Times New Roman" panose="02020603050405020304" pitchFamily="18" charset="0"/>
            </a:endParaRPr>
          </a:p>
          <a:p>
            <a:pPr eaLnBrk="1" hangingPunct="1">
              <a:lnSpc>
                <a:spcPct val="135000"/>
              </a:lnSpc>
              <a:spcBef>
                <a:spcPct val="0"/>
              </a:spcBef>
              <a:buFontTx/>
              <a:buNone/>
            </a:pPr>
            <a:r>
              <a:rPr lang="zh-CN" altLang="en-US" sz="2965" b="1">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Is that the </a:t>
            </a:r>
            <a:r>
              <a:rPr lang="en-US" altLang="zh-CN" sz="2965" b="1">
                <a:solidFill>
                  <a:srgbClr val="C40CB9"/>
                </a:solidFill>
                <a:latin typeface="Times New Roman" panose="02020603050405020304" pitchFamily="18" charset="0"/>
                <a:ea typeface="华文中宋" panose="02010600040101010101" pitchFamily="2" charset="-122"/>
                <a:cs typeface="Times New Roman" panose="02020603050405020304" pitchFamily="18" charset="0"/>
              </a:rPr>
              <a:t>newspaper</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____ </a:t>
            </a:r>
            <a:r>
              <a:rPr lang="en-US" altLang="zh-CN" sz="2965" b="1">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which</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you often </a:t>
            </a:r>
            <a:r>
              <a:rPr lang="en-US" altLang="zh-CN" sz="2965" b="1">
                <a:solidFill>
                  <a:srgbClr val="C40CB9"/>
                </a:solidFill>
                <a:latin typeface="Times New Roman" panose="02020603050405020304" pitchFamily="18" charset="0"/>
                <a:ea typeface="华文中宋" panose="02010600040101010101" pitchFamily="2" charset="-122"/>
                <a:cs typeface="Times New Roman" panose="02020603050405020304" pitchFamily="18" charset="0"/>
              </a:rPr>
              <a:t>write</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articles?</a:t>
            </a:r>
            <a:endParaRPr lang="en-US" altLang="zh-CN" sz="2965" b="1">
              <a:latin typeface="Times New Roman" panose="02020603050405020304" pitchFamily="18" charset="0"/>
              <a:ea typeface="华文中宋" panose="02010600040101010101" pitchFamily="2" charset="-122"/>
              <a:cs typeface="Times New Roman" panose="02020603050405020304" pitchFamily="18" charset="0"/>
            </a:endParaRPr>
          </a:p>
          <a:p>
            <a:pPr eaLnBrk="1" hangingPunct="1">
              <a:lnSpc>
                <a:spcPct val="135000"/>
              </a:lnSpc>
              <a:spcBef>
                <a:spcPct val="0"/>
              </a:spcBef>
              <a:buFontTx/>
              <a:buNone/>
            </a:pPr>
            <a:r>
              <a:rPr lang="zh-CN" altLang="zh-CN" sz="2965" b="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2. 根据从句中动词或形容词的习惯搭配</a:t>
            </a:r>
            <a:endParaRPr lang="zh-CN" altLang="zh-CN" sz="2965" b="1">
              <a:solidFill>
                <a:srgbClr val="0000FF"/>
              </a:solidFill>
              <a:latin typeface="Times New Roman" panose="02020603050405020304" pitchFamily="18" charset="0"/>
              <a:ea typeface="华文中宋" panose="02010600040101010101" pitchFamily="2" charset="-122"/>
              <a:cs typeface="Times New Roman" panose="02020603050405020304" pitchFamily="18" charset="0"/>
            </a:endParaRPr>
          </a:p>
          <a:p>
            <a:pPr eaLnBrk="1" hangingPunct="1">
              <a:lnSpc>
                <a:spcPct val="135000"/>
              </a:lnSpc>
              <a:spcBef>
                <a:spcPct val="0"/>
              </a:spcBef>
              <a:buFontTx/>
              <a:buNone/>
            </a:pP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Can you explain to me how to use these  idioms ______ </a:t>
            </a:r>
            <a:r>
              <a:rPr lang="en-US" altLang="zh-CN" sz="2965" b="1">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which</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I</a:t>
            </a:r>
            <a:r>
              <a:rPr lang="en-US" altLang="zh-CN" sz="2965" b="1">
                <a:solidFill>
                  <a:srgbClr val="C40CB9"/>
                </a:solidFill>
                <a:latin typeface="Times New Roman" panose="02020603050405020304" pitchFamily="18" charset="0"/>
                <a:ea typeface="华文中宋" panose="02010600040101010101" pitchFamily="2" charset="-122"/>
                <a:cs typeface="Times New Roman" panose="02020603050405020304" pitchFamily="18" charset="0"/>
              </a:rPr>
              <a:t>'m not sure</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a:t>
            </a:r>
            <a:endParaRPr lang="en-US" altLang="zh-CN" sz="2965" b="1">
              <a:latin typeface="Times New Roman" panose="02020603050405020304" pitchFamily="18" charset="0"/>
              <a:ea typeface="华文中宋" panose="02010600040101010101" pitchFamily="2" charset="-122"/>
              <a:cs typeface="Times New Roman" panose="02020603050405020304" pitchFamily="18" charset="0"/>
            </a:endParaRPr>
          </a:p>
          <a:p>
            <a:pPr eaLnBrk="1" hangingPunct="1">
              <a:lnSpc>
                <a:spcPct val="135000"/>
              </a:lnSpc>
              <a:spcBef>
                <a:spcPct val="0"/>
              </a:spcBef>
              <a:buFontTx/>
              <a:buNone/>
            </a:pPr>
            <a:r>
              <a:rPr lang="zh-CN" altLang="zh-CN" sz="2965" b="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3. 根据先行词与介词的搭配习惯</a:t>
            </a:r>
            <a:endParaRPr lang="zh-CN" altLang="zh-CN" sz="2965" b="1">
              <a:solidFill>
                <a:srgbClr val="0000FF"/>
              </a:solidFill>
              <a:latin typeface="Times New Roman" panose="02020603050405020304" pitchFamily="18" charset="0"/>
              <a:ea typeface="华文中宋" panose="02010600040101010101" pitchFamily="2" charset="-122"/>
              <a:cs typeface="Times New Roman" panose="02020603050405020304" pitchFamily="18" charset="0"/>
            </a:endParaRPr>
          </a:p>
          <a:p>
            <a:pPr eaLnBrk="1" hangingPunct="1">
              <a:lnSpc>
                <a:spcPct val="135000"/>
              </a:lnSpc>
              <a:spcBef>
                <a:spcPct val="0"/>
              </a:spcBef>
              <a:buFontTx/>
              <a:buNone/>
            </a:pP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1949 was the </a:t>
            </a:r>
            <a:r>
              <a:rPr lang="en-US" altLang="zh-CN" sz="2965" b="1">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year</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____ </a:t>
            </a:r>
            <a:r>
              <a:rPr lang="en-US" altLang="zh-CN" sz="2965" b="1">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which</a:t>
            </a:r>
            <a:r>
              <a:rPr lang="en-US" altLang="zh-CN" sz="2965" b="1">
                <a:latin typeface="Times New Roman" panose="02020603050405020304" pitchFamily="18" charset="0"/>
                <a:ea typeface="华文中宋" panose="02010600040101010101" pitchFamily="2" charset="-122"/>
                <a:cs typeface="Times New Roman" panose="02020603050405020304" pitchFamily="18" charset="0"/>
              </a:rPr>
              <a:t> the P.R.C. was founded.</a:t>
            </a:r>
            <a:endParaRPr lang="en-US" altLang="zh-CN" sz="2965" b="1">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09571" name="文本框 109570"/>
          <p:cNvSpPr txBox="1"/>
          <p:nvPr>
            <p:custDataLst>
              <p:tags r:id="rId2"/>
            </p:custDataLst>
          </p:nvPr>
        </p:nvSpPr>
        <p:spPr>
          <a:xfrm>
            <a:off x="4471855" y="2264597"/>
            <a:ext cx="877753"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eaLnBrk="1" hangingPunct="1">
              <a:buClrTx/>
              <a:buSzTx/>
              <a:buFontTx/>
              <a:buNone/>
            </a:pPr>
            <a:r>
              <a:rPr lang="en-US" altLang="zh-CN" sz="2800" b="1">
                <a:solidFill>
                  <a:srgbClr val="FF0000"/>
                </a:solidFill>
                <a:latin typeface="Times New Roman" panose="02020603050405020304" pitchFamily="18" charset="0"/>
                <a:ea typeface="楷体_GB2312" panose="02010609030101010101" pitchFamily="49" charset="-122"/>
                <a:sym typeface="+mn-ea"/>
              </a:rPr>
              <a:t>for</a:t>
            </a:r>
            <a:endParaRPr lang="en-US" altLang="zh-CN" sz="2800" b="1">
              <a:solidFill>
                <a:srgbClr val="FF0000"/>
              </a:solidFill>
              <a:latin typeface="Times New Roman" panose="02020603050405020304" pitchFamily="18" charset="0"/>
              <a:ea typeface="楷体_GB2312" panose="02010609030101010101" pitchFamily="49" charset="-122"/>
              <a:sym typeface="+mn-ea"/>
            </a:endParaRPr>
          </a:p>
        </p:txBody>
      </p:sp>
      <p:sp>
        <p:nvSpPr>
          <p:cNvPr id="109572" name="文本框 109571"/>
          <p:cNvSpPr txBox="1"/>
          <p:nvPr>
            <p:custDataLst>
              <p:tags r:id="rId3"/>
            </p:custDataLst>
          </p:nvPr>
        </p:nvSpPr>
        <p:spPr>
          <a:xfrm>
            <a:off x="8437979" y="3483090"/>
            <a:ext cx="2005011"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eaLnBrk="1" hangingPunct="1">
              <a:buClrTx/>
              <a:buSzTx/>
              <a:buFontTx/>
              <a:buNone/>
            </a:pPr>
            <a:r>
              <a:rPr lang="en-US" altLang="zh-CN" sz="2800" b="1">
                <a:solidFill>
                  <a:srgbClr val="FF0000"/>
                </a:solidFill>
                <a:latin typeface="Times New Roman" panose="02020603050405020304" pitchFamily="18" charset="0"/>
                <a:ea typeface="楷体_GB2312" panose="02010609030101010101" pitchFamily="49" charset="-122"/>
                <a:sym typeface="+mn-ea"/>
              </a:rPr>
              <a:t>about</a:t>
            </a:r>
            <a:endParaRPr lang="en-US" altLang="zh-CN" sz="2800" b="1">
              <a:solidFill>
                <a:srgbClr val="FF0000"/>
              </a:solidFill>
              <a:latin typeface="Times New Roman" panose="02020603050405020304" pitchFamily="18" charset="0"/>
              <a:ea typeface="楷体_GB2312" panose="02010609030101010101" pitchFamily="49" charset="-122"/>
              <a:sym typeface="+mn-ea"/>
            </a:endParaRPr>
          </a:p>
        </p:txBody>
      </p:sp>
      <p:sp>
        <p:nvSpPr>
          <p:cNvPr id="109573" name="文本框 109572"/>
          <p:cNvSpPr txBox="1"/>
          <p:nvPr>
            <p:custDataLst>
              <p:tags r:id="rId4"/>
            </p:custDataLst>
          </p:nvPr>
        </p:nvSpPr>
        <p:spPr>
          <a:xfrm>
            <a:off x="3868466" y="5293132"/>
            <a:ext cx="712679"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800" b="1">
                <a:solidFill>
                  <a:srgbClr val="FF0000"/>
                </a:solidFill>
                <a:latin typeface="Times New Roman" panose="02020603050405020304" pitchFamily="18" charset="0"/>
                <a:ea typeface="楷体_GB2312" panose="02010609030101010101" pitchFamily="49" charset="-122"/>
              </a:rPr>
              <a:t>in</a:t>
            </a:r>
            <a:endParaRPr lang="en-US" altLang="zh-CN" sz="2800" b="1">
              <a:solidFill>
                <a:srgbClr val="FF0000"/>
              </a:solidFill>
              <a:latin typeface="Times New Roman" panose="02020603050405020304" pitchFamily="18" charset="0"/>
              <a:ea typeface="楷体_GB2312" panose="02010609030101010101" pitchFamily="49" charset="-122"/>
            </a:endParaRPr>
          </a:p>
        </p:txBody>
      </p:sp>
      <p:sp>
        <p:nvSpPr>
          <p:cNvPr id="117766" name="矩形 109573"/>
          <p:cNvSpPr/>
          <p:nvPr>
            <p:custDataLst>
              <p:tags r:id="rId5"/>
            </p:custDataLst>
          </p:nvPr>
        </p:nvSpPr>
        <p:spPr>
          <a:xfrm>
            <a:off x="335915" y="908685"/>
            <a:ext cx="10227945" cy="537210"/>
          </a:xfrm>
          <a:prstGeom prst="rect">
            <a:avLst/>
          </a:prstGeom>
          <a:solidFill>
            <a:schemeClr val="accent1">
              <a:lumMod val="20000"/>
              <a:lumOff val="80000"/>
            </a:schemeClr>
          </a:solidFill>
          <a:ln w="9525">
            <a:noFill/>
          </a:ln>
        </p:spPr>
        <p:txBody>
          <a:bodyPr wrap="square">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1">
                <a:ln>
                  <a:noFill/>
                </a:ln>
                <a:solidFill>
                  <a:schemeClr val="tx1"/>
                </a:solidFill>
                <a:effectLst/>
                <a:uLnTx/>
                <a:uFillTx/>
                <a:cs typeface="Times New Roman" panose="02020603050405020304" pitchFamily="18" charset="0"/>
              </a:rPr>
              <a:t>        </a:t>
            </a:r>
            <a:r>
              <a:rPr kumimoji="0" lang="zh-CN" altLang="en-US" sz="4000" b="1" i="0" u="none" strike="noStrike" kern="1200" cap="none" spc="0" normalizeH="0" baseline="0" noProof="1">
                <a:ln>
                  <a:noFill/>
                </a:ln>
                <a:solidFill>
                  <a:schemeClr val="tx1"/>
                </a:solidFill>
                <a:effectLst/>
                <a:uLnTx/>
                <a:uFillTx/>
                <a:cs typeface="Times New Roman" panose="02020603050405020304" pitchFamily="18" charset="0"/>
              </a:rPr>
              <a:t>关系代词前介词</a:t>
            </a:r>
            <a:r>
              <a:rPr kumimoji="0" lang="en-US" altLang="zh-CN" sz="4000" b="1" i="0" u="none" strike="noStrike" kern="1200" cap="none" spc="0" normalizeH="0" baseline="0" noProof="1">
                <a:ln>
                  <a:noFill/>
                </a:ln>
                <a:solidFill>
                  <a:schemeClr val="tx1"/>
                </a:solidFill>
                <a:effectLst/>
                <a:uLnTx/>
                <a:uFillTx/>
                <a:cs typeface="Times New Roman" panose="02020603050405020304" pitchFamily="18" charset="0"/>
              </a:rPr>
              <a:t>(</a:t>
            </a:r>
            <a:r>
              <a:rPr kumimoji="0" lang="zh-CN" altLang="en-US" sz="4000" b="1" i="0" u="none" strike="noStrike" kern="1200" cap="none" spc="0" normalizeH="0" baseline="0" noProof="1">
                <a:ln>
                  <a:noFill/>
                </a:ln>
                <a:solidFill>
                  <a:schemeClr val="tx1"/>
                </a:solidFill>
                <a:effectLst/>
                <a:uLnTx/>
                <a:uFillTx/>
                <a:cs typeface="Times New Roman" panose="02020603050405020304" pitchFamily="18" charset="0"/>
              </a:rPr>
              <a:t>介词＋</a:t>
            </a:r>
            <a:r>
              <a:rPr kumimoji="0" lang="en-US" altLang="zh-CN" sz="4000" b="1" i="0" u="none" strike="noStrike" kern="1200" cap="none" spc="0" normalizeH="0" baseline="0" noProof="1">
                <a:ln>
                  <a:noFill/>
                </a:ln>
                <a:solidFill>
                  <a:schemeClr val="tx1"/>
                </a:solidFill>
                <a:effectLst/>
                <a:uLnTx/>
                <a:uFillTx/>
                <a:cs typeface="Times New Roman" panose="02020603050405020304" pitchFamily="18" charset="0"/>
              </a:rPr>
              <a:t>which)</a:t>
            </a:r>
            <a:r>
              <a:rPr kumimoji="0" lang="zh-CN" altLang="en-US" sz="4000" b="1" i="0" u="none" strike="noStrike" kern="1200" cap="none" spc="0" normalizeH="0" baseline="0" noProof="1">
                <a:ln>
                  <a:noFill/>
                </a:ln>
                <a:solidFill>
                  <a:schemeClr val="tx1"/>
                </a:solidFill>
                <a:effectLst/>
                <a:uLnTx/>
                <a:uFillTx/>
                <a:cs typeface="Times New Roman" panose="02020603050405020304" pitchFamily="18" charset="0"/>
              </a:rPr>
              <a:t>的确定</a:t>
            </a:r>
            <a:endParaRPr kumimoji="0" lang="zh-CN" altLang="en-US" sz="4000" b="1" i="0" u="none" strike="noStrike" kern="1200" cap="none" spc="0" normalizeH="0" baseline="0" noProof="1">
              <a:ln>
                <a:noFill/>
              </a:ln>
              <a:solidFill>
                <a:schemeClr val="tx1"/>
              </a:solidFill>
              <a:effectLst/>
              <a:uLnTx/>
              <a:uFillTx/>
              <a:cs typeface="Times New Roman" panose="02020603050405020304" pitchFamily="18" charset="0"/>
            </a:endParaRPr>
          </a:p>
        </p:txBody>
      </p:sp>
      <p:pic>
        <p:nvPicPr>
          <p:cNvPr id="7" name="图片 6"/>
          <p:cNvPicPr>
            <a:picLocks noChangeAspect="1"/>
          </p:cNvPicPr>
          <p:nvPr>
            <p:custDataLst>
              <p:tags r:id="rId6"/>
            </p:custDataLst>
          </p:nvPr>
        </p:nvPicPr>
        <p:blipFill>
          <a:blip r:embed="rId7">
            <a:clrChange>
              <a:clrFrom>
                <a:srgbClr val="F8F8F8"/>
              </a:clrFrom>
              <a:clrTo>
                <a:srgbClr val="F8F8F8">
                  <a:alpha val="0"/>
                </a:srgbClr>
              </a:clrTo>
            </a:clrChange>
          </a:blip>
          <a:stretch>
            <a:fillRect/>
          </a:stretch>
        </p:blipFill>
        <p:spPr>
          <a:xfrm>
            <a:off x="839394" y="837166"/>
            <a:ext cx="685696" cy="622205"/>
          </a:xfrm>
          <a:prstGeom prst="rect">
            <a:avLst/>
          </a:prstGeom>
          <a:noFill/>
          <a:ln w="9525">
            <a:noFill/>
          </a:ln>
        </p:spPr>
      </p:pic>
      <p:sp>
        <p:nvSpPr>
          <p:cNvPr id="43016" name="Text Box 16"/>
          <p:cNvSpPr txBox="1">
            <a:spLocks noChangeArrowheads="1"/>
          </p:cNvSpPr>
          <p:nvPr>
            <p:custDataLst>
              <p:tags r:id="rId8"/>
            </p:custDataLst>
          </p:nvPr>
        </p:nvSpPr>
        <p:spPr bwMode="auto">
          <a:xfrm>
            <a:off x="47625" y="0"/>
            <a:ext cx="535305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4000" b="1">
                <a:solidFill>
                  <a:schemeClr val="bg1"/>
                </a:solidFill>
                <a:latin typeface="Comic Sans MS" panose="030F0702030302020204" pitchFamily="66" charset="0"/>
                <a:ea typeface="华文隶书" panose="02010800040101010101" pitchFamily="2" charset="-122"/>
              </a:rPr>
              <a:t>考点</a:t>
            </a:r>
            <a:r>
              <a:rPr kumimoji="1" lang="en-US" altLang="zh-CN" sz="4000" b="1">
                <a:solidFill>
                  <a:schemeClr val="bg1"/>
                </a:solidFill>
                <a:latin typeface="Comic Sans MS" panose="030F0702030302020204" pitchFamily="66" charset="0"/>
                <a:ea typeface="华文隶书" panose="02010800040101010101" pitchFamily="2" charset="-122"/>
              </a:rPr>
              <a:t>3</a:t>
            </a:r>
            <a:r>
              <a:rPr kumimoji="1" lang="zh-CN" altLang="en-US" sz="4000" b="1">
                <a:solidFill>
                  <a:schemeClr val="bg1"/>
                </a:solidFill>
                <a:latin typeface="Comic Sans MS" panose="030F0702030302020204" pitchFamily="66" charset="0"/>
                <a:ea typeface="华文隶书" panose="02010800040101010101" pitchFamily="2" charset="-122"/>
              </a:rPr>
              <a:t>：介词</a:t>
            </a:r>
            <a:r>
              <a:rPr kumimoji="1" lang="en-US" altLang="zh-CN" sz="4000" b="1">
                <a:solidFill>
                  <a:schemeClr val="bg1"/>
                </a:solidFill>
                <a:latin typeface="Comic Sans MS" panose="030F0702030302020204" pitchFamily="66" charset="0"/>
                <a:ea typeface="华文隶书" panose="02010800040101010101" pitchFamily="2" charset="-122"/>
              </a:rPr>
              <a:t>+</a:t>
            </a:r>
            <a:r>
              <a:rPr kumimoji="1" lang="zh-CN" altLang="en-US" sz="4000" b="1">
                <a:solidFill>
                  <a:schemeClr val="bg1"/>
                </a:solidFill>
                <a:latin typeface="Comic Sans MS" panose="030F0702030302020204" pitchFamily="66" charset="0"/>
                <a:ea typeface="华文隶书" panose="02010800040101010101" pitchFamily="2" charset="-122"/>
              </a:rPr>
              <a:t>关系词</a:t>
            </a:r>
            <a:endParaRPr kumimoji="1" lang="zh-CN" altLang="en-US" sz="4000" b="1">
              <a:solidFill>
                <a:schemeClr val="bg1"/>
              </a:solidFill>
              <a:latin typeface="Comic Sans MS" panose="030F0702030302020204" pitchFamily="66" charset="0"/>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109570">
                                            <p:txEl>
                                              <p:pRg st="1" end="1"/>
                                            </p:txEl>
                                          </p:spTgt>
                                        </p:tgtEl>
                                        <p:attrNameLst>
                                          <p:attrName>style.visibility</p:attrName>
                                        </p:attrNameLst>
                                      </p:cBhvr>
                                      <p:to>
                                        <p:strVal val="visible"/>
                                      </p:to>
                                    </p:set>
                                    <p:animEffect transition="in" filter="strips(downLeft)">
                                      <p:cBhvr>
                                        <p:cTn id="24" dur="500"/>
                                        <p:tgtEl>
                                          <p:spTgt spid="10957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09571"/>
                                        </p:tgtEl>
                                        <p:attrNameLst>
                                          <p:attrName>style.visibility</p:attrName>
                                        </p:attrNameLst>
                                      </p:cBhvr>
                                      <p:to>
                                        <p:strVal val="visible"/>
                                      </p:to>
                                    </p:set>
                                    <p:anim calcmode="lin" valueType="num">
                                      <p:cBhvr>
                                        <p:cTn id="29" dur="500" fill="hold"/>
                                        <p:tgtEl>
                                          <p:spTgt spid="109571"/>
                                        </p:tgtEl>
                                        <p:attrNameLst>
                                          <p:attrName>ppt_w</p:attrName>
                                        </p:attrNameLst>
                                      </p:cBhvr>
                                      <p:tavLst>
                                        <p:tav tm="0">
                                          <p:val>
                                            <p:fltVal val="0"/>
                                          </p:val>
                                        </p:tav>
                                        <p:tav tm="100000">
                                          <p:val>
                                            <p:strVal val="#ppt_w"/>
                                          </p:val>
                                        </p:tav>
                                      </p:tavLst>
                                    </p:anim>
                                    <p:anim calcmode="lin" valueType="num">
                                      <p:cBhvr>
                                        <p:cTn id="30" dur="500" fill="hold"/>
                                        <p:tgtEl>
                                          <p:spTgt spid="109571"/>
                                        </p:tgtEl>
                                        <p:attrNameLst>
                                          <p:attrName>ppt_h</p:attrName>
                                        </p:attrNameLst>
                                      </p:cBhvr>
                                      <p:tavLst>
                                        <p:tav tm="0">
                                          <p:val>
                                            <p:fltVal val="0"/>
                                          </p:val>
                                        </p:tav>
                                        <p:tav tm="100000">
                                          <p:val>
                                            <p:strVal val="#ppt_h"/>
                                          </p:val>
                                        </p:tav>
                                      </p:tavLst>
                                    </p:anim>
                                    <p:anim calcmode="lin" valueType="num">
                                      <p:cBhvr>
                                        <p:cTn id="31" dur="500" fill="hold"/>
                                        <p:tgtEl>
                                          <p:spTgt spid="109571"/>
                                        </p:tgtEl>
                                        <p:attrNameLst>
                                          <p:attrName>style.rotation</p:attrName>
                                        </p:attrNameLst>
                                      </p:cBhvr>
                                      <p:tavLst>
                                        <p:tav tm="0">
                                          <p:val>
                                            <p:fltVal val="360"/>
                                          </p:val>
                                        </p:tav>
                                        <p:tav tm="100000">
                                          <p:val>
                                            <p:fltVal val="0"/>
                                          </p:val>
                                        </p:tav>
                                      </p:tavLst>
                                    </p:anim>
                                    <p:animEffect transition="in" filter="fade">
                                      <p:cBhvr>
                                        <p:cTn id="32" dur="500"/>
                                        <p:tgtEl>
                                          <p:spTgt spid="10957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9570">
                                            <p:txEl>
                                              <p:pRg st="0" end="0"/>
                                            </p:txEl>
                                          </p:spTgt>
                                        </p:tgtEl>
                                        <p:attrNameLst>
                                          <p:attrName>style.visibility</p:attrName>
                                        </p:attrNameLst>
                                      </p:cBhvr>
                                      <p:to>
                                        <p:strVal val="visible"/>
                                      </p:to>
                                    </p:set>
                                    <p:animEffect transition="in" filter="strips(downLeft)">
                                      <p:cBhvr>
                                        <p:cTn id="37" dur="500"/>
                                        <p:tgtEl>
                                          <p:spTgt spid="10957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9570">
                                            <p:txEl>
                                              <p:pRg st="3" end="3"/>
                                            </p:txEl>
                                          </p:spTgt>
                                        </p:tgtEl>
                                        <p:attrNameLst>
                                          <p:attrName>style.visibility</p:attrName>
                                        </p:attrNameLst>
                                      </p:cBhvr>
                                      <p:to>
                                        <p:strVal val="visible"/>
                                      </p:to>
                                    </p:set>
                                    <p:animEffect transition="in" filter="strips(downLeft)">
                                      <p:cBhvr>
                                        <p:cTn id="42" dur="500"/>
                                        <p:tgtEl>
                                          <p:spTgt spid="10957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09572"/>
                                        </p:tgtEl>
                                        <p:attrNameLst>
                                          <p:attrName>style.visibility</p:attrName>
                                        </p:attrNameLst>
                                      </p:cBhvr>
                                      <p:to>
                                        <p:strVal val="visible"/>
                                      </p:to>
                                    </p:set>
                                    <p:anim calcmode="lin" valueType="num">
                                      <p:cBhvr>
                                        <p:cTn id="47" dur="500" fill="hold"/>
                                        <p:tgtEl>
                                          <p:spTgt spid="109572"/>
                                        </p:tgtEl>
                                        <p:attrNameLst>
                                          <p:attrName>ppt_w</p:attrName>
                                        </p:attrNameLst>
                                      </p:cBhvr>
                                      <p:tavLst>
                                        <p:tav tm="0">
                                          <p:val>
                                            <p:fltVal val="0"/>
                                          </p:val>
                                        </p:tav>
                                        <p:tav tm="100000">
                                          <p:val>
                                            <p:strVal val="#ppt_w"/>
                                          </p:val>
                                        </p:tav>
                                      </p:tavLst>
                                    </p:anim>
                                    <p:anim calcmode="lin" valueType="num">
                                      <p:cBhvr>
                                        <p:cTn id="48" dur="500" fill="hold"/>
                                        <p:tgtEl>
                                          <p:spTgt spid="109572"/>
                                        </p:tgtEl>
                                        <p:attrNameLst>
                                          <p:attrName>ppt_h</p:attrName>
                                        </p:attrNameLst>
                                      </p:cBhvr>
                                      <p:tavLst>
                                        <p:tav tm="0">
                                          <p:val>
                                            <p:fltVal val="0"/>
                                          </p:val>
                                        </p:tav>
                                        <p:tav tm="100000">
                                          <p:val>
                                            <p:strVal val="#ppt_h"/>
                                          </p:val>
                                        </p:tav>
                                      </p:tavLst>
                                    </p:anim>
                                    <p:anim calcmode="lin" valueType="num">
                                      <p:cBhvr>
                                        <p:cTn id="49" dur="500" fill="hold"/>
                                        <p:tgtEl>
                                          <p:spTgt spid="109572"/>
                                        </p:tgtEl>
                                        <p:attrNameLst>
                                          <p:attrName>style.rotation</p:attrName>
                                        </p:attrNameLst>
                                      </p:cBhvr>
                                      <p:tavLst>
                                        <p:tav tm="0">
                                          <p:val>
                                            <p:fltVal val="360"/>
                                          </p:val>
                                        </p:tav>
                                        <p:tav tm="100000">
                                          <p:val>
                                            <p:fltVal val="0"/>
                                          </p:val>
                                        </p:tav>
                                      </p:tavLst>
                                    </p:anim>
                                    <p:animEffect transition="in" filter="fade">
                                      <p:cBhvr>
                                        <p:cTn id="50" dur="500"/>
                                        <p:tgtEl>
                                          <p:spTgt spid="109572"/>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109570">
                                            <p:txEl>
                                              <p:pRg st="2" end="2"/>
                                            </p:txEl>
                                          </p:spTgt>
                                        </p:tgtEl>
                                        <p:attrNameLst>
                                          <p:attrName>style.visibility</p:attrName>
                                        </p:attrNameLst>
                                      </p:cBhvr>
                                      <p:to>
                                        <p:strVal val="visible"/>
                                      </p:to>
                                    </p:set>
                                    <p:animEffect transition="in" filter="strips(downLeft)">
                                      <p:cBhvr>
                                        <p:cTn id="55" dur="500"/>
                                        <p:tgtEl>
                                          <p:spTgt spid="10957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09570">
                                            <p:txEl>
                                              <p:pRg st="5" end="5"/>
                                            </p:txEl>
                                          </p:spTgt>
                                        </p:tgtEl>
                                        <p:attrNameLst>
                                          <p:attrName>style.visibility</p:attrName>
                                        </p:attrNameLst>
                                      </p:cBhvr>
                                      <p:to>
                                        <p:strVal val="visible"/>
                                      </p:to>
                                    </p:set>
                                    <p:animEffect transition="in" filter="strips(downLeft)">
                                      <p:cBhvr>
                                        <p:cTn id="60" dur="500"/>
                                        <p:tgtEl>
                                          <p:spTgt spid="109570">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09573"/>
                                        </p:tgtEl>
                                        <p:attrNameLst>
                                          <p:attrName>style.visibility</p:attrName>
                                        </p:attrNameLst>
                                      </p:cBhvr>
                                      <p:to>
                                        <p:strVal val="visible"/>
                                      </p:to>
                                    </p:set>
                                    <p:anim calcmode="lin" valueType="num">
                                      <p:cBhvr>
                                        <p:cTn id="65" dur="500" fill="hold"/>
                                        <p:tgtEl>
                                          <p:spTgt spid="109573"/>
                                        </p:tgtEl>
                                        <p:attrNameLst>
                                          <p:attrName>ppt_w</p:attrName>
                                        </p:attrNameLst>
                                      </p:cBhvr>
                                      <p:tavLst>
                                        <p:tav tm="0">
                                          <p:val>
                                            <p:fltVal val="0"/>
                                          </p:val>
                                        </p:tav>
                                        <p:tav tm="100000">
                                          <p:val>
                                            <p:strVal val="#ppt_w"/>
                                          </p:val>
                                        </p:tav>
                                      </p:tavLst>
                                    </p:anim>
                                    <p:anim calcmode="lin" valueType="num">
                                      <p:cBhvr>
                                        <p:cTn id="66" dur="500" fill="hold"/>
                                        <p:tgtEl>
                                          <p:spTgt spid="109573"/>
                                        </p:tgtEl>
                                        <p:attrNameLst>
                                          <p:attrName>ppt_h</p:attrName>
                                        </p:attrNameLst>
                                      </p:cBhvr>
                                      <p:tavLst>
                                        <p:tav tm="0">
                                          <p:val>
                                            <p:fltVal val="0"/>
                                          </p:val>
                                        </p:tav>
                                        <p:tav tm="100000">
                                          <p:val>
                                            <p:strVal val="#ppt_h"/>
                                          </p:val>
                                        </p:tav>
                                      </p:tavLst>
                                    </p:anim>
                                    <p:anim calcmode="lin" valueType="num">
                                      <p:cBhvr>
                                        <p:cTn id="67" dur="500" fill="hold"/>
                                        <p:tgtEl>
                                          <p:spTgt spid="109573"/>
                                        </p:tgtEl>
                                        <p:attrNameLst>
                                          <p:attrName>style.rotation</p:attrName>
                                        </p:attrNameLst>
                                      </p:cBhvr>
                                      <p:tavLst>
                                        <p:tav tm="0">
                                          <p:val>
                                            <p:fltVal val="360"/>
                                          </p:val>
                                        </p:tav>
                                        <p:tav tm="100000">
                                          <p:val>
                                            <p:fltVal val="0"/>
                                          </p:val>
                                        </p:tav>
                                      </p:tavLst>
                                    </p:anim>
                                    <p:animEffect transition="in" filter="fade">
                                      <p:cBhvr>
                                        <p:cTn id="68" dur="500"/>
                                        <p:tgtEl>
                                          <p:spTgt spid="109573"/>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09570">
                                            <p:txEl>
                                              <p:pRg st="4" end="4"/>
                                            </p:txEl>
                                          </p:spTgt>
                                        </p:tgtEl>
                                        <p:attrNameLst>
                                          <p:attrName>style.visibility</p:attrName>
                                        </p:attrNameLst>
                                      </p:cBhvr>
                                      <p:to>
                                        <p:strVal val="visible"/>
                                      </p:to>
                                    </p:set>
                                    <p:animEffect transition="in" filter="strips(downLeft)">
                                      <p:cBhvr>
                                        <p:cTn id="73" dur="500"/>
                                        <p:tgtEl>
                                          <p:spTgt spid="1095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P spid="109572" grpId="0"/>
      <p:bldP spid="10957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2"/>
          <p:cNvSpPr txBox="1">
            <a:spLocks noChangeArrowheads="1"/>
          </p:cNvSpPr>
          <p:nvPr>
            <p:custDataLst>
              <p:tags r:id="rId1"/>
            </p:custDataLst>
          </p:nvPr>
        </p:nvSpPr>
        <p:spPr bwMode="auto">
          <a:xfrm>
            <a:off x="2141538" y="1058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zh-CN" sz="1800">
              <a:latin typeface="Times New Roman" panose="02020603050405020304" pitchFamily="18" charset="0"/>
            </a:endParaRPr>
          </a:p>
        </p:txBody>
      </p:sp>
      <p:grpSp>
        <p:nvGrpSpPr>
          <p:cNvPr id="43011" name="Group 20"/>
          <p:cNvGrpSpPr/>
          <p:nvPr>
            <p:custDataLst>
              <p:tags r:id="rId2"/>
            </p:custDataLst>
          </p:nvPr>
        </p:nvGrpSpPr>
        <p:grpSpPr>
          <a:xfrm>
            <a:off x="6527800" y="728663"/>
            <a:ext cx="5329238" cy="1362075"/>
            <a:chOff x="295" y="482"/>
            <a:chExt cx="3357" cy="858"/>
          </a:xfrm>
        </p:grpSpPr>
        <p:sp>
          <p:nvSpPr>
            <p:cNvPr id="43018" name="Text Box 13"/>
            <p:cNvSpPr txBox="1">
              <a:spLocks noChangeArrowheads="1"/>
            </p:cNvSpPr>
            <p:nvPr>
              <p:custDataLst>
                <p:tags r:id="rId3"/>
              </p:custDataLst>
            </p:nvPr>
          </p:nvSpPr>
          <p:spPr bwMode="auto">
            <a:xfrm>
              <a:off x="295" y="618"/>
              <a:ext cx="2577" cy="519"/>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lang="zh-CN" altLang="en-US" sz="4800" b="1">
                  <a:latin typeface="Times New Roman" panose="02020603050405020304" pitchFamily="18" charset="0"/>
                </a:rPr>
                <a:t>做题技巧</a:t>
              </a:r>
              <a:r>
                <a:rPr lang="en-US" altLang="zh-CN" sz="4800" b="1">
                  <a:latin typeface="Times New Roman" panose="02020603050405020304" pitchFamily="18" charset="0"/>
                </a:rPr>
                <a:t>?</a:t>
              </a:r>
              <a:endParaRPr lang="en-US" altLang="zh-CN" sz="4800" b="1">
                <a:latin typeface="Times New Roman" panose="02020603050405020304" pitchFamily="18" charset="0"/>
              </a:endParaRPr>
            </a:p>
          </p:txBody>
        </p:sp>
        <p:pic>
          <p:nvPicPr>
            <p:cNvPr id="43019" name="Picture 14" descr="bang1"/>
            <p:cNvPicPr>
              <a:picLocks noChangeAspect="1" noChangeArrowheads="1" noCrop="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2835" y="482"/>
              <a:ext cx="817"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15"/>
          <p:cNvSpPr txBox="1">
            <a:spLocks noChangeArrowheads="1"/>
          </p:cNvSpPr>
          <p:nvPr>
            <p:custDataLst>
              <p:tags r:id="rId6"/>
            </p:custDataLst>
          </p:nvPr>
        </p:nvSpPr>
        <p:spPr bwMode="auto">
          <a:xfrm>
            <a:off x="334963" y="1843088"/>
            <a:ext cx="8709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latin typeface="Times New Roman" panose="02020603050405020304" pitchFamily="18" charset="0"/>
              </a:rPr>
              <a:t>定语从句句首为介词时</a:t>
            </a:r>
            <a:r>
              <a:rPr lang="en-US" altLang="zh-CN" sz="3600" b="1">
                <a:solidFill>
                  <a:schemeClr val="tx2"/>
                </a:solidFill>
                <a:latin typeface="Times New Roman" panose="02020603050405020304" pitchFamily="18" charset="0"/>
              </a:rPr>
              <a:t>,</a:t>
            </a:r>
            <a:r>
              <a:rPr lang="zh-CN" altLang="en-US" sz="3600" b="1">
                <a:solidFill>
                  <a:schemeClr val="tx2"/>
                </a:solidFill>
                <a:latin typeface="Times New Roman" panose="02020603050405020304" pitchFamily="18" charset="0"/>
              </a:rPr>
              <a:t>后可接的关系词为</a:t>
            </a:r>
            <a:r>
              <a:rPr lang="en-US" altLang="zh-CN" sz="3600" b="1">
                <a:solidFill>
                  <a:schemeClr val="tx2"/>
                </a:solidFill>
                <a:latin typeface="Times New Roman" panose="02020603050405020304" pitchFamily="18" charset="0"/>
              </a:rPr>
              <a:t>:</a:t>
            </a:r>
            <a:endParaRPr lang="en-US" altLang="zh-CN" sz="3600" b="1">
              <a:solidFill>
                <a:schemeClr val="tx2"/>
              </a:solidFill>
              <a:latin typeface="Times New Roman" panose="02020603050405020304" pitchFamily="18" charset="0"/>
            </a:endParaRPr>
          </a:p>
        </p:txBody>
      </p:sp>
      <p:sp>
        <p:nvSpPr>
          <p:cNvPr id="13" name="Text Box 16"/>
          <p:cNvSpPr txBox="1">
            <a:spLocks noChangeArrowheads="1"/>
          </p:cNvSpPr>
          <p:nvPr>
            <p:custDataLst>
              <p:tags r:id="rId7"/>
            </p:custDataLst>
          </p:nvPr>
        </p:nvSpPr>
        <p:spPr bwMode="auto">
          <a:xfrm>
            <a:off x="3201988" y="2484438"/>
            <a:ext cx="7272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latin typeface="Times New Roman" panose="02020603050405020304" pitchFamily="18" charset="0"/>
              </a:rPr>
              <a:t>介词</a:t>
            </a:r>
            <a:r>
              <a:rPr lang="en-US" altLang="zh-CN" sz="3600" b="1">
                <a:solidFill>
                  <a:schemeClr val="tx2"/>
                </a:solidFill>
                <a:latin typeface="Times New Roman" panose="02020603050405020304" pitchFamily="18" charset="0"/>
              </a:rPr>
              <a:t>+whom / which / whose</a:t>
            </a:r>
            <a:endParaRPr lang="en-US" altLang="zh-CN" sz="3600" b="1">
              <a:solidFill>
                <a:schemeClr val="tx2"/>
              </a:solidFill>
              <a:latin typeface="Times New Roman" panose="02020603050405020304" pitchFamily="18" charset="0"/>
              <a:cs typeface="Times New Roman" panose="02020603050405020304" pitchFamily="18" charset="0"/>
            </a:endParaRPr>
          </a:p>
        </p:txBody>
      </p:sp>
      <p:sp>
        <p:nvSpPr>
          <p:cNvPr id="14" name="Text Box 18"/>
          <p:cNvSpPr txBox="1">
            <a:spLocks noChangeArrowheads="1"/>
          </p:cNvSpPr>
          <p:nvPr>
            <p:custDataLst>
              <p:tags r:id="rId8"/>
            </p:custDataLst>
          </p:nvPr>
        </p:nvSpPr>
        <p:spPr bwMode="auto">
          <a:xfrm>
            <a:off x="192088" y="3357563"/>
            <a:ext cx="118078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000000"/>
                </a:solidFill>
                <a:latin typeface="Times New Roman" panose="02020603050405020304" pitchFamily="18" charset="0"/>
              </a:rPr>
              <a:t>6. I recognized the boss in ______ company my sister was working.</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7. (06</a:t>
            </a:r>
            <a:r>
              <a:rPr lang="zh-CN" altLang="en-US" sz="3600" b="1">
                <a:solidFill>
                  <a:srgbClr val="000000"/>
                </a:solidFill>
                <a:latin typeface="Times New Roman" panose="02020603050405020304" pitchFamily="18" charset="0"/>
              </a:rPr>
              <a:t>浙江</a:t>
            </a:r>
            <a:r>
              <a:rPr lang="en-US" altLang="zh-CN" sz="3600" b="1">
                <a:solidFill>
                  <a:srgbClr val="000000"/>
                </a:solidFill>
                <a:latin typeface="Times New Roman" panose="02020603050405020304" pitchFamily="18" charset="0"/>
              </a:rPr>
              <a:t>) I was given three books on cooking, the first ______I really enjoyed.</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  A. of that    	B. of which    	C. that   	D. which</a:t>
            </a:r>
            <a:endParaRPr lang="en-US" altLang="zh-CN" sz="3600" b="1">
              <a:solidFill>
                <a:srgbClr val="000000"/>
              </a:solidFill>
              <a:latin typeface="Times New Roman" panose="02020603050405020304" pitchFamily="18" charset="0"/>
            </a:endParaRPr>
          </a:p>
        </p:txBody>
      </p:sp>
      <p:sp>
        <p:nvSpPr>
          <p:cNvPr id="15" name="Text Box 19"/>
          <p:cNvSpPr txBox="1">
            <a:spLocks noChangeArrowheads="1"/>
          </p:cNvSpPr>
          <p:nvPr>
            <p:custDataLst>
              <p:tags r:id="rId9"/>
            </p:custDataLst>
          </p:nvPr>
        </p:nvSpPr>
        <p:spPr bwMode="auto">
          <a:xfrm>
            <a:off x="5448300" y="3355975"/>
            <a:ext cx="139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FF0000"/>
                </a:solidFill>
                <a:latin typeface="Times New Roman" panose="02020603050405020304" pitchFamily="18" charset="0"/>
              </a:rPr>
              <a:t>whose</a:t>
            </a:r>
            <a:endParaRPr lang="en-US" altLang="zh-CN" sz="3600" b="1">
              <a:solidFill>
                <a:srgbClr val="FF0000"/>
              </a:solidFill>
              <a:latin typeface="Times New Roman" panose="02020603050405020304" pitchFamily="18" charset="0"/>
            </a:endParaRPr>
          </a:p>
        </p:txBody>
      </p:sp>
      <p:sp>
        <p:nvSpPr>
          <p:cNvPr id="43016" name="Text Box 16"/>
          <p:cNvSpPr txBox="1">
            <a:spLocks noChangeArrowheads="1"/>
          </p:cNvSpPr>
          <p:nvPr>
            <p:custDataLst>
              <p:tags r:id="rId10"/>
            </p:custDataLst>
          </p:nvPr>
        </p:nvSpPr>
        <p:spPr bwMode="auto">
          <a:xfrm>
            <a:off x="527050" y="263525"/>
            <a:ext cx="535305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4000" b="1">
                <a:solidFill>
                  <a:schemeClr val="bg1"/>
                </a:solidFill>
                <a:latin typeface="Comic Sans MS" panose="030F0702030302020204" pitchFamily="66" charset="0"/>
                <a:ea typeface="华文隶书" panose="02010800040101010101" pitchFamily="2" charset="-122"/>
              </a:rPr>
              <a:t>考点</a:t>
            </a:r>
            <a:r>
              <a:rPr kumimoji="1" lang="en-US" altLang="zh-CN" sz="4000" b="1">
                <a:solidFill>
                  <a:schemeClr val="bg1"/>
                </a:solidFill>
                <a:latin typeface="Comic Sans MS" panose="030F0702030302020204" pitchFamily="66" charset="0"/>
                <a:ea typeface="华文隶书" panose="02010800040101010101" pitchFamily="2" charset="-122"/>
              </a:rPr>
              <a:t>3</a:t>
            </a:r>
            <a:r>
              <a:rPr kumimoji="1" lang="zh-CN" altLang="en-US" sz="4000" b="1">
                <a:solidFill>
                  <a:schemeClr val="bg1"/>
                </a:solidFill>
                <a:latin typeface="Comic Sans MS" panose="030F0702030302020204" pitchFamily="66" charset="0"/>
                <a:ea typeface="华文隶书" panose="02010800040101010101" pitchFamily="2" charset="-122"/>
              </a:rPr>
              <a:t>：介词</a:t>
            </a:r>
            <a:r>
              <a:rPr kumimoji="1" lang="en-US" altLang="zh-CN" sz="4000" b="1">
                <a:solidFill>
                  <a:schemeClr val="bg1"/>
                </a:solidFill>
                <a:latin typeface="Comic Sans MS" panose="030F0702030302020204" pitchFamily="66" charset="0"/>
                <a:ea typeface="华文隶书" panose="02010800040101010101" pitchFamily="2" charset="-122"/>
              </a:rPr>
              <a:t>+</a:t>
            </a:r>
            <a:r>
              <a:rPr kumimoji="1" lang="zh-CN" altLang="en-US" sz="4000" b="1">
                <a:solidFill>
                  <a:schemeClr val="bg1"/>
                </a:solidFill>
                <a:latin typeface="Comic Sans MS" panose="030F0702030302020204" pitchFamily="66" charset="0"/>
                <a:ea typeface="华文隶书" panose="02010800040101010101" pitchFamily="2" charset="-122"/>
              </a:rPr>
              <a:t>关系词</a:t>
            </a:r>
            <a:endParaRPr kumimoji="1" lang="zh-CN" altLang="en-US" sz="4000" b="1">
              <a:solidFill>
                <a:schemeClr val="bg1"/>
              </a:solidFill>
              <a:latin typeface="Comic Sans MS" panose="030F0702030302020204" pitchFamily="66" charset="0"/>
              <a:ea typeface="华文隶书" panose="02010800040101010101" pitchFamily="2" charset="-122"/>
            </a:endParaRPr>
          </a:p>
        </p:txBody>
      </p:sp>
      <p:pic>
        <p:nvPicPr>
          <p:cNvPr id="18" name="图片 17"/>
          <p:cNvPicPr>
            <a:picLocks noChangeAspect="1" noChangeArrowheads="1"/>
          </p:cNvPicPr>
          <p:nvPr>
            <p:custDataLst>
              <p:tags r:id="rId11"/>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711450" y="5449888"/>
            <a:ext cx="931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6"/>
          <p:cNvSpPr txBox="1">
            <a:spLocks noChangeArrowheads="1"/>
          </p:cNvSpPr>
          <p:nvPr>
            <p:custDataLst>
              <p:tags r:id="rId1"/>
            </p:custDataLst>
          </p:nvPr>
        </p:nvSpPr>
        <p:spPr bwMode="auto">
          <a:xfrm>
            <a:off x="1111250" y="2533650"/>
            <a:ext cx="819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F22300"/>
                </a:solidFill>
                <a:latin typeface="Times New Roman" panose="02020603050405020304" pitchFamily="18" charset="0"/>
              </a:rPr>
              <a:t>As</a:t>
            </a:r>
            <a:endParaRPr kumimoji="1" lang="en-US" altLang="zh-CN" sz="3600" b="1">
              <a:solidFill>
                <a:srgbClr val="F22300"/>
              </a:solidFill>
              <a:latin typeface="Times New Roman" panose="02020603050405020304" pitchFamily="18" charset="0"/>
            </a:endParaRPr>
          </a:p>
        </p:txBody>
      </p:sp>
      <p:sp>
        <p:nvSpPr>
          <p:cNvPr id="7" name="Text Box 7"/>
          <p:cNvSpPr txBox="1">
            <a:spLocks noChangeArrowheads="1"/>
          </p:cNvSpPr>
          <p:nvPr>
            <p:custDataLst>
              <p:tags r:id="rId2"/>
            </p:custDataLst>
          </p:nvPr>
        </p:nvSpPr>
        <p:spPr bwMode="auto">
          <a:xfrm>
            <a:off x="6456363" y="3179763"/>
            <a:ext cx="1820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F22300"/>
                </a:solidFill>
                <a:latin typeface="Times New Roman" panose="02020603050405020304" pitchFamily="18" charset="0"/>
              </a:rPr>
              <a:t>which</a:t>
            </a:r>
            <a:endParaRPr kumimoji="1" lang="en-US" altLang="zh-CN" sz="3600" b="1">
              <a:solidFill>
                <a:srgbClr val="F22300"/>
              </a:solidFill>
              <a:latin typeface="Times New Roman" panose="02020603050405020304" pitchFamily="18" charset="0"/>
            </a:endParaRPr>
          </a:p>
        </p:txBody>
      </p:sp>
      <p:sp>
        <p:nvSpPr>
          <p:cNvPr id="44036" name="Text Box 12"/>
          <p:cNvSpPr txBox="1">
            <a:spLocks noChangeArrowheads="1"/>
          </p:cNvSpPr>
          <p:nvPr>
            <p:custDataLst>
              <p:tags r:id="rId3"/>
            </p:custDataLst>
          </p:nvPr>
        </p:nvSpPr>
        <p:spPr bwMode="auto">
          <a:xfrm>
            <a:off x="334963" y="949325"/>
            <a:ext cx="115220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000000"/>
                </a:solidFill>
                <a:latin typeface="Times New Roman" panose="02020603050405020304" pitchFamily="18" charset="0"/>
              </a:rPr>
              <a:t>as\that\which</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1. It is such a big stone _____ nobody can lift.</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2. It is such a big stone _____ nobody can lift it.</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3. ______ is known to all, he is the best student.</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4. Jim passed the driving test,  _______ surprised everybody in the office. </a:t>
            </a:r>
            <a:endParaRPr lang="en-US" altLang="zh-CN" sz="3600" b="1">
              <a:solidFill>
                <a:srgbClr val="000000"/>
              </a:solidFill>
              <a:latin typeface="Times New Roman" panose="02020603050405020304" pitchFamily="18" charset="0"/>
            </a:endParaRPr>
          </a:p>
        </p:txBody>
      </p:sp>
      <p:sp>
        <p:nvSpPr>
          <p:cNvPr id="9" name="Text Box 13"/>
          <p:cNvSpPr txBox="1">
            <a:spLocks noChangeArrowheads="1"/>
          </p:cNvSpPr>
          <p:nvPr>
            <p:custDataLst>
              <p:tags r:id="rId4"/>
            </p:custDataLst>
          </p:nvPr>
        </p:nvSpPr>
        <p:spPr bwMode="auto">
          <a:xfrm>
            <a:off x="5087938" y="1484313"/>
            <a:ext cx="64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F22300"/>
                </a:solidFill>
                <a:latin typeface="Times New Roman" panose="02020603050405020304" pitchFamily="18" charset="0"/>
              </a:rPr>
              <a:t>as</a:t>
            </a:r>
            <a:endParaRPr kumimoji="1" lang="en-US" altLang="zh-CN" sz="3600" b="1">
              <a:solidFill>
                <a:srgbClr val="F22300"/>
              </a:solidFill>
              <a:latin typeface="Times New Roman" panose="02020603050405020304" pitchFamily="18" charset="0"/>
            </a:endParaRPr>
          </a:p>
        </p:txBody>
      </p:sp>
      <p:sp>
        <p:nvSpPr>
          <p:cNvPr id="10" name="Text Box 14"/>
          <p:cNvSpPr txBox="1">
            <a:spLocks noChangeArrowheads="1"/>
          </p:cNvSpPr>
          <p:nvPr>
            <p:custDataLst>
              <p:tags r:id="rId5"/>
            </p:custDataLst>
          </p:nvPr>
        </p:nvSpPr>
        <p:spPr bwMode="auto">
          <a:xfrm>
            <a:off x="4959350" y="2032000"/>
            <a:ext cx="1136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F22300"/>
                </a:solidFill>
                <a:latin typeface="Times New Roman" panose="02020603050405020304" pitchFamily="18" charset="0"/>
              </a:rPr>
              <a:t>that</a:t>
            </a:r>
            <a:endParaRPr kumimoji="1" lang="en-US" altLang="zh-CN" sz="3600" b="1">
              <a:solidFill>
                <a:srgbClr val="F22300"/>
              </a:solidFill>
              <a:latin typeface="Times New Roman" panose="02020603050405020304" pitchFamily="18" charset="0"/>
            </a:endParaRPr>
          </a:p>
        </p:txBody>
      </p:sp>
      <p:sp>
        <p:nvSpPr>
          <p:cNvPr id="11" name="Text Box 32"/>
          <p:cNvSpPr txBox="1">
            <a:spLocks noChangeArrowheads="1"/>
          </p:cNvSpPr>
          <p:nvPr>
            <p:custDataLst>
              <p:tags r:id="rId6"/>
            </p:custDataLst>
          </p:nvPr>
        </p:nvSpPr>
        <p:spPr bwMode="auto">
          <a:xfrm>
            <a:off x="12700" y="4438650"/>
            <a:ext cx="12179300" cy="2446338"/>
          </a:xfrm>
          <a:prstGeom prst="rect">
            <a:avLst/>
          </a:prstGeom>
          <a:solidFill>
            <a:schemeClr val="accent6">
              <a:lumMod val="40000"/>
              <a:lumOff val="60000"/>
            </a:schemeClr>
          </a:solid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
              </a:spcBef>
              <a:buClrTx/>
              <a:buFontTx/>
              <a:buNone/>
              <a:defRPr/>
            </a:pPr>
            <a:r>
              <a:rPr kumimoji="1" lang="zh-CN" altLang="en-US" sz="3000" b="1">
                <a:solidFill>
                  <a:schemeClr val="hlink"/>
                </a:solidFill>
                <a:latin typeface="Times New Roman" panose="02020603050405020304" pitchFamily="18" charset="0"/>
              </a:rPr>
              <a:t>归纳</a:t>
            </a:r>
            <a:r>
              <a:rPr kumimoji="1" lang="zh-CN" altLang="en-US" sz="3000" b="1">
                <a:latin typeface="Times New Roman" panose="02020603050405020304" pitchFamily="18" charset="0"/>
              </a:rPr>
              <a:t>：</a:t>
            </a:r>
            <a:r>
              <a:rPr kumimoji="1" lang="en-US" altLang="zh-CN" sz="3000" b="1">
                <a:solidFill>
                  <a:srgbClr val="000000"/>
                </a:solidFill>
                <a:latin typeface="Times New Roman" panose="02020603050405020304" pitchFamily="18" charset="0"/>
              </a:rPr>
              <a:t>as</a:t>
            </a:r>
            <a:r>
              <a:rPr kumimoji="1" lang="zh-CN" altLang="en-US" sz="3000" b="1">
                <a:solidFill>
                  <a:srgbClr val="000000"/>
                </a:solidFill>
                <a:latin typeface="Times New Roman" panose="02020603050405020304" pitchFamily="18" charset="0"/>
              </a:rPr>
              <a:t>引导限制性定语从句先行词前常被</a:t>
            </a:r>
            <a:r>
              <a:rPr kumimoji="1" lang="en-US" altLang="zh-CN" sz="3000" b="1">
                <a:solidFill>
                  <a:srgbClr val="FF0000"/>
                </a:solidFill>
                <a:latin typeface="Times New Roman" panose="02020603050405020304" pitchFamily="18" charset="0"/>
              </a:rPr>
              <a:t>such, the same, so, as </a:t>
            </a:r>
            <a:r>
              <a:rPr kumimoji="1" lang="zh-CN" altLang="en-US" sz="3000" b="1">
                <a:solidFill>
                  <a:srgbClr val="000000"/>
                </a:solidFill>
                <a:latin typeface="Times New Roman" panose="02020603050405020304" pitchFamily="18" charset="0"/>
              </a:rPr>
              <a:t>修饰，即构成</a:t>
            </a:r>
            <a:r>
              <a:rPr kumimoji="1" lang="en-US" altLang="zh-CN" sz="3000" b="1">
                <a:solidFill>
                  <a:srgbClr val="000000"/>
                </a:solidFill>
                <a:latin typeface="Times New Roman" panose="02020603050405020304" pitchFamily="18" charset="0"/>
              </a:rPr>
              <a:t>such…as , the same …as, so…as, </a:t>
            </a:r>
            <a:r>
              <a:rPr kumimoji="1" lang="zh-CN" altLang="en-US" sz="3000" b="1">
                <a:solidFill>
                  <a:srgbClr val="000000"/>
                </a:solidFill>
                <a:latin typeface="Times New Roman" panose="02020603050405020304" pitchFamily="18" charset="0"/>
              </a:rPr>
              <a:t>结构。</a:t>
            </a:r>
            <a:endParaRPr kumimoji="1" lang="en-US" altLang="zh-CN" sz="3000" b="1">
              <a:solidFill>
                <a:srgbClr val="000000"/>
              </a:solidFill>
              <a:latin typeface="Times New Roman" panose="02020603050405020304" pitchFamily="18" charset="0"/>
            </a:endParaRPr>
          </a:p>
          <a:p>
            <a:pPr eaLnBrk="1" hangingPunct="1">
              <a:spcBef>
                <a:spcPct val="5000"/>
              </a:spcBef>
              <a:buClrTx/>
              <a:buFontTx/>
              <a:buNone/>
              <a:defRPr/>
            </a:pPr>
            <a:r>
              <a:rPr kumimoji="1" lang="en-US" altLang="zh-CN" sz="3000" b="1">
                <a:solidFill>
                  <a:srgbClr val="000000"/>
                </a:solidFill>
                <a:latin typeface="Times New Roman" panose="02020603050405020304" pitchFamily="18" charset="0"/>
              </a:rPr>
              <a:t>as</a:t>
            </a:r>
            <a:r>
              <a:rPr kumimoji="1" lang="zh-CN" altLang="en-US" sz="3000" b="1">
                <a:solidFill>
                  <a:srgbClr val="000000"/>
                </a:solidFill>
                <a:latin typeface="Times New Roman" panose="02020603050405020304" pitchFamily="18" charset="0"/>
              </a:rPr>
              <a:t>在定语从句中应充当成分如：主语、宾语或表语。</a:t>
            </a:r>
            <a:endParaRPr kumimoji="1" lang="zh-CN" altLang="en-US" sz="3000" b="1">
              <a:solidFill>
                <a:srgbClr val="000000"/>
              </a:solidFill>
              <a:latin typeface="Times New Roman" panose="02020603050405020304" pitchFamily="18" charset="0"/>
            </a:endParaRPr>
          </a:p>
          <a:p>
            <a:pPr eaLnBrk="1" hangingPunct="1">
              <a:spcBef>
                <a:spcPct val="5000"/>
              </a:spcBef>
              <a:buClrTx/>
              <a:buFontTx/>
              <a:buNone/>
              <a:defRPr/>
            </a:pPr>
            <a:r>
              <a:rPr lang="en-US" altLang="zh-CN" sz="3000" b="1">
                <a:solidFill>
                  <a:srgbClr val="000000"/>
                </a:solidFill>
                <a:latin typeface="Times New Roman" panose="02020603050405020304" pitchFamily="18" charset="0"/>
              </a:rPr>
              <a:t>as</a:t>
            </a:r>
            <a:r>
              <a:rPr kumimoji="1" lang="en-US" altLang="zh-CN" sz="3000" b="1">
                <a:solidFill>
                  <a:srgbClr val="000000"/>
                </a:solidFill>
                <a:latin typeface="Times New Roman" panose="02020603050405020304" pitchFamily="18" charset="0"/>
              </a:rPr>
              <a:t> </a:t>
            </a:r>
            <a:r>
              <a:rPr kumimoji="1" lang="zh-CN" altLang="en-US" sz="3000" b="1">
                <a:solidFill>
                  <a:srgbClr val="000000"/>
                </a:solidFill>
                <a:latin typeface="Times New Roman" panose="02020603050405020304" pitchFamily="18" charset="0"/>
              </a:rPr>
              <a:t>与</a:t>
            </a:r>
            <a:r>
              <a:rPr kumimoji="1" lang="en-US" altLang="zh-CN" sz="3000" b="1">
                <a:solidFill>
                  <a:srgbClr val="000000"/>
                </a:solidFill>
                <a:latin typeface="Times New Roman" panose="02020603050405020304" pitchFamily="18" charset="0"/>
              </a:rPr>
              <a:t>which</a:t>
            </a:r>
            <a:r>
              <a:rPr kumimoji="1" lang="zh-CN" altLang="en-US" sz="3000" b="1">
                <a:solidFill>
                  <a:srgbClr val="000000"/>
                </a:solidFill>
                <a:latin typeface="Times New Roman" panose="02020603050405020304" pitchFamily="18" charset="0"/>
              </a:rPr>
              <a:t>引导</a:t>
            </a:r>
            <a:r>
              <a:rPr kumimoji="1" lang="zh-CN" altLang="en-US" sz="3000" b="1">
                <a:solidFill>
                  <a:srgbClr val="FF00FF"/>
                </a:solidFill>
                <a:latin typeface="Times New Roman" panose="02020603050405020304" pitchFamily="18" charset="0"/>
              </a:rPr>
              <a:t>非限制性定语从句</a:t>
            </a:r>
            <a:r>
              <a:rPr kumimoji="1" lang="zh-CN" altLang="en-US" sz="3000" b="1">
                <a:solidFill>
                  <a:srgbClr val="E51E09"/>
                </a:solidFill>
                <a:latin typeface="Times New Roman" panose="02020603050405020304" pitchFamily="18" charset="0"/>
              </a:rPr>
              <a:t>都能指代整句内容</a:t>
            </a:r>
            <a:r>
              <a:rPr kumimoji="1" lang="zh-CN" altLang="en-US" sz="3000" b="1">
                <a:solidFill>
                  <a:srgbClr val="000000"/>
                </a:solidFill>
                <a:latin typeface="Times New Roman" panose="02020603050405020304" pitchFamily="18" charset="0"/>
              </a:rPr>
              <a:t>，但定语从句位于</a:t>
            </a:r>
            <a:r>
              <a:rPr kumimoji="1" lang="zh-CN" altLang="en-US" sz="3000" b="1">
                <a:solidFill>
                  <a:srgbClr val="E51E09"/>
                </a:solidFill>
                <a:latin typeface="Times New Roman" panose="02020603050405020304" pitchFamily="18" charset="0"/>
              </a:rPr>
              <a:t>句首</a:t>
            </a:r>
            <a:r>
              <a:rPr kumimoji="1" lang="zh-CN" altLang="en-US" sz="3000" b="1">
                <a:solidFill>
                  <a:srgbClr val="000000"/>
                </a:solidFill>
                <a:latin typeface="Times New Roman" panose="02020603050405020304" pitchFamily="18" charset="0"/>
              </a:rPr>
              <a:t>时，只能用</a:t>
            </a:r>
            <a:r>
              <a:rPr kumimoji="1" lang="zh-CN" altLang="en-US" sz="3000" b="1">
                <a:solidFill>
                  <a:srgbClr val="E51E09"/>
                </a:solidFill>
                <a:latin typeface="Times New Roman" panose="02020603050405020304" pitchFamily="18" charset="0"/>
              </a:rPr>
              <a:t> </a:t>
            </a:r>
            <a:r>
              <a:rPr kumimoji="1" lang="en-US" altLang="zh-CN" sz="3000" b="1">
                <a:solidFill>
                  <a:srgbClr val="E51E09"/>
                </a:solidFill>
                <a:latin typeface="Times New Roman" panose="02020603050405020304" pitchFamily="18" charset="0"/>
              </a:rPr>
              <a:t>as, </a:t>
            </a:r>
            <a:r>
              <a:rPr kumimoji="1" lang="zh-CN" altLang="en-US" sz="3000" b="1">
                <a:solidFill>
                  <a:srgbClr val="E51E09"/>
                </a:solidFill>
                <a:latin typeface="Times New Roman" panose="02020603050405020304" pitchFamily="18" charset="0"/>
              </a:rPr>
              <a:t>意为“正如</a:t>
            </a:r>
            <a:r>
              <a:rPr kumimoji="1" lang="zh-CN" altLang="en-US" sz="3000" b="1">
                <a:solidFill>
                  <a:schemeClr val="tx2"/>
                </a:solidFill>
                <a:latin typeface="Times New Roman" panose="02020603050405020304" pitchFamily="18" charset="0"/>
              </a:rPr>
              <a:t>、</a:t>
            </a:r>
            <a:r>
              <a:rPr kumimoji="1" lang="zh-CN" altLang="en-US" sz="3000" b="1">
                <a:solidFill>
                  <a:srgbClr val="E51E09"/>
                </a:solidFill>
                <a:latin typeface="Times New Roman" panose="02020603050405020304" pitchFamily="18" charset="0"/>
              </a:rPr>
              <a:t>恰如”。</a:t>
            </a:r>
            <a:endParaRPr kumimoji="1" lang="zh-CN" altLang="en-US" sz="3000" b="1">
              <a:solidFill>
                <a:srgbClr val="FF3300"/>
              </a:solidFill>
              <a:latin typeface="Times New Roman" panose="02020603050405020304" pitchFamily="18" charset="0"/>
            </a:endParaRPr>
          </a:p>
        </p:txBody>
      </p:sp>
      <p:sp>
        <p:nvSpPr>
          <p:cNvPr id="12" name="Text Box 16"/>
          <p:cNvSpPr txBox="1">
            <a:spLocks noChangeArrowheads="1"/>
          </p:cNvSpPr>
          <p:nvPr>
            <p:custDataLst>
              <p:tags r:id="rId7"/>
            </p:custDataLst>
          </p:nvPr>
        </p:nvSpPr>
        <p:spPr bwMode="auto">
          <a:xfrm>
            <a:off x="527050" y="263525"/>
            <a:ext cx="4416425" cy="708025"/>
          </a:xfrm>
          <a:prstGeom prst="rect">
            <a:avLst/>
          </a:prstGeom>
          <a:solidFill>
            <a:srgbClr val="00B0F0"/>
          </a:solid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难点一：</a:t>
            </a:r>
            <a:r>
              <a:rPr kumimoji="1" lang="en-US" altLang="zh-CN"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as</a:t>
            </a:r>
            <a:r>
              <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的用法</a:t>
            </a:r>
            <a:endPar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p:nvPr>
            <p:custDataLst>
              <p:tags r:id="rId1"/>
            </p:custDataLst>
          </p:nvPr>
        </p:nvSpPr>
        <p:spPr>
          <a:xfrm>
            <a:off x="2296160" y="3609340"/>
            <a:ext cx="4844415" cy="1198880"/>
          </a:xfrm>
          <a:prstGeom prst="rect">
            <a:avLst/>
          </a:prstGeom>
          <a:noFill/>
          <a:ln w="9525">
            <a:noFill/>
          </a:ln>
        </p:spPr>
        <p:txBody>
          <a:bodyPr wrap="square">
            <a:spAutoFit/>
          </a:bodyPr>
          <a:lstStyle/>
          <a:p>
            <a:r>
              <a:rPr lang="en-US" altLang="zh-CN" sz="3600" b="1" i="1">
                <a:latin typeface="Times New Roman" panose="02020603050405020304" pitchFamily="18" charset="0"/>
              </a:rPr>
              <a:t>George Bernard Shaw</a:t>
            </a:r>
            <a:r>
              <a:rPr lang="en-US" altLang="zh-CN" sz="3600" b="1">
                <a:latin typeface="Times New Roman" panose="02020603050405020304" pitchFamily="18" charset="0"/>
              </a:rPr>
              <a:t>, </a:t>
            </a:r>
            <a:br>
              <a:rPr lang="en-US" altLang="zh-CN" sz="3600" b="1">
                <a:latin typeface="Times New Roman" panose="02020603050405020304" pitchFamily="18" charset="0"/>
              </a:rPr>
            </a:br>
            <a:r>
              <a:rPr lang="en-US" altLang="zh-CN" sz="3600" b="1">
                <a:latin typeface="Times New Roman" panose="02020603050405020304" pitchFamily="18" charset="0"/>
              </a:rPr>
              <a:t>20th century writer</a:t>
            </a:r>
            <a:endParaRPr lang="en-US" altLang="zh-CN" sz="3600" b="1">
              <a:latin typeface="Times New Roman" panose="02020603050405020304" pitchFamily="18" charset="0"/>
            </a:endParaRPr>
          </a:p>
        </p:txBody>
      </p:sp>
      <p:sp>
        <p:nvSpPr>
          <p:cNvPr id="63491" name="Rectangle 3"/>
          <p:cNvSpPr/>
          <p:nvPr>
            <p:custDataLst>
              <p:tags r:id="rId2"/>
            </p:custDataLst>
          </p:nvPr>
        </p:nvSpPr>
        <p:spPr>
          <a:xfrm>
            <a:off x="846455" y="1137920"/>
            <a:ext cx="5986780" cy="1938020"/>
          </a:xfrm>
          <a:prstGeom prst="rect">
            <a:avLst/>
          </a:prstGeom>
          <a:noFill/>
          <a:ln w="9525">
            <a:noFill/>
          </a:ln>
        </p:spPr>
        <p:txBody>
          <a:bodyPr wrap="square">
            <a:spAutoFit/>
          </a:bodyPr>
          <a:lstStyle/>
          <a:p>
            <a:r>
              <a:rPr lang="en-US" altLang="zh-CN" sz="4000" b="1">
                <a:solidFill>
                  <a:srgbClr val="0000FF"/>
                </a:solidFill>
                <a:latin typeface="Times New Roman" panose="02020603050405020304" pitchFamily="18" charset="0"/>
              </a:rPr>
              <a:t>“America and England are two countries divided by a common language.”</a:t>
            </a:r>
            <a:endParaRPr lang="en-US" altLang="zh-CN" sz="4000" b="1">
              <a:solidFill>
                <a:srgbClr val="0000FF"/>
              </a:solidFill>
              <a:latin typeface="Times New Roman" panose="02020603050405020304" pitchFamily="18" charset="0"/>
            </a:endParaRPr>
          </a:p>
        </p:txBody>
      </p:sp>
      <p:pic>
        <p:nvPicPr>
          <p:cNvPr id="5124" name="Picture 4" descr="1396843916908611_a602x602"/>
          <p:cNvPicPr>
            <a:picLocks noChangeAspect="1"/>
          </p:cNvPicPr>
          <p:nvPr>
            <p:custDataLst>
              <p:tags r:id="rId3"/>
            </p:custDataLst>
          </p:nvPr>
        </p:nvPicPr>
        <p:blipFill>
          <a:blip r:embed="rId4"/>
          <a:stretch>
            <a:fillRect/>
          </a:stretch>
        </p:blipFill>
        <p:spPr>
          <a:xfrm>
            <a:off x="7553960" y="533083"/>
            <a:ext cx="3484563" cy="42751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491"/>
                                        </p:tgtEl>
                                        <p:attrNameLst>
                                          <p:attrName>style.visibility</p:attrName>
                                        </p:attrNameLst>
                                      </p:cBhvr>
                                      <p:to>
                                        <p:strVal val="visible"/>
                                      </p:to>
                                    </p:set>
                                    <p:animEffect transition="in" filter="blinds(horizontal)">
                                      <p:cBhvr>
                                        <p:cTn id="11"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文本框 3"/>
          <p:cNvSpPr txBox="1"/>
          <p:nvPr>
            <p:custDataLst>
              <p:tags r:id="rId1"/>
            </p:custDataLst>
          </p:nvPr>
        </p:nvSpPr>
        <p:spPr>
          <a:xfrm>
            <a:off x="263525" y="44450"/>
            <a:ext cx="2677160" cy="768350"/>
          </a:xfrm>
          <a:prstGeom prst="rect">
            <a:avLst/>
          </a:prstGeom>
          <a:solidFill>
            <a:schemeClr val="accent5">
              <a:lumMod val="75000"/>
            </a:schemeClr>
          </a:solid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sz="4400" b="1">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华文中宋" panose="02010600040101010101" pitchFamily="2" charset="-122"/>
                <a:cs typeface="Times New Roman" panose="02020603050405020304" pitchFamily="18" charset="0"/>
                <a:sym typeface="宋体" panose="02010600030101010101" pitchFamily="2" charset="-122"/>
              </a:rPr>
              <a:t>as</a:t>
            </a:r>
            <a:r>
              <a:rPr lang="zh-CN" sz="4400" b="1">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华文中宋" panose="02010600040101010101" pitchFamily="2" charset="-122"/>
                <a:cs typeface="Times New Roman" panose="02020603050405020304" pitchFamily="18" charset="0"/>
                <a:sym typeface="宋体" panose="02010600030101010101" pitchFamily="2" charset="-122"/>
              </a:rPr>
              <a:t>用法</a:t>
            </a:r>
            <a:endParaRPr lang="zh-CN" sz="4400" b="1">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华文中宋" panose="02010600040101010101" pitchFamily="2" charset="-122"/>
              <a:cs typeface="Times New Roman" panose="02020603050405020304" pitchFamily="18" charset="0"/>
              <a:sym typeface="宋体" panose="02010600030101010101" pitchFamily="2" charset="-122"/>
            </a:endParaRPr>
          </a:p>
        </p:txBody>
      </p:sp>
      <p:sp>
        <p:nvSpPr>
          <p:cNvPr id="106498" name="矩形 106497"/>
          <p:cNvSpPr/>
          <p:nvPr>
            <p:custDataLst>
              <p:tags r:id="rId2"/>
            </p:custDataLst>
          </p:nvPr>
        </p:nvSpPr>
        <p:spPr>
          <a:xfrm>
            <a:off x="845948" y="1183777"/>
            <a:ext cx="827806" cy="5473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965" b="1">
                <a:solidFill>
                  <a:srgbClr val="000000"/>
                </a:solidFill>
                <a:latin typeface="Times New Roman" panose="02020603050405020304" pitchFamily="18" charset="0"/>
                <a:ea typeface="华文中宋" panose="02010600040101010101" pitchFamily="2" charset="-122"/>
              </a:rPr>
              <a:t>限：</a:t>
            </a:r>
            <a:endParaRPr lang="zh-CN" altLang="en-US" sz="2965" b="1">
              <a:solidFill>
                <a:srgbClr val="000000"/>
              </a:solidFill>
              <a:latin typeface="Times New Roman" panose="02020603050405020304" pitchFamily="18" charset="0"/>
              <a:ea typeface="华文中宋" panose="02010600040101010101" pitchFamily="2" charset="-122"/>
            </a:endParaRPr>
          </a:p>
        </p:txBody>
      </p:sp>
      <p:sp>
        <p:nvSpPr>
          <p:cNvPr id="3" name="矩形 2"/>
          <p:cNvSpPr/>
          <p:nvPr>
            <p:custDataLst>
              <p:tags r:id="rId3"/>
            </p:custDataLst>
          </p:nvPr>
        </p:nvSpPr>
        <p:spPr>
          <a:xfrm>
            <a:off x="1985525" y="906274"/>
            <a:ext cx="2872461" cy="5473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965" b="1">
                <a:solidFill>
                  <a:srgbClr val="000000"/>
                </a:solidFill>
                <a:latin typeface="Times New Roman" panose="02020603050405020304" pitchFamily="18" charset="0"/>
                <a:ea typeface="宋体" panose="02010600030101010101" pitchFamily="2" charset="-122"/>
              </a:rPr>
              <a:t>the same...</a:t>
            </a:r>
            <a:endParaRPr lang="en-US" altLang="zh-CN" sz="2965" b="1">
              <a:solidFill>
                <a:srgbClr val="000000"/>
              </a:solidFill>
              <a:latin typeface="Times New Roman" panose="02020603050405020304" pitchFamily="18" charset="0"/>
              <a:ea typeface="宋体" panose="02010600030101010101" pitchFamily="2" charset="-122"/>
            </a:endParaRPr>
          </a:p>
        </p:txBody>
      </p:sp>
      <p:sp>
        <p:nvSpPr>
          <p:cNvPr id="4" name="矩形 3"/>
          <p:cNvSpPr/>
          <p:nvPr>
            <p:custDataLst>
              <p:tags r:id="rId4"/>
            </p:custDataLst>
          </p:nvPr>
        </p:nvSpPr>
        <p:spPr>
          <a:xfrm>
            <a:off x="1993589" y="1489501"/>
            <a:ext cx="2872461" cy="5473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965" b="1">
                <a:solidFill>
                  <a:srgbClr val="000000"/>
                </a:solidFill>
                <a:latin typeface="Times New Roman" panose="02020603050405020304" pitchFamily="18" charset="0"/>
                <a:ea typeface="宋体" panose="02010600030101010101" pitchFamily="2" charset="-122"/>
              </a:rPr>
              <a:t>so/such     ...as..</a:t>
            </a:r>
            <a:endParaRPr lang="en-US" altLang="zh-CN" sz="2965" b="1">
              <a:solidFill>
                <a:srgbClr val="000000"/>
              </a:solidFill>
              <a:latin typeface="Times New Roman" panose="02020603050405020304" pitchFamily="18" charset="0"/>
              <a:ea typeface="宋体" panose="02010600030101010101" pitchFamily="2" charset="-122"/>
            </a:endParaRPr>
          </a:p>
        </p:txBody>
      </p:sp>
      <p:sp>
        <p:nvSpPr>
          <p:cNvPr id="5" name="矩形 4"/>
          <p:cNvSpPr/>
          <p:nvPr>
            <p:custDataLst>
              <p:tags r:id="rId5"/>
            </p:custDataLst>
          </p:nvPr>
        </p:nvSpPr>
        <p:spPr>
          <a:xfrm>
            <a:off x="4013835" y="704850"/>
            <a:ext cx="3398520" cy="10039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965" b="1">
                <a:solidFill>
                  <a:srgbClr val="000000"/>
                </a:solidFill>
                <a:latin typeface="Times New Roman" panose="02020603050405020304" pitchFamily="18" charset="0"/>
                <a:ea typeface="宋体" panose="02010600030101010101" pitchFamily="2" charset="-122"/>
              </a:rPr>
              <a:t>as(</a:t>
            </a:r>
            <a:r>
              <a:rPr lang="zh-CN" altLang="en-US" sz="2965" b="1">
                <a:solidFill>
                  <a:srgbClr val="000000"/>
                </a:solidFill>
                <a:latin typeface="Times New Roman" panose="02020603050405020304" pitchFamily="18" charset="0"/>
                <a:ea typeface="宋体" panose="02010600030101010101" pitchFamily="2" charset="-122"/>
              </a:rPr>
              <a:t>表同类</a:t>
            </a:r>
            <a:r>
              <a:rPr lang="en-US" altLang="zh-CN" sz="2965" b="1">
                <a:solidFill>
                  <a:srgbClr val="000000"/>
                </a:solidFill>
                <a:latin typeface="Times New Roman" panose="02020603050405020304" pitchFamily="18" charset="0"/>
                <a:ea typeface="宋体" panose="02010600030101010101" pitchFamily="2" charset="-122"/>
              </a:rPr>
              <a:t>)...</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that</a:t>
            </a:r>
            <a:r>
              <a:rPr lang="zh-CN" altLang="en-US" sz="2965" b="1">
                <a:solidFill>
                  <a:srgbClr val="000000"/>
                </a:solidFill>
                <a:latin typeface="Times New Roman" panose="02020603050405020304" pitchFamily="18" charset="0"/>
                <a:ea typeface="宋体" panose="02010600030101010101" pitchFamily="2" charset="-122"/>
              </a:rPr>
              <a:t>（表同一个）</a:t>
            </a:r>
            <a:r>
              <a:rPr lang="en-US" altLang="zh-CN" sz="2965" b="1">
                <a:solidFill>
                  <a:srgbClr val="000000"/>
                </a:solidFill>
                <a:latin typeface="Times New Roman" panose="02020603050405020304" pitchFamily="18" charset="0"/>
                <a:ea typeface="宋体" panose="02010600030101010101" pitchFamily="2" charset="-122"/>
              </a:rPr>
              <a:t>...</a:t>
            </a:r>
            <a:endParaRPr lang="en-US" altLang="zh-CN" sz="2965" b="1">
              <a:solidFill>
                <a:srgbClr val="000000"/>
              </a:solidFill>
              <a:latin typeface="Times New Roman" panose="02020603050405020304" pitchFamily="18" charset="0"/>
              <a:ea typeface="宋体" panose="02010600030101010101" pitchFamily="2" charset="-122"/>
            </a:endParaRPr>
          </a:p>
        </p:txBody>
      </p:sp>
      <p:sp>
        <p:nvSpPr>
          <p:cNvPr id="6" name="左大括号 5"/>
          <p:cNvSpPr/>
          <p:nvPr>
            <p:custDataLst>
              <p:tags r:id="rId6"/>
            </p:custDataLst>
          </p:nvPr>
        </p:nvSpPr>
        <p:spPr>
          <a:xfrm>
            <a:off x="1759760" y="1197888"/>
            <a:ext cx="233828" cy="577852"/>
          </a:xfrm>
          <a:prstGeom prst="leftBrace">
            <a:avLst/>
          </a:prstGeom>
          <a:noFill/>
          <a:ln w="25400" cap="flat">
            <a:solidFill>
              <a:schemeClr val="accent1"/>
            </a:solid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96755" tIns="48377" rIns="96755" bIns="48377" numCol="1" spcCol="38100" rtlCol="0" anchor="t" forceAA="0">
            <a:no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905" b="0" i="0" u="none" strike="noStrike" cap="none" spc="0" normalizeH="0" baseline="0">
              <a:ln>
                <a:noFill/>
              </a:ln>
              <a:solidFill>
                <a:srgbClr val="000000"/>
              </a:solidFill>
              <a:effectLst/>
              <a:uFillTx/>
            </a:endParaRPr>
          </a:p>
        </p:txBody>
      </p:sp>
      <p:sp>
        <p:nvSpPr>
          <p:cNvPr id="7" name="左大括号 6"/>
          <p:cNvSpPr/>
          <p:nvPr>
            <p:custDataLst>
              <p:tags r:id="rId7"/>
            </p:custDataLst>
          </p:nvPr>
        </p:nvSpPr>
        <p:spPr>
          <a:xfrm>
            <a:off x="3807102" y="980857"/>
            <a:ext cx="233828" cy="520067"/>
          </a:xfrm>
          <a:prstGeom prst="leftBrace">
            <a:avLst/>
          </a:prstGeom>
          <a:noFill/>
          <a:ln w="25400" cap="flat">
            <a:solidFill>
              <a:schemeClr val="accent1"/>
            </a:solid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96755" tIns="48377" rIns="96755" bIns="48377" numCol="1" spcCol="38100" rtlCol="0" anchor="t" forceAA="0">
            <a:no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905" b="0" i="0" u="none" strike="noStrike" cap="none" spc="0" normalizeH="0" baseline="0">
              <a:ln>
                <a:noFill/>
              </a:ln>
              <a:solidFill>
                <a:srgbClr val="000000"/>
              </a:solidFill>
              <a:effectLst/>
              <a:uFillTx/>
            </a:endParaRPr>
          </a:p>
        </p:txBody>
      </p:sp>
      <p:sp>
        <p:nvSpPr>
          <p:cNvPr id="8" name="矩形 7"/>
          <p:cNvSpPr/>
          <p:nvPr>
            <p:custDataLst>
              <p:tags r:id="rId8"/>
            </p:custDataLst>
          </p:nvPr>
        </p:nvSpPr>
        <p:spPr>
          <a:xfrm>
            <a:off x="1992245" y="2030397"/>
            <a:ext cx="9607121" cy="461264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90000"/>
              </a:lnSpc>
              <a:spcBef>
                <a:spcPct val="0"/>
              </a:spcBef>
              <a:buFontTx/>
              <a:buNone/>
            </a:pPr>
            <a:r>
              <a:rPr lang="en-US" altLang="zh-CN" sz="2965" b="1">
                <a:solidFill>
                  <a:srgbClr val="000000"/>
                </a:solidFill>
                <a:latin typeface="Times New Roman" panose="02020603050405020304" pitchFamily="18" charset="0"/>
                <a:ea typeface="宋体" panose="02010600030101010101" pitchFamily="2" charset="-122"/>
              </a:rPr>
              <a:t>as is said/as has been said before/as mentioned before</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is reported</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we all know/as is known to us all</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is often the case</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sb. put it</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a proverb goes</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often happens</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is shown in the chart</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anybody can see</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is expected</a:t>
            </a:r>
            <a:br>
              <a:rPr lang="en-US" altLang="zh-CN" sz="2965" b="1">
                <a:solidFill>
                  <a:srgbClr val="000000"/>
                </a:solidFill>
                <a:latin typeface="Times New Roman" panose="02020603050405020304" pitchFamily="18" charset="0"/>
                <a:ea typeface="宋体" panose="02010600030101010101" pitchFamily="2" charset="-122"/>
              </a:rPr>
            </a:br>
            <a:r>
              <a:rPr lang="en-US" altLang="zh-CN" sz="2965" b="1">
                <a:solidFill>
                  <a:srgbClr val="000000"/>
                </a:solidFill>
                <a:latin typeface="Times New Roman" panose="02020603050405020304" pitchFamily="18" charset="0"/>
                <a:ea typeface="宋体" panose="02010600030101010101" pitchFamily="2" charset="-122"/>
              </a:rPr>
              <a:t>as sb. points out</a:t>
            </a:r>
            <a:endParaRPr lang="en-US" altLang="zh-CN" sz="2965" b="1">
              <a:solidFill>
                <a:srgbClr val="000000"/>
              </a:solidFill>
              <a:latin typeface="Times New Roman" panose="02020603050405020304" pitchFamily="18" charset="0"/>
              <a:ea typeface="宋体" panose="02010600030101010101" pitchFamily="2" charset="-122"/>
            </a:endParaRPr>
          </a:p>
        </p:txBody>
      </p:sp>
      <p:sp>
        <p:nvSpPr>
          <p:cNvPr id="9" name="矩形 8"/>
          <p:cNvSpPr/>
          <p:nvPr>
            <p:custDataLst>
              <p:tags r:id="rId9"/>
            </p:custDataLst>
          </p:nvPr>
        </p:nvSpPr>
        <p:spPr>
          <a:xfrm>
            <a:off x="794210" y="2023006"/>
            <a:ext cx="1352576" cy="5473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965" b="1">
                <a:solidFill>
                  <a:srgbClr val="000000"/>
                </a:solidFill>
                <a:latin typeface="Times New Roman" panose="02020603050405020304" pitchFamily="18" charset="0"/>
                <a:ea typeface="华文中宋" panose="02010600040101010101" pitchFamily="2" charset="-122"/>
              </a:rPr>
              <a:t>非限：</a:t>
            </a:r>
            <a:endParaRPr lang="zh-CN" altLang="en-US" sz="2965" b="1">
              <a:solidFill>
                <a:srgbClr val="000000"/>
              </a:solidFill>
              <a:latin typeface="Times New Roman" panose="02020603050405020304" pitchFamily="18" charset="0"/>
              <a:ea typeface="华文中宋" panose="020106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ppt_x"/>
                                          </p:val>
                                        </p:tav>
                                        <p:tav tm="100000">
                                          <p:val>
                                            <p:strVal val="#ppt_x"/>
                                          </p:val>
                                        </p:tav>
                                      </p:tavLst>
                                    </p:anim>
                                    <p:anim calcmode="lin" valueType="num">
                                      <p:cBhvr additive="base">
                                        <p:cTn id="8" dur="500" fill="hold"/>
                                        <p:tgtEl>
                                          <p:spTgt spid="1064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3" grpId="0"/>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6"/>
          <p:cNvSpPr txBox="1">
            <a:spLocks noChangeArrowheads="1"/>
          </p:cNvSpPr>
          <p:nvPr>
            <p:custDataLst>
              <p:tags r:id="rId1"/>
            </p:custDataLst>
          </p:nvPr>
        </p:nvSpPr>
        <p:spPr bwMode="auto">
          <a:xfrm>
            <a:off x="527050" y="263525"/>
            <a:ext cx="2905125"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4000" b="1">
                <a:solidFill>
                  <a:schemeClr val="bg1"/>
                </a:solidFill>
                <a:latin typeface="Comic Sans MS" panose="030F0702030302020204" pitchFamily="66" charset="0"/>
                <a:ea typeface="华文隶书" panose="02010800040101010101" pitchFamily="2" charset="-122"/>
              </a:rPr>
              <a:t>模拟训练 ：</a:t>
            </a:r>
            <a:endParaRPr kumimoji="1" lang="zh-CN" altLang="en-US" sz="4000" b="1">
              <a:solidFill>
                <a:schemeClr val="bg1"/>
              </a:solidFill>
              <a:latin typeface="Comic Sans MS" panose="030F0702030302020204" pitchFamily="66" charset="0"/>
              <a:ea typeface="华文隶书" panose="02010800040101010101" pitchFamily="2" charset="-122"/>
            </a:endParaRPr>
          </a:p>
        </p:txBody>
      </p:sp>
      <p:sp>
        <p:nvSpPr>
          <p:cNvPr id="46083" name="Rectangle 3"/>
          <p:cNvSpPr>
            <a:spLocks noChangeArrowheads="1"/>
          </p:cNvSpPr>
          <p:nvPr>
            <p:custDataLst>
              <p:tags r:id="rId2"/>
            </p:custDataLst>
          </p:nvPr>
        </p:nvSpPr>
        <p:spPr bwMode="auto">
          <a:xfrm>
            <a:off x="695325" y="1185863"/>
            <a:ext cx="111617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000000"/>
                </a:solidFill>
                <a:latin typeface="Times New Roman" panose="02020603050405020304" pitchFamily="18" charset="0"/>
              </a:rPr>
              <a:t>1. He is such a lazy man_____ nobody wants to work with______. </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   A. as; him            		B. that; /  </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   C. as; /                 			D. whom; him</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2. Mrs. Black took the police back to____ place ____ she witnessed the robbery.</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   A. the same; as     		B. the same; where</a:t>
            </a:r>
            <a:endParaRPr lang="en-US" altLang="zh-CN" sz="3600" b="1">
              <a:solidFill>
                <a:srgbClr val="000000"/>
              </a:solidFill>
              <a:latin typeface="Times New Roman" panose="02020603050405020304" pitchFamily="18" charset="0"/>
            </a:endParaRPr>
          </a:p>
          <a:p>
            <a:pPr eaLnBrk="1" hangingPunct="1">
              <a:spcBef>
                <a:spcPct val="0"/>
              </a:spcBef>
              <a:buClrTx/>
              <a:buSzTx/>
              <a:buFontTx/>
              <a:buNone/>
            </a:pPr>
            <a:r>
              <a:rPr lang="en-US" altLang="zh-CN" sz="3600" b="1">
                <a:solidFill>
                  <a:srgbClr val="000000"/>
                </a:solidFill>
                <a:latin typeface="Times New Roman" panose="02020603050405020304" pitchFamily="18" charset="0"/>
              </a:rPr>
              <a:t>   C. the same ; that 		D. as the same; as</a:t>
            </a:r>
            <a:endParaRPr lang="en-US" altLang="zh-CN" sz="3600" b="1">
              <a:solidFill>
                <a:srgbClr val="000000"/>
              </a:solidFill>
              <a:latin typeface="Times New Roman" panose="02020603050405020304" pitchFamily="18" charset="0"/>
            </a:endParaRPr>
          </a:p>
        </p:txBody>
      </p:sp>
      <p:pic>
        <p:nvPicPr>
          <p:cNvPr id="10" name="图片 9"/>
          <p:cNvPicPr>
            <a:picLocks noChangeAspect="1" noChangeArrowheads="1"/>
          </p:cNvPicPr>
          <p:nvPr>
            <p:custDataLst>
              <p:tags r:id="rId3"/>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71525" y="2781300"/>
            <a:ext cx="931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custDataLst>
              <p:tags r:id="rId5"/>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879783" y="4313238"/>
            <a:ext cx="9318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16"/>
          <p:cNvSpPr txBox="1">
            <a:spLocks noChangeArrowheads="1"/>
          </p:cNvSpPr>
          <p:nvPr>
            <p:custDataLst>
              <p:tags r:id="rId1"/>
            </p:custDataLst>
          </p:nvPr>
        </p:nvSpPr>
        <p:spPr bwMode="auto">
          <a:xfrm>
            <a:off x="527050" y="263525"/>
            <a:ext cx="7872413" cy="708025"/>
          </a:xfrm>
          <a:prstGeom prst="rect">
            <a:avLst/>
          </a:prstGeom>
          <a:solidFill>
            <a:srgbClr val="00B0F0"/>
          </a:solid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难点二：一些特殊词之后的</a:t>
            </a:r>
            <a:r>
              <a:rPr kumimoji="1" lang="en-US" altLang="zh-CN"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where</a:t>
            </a:r>
            <a:endParaRPr kumimoji="1" lang="en-US" altLang="zh-CN"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 name="Text Box 4"/>
          <p:cNvSpPr txBox="1">
            <a:spLocks noChangeArrowheads="1"/>
          </p:cNvSpPr>
          <p:nvPr>
            <p:custDataLst>
              <p:tags r:id="rId2"/>
            </p:custDataLst>
          </p:nvPr>
        </p:nvSpPr>
        <p:spPr bwMode="auto">
          <a:xfrm>
            <a:off x="527050" y="1506538"/>
            <a:ext cx="1119822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r>
              <a:rPr kumimoji="1" lang="en-US" altLang="zh-CN" sz="3600" b="1">
                <a:solidFill>
                  <a:srgbClr val="171601"/>
                </a:solidFill>
                <a:latin typeface="Times New Roman" panose="02020603050405020304" pitchFamily="18" charset="0"/>
              </a:rPr>
              <a:t>1. I’ve come to </a:t>
            </a:r>
            <a:r>
              <a:rPr kumimoji="1" lang="en-US" altLang="zh-CN" sz="3600" b="1">
                <a:solidFill>
                  <a:srgbClr val="FF0000"/>
                </a:solidFill>
                <a:latin typeface="Times New Roman" panose="02020603050405020304" pitchFamily="18" charset="0"/>
              </a:rPr>
              <a:t>the point where</a:t>
            </a:r>
            <a:r>
              <a:rPr kumimoji="1" lang="en-US" altLang="zh-CN" sz="3600" b="1">
                <a:solidFill>
                  <a:srgbClr val="171601"/>
                </a:solidFill>
                <a:latin typeface="Times New Roman" panose="02020603050405020304" pitchFamily="18" charset="0"/>
              </a:rPr>
              <a:t> I can’t stand him.</a:t>
            </a:r>
            <a:endParaRPr kumimoji="1" lang="en-US" altLang="zh-CN" sz="3600" b="1">
              <a:solidFill>
                <a:srgbClr val="171601"/>
              </a:solidFill>
              <a:latin typeface="Times New Roman" panose="02020603050405020304" pitchFamily="18" charset="0"/>
            </a:endParaRPr>
          </a:p>
          <a:p>
            <a:pPr eaLnBrk="1" hangingPunct="1">
              <a:lnSpc>
                <a:spcPct val="120000"/>
              </a:lnSpc>
              <a:spcBef>
                <a:spcPct val="0"/>
              </a:spcBef>
              <a:buClrTx/>
              <a:buSzTx/>
              <a:buFontTx/>
              <a:buNone/>
            </a:pPr>
            <a:endParaRPr kumimoji="1" lang="en-US" altLang="zh-CN" sz="3600" b="1">
              <a:latin typeface="Times New Roman" panose="02020603050405020304" pitchFamily="18" charset="0"/>
            </a:endParaRPr>
          </a:p>
          <a:p>
            <a:pPr eaLnBrk="1" hangingPunct="1">
              <a:lnSpc>
                <a:spcPct val="120000"/>
              </a:lnSpc>
              <a:spcBef>
                <a:spcPct val="0"/>
              </a:spcBef>
              <a:buClrTx/>
              <a:buSzTx/>
              <a:buFontTx/>
              <a:buNone/>
            </a:pPr>
            <a:r>
              <a:rPr kumimoji="1" lang="en-US" altLang="zh-CN" sz="3600" b="1">
                <a:solidFill>
                  <a:srgbClr val="171601"/>
                </a:solidFill>
                <a:latin typeface="Times New Roman" panose="02020603050405020304" pitchFamily="18" charset="0"/>
              </a:rPr>
              <a:t>2. The country is in the </a:t>
            </a:r>
            <a:r>
              <a:rPr kumimoji="1" lang="en-US" altLang="zh-CN" sz="3600" b="1">
                <a:solidFill>
                  <a:srgbClr val="F72B15"/>
                </a:solidFill>
                <a:latin typeface="Times New Roman" panose="02020603050405020304" pitchFamily="18" charset="0"/>
              </a:rPr>
              <a:t>situation where</a:t>
            </a:r>
            <a:r>
              <a:rPr kumimoji="1" lang="en-US" altLang="zh-CN" sz="3600" b="1">
                <a:solidFill>
                  <a:srgbClr val="171601"/>
                </a:solidFill>
                <a:latin typeface="Times New Roman" panose="02020603050405020304" pitchFamily="18" charset="0"/>
              </a:rPr>
              <a:t> a war will break out at any time.</a:t>
            </a:r>
            <a:endParaRPr kumimoji="1" lang="en-US" altLang="zh-CN" sz="3600" b="1">
              <a:latin typeface="Times New Roman" panose="02020603050405020304" pitchFamily="18" charset="0"/>
            </a:endParaRPr>
          </a:p>
        </p:txBody>
      </p:sp>
      <p:sp>
        <p:nvSpPr>
          <p:cNvPr id="6" name="Text Box 5"/>
          <p:cNvSpPr txBox="1">
            <a:spLocks noChangeArrowheads="1"/>
          </p:cNvSpPr>
          <p:nvPr>
            <p:custDataLst>
              <p:tags r:id="rId3"/>
            </p:custDataLst>
          </p:nvPr>
        </p:nvSpPr>
        <p:spPr bwMode="auto">
          <a:xfrm>
            <a:off x="2536825" y="2144713"/>
            <a:ext cx="6303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b="1">
                <a:solidFill>
                  <a:srgbClr val="0000FF"/>
                </a:solidFill>
                <a:latin typeface="Times New Roman" panose="02020603050405020304" pitchFamily="18" charset="0"/>
              </a:rPr>
              <a:t>我已经到了无法容忍他的地步了。</a:t>
            </a:r>
            <a:endParaRPr kumimoji="1" lang="zh-CN" altLang="en-US" b="1">
              <a:solidFill>
                <a:srgbClr val="0000FF"/>
              </a:solidFill>
              <a:latin typeface="Times New Roman" panose="02020603050405020304" pitchFamily="18" charset="0"/>
            </a:endParaRPr>
          </a:p>
        </p:txBody>
      </p:sp>
      <p:sp>
        <p:nvSpPr>
          <p:cNvPr id="7" name="Text Box 6"/>
          <p:cNvSpPr txBox="1">
            <a:spLocks noChangeArrowheads="1"/>
          </p:cNvSpPr>
          <p:nvPr>
            <p:custDataLst>
              <p:tags r:id="rId4"/>
            </p:custDataLst>
          </p:nvPr>
        </p:nvSpPr>
        <p:spPr bwMode="auto">
          <a:xfrm>
            <a:off x="3935413" y="3614738"/>
            <a:ext cx="803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b="1">
                <a:solidFill>
                  <a:srgbClr val="0000FF"/>
                </a:solidFill>
                <a:latin typeface="Times New Roman" panose="02020603050405020304" pitchFamily="18" charset="0"/>
              </a:rPr>
              <a:t>国家正处在随时有可能爆发战争的局势中。 </a:t>
            </a:r>
            <a:endParaRPr kumimoji="1" lang="zh-CN" altLang="en-US" b="1">
              <a:solidFill>
                <a:srgbClr val="0000FF"/>
              </a:solidFill>
              <a:latin typeface="Times New Roman" panose="02020603050405020304" pitchFamily="18" charset="0"/>
            </a:endParaRPr>
          </a:p>
        </p:txBody>
      </p:sp>
      <p:sp>
        <p:nvSpPr>
          <p:cNvPr id="9" name="Text Box 17"/>
          <p:cNvSpPr txBox="1">
            <a:spLocks noChangeArrowheads="1"/>
          </p:cNvSpPr>
          <p:nvPr>
            <p:custDataLst>
              <p:tags r:id="rId5"/>
            </p:custDataLst>
          </p:nvPr>
        </p:nvSpPr>
        <p:spPr bwMode="auto">
          <a:xfrm>
            <a:off x="527050" y="4508500"/>
            <a:ext cx="11106150" cy="1570038"/>
          </a:xfrm>
          <a:prstGeom prst="rect">
            <a:avLst/>
          </a:prstGeom>
          <a:solidFill>
            <a:schemeClr val="accent6">
              <a:lumMod val="40000"/>
              <a:lumOff val="60000"/>
            </a:schemeClr>
          </a:solidFill>
          <a:ln>
            <a:noFill/>
          </a:ln>
        </p:spPr>
        <p:txBody>
          <a:bodyPr>
            <a:spAutoFit/>
          </a:bodyPr>
          <a:lstStyle>
            <a:defPPr>
              <a:defRPr lang="zh-CN"/>
            </a:defPPr>
            <a:lvl1pPr eaLnBrk="1" hangingPunct="1">
              <a:spcBef>
                <a:spcPct val="5000"/>
              </a:spcBef>
              <a:buClrTx/>
              <a:buFontTx/>
              <a:buNone/>
              <a:defRPr kumimoji="1" sz="3000" b="1">
                <a:solidFill>
                  <a:schemeClr val="hlink"/>
                </a:solidFill>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defRPr>
            </a:lvl9pPr>
          </a:lstStyle>
          <a:p>
            <a:pPr>
              <a:defRPr/>
            </a:pPr>
            <a:r>
              <a:rPr lang="zh-CN" altLang="en-US" sz="3200">
                <a:solidFill>
                  <a:srgbClr val="000000"/>
                </a:solidFill>
              </a:rPr>
              <a:t>解析：如果定语从句分别修饰</a:t>
            </a:r>
            <a:r>
              <a:rPr lang="en-US" altLang="zh-CN" sz="3200">
                <a:solidFill>
                  <a:srgbClr val="FF0000"/>
                </a:solidFill>
              </a:rPr>
              <a:t>point, situation, part, condition, case</a:t>
            </a:r>
            <a:r>
              <a:rPr lang="zh-CN" altLang="en-US" sz="3200">
                <a:solidFill>
                  <a:srgbClr val="000000"/>
                </a:solidFill>
              </a:rPr>
              <a:t>等表示抽象意义的词，常用</a:t>
            </a:r>
            <a:r>
              <a:rPr lang="en-US" altLang="zh-CN" sz="3200">
                <a:solidFill>
                  <a:srgbClr val="000000"/>
                </a:solidFill>
              </a:rPr>
              <a:t>where </a:t>
            </a:r>
            <a:r>
              <a:rPr lang="zh-CN" altLang="en-US" sz="3200">
                <a:solidFill>
                  <a:srgbClr val="000000"/>
                </a:solidFill>
              </a:rPr>
              <a:t>引导，意思是“</a:t>
            </a:r>
            <a:r>
              <a:rPr lang="zh-CN" altLang="en-US" sz="3200">
                <a:solidFill>
                  <a:srgbClr val="FF0000"/>
                </a:solidFill>
              </a:rPr>
              <a:t>到了某种地步，在某种境况中</a:t>
            </a:r>
            <a:r>
              <a:rPr lang="zh-CN" altLang="en-US" sz="3200">
                <a:solidFill>
                  <a:srgbClr val="000000"/>
                </a:solidFill>
              </a:rPr>
              <a:t>” 。</a:t>
            </a:r>
            <a:endParaRPr lang="zh-CN" altLang="en-US" sz="3200">
              <a:solidFill>
                <a:srgbClr val="00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To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To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To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16"/>
          <p:cNvSpPr txBox="1">
            <a:spLocks noChangeArrowheads="1"/>
          </p:cNvSpPr>
          <p:nvPr>
            <p:custDataLst>
              <p:tags r:id="rId1"/>
            </p:custDataLst>
          </p:nvPr>
        </p:nvSpPr>
        <p:spPr bwMode="auto">
          <a:xfrm>
            <a:off x="527050" y="263525"/>
            <a:ext cx="7872413" cy="708025"/>
          </a:xfrm>
          <a:prstGeom prst="rect">
            <a:avLst/>
          </a:prstGeom>
          <a:solidFill>
            <a:srgbClr val="00B0F0"/>
          </a:solid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难点二：一些特殊词之后的</a:t>
            </a:r>
            <a:r>
              <a:rPr kumimoji="1" lang="en-US" altLang="zh-CN"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where</a:t>
            </a:r>
            <a:endParaRPr kumimoji="1" lang="en-US" altLang="zh-CN"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48131" name="Text Box 9"/>
          <p:cNvSpPr txBox="1">
            <a:spLocks noChangeArrowheads="1"/>
          </p:cNvSpPr>
          <p:nvPr>
            <p:custDataLst>
              <p:tags r:id="rId2"/>
            </p:custDataLst>
          </p:nvPr>
        </p:nvSpPr>
        <p:spPr bwMode="auto">
          <a:xfrm>
            <a:off x="731838" y="1344613"/>
            <a:ext cx="3311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4000" b="1">
                <a:solidFill>
                  <a:schemeClr val="tx2"/>
                </a:solidFill>
                <a:latin typeface="Tahoma" panose="020B0604030504040204" pitchFamily="34" charset="0"/>
              </a:rPr>
              <a:t>高考链接：</a:t>
            </a:r>
            <a:endParaRPr lang="zh-CN" altLang="en-US" sz="4000" b="1">
              <a:solidFill>
                <a:schemeClr val="tx2"/>
              </a:solidFill>
              <a:latin typeface="Tahoma" panose="020B0604030504040204" pitchFamily="34" charset="0"/>
            </a:endParaRPr>
          </a:p>
        </p:txBody>
      </p:sp>
      <p:sp>
        <p:nvSpPr>
          <p:cNvPr id="6" name="Text Box 3"/>
          <p:cNvSpPr txBox="1">
            <a:spLocks noChangeArrowheads="1"/>
          </p:cNvSpPr>
          <p:nvPr>
            <p:custDataLst>
              <p:tags r:id="rId3"/>
            </p:custDataLst>
          </p:nvPr>
        </p:nvSpPr>
        <p:spPr bwMode="auto">
          <a:xfrm>
            <a:off x="731838" y="2046288"/>
            <a:ext cx="112680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ClrTx/>
              <a:buSzTx/>
              <a:buFontTx/>
              <a:buNone/>
            </a:pPr>
            <a:r>
              <a:rPr kumimoji="1" lang="en-US" altLang="zh-CN" b="1">
                <a:solidFill>
                  <a:srgbClr val="171601"/>
                </a:solidFill>
                <a:latin typeface="Times New Roman" panose="02020603050405020304" pitchFamily="18" charset="0"/>
              </a:rPr>
              <a:t>1.We are trying to reach a point ____ both sides will sit down together and talk. </a:t>
            </a:r>
            <a:r>
              <a:rPr kumimoji="1" lang="zh-CN" altLang="en-US" b="1">
                <a:solidFill>
                  <a:srgbClr val="171601"/>
                </a:solidFill>
                <a:latin typeface="Times New Roman" panose="02020603050405020304" pitchFamily="18" charset="0"/>
              </a:rPr>
              <a:t>（</a:t>
            </a:r>
            <a:r>
              <a:rPr kumimoji="1" lang="en-US" altLang="zh-CN" b="1">
                <a:solidFill>
                  <a:srgbClr val="171601"/>
                </a:solidFill>
                <a:latin typeface="Times New Roman" panose="02020603050405020304" pitchFamily="18" charset="0"/>
              </a:rPr>
              <a:t>06</a:t>
            </a:r>
            <a:r>
              <a:rPr kumimoji="1" lang="zh-CN" altLang="en-US" b="1">
                <a:solidFill>
                  <a:srgbClr val="171601"/>
                </a:solidFill>
                <a:latin typeface="Times New Roman" panose="02020603050405020304" pitchFamily="18" charset="0"/>
              </a:rPr>
              <a:t>山东）                                                                                                                          </a:t>
            </a:r>
            <a:endParaRPr kumimoji="1" lang="zh-CN" altLang="en-US" b="1">
              <a:solidFill>
                <a:srgbClr val="171601"/>
              </a:solidFill>
              <a:latin typeface="Times New Roman" panose="02020603050405020304" pitchFamily="18" charset="0"/>
            </a:endParaRPr>
          </a:p>
          <a:p>
            <a:pPr eaLnBrk="1" hangingPunct="1">
              <a:lnSpc>
                <a:spcPct val="130000"/>
              </a:lnSpc>
              <a:spcBef>
                <a:spcPct val="0"/>
              </a:spcBef>
              <a:buClrTx/>
              <a:buSzTx/>
              <a:buFontTx/>
              <a:buNone/>
            </a:pPr>
            <a:r>
              <a:rPr kumimoji="1" lang="zh-CN" altLang="en-US" b="1">
                <a:solidFill>
                  <a:srgbClr val="171601"/>
                </a:solidFill>
                <a:latin typeface="Times New Roman" panose="02020603050405020304" pitchFamily="18" charset="0"/>
              </a:rPr>
              <a:t>    </a:t>
            </a:r>
            <a:r>
              <a:rPr kumimoji="1" lang="en-US" altLang="zh-CN" b="1">
                <a:solidFill>
                  <a:srgbClr val="171601"/>
                </a:solidFill>
                <a:latin typeface="Times New Roman" panose="02020603050405020304" pitchFamily="18" charset="0"/>
              </a:rPr>
              <a:t>A. which   	B. that    		C. where    	 D. when</a:t>
            </a:r>
            <a:endParaRPr kumimoji="1" lang="en-US" altLang="zh-CN" b="1">
              <a:solidFill>
                <a:srgbClr val="171601"/>
              </a:solidFill>
              <a:latin typeface="Times New Roman" panose="02020603050405020304" pitchFamily="18" charset="0"/>
            </a:endParaRPr>
          </a:p>
          <a:p>
            <a:pPr eaLnBrk="1" hangingPunct="1">
              <a:lnSpc>
                <a:spcPct val="130000"/>
              </a:lnSpc>
              <a:spcBef>
                <a:spcPct val="0"/>
              </a:spcBef>
              <a:buClrTx/>
              <a:buSzTx/>
              <a:buFontTx/>
              <a:buNone/>
            </a:pPr>
            <a:r>
              <a:rPr kumimoji="1" lang="en-US" altLang="zh-CN" b="1">
                <a:solidFill>
                  <a:srgbClr val="171601"/>
                </a:solidFill>
                <a:latin typeface="Times New Roman" panose="02020603050405020304" pitchFamily="18" charset="0"/>
              </a:rPr>
              <a:t>2. ---Do you have anything to say for yourself?</a:t>
            </a:r>
            <a:endParaRPr kumimoji="1" lang="en-US" altLang="zh-CN" b="1">
              <a:solidFill>
                <a:srgbClr val="171601"/>
              </a:solidFill>
              <a:latin typeface="Times New Roman" panose="02020603050405020304" pitchFamily="18" charset="0"/>
            </a:endParaRPr>
          </a:p>
          <a:p>
            <a:pPr eaLnBrk="1" hangingPunct="1">
              <a:lnSpc>
                <a:spcPct val="130000"/>
              </a:lnSpc>
              <a:spcBef>
                <a:spcPct val="0"/>
              </a:spcBef>
              <a:buClrTx/>
              <a:buSzTx/>
              <a:buFontTx/>
              <a:buNone/>
            </a:pPr>
            <a:r>
              <a:rPr kumimoji="1" lang="en-US" altLang="zh-CN" b="1">
                <a:solidFill>
                  <a:srgbClr val="171601"/>
                </a:solidFill>
                <a:latin typeface="Times New Roman" panose="02020603050405020304" pitchFamily="18" charset="0"/>
              </a:rPr>
              <a:t>    ---Yes, there’s one point ____ we must insist on . </a:t>
            </a:r>
            <a:r>
              <a:rPr kumimoji="1" lang="zh-CN" altLang="en-US" b="1">
                <a:solidFill>
                  <a:srgbClr val="000000"/>
                </a:solidFill>
                <a:latin typeface="Times New Roman" panose="02020603050405020304" pitchFamily="18" charset="0"/>
              </a:rPr>
              <a:t>（</a:t>
            </a:r>
            <a:r>
              <a:rPr kumimoji="1" lang="en-US" altLang="zh-CN" b="1">
                <a:solidFill>
                  <a:srgbClr val="000000"/>
                </a:solidFill>
                <a:latin typeface="Times New Roman" panose="02020603050405020304" pitchFamily="18" charset="0"/>
              </a:rPr>
              <a:t>06</a:t>
            </a:r>
            <a:r>
              <a:rPr kumimoji="1" lang="zh-CN" altLang="en-US" b="1">
                <a:solidFill>
                  <a:srgbClr val="000000"/>
                </a:solidFill>
                <a:latin typeface="Times New Roman" panose="02020603050405020304" pitchFamily="18" charset="0"/>
              </a:rPr>
              <a:t>江西）</a:t>
            </a:r>
            <a:endParaRPr kumimoji="1" lang="zh-CN" altLang="en-US" b="1">
              <a:solidFill>
                <a:srgbClr val="171601"/>
              </a:solidFill>
              <a:latin typeface="Times New Roman" panose="02020603050405020304" pitchFamily="18" charset="0"/>
            </a:endParaRPr>
          </a:p>
          <a:p>
            <a:pPr eaLnBrk="1" hangingPunct="1">
              <a:lnSpc>
                <a:spcPct val="130000"/>
              </a:lnSpc>
              <a:spcBef>
                <a:spcPct val="0"/>
              </a:spcBef>
              <a:buClrTx/>
              <a:buSzTx/>
              <a:buFontTx/>
              <a:buNone/>
            </a:pPr>
            <a:r>
              <a:rPr kumimoji="1" lang="zh-CN" altLang="en-US" b="1">
                <a:solidFill>
                  <a:srgbClr val="171601"/>
                </a:solidFill>
                <a:latin typeface="Times New Roman" panose="02020603050405020304" pitchFamily="18" charset="0"/>
              </a:rPr>
              <a:t>   </a:t>
            </a:r>
            <a:r>
              <a:rPr kumimoji="1" lang="en-US" altLang="zh-CN" b="1">
                <a:solidFill>
                  <a:srgbClr val="171601"/>
                </a:solidFill>
                <a:latin typeface="Times New Roman" panose="02020603050405020304" pitchFamily="18" charset="0"/>
              </a:rPr>
              <a:t>A. why    	B. where    	C. how    		D. /</a:t>
            </a:r>
            <a:endParaRPr kumimoji="1" lang="en-US" altLang="zh-CN" b="1">
              <a:solidFill>
                <a:srgbClr val="171601"/>
              </a:solidFill>
              <a:latin typeface="Times New Roman" panose="02020603050405020304" pitchFamily="18" charset="0"/>
            </a:endParaRPr>
          </a:p>
        </p:txBody>
      </p:sp>
      <p:sp>
        <p:nvSpPr>
          <p:cNvPr id="9" name="Text Box 13"/>
          <p:cNvSpPr txBox="1">
            <a:spLocks noChangeArrowheads="1"/>
          </p:cNvSpPr>
          <p:nvPr>
            <p:custDataLst>
              <p:tags r:id="rId4"/>
            </p:custDataLst>
          </p:nvPr>
        </p:nvSpPr>
        <p:spPr bwMode="auto">
          <a:xfrm>
            <a:off x="731838" y="5973763"/>
            <a:ext cx="11052175" cy="646112"/>
          </a:xfrm>
          <a:prstGeom prst="rect">
            <a:avLst/>
          </a:prstGeom>
          <a:solidFill>
            <a:schemeClr val="accent1">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rgbClr val="F72B15"/>
                </a:solidFill>
                <a:latin typeface="Tahoma" panose="020B0604030504040204" pitchFamily="34" charset="0"/>
              </a:rPr>
              <a:t>做题要灵活：要分析句子成分，选择恰当的关系词。 </a:t>
            </a:r>
            <a:endParaRPr lang="zh-CN" altLang="en-US" sz="3600" b="1">
              <a:solidFill>
                <a:srgbClr val="F72B15"/>
              </a:solidFill>
              <a:latin typeface="Tahoma" panose="020B0604030504040204" pitchFamily="34" charset="0"/>
            </a:endParaRPr>
          </a:p>
        </p:txBody>
      </p:sp>
      <p:pic>
        <p:nvPicPr>
          <p:cNvPr id="10" name="图片 9"/>
          <p:cNvPicPr>
            <a:picLocks noChangeAspect="1" noChangeArrowheads="1"/>
          </p:cNvPicPr>
          <p:nvPr>
            <p:custDataLst>
              <p:tags r:id="rId5"/>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900738" y="3284538"/>
            <a:ext cx="9318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custDataLst>
              <p:tags r:id="rId7"/>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16950" y="5157788"/>
            <a:ext cx="930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16"/>
          <p:cNvSpPr txBox="1">
            <a:spLocks noChangeArrowheads="1"/>
          </p:cNvSpPr>
          <p:nvPr>
            <p:custDataLst>
              <p:tags r:id="rId1"/>
            </p:custDataLst>
          </p:nvPr>
        </p:nvSpPr>
        <p:spPr bwMode="auto">
          <a:xfrm>
            <a:off x="527050" y="263525"/>
            <a:ext cx="4273550" cy="708025"/>
          </a:xfrm>
          <a:prstGeom prst="rect">
            <a:avLst/>
          </a:prstGeom>
          <a:solidFill>
            <a:srgbClr val="00B0F0"/>
          </a:solid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难点三</a:t>
            </a:r>
            <a:r>
              <a:rPr kumimoji="1" lang="en-US" altLang="zh-CN"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a:t>
            </a:r>
            <a:r>
              <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综合考查</a:t>
            </a:r>
            <a:endParaRPr kumimoji="1" lang="zh-CN" altLang="en-US" sz="4000" b="1">
              <a:solidFill>
                <a:srgbClr val="FF0000"/>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 name="Text Box 21"/>
          <p:cNvSpPr txBox="1">
            <a:spLocks noChangeArrowheads="1"/>
          </p:cNvSpPr>
          <p:nvPr>
            <p:custDataLst>
              <p:tags r:id="rId2"/>
            </p:custDataLst>
          </p:nvPr>
        </p:nvSpPr>
        <p:spPr bwMode="auto">
          <a:xfrm>
            <a:off x="5375275" y="392113"/>
            <a:ext cx="1816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solidFill>
                  <a:srgbClr val="FF0000"/>
                </a:solidFill>
              </a:rPr>
              <a:t>友情提示</a:t>
            </a:r>
            <a:endParaRPr lang="zh-CN" altLang="en-US" b="1">
              <a:solidFill>
                <a:srgbClr val="FF0000"/>
              </a:solidFill>
            </a:endParaRPr>
          </a:p>
        </p:txBody>
      </p:sp>
      <p:sp>
        <p:nvSpPr>
          <p:cNvPr id="7" name="Text Box 15"/>
          <p:cNvSpPr txBox="1">
            <a:spLocks noChangeArrowheads="1"/>
          </p:cNvSpPr>
          <p:nvPr>
            <p:custDataLst>
              <p:tags r:id="rId3"/>
            </p:custDataLst>
          </p:nvPr>
        </p:nvSpPr>
        <p:spPr bwMode="auto">
          <a:xfrm>
            <a:off x="527050" y="1196975"/>
            <a:ext cx="11299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800" b="1"/>
              <a:t>     </a:t>
            </a:r>
            <a:r>
              <a:rPr lang="zh-CN" altLang="en-US" sz="2800" b="1"/>
              <a:t>近年来，高考对定语从句和其它从句如：强调句</a:t>
            </a:r>
            <a:r>
              <a:rPr lang="zh-CN" altLang="zh-CN" sz="2800" b="1"/>
              <a:t>、</a:t>
            </a:r>
            <a:r>
              <a:rPr lang="zh-CN" altLang="en-US" sz="2800" b="1"/>
              <a:t>名词性从句和状语从句等的综合考查越来越多，这就要求考生有扎实的基础知识和较强的综合分析能力。</a:t>
            </a:r>
            <a:endParaRPr lang="zh-CN" altLang="en-US" sz="2800" b="1"/>
          </a:p>
        </p:txBody>
      </p:sp>
      <p:sp>
        <p:nvSpPr>
          <p:cNvPr id="8" name="Text Box 10"/>
          <p:cNvSpPr txBox="1">
            <a:spLocks noChangeArrowheads="1"/>
          </p:cNvSpPr>
          <p:nvPr>
            <p:custDataLst>
              <p:tags r:id="rId4"/>
            </p:custDataLst>
          </p:nvPr>
        </p:nvSpPr>
        <p:spPr bwMode="auto">
          <a:xfrm>
            <a:off x="695325" y="2778125"/>
            <a:ext cx="7777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3600" b="1">
                <a:solidFill>
                  <a:srgbClr val="FF0000"/>
                </a:solidFill>
                <a:latin typeface="Comic Sans MS" panose="030F0702030302020204" pitchFamily="66" charset="0"/>
                <a:ea typeface="华文隶书" panose="02010800040101010101" pitchFamily="2" charset="-122"/>
              </a:rPr>
              <a:t>一</a:t>
            </a:r>
            <a:r>
              <a:rPr kumimoji="1" lang="en-US" altLang="zh-CN" sz="3600" b="1">
                <a:solidFill>
                  <a:srgbClr val="FF0000"/>
                </a:solidFill>
                <a:latin typeface="Comic Sans MS" panose="030F0702030302020204" pitchFamily="66" charset="0"/>
                <a:ea typeface="华文隶书" panose="02010800040101010101" pitchFamily="2" charset="-122"/>
              </a:rPr>
              <a:t>. </a:t>
            </a:r>
            <a:r>
              <a:rPr kumimoji="1" lang="zh-CN" altLang="zh-CN" sz="3600" b="1">
                <a:solidFill>
                  <a:srgbClr val="FF0000"/>
                </a:solidFill>
                <a:latin typeface="Comic Sans MS" panose="030F0702030302020204" pitchFamily="66" charset="0"/>
                <a:ea typeface="华文隶书" panose="02010800040101010101" pitchFamily="2" charset="-122"/>
              </a:rPr>
              <a:t>定语从句与强调句</a:t>
            </a:r>
            <a:endParaRPr kumimoji="1" lang="zh-CN" altLang="en-US" sz="3600" b="1">
              <a:solidFill>
                <a:srgbClr val="FF0000"/>
              </a:solidFill>
              <a:latin typeface="Comic Sans MS" panose="030F0702030302020204" pitchFamily="66" charset="0"/>
              <a:ea typeface="华文隶书" panose="02010800040101010101" pitchFamily="2" charset="-122"/>
            </a:endParaRPr>
          </a:p>
        </p:txBody>
      </p:sp>
      <p:sp>
        <p:nvSpPr>
          <p:cNvPr id="9" name="Text Box 4"/>
          <p:cNvSpPr txBox="1">
            <a:spLocks noChangeArrowheads="1"/>
          </p:cNvSpPr>
          <p:nvPr>
            <p:custDataLst>
              <p:tags r:id="rId5"/>
            </p:custDataLst>
          </p:nvPr>
        </p:nvSpPr>
        <p:spPr bwMode="auto">
          <a:xfrm>
            <a:off x="558800" y="3230563"/>
            <a:ext cx="112982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b="1">
                <a:latin typeface="Times New Roman" panose="02020603050405020304" pitchFamily="18" charset="0"/>
              </a:rPr>
              <a:t>    </a:t>
            </a:r>
            <a:r>
              <a:rPr kumimoji="1" lang="en-US" altLang="zh-CN" b="1">
                <a:solidFill>
                  <a:schemeClr val="tx2"/>
                </a:solidFill>
                <a:latin typeface="Times New Roman" panose="02020603050405020304" pitchFamily="18" charset="0"/>
              </a:rPr>
              <a:t>where\that</a:t>
            </a:r>
            <a:endParaRPr kumimoji="1" lang="en-US" altLang="zh-CN" b="1">
              <a:solidFill>
                <a:schemeClr val="tx2"/>
              </a:solidFill>
              <a:latin typeface="Times New Roman" panose="02020603050405020304" pitchFamily="18" charset="0"/>
            </a:endParaRPr>
          </a:p>
          <a:p>
            <a:pPr eaLnBrk="1" hangingPunct="1">
              <a:spcBef>
                <a:spcPct val="0"/>
              </a:spcBef>
              <a:buClrTx/>
              <a:buSzTx/>
              <a:buFontTx/>
              <a:buNone/>
            </a:pPr>
            <a:r>
              <a:rPr kumimoji="1" lang="en-US" altLang="zh-CN" b="1">
                <a:latin typeface="Times New Roman" panose="02020603050405020304" pitchFamily="18" charset="0"/>
              </a:rPr>
              <a:t>1.This is the library _______ I borrowed the book.</a:t>
            </a:r>
            <a:endParaRPr kumimoji="1" lang="en-US" altLang="zh-CN" b="1">
              <a:latin typeface="Times New Roman" panose="02020603050405020304" pitchFamily="18" charset="0"/>
            </a:endParaRPr>
          </a:p>
          <a:p>
            <a:pPr eaLnBrk="1" hangingPunct="1">
              <a:spcBef>
                <a:spcPct val="0"/>
              </a:spcBef>
              <a:buClrTx/>
              <a:buSzTx/>
              <a:buFontTx/>
              <a:buNone/>
            </a:pPr>
            <a:r>
              <a:rPr kumimoji="1" lang="en-US" altLang="zh-CN" b="1">
                <a:latin typeface="Times New Roman" panose="02020603050405020304" pitchFamily="18" charset="0"/>
              </a:rPr>
              <a:t>2.It is from this library ______ I borrowed the book.</a:t>
            </a:r>
            <a:endParaRPr kumimoji="1" lang="en-US" altLang="zh-CN" b="1">
              <a:latin typeface="Times New Roman" panose="02020603050405020304" pitchFamily="18" charset="0"/>
            </a:endParaRPr>
          </a:p>
          <a:p>
            <a:pPr eaLnBrk="1" hangingPunct="1">
              <a:spcBef>
                <a:spcPct val="0"/>
              </a:spcBef>
              <a:buClrTx/>
              <a:buSzTx/>
              <a:buFontTx/>
              <a:buNone/>
            </a:pPr>
            <a:r>
              <a:rPr kumimoji="1" lang="en-US" altLang="zh-CN" b="1">
                <a:latin typeface="Times New Roman" panose="02020603050405020304" pitchFamily="18" charset="0"/>
              </a:rPr>
              <a:t>3. ---Where did you last see Mr. Smith?</a:t>
            </a:r>
            <a:endParaRPr kumimoji="1" lang="en-US" altLang="zh-CN" b="1">
              <a:latin typeface="Times New Roman" panose="02020603050405020304" pitchFamily="18" charset="0"/>
            </a:endParaRPr>
          </a:p>
          <a:p>
            <a:pPr eaLnBrk="1" hangingPunct="1">
              <a:spcBef>
                <a:spcPct val="0"/>
              </a:spcBef>
              <a:buClrTx/>
              <a:buSzTx/>
              <a:buFontTx/>
              <a:buNone/>
            </a:pPr>
            <a:r>
              <a:rPr kumimoji="1" lang="en-US" altLang="zh-CN" b="1">
                <a:latin typeface="Times New Roman" panose="02020603050405020304" pitchFamily="18" charset="0"/>
              </a:rPr>
              <a:t>    ---It was in the hotel____ I lived.</a:t>
            </a:r>
            <a:endParaRPr kumimoji="1" lang="en-US" altLang="zh-CN" b="1">
              <a:latin typeface="Times New Roman" panose="02020603050405020304" pitchFamily="18" charset="0"/>
            </a:endParaRPr>
          </a:p>
          <a:p>
            <a:pPr eaLnBrk="1" hangingPunct="1">
              <a:spcBef>
                <a:spcPct val="0"/>
              </a:spcBef>
              <a:buClrTx/>
              <a:buSzTx/>
              <a:buFontTx/>
              <a:buNone/>
            </a:pPr>
            <a:r>
              <a:rPr kumimoji="1" lang="en-US" altLang="zh-CN" b="1">
                <a:latin typeface="Times New Roman" panose="02020603050405020304" pitchFamily="18" charset="0"/>
              </a:rPr>
              <a:t>    A. that                B. which		C. where            D. when</a:t>
            </a:r>
            <a:endParaRPr kumimoji="1" lang="en-US" altLang="zh-CN" b="1">
              <a:latin typeface="Times New Roman" panose="02020603050405020304" pitchFamily="18" charset="0"/>
            </a:endParaRPr>
          </a:p>
        </p:txBody>
      </p:sp>
      <p:sp>
        <p:nvSpPr>
          <p:cNvPr id="10" name="Text Box 5"/>
          <p:cNvSpPr txBox="1">
            <a:spLocks noChangeArrowheads="1"/>
          </p:cNvSpPr>
          <p:nvPr>
            <p:custDataLst>
              <p:tags r:id="rId6"/>
            </p:custDataLst>
          </p:nvPr>
        </p:nvSpPr>
        <p:spPr bwMode="auto">
          <a:xfrm>
            <a:off x="4224338" y="3717925"/>
            <a:ext cx="1249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b="1">
                <a:solidFill>
                  <a:srgbClr val="FF3300"/>
                </a:solidFill>
                <a:latin typeface="Times New Roman" panose="02020603050405020304" pitchFamily="18" charset="0"/>
              </a:rPr>
              <a:t>where</a:t>
            </a:r>
            <a:endParaRPr kumimoji="1" lang="en-US" altLang="zh-CN" b="1">
              <a:solidFill>
                <a:srgbClr val="FF3300"/>
              </a:solidFill>
              <a:latin typeface="Times New Roman" panose="02020603050405020304" pitchFamily="18" charset="0"/>
            </a:endParaRPr>
          </a:p>
        </p:txBody>
      </p:sp>
      <p:sp>
        <p:nvSpPr>
          <p:cNvPr id="11" name="Text Box 6"/>
          <p:cNvSpPr txBox="1">
            <a:spLocks noChangeArrowheads="1"/>
          </p:cNvSpPr>
          <p:nvPr>
            <p:custDataLst>
              <p:tags r:id="rId7"/>
            </p:custDataLst>
          </p:nvPr>
        </p:nvSpPr>
        <p:spPr bwMode="auto">
          <a:xfrm>
            <a:off x="6042025" y="3367088"/>
            <a:ext cx="1612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2800" b="1">
                <a:solidFill>
                  <a:srgbClr val="FF3300"/>
                </a:solidFill>
                <a:latin typeface="Times New Roman" panose="02020603050405020304" pitchFamily="18" charset="0"/>
              </a:rPr>
              <a:t>定语从句</a:t>
            </a:r>
            <a:endParaRPr kumimoji="1" lang="zh-CN" altLang="en-US" sz="2800" b="1">
              <a:solidFill>
                <a:srgbClr val="FF3300"/>
              </a:solidFill>
              <a:latin typeface="Times New Roman" panose="02020603050405020304" pitchFamily="18" charset="0"/>
            </a:endParaRPr>
          </a:p>
        </p:txBody>
      </p:sp>
      <p:sp>
        <p:nvSpPr>
          <p:cNvPr id="12" name="Text Box 7"/>
          <p:cNvSpPr txBox="1">
            <a:spLocks noChangeArrowheads="1"/>
          </p:cNvSpPr>
          <p:nvPr>
            <p:custDataLst>
              <p:tags r:id="rId8"/>
            </p:custDataLst>
          </p:nvPr>
        </p:nvSpPr>
        <p:spPr bwMode="auto">
          <a:xfrm>
            <a:off x="4808538" y="4202113"/>
            <a:ext cx="1249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b="1">
                <a:solidFill>
                  <a:srgbClr val="FF3300"/>
                </a:solidFill>
                <a:latin typeface="Times New Roman" panose="02020603050405020304" pitchFamily="18" charset="0"/>
              </a:rPr>
              <a:t>that</a:t>
            </a:r>
            <a:endParaRPr kumimoji="1" lang="en-US" altLang="zh-CN" b="1">
              <a:solidFill>
                <a:srgbClr val="FF3300"/>
              </a:solidFill>
              <a:latin typeface="Times New Roman" panose="02020603050405020304" pitchFamily="18" charset="0"/>
            </a:endParaRPr>
          </a:p>
        </p:txBody>
      </p:sp>
      <p:sp>
        <p:nvSpPr>
          <p:cNvPr id="13" name="Text Box 8"/>
          <p:cNvSpPr txBox="1">
            <a:spLocks noChangeArrowheads="1"/>
          </p:cNvSpPr>
          <p:nvPr>
            <p:custDataLst>
              <p:tags r:id="rId9"/>
            </p:custDataLst>
          </p:nvPr>
        </p:nvSpPr>
        <p:spPr bwMode="auto">
          <a:xfrm>
            <a:off x="9840913" y="4221163"/>
            <a:ext cx="1612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2800" b="1">
                <a:solidFill>
                  <a:srgbClr val="FF3300"/>
                </a:solidFill>
                <a:latin typeface="Times New Roman" panose="02020603050405020304" pitchFamily="18" charset="0"/>
              </a:rPr>
              <a:t>强调句型</a:t>
            </a:r>
            <a:endParaRPr kumimoji="1" lang="zh-CN" altLang="en-US" sz="2800" b="1">
              <a:solidFill>
                <a:srgbClr val="FF3300"/>
              </a:solidFill>
              <a:latin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0"/>
          <p:cNvSpPr txBox="1">
            <a:spLocks noChangeArrowheads="1"/>
          </p:cNvSpPr>
          <p:nvPr>
            <p:custDataLst>
              <p:tags r:id="rId1"/>
            </p:custDataLst>
          </p:nvPr>
        </p:nvSpPr>
        <p:spPr bwMode="auto">
          <a:xfrm>
            <a:off x="407988" y="330200"/>
            <a:ext cx="777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3600" b="1">
                <a:solidFill>
                  <a:srgbClr val="FF0000"/>
                </a:solidFill>
                <a:latin typeface="Comic Sans MS" panose="030F0702030302020204" pitchFamily="66" charset="0"/>
                <a:ea typeface="华文隶书" panose="02010800040101010101" pitchFamily="2" charset="-122"/>
              </a:rPr>
              <a:t>二</a:t>
            </a:r>
            <a:r>
              <a:rPr kumimoji="1" lang="en-US" altLang="zh-CN" sz="3600" b="1">
                <a:solidFill>
                  <a:srgbClr val="FF0000"/>
                </a:solidFill>
                <a:latin typeface="Comic Sans MS" panose="030F0702030302020204" pitchFamily="66" charset="0"/>
                <a:ea typeface="华文隶书" panose="02010800040101010101" pitchFamily="2" charset="-122"/>
              </a:rPr>
              <a:t>. </a:t>
            </a:r>
            <a:r>
              <a:rPr kumimoji="1" lang="zh-CN" altLang="en-US" sz="3600" b="1">
                <a:solidFill>
                  <a:srgbClr val="FF0000"/>
                </a:solidFill>
                <a:latin typeface="Comic Sans MS" panose="030F0702030302020204" pitchFamily="66" charset="0"/>
                <a:ea typeface="华文隶书" panose="02010800040101010101" pitchFamily="2" charset="-122"/>
              </a:rPr>
              <a:t>定语从句与同位语从句</a:t>
            </a:r>
            <a:endParaRPr kumimoji="1" lang="zh-CN" altLang="en-US" sz="3600" b="1">
              <a:solidFill>
                <a:srgbClr val="FF0000"/>
              </a:solidFill>
              <a:latin typeface="Comic Sans MS" panose="030F0702030302020204" pitchFamily="66" charset="0"/>
              <a:ea typeface="华文隶书" panose="02010800040101010101" pitchFamily="2" charset="-122"/>
            </a:endParaRPr>
          </a:p>
        </p:txBody>
      </p:sp>
      <p:sp>
        <p:nvSpPr>
          <p:cNvPr id="50179" name="Rectangle 29"/>
          <p:cNvSpPr>
            <a:spLocks noChangeArrowheads="1"/>
          </p:cNvSpPr>
          <p:nvPr>
            <p:custDataLst>
              <p:tags r:id="rId2"/>
            </p:custDataLst>
          </p:nvPr>
        </p:nvSpPr>
        <p:spPr bwMode="auto">
          <a:xfrm>
            <a:off x="407988" y="1530350"/>
            <a:ext cx="113045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chemeClr val="accent1">
                    <a:lumMod val="10000"/>
                  </a:schemeClr>
                </a:solidFill>
                <a:latin typeface="Times New Roman" panose="02020603050405020304" pitchFamily="18" charset="0"/>
              </a:rPr>
              <a:t>1. We all have heard the news _____ our team won.</a:t>
            </a:r>
            <a:endParaRPr kumimoji="1"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kumimoji="1" lang="en-US" altLang="zh-CN" sz="3600" b="1">
                <a:solidFill>
                  <a:schemeClr val="accent1">
                    <a:lumMod val="10000"/>
                  </a:schemeClr>
                </a:solidFill>
                <a:latin typeface="Times New Roman" panose="02020603050405020304" pitchFamily="18" charset="0"/>
              </a:rPr>
              <a:t>2. We don’t believe in the news ____________ he  told us yesterday.</a:t>
            </a:r>
            <a:endParaRPr kumimoji="1" lang="en-US" altLang="zh-CN" sz="3600" b="1">
              <a:solidFill>
                <a:schemeClr val="accent1">
                  <a:lumMod val="10000"/>
                </a:schemeClr>
              </a:solidFill>
              <a:latin typeface="Times New Roman" panose="02020603050405020304" pitchFamily="18" charset="0"/>
            </a:endParaRPr>
          </a:p>
        </p:txBody>
      </p:sp>
      <p:sp>
        <p:nvSpPr>
          <p:cNvPr id="6" name="Text Box 30"/>
          <p:cNvSpPr txBox="1">
            <a:spLocks noChangeArrowheads="1"/>
          </p:cNvSpPr>
          <p:nvPr>
            <p:custDataLst>
              <p:tags r:id="rId3"/>
            </p:custDataLst>
          </p:nvPr>
        </p:nvSpPr>
        <p:spPr bwMode="auto">
          <a:xfrm>
            <a:off x="6456363" y="1555750"/>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FF3300"/>
                </a:solidFill>
                <a:latin typeface="Times New Roman" panose="02020603050405020304" pitchFamily="18" charset="0"/>
              </a:rPr>
              <a:t>that</a:t>
            </a:r>
            <a:endParaRPr kumimoji="1" lang="en-US" altLang="zh-CN" sz="3600" b="1">
              <a:solidFill>
                <a:srgbClr val="FF3300"/>
              </a:solidFill>
              <a:latin typeface="Times New Roman" panose="02020603050405020304" pitchFamily="18" charset="0"/>
            </a:endParaRPr>
          </a:p>
        </p:txBody>
      </p:sp>
      <p:sp>
        <p:nvSpPr>
          <p:cNvPr id="7" name="Text Box 31"/>
          <p:cNvSpPr txBox="1">
            <a:spLocks noChangeArrowheads="1"/>
          </p:cNvSpPr>
          <p:nvPr>
            <p:custDataLst>
              <p:tags r:id="rId4"/>
            </p:custDataLst>
          </p:nvPr>
        </p:nvSpPr>
        <p:spPr bwMode="auto">
          <a:xfrm>
            <a:off x="6445250" y="2101850"/>
            <a:ext cx="3133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FF3300"/>
                </a:solidFill>
                <a:latin typeface="Times New Roman" panose="02020603050405020304" pitchFamily="18" charset="0"/>
              </a:rPr>
              <a:t> that/which/</a:t>
            </a:r>
            <a:r>
              <a:rPr kumimoji="1" lang="en-US" altLang="zh-CN" sz="3600" b="1">
                <a:solidFill>
                  <a:srgbClr val="FF3300"/>
                </a:solidFill>
                <a:latin typeface="Times New Roman" panose="02020603050405020304" pitchFamily="18" charset="0"/>
                <a:cs typeface="Times New Roman" panose="02020603050405020304" pitchFamily="18" charset="0"/>
              </a:rPr>
              <a:t>—</a:t>
            </a:r>
            <a:endParaRPr kumimoji="1" lang="en-US" altLang="zh-CN" sz="3600" b="1">
              <a:solidFill>
                <a:srgbClr val="FF3300"/>
              </a:solidFill>
              <a:latin typeface="Times New Roman" panose="02020603050405020304" pitchFamily="18" charset="0"/>
              <a:cs typeface="Times New Roman" panose="02020603050405020304" pitchFamily="18" charset="0"/>
            </a:endParaRPr>
          </a:p>
        </p:txBody>
      </p:sp>
      <p:sp>
        <p:nvSpPr>
          <p:cNvPr id="8" name="Text Box 36"/>
          <p:cNvSpPr txBox="1">
            <a:spLocks noChangeArrowheads="1"/>
          </p:cNvSpPr>
          <p:nvPr>
            <p:custDataLst>
              <p:tags r:id="rId5"/>
            </p:custDataLst>
          </p:nvPr>
        </p:nvSpPr>
        <p:spPr bwMode="auto">
          <a:xfrm>
            <a:off x="1668463" y="3363913"/>
            <a:ext cx="795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kumimoji="1" lang="zh-CN" altLang="en-US" sz="3600" b="1">
              <a:solidFill>
                <a:srgbClr val="FF00FF"/>
              </a:solidFill>
              <a:latin typeface="Comic Sans MS" panose="030F0702030302020204" pitchFamily="66" charset="0"/>
              <a:ea typeface="华文隶书" panose="02010800040101010101" pitchFamily="2" charset="-122"/>
            </a:endParaRPr>
          </a:p>
        </p:txBody>
      </p:sp>
      <p:sp>
        <p:nvSpPr>
          <p:cNvPr id="9" name="Rectangle 37"/>
          <p:cNvSpPr>
            <a:spLocks noChangeArrowheads="1"/>
          </p:cNvSpPr>
          <p:nvPr>
            <p:custDataLst>
              <p:tags r:id="rId6"/>
            </p:custDataLst>
          </p:nvPr>
        </p:nvSpPr>
        <p:spPr bwMode="auto">
          <a:xfrm>
            <a:off x="155575" y="4148138"/>
            <a:ext cx="1188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chemeClr val="accent1">
                    <a:lumMod val="10000"/>
                  </a:schemeClr>
                </a:solidFill>
                <a:latin typeface="Times New Roman" panose="02020603050405020304" pitchFamily="18" charset="0"/>
              </a:rPr>
              <a:t>   The place ____ the bridge is supposed to be built should be_____ the cross-river traffic is the heaviest. </a:t>
            </a:r>
            <a:r>
              <a:rPr kumimoji="1" lang="zh-CN" altLang="en-US" sz="3600" b="1">
                <a:solidFill>
                  <a:schemeClr val="accent1">
                    <a:lumMod val="10000"/>
                  </a:schemeClr>
                </a:solidFill>
                <a:latin typeface="Times New Roman" panose="02020603050405020304" pitchFamily="18" charset="0"/>
              </a:rPr>
              <a:t>（</a:t>
            </a:r>
            <a:r>
              <a:rPr kumimoji="1" lang="en-US" altLang="zh-CN" sz="3600" b="1">
                <a:solidFill>
                  <a:schemeClr val="accent1">
                    <a:lumMod val="10000"/>
                  </a:schemeClr>
                </a:solidFill>
                <a:latin typeface="Times New Roman" panose="02020603050405020304" pitchFamily="18" charset="0"/>
              </a:rPr>
              <a:t>05 </a:t>
            </a:r>
            <a:r>
              <a:rPr kumimoji="1" lang="zh-CN" altLang="en-US" sz="3600" b="1">
                <a:solidFill>
                  <a:schemeClr val="accent1">
                    <a:lumMod val="10000"/>
                  </a:schemeClr>
                </a:solidFill>
                <a:latin typeface="Times New Roman" panose="02020603050405020304" pitchFamily="18" charset="0"/>
              </a:rPr>
              <a:t>江苏）</a:t>
            </a:r>
            <a:endParaRPr kumimoji="1" lang="zh-CN" altLang="en-US"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kumimoji="1" lang="zh-CN" altLang="en-US" sz="3600" b="1">
                <a:solidFill>
                  <a:schemeClr val="accent1">
                    <a:lumMod val="10000"/>
                  </a:schemeClr>
                </a:solidFill>
                <a:latin typeface="Times New Roman" panose="02020603050405020304" pitchFamily="18" charset="0"/>
              </a:rPr>
              <a:t>   </a:t>
            </a:r>
            <a:r>
              <a:rPr kumimoji="1" lang="en-US" altLang="zh-CN" sz="3600" b="1">
                <a:solidFill>
                  <a:schemeClr val="accent1">
                    <a:lumMod val="10000"/>
                  </a:schemeClr>
                </a:solidFill>
                <a:latin typeface="Times New Roman" panose="02020603050405020304" pitchFamily="18" charset="0"/>
              </a:rPr>
              <a:t>A. which; where       		B. at which; which</a:t>
            </a:r>
            <a:endParaRPr kumimoji="1"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kumimoji="1" lang="en-US" altLang="zh-CN" sz="3600" b="1">
                <a:solidFill>
                  <a:schemeClr val="accent1">
                    <a:lumMod val="10000"/>
                  </a:schemeClr>
                </a:solidFill>
                <a:latin typeface="Times New Roman" panose="02020603050405020304" pitchFamily="18" charset="0"/>
              </a:rPr>
              <a:t>   C. at which; where  		D. which; in which </a:t>
            </a:r>
            <a:endParaRPr kumimoji="1" lang="en-US" altLang="zh-CN" sz="3600" b="1">
              <a:solidFill>
                <a:schemeClr val="accent1">
                  <a:lumMod val="10000"/>
                </a:schemeClr>
              </a:solidFill>
              <a:latin typeface="Times New Roman" panose="02020603050405020304" pitchFamily="18" charset="0"/>
            </a:endParaRPr>
          </a:p>
        </p:txBody>
      </p:sp>
      <p:sp>
        <p:nvSpPr>
          <p:cNvPr id="10" name="Rectangle 41"/>
          <p:cNvSpPr>
            <a:spLocks noChangeArrowheads="1"/>
          </p:cNvSpPr>
          <p:nvPr>
            <p:custDataLst>
              <p:tags r:id="rId7"/>
            </p:custDataLst>
          </p:nvPr>
        </p:nvSpPr>
        <p:spPr bwMode="auto">
          <a:xfrm>
            <a:off x="1524000" y="3846513"/>
            <a:ext cx="449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50185" name="Rectangle 44"/>
          <p:cNvSpPr>
            <a:spLocks noChangeArrowheads="1"/>
          </p:cNvSpPr>
          <p:nvPr>
            <p:custDataLst>
              <p:tags r:id="rId8"/>
            </p:custDataLst>
          </p:nvPr>
        </p:nvSpPr>
        <p:spPr bwMode="auto">
          <a:xfrm>
            <a:off x="1001713" y="1017588"/>
            <a:ext cx="2338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0070C0"/>
                </a:solidFill>
                <a:latin typeface="Times New Roman" panose="02020603050405020304" pitchFamily="18" charset="0"/>
              </a:rPr>
              <a:t>that/which</a:t>
            </a:r>
            <a:endParaRPr kumimoji="1" lang="en-US" altLang="zh-CN" sz="3600" b="1">
              <a:solidFill>
                <a:srgbClr val="0070C0"/>
              </a:solidFill>
              <a:latin typeface="Times New Roman" panose="02020603050405020304" pitchFamily="18" charset="0"/>
            </a:endParaRPr>
          </a:p>
        </p:txBody>
      </p:sp>
      <p:sp>
        <p:nvSpPr>
          <p:cNvPr id="13" name="Text Box 10"/>
          <p:cNvSpPr txBox="1">
            <a:spLocks noChangeArrowheads="1"/>
          </p:cNvSpPr>
          <p:nvPr>
            <p:custDataLst>
              <p:tags r:id="rId9"/>
            </p:custDataLst>
          </p:nvPr>
        </p:nvSpPr>
        <p:spPr bwMode="auto">
          <a:xfrm>
            <a:off x="407988" y="3508375"/>
            <a:ext cx="777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3600" b="1">
                <a:solidFill>
                  <a:srgbClr val="FF0000"/>
                </a:solidFill>
                <a:latin typeface="Comic Sans MS" panose="030F0702030302020204" pitchFamily="66" charset="0"/>
                <a:ea typeface="华文隶书" panose="02010800040101010101" pitchFamily="2" charset="-122"/>
              </a:rPr>
              <a:t>三</a:t>
            </a:r>
            <a:r>
              <a:rPr kumimoji="1" lang="en-US" altLang="zh-CN" sz="3600" b="1">
                <a:solidFill>
                  <a:srgbClr val="FF0000"/>
                </a:solidFill>
                <a:latin typeface="Comic Sans MS" panose="030F0702030302020204" pitchFamily="66" charset="0"/>
                <a:ea typeface="华文隶书" panose="02010800040101010101" pitchFamily="2" charset="-122"/>
              </a:rPr>
              <a:t>. </a:t>
            </a:r>
            <a:r>
              <a:rPr kumimoji="1" lang="zh-CN" altLang="en-US" sz="3600" b="1">
                <a:solidFill>
                  <a:srgbClr val="FF0000"/>
                </a:solidFill>
                <a:latin typeface="Comic Sans MS" panose="030F0702030302020204" pitchFamily="66" charset="0"/>
                <a:ea typeface="华文隶书" panose="02010800040101010101" pitchFamily="2" charset="-122"/>
              </a:rPr>
              <a:t>定语从句与表语从句</a:t>
            </a:r>
            <a:endParaRPr kumimoji="1" lang="zh-CN" altLang="en-US" sz="3600" b="1">
              <a:solidFill>
                <a:srgbClr val="FF0000"/>
              </a:solidFill>
              <a:latin typeface="Comic Sans MS" panose="030F0702030302020204" pitchFamily="66" charset="0"/>
              <a:ea typeface="华文隶书" panose="02010800040101010101" pitchFamily="2" charset="-122"/>
            </a:endParaRPr>
          </a:p>
        </p:txBody>
      </p:sp>
      <p:pic>
        <p:nvPicPr>
          <p:cNvPr id="16" name="图片 15"/>
          <p:cNvPicPr>
            <a:picLocks noChangeAspect="1" noChangeArrowheads="1"/>
          </p:cNvPicPr>
          <p:nvPr>
            <p:custDataLst>
              <p:tags r:id="rId10"/>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3525" y="5683250"/>
            <a:ext cx="931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6"/>
          <p:cNvSpPr txBox="1">
            <a:spLocks noChangeArrowheads="1"/>
          </p:cNvSpPr>
          <p:nvPr>
            <p:custDataLst>
              <p:tags r:id="rId1"/>
            </p:custDataLst>
          </p:nvPr>
        </p:nvSpPr>
        <p:spPr bwMode="auto">
          <a:xfrm>
            <a:off x="527050" y="263525"/>
            <a:ext cx="2400598" cy="708025"/>
          </a:xfrm>
          <a:prstGeom prst="rect">
            <a:avLst/>
          </a:prstGeom>
          <a:solidFill>
            <a:srgbClr val="00B0F0"/>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高考实战</a:t>
            </a:r>
            <a:endPar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8371" name="矩形 5"/>
          <p:cNvSpPr>
            <a:spLocks noChangeArrowheads="1"/>
          </p:cNvSpPr>
          <p:nvPr>
            <p:custDataLst>
              <p:tags r:id="rId2"/>
            </p:custDataLst>
          </p:nvPr>
        </p:nvSpPr>
        <p:spPr bwMode="auto">
          <a:xfrm>
            <a:off x="527050" y="1228398"/>
            <a:ext cx="112569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4000" b="1">
                <a:solidFill>
                  <a:schemeClr val="accent1">
                    <a:lumMod val="10000"/>
                  </a:schemeClr>
                </a:solidFill>
                <a:latin typeface="Times New Roman" panose="02020603050405020304" pitchFamily="18" charset="0"/>
              </a:rPr>
              <a:t>1. Moreover, fully consider each option. It can be easy to let a particular school become a front-runner early on in your decision-making process …, but be sure to carefully evaluate every school ______ has accepted you, since you had particular reasons for applying to each school. </a:t>
            </a:r>
            <a:r>
              <a:rPr lang="zh-CN" altLang="en-US" sz="4000" b="1">
                <a:solidFill>
                  <a:schemeClr val="accent1">
                    <a:lumMod val="10000"/>
                  </a:schemeClr>
                </a:solidFill>
                <a:latin typeface="Times New Roman" panose="02020603050405020304" pitchFamily="18" charset="0"/>
              </a:rPr>
              <a:t>（</a:t>
            </a:r>
            <a:r>
              <a:rPr lang="en-US" altLang="zh-CN" sz="4000" b="1">
                <a:solidFill>
                  <a:schemeClr val="accent1">
                    <a:lumMod val="10000"/>
                  </a:schemeClr>
                </a:solidFill>
                <a:latin typeface="Times New Roman" panose="02020603050405020304" pitchFamily="18" charset="0"/>
              </a:rPr>
              <a:t>2021</a:t>
            </a:r>
            <a:r>
              <a:rPr lang="zh-CN" altLang="en-US" sz="4000" b="1">
                <a:solidFill>
                  <a:schemeClr val="accent1">
                    <a:lumMod val="10000"/>
                  </a:schemeClr>
                </a:solidFill>
                <a:latin typeface="Times New Roman" panose="02020603050405020304" pitchFamily="18" charset="0"/>
              </a:rPr>
              <a:t>年八省联考语言运用第二节）</a:t>
            </a:r>
            <a:endParaRPr lang="zh-CN" altLang="en-US" sz="4000" b="1">
              <a:solidFill>
                <a:schemeClr val="accent1">
                  <a:lumMod val="10000"/>
                </a:schemeClr>
              </a:solidFill>
              <a:latin typeface="Times New Roman" panose="02020603050405020304" pitchFamily="18" charset="0"/>
            </a:endParaRPr>
          </a:p>
        </p:txBody>
      </p:sp>
      <p:sp>
        <p:nvSpPr>
          <p:cNvPr id="6" name="Text Box 11"/>
          <p:cNvSpPr txBox="1">
            <a:spLocks noChangeArrowheads="1"/>
          </p:cNvSpPr>
          <p:nvPr>
            <p:custDataLst>
              <p:tags r:id="rId3"/>
            </p:custDataLst>
          </p:nvPr>
        </p:nvSpPr>
        <p:spPr bwMode="auto">
          <a:xfrm>
            <a:off x="2423592" y="3645024"/>
            <a:ext cx="12957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4400" b="1">
                <a:solidFill>
                  <a:srgbClr val="FF0000"/>
                </a:solidFill>
                <a:latin typeface="Times New Roman" panose="02020603050405020304" pitchFamily="18" charset="0"/>
              </a:rPr>
              <a:t>that</a:t>
            </a:r>
            <a:endParaRPr lang="en-US" altLang="zh-CN" sz="4400" b="1">
              <a:solidFill>
                <a:srgbClr val="FF0000"/>
              </a:solidFill>
              <a:latin typeface="Times New Roman" panose="02020603050405020304" pitchFamily="18" charset="0"/>
            </a:endParaRPr>
          </a:p>
        </p:txBody>
      </p:sp>
      <p:sp>
        <p:nvSpPr>
          <p:cNvPr id="9" name="文本框 8"/>
          <p:cNvSpPr txBox="1"/>
          <p:nvPr>
            <p:custDataLst>
              <p:tags r:id="rId4"/>
            </p:custDataLst>
          </p:nvPr>
        </p:nvSpPr>
        <p:spPr>
          <a:xfrm>
            <a:off x="1" y="5657671"/>
            <a:ext cx="12191999" cy="1200329"/>
          </a:xfrm>
          <a:prstGeom prst="rect">
            <a:avLst/>
          </a:prstGeom>
          <a:solidFill>
            <a:schemeClr val="bg1">
              <a:alpha val="52940"/>
            </a:schemeClr>
          </a:solidFill>
          <a:ln w="9525">
            <a:noFill/>
          </a:ln>
        </p:spPr>
        <p:txBody>
          <a:bodyPr wrap="square">
            <a:spAutoFit/>
          </a:bodyPr>
          <a:lstStyle>
            <a:defPPr>
              <a:defRPr lang="zh-CN"/>
            </a:defPPr>
            <a:lvl1pPr marL="431800" indent="-431800" eaLnBrk="1" hangingPunct="1">
              <a:buFont typeface="Arial" panose="020B0604020202020204" pitchFamily="34" charset="0"/>
              <a:buNone/>
              <a:defRPr sz="3600" b="1">
                <a:solidFill>
                  <a:srgbClr val="000000"/>
                </a:solidFill>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mn-lt"/>
                <a:ea typeface="+mn-ea"/>
              </a:defRPr>
            </a:lvl2pPr>
            <a:lvl3pPr marL="1143000" indent="-228600">
              <a:spcBef>
                <a:spcPct val="20000"/>
              </a:spcBef>
              <a:buFont typeface="Arial" panose="020B0604020202020204" pitchFamily="34" charset="0"/>
              <a:buChar char="•"/>
              <a:defRPr sz="2400">
                <a:solidFill>
                  <a:schemeClr val="tx1"/>
                </a:solidFill>
                <a:latin typeface="+mn-lt"/>
                <a:ea typeface="+mn-ea"/>
              </a:defRPr>
            </a:lvl3pPr>
            <a:lvl4pPr marL="1600200" indent="-228600">
              <a:spcBef>
                <a:spcPct val="20000"/>
              </a:spcBef>
              <a:buFont typeface="Arial" panose="020B0604020202020204" pitchFamily="34" charset="0"/>
              <a:buChar char="–"/>
              <a:defRPr sz="2000">
                <a:solidFill>
                  <a:schemeClr val="tx1"/>
                </a:solidFill>
                <a:latin typeface="+mn-lt"/>
                <a:ea typeface="+mn-ea"/>
              </a:defRPr>
            </a:lvl4pPr>
            <a:lvl5pPr marL="2057400" indent="-228600">
              <a:spcBef>
                <a:spcPct val="20000"/>
              </a:spcBef>
              <a:buFont typeface="Arial" panose="020B0604020202020204" pitchFamily="34" charset="0"/>
              <a:buChar char="»"/>
              <a:defRPr sz="2000">
                <a:solidFill>
                  <a:schemeClr val="tx1"/>
                </a:solidFill>
                <a:latin typeface="+mn-lt"/>
                <a:ea typeface="+mn-ea"/>
              </a:defRPr>
            </a:lvl5pPr>
          </a:lstStyle>
          <a:p>
            <a:r>
              <a:rPr lang="zh-CN" altLang="en-US">
                <a:solidFill>
                  <a:srgbClr val="C00000"/>
                </a:solidFill>
              </a:rPr>
              <a:t>解析：空处引导定语从句，并在定语从句中作主语，而先行词</a:t>
            </a:r>
            <a:r>
              <a:rPr lang="en-US" altLang="zh-CN">
                <a:solidFill>
                  <a:srgbClr val="C00000"/>
                </a:solidFill>
              </a:rPr>
              <a:t>tool</a:t>
            </a:r>
            <a:r>
              <a:rPr lang="zh-CN" altLang="en-US">
                <a:solidFill>
                  <a:srgbClr val="C00000"/>
                </a:solidFill>
              </a:rPr>
              <a:t>为物，故此处要填关系代词</a:t>
            </a:r>
            <a:r>
              <a:rPr lang="en-US" altLang="zh-CN">
                <a:solidFill>
                  <a:srgbClr val="C00000"/>
                </a:solidFill>
              </a:rPr>
              <a:t>that</a:t>
            </a:r>
            <a:r>
              <a:rPr lang="zh-CN" altLang="en-US">
                <a:solidFill>
                  <a:srgbClr val="C00000"/>
                </a:solidFill>
              </a:rPr>
              <a:t>或</a:t>
            </a:r>
            <a:r>
              <a:rPr lang="en-US" altLang="zh-CN">
                <a:solidFill>
                  <a:srgbClr val="C00000"/>
                </a:solidFill>
              </a:rPr>
              <a:t>which</a:t>
            </a:r>
            <a:r>
              <a:rPr lang="zh-CN" altLang="en-US">
                <a:solidFill>
                  <a:srgbClr val="C00000"/>
                </a:solidFill>
              </a:rPr>
              <a:t>。</a:t>
            </a:r>
            <a:endParaRPr lang="zh-CN" altLang="en-US">
              <a:solidFill>
                <a:srgbClr val="C0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6"/>
          <p:cNvSpPr txBox="1">
            <a:spLocks noChangeArrowheads="1"/>
          </p:cNvSpPr>
          <p:nvPr>
            <p:custDataLst>
              <p:tags r:id="rId1"/>
            </p:custDataLst>
          </p:nvPr>
        </p:nvSpPr>
        <p:spPr bwMode="auto">
          <a:xfrm>
            <a:off x="527050" y="263525"/>
            <a:ext cx="2400598" cy="708025"/>
          </a:xfrm>
          <a:prstGeom prst="rect">
            <a:avLst/>
          </a:prstGeom>
          <a:solidFill>
            <a:srgbClr val="00B0F0"/>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高考实战</a:t>
            </a:r>
            <a:endPar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8371" name="矩形 5"/>
          <p:cNvSpPr>
            <a:spLocks noChangeArrowheads="1"/>
          </p:cNvSpPr>
          <p:nvPr>
            <p:custDataLst>
              <p:tags r:id="rId2"/>
            </p:custDataLst>
          </p:nvPr>
        </p:nvSpPr>
        <p:spPr bwMode="auto">
          <a:xfrm>
            <a:off x="527050" y="1228398"/>
            <a:ext cx="112569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4000" b="1">
                <a:solidFill>
                  <a:schemeClr val="accent1">
                    <a:lumMod val="10000"/>
                  </a:schemeClr>
                </a:solidFill>
                <a:latin typeface="Times New Roman" panose="02020603050405020304" pitchFamily="18" charset="0"/>
              </a:rPr>
              <a:t>2. BMI is an internationally recognized measurement tool __________ gives an indication of whether someone is a healthy weight. </a:t>
            </a:r>
            <a:endParaRPr lang="en-US" altLang="zh-CN" sz="40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4000" b="1">
                <a:solidFill>
                  <a:schemeClr val="accent1">
                    <a:lumMod val="10000"/>
                  </a:schemeClr>
                </a:solidFill>
                <a:latin typeface="Times New Roman" panose="02020603050405020304" pitchFamily="18" charset="0"/>
              </a:rPr>
              <a:t>                      </a:t>
            </a:r>
            <a:r>
              <a:rPr lang="zh-CN" altLang="en-US" sz="4000" b="1">
                <a:solidFill>
                  <a:schemeClr val="accent1">
                    <a:lumMod val="10000"/>
                  </a:schemeClr>
                </a:solidFill>
                <a:latin typeface="Times New Roman" panose="02020603050405020304" pitchFamily="18" charset="0"/>
              </a:rPr>
              <a:t>（</a:t>
            </a:r>
            <a:r>
              <a:rPr lang="en-US" altLang="zh-CN" sz="4000" b="1">
                <a:solidFill>
                  <a:schemeClr val="accent1">
                    <a:lumMod val="10000"/>
                  </a:schemeClr>
                </a:solidFill>
                <a:latin typeface="Times New Roman" panose="02020603050405020304" pitchFamily="18" charset="0"/>
              </a:rPr>
              <a:t>2021</a:t>
            </a:r>
            <a:r>
              <a:rPr lang="zh-CN" altLang="en-US" sz="4000" b="1">
                <a:solidFill>
                  <a:schemeClr val="accent1">
                    <a:lumMod val="10000"/>
                  </a:schemeClr>
                </a:solidFill>
                <a:latin typeface="Times New Roman" panose="02020603050405020304" pitchFamily="18" charset="0"/>
              </a:rPr>
              <a:t>年</a:t>
            </a:r>
            <a:r>
              <a:rPr lang="en-US" altLang="zh-CN" sz="4000" b="1">
                <a:solidFill>
                  <a:schemeClr val="accent1">
                    <a:lumMod val="10000"/>
                  </a:schemeClr>
                </a:solidFill>
                <a:latin typeface="Times New Roman" panose="02020603050405020304" pitchFamily="18" charset="0"/>
              </a:rPr>
              <a:t>1</a:t>
            </a:r>
            <a:r>
              <a:rPr lang="zh-CN" altLang="en-US" sz="4000" b="1">
                <a:solidFill>
                  <a:schemeClr val="accent1">
                    <a:lumMod val="10000"/>
                  </a:schemeClr>
                </a:solidFill>
                <a:latin typeface="Times New Roman" panose="02020603050405020304" pitchFamily="18" charset="0"/>
              </a:rPr>
              <a:t>月浙江卷语言运用第二节）</a:t>
            </a:r>
            <a:endParaRPr lang="zh-CN" altLang="en-US" sz="4000" b="1">
              <a:solidFill>
                <a:schemeClr val="accent1">
                  <a:lumMod val="10000"/>
                </a:schemeClr>
              </a:solidFill>
              <a:latin typeface="Times New Roman" panose="02020603050405020304" pitchFamily="18" charset="0"/>
            </a:endParaRPr>
          </a:p>
        </p:txBody>
      </p:sp>
      <p:sp>
        <p:nvSpPr>
          <p:cNvPr id="6" name="Text Box 11"/>
          <p:cNvSpPr txBox="1">
            <a:spLocks noChangeArrowheads="1"/>
          </p:cNvSpPr>
          <p:nvPr>
            <p:custDataLst>
              <p:tags r:id="rId3"/>
            </p:custDataLst>
          </p:nvPr>
        </p:nvSpPr>
        <p:spPr bwMode="auto">
          <a:xfrm>
            <a:off x="4511824" y="1844824"/>
            <a:ext cx="29523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4400" b="1">
                <a:solidFill>
                  <a:srgbClr val="FF0000"/>
                </a:solidFill>
                <a:latin typeface="Times New Roman" panose="02020603050405020304" pitchFamily="18" charset="0"/>
              </a:rPr>
              <a:t>that/which</a:t>
            </a:r>
            <a:endParaRPr lang="en-US" altLang="zh-CN" sz="4400" b="1">
              <a:solidFill>
                <a:srgbClr val="FF0000"/>
              </a:solidFill>
              <a:latin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6"/>
          <p:cNvSpPr txBox="1">
            <a:spLocks noChangeArrowheads="1"/>
          </p:cNvSpPr>
          <p:nvPr>
            <p:custDataLst>
              <p:tags r:id="rId1"/>
            </p:custDataLst>
          </p:nvPr>
        </p:nvSpPr>
        <p:spPr bwMode="auto">
          <a:xfrm>
            <a:off x="527050" y="263525"/>
            <a:ext cx="2400598" cy="708025"/>
          </a:xfrm>
          <a:prstGeom prst="rect">
            <a:avLst/>
          </a:prstGeom>
          <a:solidFill>
            <a:srgbClr val="00B0F0"/>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高考实战</a:t>
            </a:r>
            <a:endPar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8371" name="矩形 5"/>
          <p:cNvSpPr>
            <a:spLocks noChangeArrowheads="1"/>
          </p:cNvSpPr>
          <p:nvPr>
            <p:custDataLst>
              <p:tags r:id="rId2"/>
            </p:custDataLst>
          </p:nvPr>
        </p:nvSpPr>
        <p:spPr bwMode="auto">
          <a:xfrm>
            <a:off x="527050" y="1228398"/>
            <a:ext cx="112569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4000" b="1">
                <a:solidFill>
                  <a:schemeClr val="accent1">
                    <a:lumMod val="10000"/>
                  </a:schemeClr>
                </a:solidFill>
                <a:latin typeface="Times New Roman" panose="02020603050405020304" pitchFamily="18" charset="0"/>
              </a:rPr>
              <a:t>3. Southbank, at an eastern bend in the Thames, is the center of British skateboarding, _______ the continuous crashing of skateboards left your head ringing. </a:t>
            </a:r>
            <a:endParaRPr lang="en-US" altLang="zh-CN" sz="40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4000" b="1">
                <a:solidFill>
                  <a:schemeClr val="accent1">
                    <a:lumMod val="10000"/>
                  </a:schemeClr>
                </a:solidFill>
                <a:latin typeface="Times New Roman" panose="02020603050405020304" pitchFamily="18" charset="0"/>
              </a:rPr>
              <a:t>                            </a:t>
            </a:r>
            <a:r>
              <a:rPr lang="zh-CN" altLang="en-US" sz="4000" b="1">
                <a:solidFill>
                  <a:schemeClr val="accent1">
                    <a:lumMod val="10000"/>
                  </a:schemeClr>
                </a:solidFill>
                <a:latin typeface="Times New Roman" panose="02020603050405020304" pitchFamily="18" charset="0"/>
              </a:rPr>
              <a:t>（</a:t>
            </a:r>
            <a:r>
              <a:rPr lang="en-US" altLang="zh-CN" sz="4000" b="1">
                <a:solidFill>
                  <a:schemeClr val="accent1">
                    <a:lumMod val="10000"/>
                  </a:schemeClr>
                </a:solidFill>
                <a:latin typeface="Times New Roman" panose="02020603050405020304" pitchFamily="18" charset="0"/>
              </a:rPr>
              <a:t>2021</a:t>
            </a:r>
            <a:r>
              <a:rPr lang="zh-CN" altLang="en-US" sz="4000" b="1">
                <a:solidFill>
                  <a:schemeClr val="accent1">
                    <a:lumMod val="10000"/>
                  </a:schemeClr>
                </a:solidFill>
                <a:latin typeface="Times New Roman" panose="02020603050405020304" pitchFamily="18" charset="0"/>
              </a:rPr>
              <a:t>年全国甲卷阅读理解</a:t>
            </a:r>
            <a:r>
              <a:rPr lang="en-US" altLang="zh-CN" sz="4000" b="1">
                <a:solidFill>
                  <a:schemeClr val="accent1">
                    <a:lumMod val="10000"/>
                  </a:schemeClr>
                </a:solidFill>
                <a:latin typeface="Times New Roman" panose="02020603050405020304" pitchFamily="18" charset="0"/>
              </a:rPr>
              <a:t>C</a:t>
            </a:r>
            <a:r>
              <a:rPr lang="zh-CN" altLang="en-US" sz="4000" b="1">
                <a:solidFill>
                  <a:schemeClr val="accent1">
                    <a:lumMod val="10000"/>
                  </a:schemeClr>
                </a:solidFill>
                <a:latin typeface="Times New Roman" panose="02020603050405020304" pitchFamily="18" charset="0"/>
              </a:rPr>
              <a:t>篇）</a:t>
            </a:r>
            <a:endParaRPr lang="zh-CN" altLang="en-US" sz="4000" b="1">
              <a:solidFill>
                <a:schemeClr val="accent1">
                  <a:lumMod val="10000"/>
                </a:schemeClr>
              </a:solidFill>
              <a:latin typeface="Times New Roman" panose="02020603050405020304" pitchFamily="18" charset="0"/>
            </a:endParaRPr>
          </a:p>
        </p:txBody>
      </p:sp>
      <p:sp>
        <p:nvSpPr>
          <p:cNvPr id="6" name="Text Box 11"/>
          <p:cNvSpPr txBox="1">
            <a:spLocks noChangeArrowheads="1"/>
          </p:cNvSpPr>
          <p:nvPr>
            <p:custDataLst>
              <p:tags r:id="rId3"/>
            </p:custDataLst>
          </p:nvPr>
        </p:nvSpPr>
        <p:spPr bwMode="auto">
          <a:xfrm>
            <a:off x="8472264" y="1795463"/>
            <a:ext cx="2016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4400" b="1">
                <a:solidFill>
                  <a:srgbClr val="FF0000"/>
                </a:solidFill>
                <a:latin typeface="Times New Roman" panose="02020603050405020304" pitchFamily="18" charset="0"/>
              </a:rPr>
              <a:t>where</a:t>
            </a:r>
            <a:endParaRPr lang="en-US" altLang="zh-CN" sz="4400" b="1">
              <a:solidFill>
                <a:srgbClr val="FF0000"/>
              </a:solidFill>
              <a:latin typeface="Times New Roman" panose="02020603050405020304" pitchFamily="18" charset="0"/>
            </a:endParaRPr>
          </a:p>
        </p:txBody>
      </p:sp>
      <p:sp>
        <p:nvSpPr>
          <p:cNvPr id="9" name="文本框 8"/>
          <p:cNvSpPr txBox="1"/>
          <p:nvPr>
            <p:custDataLst>
              <p:tags r:id="rId4"/>
            </p:custDataLst>
          </p:nvPr>
        </p:nvSpPr>
        <p:spPr>
          <a:xfrm>
            <a:off x="1" y="4577060"/>
            <a:ext cx="12191999" cy="1569660"/>
          </a:xfrm>
          <a:prstGeom prst="rect">
            <a:avLst/>
          </a:prstGeom>
          <a:solidFill>
            <a:schemeClr val="bg1">
              <a:alpha val="52940"/>
            </a:schemeClr>
          </a:solidFill>
          <a:ln w="9525">
            <a:noFill/>
          </a:ln>
        </p:spPr>
        <p:txBody>
          <a:bodyPr wrap="square">
            <a:spAutoFit/>
          </a:bodyPr>
          <a:lstStyle>
            <a:defPPr>
              <a:defRPr lang="zh-CN"/>
            </a:defPPr>
            <a:lvl1pPr marL="431800" indent="-431800" eaLnBrk="1" hangingPunct="1">
              <a:buFont typeface="Arial" panose="020B0604020202020204" pitchFamily="34" charset="0"/>
              <a:buNone/>
              <a:defRPr sz="3600" b="1">
                <a:solidFill>
                  <a:srgbClr val="000000"/>
                </a:solidFill>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mn-lt"/>
                <a:ea typeface="+mn-ea"/>
              </a:defRPr>
            </a:lvl2pPr>
            <a:lvl3pPr marL="1143000" indent="-228600">
              <a:spcBef>
                <a:spcPct val="20000"/>
              </a:spcBef>
              <a:buFont typeface="Arial" panose="020B0604020202020204" pitchFamily="34" charset="0"/>
              <a:buChar char="•"/>
              <a:defRPr sz="2400">
                <a:solidFill>
                  <a:schemeClr val="tx1"/>
                </a:solidFill>
                <a:latin typeface="+mn-lt"/>
                <a:ea typeface="+mn-ea"/>
              </a:defRPr>
            </a:lvl3pPr>
            <a:lvl4pPr marL="1600200" indent="-228600">
              <a:spcBef>
                <a:spcPct val="20000"/>
              </a:spcBef>
              <a:buFont typeface="Arial" panose="020B0604020202020204" pitchFamily="34" charset="0"/>
              <a:buChar char="–"/>
              <a:defRPr sz="2000">
                <a:solidFill>
                  <a:schemeClr val="tx1"/>
                </a:solidFill>
                <a:latin typeface="+mn-lt"/>
                <a:ea typeface="+mn-ea"/>
              </a:defRPr>
            </a:lvl4pPr>
            <a:lvl5pPr marL="2057400" indent="-228600">
              <a:spcBef>
                <a:spcPct val="20000"/>
              </a:spcBef>
              <a:buFont typeface="Arial" panose="020B0604020202020204" pitchFamily="34" charset="0"/>
              <a:buChar char="»"/>
              <a:defRPr sz="2000">
                <a:solidFill>
                  <a:schemeClr val="tx1"/>
                </a:solidFill>
                <a:latin typeface="+mn-lt"/>
                <a:ea typeface="+mn-ea"/>
              </a:defRPr>
            </a:lvl5pPr>
          </a:lstStyle>
          <a:p>
            <a:r>
              <a:rPr lang="zh-CN" altLang="en-US" sz="3200">
                <a:solidFill>
                  <a:srgbClr val="C00000"/>
                </a:solidFill>
              </a:rPr>
              <a:t>解析：整句的谓语是</a:t>
            </a:r>
            <a:r>
              <a:rPr lang="en-US" altLang="zh-CN" sz="3200">
                <a:solidFill>
                  <a:srgbClr val="C00000"/>
                </a:solidFill>
              </a:rPr>
              <a:t>is</a:t>
            </a:r>
            <a:r>
              <a:rPr lang="zh-CN" altLang="en-US" sz="3200">
                <a:solidFill>
                  <a:srgbClr val="C00000"/>
                </a:solidFill>
              </a:rPr>
              <a:t>，</a:t>
            </a:r>
            <a:r>
              <a:rPr lang="en-US" altLang="zh-CN" sz="3200">
                <a:solidFill>
                  <a:srgbClr val="C00000"/>
                </a:solidFill>
              </a:rPr>
              <a:t>at an eastern bend in the Thames</a:t>
            </a:r>
            <a:r>
              <a:rPr lang="zh-CN" altLang="en-US" sz="3200">
                <a:solidFill>
                  <a:srgbClr val="C00000"/>
                </a:solidFill>
              </a:rPr>
              <a:t>是后置定语，修饰主语</a:t>
            </a:r>
            <a:r>
              <a:rPr lang="en-US" altLang="zh-CN" sz="3200">
                <a:solidFill>
                  <a:srgbClr val="C00000"/>
                </a:solidFill>
              </a:rPr>
              <a:t>Southbank; </a:t>
            </a:r>
            <a:r>
              <a:rPr lang="zh-CN" altLang="en-US" sz="3200">
                <a:solidFill>
                  <a:srgbClr val="C00000"/>
                </a:solidFill>
              </a:rPr>
              <a:t>空处引导非限制性定语从句，修饰主语</a:t>
            </a:r>
            <a:r>
              <a:rPr lang="en-US" altLang="zh-CN" sz="3200">
                <a:solidFill>
                  <a:srgbClr val="C00000"/>
                </a:solidFill>
              </a:rPr>
              <a:t>Southbank</a:t>
            </a:r>
            <a:r>
              <a:rPr lang="zh-CN" altLang="en-US" sz="3200">
                <a:solidFill>
                  <a:srgbClr val="C00000"/>
                </a:solidFill>
              </a:rPr>
              <a:t>，并在从句中作地点状语，故填</a:t>
            </a:r>
            <a:r>
              <a:rPr lang="en-US" altLang="zh-CN" sz="3200">
                <a:solidFill>
                  <a:srgbClr val="C00000"/>
                </a:solidFill>
              </a:rPr>
              <a:t>where</a:t>
            </a:r>
            <a:r>
              <a:rPr lang="zh-CN" altLang="en-US" sz="3200">
                <a:solidFill>
                  <a:srgbClr val="C00000"/>
                </a:solidFill>
              </a:rPr>
              <a:t>。</a:t>
            </a:r>
            <a:endParaRPr lang="zh-CN" altLang="en-US" sz="3200">
              <a:solidFill>
                <a:srgbClr val="C0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6"/>
          <p:cNvSpPr txBox="1">
            <a:spLocks noChangeArrowheads="1"/>
          </p:cNvSpPr>
          <p:nvPr>
            <p:custDataLst>
              <p:tags r:id="rId1"/>
            </p:custDataLst>
          </p:nvPr>
        </p:nvSpPr>
        <p:spPr bwMode="auto">
          <a:xfrm>
            <a:off x="527050" y="263525"/>
            <a:ext cx="2400598" cy="708025"/>
          </a:xfrm>
          <a:prstGeom prst="rect">
            <a:avLst/>
          </a:prstGeom>
          <a:solidFill>
            <a:srgbClr val="00B0F0"/>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高考实战</a:t>
            </a:r>
            <a:endPar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8371" name="矩形 5"/>
          <p:cNvSpPr>
            <a:spLocks noChangeArrowheads="1"/>
          </p:cNvSpPr>
          <p:nvPr>
            <p:custDataLst>
              <p:tags r:id="rId2"/>
            </p:custDataLst>
          </p:nvPr>
        </p:nvSpPr>
        <p:spPr bwMode="auto">
          <a:xfrm>
            <a:off x="527050" y="1228398"/>
            <a:ext cx="112569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4. When the explorers first set foot upon the continent of North America, the skies and lands were alive with an astonishing variety of wildlife…. Unfortunately, it took the explorers and the settlers _____ followed only a few decades to decimate a large part of these resources. </a:t>
            </a:r>
            <a:endParaRPr lang="en-US" altLang="zh-CN" sz="3600" b="1">
              <a:solidFill>
                <a:schemeClr val="accent1">
                  <a:lumMod val="10000"/>
                </a:schemeClr>
              </a:solidFill>
              <a:latin typeface="Times New Roman" panose="02020603050405020304" pitchFamily="18" charset="0"/>
            </a:endParaRPr>
          </a:p>
          <a:p>
            <a:pPr algn="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[2021·</a:t>
            </a:r>
            <a:r>
              <a:rPr lang="zh-CN" altLang="en-US" sz="3600" b="1">
                <a:solidFill>
                  <a:schemeClr val="accent1">
                    <a:lumMod val="10000"/>
                  </a:schemeClr>
                </a:solidFill>
                <a:latin typeface="Times New Roman" panose="02020603050405020304" pitchFamily="18" charset="0"/>
              </a:rPr>
              <a:t>新高考</a:t>
            </a:r>
            <a:r>
              <a:rPr lang="en-US" altLang="zh-CN" sz="3600" b="1">
                <a:solidFill>
                  <a:schemeClr val="accent1">
                    <a:lumMod val="10000"/>
                  </a:schemeClr>
                </a:solidFill>
                <a:latin typeface="Times New Roman" panose="02020603050405020304" pitchFamily="18" charset="0"/>
              </a:rPr>
              <a:t>Ⅰ</a:t>
            </a:r>
            <a:r>
              <a:rPr lang="zh-CN" altLang="en-US" sz="3600" b="1">
                <a:solidFill>
                  <a:schemeClr val="accent1">
                    <a:lumMod val="10000"/>
                  </a:schemeClr>
                </a:solidFill>
                <a:latin typeface="Times New Roman" panose="02020603050405020304" pitchFamily="18" charset="0"/>
              </a:rPr>
              <a:t>卷</a:t>
            </a:r>
            <a:r>
              <a:rPr lang="en-US" altLang="zh-CN" sz="3600" b="1">
                <a:solidFill>
                  <a:schemeClr val="accent1">
                    <a:lumMod val="10000"/>
                  </a:schemeClr>
                </a:solidFill>
                <a:latin typeface="Times New Roman" panose="02020603050405020304" pitchFamily="18" charset="0"/>
              </a:rPr>
              <a:t>·</a:t>
            </a:r>
            <a:r>
              <a:rPr lang="zh-CN" altLang="en-US" sz="3600" b="1">
                <a:solidFill>
                  <a:schemeClr val="accent1">
                    <a:lumMod val="10000"/>
                  </a:schemeClr>
                </a:solidFill>
                <a:latin typeface="Times New Roman" panose="02020603050405020304" pitchFamily="18" charset="0"/>
              </a:rPr>
              <a:t>阅读理解</a:t>
            </a:r>
            <a:r>
              <a:rPr lang="en-US" altLang="zh-CN" sz="3600" b="1">
                <a:solidFill>
                  <a:schemeClr val="accent1">
                    <a:lumMod val="10000"/>
                  </a:schemeClr>
                </a:solidFill>
                <a:latin typeface="Times New Roman" panose="02020603050405020304" pitchFamily="18" charset="0"/>
              </a:rPr>
              <a:t>C</a:t>
            </a:r>
            <a:r>
              <a:rPr lang="zh-CN" altLang="en-US" sz="3600" b="1">
                <a:solidFill>
                  <a:schemeClr val="accent1">
                    <a:lumMod val="10000"/>
                  </a:schemeClr>
                </a:solidFill>
                <a:latin typeface="Times New Roman" panose="02020603050405020304" pitchFamily="18" charset="0"/>
              </a:rPr>
              <a:t>篇</a:t>
            </a:r>
            <a:r>
              <a:rPr lang="en-US" altLang="zh-CN" sz="3600" b="1">
                <a:solidFill>
                  <a:schemeClr val="accent1">
                    <a:lumMod val="10000"/>
                  </a:schemeClr>
                </a:solidFill>
                <a:latin typeface="Times New Roman" panose="02020603050405020304" pitchFamily="18" charset="0"/>
              </a:rPr>
              <a:t>]</a:t>
            </a:r>
            <a:endParaRPr lang="en-US" altLang="zh-CN" sz="3600" b="1">
              <a:solidFill>
                <a:schemeClr val="accent1">
                  <a:lumMod val="10000"/>
                </a:schemeClr>
              </a:solidFill>
              <a:latin typeface="Times New Roman" panose="02020603050405020304" pitchFamily="18" charset="0"/>
            </a:endParaRPr>
          </a:p>
        </p:txBody>
      </p:sp>
      <p:sp>
        <p:nvSpPr>
          <p:cNvPr id="6" name="Text Box 11"/>
          <p:cNvSpPr txBox="1">
            <a:spLocks noChangeArrowheads="1"/>
          </p:cNvSpPr>
          <p:nvPr>
            <p:custDataLst>
              <p:tags r:id="rId3"/>
            </p:custDataLst>
          </p:nvPr>
        </p:nvSpPr>
        <p:spPr bwMode="auto">
          <a:xfrm>
            <a:off x="6384032" y="2926685"/>
            <a:ext cx="1440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3600" b="1">
                <a:solidFill>
                  <a:srgbClr val="FF0000"/>
                </a:solidFill>
                <a:latin typeface="Times New Roman" panose="02020603050405020304" pitchFamily="18" charset="0"/>
              </a:rPr>
              <a:t>who</a:t>
            </a:r>
            <a:endParaRPr lang="en-US" altLang="zh-CN" sz="3600" b="1">
              <a:solidFill>
                <a:srgbClr val="FF0000"/>
              </a:solidFill>
              <a:latin typeface="Times New Roman" panose="02020603050405020304" pitchFamily="18" charset="0"/>
            </a:endParaRPr>
          </a:p>
        </p:txBody>
      </p:sp>
      <p:sp>
        <p:nvSpPr>
          <p:cNvPr id="9" name="文本框 8"/>
          <p:cNvSpPr txBox="1"/>
          <p:nvPr>
            <p:custDataLst>
              <p:tags r:id="rId4"/>
            </p:custDataLst>
          </p:nvPr>
        </p:nvSpPr>
        <p:spPr>
          <a:xfrm>
            <a:off x="1" y="4676943"/>
            <a:ext cx="12191999" cy="1077218"/>
          </a:xfrm>
          <a:prstGeom prst="rect">
            <a:avLst/>
          </a:prstGeom>
          <a:solidFill>
            <a:schemeClr val="bg1">
              <a:alpha val="52940"/>
            </a:schemeClr>
          </a:solidFill>
          <a:ln w="9525">
            <a:noFill/>
          </a:ln>
        </p:spPr>
        <p:txBody>
          <a:bodyPr wrap="square">
            <a:spAutoFit/>
          </a:bodyPr>
          <a:lstStyle>
            <a:defPPr>
              <a:defRPr lang="zh-CN"/>
            </a:defPPr>
            <a:lvl1pPr marL="431800" indent="-431800" eaLnBrk="1" hangingPunct="1">
              <a:buFont typeface="Arial" panose="020B0604020202020204" pitchFamily="34" charset="0"/>
              <a:buNone/>
              <a:defRPr sz="3600" b="1">
                <a:solidFill>
                  <a:srgbClr val="000000"/>
                </a:solidFill>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mn-lt"/>
                <a:ea typeface="+mn-ea"/>
              </a:defRPr>
            </a:lvl2pPr>
            <a:lvl3pPr marL="1143000" indent="-228600">
              <a:spcBef>
                <a:spcPct val="20000"/>
              </a:spcBef>
              <a:buFont typeface="Arial" panose="020B0604020202020204" pitchFamily="34" charset="0"/>
              <a:buChar char="•"/>
              <a:defRPr sz="2400">
                <a:solidFill>
                  <a:schemeClr val="tx1"/>
                </a:solidFill>
                <a:latin typeface="+mn-lt"/>
                <a:ea typeface="+mn-ea"/>
              </a:defRPr>
            </a:lvl3pPr>
            <a:lvl4pPr marL="1600200" indent="-228600">
              <a:spcBef>
                <a:spcPct val="20000"/>
              </a:spcBef>
              <a:buFont typeface="Arial" panose="020B0604020202020204" pitchFamily="34" charset="0"/>
              <a:buChar char="–"/>
              <a:defRPr sz="2000">
                <a:solidFill>
                  <a:schemeClr val="tx1"/>
                </a:solidFill>
                <a:latin typeface="+mn-lt"/>
                <a:ea typeface="+mn-ea"/>
              </a:defRPr>
            </a:lvl4pPr>
            <a:lvl5pPr marL="2057400" indent="-228600">
              <a:spcBef>
                <a:spcPct val="20000"/>
              </a:spcBef>
              <a:buFont typeface="Arial" panose="020B0604020202020204" pitchFamily="34" charset="0"/>
              <a:buChar char="»"/>
              <a:defRPr sz="2000">
                <a:solidFill>
                  <a:schemeClr val="tx1"/>
                </a:solidFill>
                <a:latin typeface="+mn-lt"/>
                <a:ea typeface="+mn-ea"/>
              </a:defRPr>
            </a:lvl5pPr>
          </a:lstStyle>
          <a:p>
            <a:r>
              <a:rPr lang="zh-CN" altLang="en-US" sz="3200">
                <a:solidFill>
                  <a:srgbClr val="FF0000"/>
                </a:solidFill>
              </a:rPr>
              <a:t>解析：空处引导限制性定语从句，修饰先行词</a:t>
            </a:r>
            <a:r>
              <a:rPr lang="en-US" altLang="zh-CN" sz="3200">
                <a:solidFill>
                  <a:srgbClr val="FF0000"/>
                </a:solidFill>
              </a:rPr>
              <a:t>the explorers and the settlers</a:t>
            </a:r>
            <a:r>
              <a:rPr lang="zh-CN" altLang="en-US" sz="3200">
                <a:solidFill>
                  <a:srgbClr val="FF0000"/>
                </a:solidFill>
              </a:rPr>
              <a:t>，并在定语从句中作主语，故填</a:t>
            </a:r>
            <a:r>
              <a:rPr lang="en-US" altLang="zh-CN" sz="3200">
                <a:solidFill>
                  <a:srgbClr val="FF0000"/>
                </a:solidFill>
              </a:rPr>
              <a:t>who</a:t>
            </a:r>
            <a:r>
              <a:rPr lang="zh-CN" altLang="en-US" sz="3200">
                <a:solidFill>
                  <a:srgbClr val="FF0000"/>
                </a:solidFill>
              </a:rPr>
              <a:t>。</a:t>
            </a:r>
            <a:endParaRPr lang="zh-CN" altLang="en-US" sz="3200">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p:cNvSpPr txBox="1"/>
          <p:nvPr>
            <p:custDataLst>
              <p:tags r:id="rId1"/>
            </p:custDataLst>
          </p:nvPr>
        </p:nvSpPr>
        <p:spPr>
          <a:xfrm>
            <a:off x="374015" y="73025"/>
            <a:ext cx="2275840" cy="851546"/>
          </a:xfrm>
          <a:prstGeom prst="flowChartAlternateProcess">
            <a:avLst/>
          </a:prstGeom>
          <a:solidFill>
            <a:schemeClr val="accent5">
              <a:lumMod val="75000"/>
            </a:schemeClr>
          </a:solidFill>
        </p:spPr>
        <p:txBody>
          <a:bodyPr wrap="square">
            <a:spAutoFit/>
          </a:bodyPr>
          <a:lstStyle/>
          <a:p>
            <a:pPr algn="ctr">
              <a:defRPr/>
            </a:pPr>
            <a:r>
              <a:rPr lang="en-US" altLang="zh-CN" sz="4400" b="1">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Lead-in</a:t>
            </a:r>
            <a:endParaRPr lang="en-US" altLang="zh-CN" sz="4400" b="1">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custDataLst>
              <p:tags r:id="rId2"/>
            </p:custDataLst>
          </p:nvPr>
        </p:nvSpPr>
        <p:spPr>
          <a:xfrm>
            <a:off x="907415" y="1259840"/>
            <a:ext cx="10377170" cy="1419860"/>
          </a:xfrm>
          <a:prstGeom prst="rect">
            <a:avLst/>
          </a:prstGeom>
        </p:spPr>
        <p:txBody>
          <a:bodyPr wrap="square">
            <a:spAutoFit/>
          </a:bodyPr>
          <a:lstStyle/>
          <a:p>
            <a:pPr>
              <a:lnSpc>
                <a:spcPct val="120000"/>
              </a:lnSpc>
            </a:pPr>
            <a:r>
              <a:rPr lang="en-US" altLang="zh-CN" sz="3600" b="1" err="1">
                <a:solidFill>
                  <a:srgbClr val="1D41D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Although UK and USA speak a common language, differences exist. Do you know some of them? </a:t>
            </a:r>
            <a:endParaRPr lang="en-US" altLang="zh-CN" sz="3600" b="1" err="1">
              <a:solidFill>
                <a:srgbClr val="1D41D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图片 8"/>
          <p:cNvPicPr/>
          <p:nvPr>
            <p:custDataLst>
              <p:tags r:id="rId3"/>
            </p:custDataLst>
          </p:nvPr>
        </p:nvPicPr>
        <p:blipFill>
          <a:blip r:embed="rId4"/>
          <a:stretch>
            <a:fillRect/>
          </a:stretch>
        </p:blipFill>
        <p:spPr>
          <a:xfrm>
            <a:off x="2847975" y="2679700"/>
            <a:ext cx="6278245" cy="3665220"/>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6"/>
          <p:cNvSpPr txBox="1">
            <a:spLocks noChangeArrowheads="1"/>
          </p:cNvSpPr>
          <p:nvPr>
            <p:custDataLst>
              <p:tags r:id="rId1"/>
            </p:custDataLst>
          </p:nvPr>
        </p:nvSpPr>
        <p:spPr bwMode="auto">
          <a:xfrm>
            <a:off x="527050" y="263525"/>
            <a:ext cx="2400598" cy="708025"/>
          </a:xfrm>
          <a:prstGeom prst="rect">
            <a:avLst/>
          </a:prstGeom>
          <a:solidFill>
            <a:srgbClr val="00B0F0"/>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高考实战</a:t>
            </a:r>
            <a:endPar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8371" name="矩形 5"/>
          <p:cNvSpPr>
            <a:spLocks noChangeArrowheads="1"/>
          </p:cNvSpPr>
          <p:nvPr>
            <p:custDataLst>
              <p:tags r:id="rId2"/>
            </p:custDataLst>
          </p:nvPr>
        </p:nvSpPr>
        <p:spPr bwMode="auto">
          <a:xfrm>
            <a:off x="527050" y="1228398"/>
            <a:ext cx="112569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1. Many lessons are now available online, from  ___ students can choose for free. 	[2020</a:t>
            </a:r>
            <a:r>
              <a:rPr lang="zh-CN" altLang="en-US" sz="3600" b="1">
                <a:solidFill>
                  <a:schemeClr val="accent1">
                    <a:lumMod val="10000"/>
                  </a:schemeClr>
                </a:solidFill>
                <a:latin typeface="Times New Roman" panose="02020603050405020304" pitchFamily="18" charset="0"/>
              </a:rPr>
              <a:t>江苏卷</a:t>
            </a:r>
            <a:r>
              <a:rPr lang="en-US" altLang="zh-CN" sz="3600" b="1">
                <a:solidFill>
                  <a:schemeClr val="accent1">
                    <a:lumMod val="10000"/>
                  </a:schemeClr>
                </a:solidFill>
                <a:latin typeface="Times New Roman" panose="02020603050405020304" pitchFamily="18" charset="0"/>
              </a:rPr>
              <a:t>]</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    A. whose	B. which     	C. when  	D. whom</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2. Dr. Rowan, ____ secretary resigned two weeks ago, has had to do all his own typing. 	[2020</a:t>
            </a:r>
            <a:r>
              <a:rPr lang="zh-CN" altLang="en-US" sz="3600" b="1">
                <a:solidFill>
                  <a:schemeClr val="accent1">
                    <a:lumMod val="10000"/>
                  </a:schemeClr>
                </a:solidFill>
                <a:latin typeface="Times New Roman" panose="02020603050405020304" pitchFamily="18" charset="0"/>
              </a:rPr>
              <a:t>天津高考真题</a:t>
            </a:r>
            <a:r>
              <a:rPr lang="en-US" altLang="zh-CN" sz="3600" b="1">
                <a:solidFill>
                  <a:schemeClr val="accent1">
                    <a:lumMod val="10000"/>
                  </a:schemeClr>
                </a:solidFill>
                <a:latin typeface="Times New Roman" panose="02020603050405020304" pitchFamily="18" charset="0"/>
              </a:rPr>
              <a:t>]</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    A. whose 	B. of whom  	C. of which  	D. which</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3. We have entered into an age ____ dreams have the best chance of coming true. [2019·</a:t>
            </a:r>
            <a:r>
              <a:rPr lang="zh-CN" altLang="en-US" sz="3600" b="1">
                <a:solidFill>
                  <a:schemeClr val="accent1">
                    <a:lumMod val="10000"/>
                  </a:schemeClr>
                </a:solidFill>
                <a:latin typeface="Times New Roman" panose="02020603050405020304" pitchFamily="18" charset="0"/>
              </a:rPr>
              <a:t>江苏卷</a:t>
            </a:r>
            <a:r>
              <a:rPr lang="en-US" altLang="zh-CN" sz="3600" b="1">
                <a:solidFill>
                  <a:schemeClr val="accent1">
                    <a:lumMod val="10000"/>
                  </a:schemeClr>
                </a:solidFill>
                <a:latin typeface="Times New Roman" panose="02020603050405020304" pitchFamily="18" charset="0"/>
              </a:rPr>
              <a:t>·</a:t>
            </a:r>
            <a:r>
              <a:rPr lang="zh-CN" altLang="en-US" sz="3600" b="1">
                <a:solidFill>
                  <a:schemeClr val="accent1">
                    <a:lumMod val="10000"/>
                  </a:schemeClr>
                </a:solidFill>
                <a:latin typeface="Times New Roman" panose="02020603050405020304" pitchFamily="18" charset="0"/>
              </a:rPr>
              <a:t>单项填空</a:t>
            </a:r>
            <a:r>
              <a:rPr lang="en-US" altLang="zh-CN" sz="3600" b="1">
                <a:solidFill>
                  <a:schemeClr val="accent1">
                    <a:lumMod val="10000"/>
                  </a:schemeClr>
                </a:solidFill>
                <a:latin typeface="Times New Roman" panose="02020603050405020304" pitchFamily="18" charset="0"/>
              </a:rPr>
              <a:t>]</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   A. which 	B. what     	C. when     	D. that</a:t>
            </a:r>
            <a:endParaRPr lang="en-US" altLang="zh-CN" sz="3600" b="1">
              <a:solidFill>
                <a:schemeClr val="accent1">
                  <a:lumMod val="10000"/>
                </a:schemeClr>
              </a:solidFill>
              <a:latin typeface="Times New Roman" panose="02020603050405020304" pitchFamily="18" charset="0"/>
            </a:endParaRPr>
          </a:p>
        </p:txBody>
      </p:sp>
      <p:pic>
        <p:nvPicPr>
          <p:cNvPr id="4" name="图片 3"/>
          <p:cNvPicPr>
            <a:picLocks noChangeAspect="1" noChangeArrowheads="1"/>
          </p:cNvPicPr>
          <p:nvPr>
            <p:custDataLst>
              <p:tags r:id="rId3"/>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71664" y="2204864"/>
            <a:ext cx="930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custDataLst>
              <p:tags r:id="rId5"/>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95400" y="3844380"/>
            <a:ext cx="930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custDataLst>
              <p:tags r:id="rId6"/>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807968" y="5537348"/>
            <a:ext cx="930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6"/>
          <p:cNvSpPr txBox="1">
            <a:spLocks noChangeArrowheads="1"/>
          </p:cNvSpPr>
          <p:nvPr>
            <p:custDataLst>
              <p:tags r:id="rId1"/>
            </p:custDataLst>
          </p:nvPr>
        </p:nvSpPr>
        <p:spPr bwMode="auto">
          <a:xfrm>
            <a:off x="527050" y="263525"/>
            <a:ext cx="2400598" cy="708025"/>
          </a:xfrm>
          <a:prstGeom prst="rect">
            <a:avLst/>
          </a:prstGeom>
          <a:solidFill>
            <a:srgbClr val="00B0F0"/>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高考实战</a:t>
            </a:r>
            <a:endPar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8371" name="矩形 5"/>
          <p:cNvSpPr>
            <a:spLocks noChangeArrowheads="1"/>
          </p:cNvSpPr>
          <p:nvPr>
            <p:custDataLst>
              <p:tags r:id="rId2"/>
            </p:custDataLst>
          </p:nvPr>
        </p:nvSpPr>
        <p:spPr bwMode="auto">
          <a:xfrm>
            <a:off x="527050" y="1228398"/>
            <a:ext cx="112569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1. The naughty boy told the headmaster everything _____ was connected with the theft. </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2. Through my stay in Montreal, I met lots of Chinese people ________ are struggling to succeed and then lead a better life in Canada.</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3. I didn't buy the cellphone, ______ price was too high for me. </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4. More importantly, there are teachers online ________ you can turn for help when you have problems. </a:t>
            </a:r>
            <a:endParaRPr lang="en-US" altLang="zh-CN" sz="3600" b="1">
              <a:solidFill>
                <a:schemeClr val="accent1">
                  <a:lumMod val="10000"/>
                </a:schemeClr>
              </a:solidFill>
              <a:latin typeface="Times New Roman" panose="02020603050405020304" pitchFamily="18" charset="0"/>
            </a:endParaRPr>
          </a:p>
        </p:txBody>
      </p:sp>
      <p:sp>
        <p:nvSpPr>
          <p:cNvPr id="8" name="文本框 7"/>
          <p:cNvSpPr txBox="1"/>
          <p:nvPr>
            <p:custDataLst>
              <p:tags r:id="rId3"/>
            </p:custDataLst>
          </p:nvPr>
        </p:nvSpPr>
        <p:spPr>
          <a:xfrm>
            <a:off x="699049" y="1812629"/>
            <a:ext cx="127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zh-CN" altLang="en-US"/>
              <a:t>that</a:t>
            </a:r>
            <a:endParaRPr lang="zh-CN" altLang="en-US"/>
          </a:p>
        </p:txBody>
      </p:sp>
      <p:sp>
        <p:nvSpPr>
          <p:cNvPr id="9" name="文本框 8"/>
          <p:cNvSpPr txBox="1"/>
          <p:nvPr>
            <p:custDataLst>
              <p:tags r:id="rId4"/>
            </p:custDataLst>
          </p:nvPr>
        </p:nvSpPr>
        <p:spPr>
          <a:xfrm>
            <a:off x="1919536" y="2880087"/>
            <a:ext cx="228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zh-CN" altLang="en-US"/>
              <a:t>that/who</a:t>
            </a:r>
            <a:endParaRPr lang="zh-CN" altLang="en-US"/>
          </a:p>
        </p:txBody>
      </p:sp>
      <p:sp>
        <p:nvSpPr>
          <p:cNvPr id="10" name="文本框 9"/>
          <p:cNvSpPr txBox="1"/>
          <p:nvPr>
            <p:custDataLst>
              <p:tags r:id="rId5"/>
            </p:custDataLst>
          </p:nvPr>
        </p:nvSpPr>
        <p:spPr>
          <a:xfrm>
            <a:off x="6312024" y="4005064"/>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zh-CN" altLang="en-US"/>
              <a:t>whose</a:t>
            </a:r>
            <a:endParaRPr lang="zh-CN" altLang="en-US"/>
          </a:p>
        </p:txBody>
      </p:sp>
      <p:sp>
        <p:nvSpPr>
          <p:cNvPr id="11" name="文本框 10"/>
          <p:cNvSpPr txBox="1"/>
          <p:nvPr>
            <p:custDataLst>
              <p:tags r:id="rId6"/>
            </p:custDataLst>
          </p:nvPr>
        </p:nvSpPr>
        <p:spPr>
          <a:xfrm>
            <a:off x="9618142" y="5085184"/>
            <a:ext cx="20360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en-US" altLang="zh-CN"/>
              <a:t>to </a:t>
            </a:r>
            <a:r>
              <a:rPr lang="zh-CN" altLang="en-US"/>
              <a:t>whom</a:t>
            </a: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6"/>
          <p:cNvSpPr txBox="1">
            <a:spLocks noChangeArrowheads="1"/>
          </p:cNvSpPr>
          <p:nvPr>
            <p:custDataLst>
              <p:tags r:id="rId1"/>
            </p:custDataLst>
          </p:nvPr>
        </p:nvSpPr>
        <p:spPr bwMode="auto">
          <a:xfrm>
            <a:off x="527050" y="263525"/>
            <a:ext cx="2400598" cy="708025"/>
          </a:xfrm>
          <a:prstGeom prst="rect">
            <a:avLst/>
          </a:prstGeom>
          <a:solidFill>
            <a:srgbClr val="00B0F0"/>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defRPr/>
            </a:pPr>
            <a:r>
              <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rPr>
              <a:t>高考实战</a:t>
            </a:r>
            <a:endParaRPr kumimoji="1" lang="zh-CN" altLang="en-US" sz="4000" b="1">
              <a:solidFill>
                <a:schemeClr val="bg1"/>
              </a:solidFill>
              <a:effectLst>
                <a:outerShdw blurRad="38100" dist="38100" dir="2700000" algn="tl">
                  <a:srgbClr val="000000">
                    <a:alpha val="43137"/>
                  </a:srgbClr>
                </a:outerShdw>
              </a:effectLst>
              <a:latin typeface="Comic Sans MS" panose="030F0702030302020204" pitchFamily="66" charset="0"/>
              <a:ea typeface="华文隶书" panose="02010800040101010101" pitchFamily="2" charset="-122"/>
            </a:endParaRPr>
          </a:p>
        </p:txBody>
      </p:sp>
      <p:sp>
        <p:nvSpPr>
          <p:cNvPr id="58371" name="矩形 5"/>
          <p:cNvSpPr>
            <a:spLocks noChangeArrowheads="1"/>
          </p:cNvSpPr>
          <p:nvPr>
            <p:custDataLst>
              <p:tags r:id="rId2"/>
            </p:custDataLst>
          </p:nvPr>
        </p:nvSpPr>
        <p:spPr bwMode="auto">
          <a:xfrm>
            <a:off x="527050" y="1228398"/>
            <a:ext cx="112569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5. We're just trying to reach a point ______ both sides will sit down together and talk.</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6. In the U.S., the fourth Thursday in November is called Thanksgiving Day, ______ Americans give thanks for the blessings they have enjoyed during the year. </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7. One reason ______ the course is so popular is that it provides people with more knowledge.</a:t>
            </a:r>
            <a:endParaRPr lang="en-US" altLang="zh-CN" sz="3600" b="1">
              <a:solidFill>
                <a:schemeClr val="accent1">
                  <a:lumMod val="10000"/>
                </a:schemeClr>
              </a:solidFill>
              <a:latin typeface="Times New Roman" panose="02020603050405020304" pitchFamily="18" charset="0"/>
            </a:endParaRPr>
          </a:p>
          <a:p>
            <a:pPr eaLnBrk="1" hangingPunct="1">
              <a:spcBef>
                <a:spcPct val="0"/>
              </a:spcBef>
              <a:buClrTx/>
              <a:buSzTx/>
              <a:buFontTx/>
              <a:buNone/>
            </a:pPr>
            <a:r>
              <a:rPr lang="en-US" altLang="zh-CN" sz="3600" b="1">
                <a:solidFill>
                  <a:schemeClr val="accent1">
                    <a:lumMod val="10000"/>
                  </a:schemeClr>
                </a:solidFill>
                <a:latin typeface="Times New Roman" panose="02020603050405020304" pitchFamily="18" charset="0"/>
              </a:rPr>
              <a:t>8They arrived at a farmhouse, in front of ______ sat a small boy.</a:t>
            </a:r>
            <a:endParaRPr lang="en-US" altLang="zh-CN" sz="3600" b="1">
              <a:solidFill>
                <a:schemeClr val="accent1">
                  <a:lumMod val="10000"/>
                </a:schemeClr>
              </a:solidFill>
              <a:latin typeface="Times New Roman" panose="02020603050405020304" pitchFamily="18" charset="0"/>
            </a:endParaRPr>
          </a:p>
        </p:txBody>
      </p:sp>
      <p:sp>
        <p:nvSpPr>
          <p:cNvPr id="12" name="文本框 11"/>
          <p:cNvSpPr txBox="1"/>
          <p:nvPr>
            <p:custDataLst>
              <p:tags r:id="rId3"/>
            </p:custDataLst>
          </p:nvPr>
        </p:nvSpPr>
        <p:spPr>
          <a:xfrm>
            <a:off x="7646628" y="1228398"/>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zh-CN" altLang="en-US"/>
              <a:t>where</a:t>
            </a:r>
            <a:endParaRPr lang="zh-CN" altLang="en-US"/>
          </a:p>
        </p:txBody>
      </p:sp>
      <p:sp>
        <p:nvSpPr>
          <p:cNvPr id="13" name="文本框 12"/>
          <p:cNvSpPr txBox="1"/>
          <p:nvPr>
            <p:custDataLst>
              <p:tags r:id="rId4"/>
            </p:custDataLst>
          </p:nvPr>
        </p:nvSpPr>
        <p:spPr>
          <a:xfrm>
            <a:off x="4465960" y="2852936"/>
            <a:ext cx="127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zh-CN" altLang="en-US"/>
              <a:t>when</a:t>
            </a:r>
            <a:endParaRPr lang="zh-CN" altLang="en-US"/>
          </a:p>
        </p:txBody>
      </p:sp>
      <p:sp>
        <p:nvSpPr>
          <p:cNvPr id="14" name="文本框 13"/>
          <p:cNvSpPr txBox="1"/>
          <p:nvPr>
            <p:custDataLst>
              <p:tags r:id="rId5"/>
            </p:custDataLst>
          </p:nvPr>
        </p:nvSpPr>
        <p:spPr>
          <a:xfrm>
            <a:off x="3503712" y="4006805"/>
            <a:ext cx="10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zh-CN" altLang="en-US"/>
              <a:t>why</a:t>
            </a:r>
            <a:endParaRPr lang="zh-CN" altLang="en-US"/>
          </a:p>
        </p:txBody>
      </p:sp>
      <p:sp>
        <p:nvSpPr>
          <p:cNvPr id="15" name="文本框 14"/>
          <p:cNvSpPr txBox="1"/>
          <p:nvPr>
            <p:custDataLst>
              <p:tags r:id="rId6"/>
            </p:custDataLst>
          </p:nvPr>
        </p:nvSpPr>
        <p:spPr>
          <a:xfrm>
            <a:off x="8760296" y="5085184"/>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spcBef>
                <a:spcPct val="50000"/>
              </a:spcBef>
              <a:buClrTx/>
              <a:buSzTx/>
              <a:buFontTx/>
              <a:buNone/>
              <a:defRPr sz="3600" b="1">
                <a:solidFill>
                  <a:srgbClr val="FF0000"/>
                </a:solidFill>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defRPr>
            </a:lvl9pPr>
          </a:lstStyle>
          <a:p>
            <a:r>
              <a:rPr lang="zh-CN" altLang="en-US"/>
              <a:t>which</a:t>
            </a: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67408" y="1484784"/>
            <a:ext cx="8064896" cy="280076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kern="120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mn-cs"/>
              </a:rPr>
              <a:t>The </a:t>
            </a:r>
            <a:br>
              <a:rPr lang="en-US" altLang="zh-CN" sz="8800" kern="120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mn-cs"/>
              </a:rPr>
            </a:br>
            <a:r>
              <a:rPr lang="en-US" altLang="zh-CN" sz="8800" kern="120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mn-cs"/>
              </a:rPr>
              <a:t>						end.</a:t>
            </a:r>
            <a:endParaRPr lang="zh-CN" altLang="en-US" sz="8800" kern="120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mn-cs"/>
            </a:endParaRPr>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1703512" y="170032"/>
            <a:ext cx="2160240" cy="706755"/>
          </a:xfrm>
          <a:prstGeom prst="rect">
            <a:avLst/>
          </a:prstGeom>
          <a:solidFill>
            <a:srgbClr val="F4AA96"/>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pPr>
            <a:r>
              <a:rPr lang="en-US" altLang="zh-CN" sz="4000" b="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Lead-in</a:t>
            </a:r>
            <a:endParaRPr lang="en-US" altLang="zh-CN" sz="4000" b="1">
              <a:solidFill>
                <a:schemeClr val="tx1"/>
              </a:solidFill>
              <a:latin typeface="Times New Roman" panose="02020603050405020304" pitchFamily="18" charset="0"/>
              <a:ea typeface="Segoe UI Black" panose="020B0A02040204020203" pitchFamily="34" charset="0"/>
              <a:cs typeface="Times New Roman" panose="02020603050405020304" pitchFamily="18" charset="0"/>
            </a:endParaRPr>
          </a:p>
        </p:txBody>
      </p:sp>
      <p:graphicFrame>
        <p:nvGraphicFramePr>
          <p:cNvPr id="7" name="表格 7"/>
          <p:cNvGraphicFramePr>
            <a:graphicFrameLocks noGrp="1"/>
          </p:cNvGraphicFramePr>
          <p:nvPr>
            <p:custDataLst>
              <p:tags r:id="rId2"/>
            </p:custDataLst>
          </p:nvPr>
        </p:nvGraphicFramePr>
        <p:xfrm>
          <a:off x="1703512" y="1459289"/>
          <a:ext cx="8424545" cy="4032448"/>
        </p:xfrm>
        <a:graphic>
          <a:graphicData uri="http://schemas.openxmlformats.org/drawingml/2006/table">
            <a:tbl>
              <a:tblPr firstRow="1" bandRow="1">
                <a:tableStyleId>{5C22544A-7EE6-4342-B048-85BDC9FD1C3A}</a:tableStyleId>
              </a:tblPr>
              <a:tblGrid>
                <a:gridCol w="2087880"/>
                <a:gridCol w="1938020"/>
                <a:gridCol w="1814195"/>
                <a:gridCol w="2584450"/>
              </a:tblGrid>
              <a:tr h="1008112">
                <a:tc>
                  <a:txBody>
                    <a:bodyPr wrap="square"/>
                    <a:lstStyle/>
                    <a:p>
                      <a:r>
                        <a:rPr lang="en-US" altLang="zh-CN" sz="2800" b="1">
                          <a:solidFill>
                            <a:schemeClr val="tx1"/>
                          </a:solidFill>
                        </a:rPr>
                        <a:t> </a:t>
                      </a:r>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r>
                        <a:rPr lang="en-US" altLang="zh-CN" sz="2800" b="1">
                          <a:solidFill>
                            <a:schemeClr val="tx1"/>
                          </a:solidFill>
                        </a:rPr>
                        <a:t> </a:t>
                      </a:r>
                      <a:endParaRPr lang="zh-CN" altLang="en-US" sz="2800" b="1">
                        <a:solidFill>
                          <a:schemeClr val="tx1"/>
                        </a:solidFill>
                      </a:endParaRPr>
                    </a:p>
                  </a:txBody>
                  <a:tcPr vert="horz"/>
                </a:tc>
              </a:tr>
              <a:tr h="1008112">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r>
              <a:tr h="1008112">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r>
              <a:tr h="1008112">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c>
                  <a:txBody>
                    <a:bodyPr wrap="square"/>
                    <a:lstStyle/>
                    <a:p>
                      <a:endParaRPr lang="zh-CN" altLang="en-US" sz="2800" b="1">
                        <a:solidFill>
                          <a:schemeClr val="tx1"/>
                        </a:solidFill>
                      </a:endParaRPr>
                    </a:p>
                  </a:txBody>
                  <a:tcPr vert="horz"/>
                </a:tc>
              </a:tr>
            </a:tbl>
          </a:graphicData>
        </a:graphic>
      </p:graphicFrame>
      <p:sp>
        <p:nvSpPr>
          <p:cNvPr id="11" name="文本框 10"/>
          <p:cNvSpPr txBox="1"/>
          <p:nvPr>
            <p:custDataLst>
              <p:tags r:id="rId3"/>
            </p:custDataLst>
          </p:nvPr>
        </p:nvSpPr>
        <p:spPr>
          <a:xfrm rot="917213">
            <a:off x="8044843" y="183961"/>
            <a:ext cx="2688432" cy="1753235"/>
          </a:xfrm>
          <a:prstGeom prst="rect">
            <a:avLst/>
          </a:prstGeom>
          <a:solidFill>
            <a:srgbClr val="FFFF00"/>
          </a:solidFill>
        </p:spPr>
        <p:txBody>
          <a:bodyPr wrap="square">
            <a:spAutoFit/>
          </a:bodyPr>
          <a:lstStyle/>
          <a:p>
            <a:r>
              <a:rPr lang="en-US" altLang="zh-CN" sz="3600" b="1">
                <a:solidFill>
                  <a:srgbClr val="000000"/>
                </a:solidFill>
                <a:latin typeface="Times New Roman" panose="02020603050405020304" pitchFamily="18" charset="0"/>
                <a:cs typeface="Times New Roman" panose="02020603050405020304" pitchFamily="18" charset="0"/>
              </a:rPr>
              <a:t>Differences  </a:t>
            </a:r>
            <a:endParaRPr lang="en-US" altLang="zh-CN" sz="3600" b="1">
              <a:solidFill>
                <a:srgbClr val="000000"/>
              </a:solidFill>
              <a:latin typeface="Times New Roman" panose="02020603050405020304" pitchFamily="18" charset="0"/>
              <a:cs typeface="Times New Roman" panose="02020603050405020304" pitchFamily="18" charset="0"/>
            </a:endParaRPr>
          </a:p>
          <a:p>
            <a:r>
              <a:rPr lang="en-US" altLang="zh-CN" sz="3600" b="1">
                <a:solidFill>
                  <a:srgbClr val="000000"/>
                </a:solidFill>
                <a:latin typeface="Times New Roman" panose="02020603050405020304" pitchFamily="18" charset="0"/>
                <a:cs typeface="Times New Roman" panose="02020603050405020304" pitchFamily="18" charset="0"/>
              </a:rPr>
              <a:t>  between A.E. &amp; B.E. </a:t>
            </a:r>
            <a:endParaRPr lang="zh-CN" altLang="en-US" sz="3600"/>
          </a:p>
        </p:txBody>
      </p:sp>
      <p:sp>
        <p:nvSpPr>
          <p:cNvPr id="12" name="文本框 11"/>
          <p:cNvSpPr txBox="1"/>
          <p:nvPr>
            <p:custDataLst>
              <p:tags r:id="rId4"/>
            </p:custDataLst>
          </p:nvPr>
        </p:nvSpPr>
        <p:spPr>
          <a:xfrm>
            <a:off x="3863752" y="1461447"/>
            <a:ext cx="2160240" cy="95313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rPr>
              <a:t>American English</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14" name="文本框 13"/>
          <p:cNvSpPr txBox="1"/>
          <p:nvPr>
            <p:custDataLst>
              <p:tags r:id="rId5"/>
            </p:custDataLst>
          </p:nvPr>
        </p:nvSpPr>
        <p:spPr>
          <a:xfrm>
            <a:off x="5915980" y="1459289"/>
            <a:ext cx="2160240" cy="953135"/>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British English</a:t>
            </a:r>
            <a:endParaRPr lang="en-US" altLang="zh-CN" sz="2800" b="1">
              <a:solidFill>
                <a:srgbClr val="000000"/>
              </a:solidFill>
              <a:latin typeface="Arial" panose="020B0604020202020204"/>
              <a:ea typeface="宋体" panose="02010600030101010101" pitchFamily="2" charset="-122"/>
            </a:endParaRPr>
          </a:p>
        </p:txBody>
      </p:sp>
      <p:sp>
        <p:nvSpPr>
          <p:cNvPr id="15" name="文本框 14"/>
          <p:cNvSpPr txBox="1"/>
          <p:nvPr>
            <p:custDataLst>
              <p:tags r:id="rId6"/>
            </p:custDataLst>
          </p:nvPr>
        </p:nvSpPr>
        <p:spPr>
          <a:xfrm>
            <a:off x="1804278" y="1674732"/>
            <a:ext cx="2160240"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Examples</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16" name="文本框 15"/>
          <p:cNvSpPr txBox="1"/>
          <p:nvPr>
            <p:custDataLst>
              <p:tags r:id="rId7"/>
            </p:custDataLst>
          </p:nvPr>
        </p:nvSpPr>
        <p:spPr>
          <a:xfrm>
            <a:off x="2063552" y="2735315"/>
            <a:ext cx="2160240" cy="521970"/>
          </a:xfrm>
          <a:prstGeom prst="rect">
            <a:avLst/>
          </a:prstGeom>
          <a:noFill/>
        </p:spPr>
        <p:txBody>
          <a:bodyPr wrap="square">
            <a:spAutoFit/>
          </a:bodyPr>
          <a:lstStyle/>
          <a:p>
            <a:pPr lvl="0" fontAlgn="auto">
              <a:spcBef>
                <a:spcPct val="0"/>
              </a:spcBef>
              <a:spcAft>
                <a:spcPct val="0"/>
              </a:spcAft>
              <a:defRPr/>
            </a:pPr>
            <a:r>
              <a:rPr lang="zh-CN" altLang="en-US" sz="2800" b="1">
                <a:solidFill>
                  <a:srgbClr val="000000"/>
                </a:solidFill>
                <a:latin typeface="Arial" panose="020B0604020202020204"/>
                <a:ea typeface="宋体" panose="02010600030101010101" pitchFamily="2" charset="-122"/>
              </a:rPr>
              <a:t>跳舞</a:t>
            </a:r>
            <a:endParaRPr lang="zh-CN" altLang="en-US" sz="2800" b="1">
              <a:solidFill>
                <a:srgbClr val="000000"/>
              </a:solidFill>
              <a:latin typeface="Arial" panose="020B0604020202020204"/>
              <a:ea typeface="宋体" panose="02010600030101010101" pitchFamily="2" charset="-122"/>
            </a:endParaRPr>
          </a:p>
        </p:txBody>
      </p:sp>
      <p:sp>
        <p:nvSpPr>
          <p:cNvPr id="17" name="文本框 16"/>
          <p:cNvSpPr txBox="1"/>
          <p:nvPr>
            <p:custDataLst>
              <p:tags r:id="rId8"/>
            </p:custDataLst>
          </p:nvPr>
        </p:nvSpPr>
        <p:spPr>
          <a:xfrm>
            <a:off x="2063552" y="3680056"/>
            <a:ext cx="2160240" cy="521970"/>
          </a:xfrm>
          <a:prstGeom prst="rect">
            <a:avLst/>
          </a:prstGeom>
          <a:noFill/>
        </p:spPr>
        <p:txBody>
          <a:bodyPr wrap="square">
            <a:spAutoFit/>
          </a:bodyPr>
          <a:lstStyle/>
          <a:p>
            <a:pPr lvl="0" fontAlgn="auto">
              <a:spcBef>
                <a:spcPct val="0"/>
              </a:spcBef>
              <a:spcAft>
                <a:spcPct val="0"/>
              </a:spcAft>
              <a:defRPr/>
            </a:pPr>
            <a:r>
              <a:rPr lang="zh-CN" altLang="en-US" sz="2800" b="1">
                <a:solidFill>
                  <a:srgbClr val="000000"/>
                </a:solidFill>
                <a:latin typeface="Arial" panose="020B0604020202020204"/>
                <a:ea typeface="宋体" panose="02010600030101010101" pitchFamily="2" charset="-122"/>
              </a:rPr>
              <a:t>足球</a:t>
            </a:r>
            <a:endParaRPr lang="zh-CN" altLang="en-US" sz="2800" b="1">
              <a:solidFill>
                <a:srgbClr val="000000"/>
              </a:solidFill>
              <a:latin typeface="Arial" panose="020B0604020202020204"/>
              <a:ea typeface="宋体" panose="02010600030101010101" pitchFamily="2" charset="-122"/>
            </a:endParaRPr>
          </a:p>
        </p:txBody>
      </p:sp>
      <p:sp>
        <p:nvSpPr>
          <p:cNvPr id="18" name="文本框 17"/>
          <p:cNvSpPr txBox="1"/>
          <p:nvPr>
            <p:custDataLst>
              <p:tags r:id="rId9"/>
            </p:custDataLst>
          </p:nvPr>
        </p:nvSpPr>
        <p:spPr>
          <a:xfrm>
            <a:off x="2063552" y="4703602"/>
            <a:ext cx="2160240" cy="521970"/>
          </a:xfrm>
          <a:prstGeom prst="rect">
            <a:avLst/>
          </a:prstGeom>
          <a:noFill/>
        </p:spPr>
        <p:txBody>
          <a:bodyPr wrap="square">
            <a:spAutoFit/>
          </a:bodyPr>
          <a:lstStyle/>
          <a:p>
            <a:pPr lvl="0" fontAlgn="auto">
              <a:spcBef>
                <a:spcPct val="0"/>
              </a:spcBef>
              <a:spcAft>
                <a:spcPct val="0"/>
              </a:spcAft>
              <a:defRPr/>
            </a:pPr>
            <a:r>
              <a:rPr lang="zh-CN" altLang="en-US" sz="2800" b="1">
                <a:solidFill>
                  <a:srgbClr val="000000"/>
                </a:solidFill>
                <a:latin typeface="Arial" panose="020B0604020202020204"/>
                <a:ea typeface="宋体" panose="02010600030101010101" pitchFamily="2" charset="-122"/>
              </a:rPr>
              <a:t>颜色</a:t>
            </a:r>
            <a:endParaRPr lang="zh-CN" altLang="en-US" sz="2800" b="1">
              <a:solidFill>
                <a:srgbClr val="000000"/>
              </a:solidFill>
              <a:latin typeface="Arial" panose="020B0604020202020204"/>
              <a:ea typeface="宋体" panose="02010600030101010101" pitchFamily="2" charset="-122"/>
            </a:endParaRPr>
          </a:p>
        </p:txBody>
      </p:sp>
      <p:sp>
        <p:nvSpPr>
          <p:cNvPr id="19" name="文本框 18"/>
          <p:cNvSpPr txBox="1"/>
          <p:nvPr>
            <p:custDataLst>
              <p:tags r:id="rId10"/>
            </p:custDataLst>
          </p:nvPr>
        </p:nvSpPr>
        <p:spPr>
          <a:xfrm>
            <a:off x="3989064" y="2684466"/>
            <a:ext cx="2160240"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[dæns]</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20" name="文本框 19"/>
          <p:cNvSpPr txBox="1"/>
          <p:nvPr>
            <p:custDataLst>
              <p:tags r:id="rId11"/>
            </p:custDataLst>
          </p:nvPr>
        </p:nvSpPr>
        <p:spPr>
          <a:xfrm>
            <a:off x="5925080" y="2659041"/>
            <a:ext cx="2160240"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[dɑːns]</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21" name="文本框 20"/>
          <p:cNvSpPr txBox="1"/>
          <p:nvPr>
            <p:custDataLst>
              <p:tags r:id="rId12"/>
            </p:custDataLst>
          </p:nvPr>
        </p:nvSpPr>
        <p:spPr>
          <a:xfrm>
            <a:off x="5948731" y="3664203"/>
            <a:ext cx="2160240"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football</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22" name="文本框 21"/>
          <p:cNvSpPr txBox="1"/>
          <p:nvPr>
            <p:custDataLst>
              <p:tags r:id="rId13"/>
            </p:custDataLst>
          </p:nvPr>
        </p:nvSpPr>
        <p:spPr>
          <a:xfrm>
            <a:off x="3929254" y="3682012"/>
            <a:ext cx="2160240"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 soccer</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23" name="文本框 22"/>
          <p:cNvSpPr txBox="1"/>
          <p:nvPr>
            <p:custDataLst>
              <p:tags r:id="rId14"/>
            </p:custDataLst>
          </p:nvPr>
        </p:nvSpPr>
        <p:spPr>
          <a:xfrm>
            <a:off x="4223792" y="4678194"/>
            <a:ext cx="2160240"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color</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24" name="文本框 23"/>
          <p:cNvSpPr txBox="1"/>
          <p:nvPr>
            <p:custDataLst>
              <p:tags r:id="rId15"/>
            </p:custDataLst>
          </p:nvPr>
        </p:nvSpPr>
        <p:spPr>
          <a:xfrm>
            <a:off x="6023992" y="4674497"/>
            <a:ext cx="2160240" cy="521970"/>
          </a:xfrm>
          <a:prstGeom prst="rect">
            <a:avLst/>
          </a:prstGeom>
          <a:noFill/>
        </p:spPr>
        <p:txBody>
          <a:bodyPr wrap="square">
            <a:spAutoFit/>
          </a:bodyPr>
          <a:lstStyle/>
          <a:p>
            <a:pPr lvl="0" fontAlgn="auto">
              <a:spcBef>
                <a:spcPct val="0"/>
              </a:spcBef>
              <a:spcAft>
                <a:spcPct val="0"/>
              </a:spcAft>
              <a:defRPr/>
            </a:pPr>
            <a:r>
              <a:rPr lang="en-US" altLang="zh-CN" sz="2800" b="1" err="1">
                <a:solidFill>
                  <a:srgbClr val="000000"/>
                </a:solidFill>
                <a:latin typeface="Arial" panose="020B0604020202020204"/>
                <a:ea typeface="宋体" panose="02010600030101010101" pitchFamily="2" charset="-122"/>
              </a:rPr>
              <a:t>colour</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25" name="文本框 24"/>
          <p:cNvSpPr txBox="1"/>
          <p:nvPr>
            <p:custDataLst>
              <p:tags r:id="rId16"/>
            </p:custDataLst>
          </p:nvPr>
        </p:nvSpPr>
        <p:spPr>
          <a:xfrm>
            <a:off x="7783591" y="1744537"/>
            <a:ext cx="2160240"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000000"/>
                </a:solidFill>
                <a:latin typeface="Arial" panose="020B0604020202020204"/>
                <a:ea typeface="宋体" panose="02010600030101010101" pitchFamily="2" charset="-122"/>
              </a:rPr>
              <a:t>Aspects</a:t>
            </a:r>
            <a:endParaRPr kumimoji="0" lang="zh-CN" altLang="en-US" sz="2800" b="1"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26" name="文本框 25"/>
          <p:cNvSpPr txBox="1"/>
          <p:nvPr>
            <p:custDataLst>
              <p:tags r:id="rId17"/>
            </p:custDataLst>
          </p:nvPr>
        </p:nvSpPr>
        <p:spPr>
          <a:xfrm>
            <a:off x="7593451" y="2622919"/>
            <a:ext cx="2793673"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FF0000"/>
                </a:solidFill>
                <a:latin typeface="Arial" panose="020B0604020202020204"/>
                <a:ea typeface="宋体" panose="02010600030101010101" pitchFamily="2" charset="-122"/>
              </a:rPr>
              <a:t>pronunciation</a:t>
            </a:r>
            <a:endParaRPr lang="en-US" altLang="zh-CN" sz="2800" b="1">
              <a:solidFill>
                <a:srgbClr val="FF0000"/>
              </a:solidFill>
              <a:latin typeface="Arial" panose="020B0604020202020204"/>
              <a:ea typeface="宋体" panose="02010600030101010101" pitchFamily="2" charset="-122"/>
            </a:endParaRPr>
          </a:p>
        </p:txBody>
      </p:sp>
      <p:sp>
        <p:nvSpPr>
          <p:cNvPr id="27" name="文本框 26"/>
          <p:cNvSpPr txBox="1"/>
          <p:nvPr>
            <p:custDataLst>
              <p:tags r:id="rId18"/>
            </p:custDataLst>
          </p:nvPr>
        </p:nvSpPr>
        <p:spPr>
          <a:xfrm>
            <a:off x="7783591" y="3691299"/>
            <a:ext cx="2793673"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FF0000"/>
                </a:solidFill>
                <a:latin typeface="Arial" panose="020B0604020202020204"/>
                <a:ea typeface="宋体" panose="02010600030101010101" pitchFamily="2" charset="-122"/>
              </a:rPr>
              <a:t>vocabulary</a:t>
            </a:r>
            <a:endParaRPr lang="en-US" altLang="zh-CN" sz="2800" b="1">
              <a:solidFill>
                <a:srgbClr val="FF0000"/>
              </a:solidFill>
              <a:latin typeface="Arial" panose="020B0604020202020204"/>
              <a:ea typeface="宋体" panose="02010600030101010101" pitchFamily="2" charset="-122"/>
            </a:endParaRPr>
          </a:p>
        </p:txBody>
      </p:sp>
      <p:sp>
        <p:nvSpPr>
          <p:cNvPr id="28" name="文本框 27"/>
          <p:cNvSpPr txBox="1"/>
          <p:nvPr>
            <p:custDataLst>
              <p:tags r:id="rId19"/>
            </p:custDataLst>
          </p:nvPr>
        </p:nvSpPr>
        <p:spPr>
          <a:xfrm>
            <a:off x="7902933" y="4636040"/>
            <a:ext cx="2793673" cy="521970"/>
          </a:xfrm>
          <a:prstGeom prst="rect">
            <a:avLst/>
          </a:prstGeom>
          <a:noFill/>
        </p:spPr>
        <p:txBody>
          <a:bodyPr wrap="square">
            <a:spAutoFit/>
          </a:bodyPr>
          <a:lstStyle/>
          <a:p>
            <a:pPr lvl="0" fontAlgn="auto">
              <a:spcBef>
                <a:spcPct val="0"/>
              </a:spcBef>
              <a:spcAft>
                <a:spcPct val="0"/>
              </a:spcAft>
              <a:defRPr/>
            </a:pPr>
            <a:r>
              <a:rPr lang="en-US" altLang="zh-CN" sz="2800" b="1">
                <a:solidFill>
                  <a:srgbClr val="FF0000"/>
                </a:solidFill>
                <a:latin typeface="Arial" panose="020B0604020202020204"/>
                <a:ea typeface="宋体" panose="02010600030101010101" pitchFamily="2" charset="-122"/>
              </a:rPr>
              <a:t>spelling</a:t>
            </a:r>
            <a:endParaRPr lang="en-US" altLang="zh-CN" sz="2800" b="1">
              <a:solidFill>
                <a:srgbClr val="FF0000"/>
              </a:solidFill>
              <a:latin typeface="Arial" panose="020B0604020202020204"/>
              <a:ea typeface="宋体" panose="02010600030101010101" pitchFamily="2" charset="-122"/>
            </a:endParaRPr>
          </a:p>
        </p:txBody>
      </p:sp>
      <p:sp>
        <p:nvSpPr>
          <p:cNvPr id="30" name="文本框 29"/>
          <p:cNvSpPr txBox="1"/>
          <p:nvPr>
            <p:custDataLst>
              <p:tags r:id="rId20"/>
            </p:custDataLst>
          </p:nvPr>
        </p:nvSpPr>
        <p:spPr>
          <a:xfrm>
            <a:off x="3143672" y="5593524"/>
            <a:ext cx="6252549" cy="706755"/>
          </a:xfrm>
          <a:prstGeom prst="rect">
            <a:avLst/>
          </a:prstGeom>
          <a:noFill/>
        </p:spPr>
        <p:txBody>
          <a:bodyPr wrap="square">
            <a:spAutoFit/>
          </a:bodyPr>
          <a:lstStyle/>
          <a:p>
            <a:pPr lvl="0" fontAlgn="auto">
              <a:spcBef>
                <a:spcPct val="0"/>
              </a:spcBef>
              <a:spcAft>
                <a:spcPct val="0"/>
              </a:spcAft>
              <a:defRPr/>
            </a:pPr>
            <a:r>
              <a:rPr lang="en-US" altLang="zh-CN" sz="4000" b="1">
                <a:solidFill>
                  <a:srgbClr val="FF0000"/>
                </a:solidFill>
                <a:latin typeface="Arial" panose="020B0604020202020204"/>
                <a:ea typeface="宋体" panose="02010600030101010101" pitchFamily="2" charset="-122"/>
              </a:rPr>
              <a:t>communication styles</a:t>
            </a:r>
            <a:endParaRPr kumimoji="0" lang="zh-CN" altLang="en-US" sz="4000" b="1" i="0" u="none" strike="noStrike" kern="1200" cap="none" spc="0" normalizeH="0" baseline="0" noProof="0">
              <a:ln>
                <a:noFill/>
              </a:ln>
              <a:solidFill>
                <a:srgbClr val="FF0000"/>
              </a:solidFill>
              <a:effectLst/>
              <a:uLnTx/>
              <a:uFillTx/>
              <a:latin typeface="Arial" panose="020B06040202020202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6" grpId="0"/>
      <p:bldP spid="27"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79705" y="1001395"/>
            <a:ext cx="11845925" cy="681990"/>
          </a:xfrm>
          <a:prstGeom prst="rect">
            <a:avLst/>
          </a:prstGeom>
        </p:spPr>
        <p:txBody>
          <a:bodyPr wrap="square">
            <a:spAutoFit/>
          </a:bodyPr>
          <a:lstStyle/>
          <a:p>
            <a:pPr>
              <a:lnSpc>
                <a:spcPct val="120000"/>
              </a:lnSpc>
            </a:pPr>
            <a:r>
              <a:rPr lang="en-US" altLang="zh-CN" sz="3200" b="1" i="1" err="1">
                <a:solidFill>
                  <a:schemeClr val="tx2"/>
                </a:solidFill>
                <a:latin typeface="Times New Roman" panose="02020603050405020304" pitchFamily="18" charset="0"/>
                <a:cs typeface="Times New Roman" panose="02020603050405020304" pitchFamily="18" charset="0"/>
              </a:rPr>
              <a:t>Read the personal account on page 20 and fill in the following table.</a:t>
            </a:r>
            <a:endParaRPr lang="en-US" altLang="zh-CN" sz="3200" b="1" i="1" err="1">
              <a:solidFill>
                <a:schemeClr val="tx2"/>
              </a:solidFill>
              <a:latin typeface="Times New Roman" panose="02020603050405020304" pitchFamily="18" charset="0"/>
              <a:cs typeface="Times New Roman" panose="02020603050405020304" pitchFamily="18" charset="0"/>
            </a:endParaRPr>
          </a:p>
        </p:txBody>
      </p:sp>
      <p:sp>
        <p:nvSpPr>
          <p:cNvPr id="3" name="TextBox 27"/>
          <p:cNvSpPr txBox="1"/>
          <p:nvPr>
            <p:custDataLst>
              <p:tags r:id="rId2"/>
            </p:custDataLst>
          </p:nvPr>
        </p:nvSpPr>
        <p:spPr>
          <a:xfrm>
            <a:off x="300990" y="149860"/>
            <a:ext cx="5804535" cy="851480"/>
          </a:xfrm>
          <a:prstGeom prst="flowChartAlternateProcess">
            <a:avLst/>
          </a:prstGeom>
          <a:solidFill>
            <a:schemeClr val="accent5">
              <a:lumMod val="75000"/>
            </a:schemeClr>
          </a:solidFill>
        </p:spPr>
        <p:txBody>
          <a:bodyPr wrap="square">
            <a:spAutoFit/>
          </a:bodyPr>
          <a:lstStyle/>
          <a:p>
            <a:pPr lvl="0" algn="ctr">
              <a:defRPr/>
            </a:pPr>
            <a:r>
              <a:rPr lang="en-US" altLang="zh-CN" sz="4400" b="1">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A 	Exploring the rules</a:t>
            </a:r>
            <a:endParaRPr lang="en-US" altLang="zh-CN" sz="4400" b="1">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a:graphicFrameLocks noGrp="1"/>
          </p:cNvGraphicFramePr>
          <p:nvPr>
            <p:custDataLst>
              <p:tags r:id="rId3"/>
            </p:custDataLst>
          </p:nvPr>
        </p:nvGraphicFramePr>
        <p:xfrm>
          <a:off x="285750" y="1951355"/>
          <a:ext cx="11546840" cy="3916680"/>
        </p:xfrm>
        <a:graphic>
          <a:graphicData uri="http://schemas.openxmlformats.org/drawingml/2006/table">
            <a:tbl>
              <a:tblPr firstRow="1" bandRow="1">
                <a:tableStyleId>{5C22544A-7EE6-4342-B048-85BDC9FD1C3A}</a:tableStyleId>
              </a:tblPr>
              <a:tblGrid>
                <a:gridCol w="3647440"/>
                <a:gridCol w="7899400"/>
              </a:tblGrid>
              <a:tr h="1140460">
                <a:tc gridSpan="2">
                  <a:txBody>
                    <a:bodyPr wrap="square"/>
                    <a:lstStyle/>
                    <a:p>
                      <a:pPr algn="ctr">
                        <a:buNone/>
                      </a:pPr>
                      <a:r>
                        <a:rPr lang="en-US" altLang="zh-CN" sz="4000">
                          <a:latin typeface="Times New Roman" panose="02020603050405020304" pitchFamily="18" charset="0"/>
                          <a:cs typeface="Times New Roman" panose="02020603050405020304" pitchFamily="18" charset="0"/>
                        </a:rPr>
                        <a:t>Communication styles</a:t>
                      </a:r>
                      <a:endParaRPr lang="en-US" altLang="zh-CN" sz="4000">
                        <a:latin typeface="Times New Roman" panose="02020603050405020304" pitchFamily="18" charset="0"/>
                        <a:cs typeface="Times New Roman" panose="02020603050405020304" pitchFamily="18" charset="0"/>
                      </a:endParaRPr>
                    </a:p>
                  </a:txBody>
                  <a:tcPr vert="horz" anchor="ctr">
                    <a:solidFill>
                      <a:schemeClr val="accent1"/>
                    </a:solidFill>
                  </a:tcPr>
                </a:tc>
                <a:tc hMerge="1">
                  <a:tcPr/>
                </a:tc>
              </a:tr>
              <a:tr h="1388110">
                <a:tc>
                  <a:txBody>
                    <a:bodyPr wrap="square"/>
                    <a:lstStyle/>
                    <a:p>
                      <a:pPr>
                        <a:buNone/>
                      </a:pPr>
                      <a:r>
                        <a:rPr lang="en-US" altLang="zh-CN" sz="3200" b="1">
                          <a:latin typeface="Times New Roman" panose="02020603050405020304" pitchFamily="18" charset="0"/>
                          <a:cs typeface="Times New Roman" panose="02020603050405020304" pitchFamily="18" charset="0"/>
                        </a:rPr>
                        <a:t>In the UK: </a:t>
                      </a:r>
                      <a:endParaRPr lang="en-US" altLang="zh-CN" sz="3200" b="1">
                        <a:latin typeface="Times New Roman" panose="02020603050405020304" pitchFamily="18" charset="0"/>
                        <a:cs typeface="Times New Roman" panose="02020603050405020304" pitchFamily="18" charset="0"/>
                      </a:endParaRPr>
                    </a:p>
                  </a:txBody>
                  <a:tcPr vert="horz">
                    <a:solidFill>
                      <a:schemeClr val="accent1">
                        <a:tint val="40000"/>
                        <a:alpha val="70000"/>
                      </a:schemeClr>
                    </a:solidFill>
                  </a:tcPr>
                </a:tc>
                <a:tc>
                  <a:txBody>
                    <a:bodyPr wrap="square"/>
                    <a:lstStyle/>
                    <a:p>
                      <a:pPr>
                        <a:buNone/>
                      </a:pPr>
                      <a:r>
                        <a:rPr lang="en-US" altLang="zh-CN" sz="3200" b="1">
                          <a:latin typeface="Times New Roman" panose="02020603050405020304" pitchFamily="18" charset="0"/>
                          <a:cs typeface="Times New Roman" panose="02020603050405020304" pitchFamily="18" charset="0"/>
                        </a:rPr>
                        <a:t> </a:t>
                      </a:r>
                      <a:endParaRPr lang="en-US" altLang="zh-CN" sz="3200" b="1">
                        <a:latin typeface="Times New Roman" panose="02020603050405020304" pitchFamily="18" charset="0"/>
                        <a:cs typeface="Times New Roman" panose="02020603050405020304" pitchFamily="18" charset="0"/>
                      </a:endParaRPr>
                    </a:p>
                  </a:txBody>
                  <a:tcPr vert="horz">
                    <a:solidFill>
                      <a:schemeClr val="accent1">
                        <a:tint val="40000"/>
                        <a:alpha val="70000"/>
                      </a:schemeClr>
                    </a:solidFill>
                  </a:tcPr>
                </a:tc>
              </a:tr>
              <a:tr h="1388110">
                <a:tc>
                  <a:txBody>
                    <a:bodyPr wrap="square"/>
                    <a:lstStyle/>
                    <a:p>
                      <a:pPr>
                        <a:buNone/>
                      </a:pPr>
                      <a:r>
                        <a:rPr lang="en-US" altLang="zh-CN" sz="3200" b="1">
                          <a:latin typeface="Times New Roman" panose="02020603050405020304" pitchFamily="18" charset="0"/>
                          <a:cs typeface="Times New Roman" panose="02020603050405020304" pitchFamily="18" charset="0"/>
                        </a:rPr>
                        <a:t>In the USA: </a:t>
                      </a:r>
                      <a:endParaRPr lang="en-US" altLang="zh-CN" sz="3200" b="1">
                        <a:latin typeface="Times New Roman" panose="02020603050405020304" pitchFamily="18" charset="0"/>
                        <a:cs typeface="Times New Roman" panose="02020603050405020304" pitchFamily="18" charset="0"/>
                      </a:endParaRPr>
                    </a:p>
                  </a:txBody>
                  <a:tcPr vert="horz">
                    <a:solidFill>
                      <a:schemeClr val="accent1">
                        <a:tint val="20000"/>
                        <a:alpha val="70000"/>
                      </a:schemeClr>
                    </a:solidFill>
                  </a:tcPr>
                </a:tc>
                <a:tc>
                  <a:txBody>
                    <a:bodyPr wrap="square"/>
                    <a:lstStyle/>
                    <a:p>
                      <a:pPr>
                        <a:buNone/>
                      </a:pPr>
                      <a:endParaRPr lang="en-US" altLang="zh-CN" sz="3200" b="1">
                        <a:latin typeface="Times New Roman" panose="02020603050405020304" pitchFamily="18" charset="0"/>
                        <a:cs typeface="Times New Roman" panose="02020603050405020304" pitchFamily="18" charset="0"/>
                      </a:endParaRPr>
                    </a:p>
                  </a:txBody>
                  <a:tcPr vert="horz">
                    <a:solidFill>
                      <a:schemeClr val="accent1">
                        <a:tint val="20000"/>
                        <a:alpha val="70000"/>
                      </a:schemeClr>
                    </a:solidFill>
                  </a:tcPr>
                </a:tc>
              </a:tr>
            </a:tbl>
          </a:graphicData>
        </a:graphic>
      </p:graphicFrame>
      <p:sp>
        <p:nvSpPr>
          <p:cNvPr id="5" name="文本框 4"/>
          <p:cNvSpPr txBox="1"/>
          <p:nvPr>
            <p:custDataLst>
              <p:tags r:id="rId4"/>
            </p:custDataLst>
          </p:nvPr>
        </p:nvSpPr>
        <p:spPr>
          <a:xfrm>
            <a:off x="1797685" y="3460115"/>
            <a:ext cx="2126615" cy="645160"/>
          </a:xfrm>
          <a:prstGeom prst="rect">
            <a:avLst/>
          </a:prstGeom>
          <a:noFill/>
        </p:spPr>
        <p:txBody>
          <a:bodyPr wrap="square" rtlCol="0">
            <a:spAutoFit/>
          </a:bodyPr>
          <a:lstStyle/>
          <a:p>
            <a:r>
              <a:rPr lang="en-US" altLang="zh-CN" sz="3600" b="1">
                <a:solidFill>
                  <a:srgbClr val="1D41D5"/>
                </a:solidFill>
                <a:latin typeface="Times New Roman" panose="02020603050405020304" pitchFamily="18" charset="0"/>
                <a:cs typeface="Times New Roman" panose="02020603050405020304" pitchFamily="18" charset="0"/>
              </a:rPr>
              <a:t>indirect</a:t>
            </a:r>
            <a:endParaRPr lang="en-US" altLang="zh-CN" sz="3600" b="1">
              <a:solidFill>
                <a:srgbClr val="1D41D5"/>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1797685" y="4900930"/>
            <a:ext cx="2126615" cy="645160"/>
          </a:xfrm>
          <a:prstGeom prst="rect">
            <a:avLst/>
          </a:prstGeom>
          <a:noFill/>
        </p:spPr>
        <p:txBody>
          <a:bodyPr wrap="square" rtlCol="0">
            <a:spAutoFit/>
          </a:bodyPr>
          <a:lstStyle/>
          <a:p>
            <a:r>
              <a:rPr lang="en-US" altLang="zh-CN" sz="3600" b="1">
                <a:solidFill>
                  <a:srgbClr val="1D41D5"/>
                </a:solidFill>
                <a:latin typeface="Times New Roman" panose="02020603050405020304" pitchFamily="18" charset="0"/>
                <a:cs typeface="Times New Roman" panose="02020603050405020304" pitchFamily="18" charset="0"/>
              </a:rPr>
              <a:t>direct</a:t>
            </a:r>
            <a:endParaRPr lang="en-US" altLang="zh-CN" sz="3600" b="1">
              <a:solidFill>
                <a:srgbClr val="1D41D5"/>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6"/>
            </p:custDataLst>
          </p:nvPr>
        </p:nvSpPr>
        <p:spPr>
          <a:xfrm>
            <a:off x="4227195" y="3195955"/>
            <a:ext cx="7205980" cy="1198880"/>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cs typeface="Times New Roman" panose="02020603050405020304" pitchFamily="18" charset="0"/>
              </a:rPr>
              <a:t>British people are especially polite when communicating. </a:t>
            </a:r>
            <a:endParaRPr lang="en-US" altLang="zh-CN" sz="36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7"/>
            </p:custDataLst>
          </p:nvPr>
        </p:nvSpPr>
        <p:spPr>
          <a:xfrm>
            <a:off x="4201160" y="4605020"/>
            <a:ext cx="7326630" cy="1198880"/>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cs typeface="Times New Roman" panose="02020603050405020304" pitchFamily="18" charset="0"/>
              </a:rPr>
              <a:t>Americans tend to get straight to the point when communicating.</a:t>
            </a:r>
            <a:endParaRPr lang="en-US" altLang="zh-CN"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205865" y="969010"/>
            <a:ext cx="10062210" cy="3797935"/>
          </a:xfrm>
          <a:prstGeom prst="rect">
            <a:avLst/>
          </a:prstGeom>
          <a:noFill/>
        </p:spPr>
        <p:txBody>
          <a:bodyPr wrap="square" rtlCol="0" anchor="t">
            <a:noAutofit/>
          </a:bodyPr>
          <a:lstStyle/>
          <a:p>
            <a:pPr algn="just"/>
            <a:r>
              <a:rPr lang="en-US" altLang="zh-CN" sz="3200" b="1">
                <a:solidFill>
                  <a:srgbClr val="FF0000"/>
                </a:solidFill>
                <a:latin typeface="Times New Roman" panose="02020603050405020304" pitchFamily="18" charset="0"/>
                <a:ea typeface="华文中宋" panose="02010600040101010101" pitchFamily="2" charset="-122"/>
                <a:cs typeface="Times New Roman" panose="02020603050405020304" pitchFamily="18" charset="0"/>
                <a:sym typeface="+mn-ea"/>
              </a:rPr>
              <a:t>No sooner</a:t>
            </a:r>
            <a:r>
              <a:rPr lang="en-US" altLang="zh-CN" sz="3200" b="1">
                <a:solidFill>
                  <a:srgbClr val="0070C0"/>
                </a:solidFill>
                <a:latin typeface="Times New Roman" panose="02020603050405020304" pitchFamily="18" charset="0"/>
                <a:ea typeface="华文中宋" panose="02010600040101010101" pitchFamily="2" charset="-122"/>
                <a:cs typeface="Times New Roman" panose="02020603050405020304" pitchFamily="18" charset="0"/>
                <a:sym typeface="+mn-ea"/>
              </a:rPr>
              <a:t> </a:t>
            </a:r>
            <a:r>
              <a:rPr lang="en-US" altLang="zh-CN" sz="3200" b="1">
                <a:solidFill>
                  <a:srgbClr val="7030A0"/>
                </a:solidFill>
                <a:latin typeface="Times New Roman" panose="02020603050405020304" pitchFamily="18" charset="0"/>
                <a:ea typeface="华文中宋" panose="02010600040101010101" pitchFamily="2" charset="-122"/>
                <a:cs typeface="Times New Roman" panose="02020603050405020304" pitchFamily="18" charset="0"/>
                <a:sym typeface="+mn-ea"/>
              </a:rPr>
              <a:t>had I begun </a:t>
            </a:r>
            <a:r>
              <a:rPr lang="en-US" altLang="zh-CN" sz="3200" b="1">
                <a:latin typeface="Times New Roman" panose="02020603050405020304" pitchFamily="18" charset="0"/>
                <a:ea typeface="华文中宋" panose="02010600040101010101" pitchFamily="2" charset="-122"/>
                <a:cs typeface="Times New Roman" panose="02020603050405020304" pitchFamily="18" charset="0"/>
                <a:sym typeface="+mn-ea"/>
              </a:rPr>
              <a:t>to understand how British people communicate</a:t>
            </a:r>
            <a:r>
              <a:rPr lang="en-US" altLang="zh-CN" sz="3200" b="1">
                <a:solidFill>
                  <a:srgbClr val="0070C0"/>
                </a:solidFill>
                <a:latin typeface="Times New Roman" panose="02020603050405020304" pitchFamily="18" charset="0"/>
                <a:ea typeface="华文中宋" panose="02010600040101010101" pitchFamily="2" charset="-122"/>
                <a:cs typeface="Times New Roman" panose="02020603050405020304" pitchFamily="18" charset="0"/>
                <a:sym typeface="+mn-ea"/>
              </a:rPr>
              <a:t> </a:t>
            </a:r>
            <a:r>
              <a:rPr lang="en-US" altLang="zh-CN" sz="3200" b="1">
                <a:solidFill>
                  <a:srgbClr val="FF0000"/>
                </a:solidFill>
                <a:latin typeface="Times New Roman" panose="02020603050405020304" pitchFamily="18" charset="0"/>
                <a:ea typeface="华文中宋" panose="02010600040101010101" pitchFamily="2" charset="-122"/>
                <a:cs typeface="Times New Roman" panose="02020603050405020304" pitchFamily="18" charset="0"/>
                <a:sym typeface="+mn-ea"/>
              </a:rPr>
              <a:t>than</a:t>
            </a:r>
            <a:r>
              <a:rPr lang="en-US" altLang="zh-CN" sz="3200" b="1">
                <a:solidFill>
                  <a:srgbClr val="0070C0"/>
                </a:solidFill>
                <a:latin typeface="Times New Roman" panose="02020603050405020304" pitchFamily="18" charset="0"/>
                <a:ea typeface="华文中宋" panose="02010600040101010101" pitchFamily="2" charset="-122"/>
                <a:cs typeface="Times New Roman" panose="02020603050405020304" pitchFamily="18" charset="0"/>
                <a:sym typeface="+mn-ea"/>
              </a:rPr>
              <a:t> </a:t>
            </a:r>
            <a:r>
              <a:rPr lang="en-US" altLang="zh-CN" sz="3200" b="1">
                <a:latin typeface="Times New Roman" panose="02020603050405020304" pitchFamily="18" charset="0"/>
                <a:ea typeface="华文中宋" panose="02010600040101010101" pitchFamily="2" charset="-122"/>
                <a:cs typeface="Times New Roman" panose="02020603050405020304" pitchFamily="18" charset="0"/>
                <a:sym typeface="+mn-ea"/>
              </a:rPr>
              <a:t>it </a:t>
            </a:r>
            <a:r>
              <a:rPr lang="en-US" altLang="zh-CN" sz="3200" b="1">
                <a:solidFill>
                  <a:srgbClr val="7030A0"/>
                </a:solidFill>
                <a:latin typeface="Times New Roman" panose="02020603050405020304" pitchFamily="18" charset="0"/>
                <a:ea typeface="华文中宋" panose="02010600040101010101" pitchFamily="2" charset="-122"/>
                <a:cs typeface="Times New Roman" panose="02020603050405020304" pitchFamily="18" charset="0"/>
                <a:sym typeface="+mn-ea"/>
              </a:rPr>
              <a:t>was </a:t>
            </a:r>
            <a:r>
              <a:rPr lang="en-US" altLang="zh-CN" sz="3200" b="1">
                <a:latin typeface="Times New Roman" panose="02020603050405020304" pitchFamily="18" charset="0"/>
                <a:ea typeface="华文中宋" panose="02010600040101010101" pitchFamily="2" charset="-122"/>
                <a:cs typeface="Times New Roman" panose="02020603050405020304" pitchFamily="18" charset="0"/>
                <a:sym typeface="+mn-ea"/>
              </a:rPr>
              <a:t>time to head back home.</a:t>
            </a:r>
            <a:endParaRPr lang="en-US" altLang="zh-CN" sz="3200" b="1">
              <a:latin typeface="Times New Roman" panose="02020603050405020304" pitchFamily="18" charset="0"/>
              <a:ea typeface="华文中宋" panose="02010600040101010101" pitchFamily="2" charset="-122"/>
              <a:cs typeface="Times New Roman" panose="02020603050405020304" pitchFamily="18" charset="0"/>
              <a:sym typeface="+mn-ea"/>
            </a:endParaRPr>
          </a:p>
          <a:p>
            <a:pPr algn="just"/>
            <a:r>
              <a:rPr lang="en-US" altLang="zh-CN" sz="3200" b="1">
                <a:latin typeface="Times New Roman" panose="02020603050405020304" pitchFamily="18" charset="0"/>
                <a:ea typeface="华文中宋" panose="02010600040101010101" pitchFamily="2" charset="-122"/>
                <a:cs typeface="Times New Roman" panose="02020603050405020304" pitchFamily="18" charset="0"/>
                <a:sym typeface="+mn-ea"/>
              </a:rPr>
              <a:t> </a:t>
            </a:r>
            <a:endParaRPr lang="en-US" altLang="zh-CN" sz="3200" b="1">
              <a:latin typeface="Times New Roman" panose="02020603050405020304" pitchFamily="18" charset="0"/>
              <a:ea typeface="华文中宋" panose="02010600040101010101" pitchFamily="2" charset="-122"/>
              <a:cs typeface="Times New Roman" panose="02020603050405020304" pitchFamily="18" charset="0"/>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17"/>
          <p:cNvSpPr txBox="1"/>
          <p:nvPr>
            <p:custDataLst>
              <p:tags r:id="rId1"/>
            </p:custDataLst>
          </p:nvPr>
        </p:nvSpPr>
        <p:spPr>
          <a:xfrm>
            <a:off x="0" y="690566"/>
            <a:ext cx="12191999" cy="1477328"/>
          </a:xfrm>
          <a:prstGeom prst="rect">
            <a:avLst/>
          </a:prstGeom>
          <a:solidFill>
            <a:srgbClr val="FBFECC"/>
          </a:solidFill>
          <a:ln w="9525">
            <a:noFill/>
          </a:ln>
        </p:spPr>
        <p:txBody>
          <a:bodyPr wrap="square">
            <a:spAutoFit/>
          </a:bodyPr>
          <a:lstStyle/>
          <a:p>
            <a:r>
              <a:rPr lang="en-US" altLang="zh-CN" sz="3000" b="1">
                <a:latin typeface="Times New Roman" panose="02020603050405020304" pitchFamily="18" charset="0"/>
                <a:sym typeface="宋体" panose="02010600030101010101" pitchFamily="2" charset="-122"/>
              </a:rPr>
              <a:t>Below is a personal account by a Chinese student who studied in the UK and the USA. </a:t>
            </a:r>
            <a:r>
              <a:rPr lang="en-US" altLang="zh-CN" sz="3000" b="1">
                <a:solidFill>
                  <a:srgbClr val="FF0000"/>
                </a:solidFill>
                <a:latin typeface="Times New Roman" panose="02020603050405020304" pitchFamily="18" charset="0"/>
                <a:sym typeface="宋体" panose="02010600030101010101" pitchFamily="2" charset="-122"/>
              </a:rPr>
              <a:t>Find the sentences with relative clauses</a:t>
            </a:r>
            <a:r>
              <a:rPr lang="en-US" altLang="zh-CN" sz="3000" b="1">
                <a:latin typeface="Times New Roman" panose="02020603050405020304" pitchFamily="18" charset="0"/>
                <a:sym typeface="宋体" panose="02010600030101010101" pitchFamily="2" charset="-122"/>
              </a:rPr>
              <a:t> and fill in the table below. The first one has been done for you.</a:t>
            </a:r>
            <a:endParaRPr lang="en-US" altLang="zh-CN" sz="3000" b="1">
              <a:latin typeface="Times New Roman" panose="02020603050405020304" pitchFamily="18" charset="0"/>
              <a:sym typeface="宋体" panose="02010600030101010101" pitchFamily="2" charset="-122"/>
            </a:endParaRPr>
          </a:p>
        </p:txBody>
      </p:sp>
      <p:sp>
        <p:nvSpPr>
          <p:cNvPr id="2" name="圆角矩形 1"/>
          <p:cNvSpPr/>
          <p:nvPr>
            <p:custDataLst>
              <p:tags r:id="rId2"/>
            </p:custDataLst>
          </p:nvPr>
        </p:nvSpPr>
        <p:spPr>
          <a:xfrm>
            <a:off x="1799928" y="809625"/>
            <a:ext cx="2819400" cy="381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p:nvPr>
            <p:custDataLst>
              <p:tags r:id="rId3"/>
            </p:custDataLst>
          </p:nvPr>
        </p:nvSpPr>
        <p:spPr>
          <a:xfrm>
            <a:off x="6065838" y="228603"/>
            <a:ext cx="1627369" cy="523220"/>
          </a:xfrm>
          <a:prstGeom prst="rect">
            <a:avLst/>
          </a:prstGeom>
          <a:noFill/>
          <a:ln w="9525">
            <a:noFill/>
          </a:ln>
        </p:spPr>
        <p:txBody>
          <a:bodyPr wrap="none">
            <a:spAutoFit/>
          </a:bodyPr>
          <a:lstStyle/>
          <a:p>
            <a:r>
              <a:rPr lang="zh-CN" altLang="en-US" sz="2800" b="1">
                <a:solidFill>
                  <a:schemeClr val="accent1">
                    <a:lumMod val="25000"/>
                  </a:schemeClr>
                </a:solidFill>
                <a:latin typeface="黑体" panose="02010609060101010101" pitchFamily="49" charset="-122"/>
                <a:ea typeface="黑体" panose="02010609060101010101" pitchFamily="49" charset="-122"/>
              </a:rPr>
              <a:t>个人陈述</a:t>
            </a:r>
            <a:endParaRPr lang="zh-CN" altLang="en-US" sz="2800" b="1">
              <a:solidFill>
                <a:schemeClr val="accent1">
                  <a:lumMod val="25000"/>
                </a:schemeClr>
              </a:solidFill>
              <a:latin typeface="黑体" panose="02010609060101010101" pitchFamily="49" charset="-122"/>
              <a:ea typeface="黑体" panose="02010609060101010101" pitchFamily="49" charset="-122"/>
            </a:endParaRPr>
          </a:p>
        </p:txBody>
      </p:sp>
      <p:pic>
        <p:nvPicPr>
          <p:cNvPr id="5" name="图片 4"/>
          <p:cNvPicPr>
            <a:picLocks noChangeAspect="1"/>
          </p:cNvPicPr>
          <p:nvPr>
            <p:custDataLst>
              <p:tags r:id="rId4"/>
            </p:custDataLst>
          </p:nvPr>
        </p:nvPicPr>
        <p:blipFill>
          <a:blip r:embed="rId5"/>
          <a:stretch>
            <a:fillRect/>
          </a:stretch>
        </p:blipFill>
        <p:spPr>
          <a:xfrm>
            <a:off x="1828800" y="752478"/>
            <a:ext cx="8763000" cy="6016625"/>
          </a:xfrm>
          <a:prstGeom prst="rect">
            <a:avLst/>
          </a:prstGeom>
          <a:noFill/>
          <a:ln w="9525">
            <a:noFill/>
          </a:ln>
        </p:spPr>
      </p:pic>
      <p:sp>
        <p:nvSpPr>
          <p:cNvPr id="17" name="流程图: 顺序访问存储器 16"/>
          <p:cNvSpPr/>
          <p:nvPr>
            <p:custDataLst>
              <p:tags r:id="rId6"/>
            </p:custDataLst>
          </p:nvPr>
        </p:nvSpPr>
        <p:spPr>
          <a:xfrm>
            <a:off x="1487488" y="690563"/>
            <a:ext cx="304800" cy="300038"/>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400" b="1" noProof="1">
                <a:solidFill>
                  <a:srgbClr val="FFFFFF"/>
                </a:solidFill>
              </a:rPr>
              <a:t>1</a:t>
            </a:r>
            <a:endParaRPr lang="en-US" altLang="zh-CN" sz="2400" b="1" noProof="1">
              <a:solidFill>
                <a:srgbClr val="FFFFFF"/>
              </a:solidFill>
            </a:endParaRPr>
          </a:p>
        </p:txBody>
      </p:sp>
      <p:cxnSp>
        <p:nvCxnSpPr>
          <p:cNvPr id="18" name="直接连接符 17"/>
          <p:cNvCxnSpPr/>
          <p:nvPr>
            <p:custDataLst>
              <p:tags r:id="rId7"/>
            </p:custDataLst>
          </p:nvPr>
        </p:nvCxnSpPr>
        <p:spPr>
          <a:xfrm>
            <a:off x="1905000" y="990600"/>
            <a:ext cx="8458200"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8"/>
            </p:custDataLst>
          </p:nvPr>
        </p:nvCxnSpPr>
        <p:spPr>
          <a:xfrm>
            <a:off x="1905000" y="1429230"/>
            <a:ext cx="2019300"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custDataLst>
              <p:tags r:id="rId9"/>
            </p:custDataLst>
          </p:nvPr>
        </p:nvSpPr>
        <p:spPr>
          <a:xfrm>
            <a:off x="8097841" y="723900"/>
            <a:ext cx="436563" cy="2667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流程图: 顺序访问存储器 23"/>
          <p:cNvSpPr/>
          <p:nvPr>
            <p:custDataLst>
              <p:tags r:id="rId10"/>
            </p:custDataLst>
          </p:nvPr>
        </p:nvSpPr>
        <p:spPr>
          <a:xfrm>
            <a:off x="1562100" y="2138363"/>
            <a:ext cx="304800" cy="300038"/>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400" b="1" noProof="1">
                <a:solidFill>
                  <a:srgbClr val="FFFFFF"/>
                </a:solidFill>
              </a:rPr>
              <a:t>2</a:t>
            </a:r>
            <a:endParaRPr lang="en-US" altLang="zh-CN" sz="2400" b="1" noProof="1">
              <a:solidFill>
                <a:srgbClr val="FFFFFF"/>
              </a:solidFill>
            </a:endParaRPr>
          </a:p>
        </p:txBody>
      </p:sp>
      <p:cxnSp>
        <p:nvCxnSpPr>
          <p:cNvPr id="25" name="直接连接符 24"/>
          <p:cNvCxnSpPr/>
          <p:nvPr>
            <p:custDataLst>
              <p:tags r:id="rId11"/>
            </p:custDataLst>
          </p:nvPr>
        </p:nvCxnSpPr>
        <p:spPr>
          <a:xfrm>
            <a:off x="1866900" y="2438400"/>
            <a:ext cx="84582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2"/>
            </p:custDataLst>
          </p:nvPr>
        </p:nvCxnSpPr>
        <p:spPr>
          <a:xfrm>
            <a:off x="1914528" y="2743200"/>
            <a:ext cx="120967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圆角矩形 26"/>
          <p:cNvSpPr/>
          <p:nvPr>
            <p:custDataLst>
              <p:tags r:id="rId13"/>
            </p:custDataLst>
          </p:nvPr>
        </p:nvSpPr>
        <p:spPr>
          <a:xfrm>
            <a:off x="4757738" y="2176463"/>
            <a:ext cx="698500" cy="261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流程图: 顺序访问存储器 28"/>
          <p:cNvSpPr/>
          <p:nvPr>
            <p:custDataLst>
              <p:tags r:id="rId14"/>
            </p:custDataLst>
          </p:nvPr>
        </p:nvSpPr>
        <p:spPr>
          <a:xfrm>
            <a:off x="8097838" y="2781300"/>
            <a:ext cx="304800" cy="300038"/>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400" b="1" noProof="1">
                <a:solidFill>
                  <a:srgbClr val="FFFFFF"/>
                </a:solidFill>
              </a:rPr>
              <a:t>3</a:t>
            </a:r>
            <a:endParaRPr lang="en-US" altLang="zh-CN" sz="2400" b="1" noProof="1">
              <a:solidFill>
                <a:srgbClr val="FFFFFF"/>
              </a:solidFill>
            </a:endParaRPr>
          </a:p>
        </p:txBody>
      </p:sp>
      <p:cxnSp>
        <p:nvCxnSpPr>
          <p:cNvPr id="30" name="直接连接符 29"/>
          <p:cNvCxnSpPr/>
          <p:nvPr>
            <p:custDataLst>
              <p:tags r:id="rId15"/>
            </p:custDataLst>
          </p:nvPr>
        </p:nvCxnSpPr>
        <p:spPr>
          <a:xfrm>
            <a:off x="8402641" y="3081338"/>
            <a:ext cx="196056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6"/>
            </p:custDataLst>
          </p:nvPr>
        </p:nvCxnSpPr>
        <p:spPr>
          <a:xfrm>
            <a:off x="1866900" y="3382963"/>
            <a:ext cx="562133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custDataLst>
              <p:tags r:id="rId17"/>
            </p:custDataLst>
          </p:nvPr>
        </p:nvSpPr>
        <p:spPr>
          <a:xfrm>
            <a:off x="3536950" y="3121025"/>
            <a:ext cx="698500" cy="261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流程图: 顺序访问存储器 35"/>
          <p:cNvSpPr/>
          <p:nvPr>
            <p:custDataLst>
              <p:tags r:id="rId18"/>
            </p:custDataLst>
          </p:nvPr>
        </p:nvSpPr>
        <p:spPr>
          <a:xfrm>
            <a:off x="5981700" y="4037013"/>
            <a:ext cx="304800" cy="300038"/>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400" b="1" noProof="1">
                <a:solidFill>
                  <a:srgbClr val="FFFFFF"/>
                </a:solidFill>
              </a:rPr>
              <a:t>4</a:t>
            </a:r>
            <a:endParaRPr lang="en-US" altLang="zh-CN" sz="2400" b="1" noProof="1">
              <a:solidFill>
                <a:srgbClr val="FFFFFF"/>
              </a:solidFill>
            </a:endParaRPr>
          </a:p>
        </p:txBody>
      </p:sp>
      <p:cxnSp>
        <p:nvCxnSpPr>
          <p:cNvPr id="37" name="直接连接符 36"/>
          <p:cNvCxnSpPr/>
          <p:nvPr>
            <p:custDataLst>
              <p:tags r:id="rId19"/>
            </p:custDataLst>
          </p:nvPr>
        </p:nvCxnSpPr>
        <p:spPr>
          <a:xfrm>
            <a:off x="6286500" y="4344988"/>
            <a:ext cx="4038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20"/>
            </p:custDataLst>
          </p:nvPr>
        </p:nvCxnSpPr>
        <p:spPr>
          <a:xfrm>
            <a:off x="1866900" y="4648200"/>
            <a:ext cx="861853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custDataLst>
              <p:tags r:id="rId21"/>
            </p:custDataLst>
          </p:nvPr>
        </p:nvSpPr>
        <p:spPr>
          <a:xfrm>
            <a:off x="9915528" y="4092578"/>
            <a:ext cx="523875" cy="2444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流程图: 顺序访问存储器 41"/>
          <p:cNvSpPr/>
          <p:nvPr>
            <p:custDataLst>
              <p:tags r:id="rId22"/>
            </p:custDataLst>
          </p:nvPr>
        </p:nvSpPr>
        <p:spPr>
          <a:xfrm>
            <a:off x="2257425" y="4719638"/>
            <a:ext cx="304800" cy="300038"/>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400" b="1" noProof="1">
                <a:solidFill>
                  <a:srgbClr val="FFFFFF"/>
                </a:solidFill>
              </a:rPr>
              <a:t>5</a:t>
            </a:r>
            <a:endParaRPr lang="en-US" altLang="zh-CN" sz="2400" b="1" noProof="1">
              <a:solidFill>
                <a:srgbClr val="FFFFFF"/>
              </a:solidFill>
            </a:endParaRPr>
          </a:p>
        </p:txBody>
      </p:sp>
      <p:cxnSp>
        <p:nvCxnSpPr>
          <p:cNvPr id="43" name="直接连接符 42"/>
          <p:cNvCxnSpPr/>
          <p:nvPr>
            <p:custDataLst>
              <p:tags r:id="rId23"/>
            </p:custDataLst>
          </p:nvPr>
        </p:nvCxnSpPr>
        <p:spPr>
          <a:xfrm>
            <a:off x="2551113" y="5019675"/>
            <a:ext cx="7888288"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24"/>
            </p:custDataLst>
          </p:nvPr>
        </p:nvCxnSpPr>
        <p:spPr>
          <a:xfrm>
            <a:off x="1858966" y="5334000"/>
            <a:ext cx="703263"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45" name="圆角矩形 44"/>
          <p:cNvSpPr/>
          <p:nvPr>
            <p:custDataLst>
              <p:tags r:id="rId25"/>
            </p:custDataLst>
          </p:nvPr>
        </p:nvSpPr>
        <p:spPr>
          <a:xfrm>
            <a:off x="4343400" y="4751388"/>
            <a:ext cx="649288" cy="26828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文本框 94210"/>
          <p:cNvSpPr txBox="1"/>
          <p:nvPr>
            <p:custDataLst>
              <p:tags r:id="rId26"/>
            </p:custDataLst>
          </p:nvPr>
        </p:nvSpPr>
        <p:spPr>
          <a:xfrm>
            <a:off x="5722941" y="1384300"/>
            <a:ext cx="4340225" cy="954088"/>
          </a:xfrm>
          <a:prstGeom prst="rect">
            <a:avLst/>
          </a:prstGeom>
          <a:gradFill rotWithShape="1">
            <a:gsLst>
              <a:gs pos="0">
                <a:srgbClr val="007BD3"/>
              </a:gs>
              <a:gs pos="100000">
                <a:srgbClr val="034373"/>
              </a:gs>
            </a:gsLst>
            <a:lin ang="5400000"/>
          </a:gradFill>
          <a:ln w="9525">
            <a:noFill/>
          </a:ln>
        </p:spPr>
        <p:txBody>
          <a:bodyPr>
            <a:spAutoFit/>
          </a:bodyPr>
          <a:lstStyle/>
          <a:p>
            <a:pPr>
              <a:spcBef>
                <a:spcPct val="50000"/>
              </a:spcBef>
            </a:pPr>
            <a:r>
              <a:rPr lang="en-US" altLang="zh-CN" sz="2800" b="1">
                <a:solidFill>
                  <a:schemeClr val="bg1"/>
                </a:solidFill>
                <a:latin typeface="Times New Roman" panose="02020603050405020304" pitchFamily="18" charset="0"/>
                <a:ea typeface="黑体" panose="02010609060101010101" pitchFamily="49" charset="-122"/>
              </a:rPr>
              <a:t>restrictive relative clause </a:t>
            </a:r>
            <a:r>
              <a:rPr lang="zh-CN" altLang="en-US" sz="2800" b="1">
                <a:solidFill>
                  <a:schemeClr val="bg1"/>
                </a:solidFill>
                <a:latin typeface="Times New Roman" panose="02020603050405020304" pitchFamily="18" charset="0"/>
                <a:ea typeface="黑体" panose="02010609060101010101" pitchFamily="49" charset="-122"/>
              </a:rPr>
              <a:t>限制性定语从句</a:t>
            </a:r>
            <a:endParaRPr lang="zh-CN" altLang="en-US" sz="2800" b="1">
              <a:solidFill>
                <a:schemeClr val="bg1"/>
              </a:solidFill>
              <a:latin typeface="Times New Roman" panose="02020603050405020304" pitchFamily="18" charset="0"/>
              <a:ea typeface="黑体" panose="02010609060101010101" pitchFamily="49" charset="-122"/>
            </a:endParaRPr>
          </a:p>
        </p:txBody>
      </p:sp>
      <p:sp>
        <p:nvSpPr>
          <p:cNvPr id="50" name="文本框 94210"/>
          <p:cNvSpPr txBox="1"/>
          <p:nvPr>
            <p:custDataLst>
              <p:tags r:id="rId27"/>
            </p:custDataLst>
          </p:nvPr>
        </p:nvSpPr>
        <p:spPr>
          <a:xfrm>
            <a:off x="4668841" y="5675316"/>
            <a:ext cx="4338637" cy="954087"/>
          </a:xfrm>
          <a:prstGeom prst="rect">
            <a:avLst/>
          </a:prstGeom>
          <a:gradFill rotWithShape="1">
            <a:gsLst>
              <a:gs pos="0">
                <a:srgbClr val="007BD3"/>
              </a:gs>
              <a:gs pos="100000">
                <a:srgbClr val="034373"/>
              </a:gs>
            </a:gsLst>
            <a:lin ang="5400000"/>
          </a:gradFill>
          <a:ln w="9525">
            <a:noFill/>
          </a:ln>
        </p:spPr>
        <p:txBody>
          <a:bodyPr>
            <a:spAutoFit/>
          </a:bodyPr>
          <a:lstStyle/>
          <a:p>
            <a:pPr>
              <a:spcBef>
                <a:spcPct val="50000"/>
              </a:spcBef>
            </a:pPr>
            <a:r>
              <a:rPr lang="en-US" altLang="zh-CN" sz="2800" b="1">
                <a:solidFill>
                  <a:schemeClr val="bg1"/>
                </a:solidFill>
                <a:latin typeface="Times New Roman" panose="02020603050405020304" pitchFamily="18" charset="0"/>
                <a:ea typeface="黑体" panose="02010609060101010101" pitchFamily="49" charset="-122"/>
              </a:rPr>
              <a:t>non-restrictive relative clause </a:t>
            </a:r>
            <a:r>
              <a:rPr lang="zh-CN" altLang="en-US" sz="2800" b="1">
                <a:solidFill>
                  <a:schemeClr val="bg1"/>
                </a:solidFill>
                <a:latin typeface="Times New Roman" panose="02020603050405020304" pitchFamily="18" charset="0"/>
                <a:ea typeface="黑体" panose="02010609060101010101" pitchFamily="49" charset="-122"/>
              </a:rPr>
              <a:t>非限制性定语从句</a:t>
            </a:r>
            <a:endParaRPr lang="zh-CN" altLang="en-US" sz="2800" b="1">
              <a:solidFill>
                <a:schemeClr val="bg1"/>
              </a:solidFill>
              <a:latin typeface="Times New Roman" panose="02020603050405020304" pitchFamily="18" charset="0"/>
              <a:ea typeface="黑体" panose="02010609060101010101" pitchFamily="49" charset="-122"/>
            </a:endParaRPr>
          </a:p>
        </p:txBody>
      </p:sp>
      <p:cxnSp>
        <p:nvCxnSpPr>
          <p:cNvPr id="4" name="直接连接符 3"/>
          <p:cNvCxnSpPr/>
          <p:nvPr>
            <p:custDataLst>
              <p:tags r:id="rId28"/>
            </p:custDataLst>
          </p:nvPr>
        </p:nvCxnSpPr>
        <p:spPr>
          <a:xfrm>
            <a:off x="1905000" y="5011738"/>
            <a:ext cx="609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custDataLst>
              <p:tags r:id="rId29"/>
            </p:custDataLst>
          </p:nvPr>
        </p:nvPicPr>
        <p:blipFill>
          <a:blip r:embed="rId30"/>
          <a:stretch>
            <a:fillRect/>
          </a:stretch>
        </p:blipFill>
        <p:spPr>
          <a:xfrm>
            <a:off x="911424" y="3463925"/>
            <a:ext cx="9937104" cy="3454400"/>
          </a:xfrm>
          <a:prstGeom prst="rect">
            <a:avLst/>
          </a:prstGeom>
          <a:noFill/>
          <a:ln w="9525">
            <a:noFill/>
          </a:ln>
        </p:spPr>
      </p:pic>
      <p:sp>
        <p:nvSpPr>
          <p:cNvPr id="55" name="Rectangle 17"/>
          <p:cNvSpPr/>
          <p:nvPr>
            <p:custDataLst>
              <p:tags r:id="rId31"/>
            </p:custDataLst>
          </p:nvPr>
        </p:nvSpPr>
        <p:spPr>
          <a:xfrm>
            <a:off x="4538663" y="4395791"/>
            <a:ext cx="1649412" cy="522287"/>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necessary</a:t>
            </a:r>
            <a:endParaRPr lang="en-US" altLang="zh-CN" sz="2800" b="1">
              <a:solidFill>
                <a:srgbClr val="FF0000"/>
              </a:solidFill>
              <a:latin typeface="Times New Roman" panose="02020603050405020304" pitchFamily="18" charset="0"/>
              <a:ea typeface="Times New Roman" panose="02020603050405020304" pitchFamily="18" charset="0"/>
            </a:endParaRPr>
          </a:p>
        </p:txBody>
      </p:sp>
      <p:sp>
        <p:nvSpPr>
          <p:cNvPr id="56" name="Rectangle 17"/>
          <p:cNvSpPr/>
          <p:nvPr>
            <p:custDataLst>
              <p:tags r:id="rId32"/>
            </p:custDataLst>
          </p:nvPr>
        </p:nvSpPr>
        <p:spPr>
          <a:xfrm>
            <a:off x="6656388" y="5245103"/>
            <a:ext cx="2030412"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additional</a:t>
            </a:r>
            <a:endParaRPr lang="en-US" altLang="zh-CN" sz="2800" b="1">
              <a:solidFill>
                <a:srgbClr val="FF0000"/>
              </a:solidFill>
              <a:latin typeface="Times New Roman" panose="02020603050405020304" pitchFamily="18" charset="0"/>
              <a:ea typeface="Times New Roman" panose="02020603050405020304" pitchFamily="18" charset="0"/>
            </a:endParaRPr>
          </a:p>
        </p:txBody>
      </p:sp>
      <p:sp>
        <p:nvSpPr>
          <p:cNvPr id="57" name="Rectangle 17"/>
          <p:cNvSpPr/>
          <p:nvPr>
            <p:custDataLst>
              <p:tags r:id="rId33"/>
            </p:custDataLst>
          </p:nvPr>
        </p:nvSpPr>
        <p:spPr>
          <a:xfrm>
            <a:off x="8010528" y="5965828"/>
            <a:ext cx="1300163"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that</a:t>
            </a:r>
            <a:endParaRPr lang="en-US" altLang="zh-CN" sz="2800" b="1">
              <a:solidFill>
                <a:srgbClr val="FF0000"/>
              </a:solidFill>
              <a:latin typeface="Times New Roman" panose="02020603050405020304" pitchFamily="18" charset="0"/>
              <a:ea typeface="Times New Roman" panose="02020603050405020304" pitchFamily="18" charset="0"/>
            </a:endParaRPr>
          </a:p>
        </p:txBody>
      </p:sp>
      <p:sp>
        <p:nvSpPr>
          <p:cNvPr id="40" name="Rectangle 12"/>
          <p:cNvSpPr>
            <a:spLocks noChangeArrowheads="1"/>
          </p:cNvSpPr>
          <p:nvPr>
            <p:custDataLst>
              <p:tags r:id="rId34"/>
            </p:custDataLst>
          </p:nvPr>
        </p:nvSpPr>
        <p:spPr bwMode="auto">
          <a:xfrm>
            <a:off x="30954" y="29979"/>
            <a:ext cx="5332415" cy="646331"/>
          </a:xfrm>
          <a:prstGeom prst="rect">
            <a:avLst/>
          </a:prstGeom>
          <a:noFill/>
          <a:ln w="57150" cap="sq">
            <a:solidFill>
              <a:srgbClr val="275AD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FF0000"/>
                </a:solidFill>
                <a:latin typeface="Tahoma" panose="020B0604030504040204" pitchFamily="34" charset="0"/>
              </a:rPr>
              <a:t>A   Exploring the rules</a:t>
            </a:r>
            <a:endParaRPr lang="en-US" altLang="zh-CN" sz="3600" b="1">
              <a:solidFill>
                <a:srgbClr val="FF0000"/>
              </a:solidFill>
              <a:latin typeface="Tahoma" panose="020B0604030504040204" pitchFamily="34" charset="0"/>
            </a:endParaRPr>
          </a:p>
        </p:txBody>
      </p:sp>
      <p:sp>
        <p:nvSpPr>
          <p:cNvPr id="16" name="文本框 7"/>
          <p:cNvSpPr txBox="1"/>
          <p:nvPr>
            <p:custDataLst>
              <p:tags r:id="rId35"/>
            </p:custDataLst>
          </p:nvPr>
        </p:nvSpPr>
        <p:spPr>
          <a:xfrm>
            <a:off x="1524000" y="-19049"/>
            <a:ext cx="9144000" cy="708025"/>
          </a:xfrm>
          <a:prstGeom prst="rect">
            <a:avLst/>
          </a:prstGeom>
          <a:solidFill>
            <a:srgbClr val="0070C0"/>
          </a:solidFill>
          <a:ln w="9525">
            <a:noFill/>
          </a:ln>
        </p:spPr>
        <p:txBody>
          <a:bodyPr>
            <a:spAutoFit/>
          </a:bodyPr>
          <a:lstStyle/>
          <a:p>
            <a:pPr algn="ctr"/>
            <a:r>
              <a:rPr lang="en-US" altLang="zh-CN" sz="4000" b="1">
                <a:solidFill>
                  <a:schemeClr val="bg1"/>
                </a:solidFill>
                <a:latin typeface="Comic Sans MS" panose="030F0702030302020204" pitchFamily="66" charset="0"/>
                <a:sym typeface="宋体" panose="02010600030101010101" pitchFamily="2" charset="-122"/>
              </a:rPr>
              <a:t>relative clauses </a:t>
            </a:r>
            <a:r>
              <a:rPr lang="zh-CN" altLang="en-US" sz="4000" b="1">
                <a:solidFill>
                  <a:schemeClr val="bg1"/>
                </a:solidFill>
                <a:latin typeface="Comic Sans MS" panose="030F0702030302020204" pitchFamily="66" charset="0"/>
                <a:sym typeface="宋体" panose="02010600030101010101" pitchFamily="2" charset="-122"/>
              </a:rPr>
              <a:t>定语从句</a:t>
            </a:r>
            <a:endParaRPr lang="en-US" altLang="zh-CN" sz="4000" b="1">
              <a:solidFill>
                <a:schemeClr val="bg1"/>
              </a:solidFill>
              <a:latin typeface="Comic Sans MS" panose="030F0702030302020204" pitchFamily="66" charset="0"/>
              <a:sym typeface="宋体" panose="02010600030101010101" pitchFamily="2" charset="-122"/>
            </a:endParaRPr>
          </a:p>
        </p:txBody>
      </p:sp>
      <p:pic>
        <p:nvPicPr>
          <p:cNvPr id="7" name="图片 6"/>
          <p:cNvPicPr>
            <a:picLocks noChangeAspect="1"/>
          </p:cNvPicPr>
          <p:nvPr>
            <p:custDataLst>
              <p:tags r:id="rId36"/>
            </p:custDataLst>
          </p:nvPr>
        </p:nvPicPr>
        <p:blipFill>
          <a:blip r:embed="rId37">
            <a:extLst>
              <a:ext uri="{28A0092B-C50C-407E-A947-70E740481C1C}">
                <a14:useLocalDpi xmlns:a14="http://schemas.microsoft.com/office/drawing/2010/main" val="0"/>
              </a:ext>
            </a:extLst>
          </a:blip>
          <a:stretch>
            <a:fillRect/>
          </a:stretch>
        </p:blipFill>
        <p:spPr>
          <a:xfrm>
            <a:off x="4235450" y="688975"/>
            <a:ext cx="4429760" cy="62185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0" nodeType="clickEffect">
                                  <p:stCondLst>
                                    <p:cond delay="0"/>
                                  </p:stCondLst>
                                  <p:childTnLst>
                                    <p:animEffect transition="out" filter="checkerboard(across)">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1000"/>
                            </p:stCondLst>
                            <p:childTnLst>
                              <p:par>
                                <p:cTn id="33" presetID="55"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strVal val="#ppt_w*0.70"/>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Effect transition="in" filter="fade">
                                      <p:cBhvr>
                                        <p:cTn id="37" dur="1000"/>
                                        <p:tgtEl>
                                          <p:spTgt spid="17"/>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3000"/>
                            </p:stCondLst>
                            <p:childTnLst>
                              <p:par>
                                <p:cTn id="47" presetID="21"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heel(1)">
                                      <p:cBhvr>
                                        <p:cTn id="49" dur="2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1000" fill="hold"/>
                                        <p:tgtEl>
                                          <p:spTgt spid="24"/>
                                        </p:tgtEl>
                                        <p:attrNameLst>
                                          <p:attrName>ppt_w</p:attrName>
                                        </p:attrNameLst>
                                      </p:cBhvr>
                                      <p:tavLst>
                                        <p:tav tm="0">
                                          <p:val>
                                            <p:strVal val="#ppt_w*0.70"/>
                                          </p:val>
                                        </p:tav>
                                        <p:tav tm="100000">
                                          <p:val>
                                            <p:strVal val="#ppt_w"/>
                                          </p:val>
                                        </p:tav>
                                      </p:tavLst>
                                    </p:anim>
                                    <p:anim calcmode="lin" valueType="num">
                                      <p:cBhvr>
                                        <p:cTn id="55" dur="1000" fill="hold"/>
                                        <p:tgtEl>
                                          <p:spTgt spid="24"/>
                                        </p:tgtEl>
                                        <p:attrNameLst>
                                          <p:attrName>ppt_h</p:attrName>
                                        </p:attrNameLst>
                                      </p:cBhvr>
                                      <p:tavLst>
                                        <p:tav tm="0">
                                          <p:val>
                                            <p:strVal val="#ppt_h"/>
                                          </p:val>
                                        </p:tav>
                                        <p:tav tm="100000">
                                          <p:val>
                                            <p:strVal val="#ppt_h"/>
                                          </p:val>
                                        </p:tav>
                                      </p:tavLst>
                                    </p:anim>
                                    <p:animEffect transition="in" filter="fade">
                                      <p:cBhvr>
                                        <p:cTn id="56" dur="1000"/>
                                        <p:tgtEl>
                                          <p:spTgt spid="24"/>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par>
                          <p:cTn id="65" fill="hold">
                            <p:stCondLst>
                              <p:cond delay="2000"/>
                            </p:stCondLst>
                            <p:childTnLst>
                              <p:par>
                                <p:cTn id="66" presetID="21" presetClass="entr" presetSubtype="1"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heel(1)">
                                      <p:cBhvr>
                                        <p:cTn id="68" dur="20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1000" fill="hold"/>
                                        <p:tgtEl>
                                          <p:spTgt spid="29"/>
                                        </p:tgtEl>
                                        <p:attrNameLst>
                                          <p:attrName>ppt_w</p:attrName>
                                        </p:attrNameLst>
                                      </p:cBhvr>
                                      <p:tavLst>
                                        <p:tav tm="0">
                                          <p:val>
                                            <p:strVal val="#ppt_w*0.70"/>
                                          </p:val>
                                        </p:tav>
                                        <p:tav tm="100000">
                                          <p:val>
                                            <p:strVal val="#ppt_w"/>
                                          </p:val>
                                        </p:tav>
                                      </p:tavLst>
                                    </p:anim>
                                    <p:anim calcmode="lin" valueType="num">
                                      <p:cBhvr>
                                        <p:cTn id="74" dur="1000" fill="hold"/>
                                        <p:tgtEl>
                                          <p:spTgt spid="29"/>
                                        </p:tgtEl>
                                        <p:attrNameLst>
                                          <p:attrName>ppt_h</p:attrName>
                                        </p:attrNameLst>
                                      </p:cBhvr>
                                      <p:tavLst>
                                        <p:tav tm="0">
                                          <p:val>
                                            <p:strVal val="#ppt_h"/>
                                          </p:val>
                                        </p:tav>
                                        <p:tav tm="100000">
                                          <p:val>
                                            <p:strVal val="#ppt_h"/>
                                          </p:val>
                                        </p:tav>
                                      </p:tavLst>
                                    </p:anim>
                                    <p:animEffect transition="in" filter="fade">
                                      <p:cBhvr>
                                        <p:cTn id="75" dur="1000"/>
                                        <p:tgtEl>
                                          <p:spTgt spid="29"/>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par>
                          <p:cTn id="84" fill="hold">
                            <p:stCondLst>
                              <p:cond delay="2000"/>
                            </p:stCondLst>
                            <p:childTnLst>
                              <p:par>
                                <p:cTn id="85" presetID="21" presetClass="entr" presetSubtype="1"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heel(1)">
                                      <p:cBhvr>
                                        <p:cTn id="87" dur="20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1000" fill="hold"/>
                                        <p:tgtEl>
                                          <p:spTgt spid="36"/>
                                        </p:tgtEl>
                                        <p:attrNameLst>
                                          <p:attrName>ppt_w</p:attrName>
                                        </p:attrNameLst>
                                      </p:cBhvr>
                                      <p:tavLst>
                                        <p:tav tm="0">
                                          <p:val>
                                            <p:strVal val="#ppt_w*0.70"/>
                                          </p:val>
                                        </p:tav>
                                        <p:tav tm="100000">
                                          <p:val>
                                            <p:strVal val="#ppt_w"/>
                                          </p:val>
                                        </p:tav>
                                      </p:tavLst>
                                    </p:anim>
                                    <p:anim calcmode="lin" valueType="num">
                                      <p:cBhvr>
                                        <p:cTn id="93" dur="1000" fill="hold"/>
                                        <p:tgtEl>
                                          <p:spTgt spid="36"/>
                                        </p:tgtEl>
                                        <p:attrNameLst>
                                          <p:attrName>ppt_h</p:attrName>
                                        </p:attrNameLst>
                                      </p:cBhvr>
                                      <p:tavLst>
                                        <p:tav tm="0">
                                          <p:val>
                                            <p:strVal val="#ppt_h"/>
                                          </p:val>
                                        </p:tav>
                                        <p:tav tm="100000">
                                          <p:val>
                                            <p:strVal val="#ppt_h"/>
                                          </p:val>
                                        </p:tav>
                                      </p:tavLst>
                                    </p:anim>
                                    <p:animEffect transition="in" filter="fade">
                                      <p:cBhvr>
                                        <p:cTn id="94" dur="1000"/>
                                        <p:tgtEl>
                                          <p:spTgt spid="36"/>
                                        </p:tgtEl>
                                      </p:cBhvr>
                                    </p:animEffect>
                                  </p:childTnLst>
                                </p:cTn>
                              </p:par>
                            </p:childTnLst>
                          </p:cTn>
                        </p:par>
                        <p:par>
                          <p:cTn id="95" fill="hold">
                            <p:stCondLst>
                              <p:cond delay="1000"/>
                            </p:stCondLst>
                            <p:childTnLst>
                              <p:par>
                                <p:cTn id="96" presetID="22" presetClass="entr" presetSubtype="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left)">
                                      <p:cBhvr>
                                        <p:cTn id="98" dur="500"/>
                                        <p:tgtEl>
                                          <p:spTgt spid="37"/>
                                        </p:tgtEl>
                                      </p:cBhvr>
                                    </p:animEffect>
                                  </p:childTnLst>
                                </p:cTn>
                              </p:par>
                            </p:childTnLst>
                          </p:cTn>
                        </p:par>
                        <p:par>
                          <p:cTn id="99" fill="hold">
                            <p:stCondLst>
                              <p:cond delay="1500"/>
                            </p:stCondLst>
                            <p:childTnLst>
                              <p:par>
                                <p:cTn id="100" presetID="22" presetClass="entr" presetSubtype="8"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left)">
                                      <p:cBhvr>
                                        <p:cTn id="102" dur="500"/>
                                        <p:tgtEl>
                                          <p:spTgt spid="38"/>
                                        </p:tgtEl>
                                      </p:cBhvr>
                                    </p:animEffect>
                                  </p:childTnLst>
                                </p:cTn>
                              </p:par>
                            </p:childTnLst>
                          </p:cTn>
                        </p:par>
                        <p:par>
                          <p:cTn id="103" fill="hold">
                            <p:stCondLst>
                              <p:cond delay="2000"/>
                            </p:stCondLst>
                            <p:childTnLst>
                              <p:par>
                                <p:cTn id="104" presetID="22" presetClass="entr" presetSubtype="8" fill="hold" nodeType="after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wipe(left)">
                                      <p:cBhvr>
                                        <p:cTn id="106" dur="500"/>
                                        <p:tgtEl>
                                          <p:spTgt spid="4"/>
                                        </p:tgtEl>
                                      </p:cBhvr>
                                    </p:animEffect>
                                  </p:childTnLst>
                                </p:cTn>
                              </p:par>
                            </p:childTnLst>
                          </p:cTn>
                        </p:par>
                        <p:par>
                          <p:cTn id="107" fill="hold">
                            <p:stCondLst>
                              <p:cond delay="2500"/>
                            </p:stCondLst>
                            <p:childTnLst>
                              <p:par>
                                <p:cTn id="108" presetID="21" presetClass="entr" presetSubtype="1"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heel(1)">
                                      <p:cBhvr>
                                        <p:cTn id="110" dur="20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grpId="0" nodeType="click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1000" fill="hold"/>
                                        <p:tgtEl>
                                          <p:spTgt spid="42"/>
                                        </p:tgtEl>
                                        <p:attrNameLst>
                                          <p:attrName>ppt_w</p:attrName>
                                        </p:attrNameLst>
                                      </p:cBhvr>
                                      <p:tavLst>
                                        <p:tav tm="0">
                                          <p:val>
                                            <p:strVal val="#ppt_w*0.70"/>
                                          </p:val>
                                        </p:tav>
                                        <p:tav tm="100000">
                                          <p:val>
                                            <p:strVal val="#ppt_w"/>
                                          </p:val>
                                        </p:tav>
                                      </p:tavLst>
                                    </p:anim>
                                    <p:anim calcmode="lin" valueType="num">
                                      <p:cBhvr>
                                        <p:cTn id="116" dur="1000" fill="hold"/>
                                        <p:tgtEl>
                                          <p:spTgt spid="42"/>
                                        </p:tgtEl>
                                        <p:attrNameLst>
                                          <p:attrName>ppt_h</p:attrName>
                                        </p:attrNameLst>
                                      </p:cBhvr>
                                      <p:tavLst>
                                        <p:tav tm="0">
                                          <p:val>
                                            <p:strVal val="#ppt_h"/>
                                          </p:val>
                                        </p:tav>
                                        <p:tav tm="100000">
                                          <p:val>
                                            <p:strVal val="#ppt_h"/>
                                          </p:val>
                                        </p:tav>
                                      </p:tavLst>
                                    </p:anim>
                                    <p:animEffect transition="in" filter="fade">
                                      <p:cBhvr>
                                        <p:cTn id="117" dur="1000"/>
                                        <p:tgtEl>
                                          <p:spTgt spid="42"/>
                                        </p:tgtEl>
                                      </p:cBhvr>
                                    </p:animEffect>
                                  </p:childTnLst>
                                </p:cTn>
                              </p:par>
                            </p:childTnLst>
                          </p:cTn>
                        </p:par>
                        <p:par>
                          <p:cTn id="118" fill="hold">
                            <p:stCondLst>
                              <p:cond delay="1000"/>
                            </p:stCondLst>
                            <p:childTnLst>
                              <p:par>
                                <p:cTn id="119" presetID="22" presetClass="entr" presetSubtype="8" fill="hold"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left)">
                                      <p:cBhvr>
                                        <p:cTn id="121" dur="500"/>
                                        <p:tgtEl>
                                          <p:spTgt spid="43"/>
                                        </p:tgtEl>
                                      </p:cBhvr>
                                    </p:animEffect>
                                  </p:childTnLst>
                                </p:cTn>
                              </p:par>
                            </p:childTnLst>
                          </p:cTn>
                        </p:par>
                        <p:par>
                          <p:cTn id="122" fill="hold">
                            <p:stCondLst>
                              <p:cond delay="1500"/>
                            </p:stCondLst>
                            <p:childTnLst>
                              <p:par>
                                <p:cTn id="123" presetID="22" presetClass="entr" presetSubtype="8" fill="hold" nodeType="after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wipe(left)">
                                      <p:cBhvr>
                                        <p:cTn id="125" dur="500"/>
                                        <p:tgtEl>
                                          <p:spTgt spid="44"/>
                                        </p:tgtEl>
                                      </p:cBhvr>
                                    </p:animEffect>
                                  </p:childTnLst>
                                </p:cTn>
                              </p:par>
                            </p:childTnLst>
                          </p:cTn>
                        </p:par>
                        <p:par>
                          <p:cTn id="126" fill="hold">
                            <p:stCondLst>
                              <p:cond delay="2000"/>
                            </p:stCondLst>
                            <p:childTnLst>
                              <p:par>
                                <p:cTn id="127" presetID="21" presetClass="entr" presetSubtype="1"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wheel(1)">
                                      <p:cBhvr>
                                        <p:cTn id="129" dur="2000"/>
                                        <p:tgtEl>
                                          <p:spTgt spid="45"/>
                                        </p:tgtEl>
                                      </p:cBhvr>
                                    </p:animEffect>
                                  </p:childTnLst>
                                </p:cTn>
                              </p:par>
                            </p:childTnLst>
                          </p:cTn>
                        </p:par>
                      </p:childTnLst>
                    </p:cTn>
                  </p:par>
                  <p:par>
                    <p:cTn id="130" fill="hold">
                      <p:stCondLst>
                        <p:cond delay="indefinite"/>
                      </p:stCondLst>
                      <p:childTnLst>
                        <p:par>
                          <p:cTn id="131" fill="hold">
                            <p:stCondLst>
                              <p:cond delay="0"/>
                            </p:stCondLst>
                            <p:childTnLst>
                              <p:par>
                                <p:cTn id="132" presetID="8" presetClass="emph" presetSubtype="0" fill="hold" grpId="1" nodeType="clickEffect">
                                  <p:stCondLst>
                                    <p:cond delay="0"/>
                                  </p:stCondLst>
                                  <p:childTnLst>
                                    <p:animRot by="21600000">
                                      <p:cBhvr>
                                        <p:cTn id="133" dur="2000" fill="hold"/>
                                        <p:tgtEl>
                                          <p:spTgt spid="22"/>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45"/>
                                        </p:tgtEl>
                                        <p:attrNameLst>
                                          <p:attrName>r</p:attrName>
                                        </p:attrNameLst>
                                      </p:cBhvr>
                                    </p:animRot>
                                  </p:childTnLst>
                                </p:cTn>
                              </p:par>
                            </p:childTnLst>
                          </p:cTn>
                        </p:par>
                        <p:par>
                          <p:cTn id="136" fill="hold">
                            <p:stCondLst>
                              <p:cond delay="2000"/>
                            </p:stCondLst>
                            <p:childTnLst>
                              <p:par>
                                <p:cTn id="137" presetID="3" presetClass="entr" presetSubtype="1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blinds(horizontal)">
                                      <p:cBhvr>
                                        <p:cTn id="139" dur="500"/>
                                        <p:tgtEl>
                                          <p:spTgt spid="49"/>
                                        </p:tgtEl>
                                      </p:cBhvr>
                                    </p:animEffect>
                                  </p:childTnLst>
                                </p:cTn>
                              </p:par>
                            </p:childTnLst>
                          </p:cTn>
                        </p:par>
                      </p:childTnLst>
                    </p:cTn>
                  </p:par>
                  <p:par>
                    <p:cTn id="140" fill="hold">
                      <p:stCondLst>
                        <p:cond delay="indefinite"/>
                      </p:stCondLst>
                      <p:childTnLst>
                        <p:par>
                          <p:cTn id="141" fill="hold">
                            <p:stCondLst>
                              <p:cond delay="0"/>
                            </p:stCondLst>
                            <p:childTnLst>
                              <p:par>
                                <p:cTn id="142" presetID="8" presetClass="emph" presetSubtype="0" fill="hold" grpId="1" nodeType="clickEffect">
                                  <p:stCondLst>
                                    <p:cond delay="0"/>
                                  </p:stCondLst>
                                  <p:childTnLst>
                                    <p:animRot by="21600000">
                                      <p:cBhvr>
                                        <p:cTn id="143" dur="2000" fill="hold"/>
                                        <p:tgtEl>
                                          <p:spTgt spid="27"/>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32"/>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39"/>
                                        </p:tgtEl>
                                        <p:attrNameLst>
                                          <p:attrName>r</p:attrName>
                                        </p:attrNameLst>
                                      </p:cBhvr>
                                    </p:animRot>
                                  </p:childTnLst>
                                </p:cTn>
                              </p:par>
                            </p:childTnLst>
                          </p:cTn>
                        </p:par>
                        <p:par>
                          <p:cTn id="148" fill="hold">
                            <p:stCondLst>
                              <p:cond delay="2000"/>
                            </p:stCondLst>
                            <p:childTnLst>
                              <p:par>
                                <p:cTn id="149" presetID="3" presetClass="entr" presetSubtype="10" fill="hold" grpId="0"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blinds(horizontal)">
                                      <p:cBhvr>
                                        <p:cTn id="151" dur="500"/>
                                        <p:tgtEl>
                                          <p:spTgt spid="50"/>
                                        </p:tgtEl>
                                      </p:cBhvr>
                                    </p:animEffect>
                                  </p:childTnLst>
                                </p:cTn>
                              </p:par>
                            </p:childTnLst>
                          </p:cTn>
                        </p:par>
                      </p:childTnLst>
                    </p:cTn>
                  </p:par>
                  <p:par>
                    <p:cTn id="152" fill="hold">
                      <p:stCondLst>
                        <p:cond delay="indefinite"/>
                      </p:stCondLst>
                      <p:childTnLst>
                        <p:par>
                          <p:cTn id="153" fill="hold">
                            <p:stCondLst>
                              <p:cond delay="0"/>
                            </p:stCondLst>
                            <p:childTnLst>
                              <p:par>
                                <p:cTn id="154" presetID="6" presetClass="entr" presetSubtype="16" fill="hold" nodeType="clickEffect">
                                  <p:stCondLst>
                                    <p:cond delay="0"/>
                                  </p:stCondLst>
                                  <p:childTnLst>
                                    <p:set>
                                      <p:cBhvr>
                                        <p:cTn id="155" dur="1" fill="hold">
                                          <p:stCondLst>
                                            <p:cond delay="0"/>
                                          </p:stCondLst>
                                        </p:cTn>
                                        <p:tgtEl>
                                          <p:spTgt spid="35"/>
                                        </p:tgtEl>
                                        <p:attrNameLst>
                                          <p:attrName>style.visibility</p:attrName>
                                        </p:attrNameLst>
                                      </p:cBhvr>
                                      <p:to>
                                        <p:strVal val="visible"/>
                                      </p:to>
                                    </p:set>
                                    <p:animEffect transition="in" filter="circle(in)">
                                      <p:cBhvr>
                                        <p:cTn id="156" dur="1000"/>
                                        <p:tgtEl>
                                          <p:spTgt spid="35"/>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55"/>
                                        </p:tgtEl>
                                        <p:attrNameLst>
                                          <p:attrName>style.visibility</p:attrName>
                                        </p:attrNameLst>
                                      </p:cBhvr>
                                      <p:to>
                                        <p:strVal val="visible"/>
                                      </p:to>
                                    </p:set>
                                    <p:animEffect transition="in" filter="blinds(horizontal)">
                                      <p:cBhvr>
                                        <p:cTn id="161" dur="500"/>
                                        <p:tgtEl>
                                          <p:spTgt spid="55"/>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56"/>
                                        </p:tgtEl>
                                        <p:attrNameLst>
                                          <p:attrName>style.visibility</p:attrName>
                                        </p:attrNameLst>
                                      </p:cBhvr>
                                      <p:to>
                                        <p:strVal val="visible"/>
                                      </p:to>
                                    </p:set>
                                    <p:animEffect transition="in" filter="blinds(horizontal)">
                                      <p:cBhvr>
                                        <p:cTn id="166" dur="500"/>
                                        <p:tgtEl>
                                          <p:spTgt spid="56"/>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blinds(horizontal)">
                                      <p:cBhvr>
                                        <p:cTn id="171" dur="500"/>
                                        <p:tgtEl>
                                          <p:spTgt spid="57"/>
                                        </p:tgtEl>
                                      </p:cBhvr>
                                    </p:animEffect>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7"/>
                                        </p:tgtEl>
                                        <p:attrNameLst>
                                          <p:attrName>style.visibility</p:attrName>
                                        </p:attrNameLst>
                                      </p:cBhvr>
                                      <p:to>
                                        <p:strVal val="visible"/>
                                      </p:to>
                                    </p:set>
                                    <p:anim calcmode="lin" valueType="num">
                                      <p:cBhvr additive="base">
                                        <p:cTn id="176" dur="500" fill="hold"/>
                                        <p:tgtEl>
                                          <p:spTgt spid="7"/>
                                        </p:tgtEl>
                                        <p:attrNameLst>
                                          <p:attrName>ppt_x</p:attrName>
                                        </p:attrNameLst>
                                      </p:cBhvr>
                                      <p:tavLst>
                                        <p:tav tm="0">
                                          <p:val>
                                            <p:strVal val="#ppt_x"/>
                                          </p:val>
                                        </p:tav>
                                        <p:tav tm="100000">
                                          <p:val>
                                            <p:strVal val="#ppt_x"/>
                                          </p:val>
                                        </p:tav>
                                      </p:tavLst>
                                    </p:anim>
                                    <p:anim calcmode="lin" valueType="num">
                                      <p:cBhvr additive="base">
                                        <p:cTn id="17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 grpId="1"/>
      <p:bldP spid="3" grpId="0"/>
      <p:bldP spid="3" grpId="1"/>
      <p:bldP spid="17" grpId="0"/>
      <p:bldP spid="22" grpId="0"/>
      <p:bldP spid="22" grpId="1"/>
      <p:bldP spid="24" grpId="0"/>
      <p:bldP spid="27" grpId="0"/>
      <p:bldP spid="27" grpId="1"/>
      <p:bldP spid="29" grpId="0"/>
      <p:bldP spid="32" grpId="0"/>
      <p:bldP spid="32" grpId="1"/>
      <p:bldP spid="36" grpId="0"/>
      <p:bldP spid="39" grpId="0"/>
      <p:bldP spid="39" grpId="1"/>
      <p:bldP spid="42" grpId="0"/>
      <p:bldP spid="45" grpId="0"/>
      <p:bldP spid="45" grpId="1"/>
      <p:bldP spid="49" grpId="0"/>
      <p:bldP spid="50" grpId="0"/>
      <p:bldP spid="55" grpId="0"/>
      <p:bldP spid="56" grpId="0"/>
      <p:bldP spid="57"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ChangeArrowheads="1"/>
          </p:cNvSpPr>
          <p:nvPr>
            <p:custDataLst>
              <p:tags r:id="rId1"/>
            </p:custDataLst>
          </p:nvPr>
        </p:nvSpPr>
        <p:spPr bwMode="auto">
          <a:xfrm>
            <a:off x="2184400" y="1241425"/>
            <a:ext cx="244792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3600" b="1">
                <a:solidFill>
                  <a:srgbClr val="C00000"/>
                </a:solidFill>
                <a:uFillTx/>
                <a:latin typeface="Times New Roman" panose="02020603050405020304" pitchFamily="18" charset="0"/>
              </a:rPr>
              <a:t>指代人        </a:t>
            </a:r>
            <a:endParaRPr kumimoji="1" lang="zh-CN" altLang="en-US" sz="3600" b="1">
              <a:solidFill>
                <a:srgbClr val="C00000"/>
              </a:solidFill>
              <a:uFillTx/>
              <a:latin typeface="Times New Roman" panose="02020603050405020304" pitchFamily="18" charset="0"/>
            </a:endParaRPr>
          </a:p>
          <a:p>
            <a:pPr eaLnBrk="1" hangingPunct="1">
              <a:spcBef>
                <a:spcPct val="0"/>
              </a:spcBef>
              <a:buClrTx/>
              <a:buSzTx/>
              <a:buFontTx/>
              <a:buNone/>
            </a:pPr>
            <a:r>
              <a:rPr kumimoji="1" lang="zh-CN" altLang="en-US" sz="3600" b="1">
                <a:solidFill>
                  <a:srgbClr val="C00000"/>
                </a:solidFill>
                <a:uFillTx/>
                <a:latin typeface="Times New Roman" panose="02020603050405020304" pitchFamily="18" charset="0"/>
              </a:rPr>
              <a:t>指代事物    </a:t>
            </a:r>
            <a:endParaRPr kumimoji="1" lang="zh-CN" altLang="en-US" sz="3600" b="1">
              <a:solidFill>
                <a:srgbClr val="C00000"/>
              </a:solidFill>
              <a:uFillTx/>
              <a:latin typeface="Times New Roman" panose="02020603050405020304" pitchFamily="18" charset="0"/>
            </a:endParaRPr>
          </a:p>
          <a:p>
            <a:pPr eaLnBrk="1" hangingPunct="1">
              <a:spcBef>
                <a:spcPct val="0"/>
              </a:spcBef>
              <a:buClrTx/>
              <a:buSzTx/>
              <a:buFontTx/>
              <a:buNone/>
            </a:pPr>
            <a:r>
              <a:rPr kumimoji="1" lang="zh-CN" altLang="en-US" sz="3600" b="1">
                <a:solidFill>
                  <a:srgbClr val="C00000"/>
                </a:solidFill>
                <a:uFillTx/>
                <a:latin typeface="Times New Roman" panose="02020603050405020304" pitchFamily="18" charset="0"/>
              </a:rPr>
              <a:t>所属关系    </a:t>
            </a:r>
            <a:endParaRPr kumimoji="1" lang="zh-CN" altLang="en-US" sz="3600" b="1">
              <a:solidFill>
                <a:srgbClr val="C00000"/>
              </a:solidFill>
              <a:uFillTx/>
              <a:latin typeface="Times New Roman" panose="02020603050405020304" pitchFamily="18" charset="0"/>
            </a:endParaRPr>
          </a:p>
          <a:p>
            <a:pPr eaLnBrk="1" hangingPunct="1">
              <a:spcBef>
                <a:spcPct val="0"/>
              </a:spcBef>
              <a:buClrTx/>
              <a:buSzTx/>
              <a:buFontTx/>
              <a:buNone/>
            </a:pPr>
            <a:r>
              <a:rPr kumimoji="1" lang="zh-CN" altLang="en-US" sz="3600" b="1">
                <a:solidFill>
                  <a:srgbClr val="C00000"/>
                </a:solidFill>
                <a:uFillTx/>
                <a:latin typeface="Times New Roman" panose="02020603050405020304" pitchFamily="18" charset="0"/>
              </a:rPr>
              <a:t>指地点        </a:t>
            </a:r>
            <a:endParaRPr kumimoji="1" lang="zh-CN" altLang="en-US" sz="3600" b="1">
              <a:solidFill>
                <a:srgbClr val="C00000"/>
              </a:solidFill>
              <a:uFillTx/>
              <a:latin typeface="Times New Roman" panose="02020603050405020304" pitchFamily="18" charset="0"/>
            </a:endParaRPr>
          </a:p>
          <a:p>
            <a:pPr eaLnBrk="1" hangingPunct="1">
              <a:spcBef>
                <a:spcPct val="0"/>
              </a:spcBef>
              <a:buClrTx/>
              <a:buSzTx/>
              <a:buFontTx/>
              <a:buNone/>
            </a:pPr>
            <a:r>
              <a:rPr kumimoji="1" lang="zh-CN" altLang="en-US" sz="3600" b="1">
                <a:solidFill>
                  <a:srgbClr val="C00000"/>
                </a:solidFill>
                <a:uFillTx/>
                <a:latin typeface="Times New Roman" panose="02020603050405020304" pitchFamily="18" charset="0"/>
              </a:rPr>
              <a:t>指时间        </a:t>
            </a:r>
            <a:endParaRPr kumimoji="1" lang="zh-CN" altLang="en-US" sz="3600" b="1">
              <a:solidFill>
                <a:srgbClr val="C00000"/>
              </a:solidFill>
              <a:uFillTx/>
              <a:latin typeface="Times New Roman" panose="02020603050405020304" pitchFamily="18" charset="0"/>
            </a:endParaRPr>
          </a:p>
          <a:p>
            <a:pPr eaLnBrk="1" hangingPunct="1">
              <a:spcBef>
                <a:spcPct val="0"/>
              </a:spcBef>
              <a:buClrTx/>
              <a:buSzTx/>
              <a:buFontTx/>
              <a:buNone/>
            </a:pPr>
            <a:r>
              <a:rPr kumimoji="1" lang="zh-CN" altLang="en-US" sz="3600" b="1">
                <a:solidFill>
                  <a:srgbClr val="C00000"/>
                </a:solidFill>
                <a:uFillTx/>
                <a:latin typeface="Times New Roman" panose="02020603050405020304" pitchFamily="18" charset="0"/>
              </a:rPr>
              <a:t>指原因       </a:t>
            </a:r>
            <a:endParaRPr kumimoji="1" lang="zh-CN" altLang="en-US" sz="3600" b="1">
              <a:solidFill>
                <a:srgbClr val="C00000"/>
              </a:solidFill>
              <a:uFillTx/>
              <a:latin typeface="Times New Roman" panose="02020603050405020304" pitchFamily="18" charset="0"/>
            </a:endParaRPr>
          </a:p>
        </p:txBody>
      </p:sp>
      <p:sp>
        <p:nvSpPr>
          <p:cNvPr id="6" name="Rectangle 4"/>
          <p:cNvSpPr>
            <a:spLocks noChangeArrowheads="1"/>
          </p:cNvSpPr>
          <p:nvPr>
            <p:custDataLst>
              <p:tags r:id="rId2"/>
            </p:custDataLst>
          </p:nvPr>
        </p:nvSpPr>
        <p:spPr bwMode="auto">
          <a:xfrm>
            <a:off x="4225925" y="1182688"/>
            <a:ext cx="547211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600" b="1">
                <a:solidFill>
                  <a:srgbClr val="D4A080"/>
                </a:solidFill>
                <a:ea typeface="华文琥珀" panose="02010800040101010101" pitchFamily="2" charset="-122"/>
              </a:rPr>
              <a:t>who, whom, that, as</a:t>
            </a:r>
            <a:endParaRPr kumimoji="1" lang="en-US" altLang="zh-CN" sz="3600" b="1">
              <a:solidFill>
                <a:srgbClr val="D4A080"/>
              </a:solidFill>
              <a:ea typeface="华文琥珀" panose="02010800040101010101" pitchFamily="2" charset="-122"/>
            </a:endParaRPr>
          </a:p>
          <a:p>
            <a:pPr eaLnBrk="1" hangingPunct="1">
              <a:spcBef>
                <a:spcPct val="0"/>
              </a:spcBef>
              <a:buClrTx/>
              <a:buSzTx/>
              <a:buFontTx/>
              <a:buNone/>
            </a:pPr>
            <a:r>
              <a:rPr kumimoji="1" lang="en-US" altLang="zh-CN" sz="3600" b="1">
                <a:solidFill>
                  <a:srgbClr val="D4A080"/>
                </a:solidFill>
                <a:ea typeface="华文琥珀" panose="02010800040101010101" pitchFamily="2" charset="-122"/>
              </a:rPr>
              <a:t>which, that, as</a:t>
            </a:r>
            <a:endParaRPr kumimoji="1" lang="en-US" altLang="zh-CN" sz="3600" b="1">
              <a:solidFill>
                <a:srgbClr val="D4A080"/>
              </a:solidFill>
              <a:ea typeface="华文琥珀" panose="02010800040101010101" pitchFamily="2" charset="-122"/>
            </a:endParaRPr>
          </a:p>
          <a:p>
            <a:pPr eaLnBrk="1" hangingPunct="1">
              <a:spcBef>
                <a:spcPct val="0"/>
              </a:spcBef>
              <a:buClrTx/>
              <a:buSzTx/>
              <a:buFontTx/>
              <a:buNone/>
            </a:pPr>
            <a:r>
              <a:rPr kumimoji="1" lang="en-US" altLang="zh-CN" sz="3600" b="1">
                <a:solidFill>
                  <a:srgbClr val="D4A080"/>
                </a:solidFill>
                <a:ea typeface="华文琥珀" panose="02010800040101010101" pitchFamily="2" charset="-122"/>
              </a:rPr>
              <a:t>whose</a:t>
            </a:r>
            <a:endParaRPr kumimoji="1" lang="en-US" altLang="zh-CN" sz="3600" b="1">
              <a:solidFill>
                <a:srgbClr val="D4A080"/>
              </a:solidFill>
              <a:ea typeface="华文琥珀" panose="02010800040101010101" pitchFamily="2" charset="-122"/>
            </a:endParaRPr>
          </a:p>
          <a:p>
            <a:pPr eaLnBrk="1" hangingPunct="1">
              <a:spcBef>
                <a:spcPct val="0"/>
              </a:spcBef>
              <a:buClrTx/>
              <a:buSzTx/>
              <a:buFontTx/>
              <a:buNone/>
            </a:pPr>
            <a:r>
              <a:rPr kumimoji="1" lang="en-US" altLang="zh-CN" sz="3600" b="1">
                <a:solidFill>
                  <a:srgbClr val="D4A080"/>
                </a:solidFill>
                <a:ea typeface="华文琥珀" panose="02010800040101010101" pitchFamily="2" charset="-122"/>
              </a:rPr>
              <a:t>where</a:t>
            </a:r>
            <a:endParaRPr kumimoji="1" lang="en-US" altLang="zh-CN" sz="3600" b="1">
              <a:solidFill>
                <a:srgbClr val="D4A080"/>
              </a:solidFill>
              <a:ea typeface="华文琥珀" panose="02010800040101010101" pitchFamily="2" charset="-122"/>
            </a:endParaRPr>
          </a:p>
          <a:p>
            <a:pPr eaLnBrk="1" hangingPunct="1">
              <a:spcBef>
                <a:spcPct val="0"/>
              </a:spcBef>
              <a:buClrTx/>
              <a:buSzTx/>
              <a:buFontTx/>
              <a:buNone/>
            </a:pPr>
            <a:r>
              <a:rPr kumimoji="1" lang="en-US" altLang="zh-CN" sz="3600" b="1">
                <a:solidFill>
                  <a:srgbClr val="D4A080"/>
                </a:solidFill>
                <a:ea typeface="华文琥珀" panose="02010800040101010101" pitchFamily="2" charset="-122"/>
              </a:rPr>
              <a:t>when</a:t>
            </a:r>
            <a:endParaRPr kumimoji="1" lang="en-US" altLang="zh-CN" sz="3600" b="1">
              <a:solidFill>
                <a:srgbClr val="D4A080"/>
              </a:solidFill>
              <a:ea typeface="华文琥珀" panose="02010800040101010101" pitchFamily="2" charset="-122"/>
            </a:endParaRPr>
          </a:p>
          <a:p>
            <a:pPr eaLnBrk="1" hangingPunct="1">
              <a:spcBef>
                <a:spcPct val="0"/>
              </a:spcBef>
              <a:buClrTx/>
              <a:buSzTx/>
              <a:buFontTx/>
              <a:buNone/>
            </a:pPr>
            <a:r>
              <a:rPr kumimoji="1" lang="en-US" altLang="zh-CN" sz="3600" b="1">
                <a:solidFill>
                  <a:srgbClr val="D4A080"/>
                </a:solidFill>
                <a:ea typeface="华文琥珀" panose="02010800040101010101" pitchFamily="2" charset="-122"/>
              </a:rPr>
              <a:t>why</a:t>
            </a:r>
            <a:endParaRPr kumimoji="1" lang="en-US" altLang="zh-CN" sz="3600" b="1">
              <a:solidFill>
                <a:srgbClr val="D4A080"/>
              </a:solidFill>
              <a:ea typeface="华文琥珀" panose="02010800040101010101" pitchFamily="2" charset="-122"/>
            </a:endParaRPr>
          </a:p>
        </p:txBody>
      </p:sp>
      <p:grpSp>
        <p:nvGrpSpPr>
          <p:cNvPr id="7" name="Group 5"/>
          <p:cNvGrpSpPr/>
          <p:nvPr>
            <p:custDataLst>
              <p:tags r:id="rId3"/>
            </p:custDataLst>
          </p:nvPr>
        </p:nvGrpSpPr>
        <p:grpSpPr>
          <a:xfrm>
            <a:off x="8867775" y="965200"/>
            <a:ext cx="1082675" cy="2289175"/>
            <a:chOff x="4558" y="1036"/>
            <a:chExt cx="682" cy="1442"/>
          </a:xfrm>
        </p:grpSpPr>
        <p:sp>
          <p:nvSpPr>
            <p:cNvPr id="34831" name="Rectangle 6"/>
            <p:cNvSpPr>
              <a:spLocks noChangeArrowheads="1"/>
            </p:cNvSpPr>
            <p:nvPr>
              <p:custDataLst>
                <p:tags r:id="rId4"/>
              </p:custDataLst>
            </p:nvPr>
          </p:nvSpPr>
          <p:spPr bwMode="auto">
            <a:xfrm>
              <a:off x="4831" y="1036"/>
              <a:ext cx="409" cy="144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rgbClr val="CC3300"/>
                  </a:solidFill>
                  <a:latin typeface="宋体" panose="02010600030101010101" pitchFamily="2" charset="-122"/>
                </a:rPr>
                <a:t>关系代词</a:t>
              </a:r>
              <a:endParaRPr lang="zh-CN" altLang="en-US" sz="3600" b="1">
                <a:solidFill>
                  <a:srgbClr val="CC3300"/>
                </a:solidFill>
                <a:latin typeface="宋体" panose="02010600030101010101" pitchFamily="2" charset="-122"/>
              </a:endParaRPr>
            </a:p>
          </p:txBody>
        </p:sp>
        <p:sp>
          <p:nvSpPr>
            <p:cNvPr id="34832" name="AutoShape 7"/>
            <p:cNvSpPr/>
            <p:nvPr>
              <p:custDataLst>
                <p:tags r:id="rId5"/>
              </p:custDataLst>
            </p:nvPr>
          </p:nvSpPr>
          <p:spPr bwMode="auto">
            <a:xfrm flipH="1">
              <a:off x="4558" y="1308"/>
              <a:ext cx="136" cy="862"/>
            </a:xfrm>
            <a:prstGeom prst="leftBrace">
              <a:avLst>
                <a:gd name="adj1" fmla="val 52819"/>
                <a:gd name="adj2" fmla="val 50755"/>
              </a:avLst>
            </a:prstGeom>
            <a:solidFill>
              <a:srgbClr val="CCECFF"/>
            </a:solidFill>
            <a:ln w="47625">
              <a:solidFill>
                <a:srgbClr val="FF0000"/>
              </a:solidFill>
              <a:round/>
            </a:ln>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zh-CN" sz="1800" b="1">
                <a:solidFill>
                  <a:schemeClr val="hlink"/>
                </a:solidFill>
                <a:latin typeface="Tahoma" panose="020B0604030504040204" pitchFamily="34" charset="0"/>
              </a:endParaRPr>
            </a:p>
          </p:txBody>
        </p:sp>
      </p:grpSp>
      <p:grpSp>
        <p:nvGrpSpPr>
          <p:cNvPr id="10" name="Group 8"/>
          <p:cNvGrpSpPr/>
          <p:nvPr>
            <p:custDataLst>
              <p:tags r:id="rId6"/>
            </p:custDataLst>
          </p:nvPr>
        </p:nvGrpSpPr>
        <p:grpSpPr>
          <a:xfrm>
            <a:off x="6092825" y="2765425"/>
            <a:ext cx="1281113" cy="2289175"/>
            <a:chOff x="2799" y="2215"/>
            <a:chExt cx="807" cy="1442"/>
          </a:xfrm>
        </p:grpSpPr>
        <p:sp>
          <p:nvSpPr>
            <p:cNvPr id="34829" name="Rectangle 9"/>
            <p:cNvSpPr>
              <a:spLocks noChangeArrowheads="1"/>
            </p:cNvSpPr>
            <p:nvPr>
              <p:custDataLst>
                <p:tags r:id="rId7"/>
              </p:custDataLst>
            </p:nvPr>
          </p:nvSpPr>
          <p:spPr bwMode="auto">
            <a:xfrm>
              <a:off x="3152" y="2215"/>
              <a:ext cx="454" cy="144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rgbClr val="CC3300"/>
                  </a:solidFill>
                  <a:latin typeface="宋体" panose="02010600030101010101" pitchFamily="2" charset="-122"/>
                </a:rPr>
                <a:t>关系副词</a:t>
              </a:r>
              <a:endParaRPr lang="zh-CN" altLang="en-US" sz="3600" b="1">
                <a:solidFill>
                  <a:srgbClr val="CC3300"/>
                </a:solidFill>
                <a:latin typeface="宋体" panose="02010600030101010101" pitchFamily="2" charset="-122"/>
              </a:endParaRPr>
            </a:p>
          </p:txBody>
        </p:sp>
        <p:sp>
          <p:nvSpPr>
            <p:cNvPr id="34830" name="AutoShape 10"/>
            <p:cNvSpPr/>
            <p:nvPr>
              <p:custDataLst>
                <p:tags r:id="rId8"/>
              </p:custDataLst>
            </p:nvPr>
          </p:nvSpPr>
          <p:spPr bwMode="auto">
            <a:xfrm flipH="1">
              <a:off x="2799" y="2396"/>
              <a:ext cx="136" cy="862"/>
            </a:xfrm>
            <a:prstGeom prst="leftBrace">
              <a:avLst>
                <a:gd name="adj1" fmla="val 52819"/>
                <a:gd name="adj2" fmla="val 50755"/>
              </a:avLst>
            </a:prstGeom>
            <a:solidFill>
              <a:srgbClr val="CCECFF"/>
            </a:solidFill>
            <a:ln w="47625">
              <a:solidFill>
                <a:srgbClr val="FF0000"/>
              </a:solidFill>
              <a:round/>
            </a:ln>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zh-CN" sz="1800" b="1">
                <a:solidFill>
                  <a:schemeClr val="hlink"/>
                </a:solidFill>
                <a:latin typeface="Tahoma" panose="020B0604030504040204" pitchFamily="34" charset="0"/>
              </a:endParaRPr>
            </a:p>
          </p:txBody>
        </p:sp>
      </p:grpSp>
      <p:sp>
        <p:nvSpPr>
          <p:cNvPr id="34822" name="Text Box 11"/>
          <p:cNvSpPr txBox="1">
            <a:spLocks noChangeArrowheads="1"/>
          </p:cNvSpPr>
          <p:nvPr>
            <p:custDataLst>
              <p:tags r:id="rId9"/>
            </p:custDataLst>
          </p:nvPr>
        </p:nvSpPr>
        <p:spPr bwMode="auto">
          <a:xfrm>
            <a:off x="765175" y="2081213"/>
            <a:ext cx="67786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solidFill>
                  <a:srgbClr val="080808"/>
                </a:solidFill>
                <a:latin typeface="Tahoma" panose="020B0604030504040204" pitchFamily="34" charset="0"/>
              </a:rPr>
              <a:t>归纳总结</a:t>
            </a:r>
            <a:endParaRPr lang="zh-CN" altLang="en-US" b="1">
              <a:solidFill>
                <a:srgbClr val="080808"/>
              </a:solidFill>
              <a:latin typeface="Tahoma" panose="020B0604030504040204" pitchFamily="34" charset="0"/>
            </a:endParaRPr>
          </a:p>
        </p:txBody>
      </p:sp>
      <p:sp>
        <p:nvSpPr>
          <p:cNvPr id="34823" name="AutoShape 12"/>
          <p:cNvSpPr/>
          <p:nvPr>
            <p:custDataLst>
              <p:tags r:id="rId10"/>
            </p:custDataLst>
          </p:nvPr>
        </p:nvSpPr>
        <p:spPr bwMode="auto">
          <a:xfrm>
            <a:off x="1643063" y="1347788"/>
            <a:ext cx="215900" cy="3097212"/>
          </a:xfrm>
          <a:prstGeom prst="leftBrace">
            <a:avLst>
              <a:gd name="adj1" fmla="val 119547"/>
              <a:gd name="adj2" fmla="val 50000"/>
            </a:avLst>
          </a:prstGeom>
          <a:noFill/>
          <a:ln w="57150">
            <a:solidFill>
              <a:srgbClr val="080808"/>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zh-CN" sz="1800">
              <a:solidFill>
                <a:srgbClr val="080808"/>
              </a:solidFill>
              <a:latin typeface="Tahoma" panose="020B0604030504040204" pitchFamily="34" charset="0"/>
            </a:endParaRPr>
          </a:p>
        </p:txBody>
      </p:sp>
      <p:grpSp>
        <p:nvGrpSpPr>
          <p:cNvPr id="15" name="Group 13"/>
          <p:cNvGrpSpPr/>
          <p:nvPr>
            <p:custDataLst>
              <p:tags r:id="rId11"/>
            </p:custDataLst>
          </p:nvPr>
        </p:nvGrpSpPr>
        <p:grpSpPr>
          <a:xfrm>
            <a:off x="706438" y="4508500"/>
            <a:ext cx="5622925" cy="1362075"/>
            <a:chOff x="-244" y="528"/>
            <a:chExt cx="3542" cy="858"/>
          </a:xfrm>
        </p:grpSpPr>
        <p:sp>
          <p:nvSpPr>
            <p:cNvPr id="34827" name="Text Box 14"/>
            <p:cNvSpPr txBox="1">
              <a:spLocks noChangeArrowheads="1"/>
            </p:cNvSpPr>
            <p:nvPr>
              <p:custDataLst>
                <p:tags r:id="rId12"/>
              </p:custDataLst>
            </p:nvPr>
          </p:nvSpPr>
          <p:spPr bwMode="auto">
            <a:xfrm>
              <a:off x="-244" y="686"/>
              <a:ext cx="2577" cy="519"/>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lang="zh-CN" altLang="en-US" sz="4800" b="1">
                  <a:latin typeface="Times New Roman" panose="02020603050405020304" pitchFamily="18" charset="0"/>
                </a:rPr>
                <a:t>做题技巧</a:t>
              </a:r>
              <a:r>
                <a:rPr lang="en-US" altLang="zh-CN" sz="4800" b="1">
                  <a:latin typeface="Times New Roman" panose="02020603050405020304" pitchFamily="18" charset="0"/>
                </a:rPr>
                <a:t>?</a:t>
              </a:r>
              <a:endParaRPr lang="en-US" altLang="zh-CN" sz="4800" b="1">
                <a:latin typeface="Times New Roman" panose="02020603050405020304" pitchFamily="18" charset="0"/>
              </a:endParaRPr>
            </a:p>
          </p:txBody>
        </p:sp>
        <p:pic>
          <p:nvPicPr>
            <p:cNvPr id="34828" name="Picture 15" descr="bang1"/>
            <p:cNvPicPr>
              <a:picLocks noChangeAspect="1" noChangeArrowheads="1" noCrop="1"/>
            </p:cNvPicPr>
            <p:nvPr>
              <p:custDataLst>
                <p:tags r:id="rId13"/>
              </p:custDataLst>
            </p:nvPr>
          </p:nvPicPr>
          <p:blipFill>
            <a:blip r:embed="rId14"/>
            <a:stretch>
              <a:fillRect/>
            </a:stretch>
          </p:blipFill>
          <p:spPr bwMode="auto">
            <a:xfrm>
              <a:off x="2481" y="528"/>
              <a:ext cx="817"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16"/>
          <p:cNvSpPr txBox="1">
            <a:spLocks noChangeArrowheads="1"/>
          </p:cNvSpPr>
          <p:nvPr>
            <p:custDataLst>
              <p:tags r:id="rId15"/>
            </p:custDataLst>
          </p:nvPr>
        </p:nvSpPr>
        <p:spPr bwMode="auto">
          <a:xfrm>
            <a:off x="5495925" y="5805170"/>
            <a:ext cx="6696075" cy="64135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bg1"/>
                </a:solidFill>
                <a:latin typeface="Times New Roman" panose="02020603050405020304" pitchFamily="18" charset="0"/>
              </a:rPr>
              <a:t>先分析定语从句中缺少什么成分</a:t>
            </a:r>
            <a:endParaRPr lang="zh-CN" altLang="en-US" sz="3600" b="1">
              <a:solidFill>
                <a:schemeClr val="bg1"/>
              </a:solidFill>
              <a:latin typeface="Times New Roman" panose="02020603050405020304" pitchFamily="18" charset="0"/>
            </a:endParaRPr>
          </a:p>
        </p:txBody>
      </p:sp>
      <p:sp>
        <p:nvSpPr>
          <p:cNvPr id="34826" name="Rectangle 12"/>
          <p:cNvSpPr>
            <a:spLocks noChangeArrowheads="1"/>
          </p:cNvSpPr>
          <p:nvPr>
            <p:custDataLst>
              <p:tags r:id="rId16"/>
            </p:custDataLst>
          </p:nvPr>
        </p:nvSpPr>
        <p:spPr bwMode="auto">
          <a:xfrm>
            <a:off x="334963" y="257175"/>
            <a:ext cx="7273925" cy="708025"/>
          </a:xfrm>
          <a:prstGeom prst="rect">
            <a:avLst/>
          </a:prstGeom>
          <a:noFill/>
          <a:ln w="57150" cap="sq">
            <a:solidFill>
              <a:srgbClr val="275AD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000" b="1">
                <a:solidFill>
                  <a:srgbClr val="FF0000"/>
                </a:solidFill>
                <a:latin typeface="Tahoma" panose="020B0604030504040204" pitchFamily="34" charset="0"/>
              </a:rPr>
              <a:t>基础知识回顾</a:t>
            </a:r>
            <a:r>
              <a:rPr lang="en-US" altLang="zh-CN" sz="4000" b="1">
                <a:solidFill>
                  <a:srgbClr val="FF0000"/>
                </a:solidFill>
                <a:latin typeface="Tahoma" panose="020B0604030504040204" pitchFamily="34" charset="0"/>
              </a:rPr>
              <a:t>: </a:t>
            </a:r>
            <a:r>
              <a:rPr lang="zh-CN" altLang="en-US" sz="4000" b="1">
                <a:solidFill>
                  <a:srgbClr val="FF0000"/>
                </a:solidFill>
                <a:latin typeface="Tahoma" panose="020B0604030504040204" pitchFamily="34" charset="0"/>
              </a:rPr>
              <a:t>关系词及其意义</a:t>
            </a:r>
            <a:endParaRPr lang="zh-CN" altLang="en-US" sz="4000" b="1">
              <a:solidFill>
                <a:srgbClr val="FF0000"/>
              </a:solidFill>
              <a:latin typeface="Tahoma" panose="020B060403050404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anim calcmode="lin" valueType="num">
                                      <p:cBhvr>
                                        <p:cTn id="13"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0"/>
                                  </p:iterate>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anim calcmode="lin" valueType="num">
                                      <p:cBhvr>
                                        <p:cTn id="20"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iterate type="lt">
                                    <p:tmPct val="0"/>
                                  </p:iterate>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2000"/>
                                        <p:tgtEl>
                                          <p:spTgt spid="6">
                                            <p:txEl>
                                              <p:pRg st="2" end="2"/>
                                            </p:txEl>
                                          </p:spTgt>
                                        </p:tgtEl>
                                      </p:cBhvr>
                                    </p:animEffect>
                                    <p:anim calcmode="lin" valueType="num">
                                      <p:cBhvr>
                                        <p:cTn id="27"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anim calcmode="lin" valueType="num">
                                      <p:cBhvr>
                                        <p:cTn id="34"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2000"/>
                                        <p:tgtEl>
                                          <p:spTgt spid="6">
                                            <p:txEl>
                                              <p:pRg st="4" end="4"/>
                                            </p:txEl>
                                          </p:spTgt>
                                        </p:tgtEl>
                                      </p:cBhvr>
                                    </p:animEffect>
                                    <p:anim calcmode="lin" valueType="num">
                                      <p:cBhvr>
                                        <p:cTn id="41"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2000"/>
                                        <p:tgtEl>
                                          <p:spTgt spid="6">
                                            <p:txEl>
                                              <p:pRg st="5" end="5"/>
                                            </p:txEl>
                                          </p:spTgt>
                                        </p:tgtEl>
                                      </p:cBhvr>
                                    </p:animEffect>
                                    <p:anim calcmode="lin" valueType="num">
                                      <p:cBhvr>
                                        <p:cTn id="48" dur="2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0" presetClass="emph" presetSubtype="0" fill="hold" nodeType="clickEffect">
                                  <p:stCondLst>
                                    <p:cond delay="0"/>
                                  </p:stCondLst>
                                  <p:iterate type="lt">
                                    <p:tmPct val="10000"/>
                                  </p:iterate>
                                  <p:childTnLst>
                                    <p:set>
                                      <p:cBhvr override="childStyle">
                                        <p:cTn id="53" dur="500" autoRev="1" fill="hold"/>
                                        <p:tgtEl>
                                          <p:spTgt spid="6">
                                            <p:txEl>
                                              <p:pRg st="0" end="0"/>
                                            </p:txEl>
                                          </p:spTgt>
                                        </p:tgtEl>
                                        <p:attrNameLst>
                                          <p:attrName>style.color</p:attrName>
                                        </p:attrNameLst>
                                      </p:cBhvr>
                                      <p:to>
                                        <p:clrVal>
                                          <a:schemeClr val="accent2"/>
                                        </p:clrVal>
                                      </p:to>
                                    </p:set>
                                    <p:set>
                                      <p:cBhvr>
                                        <p:cTn id="54" dur="500" autoRev="1" fill="hold"/>
                                        <p:tgtEl>
                                          <p:spTgt spid="6">
                                            <p:txEl>
                                              <p:pRg st="0" end="0"/>
                                            </p:txEl>
                                          </p:spTgt>
                                        </p:tgtEl>
                                        <p:attrNameLst>
                                          <p:attrName>fillcolor</p:attrName>
                                        </p:attrNameLst>
                                      </p:cBhvr>
                                      <p:to>
                                        <p:clrVal>
                                          <a:schemeClr val="accent2"/>
                                        </p:clrVal>
                                      </p:to>
                                    </p:set>
                                    <p:set>
                                      <p:cBhvr>
                                        <p:cTn id="55" dur="500" autoRev="1" fill="hold"/>
                                        <p:tgtEl>
                                          <p:spTgt spid="6">
                                            <p:txEl>
                                              <p:pRg st="0" end="0"/>
                                            </p:txEl>
                                          </p:spTgt>
                                        </p:tgtEl>
                                        <p:attrNameLst>
                                          <p:attrName>fill.type</p:attrName>
                                        </p:attrNameLst>
                                      </p:cBhvr>
                                      <p:to>
                                        <p:strVal val="solid"/>
                                      </p:to>
                                    </p:set>
                                  </p:childTnLst>
                                </p:cTn>
                              </p:par>
                              <p:par>
                                <p:cTn id="56" presetID="20" presetClass="emph" presetSubtype="0" fill="hold" nodeType="withEffect">
                                  <p:stCondLst>
                                    <p:cond delay="0"/>
                                  </p:stCondLst>
                                  <p:iterate type="lt">
                                    <p:tmPct val="10000"/>
                                  </p:iterate>
                                  <p:childTnLst>
                                    <p:set>
                                      <p:cBhvr override="childStyle">
                                        <p:cTn id="57" dur="500" autoRev="1" fill="hold"/>
                                        <p:tgtEl>
                                          <p:spTgt spid="6">
                                            <p:txEl>
                                              <p:pRg st="2" end="2"/>
                                            </p:txEl>
                                          </p:spTgt>
                                        </p:tgtEl>
                                        <p:attrNameLst>
                                          <p:attrName>style.color</p:attrName>
                                        </p:attrNameLst>
                                      </p:cBhvr>
                                      <p:to>
                                        <p:clrVal>
                                          <a:schemeClr val="accent2"/>
                                        </p:clrVal>
                                      </p:to>
                                    </p:set>
                                    <p:set>
                                      <p:cBhvr>
                                        <p:cTn id="58" dur="500" autoRev="1" fill="hold"/>
                                        <p:tgtEl>
                                          <p:spTgt spid="6">
                                            <p:txEl>
                                              <p:pRg st="2" end="2"/>
                                            </p:txEl>
                                          </p:spTgt>
                                        </p:tgtEl>
                                        <p:attrNameLst>
                                          <p:attrName>fillcolor</p:attrName>
                                        </p:attrNameLst>
                                      </p:cBhvr>
                                      <p:to>
                                        <p:clrVal>
                                          <a:schemeClr val="accent2"/>
                                        </p:clrVal>
                                      </p:to>
                                    </p:set>
                                    <p:set>
                                      <p:cBhvr>
                                        <p:cTn id="59" dur="500" autoRev="1" fill="hold"/>
                                        <p:tgtEl>
                                          <p:spTgt spid="6">
                                            <p:txEl>
                                              <p:pRg st="2" end="2"/>
                                            </p:txEl>
                                          </p:spTgt>
                                        </p:tgtEl>
                                        <p:attrNameLst>
                                          <p:attrName>fill.type</p:attrName>
                                        </p:attrNameLst>
                                      </p:cBhvr>
                                      <p:to>
                                        <p:strVal val="solid"/>
                                      </p:to>
                                    </p:set>
                                  </p:childTnLst>
                                </p:cTn>
                              </p:par>
                              <p:par>
                                <p:cTn id="60" presetID="19" presetClass="emph" presetSubtype="0" fill="hold" nodeType="withEffect">
                                  <p:stCondLst>
                                    <p:cond delay="0"/>
                                  </p:stCondLst>
                                  <p:iterate type="lt">
                                    <p:tmPct val="0"/>
                                  </p:iterate>
                                  <p:childTnLst>
                                    <p:animClr clrSpc="rgb" dir="cw">
                                      <p:cBhvr override="childStyle">
                                        <p:cTn id="61" dur="500" fill="hold"/>
                                        <p:tgtEl>
                                          <p:spTgt spid="6">
                                            <p:txEl>
                                              <p:pRg st="1" end="1"/>
                                            </p:txEl>
                                          </p:spTgt>
                                        </p:tgtEl>
                                        <p:attrNameLst>
                                          <p:attrName>style.color</p:attrName>
                                        </p:attrNameLst>
                                      </p:cBhvr>
                                      <p:to>
                                        <a:schemeClr val="accent2"/>
                                      </p:to>
                                    </p:animClr>
                                    <p:animClr clrSpc="rgb" dir="cw">
                                      <p:cBhvr>
                                        <p:cTn id="62" dur="500" fill="hold"/>
                                        <p:tgtEl>
                                          <p:spTgt spid="6">
                                            <p:txEl>
                                              <p:pRg st="1" end="1"/>
                                            </p:txEl>
                                          </p:spTgt>
                                        </p:tgtEl>
                                        <p:attrNameLst>
                                          <p:attrName>fillcolor</p:attrName>
                                        </p:attrNameLst>
                                      </p:cBhvr>
                                      <p:to>
                                        <a:schemeClr val="accent2"/>
                                      </p:to>
                                    </p:animClr>
                                    <p:set>
                                      <p:cBhvr>
                                        <p:cTn id="63" dur="500" fill="hold"/>
                                        <p:tgtEl>
                                          <p:spTgt spid="6">
                                            <p:txEl>
                                              <p:pRg st="1" end="1"/>
                                            </p:txEl>
                                          </p:spTgt>
                                        </p:tgtEl>
                                        <p:attrNameLst>
                                          <p:attrName>fill.type</p:attrName>
                                        </p:attrNameLst>
                                      </p:cBhvr>
                                      <p:to>
                                        <p:strVal val="solid"/>
                                      </p:to>
                                    </p:set>
                                    <p:set>
                                      <p:cBhvr>
                                        <p:cTn id="64" dur="500" fill="hold"/>
                                        <p:tgtEl>
                                          <p:spTgt spid="6">
                                            <p:txEl>
                                              <p:pRg st="1" end="1"/>
                                            </p:txEl>
                                          </p:spTgt>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9" presetClass="emph" presetSubtype="0" fill="hold" nodeType="clickEffect">
                                  <p:stCondLst>
                                    <p:cond delay="0"/>
                                  </p:stCondLst>
                                  <p:childTnLst>
                                    <p:animClr clrSpc="rgb" dir="cw">
                                      <p:cBhvr override="childStyle">
                                        <p:cTn id="73" dur="500" fill="hold"/>
                                        <p:tgtEl>
                                          <p:spTgt spid="6">
                                            <p:txEl>
                                              <p:pRg st="3" end="3"/>
                                            </p:txEl>
                                          </p:spTgt>
                                        </p:tgtEl>
                                        <p:attrNameLst>
                                          <p:attrName>style.color</p:attrName>
                                        </p:attrNameLst>
                                      </p:cBhvr>
                                      <p:to>
                                        <a:srgbClr val="1717E9"/>
                                      </p:to>
                                    </p:animClr>
                                    <p:animClr clrSpc="rgb" dir="cw">
                                      <p:cBhvr>
                                        <p:cTn id="74" dur="500" fill="hold"/>
                                        <p:tgtEl>
                                          <p:spTgt spid="6">
                                            <p:txEl>
                                              <p:pRg st="3" end="3"/>
                                            </p:txEl>
                                          </p:spTgt>
                                        </p:tgtEl>
                                        <p:attrNameLst>
                                          <p:attrName>fillcolor</p:attrName>
                                        </p:attrNameLst>
                                      </p:cBhvr>
                                      <p:to>
                                        <a:srgbClr val="1717E9"/>
                                      </p:to>
                                    </p:animClr>
                                    <p:set>
                                      <p:cBhvr>
                                        <p:cTn id="75" dur="500" fill="hold"/>
                                        <p:tgtEl>
                                          <p:spTgt spid="6">
                                            <p:txEl>
                                              <p:pRg st="3" end="3"/>
                                            </p:txEl>
                                          </p:spTgt>
                                        </p:tgtEl>
                                        <p:attrNameLst>
                                          <p:attrName>fill.type</p:attrName>
                                        </p:attrNameLst>
                                      </p:cBhvr>
                                      <p:to>
                                        <p:strVal val="solid"/>
                                      </p:to>
                                    </p:set>
                                    <p:set>
                                      <p:cBhvr>
                                        <p:cTn id="76" dur="500" fill="hold"/>
                                        <p:tgtEl>
                                          <p:spTgt spid="6">
                                            <p:txEl>
                                              <p:pRg st="3" end="3"/>
                                            </p:txEl>
                                          </p:spTgt>
                                        </p:tgtEl>
                                        <p:attrNameLst>
                                          <p:attrName>fill.on</p:attrName>
                                        </p:attrNameLst>
                                      </p:cBhvr>
                                      <p:to>
                                        <p:strVal val="true"/>
                                      </p:to>
                                    </p:set>
                                  </p:childTnLst>
                                </p:cTn>
                              </p:par>
                              <p:par>
                                <p:cTn id="77" presetID="19" presetClass="emph" presetSubtype="0" fill="hold" nodeType="withEffect">
                                  <p:stCondLst>
                                    <p:cond delay="0"/>
                                  </p:stCondLst>
                                  <p:childTnLst>
                                    <p:animClr clrSpc="rgb" dir="cw">
                                      <p:cBhvr override="childStyle">
                                        <p:cTn id="78" dur="500" fill="hold"/>
                                        <p:tgtEl>
                                          <p:spTgt spid="6">
                                            <p:txEl>
                                              <p:pRg st="4" end="4"/>
                                            </p:txEl>
                                          </p:spTgt>
                                        </p:tgtEl>
                                        <p:attrNameLst>
                                          <p:attrName>style.color</p:attrName>
                                        </p:attrNameLst>
                                      </p:cBhvr>
                                      <p:to>
                                        <a:srgbClr val="1717E9"/>
                                      </p:to>
                                    </p:animClr>
                                    <p:animClr clrSpc="rgb" dir="cw">
                                      <p:cBhvr>
                                        <p:cTn id="79" dur="500" fill="hold"/>
                                        <p:tgtEl>
                                          <p:spTgt spid="6">
                                            <p:txEl>
                                              <p:pRg st="4" end="4"/>
                                            </p:txEl>
                                          </p:spTgt>
                                        </p:tgtEl>
                                        <p:attrNameLst>
                                          <p:attrName>fillcolor</p:attrName>
                                        </p:attrNameLst>
                                      </p:cBhvr>
                                      <p:to>
                                        <a:srgbClr val="1717E9"/>
                                      </p:to>
                                    </p:animClr>
                                    <p:set>
                                      <p:cBhvr>
                                        <p:cTn id="80" dur="500" fill="hold"/>
                                        <p:tgtEl>
                                          <p:spTgt spid="6">
                                            <p:txEl>
                                              <p:pRg st="4" end="4"/>
                                            </p:txEl>
                                          </p:spTgt>
                                        </p:tgtEl>
                                        <p:attrNameLst>
                                          <p:attrName>fill.type</p:attrName>
                                        </p:attrNameLst>
                                      </p:cBhvr>
                                      <p:to>
                                        <p:strVal val="solid"/>
                                      </p:to>
                                    </p:set>
                                    <p:set>
                                      <p:cBhvr>
                                        <p:cTn id="81" dur="500" fill="hold"/>
                                        <p:tgtEl>
                                          <p:spTgt spid="6">
                                            <p:txEl>
                                              <p:pRg st="4" end="4"/>
                                            </p:txEl>
                                          </p:spTgt>
                                        </p:tgtEl>
                                        <p:attrNameLst>
                                          <p:attrName>fill.on</p:attrName>
                                        </p:attrNameLst>
                                      </p:cBhvr>
                                      <p:to>
                                        <p:strVal val="true"/>
                                      </p:to>
                                    </p:set>
                                  </p:childTnLst>
                                </p:cTn>
                              </p:par>
                              <p:par>
                                <p:cTn id="82" presetID="19" presetClass="emph" presetSubtype="0" fill="hold" nodeType="withEffect">
                                  <p:stCondLst>
                                    <p:cond delay="0"/>
                                  </p:stCondLst>
                                  <p:childTnLst>
                                    <p:animClr clrSpc="rgb" dir="cw">
                                      <p:cBhvr override="childStyle">
                                        <p:cTn id="83" dur="500" fill="hold"/>
                                        <p:tgtEl>
                                          <p:spTgt spid="6">
                                            <p:txEl>
                                              <p:pRg st="5" end="5"/>
                                            </p:txEl>
                                          </p:spTgt>
                                        </p:tgtEl>
                                        <p:attrNameLst>
                                          <p:attrName>style.color</p:attrName>
                                        </p:attrNameLst>
                                      </p:cBhvr>
                                      <p:to>
                                        <a:srgbClr val="1717E9"/>
                                      </p:to>
                                    </p:animClr>
                                    <p:animClr clrSpc="rgb" dir="cw">
                                      <p:cBhvr>
                                        <p:cTn id="84" dur="500" fill="hold"/>
                                        <p:tgtEl>
                                          <p:spTgt spid="6">
                                            <p:txEl>
                                              <p:pRg st="5" end="5"/>
                                            </p:txEl>
                                          </p:spTgt>
                                        </p:tgtEl>
                                        <p:attrNameLst>
                                          <p:attrName>fillcolor</p:attrName>
                                        </p:attrNameLst>
                                      </p:cBhvr>
                                      <p:to>
                                        <a:srgbClr val="1717E9"/>
                                      </p:to>
                                    </p:animClr>
                                    <p:set>
                                      <p:cBhvr>
                                        <p:cTn id="85" dur="500" fill="hold"/>
                                        <p:tgtEl>
                                          <p:spTgt spid="6">
                                            <p:txEl>
                                              <p:pRg st="5" end="5"/>
                                            </p:txEl>
                                          </p:spTgt>
                                        </p:tgtEl>
                                        <p:attrNameLst>
                                          <p:attrName>fill.type</p:attrName>
                                        </p:attrNameLst>
                                      </p:cBhvr>
                                      <p:to>
                                        <p:strVal val="solid"/>
                                      </p:to>
                                    </p:set>
                                    <p:set>
                                      <p:cBhvr>
                                        <p:cTn id="86" dur="500" fill="hold"/>
                                        <p:tgtEl>
                                          <p:spTgt spid="6">
                                            <p:txEl>
                                              <p:pRg st="5" end="5"/>
                                            </p:txEl>
                                          </p:spTgt>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left)">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linds(horizontal)">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down)">
                                      <p:cBhvr>
                                        <p:cTn id="101" dur="580">
                                          <p:stCondLst>
                                            <p:cond delay="0"/>
                                          </p:stCondLst>
                                        </p:cTn>
                                        <p:tgtEl>
                                          <p:spTgt spid="18"/>
                                        </p:tgtEl>
                                      </p:cBhvr>
                                    </p:animEffect>
                                    <p:anim calcmode="lin" valueType="num">
                                      <p:cBhvr>
                                        <p:cTn id="10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7" dur="26">
                                          <p:stCondLst>
                                            <p:cond delay="650"/>
                                          </p:stCondLst>
                                        </p:cTn>
                                        <p:tgtEl>
                                          <p:spTgt spid="18"/>
                                        </p:tgtEl>
                                      </p:cBhvr>
                                      <p:to x="100000" y="60000"/>
                                    </p:animScale>
                                    <p:animScale>
                                      <p:cBhvr>
                                        <p:cTn id="108" dur="166" decel="50000">
                                          <p:stCondLst>
                                            <p:cond delay="676"/>
                                          </p:stCondLst>
                                        </p:cTn>
                                        <p:tgtEl>
                                          <p:spTgt spid="18"/>
                                        </p:tgtEl>
                                      </p:cBhvr>
                                      <p:to x="100000" y="100000"/>
                                    </p:animScale>
                                    <p:animScale>
                                      <p:cBhvr>
                                        <p:cTn id="109" dur="26">
                                          <p:stCondLst>
                                            <p:cond delay="1312"/>
                                          </p:stCondLst>
                                        </p:cTn>
                                        <p:tgtEl>
                                          <p:spTgt spid="18"/>
                                        </p:tgtEl>
                                      </p:cBhvr>
                                      <p:to x="100000" y="80000"/>
                                    </p:animScale>
                                    <p:animScale>
                                      <p:cBhvr>
                                        <p:cTn id="110" dur="166" decel="50000">
                                          <p:stCondLst>
                                            <p:cond delay="1338"/>
                                          </p:stCondLst>
                                        </p:cTn>
                                        <p:tgtEl>
                                          <p:spTgt spid="18"/>
                                        </p:tgtEl>
                                      </p:cBhvr>
                                      <p:to x="100000" y="100000"/>
                                    </p:animScale>
                                    <p:animScale>
                                      <p:cBhvr>
                                        <p:cTn id="111" dur="26">
                                          <p:stCondLst>
                                            <p:cond delay="1642"/>
                                          </p:stCondLst>
                                        </p:cTn>
                                        <p:tgtEl>
                                          <p:spTgt spid="18"/>
                                        </p:tgtEl>
                                      </p:cBhvr>
                                      <p:to x="100000" y="90000"/>
                                    </p:animScale>
                                    <p:animScale>
                                      <p:cBhvr>
                                        <p:cTn id="112" dur="166" decel="50000">
                                          <p:stCondLst>
                                            <p:cond delay="1668"/>
                                          </p:stCondLst>
                                        </p:cTn>
                                        <p:tgtEl>
                                          <p:spTgt spid="18"/>
                                        </p:tgtEl>
                                      </p:cBhvr>
                                      <p:to x="100000" y="100000"/>
                                    </p:animScale>
                                    <p:animScale>
                                      <p:cBhvr>
                                        <p:cTn id="113" dur="26">
                                          <p:stCondLst>
                                            <p:cond delay="1808"/>
                                          </p:stCondLst>
                                        </p:cTn>
                                        <p:tgtEl>
                                          <p:spTgt spid="18"/>
                                        </p:tgtEl>
                                      </p:cBhvr>
                                      <p:to x="100000" y="95000"/>
                                    </p:animScale>
                                    <p:animScale>
                                      <p:cBhvr>
                                        <p:cTn id="11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custDataLst>
              <p:tags r:id="rId1"/>
            </p:custDataLst>
          </p:nvPr>
        </p:nvSpPr>
        <p:spPr bwMode="auto">
          <a:xfrm>
            <a:off x="479425" y="1162050"/>
            <a:ext cx="1137761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b="1">
                <a:solidFill>
                  <a:srgbClr val="000000"/>
                </a:solidFill>
                <a:latin typeface="Times New Roman" panose="02020603050405020304" pitchFamily="18" charset="0"/>
                <a:cs typeface="Times New Roman" panose="02020603050405020304" pitchFamily="18" charset="0"/>
              </a:rPr>
              <a:t>1. In the UK, ________ punctuality is very important, you should try not to arrive late.</a:t>
            </a:r>
            <a:endParaRPr lang="en-US" altLang="zh-CN"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zh-CN" b="1">
                <a:solidFill>
                  <a:srgbClr val="000000"/>
                </a:solidFill>
                <a:latin typeface="Times New Roman" panose="02020603050405020304" pitchFamily="18" charset="0"/>
                <a:cs typeface="Times New Roman" panose="02020603050405020304" pitchFamily="18" charset="0"/>
              </a:rPr>
              <a:t>2. In Thailand, the foot, ________ is considered an unclean part of the body, should not be pointed.</a:t>
            </a:r>
            <a:endParaRPr lang="en-US" altLang="zh-CN"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zh-CN" b="1">
                <a:solidFill>
                  <a:srgbClr val="000000"/>
                </a:solidFill>
                <a:latin typeface="Times New Roman" panose="02020603050405020304" pitchFamily="18" charset="0"/>
                <a:cs typeface="Times New Roman" panose="02020603050405020304" pitchFamily="18" charset="0"/>
              </a:rPr>
              <a:t>3. In Europe, there are many different types of greetings, _________ cheek kissing is just one example, and it is important to know which one to use.</a:t>
            </a:r>
            <a:endParaRPr lang="en-US" altLang="zh-CN"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zh-CN" b="1">
                <a:solidFill>
                  <a:srgbClr val="000000"/>
                </a:solidFill>
                <a:latin typeface="Times New Roman" panose="02020603050405020304" pitchFamily="18" charset="0"/>
                <a:cs typeface="Times New Roman" panose="02020603050405020304" pitchFamily="18" charset="0"/>
              </a:rPr>
              <a:t>4. When we travel, we should pay attention to situations ________ there might be unwritten rules, such as gift giving.</a:t>
            </a:r>
            <a:endParaRPr lang="en-US" altLang="zh-CN"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zh-CN" b="1">
                <a:solidFill>
                  <a:srgbClr val="000000"/>
                </a:solidFill>
                <a:latin typeface="Times New Roman" panose="02020603050405020304" pitchFamily="18" charset="0"/>
                <a:cs typeface="Times New Roman" panose="02020603050405020304" pitchFamily="18" charset="0"/>
              </a:rPr>
              <a:t>5. My sister, ______ works in Japan, finds it odd that she has to do exercise at the start of her working day.</a:t>
            </a:r>
            <a:endParaRPr lang="en-US" altLang="zh-CN" b="1">
              <a:solidFill>
                <a:srgbClr val="00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custDataLst>
              <p:tags r:id="rId2"/>
            </p:custDataLst>
          </p:nvPr>
        </p:nvSpPr>
        <p:spPr bwMode="auto">
          <a:xfrm>
            <a:off x="1036486" y="5054600"/>
            <a:ext cx="1614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FE2312"/>
                </a:solidFill>
                <a:latin typeface="Times New Roman" panose="02020603050405020304" pitchFamily="18" charset="0"/>
                <a:cs typeface="Times New Roman" panose="02020603050405020304" pitchFamily="18" charset="0"/>
              </a:rPr>
              <a:t>where</a:t>
            </a:r>
            <a:endParaRPr lang="en-US" altLang="zh-CN" sz="3600" b="1">
              <a:solidFill>
                <a:srgbClr val="FE2312"/>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custDataLst>
              <p:tags r:id="rId3"/>
            </p:custDataLst>
          </p:nvPr>
        </p:nvSpPr>
        <p:spPr bwMode="auto">
          <a:xfrm>
            <a:off x="2855640" y="1125538"/>
            <a:ext cx="18719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FE2312"/>
                </a:solidFill>
                <a:latin typeface="Times New Roman" panose="02020603050405020304" pitchFamily="18" charset="0"/>
                <a:cs typeface="Times New Roman" panose="02020603050405020304" pitchFamily="18" charset="0"/>
              </a:rPr>
              <a:t>where</a:t>
            </a:r>
            <a:endParaRPr lang="en-US" altLang="zh-CN" sz="3600" b="1">
              <a:solidFill>
                <a:srgbClr val="FE2312"/>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custDataLst>
              <p:tags r:id="rId4"/>
            </p:custDataLst>
          </p:nvPr>
        </p:nvSpPr>
        <p:spPr bwMode="auto">
          <a:xfrm>
            <a:off x="911424" y="3574757"/>
            <a:ext cx="1864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FE2312"/>
                </a:solidFill>
                <a:latin typeface="Times New Roman" panose="02020603050405020304" pitchFamily="18" charset="0"/>
                <a:cs typeface="Times New Roman" panose="02020603050405020304" pitchFamily="18" charset="0"/>
              </a:rPr>
              <a:t>of which</a:t>
            </a:r>
            <a:endParaRPr lang="en-US" altLang="zh-CN" sz="3600" b="1">
              <a:solidFill>
                <a:srgbClr val="FE2312"/>
              </a:solidFill>
              <a:latin typeface="Times New Roman" panose="02020603050405020304" pitchFamily="18" charset="0"/>
              <a:cs typeface="Times New Roman" panose="02020603050405020304" pitchFamily="18" charset="0"/>
            </a:endParaRPr>
          </a:p>
        </p:txBody>
      </p:sp>
      <p:sp>
        <p:nvSpPr>
          <p:cNvPr id="8" name="Rectangle 8"/>
          <p:cNvSpPr>
            <a:spLocks noChangeArrowheads="1"/>
          </p:cNvSpPr>
          <p:nvPr>
            <p:custDataLst>
              <p:tags r:id="rId5"/>
            </p:custDataLst>
          </p:nvPr>
        </p:nvSpPr>
        <p:spPr bwMode="auto">
          <a:xfrm>
            <a:off x="2776037" y="5554057"/>
            <a:ext cx="1152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E51E09"/>
                </a:solidFill>
                <a:latin typeface="Times New Roman" panose="02020603050405020304" pitchFamily="18" charset="0"/>
                <a:cs typeface="Times New Roman" panose="02020603050405020304" pitchFamily="18" charset="0"/>
              </a:rPr>
              <a:t>who</a:t>
            </a:r>
            <a:endParaRPr lang="en-US" altLang="zh-CN" sz="3600" b="1">
              <a:solidFill>
                <a:srgbClr val="E51E09"/>
              </a:solidFill>
              <a:latin typeface="Times New Roman" panose="02020603050405020304" pitchFamily="18" charset="0"/>
              <a:cs typeface="Times New Roman" panose="02020603050405020304" pitchFamily="18" charset="0"/>
            </a:endParaRPr>
          </a:p>
        </p:txBody>
      </p:sp>
      <p:sp>
        <p:nvSpPr>
          <p:cNvPr id="9" name="Rectangle 10"/>
          <p:cNvSpPr>
            <a:spLocks noChangeArrowheads="1"/>
          </p:cNvSpPr>
          <p:nvPr>
            <p:custDataLst>
              <p:tags r:id="rId6"/>
            </p:custDataLst>
          </p:nvPr>
        </p:nvSpPr>
        <p:spPr bwMode="auto">
          <a:xfrm>
            <a:off x="4872038" y="2139578"/>
            <a:ext cx="1423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600" b="1">
                <a:solidFill>
                  <a:srgbClr val="FE2312"/>
                </a:solidFill>
                <a:latin typeface="Times New Roman" panose="02020603050405020304" pitchFamily="18" charset="0"/>
                <a:cs typeface="Times New Roman" panose="02020603050405020304" pitchFamily="18" charset="0"/>
              </a:rPr>
              <a:t>which</a:t>
            </a:r>
            <a:endParaRPr lang="en-US" altLang="zh-CN" sz="3600" b="1">
              <a:solidFill>
                <a:srgbClr val="FE2312"/>
              </a:solidFill>
              <a:latin typeface="Times New Roman" panose="02020603050405020304" pitchFamily="18" charset="0"/>
              <a:cs typeface="Times New Roman" panose="02020603050405020304" pitchFamily="18" charset="0"/>
            </a:endParaRPr>
          </a:p>
        </p:txBody>
      </p:sp>
      <p:sp>
        <p:nvSpPr>
          <p:cNvPr id="33800" name="Rectangle 12"/>
          <p:cNvSpPr>
            <a:spLocks noChangeArrowheads="1"/>
          </p:cNvSpPr>
          <p:nvPr>
            <p:custDataLst>
              <p:tags r:id="rId7"/>
            </p:custDataLst>
          </p:nvPr>
        </p:nvSpPr>
        <p:spPr bwMode="auto">
          <a:xfrm>
            <a:off x="334963" y="257175"/>
            <a:ext cx="4896941" cy="830997"/>
          </a:xfrm>
          <a:prstGeom prst="rect">
            <a:avLst/>
          </a:prstGeom>
          <a:noFill/>
          <a:ln w="57150" cap="sq">
            <a:solidFill>
              <a:srgbClr val="275AD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800" b="1">
                <a:solidFill>
                  <a:srgbClr val="FF0000"/>
                </a:solidFill>
                <a:latin typeface="Tahoma" panose="020B0604030504040204" pitchFamily="34" charset="0"/>
              </a:rPr>
              <a:t>基础知识</a:t>
            </a:r>
            <a:r>
              <a:rPr lang="zh-CN" altLang="en-US" sz="4800" b="1">
                <a:solidFill>
                  <a:srgbClr val="FF0000"/>
                </a:solidFill>
                <a:latin typeface="Times New Roman" panose="02020603050405020304" pitchFamily="18" charset="0"/>
                <a:cs typeface="Times New Roman" panose="02020603050405020304" pitchFamily="18" charset="0"/>
              </a:rPr>
              <a:t>回顾</a:t>
            </a:r>
            <a:r>
              <a:rPr lang="en-US" altLang="zh-CN" sz="4800" b="1">
                <a:solidFill>
                  <a:srgbClr val="FF0000"/>
                </a:solidFill>
                <a:latin typeface="Times New Roman" panose="02020603050405020304" pitchFamily="18" charset="0"/>
                <a:cs typeface="Times New Roman" panose="02020603050405020304" pitchFamily="18" charset="0"/>
              </a:rPr>
              <a:t> </a:t>
            </a:r>
            <a:r>
              <a:rPr lang="en-US" altLang="zh-CN" sz="4800">
                <a:solidFill>
                  <a:srgbClr val="FF0000"/>
                </a:solidFill>
                <a:latin typeface="Times New Roman" panose="02020603050405020304" pitchFamily="18" charset="0"/>
                <a:cs typeface="Times New Roman" panose="02020603050405020304" pitchFamily="18" charset="0"/>
              </a:rPr>
              <a:t>B1</a:t>
            </a:r>
            <a:r>
              <a:rPr lang="zh-CN" altLang="en-US" sz="4800">
                <a:solidFill>
                  <a:srgbClr val="FF0000"/>
                </a:solidFill>
                <a:latin typeface="Times New Roman" panose="02020603050405020304" pitchFamily="18" charset="0"/>
                <a:cs typeface="Times New Roman" panose="02020603050405020304" pitchFamily="18" charset="0"/>
              </a:rPr>
              <a:t>：</a:t>
            </a:r>
            <a:endParaRPr lang="zh-CN" altLang="en-US" sz="4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ags/tag1.xml><?xml version="1.0" encoding="utf-8"?>
<p:tagLst xmlns:p="http://schemas.openxmlformats.org/presentationml/2006/main">
  <p:tag name="AS_UNIQUEID" val="237"/>
</p:tagLst>
</file>

<file path=ppt/tags/tag10.xml><?xml version="1.0" encoding="utf-8"?>
<p:tagLst xmlns:p="http://schemas.openxmlformats.org/presentationml/2006/main">
  <p:tag name="AS_UNIQUEID" val="246"/>
</p:tagLst>
</file>

<file path=ppt/tags/tag100.xml><?xml version="1.0" encoding="utf-8"?>
<p:tagLst xmlns:p="http://schemas.openxmlformats.org/presentationml/2006/main">
  <p:tag name="AS_UNIQUEID" val="336"/>
</p:tagLst>
</file>

<file path=ppt/tags/tag101.xml><?xml version="1.0" encoding="utf-8"?>
<p:tagLst xmlns:p="http://schemas.openxmlformats.org/presentationml/2006/main">
  <p:tag name="AS_UNIQUEID" val="337"/>
</p:tagLst>
</file>

<file path=ppt/tags/tag102.xml><?xml version="1.0" encoding="utf-8"?>
<p:tagLst xmlns:p="http://schemas.openxmlformats.org/presentationml/2006/main">
  <p:tag name="AS_UNIQUEID" val="338"/>
</p:tagLst>
</file>

<file path=ppt/tags/tag103.xml><?xml version="1.0" encoding="utf-8"?>
<p:tagLst xmlns:p="http://schemas.openxmlformats.org/presentationml/2006/main">
  <p:tag name="AS_UNIQUEID" val="339"/>
</p:tagLst>
</file>

<file path=ppt/tags/tag104.xml><?xml version="1.0" encoding="utf-8"?>
<p:tagLst xmlns:p="http://schemas.openxmlformats.org/presentationml/2006/main">
  <p:tag name="AS_UNIQUEID" val="340"/>
</p:tagLst>
</file>

<file path=ppt/tags/tag105.xml><?xml version="1.0" encoding="utf-8"?>
<p:tagLst xmlns:p="http://schemas.openxmlformats.org/presentationml/2006/main">
  <p:tag name="AS_UNIQUEID" val="341"/>
</p:tagLst>
</file>

<file path=ppt/tags/tag106.xml><?xml version="1.0" encoding="utf-8"?>
<p:tagLst xmlns:p="http://schemas.openxmlformats.org/presentationml/2006/main">
  <p:tag name="AS_UNIQUEID" val="342"/>
</p:tagLst>
</file>

<file path=ppt/tags/tag107.xml><?xml version="1.0" encoding="utf-8"?>
<p:tagLst xmlns:p="http://schemas.openxmlformats.org/presentationml/2006/main">
  <p:tag name="AS_UNIQUEID" val="343"/>
</p:tagLst>
</file>

<file path=ppt/tags/tag108.xml><?xml version="1.0" encoding="utf-8"?>
<p:tagLst xmlns:p="http://schemas.openxmlformats.org/presentationml/2006/main">
  <p:tag name="AS_UNIQUEID" val="344"/>
</p:tagLst>
</file>

<file path=ppt/tags/tag109.xml><?xml version="1.0" encoding="utf-8"?>
<p:tagLst xmlns:p="http://schemas.openxmlformats.org/presentationml/2006/main">
  <p:tag name="AS_UNIQUEID" val="345"/>
</p:tagLst>
</file>

<file path=ppt/tags/tag11.xml><?xml version="1.0" encoding="utf-8"?>
<p:tagLst xmlns:p="http://schemas.openxmlformats.org/presentationml/2006/main">
  <p:tag name="AS_UNIQUEID" val="247"/>
</p:tagLst>
</file>

<file path=ppt/tags/tag110.xml><?xml version="1.0" encoding="utf-8"?>
<p:tagLst xmlns:p="http://schemas.openxmlformats.org/presentationml/2006/main">
  <p:tag name="AS_UNIQUEID" val="346"/>
</p:tagLst>
</file>

<file path=ppt/tags/tag111.xml><?xml version="1.0" encoding="utf-8"?>
<p:tagLst xmlns:p="http://schemas.openxmlformats.org/presentationml/2006/main">
  <p:tag name="AS_UNIQUEID" val="347"/>
</p:tagLst>
</file>

<file path=ppt/tags/tag112.xml><?xml version="1.0" encoding="utf-8"?>
<p:tagLst xmlns:p="http://schemas.openxmlformats.org/presentationml/2006/main">
  <p:tag name="AS_UNIQUEID" val="348"/>
</p:tagLst>
</file>

<file path=ppt/tags/tag113.xml><?xml version="1.0" encoding="utf-8"?>
<p:tagLst xmlns:p="http://schemas.openxmlformats.org/presentationml/2006/main">
  <p:tag name="AS_UNIQUEID" val="349"/>
</p:tagLst>
</file>

<file path=ppt/tags/tag114.xml><?xml version="1.0" encoding="utf-8"?>
<p:tagLst xmlns:p="http://schemas.openxmlformats.org/presentationml/2006/main">
  <p:tag name="AS_UNIQUEID" val="350"/>
</p:tagLst>
</file>

<file path=ppt/tags/tag115.xml><?xml version="1.0" encoding="utf-8"?>
<p:tagLst xmlns:p="http://schemas.openxmlformats.org/presentationml/2006/main">
  <p:tag name="AS_UNIQUEID" val="351"/>
</p:tagLst>
</file>

<file path=ppt/tags/tag116.xml><?xml version="1.0" encoding="utf-8"?>
<p:tagLst xmlns:p="http://schemas.openxmlformats.org/presentationml/2006/main">
  <p:tag name="AS_UNIQUEID" val="352"/>
</p:tagLst>
</file>

<file path=ppt/tags/tag117.xml><?xml version="1.0" encoding="utf-8"?>
<p:tagLst xmlns:p="http://schemas.openxmlformats.org/presentationml/2006/main">
  <p:tag name="AS_UNIQUEID" val="353"/>
</p:tagLst>
</file>

<file path=ppt/tags/tag118.xml><?xml version="1.0" encoding="utf-8"?>
<p:tagLst xmlns:p="http://schemas.openxmlformats.org/presentationml/2006/main">
  <p:tag name="AS_UNIQUEID" val="354"/>
</p:tagLst>
</file>

<file path=ppt/tags/tag119.xml><?xml version="1.0" encoding="utf-8"?>
<p:tagLst xmlns:p="http://schemas.openxmlformats.org/presentationml/2006/main">
  <p:tag name="AS_UNIQUEID" val="355"/>
</p:tagLst>
</file>

<file path=ppt/tags/tag12.xml><?xml version="1.0" encoding="utf-8"?>
<p:tagLst xmlns:p="http://schemas.openxmlformats.org/presentationml/2006/main">
  <p:tag name="AS_UNIQUEID" val="248"/>
</p:tagLst>
</file>

<file path=ppt/tags/tag120.xml><?xml version="1.0" encoding="utf-8"?>
<p:tagLst xmlns:p="http://schemas.openxmlformats.org/presentationml/2006/main">
  <p:tag name="AS_UNIQUEID" val="356"/>
</p:tagLst>
</file>

<file path=ppt/tags/tag121.xml><?xml version="1.0" encoding="utf-8"?>
<p:tagLst xmlns:p="http://schemas.openxmlformats.org/presentationml/2006/main">
  <p:tag name="AS_UNIQUEID" val="357"/>
</p:tagLst>
</file>

<file path=ppt/tags/tag122.xml><?xml version="1.0" encoding="utf-8"?>
<p:tagLst xmlns:p="http://schemas.openxmlformats.org/presentationml/2006/main">
  <p:tag name="AS_UNIQUEID" val="358"/>
</p:tagLst>
</file>

<file path=ppt/tags/tag123.xml><?xml version="1.0" encoding="utf-8"?>
<p:tagLst xmlns:p="http://schemas.openxmlformats.org/presentationml/2006/main">
  <p:tag name="AS_UNIQUEID" val="359"/>
</p:tagLst>
</file>

<file path=ppt/tags/tag124.xml><?xml version="1.0" encoding="utf-8"?>
<p:tagLst xmlns:p="http://schemas.openxmlformats.org/presentationml/2006/main">
  <p:tag name="AS_UNIQUEID" val="360"/>
</p:tagLst>
</file>

<file path=ppt/tags/tag125.xml><?xml version="1.0" encoding="utf-8"?>
<p:tagLst xmlns:p="http://schemas.openxmlformats.org/presentationml/2006/main">
  <p:tag name="AS_UNIQUEID" val="361"/>
</p:tagLst>
</file>

<file path=ppt/tags/tag126.xml><?xml version="1.0" encoding="utf-8"?>
<p:tagLst xmlns:p="http://schemas.openxmlformats.org/presentationml/2006/main">
  <p:tag name="AS_UNIQUEID" val="362"/>
</p:tagLst>
</file>

<file path=ppt/tags/tag127.xml><?xml version="1.0" encoding="utf-8"?>
<p:tagLst xmlns:p="http://schemas.openxmlformats.org/presentationml/2006/main">
  <p:tag name="AS_UNIQUEID" val="363"/>
</p:tagLst>
</file>

<file path=ppt/tags/tag128.xml><?xml version="1.0" encoding="utf-8"?>
<p:tagLst xmlns:p="http://schemas.openxmlformats.org/presentationml/2006/main">
  <p:tag name="AS_UNIQUEID" val="364"/>
</p:tagLst>
</file>

<file path=ppt/tags/tag129.xml><?xml version="1.0" encoding="utf-8"?>
<p:tagLst xmlns:p="http://schemas.openxmlformats.org/presentationml/2006/main">
  <p:tag name="AS_UNIQUEID" val="365"/>
</p:tagLst>
</file>

<file path=ppt/tags/tag13.xml><?xml version="1.0" encoding="utf-8"?>
<p:tagLst xmlns:p="http://schemas.openxmlformats.org/presentationml/2006/main">
  <p:tag name="AS_UNIQUEID" val="249"/>
</p:tagLst>
</file>

<file path=ppt/tags/tag130.xml><?xml version="1.0" encoding="utf-8"?>
<p:tagLst xmlns:p="http://schemas.openxmlformats.org/presentationml/2006/main">
  <p:tag name="AS_UNIQUEID" val="366"/>
</p:tagLst>
</file>

<file path=ppt/tags/tag131.xml><?xml version="1.0" encoding="utf-8"?>
<p:tagLst xmlns:p="http://schemas.openxmlformats.org/presentationml/2006/main">
  <p:tag name="AS_UNIQUEID" val="367"/>
</p:tagLst>
</file>

<file path=ppt/tags/tag132.xml><?xml version="1.0" encoding="utf-8"?>
<p:tagLst xmlns:p="http://schemas.openxmlformats.org/presentationml/2006/main">
  <p:tag name="AS_UNIQUEID" val="368"/>
</p:tagLst>
</file>

<file path=ppt/tags/tag133.xml><?xml version="1.0" encoding="utf-8"?>
<p:tagLst xmlns:p="http://schemas.openxmlformats.org/presentationml/2006/main">
  <p:tag name="AS_UNIQUEID" val="369"/>
</p:tagLst>
</file>

<file path=ppt/tags/tag134.xml><?xml version="1.0" encoding="utf-8"?>
<p:tagLst xmlns:p="http://schemas.openxmlformats.org/presentationml/2006/main">
  <p:tag name="AS_UNIQUEID" val="370"/>
</p:tagLst>
</file>

<file path=ppt/tags/tag135.xml><?xml version="1.0" encoding="utf-8"?>
<p:tagLst xmlns:p="http://schemas.openxmlformats.org/presentationml/2006/main">
  <p:tag name="AS_UNIQUEID" val="371"/>
</p:tagLst>
</file>

<file path=ppt/tags/tag136.xml><?xml version="1.0" encoding="utf-8"?>
<p:tagLst xmlns:p="http://schemas.openxmlformats.org/presentationml/2006/main">
  <p:tag name="AS_UNIQUEID" val="372"/>
</p:tagLst>
</file>

<file path=ppt/tags/tag137.xml><?xml version="1.0" encoding="utf-8"?>
<p:tagLst xmlns:p="http://schemas.openxmlformats.org/presentationml/2006/main">
  <p:tag name="AS_UNIQUEID" val="373"/>
</p:tagLst>
</file>

<file path=ppt/tags/tag138.xml><?xml version="1.0" encoding="utf-8"?>
<p:tagLst xmlns:p="http://schemas.openxmlformats.org/presentationml/2006/main">
  <p:tag name="AS_UNIQUEID" val="374"/>
</p:tagLst>
</file>

<file path=ppt/tags/tag139.xml><?xml version="1.0" encoding="utf-8"?>
<p:tagLst xmlns:p="http://schemas.openxmlformats.org/presentationml/2006/main">
  <p:tag name="AS_UNIQUEID" val="375"/>
</p:tagLst>
</file>

<file path=ppt/tags/tag14.xml><?xml version="1.0" encoding="utf-8"?>
<p:tagLst xmlns:p="http://schemas.openxmlformats.org/presentationml/2006/main">
  <p:tag name="AS_UNIQUEID" val="250"/>
</p:tagLst>
</file>

<file path=ppt/tags/tag140.xml><?xml version="1.0" encoding="utf-8"?>
<p:tagLst xmlns:p="http://schemas.openxmlformats.org/presentationml/2006/main">
  <p:tag name="AS_UNIQUEID" val="376"/>
</p:tagLst>
</file>

<file path=ppt/tags/tag141.xml><?xml version="1.0" encoding="utf-8"?>
<p:tagLst xmlns:p="http://schemas.openxmlformats.org/presentationml/2006/main">
  <p:tag name="AS_UNIQUEID" val="377"/>
</p:tagLst>
</file>

<file path=ppt/tags/tag142.xml><?xml version="1.0" encoding="utf-8"?>
<p:tagLst xmlns:p="http://schemas.openxmlformats.org/presentationml/2006/main">
  <p:tag name="AS_UNIQUEID" val="378"/>
</p:tagLst>
</file>

<file path=ppt/tags/tag143.xml><?xml version="1.0" encoding="utf-8"?>
<p:tagLst xmlns:p="http://schemas.openxmlformats.org/presentationml/2006/main">
  <p:tag name="AS_UNIQUEID" val="379"/>
</p:tagLst>
</file>

<file path=ppt/tags/tag144.xml><?xml version="1.0" encoding="utf-8"?>
<p:tagLst xmlns:p="http://schemas.openxmlformats.org/presentationml/2006/main">
  <p:tag name="AS_UNIQUEID" val="380"/>
</p:tagLst>
</file>

<file path=ppt/tags/tag145.xml><?xml version="1.0" encoding="utf-8"?>
<p:tagLst xmlns:p="http://schemas.openxmlformats.org/presentationml/2006/main">
  <p:tag name="AS_UNIQUEID" val="381"/>
</p:tagLst>
</file>

<file path=ppt/tags/tag146.xml><?xml version="1.0" encoding="utf-8"?>
<p:tagLst xmlns:p="http://schemas.openxmlformats.org/presentationml/2006/main">
  <p:tag name="AS_UNIQUEID" val="382"/>
</p:tagLst>
</file>

<file path=ppt/tags/tag147.xml><?xml version="1.0" encoding="utf-8"?>
<p:tagLst xmlns:p="http://schemas.openxmlformats.org/presentationml/2006/main">
  <p:tag name="AS_UNIQUEID" val="383"/>
</p:tagLst>
</file>

<file path=ppt/tags/tag148.xml><?xml version="1.0" encoding="utf-8"?>
<p:tagLst xmlns:p="http://schemas.openxmlformats.org/presentationml/2006/main">
  <p:tag name="AS_UNIQUEID" val="384"/>
</p:tagLst>
</file>

<file path=ppt/tags/tag149.xml><?xml version="1.0" encoding="utf-8"?>
<p:tagLst xmlns:p="http://schemas.openxmlformats.org/presentationml/2006/main">
  <p:tag name="AS_UNIQUEID" val="385"/>
</p:tagLst>
</file>

<file path=ppt/tags/tag15.xml><?xml version="1.0" encoding="utf-8"?>
<p:tagLst xmlns:p="http://schemas.openxmlformats.org/presentationml/2006/main">
  <p:tag name="AS_UNIQUEID" val="251"/>
</p:tagLst>
</file>

<file path=ppt/tags/tag150.xml><?xml version="1.0" encoding="utf-8"?>
<p:tagLst xmlns:p="http://schemas.openxmlformats.org/presentationml/2006/main">
  <p:tag name="AS_UNIQUEID" val="386"/>
</p:tagLst>
</file>

<file path=ppt/tags/tag151.xml><?xml version="1.0" encoding="utf-8"?>
<p:tagLst xmlns:p="http://schemas.openxmlformats.org/presentationml/2006/main">
  <p:tag name="AS_UNIQUEID" val="387"/>
</p:tagLst>
</file>

<file path=ppt/tags/tag152.xml><?xml version="1.0" encoding="utf-8"?>
<p:tagLst xmlns:p="http://schemas.openxmlformats.org/presentationml/2006/main">
  <p:tag name="AS_UNIQUEID" val="388"/>
</p:tagLst>
</file>

<file path=ppt/tags/tag153.xml><?xml version="1.0" encoding="utf-8"?>
<p:tagLst xmlns:p="http://schemas.openxmlformats.org/presentationml/2006/main">
  <p:tag name="AS_UNIQUEID" val="389"/>
</p:tagLst>
</file>

<file path=ppt/tags/tag154.xml><?xml version="1.0" encoding="utf-8"?>
<p:tagLst xmlns:p="http://schemas.openxmlformats.org/presentationml/2006/main">
  <p:tag name="AS_UNIQUEID" val="390"/>
</p:tagLst>
</file>

<file path=ppt/tags/tag155.xml><?xml version="1.0" encoding="utf-8"?>
<p:tagLst xmlns:p="http://schemas.openxmlformats.org/presentationml/2006/main">
  <p:tag name="AS_UNIQUEID" val="391"/>
</p:tagLst>
</file>

<file path=ppt/tags/tag156.xml><?xml version="1.0" encoding="utf-8"?>
<p:tagLst xmlns:p="http://schemas.openxmlformats.org/presentationml/2006/main">
  <p:tag name="AS_UNIQUEID" val="392"/>
</p:tagLst>
</file>

<file path=ppt/tags/tag157.xml><?xml version="1.0" encoding="utf-8"?>
<p:tagLst xmlns:p="http://schemas.openxmlformats.org/presentationml/2006/main">
  <p:tag name="AS_UNIQUEID" val="393"/>
</p:tagLst>
</file>

<file path=ppt/tags/tag158.xml><?xml version="1.0" encoding="utf-8"?>
<p:tagLst xmlns:p="http://schemas.openxmlformats.org/presentationml/2006/main">
  <p:tag name="AS_UNIQUEID" val="394"/>
</p:tagLst>
</file>

<file path=ppt/tags/tag159.xml><?xml version="1.0" encoding="utf-8"?>
<p:tagLst xmlns:p="http://schemas.openxmlformats.org/presentationml/2006/main">
  <p:tag name="AS_UNIQUEID" val="395"/>
</p:tagLst>
</file>

<file path=ppt/tags/tag16.xml><?xml version="1.0" encoding="utf-8"?>
<p:tagLst xmlns:p="http://schemas.openxmlformats.org/presentationml/2006/main">
  <p:tag name="AS_UNIQUEID" val="252"/>
</p:tagLst>
</file>

<file path=ppt/tags/tag160.xml><?xml version="1.0" encoding="utf-8"?>
<p:tagLst xmlns:p="http://schemas.openxmlformats.org/presentationml/2006/main">
  <p:tag name="AS_UNIQUEID" val="396"/>
</p:tagLst>
</file>

<file path=ppt/tags/tag161.xml><?xml version="1.0" encoding="utf-8"?>
<p:tagLst xmlns:p="http://schemas.openxmlformats.org/presentationml/2006/main">
  <p:tag name="AS_UNIQUEID" val="397"/>
</p:tagLst>
</file>

<file path=ppt/tags/tag162.xml><?xml version="1.0" encoding="utf-8"?>
<p:tagLst xmlns:p="http://schemas.openxmlformats.org/presentationml/2006/main">
  <p:tag name="AS_UNIQUEID" val="398"/>
</p:tagLst>
</file>

<file path=ppt/tags/tag163.xml><?xml version="1.0" encoding="utf-8"?>
<p:tagLst xmlns:p="http://schemas.openxmlformats.org/presentationml/2006/main">
  <p:tag name="AS_UNIQUEID" val="399"/>
</p:tagLst>
</file>

<file path=ppt/tags/tag164.xml><?xml version="1.0" encoding="utf-8"?>
<p:tagLst xmlns:p="http://schemas.openxmlformats.org/presentationml/2006/main">
  <p:tag name="AS_UNIQUEID" val="400"/>
</p:tagLst>
</file>

<file path=ppt/tags/tag165.xml><?xml version="1.0" encoding="utf-8"?>
<p:tagLst xmlns:p="http://schemas.openxmlformats.org/presentationml/2006/main">
  <p:tag name="AS_UNIQUEID" val="401"/>
</p:tagLst>
</file>

<file path=ppt/tags/tag166.xml><?xml version="1.0" encoding="utf-8"?>
<p:tagLst xmlns:p="http://schemas.openxmlformats.org/presentationml/2006/main">
  <p:tag name="AS_UNIQUEID" val="402"/>
</p:tagLst>
</file>

<file path=ppt/tags/tag167.xml><?xml version="1.0" encoding="utf-8"?>
<p:tagLst xmlns:p="http://schemas.openxmlformats.org/presentationml/2006/main">
  <p:tag name="AS_UNIQUEID" val="403"/>
</p:tagLst>
</file>

<file path=ppt/tags/tag168.xml><?xml version="1.0" encoding="utf-8"?>
<p:tagLst xmlns:p="http://schemas.openxmlformats.org/presentationml/2006/main">
  <p:tag name="AS_UNIQUEID" val="404"/>
</p:tagLst>
</file>

<file path=ppt/tags/tag169.xml><?xml version="1.0" encoding="utf-8"?>
<p:tagLst xmlns:p="http://schemas.openxmlformats.org/presentationml/2006/main">
  <p:tag name="AS_UNIQUEID" val="405"/>
</p:tagLst>
</file>

<file path=ppt/tags/tag17.xml><?xml version="1.0" encoding="utf-8"?>
<p:tagLst xmlns:p="http://schemas.openxmlformats.org/presentationml/2006/main">
  <p:tag name="AS_UNIQUEID" val="253"/>
</p:tagLst>
</file>

<file path=ppt/tags/tag170.xml><?xml version="1.0" encoding="utf-8"?>
<p:tagLst xmlns:p="http://schemas.openxmlformats.org/presentationml/2006/main">
  <p:tag name="AS_UNIQUEID" val="406"/>
</p:tagLst>
</file>

<file path=ppt/tags/tag171.xml><?xml version="1.0" encoding="utf-8"?>
<p:tagLst xmlns:p="http://schemas.openxmlformats.org/presentationml/2006/main">
  <p:tag name="AS_UNIQUEID" val="407"/>
</p:tagLst>
</file>

<file path=ppt/tags/tag172.xml><?xml version="1.0" encoding="utf-8"?>
<p:tagLst xmlns:p="http://schemas.openxmlformats.org/presentationml/2006/main">
  <p:tag name="AS_UNIQUEID" val="408"/>
</p:tagLst>
</file>

<file path=ppt/tags/tag173.xml><?xml version="1.0" encoding="utf-8"?>
<p:tagLst xmlns:p="http://schemas.openxmlformats.org/presentationml/2006/main">
  <p:tag name="AS_UNIQUEID" val="409"/>
</p:tagLst>
</file>

<file path=ppt/tags/tag174.xml><?xml version="1.0" encoding="utf-8"?>
<p:tagLst xmlns:p="http://schemas.openxmlformats.org/presentationml/2006/main">
  <p:tag name="AS_UNIQUEID" val="410"/>
</p:tagLst>
</file>

<file path=ppt/tags/tag175.xml><?xml version="1.0" encoding="utf-8"?>
<p:tagLst xmlns:p="http://schemas.openxmlformats.org/presentationml/2006/main">
  <p:tag name="AS_UNIQUEID" val="411"/>
</p:tagLst>
</file>

<file path=ppt/tags/tag176.xml><?xml version="1.0" encoding="utf-8"?>
<p:tagLst xmlns:p="http://schemas.openxmlformats.org/presentationml/2006/main">
  <p:tag name="AS_UNIQUEID" val="412"/>
</p:tagLst>
</file>

<file path=ppt/tags/tag177.xml><?xml version="1.0" encoding="utf-8"?>
<p:tagLst xmlns:p="http://schemas.openxmlformats.org/presentationml/2006/main">
  <p:tag name="AS_UNIQUEID" val="413"/>
</p:tagLst>
</file>

<file path=ppt/tags/tag178.xml><?xml version="1.0" encoding="utf-8"?>
<p:tagLst xmlns:p="http://schemas.openxmlformats.org/presentationml/2006/main">
  <p:tag name="AS_UNIQUEID" val="414"/>
</p:tagLst>
</file>

<file path=ppt/tags/tag179.xml><?xml version="1.0" encoding="utf-8"?>
<p:tagLst xmlns:p="http://schemas.openxmlformats.org/presentationml/2006/main">
  <p:tag name="AS_UNIQUEID" val="415"/>
</p:tagLst>
</file>

<file path=ppt/tags/tag18.xml><?xml version="1.0" encoding="utf-8"?>
<p:tagLst xmlns:p="http://schemas.openxmlformats.org/presentationml/2006/main">
  <p:tag name="AS_UNIQUEID" val="254"/>
</p:tagLst>
</file>

<file path=ppt/tags/tag180.xml><?xml version="1.0" encoding="utf-8"?>
<p:tagLst xmlns:p="http://schemas.openxmlformats.org/presentationml/2006/main">
  <p:tag name="AS_UNIQUEID" val="416"/>
</p:tagLst>
</file>

<file path=ppt/tags/tag181.xml><?xml version="1.0" encoding="utf-8"?>
<p:tagLst xmlns:p="http://schemas.openxmlformats.org/presentationml/2006/main">
  <p:tag name="AS_UNIQUEID" val="418"/>
</p:tagLst>
</file>

<file path=ppt/tags/tag182.xml><?xml version="1.0" encoding="utf-8"?>
<p:tagLst xmlns:p="http://schemas.openxmlformats.org/presentationml/2006/main">
  <p:tag name="AS_UNIQUEID" val="419"/>
</p:tagLst>
</file>

<file path=ppt/tags/tag183.xml><?xml version="1.0" encoding="utf-8"?>
<p:tagLst xmlns:p="http://schemas.openxmlformats.org/presentationml/2006/main">
  <p:tag name="AS_UNIQUEID" val="420"/>
</p:tagLst>
</file>

<file path=ppt/tags/tag184.xml><?xml version="1.0" encoding="utf-8"?>
<p:tagLst xmlns:p="http://schemas.openxmlformats.org/presentationml/2006/main">
  <p:tag name="AS_UNIQUEID" val="421"/>
</p:tagLst>
</file>

<file path=ppt/tags/tag185.xml><?xml version="1.0" encoding="utf-8"?>
<p:tagLst xmlns:p="http://schemas.openxmlformats.org/presentationml/2006/main">
  <p:tag name="AS_UNIQUEID" val="422"/>
</p:tagLst>
</file>

<file path=ppt/tags/tag186.xml><?xml version="1.0" encoding="utf-8"?>
<p:tagLst xmlns:p="http://schemas.openxmlformats.org/presentationml/2006/main">
  <p:tag name="AS_UNIQUEID" val="424"/>
</p:tagLst>
</file>

<file path=ppt/tags/tag187.xml><?xml version="1.0" encoding="utf-8"?>
<p:tagLst xmlns:p="http://schemas.openxmlformats.org/presentationml/2006/main">
  <p:tag name="AS_UNIQUEID" val="425"/>
</p:tagLst>
</file>

<file path=ppt/tags/tag188.xml><?xml version="1.0" encoding="utf-8"?>
<p:tagLst xmlns:p="http://schemas.openxmlformats.org/presentationml/2006/main">
  <p:tag name="AS_UNIQUEID" val="426"/>
</p:tagLst>
</file>

<file path=ppt/tags/tag189.xml><?xml version="1.0" encoding="utf-8"?>
<p:tagLst xmlns:p="http://schemas.openxmlformats.org/presentationml/2006/main">
  <p:tag name="AS_UNIQUEID" val="427"/>
</p:tagLst>
</file>

<file path=ppt/tags/tag19.xml><?xml version="1.0" encoding="utf-8"?>
<p:tagLst xmlns:p="http://schemas.openxmlformats.org/presentationml/2006/main">
  <p:tag name="AS_UNIQUEID" val="255"/>
</p:tagLst>
</file>

<file path=ppt/tags/tag190.xml><?xml version="1.0" encoding="utf-8"?>
<p:tagLst xmlns:p="http://schemas.openxmlformats.org/presentationml/2006/main">
  <p:tag name="AS_UNIQUEID" val="428"/>
</p:tagLst>
</file>

<file path=ppt/tags/tag191.xml><?xml version="1.0" encoding="utf-8"?>
<p:tagLst xmlns:p="http://schemas.openxmlformats.org/presentationml/2006/main">
  <p:tag name="AS_UNIQUEID" val="430"/>
</p:tagLst>
</file>

<file path=ppt/tags/tag192.xml><?xml version="1.0" encoding="utf-8"?>
<p:tagLst xmlns:p="http://schemas.openxmlformats.org/presentationml/2006/main">
  <p:tag name="AS_UNIQUEID" val="431"/>
</p:tagLst>
</file>

<file path=ppt/tags/tag193.xml><?xml version="1.0" encoding="utf-8"?>
<p:tagLst xmlns:p="http://schemas.openxmlformats.org/presentationml/2006/main">
  <p:tag name="AS_UNIQUEID" val="432"/>
</p:tagLst>
</file>

<file path=ppt/tags/tag194.xml><?xml version="1.0" encoding="utf-8"?>
<p:tagLst xmlns:p="http://schemas.openxmlformats.org/presentationml/2006/main">
  <p:tag name="AS_UNIQUEID" val="433"/>
</p:tagLst>
</file>

<file path=ppt/tags/tag195.xml><?xml version="1.0" encoding="utf-8"?>
<p:tagLst xmlns:p="http://schemas.openxmlformats.org/presentationml/2006/main">
  <p:tag name="AS_UNIQUEID" val="434"/>
</p:tagLst>
</file>

<file path=ppt/tags/tag196.xml><?xml version="1.0" encoding="utf-8"?>
<p:tagLst xmlns:p="http://schemas.openxmlformats.org/presentationml/2006/main">
  <p:tag name="AS_UNIQUEID" val="435"/>
</p:tagLst>
</file>

<file path=ppt/tags/tag197.xml><?xml version="1.0" encoding="utf-8"?>
<p:tagLst xmlns:p="http://schemas.openxmlformats.org/presentationml/2006/main">
  <p:tag name="AS_UNIQUEID" val="437"/>
</p:tagLst>
</file>

<file path=ppt/tags/tag198.xml><?xml version="1.0" encoding="utf-8"?>
<p:tagLst xmlns:p="http://schemas.openxmlformats.org/presentationml/2006/main">
  <p:tag name="AS_UNIQUEID" val="438"/>
</p:tagLst>
</file>

<file path=ppt/tags/tag199.xml><?xml version="1.0" encoding="utf-8"?>
<p:tagLst xmlns:p="http://schemas.openxmlformats.org/presentationml/2006/main">
  <p:tag name="AS_UNIQUEID" val="439"/>
</p:tagLst>
</file>

<file path=ppt/tags/tag2.xml><?xml version="1.0" encoding="utf-8"?>
<p:tagLst xmlns:p="http://schemas.openxmlformats.org/presentationml/2006/main">
  <p:tag name="AS_UNIQUEID" val="238"/>
</p:tagLst>
</file>

<file path=ppt/tags/tag20.xml><?xml version="1.0" encoding="utf-8"?>
<p:tagLst xmlns:p="http://schemas.openxmlformats.org/presentationml/2006/main">
  <p:tag name="AS_UNIQUEID" val="256"/>
</p:tagLst>
</file>

<file path=ppt/tags/tag200.xml><?xml version="1.0" encoding="utf-8"?>
<p:tagLst xmlns:p="http://schemas.openxmlformats.org/presentationml/2006/main">
  <p:tag name="AS_UNIQUEID" val="440"/>
</p:tagLst>
</file>

<file path=ppt/tags/tag201.xml><?xml version="1.0" encoding="utf-8"?>
<p:tagLst xmlns:p="http://schemas.openxmlformats.org/presentationml/2006/main">
  <p:tag name="AS_UNIQUEID" val="441"/>
</p:tagLst>
</file>

<file path=ppt/tags/tag202.xml><?xml version="1.0" encoding="utf-8"?>
<p:tagLst xmlns:p="http://schemas.openxmlformats.org/presentationml/2006/main">
  <p:tag name="AS_UNIQUEID" val="442"/>
</p:tagLst>
</file>

<file path=ppt/tags/tag203.xml><?xml version="1.0" encoding="utf-8"?>
<p:tagLst xmlns:p="http://schemas.openxmlformats.org/presentationml/2006/main">
  <p:tag name="AS_UNIQUEID" val="443"/>
</p:tagLst>
</file>

<file path=ppt/tags/tag204.xml><?xml version="1.0" encoding="utf-8"?>
<p:tagLst xmlns:p="http://schemas.openxmlformats.org/presentationml/2006/main">
  <p:tag name="AS_UNIQUEID" val="444"/>
</p:tagLst>
</file>

<file path=ppt/tags/tag205.xml><?xml version="1.0" encoding="utf-8"?>
<p:tagLst xmlns:p="http://schemas.openxmlformats.org/presentationml/2006/main">
  <p:tag name="AS_UNIQUEID" val="446"/>
</p:tagLst>
</file>

<file path=ppt/tags/tag206.xml><?xml version="1.0" encoding="utf-8"?>
<p:tagLst xmlns:p="http://schemas.openxmlformats.org/presentationml/2006/main">
  <p:tag name="AS_UNIQUEID" val="447"/>
</p:tagLst>
</file>

<file path=ppt/tags/tag207.xml><?xml version="1.0" encoding="utf-8"?>
<p:tagLst xmlns:p="http://schemas.openxmlformats.org/presentationml/2006/main">
  <p:tag name="AS_UNIQUEID" val="448"/>
</p:tagLst>
</file>

<file path=ppt/tags/tag208.xml><?xml version="1.0" encoding="utf-8"?>
<p:tagLst xmlns:p="http://schemas.openxmlformats.org/presentationml/2006/main">
  <p:tag name="AS_UNIQUEID" val="449"/>
</p:tagLst>
</file>

<file path=ppt/tags/tag209.xml><?xml version="1.0" encoding="utf-8"?>
<p:tagLst xmlns:p="http://schemas.openxmlformats.org/presentationml/2006/main">
  <p:tag name="AS_UNIQUEID" val="451"/>
</p:tagLst>
</file>

<file path=ppt/tags/tag21.xml><?xml version="1.0" encoding="utf-8"?>
<p:tagLst xmlns:p="http://schemas.openxmlformats.org/presentationml/2006/main">
  <p:tag name="AS_UNIQUEID" val="257"/>
</p:tagLst>
</file>

<file path=ppt/tags/tag210.xml><?xml version="1.0" encoding="utf-8"?>
<p:tagLst xmlns:p="http://schemas.openxmlformats.org/presentationml/2006/main">
  <p:tag name="AS_UNIQUEID" val="452"/>
</p:tagLst>
</file>

<file path=ppt/tags/tag211.xml><?xml version="1.0" encoding="utf-8"?>
<p:tagLst xmlns:p="http://schemas.openxmlformats.org/presentationml/2006/main">
  <p:tag name="AS_UNIQUEID" val="453"/>
</p:tagLst>
</file>

<file path=ppt/tags/tag212.xml><?xml version="1.0" encoding="utf-8"?>
<p:tagLst xmlns:p="http://schemas.openxmlformats.org/presentationml/2006/main">
  <p:tag name="AS_UNIQUEID" val="455"/>
</p:tagLst>
</file>

<file path=ppt/tags/tag213.xml><?xml version="1.0" encoding="utf-8"?>
<p:tagLst xmlns:p="http://schemas.openxmlformats.org/presentationml/2006/main">
  <p:tag name="AS_UNIQUEID" val="456"/>
</p:tagLst>
</file>

<file path=ppt/tags/tag214.xml><?xml version="1.0" encoding="utf-8"?>
<p:tagLst xmlns:p="http://schemas.openxmlformats.org/presentationml/2006/main">
  <p:tag name="AS_UNIQUEID" val="457"/>
</p:tagLst>
</file>

<file path=ppt/tags/tag215.xml><?xml version="1.0" encoding="utf-8"?>
<p:tagLst xmlns:p="http://schemas.openxmlformats.org/presentationml/2006/main">
  <p:tag name="AS_UNIQUEID" val="458"/>
</p:tagLst>
</file>

<file path=ppt/tags/tag216.xml><?xml version="1.0" encoding="utf-8"?>
<p:tagLst xmlns:p="http://schemas.openxmlformats.org/presentationml/2006/main">
  <p:tag name="AS_UNIQUEID" val="459"/>
</p:tagLst>
</file>

<file path=ppt/tags/tag217.xml><?xml version="1.0" encoding="utf-8"?>
<p:tagLst xmlns:p="http://schemas.openxmlformats.org/presentationml/2006/main">
  <p:tag name="AS_UNIQUEID" val="460"/>
</p:tagLst>
</file>

<file path=ppt/tags/tag218.xml><?xml version="1.0" encoding="utf-8"?>
<p:tagLst xmlns:p="http://schemas.openxmlformats.org/presentationml/2006/main">
  <p:tag name="AS_UNIQUEID" val="462"/>
</p:tagLst>
</file>

<file path=ppt/tags/tag219.xml><?xml version="1.0" encoding="utf-8"?>
<p:tagLst xmlns:p="http://schemas.openxmlformats.org/presentationml/2006/main">
  <p:tag name="AS_UNIQUEID" val="463"/>
</p:tagLst>
</file>

<file path=ppt/tags/tag22.xml><?xml version="1.0" encoding="utf-8"?>
<p:tagLst xmlns:p="http://schemas.openxmlformats.org/presentationml/2006/main">
  <p:tag name="AS_UNIQUEID" val="258"/>
</p:tagLst>
</file>

<file path=ppt/tags/tag220.xml><?xml version="1.0" encoding="utf-8"?>
<p:tagLst xmlns:p="http://schemas.openxmlformats.org/presentationml/2006/main">
  <p:tag name="AS_UNIQUEID" val="464"/>
</p:tagLst>
</file>

<file path=ppt/tags/tag221.xml><?xml version="1.0" encoding="utf-8"?>
<p:tagLst xmlns:p="http://schemas.openxmlformats.org/presentationml/2006/main">
  <p:tag name="AS_UNIQUEID" val="465"/>
</p:tagLst>
</file>

<file path=ppt/tags/tag222.xml><?xml version="1.0" encoding="utf-8"?>
<p:tagLst xmlns:p="http://schemas.openxmlformats.org/presentationml/2006/main">
  <p:tag name="AS_UNIQUEID" val="466"/>
</p:tagLst>
</file>

<file path=ppt/tags/tag223.xml><?xml version="1.0" encoding="utf-8"?>
<p:tagLst xmlns:p="http://schemas.openxmlformats.org/presentationml/2006/main">
  <p:tag name="AS_UNIQUEID" val="467"/>
</p:tagLst>
</file>

<file path=ppt/tags/tag224.xml><?xml version="1.0" encoding="utf-8"?>
<p:tagLst xmlns:p="http://schemas.openxmlformats.org/presentationml/2006/main">
  <p:tag name="AS_UNIQUEID" val="469"/>
</p:tagLst>
</file>

<file path=ppt/tags/tag225.xml><?xml version="1.0" encoding="utf-8"?>
<p:tagLst xmlns:p="http://schemas.openxmlformats.org/presentationml/2006/main">
  <p:tag name="AS_UNIQUEID" val="470"/>
</p:tagLst>
</file>

<file path=ppt/tags/tag226.xml><?xml version="1.0" encoding="utf-8"?>
<p:tagLst xmlns:p="http://schemas.openxmlformats.org/presentationml/2006/main">
  <p:tag name="AS_UNIQUEID" val="471"/>
</p:tagLst>
</file>

<file path=ppt/tags/tag227.xml><?xml version="1.0" encoding="utf-8"?>
<p:tagLst xmlns:p="http://schemas.openxmlformats.org/presentationml/2006/main">
  <p:tag name="AS_UNIQUEID" val="472"/>
</p:tagLst>
</file>

<file path=ppt/tags/tag228.xml><?xml version="1.0" encoding="utf-8"?>
<p:tagLst xmlns:p="http://schemas.openxmlformats.org/presentationml/2006/main">
  <p:tag name="AS_UNIQUEID" val="473"/>
</p:tagLst>
</file>

<file path=ppt/tags/tag229.xml><?xml version="1.0" encoding="utf-8"?>
<p:tagLst xmlns:p="http://schemas.openxmlformats.org/presentationml/2006/main">
  <p:tag name="AS_UNIQUEID" val="475"/>
</p:tagLst>
</file>

<file path=ppt/tags/tag23.xml><?xml version="1.0" encoding="utf-8"?>
<p:tagLst xmlns:p="http://schemas.openxmlformats.org/presentationml/2006/main">
  <p:tag name="AS_UNIQUEID" val="259"/>
</p:tagLst>
</file>

<file path=ppt/tags/tag230.xml><?xml version="1.0" encoding="utf-8"?>
<p:tagLst xmlns:p="http://schemas.openxmlformats.org/presentationml/2006/main">
  <p:tag name="AS_UNIQUEID" val="476"/>
</p:tagLst>
</file>

<file path=ppt/tags/tag231.xml><?xml version="1.0" encoding="utf-8"?>
<p:tagLst xmlns:p="http://schemas.openxmlformats.org/presentationml/2006/main">
  <p:tag name="AS_UNIQUEID" val="477"/>
</p:tagLst>
</file>

<file path=ppt/tags/tag232.xml><?xml version="1.0" encoding="utf-8"?>
<p:tagLst xmlns:p="http://schemas.openxmlformats.org/presentationml/2006/main">
  <p:tag name="AS_UNIQUEID" val="478"/>
</p:tagLst>
</file>

<file path=ppt/tags/tag233.xml><?xml version="1.0" encoding="utf-8"?>
<p:tagLst xmlns:p="http://schemas.openxmlformats.org/presentationml/2006/main">
  <p:tag name="AS_UNIQUEID" val="479"/>
</p:tagLst>
</file>

<file path=ppt/tags/tag234.xml><?xml version="1.0" encoding="utf-8"?>
<p:tagLst xmlns:p="http://schemas.openxmlformats.org/presentationml/2006/main">
  <p:tag name="AS_UNIQUEID" val="481"/>
</p:tagLst>
</file>

<file path=ppt/tags/tag235.xml><?xml version="1.0" encoding="utf-8"?>
<p:tagLst xmlns:p="http://schemas.openxmlformats.org/presentationml/2006/main">
  <p:tag name="AS_UNIQUEID" val="482"/>
</p:tagLst>
</file>

<file path=ppt/tags/tag236.xml><?xml version="1.0" encoding="utf-8"?>
<p:tagLst xmlns:p="http://schemas.openxmlformats.org/presentationml/2006/main">
  <p:tag name="AS_UNIQUEID" val="483"/>
</p:tagLst>
</file>

<file path=ppt/tags/tag237.xml><?xml version="1.0" encoding="utf-8"?>
<p:tagLst xmlns:p="http://schemas.openxmlformats.org/presentationml/2006/main">
  <p:tag name="AS_UNIQUEID" val="484"/>
</p:tagLst>
</file>

<file path=ppt/tags/tag238.xml><?xml version="1.0" encoding="utf-8"?>
<p:tagLst xmlns:p="http://schemas.openxmlformats.org/presentationml/2006/main">
  <p:tag name="AS_UNIQUEID" val="486"/>
</p:tagLst>
</file>

<file path=ppt/tags/tag239.xml><?xml version="1.0" encoding="utf-8"?>
<p:tagLst xmlns:p="http://schemas.openxmlformats.org/presentationml/2006/main">
  <p:tag name="AS_UNIQUEID" val="487"/>
</p:tagLst>
</file>

<file path=ppt/tags/tag24.xml><?xml version="1.0" encoding="utf-8"?>
<p:tagLst xmlns:p="http://schemas.openxmlformats.org/presentationml/2006/main">
  <p:tag name="AS_UNIQUEID" val="260"/>
</p:tagLst>
</file>

<file path=ppt/tags/tag240.xml><?xml version="1.0" encoding="utf-8"?>
<p:tagLst xmlns:p="http://schemas.openxmlformats.org/presentationml/2006/main">
  <p:tag name="AS_UNIQUEID" val="488"/>
</p:tagLst>
</file>

<file path=ppt/tags/tag241.xml><?xml version="1.0" encoding="utf-8"?>
<p:tagLst xmlns:p="http://schemas.openxmlformats.org/presentationml/2006/main">
  <p:tag name="AS_UNIQUEID" val="489"/>
</p:tagLst>
</file>

<file path=ppt/tags/tag242.xml><?xml version="1.0" encoding="utf-8"?>
<p:tagLst xmlns:p="http://schemas.openxmlformats.org/presentationml/2006/main">
  <p:tag name="AS_UNIQUEID" val="490"/>
</p:tagLst>
</file>

<file path=ppt/tags/tag243.xml><?xml version="1.0" encoding="utf-8"?>
<p:tagLst xmlns:p="http://schemas.openxmlformats.org/presentationml/2006/main">
  <p:tag name="AS_UNIQUEID" val="491"/>
</p:tagLst>
</file>

<file path=ppt/tags/tag244.xml><?xml version="1.0" encoding="utf-8"?>
<p:tagLst xmlns:p="http://schemas.openxmlformats.org/presentationml/2006/main">
  <p:tag name="AS_UNIQUEID" val="492"/>
</p:tagLst>
</file>

<file path=ppt/tags/tag245.xml><?xml version="1.0" encoding="utf-8"?>
<p:tagLst xmlns:p="http://schemas.openxmlformats.org/presentationml/2006/main">
  <p:tag name="AS_UNIQUEID" val="493"/>
</p:tagLst>
</file>

<file path=ppt/tags/tag246.xml><?xml version="1.0" encoding="utf-8"?>
<p:tagLst xmlns:p="http://schemas.openxmlformats.org/presentationml/2006/main">
  <p:tag name="AS_UNIQUEID" val="494"/>
</p:tagLst>
</file>

<file path=ppt/tags/tag247.xml><?xml version="1.0" encoding="utf-8"?>
<p:tagLst xmlns:p="http://schemas.openxmlformats.org/presentationml/2006/main">
  <p:tag name="AS_UNIQUEID" val="495"/>
</p:tagLst>
</file>

<file path=ppt/tags/tag248.xml><?xml version="1.0" encoding="utf-8"?>
<p:tagLst xmlns:p="http://schemas.openxmlformats.org/presentationml/2006/main">
  <p:tag name="AS_UNIQUEID" val="496"/>
</p:tagLst>
</file>

<file path=ppt/tags/tag249.xml><?xml version="1.0" encoding="utf-8"?>
<p:tagLst xmlns:p="http://schemas.openxmlformats.org/presentationml/2006/main">
  <p:tag name="AS_UNIQUEID" val="497"/>
</p:tagLst>
</file>

<file path=ppt/tags/tag25.xml><?xml version="1.0" encoding="utf-8"?>
<p:tagLst xmlns:p="http://schemas.openxmlformats.org/presentationml/2006/main">
  <p:tag name="AS_UNIQUEID" val="261"/>
</p:tagLst>
</file>

<file path=ppt/tags/tag250.xml><?xml version="1.0" encoding="utf-8"?>
<p:tagLst xmlns:p="http://schemas.openxmlformats.org/presentationml/2006/main">
  <p:tag name="AS_UNIQUEID" val="498"/>
</p:tagLst>
</file>

<file path=ppt/tags/tag251.xml><?xml version="1.0" encoding="utf-8"?>
<p:tagLst xmlns:p="http://schemas.openxmlformats.org/presentationml/2006/main">
  <p:tag name="AS_UNIQUEID" val="499"/>
</p:tagLst>
</file>

<file path=ppt/tags/tag252.xml><?xml version="1.0" encoding="utf-8"?>
<p:tagLst xmlns:p="http://schemas.openxmlformats.org/presentationml/2006/main">
  <p:tag name="AS_UNIQUEID" val="500"/>
</p:tagLst>
</file>

<file path=ppt/tags/tag253.xml><?xml version="1.0" encoding="utf-8"?>
<p:tagLst xmlns:p="http://schemas.openxmlformats.org/presentationml/2006/main">
  <p:tag name="AS_UNIQUEID" val="501"/>
</p:tagLst>
</file>

<file path=ppt/tags/tag254.xml><?xml version="1.0" encoding="utf-8"?>
<p:tagLst xmlns:p="http://schemas.openxmlformats.org/presentationml/2006/main">
  <p:tag name="AS_UNIQUEID" val="502"/>
</p:tagLst>
</file>

<file path=ppt/tags/tag255.xml><?xml version="1.0" encoding="utf-8"?>
<p:tagLst xmlns:p="http://schemas.openxmlformats.org/presentationml/2006/main">
  <p:tag name="AS_UNIQUEID" val="503"/>
</p:tagLst>
</file>

<file path=ppt/tags/tag256.xml><?xml version="1.0" encoding="utf-8"?>
<p:tagLst xmlns:p="http://schemas.openxmlformats.org/presentationml/2006/main">
  <p:tag name="AS_UNIQUEID" val="504"/>
</p:tagLst>
</file>

<file path=ppt/tags/tag257.xml><?xml version="1.0" encoding="utf-8"?>
<p:tagLst xmlns:p="http://schemas.openxmlformats.org/presentationml/2006/main">
  <p:tag name="AS_UNIQUEID" val="505"/>
</p:tagLst>
</file>

<file path=ppt/tags/tag258.xml><?xml version="1.0" encoding="utf-8"?>
<p:tagLst xmlns:p="http://schemas.openxmlformats.org/presentationml/2006/main">
  <p:tag name="AS_UNIQUEID" val="506"/>
</p:tagLst>
</file>

<file path=ppt/tags/tag259.xml><?xml version="1.0" encoding="utf-8"?>
<p:tagLst xmlns:p="http://schemas.openxmlformats.org/presentationml/2006/main">
  <p:tag name="AS_UNIQUEID" val="507"/>
</p:tagLst>
</file>

<file path=ppt/tags/tag26.xml><?xml version="1.0" encoding="utf-8"?>
<p:tagLst xmlns:p="http://schemas.openxmlformats.org/presentationml/2006/main">
  <p:tag name="AS_UNIQUEID" val="262"/>
</p:tagLst>
</file>

<file path=ppt/tags/tag260.xml><?xml version="1.0" encoding="utf-8"?>
<p:tagLst xmlns:p="http://schemas.openxmlformats.org/presentationml/2006/main">
  <p:tag name="AS_UNIQUEID" val="508"/>
</p:tagLst>
</file>

<file path=ppt/tags/tag261.xml><?xml version="1.0" encoding="utf-8"?>
<p:tagLst xmlns:p="http://schemas.openxmlformats.org/presentationml/2006/main">
  <p:tag name="AS_UNIQUEID" val="509"/>
</p:tagLst>
</file>

<file path=ppt/tags/tag262.xml><?xml version="1.0" encoding="utf-8"?>
<p:tagLst xmlns:p="http://schemas.openxmlformats.org/presentationml/2006/main">
  <p:tag name="AS_UNIQUEID" val="510"/>
</p:tagLst>
</file>

<file path=ppt/tags/tag263.xml><?xml version="1.0" encoding="utf-8"?>
<p:tagLst xmlns:p="http://schemas.openxmlformats.org/presentationml/2006/main">
  <p:tag name="AS_UNIQUEID" val="511"/>
</p:tagLst>
</file>

<file path=ppt/tags/tag264.xml><?xml version="1.0" encoding="utf-8"?>
<p:tagLst xmlns:p="http://schemas.openxmlformats.org/presentationml/2006/main">
  <p:tag name="AS_UNIQUEID" val="512"/>
</p:tagLst>
</file>

<file path=ppt/tags/tag265.xml><?xml version="1.0" encoding="utf-8"?>
<p:tagLst xmlns:p="http://schemas.openxmlformats.org/presentationml/2006/main">
  <p:tag name="AS_UNIQUEID" val="513"/>
</p:tagLst>
</file>

<file path=ppt/tags/tag266.xml><?xml version="1.0" encoding="utf-8"?>
<p:tagLst xmlns:p="http://schemas.openxmlformats.org/presentationml/2006/main">
  <p:tag name="AS_UNIQUEID" val="514"/>
</p:tagLst>
</file>

<file path=ppt/tags/tag267.xml><?xml version="1.0" encoding="utf-8"?>
<p:tagLst xmlns:p="http://schemas.openxmlformats.org/presentationml/2006/main">
  <p:tag name="AS_UNIQUEID" val="515"/>
</p:tagLst>
</file>

<file path=ppt/tags/tag268.xml><?xml version="1.0" encoding="utf-8"?>
<p:tagLst xmlns:p="http://schemas.openxmlformats.org/presentationml/2006/main">
  <p:tag name="AS_UNIQUEID" val="516"/>
</p:tagLst>
</file>

<file path=ppt/tags/tag269.xml><?xml version="1.0" encoding="utf-8"?>
<p:tagLst xmlns:p="http://schemas.openxmlformats.org/presentationml/2006/main">
  <p:tag name="AS_UNIQUEID" val="517"/>
</p:tagLst>
</file>

<file path=ppt/tags/tag27.xml><?xml version="1.0" encoding="utf-8"?>
<p:tagLst xmlns:p="http://schemas.openxmlformats.org/presentationml/2006/main">
  <p:tag name="AS_UNIQUEID" val="263"/>
</p:tagLst>
</file>

<file path=ppt/tags/tag270.xml><?xml version="1.0" encoding="utf-8"?>
<p:tagLst xmlns:p="http://schemas.openxmlformats.org/presentationml/2006/main">
  <p:tag name="AS_UNIQUEID" val="518"/>
</p:tagLst>
</file>

<file path=ppt/tags/tag271.xml><?xml version="1.0" encoding="utf-8"?>
<p:tagLst xmlns:p="http://schemas.openxmlformats.org/presentationml/2006/main">
  <p:tag name="AS_UNIQUEID" val="519"/>
</p:tagLst>
</file>

<file path=ppt/tags/tag272.xml><?xml version="1.0" encoding="utf-8"?>
<p:tagLst xmlns:p="http://schemas.openxmlformats.org/presentationml/2006/main">
  <p:tag name="AS_UNIQUEID" val="520"/>
</p:tagLst>
</file>

<file path=ppt/tags/tag273.xml><?xml version="1.0" encoding="utf-8"?>
<p:tagLst xmlns:p="http://schemas.openxmlformats.org/presentationml/2006/main">
  <p:tag name="AS_UNIQUEID" val="521"/>
</p:tagLst>
</file>

<file path=ppt/tags/tag274.xml><?xml version="1.0" encoding="utf-8"?>
<p:tagLst xmlns:p="http://schemas.openxmlformats.org/presentationml/2006/main">
  <p:tag name="AS_UNIQUEID" val="522"/>
</p:tagLst>
</file>

<file path=ppt/tags/tag275.xml><?xml version="1.0" encoding="utf-8"?>
<p:tagLst xmlns:p="http://schemas.openxmlformats.org/presentationml/2006/main">
  <p:tag name="AS_UNIQUEID" val="523"/>
</p:tagLst>
</file>

<file path=ppt/tags/tag276.xml><?xml version="1.0" encoding="utf-8"?>
<p:tagLst xmlns:p="http://schemas.openxmlformats.org/presentationml/2006/main">
  <p:tag name="AS_UNIQUEID" val="524"/>
</p:tagLst>
</file>

<file path=ppt/tags/tag277.xml><?xml version="1.0" encoding="utf-8"?>
<p:tagLst xmlns:p="http://schemas.openxmlformats.org/presentationml/2006/main">
  <p:tag name="AS_UNIQUEID" val="525"/>
</p:tagLst>
</file>

<file path=ppt/tags/tag278.xml><?xml version="1.0" encoding="utf-8"?>
<p:tagLst xmlns:p="http://schemas.openxmlformats.org/presentationml/2006/main">
  <p:tag name="AS_UNIQUEID" val="526"/>
</p:tagLst>
</file>

<file path=ppt/tags/tag279.xml><?xml version="1.0" encoding="utf-8"?>
<p:tagLst xmlns:p="http://schemas.openxmlformats.org/presentationml/2006/main">
  <p:tag name="AS_UNIQUEID" val="527"/>
</p:tagLst>
</file>

<file path=ppt/tags/tag28.xml><?xml version="1.0" encoding="utf-8"?>
<p:tagLst xmlns:p="http://schemas.openxmlformats.org/presentationml/2006/main">
  <p:tag name="AS_UNIQUEID" val="264"/>
</p:tagLst>
</file>

<file path=ppt/tags/tag280.xml><?xml version="1.0" encoding="utf-8"?>
<p:tagLst xmlns:p="http://schemas.openxmlformats.org/presentationml/2006/main">
  <p:tag name="AS_UNIQUEID" val="528"/>
</p:tagLst>
</file>

<file path=ppt/tags/tag281.xml><?xml version="1.0" encoding="utf-8"?>
<p:tagLst xmlns:p="http://schemas.openxmlformats.org/presentationml/2006/main">
  <p:tag name="AS_UNIQUEID" val="529"/>
</p:tagLst>
</file>

<file path=ppt/tags/tag282.xml><?xml version="1.0" encoding="utf-8"?>
<p:tagLst xmlns:p="http://schemas.openxmlformats.org/presentationml/2006/main">
  <p:tag name="AS_UNIQUEID" val="530"/>
</p:tagLst>
</file>

<file path=ppt/tags/tag283.xml><?xml version="1.0" encoding="utf-8"?>
<p:tagLst xmlns:p="http://schemas.openxmlformats.org/presentationml/2006/main">
  <p:tag name="AS_UNIQUEID" val="531"/>
</p:tagLst>
</file>

<file path=ppt/tags/tag284.xml><?xml version="1.0" encoding="utf-8"?>
<p:tagLst xmlns:p="http://schemas.openxmlformats.org/presentationml/2006/main">
  <p:tag name="AS_UNIQUEID" val="532"/>
</p:tagLst>
</file>

<file path=ppt/tags/tag285.xml><?xml version="1.0" encoding="utf-8"?>
<p:tagLst xmlns:p="http://schemas.openxmlformats.org/presentationml/2006/main">
  <p:tag name="AS_UNIQUEID" val="533"/>
</p:tagLst>
</file>

<file path=ppt/tags/tag286.xml><?xml version="1.0" encoding="utf-8"?>
<p:tagLst xmlns:p="http://schemas.openxmlformats.org/presentationml/2006/main">
  <p:tag name="AS_UNIQUEID" val="534"/>
</p:tagLst>
</file>

<file path=ppt/tags/tag287.xml><?xml version="1.0" encoding="utf-8"?>
<p:tagLst xmlns:p="http://schemas.openxmlformats.org/presentationml/2006/main">
  <p:tag name="AS_UNIQUEID" val="535"/>
</p:tagLst>
</file>

<file path=ppt/tags/tag288.xml><?xml version="1.0" encoding="utf-8"?>
<p:tagLst xmlns:p="http://schemas.openxmlformats.org/presentationml/2006/main">
  <p:tag name="AS_UNIQUEID" val="536"/>
</p:tagLst>
</file>

<file path=ppt/tags/tag289.xml><?xml version="1.0" encoding="utf-8"?>
<p:tagLst xmlns:p="http://schemas.openxmlformats.org/presentationml/2006/main">
  <p:tag name="AS_UNIQUEID" val="537"/>
</p:tagLst>
</file>

<file path=ppt/tags/tag29.xml><?xml version="1.0" encoding="utf-8"?>
<p:tagLst xmlns:p="http://schemas.openxmlformats.org/presentationml/2006/main">
  <p:tag name="AS_UNIQUEID" val="265"/>
</p:tagLst>
</file>

<file path=ppt/tags/tag290.xml><?xml version="1.0" encoding="utf-8"?>
<p:tagLst xmlns:p="http://schemas.openxmlformats.org/presentationml/2006/main">
  <p:tag name="AS_UNIQUEID" val="538"/>
</p:tagLst>
</file>

<file path=ppt/tags/tag291.xml><?xml version="1.0" encoding="utf-8"?>
<p:tagLst xmlns:p="http://schemas.openxmlformats.org/presentationml/2006/main">
  <p:tag name="AS_UNIQUEID" val="539"/>
</p:tagLst>
</file>

<file path=ppt/tags/tag292.xml><?xml version="1.0" encoding="utf-8"?>
<p:tagLst xmlns:p="http://schemas.openxmlformats.org/presentationml/2006/main">
  <p:tag name="AS_UNIQUEID" val="540"/>
</p:tagLst>
</file>

<file path=ppt/tags/tag293.xml><?xml version="1.0" encoding="utf-8"?>
<p:tagLst xmlns:p="http://schemas.openxmlformats.org/presentationml/2006/main">
  <p:tag name="AS_UNIQUEID" val="541"/>
</p:tagLst>
</file>

<file path=ppt/tags/tag294.xml><?xml version="1.0" encoding="utf-8"?>
<p:tagLst xmlns:p="http://schemas.openxmlformats.org/presentationml/2006/main">
  <p:tag name="AS_UNIQUEID" val="542"/>
</p:tagLst>
</file>

<file path=ppt/tags/tag295.xml><?xml version="1.0" encoding="utf-8"?>
<p:tagLst xmlns:p="http://schemas.openxmlformats.org/presentationml/2006/main">
  <p:tag name="AS_UNIQUEID" val="543"/>
</p:tagLst>
</file>

<file path=ppt/tags/tag296.xml><?xml version="1.0" encoding="utf-8"?>
<p:tagLst xmlns:p="http://schemas.openxmlformats.org/presentationml/2006/main">
  <p:tag name="AS_UNIQUEID" val="544"/>
</p:tagLst>
</file>

<file path=ppt/tags/tag297.xml><?xml version="1.0" encoding="utf-8"?>
<p:tagLst xmlns:p="http://schemas.openxmlformats.org/presentationml/2006/main">
  <p:tag name="AS_UNIQUEID" val="545"/>
</p:tagLst>
</file>

<file path=ppt/tags/tag298.xml><?xml version="1.0" encoding="utf-8"?>
<p:tagLst xmlns:p="http://schemas.openxmlformats.org/presentationml/2006/main">
  <p:tag name="AS_UNIQUEID" val="546"/>
</p:tagLst>
</file>

<file path=ppt/tags/tag299.xml><?xml version="1.0" encoding="utf-8"?>
<p:tagLst xmlns:p="http://schemas.openxmlformats.org/presentationml/2006/main">
  <p:tag name="AS_UNIQUEID" val="547"/>
</p:tagLst>
</file>

<file path=ppt/tags/tag3.xml><?xml version="1.0" encoding="utf-8"?>
<p:tagLst xmlns:p="http://schemas.openxmlformats.org/presentationml/2006/main">
  <p:tag name="AS_UNIQUEID" val="239"/>
</p:tagLst>
</file>

<file path=ppt/tags/tag30.xml><?xml version="1.0" encoding="utf-8"?>
<p:tagLst xmlns:p="http://schemas.openxmlformats.org/presentationml/2006/main">
  <p:tag name="AS_UNIQUEID" val="266"/>
</p:tagLst>
</file>

<file path=ppt/tags/tag300.xml><?xml version="1.0" encoding="utf-8"?>
<p:tagLst xmlns:p="http://schemas.openxmlformats.org/presentationml/2006/main">
  <p:tag name="AS_UNIQUEID" val="548"/>
</p:tagLst>
</file>

<file path=ppt/tags/tag301.xml><?xml version="1.0" encoding="utf-8"?>
<p:tagLst xmlns:p="http://schemas.openxmlformats.org/presentationml/2006/main">
  <p:tag name="AS_UNIQUEID" val="549"/>
</p:tagLst>
</file>

<file path=ppt/tags/tag302.xml><?xml version="1.0" encoding="utf-8"?>
<p:tagLst xmlns:p="http://schemas.openxmlformats.org/presentationml/2006/main">
  <p:tag name="AS_UNIQUEID" val="550"/>
</p:tagLst>
</file>

<file path=ppt/tags/tag303.xml><?xml version="1.0" encoding="utf-8"?>
<p:tagLst xmlns:p="http://schemas.openxmlformats.org/presentationml/2006/main">
  <p:tag name="AS_UNIQUEID" val="551"/>
</p:tagLst>
</file>

<file path=ppt/tags/tag304.xml><?xml version="1.0" encoding="utf-8"?>
<p:tagLst xmlns:p="http://schemas.openxmlformats.org/presentationml/2006/main">
  <p:tag name="AS_UNIQUEID" val="552"/>
</p:tagLst>
</file>

<file path=ppt/tags/tag305.xml><?xml version="1.0" encoding="utf-8"?>
<p:tagLst xmlns:p="http://schemas.openxmlformats.org/presentationml/2006/main">
  <p:tag name="AS_UNIQUEID" val="553"/>
</p:tagLst>
</file>

<file path=ppt/tags/tag306.xml><?xml version="1.0" encoding="utf-8"?>
<p:tagLst xmlns:p="http://schemas.openxmlformats.org/presentationml/2006/main">
  <p:tag name="AS_UNIQUEID" val="554"/>
</p:tagLst>
</file>

<file path=ppt/tags/tag307.xml><?xml version="1.0" encoding="utf-8"?>
<p:tagLst xmlns:p="http://schemas.openxmlformats.org/presentationml/2006/main">
  <p:tag name="AS_UNIQUEID" val="555"/>
</p:tagLst>
</file>

<file path=ppt/tags/tag308.xml><?xml version="1.0" encoding="utf-8"?>
<p:tagLst xmlns:p="http://schemas.openxmlformats.org/presentationml/2006/main">
  <p:tag name="AS_UNIQUEID" val="556"/>
</p:tagLst>
</file>

<file path=ppt/tags/tag309.xml><?xml version="1.0" encoding="utf-8"?>
<p:tagLst xmlns:p="http://schemas.openxmlformats.org/presentationml/2006/main">
  <p:tag name="AS_UNIQUEID" val="557"/>
</p:tagLst>
</file>

<file path=ppt/tags/tag31.xml><?xml version="1.0" encoding="utf-8"?>
<p:tagLst xmlns:p="http://schemas.openxmlformats.org/presentationml/2006/main">
  <p:tag name="AS_UNIQUEID" val="267"/>
</p:tagLst>
</file>

<file path=ppt/tags/tag310.xml><?xml version="1.0" encoding="utf-8"?>
<p:tagLst xmlns:p="http://schemas.openxmlformats.org/presentationml/2006/main">
  <p:tag name="AS_UNIQUEID" val="558"/>
</p:tagLst>
</file>

<file path=ppt/tags/tag311.xml><?xml version="1.0" encoding="utf-8"?>
<p:tagLst xmlns:p="http://schemas.openxmlformats.org/presentationml/2006/main">
  <p:tag name="AS_UNIQUEID" val="559"/>
</p:tagLst>
</file>

<file path=ppt/tags/tag312.xml><?xml version="1.0" encoding="utf-8"?>
<p:tagLst xmlns:p="http://schemas.openxmlformats.org/presentationml/2006/main">
  <p:tag name="AS_UNIQUEID" val="560"/>
</p:tagLst>
</file>

<file path=ppt/tags/tag313.xml><?xml version="1.0" encoding="utf-8"?>
<p:tagLst xmlns:p="http://schemas.openxmlformats.org/presentationml/2006/main">
  <p:tag name="AS_UNIQUEID" val="561"/>
</p:tagLst>
</file>

<file path=ppt/tags/tag314.xml><?xml version="1.0" encoding="utf-8"?>
<p:tagLst xmlns:p="http://schemas.openxmlformats.org/presentationml/2006/main">
  <p:tag name="AS_UNIQUEID" val="562"/>
</p:tagLst>
</file>

<file path=ppt/tags/tag315.xml><?xml version="1.0" encoding="utf-8"?>
<p:tagLst xmlns:p="http://schemas.openxmlformats.org/presentationml/2006/main">
  <p:tag name="AS_UNIQUEID" val="563"/>
</p:tagLst>
</file>

<file path=ppt/tags/tag316.xml><?xml version="1.0" encoding="utf-8"?>
<p:tagLst xmlns:p="http://schemas.openxmlformats.org/presentationml/2006/main">
  <p:tag name="AS_UNIQUEID" val="564"/>
</p:tagLst>
</file>

<file path=ppt/tags/tag317.xml><?xml version="1.0" encoding="utf-8"?>
<p:tagLst xmlns:p="http://schemas.openxmlformats.org/presentationml/2006/main">
  <p:tag name="AS_UNIQUEID" val="565"/>
</p:tagLst>
</file>

<file path=ppt/tags/tag318.xml><?xml version="1.0" encoding="utf-8"?>
<p:tagLst xmlns:p="http://schemas.openxmlformats.org/presentationml/2006/main">
  <p:tag name="AS_UNIQUEID" val="566"/>
</p:tagLst>
</file>

<file path=ppt/tags/tag319.xml><?xml version="1.0" encoding="utf-8"?>
<p:tagLst xmlns:p="http://schemas.openxmlformats.org/presentationml/2006/main">
  <p:tag name="AS_UNIQUEID" val="567"/>
</p:tagLst>
</file>

<file path=ppt/tags/tag32.xml><?xml version="1.0" encoding="utf-8"?>
<p:tagLst xmlns:p="http://schemas.openxmlformats.org/presentationml/2006/main">
  <p:tag name="AS_UNIQUEID" val="268"/>
</p:tagLst>
</file>

<file path=ppt/tags/tag320.xml><?xml version="1.0" encoding="utf-8"?>
<p:tagLst xmlns:p="http://schemas.openxmlformats.org/presentationml/2006/main">
  <p:tag name="AS_UNIQUEID" val="568"/>
</p:tagLst>
</file>

<file path=ppt/tags/tag321.xml><?xml version="1.0" encoding="utf-8"?>
<p:tagLst xmlns:p="http://schemas.openxmlformats.org/presentationml/2006/main">
  <p:tag name="AS_UNIQUEID" val="569"/>
</p:tagLst>
</file>

<file path=ppt/tags/tag322.xml><?xml version="1.0" encoding="utf-8"?>
<p:tagLst xmlns:p="http://schemas.openxmlformats.org/presentationml/2006/main">
  <p:tag name="AS_UNIQUEID" val="570"/>
</p:tagLst>
</file>

<file path=ppt/tags/tag323.xml><?xml version="1.0" encoding="utf-8"?>
<p:tagLst xmlns:p="http://schemas.openxmlformats.org/presentationml/2006/main">
  <p:tag name="AS_UNIQUEID" val="571"/>
</p:tagLst>
</file>

<file path=ppt/tags/tag324.xml><?xml version="1.0" encoding="utf-8"?>
<p:tagLst xmlns:p="http://schemas.openxmlformats.org/presentationml/2006/main">
  <p:tag name="AS_UNIQUEID" val="572"/>
</p:tagLst>
</file>

<file path=ppt/tags/tag325.xml><?xml version="1.0" encoding="utf-8"?>
<p:tagLst xmlns:p="http://schemas.openxmlformats.org/presentationml/2006/main">
  <p:tag name="AS_UNIQUEID" val="573"/>
</p:tagLst>
</file>

<file path=ppt/tags/tag326.xml><?xml version="1.0" encoding="utf-8"?>
<p:tagLst xmlns:p="http://schemas.openxmlformats.org/presentationml/2006/main">
  <p:tag name="AS_UNIQUEID" val="574"/>
</p:tagLst>
</file>

<file path=ppt/tags/tag327.xml><?xml version="1.0" encoding="utf-8"?>
<p:tagLst xmlns:p="http://schemas.openxmlformats.org/presentationml/2006/main">
  <p:tag name="AS_UNIQUEID" val="575"/>
</p:tagLst>
</file>

<file path=ppt/tags/tag328.xml><?xml version="1.0" encoding="utf-8"?>
<p:tagLst xmlns:p="http://schemas.openxmlformats.org/presentationml/2006/main">
  <p:tag name="AS_UNIQUEID" val="576"/>
</p:tagLst>
</file>

<file path=ppt/tags/tag329.xml><?xml version="1.0" encoding="utf-8"?>
<p:tagLst xmlns:p="http://schemas.openxmlformats.org/presentationml/2006/main">
  <p:tag name="AS_UNIQUEID" val="577"/>
</p:tagLst>
</file>

<file path=ppt/tags/tag33.xml><?xml version="1.0" encoding="utf-8"?>
<p:tagLst xmlns:p="http://schemas.openxmlformats.org/presentationml/2006/main">
  <p:tag name="AS_UNIQUEID" val="269"/>
</p:tagLst>
</file>

<file path=ppt/tags/tag330.xml><?xml version="1.0" encoding="utf-8"?>
<p:tagLst xmlns:p="http://schemas.openxmlformats.org/presentationml/2006/main">
  <p:tag name="AS_UNIQUEID" val="578"/>
</p:tagLst>
</file>

<file path=ppt/tags/tag331.xml><?xml version="1.0" encoding="utf-8"?>
<p:tagLst xmlns:p="http://schemas.openxmlformats.org/presentationml/2006/main">
  <p:tag name="AS_UNIQUEID" val="579"/>
</p:tagLst>
</file>

<file path=ppt/tags/tag332.xml><?xml version="1.0" encoding="utf-8"?>
<p:tagLst xmlns:p="http://schemas.openxmlformats.org/presentationml/2006/main">
  <p:tag name="AS_UNIQUEID" val="580"/>
</p:tagLst>
</file>

<file path=ppt/tags/tag333.xml><?xml version="1.0" encoding="utf-8"?>
<p:tagLst xmlns:p="http://schemas.openxmlformats.org/presentationml/2006/main">
  <p:tag name="AS_UNIQUEID" val="581"/>
</p:tagLst>
</file>

<file path=ppt/tags/tag334.xml><?xml version="1.0" encoding="utf-8"?>
<p:tagLst xmlns:p="http://schemas.openxmlformats.org/presentationml/2006/main">
  <p:tag name="AS_UNIQUEID" val="582"/>
</p:tagLst>
</file>

<file path=ppt/tags/tag335.xml><?xml version="1.0" encoding="utf-8"?>
<p:tagLst xmlns:p="http://schemas.openxmlformats.org/presentationml/2006/main">
  <p:tag name="AS_UNIQUEID" val="583"/>
</p:tagLst>
</file>

<file path=ppt/tags/tag336.xml><?xml version="1.0" encoding="utf-8"?>
<p:tagLst xmlns:p="http://schemas.openxmlformats.org/presentationml/2006/main">
  <p:tag name="AS_UNIQUEID" val="584"/>
</p:tagLst>
</file>

<file path=ppt/tags/tag337.xml><?xml version="1.0" encoding="utf-8"?>
<p:tagLst xmlns:p="http://schemas.openxmlformats.org/presentationml/2006/main">
  <p:tag name="AS_UNIQUEID" val="585"/>
</p:tagLst>
</file>

<file path=ppt/tags/tag338.xml><?xml version="1.0" encoding="utf-8"?>
<p:tagLst xmlns:p="http://schemas.openxmlformats.org/presentationml/2006/main">
  <p:tag name="AS_UNIQUEID" val="586"/>
</p:tagLst>
</file>

<file path=ppt/tags/tag339.xml><?xml version="1.0" encoding="utf-8"?>
<p:tagLst xmlns:p="http://schemas.openxmlformats.org/presentationml/2006/main">
  <p:tag name="AS_UNIQUEID" val="587"/>
</p:tagLst>
</file>

<file path=ppt/tags/tag34.xml><?xml version="1.0" encoding="utf-8"?>
<p:tagLst xmlns:p="http://schemas.openxmlformats.org/presentationml/2006/main">
  <p:tag name="AS_UNIQUEID" val="270"/>
</p:tagLst>
</file>

<file path=ppt/tags/tag340.xml><?xml version="1.0" encoding="utf-8"?>
<p:tagLst xmlns:p="http://schemas.openxmlformats.org/presentationml/2006/main">
  <p:tag name="AS_UNIQUEID" val="588"/>
</p:tagLst>
</file>

<file path=ppt/tags/tag341.xml><?xml version="1.0" encoding="utf-8"?>
<p:tagLst xmlns:p="http://schemas.openxmlformats.org/presentationml/2006/main">
  <p:tag name="AS_UNIQUEID" val="589"/>
</p:tagLst>
</file>

<file path=ppt/tags/tag342.xml><?xml version="1.0" encoding="utf-8"?>
<p:tagLst xmlns:p="http://schemas.openxmlformats.org/presentationml/2006/main">
  <p:tag name="AS_UNIQUEID" val="590"/>
</p:tagLst>
</file>

<file path=ppt/tags/tag343.xml><?xml version="1.0" encoding="utf-8"?>
<p:tagLst xmlns:p="http://schemas.openxmlformats.org/presentationml/2006/main">
  <p:tag name="AS_UNIQUEID" val="591"/>
</p:tagLst>
</file>

<file path=ppt/tags/tag344.xml><?xml version="1.0" encoding="utf-8"?>
<p:tagLst xmlns:p="http://schemas.openxmlformats.org/presentationml/2006/main">
  <p:tag name="AS_UNIQUEID" val="592"/>
</p:tagLst>
</file>

<file path=ppt/tags/tag345.xml><?xml version="1.0" encoding="utf-8"?>
<p:tagLst xmlns:p="http://schemas.openxmlformats.org/presentationml/2006/main">
  <p:tag name="AS_UNIQUEID" val="593"/>
</p:tagLst>
</file>

<file path=ppt/tags/tag346.xml><?xml version="1.0" encoding="utf-8"?>
<p:tagLst xmlns:p="http://schemas.openxmlformats.org/presentationml/2006/main">
  <p:tag name="AS_UNIQUEID" val="594"/>
</p:tagLst>
</file>

<file path=ppt/tags/tag347.xml><?xml version="1.0" encoding="utf-8"?>
<p:tagLst xmlns:p="http://schemas.openxmlformats.org/presentationml/2006/main">
  <p:tag name="AS_UNIQUEID" val="595"/>
</p:tagLst>
</file>

<file path=ppt/tags/tag348.xml><?xml version="1.0" encoding="utf-8"?>
<p:tagLst xmlns:p="http://schemas.openxmlformats.org/presentationml/2006/main">
  <p:tag name="AS_UNIQUEID" val="596"/>
</p:tagLst>
</file>

<file path=ppt/tags/tag349.xml><?xml version="1.0" encoding="utf-8"?>
<p:tagLst xmlns:p="http://schemas.openxmlformats.org/presentationml/2006/main">
  <p:tag name="AS_UNIQUEID" val="597"/>
</p:tagLst>
</file>

<file path=ppt/tags/tag35.xml><?xml version="1.0" encoding="utf-8"?>
<p:tagLst xmlns:p="http://schemas.openxmlformats.org/presentationml/2006/main">
  <p:tag name="AS_UNIQUEID" val="271"/>
</p:tagLst>
</file>

<file path=ppt/tags/tag350.xml><?xml version="1.0" encoding="utf-8"?>
<p:tagLst xmlns:p="http://schemas.openxmlformats.org/presentationml/2006/main">
  <p:tag name="AS_UNIQUEID" val="598"/>
</p:tagLst>
</file>

<file path=ppt/tags/tag351.xml><?xml version="1.0" encoding="utf-8"?>
<p:tagLst xmlns:p="http://schemas.openxmlformats.org/presentationml/2006/main">
  <p:tag name="AS_UNIQUEID" val="599"/>
</p:tagLst>
</file>

<file path=ppt/tags/tag352.xml><?xml version="1.0" encoding="utf-8"?>
<p:tagLst xmlns:p="http://schemas.openxmlformats.org/presentationml/2006/main">
  <p:tag name="AS_UNIQUEID" val="600"/>
</p:tagLst>
</file>

<file path=ppt/tags/tag353.xml><?xml version="1.0" encoding="utf-8"?>
<p:tagLst xmlns:p="http://schemas.openxmlformats.org/presentationml/2006/main">
  <p:tag name="AS_UNIQUEID" val="601"/>
</p:tagLst>
</file>

<file path=ppt/tags/tag354.xml><?xml version="1.0" encoding="utf-8"?>
<p:tagLst xmlns:p="http://schemas.openxmlformats.org/presentationml/2006/main">
  <p:tag name="AS_UNIQUEID" val="602"/>
</p:tagLst>
</file>

<file path=ppt/tags/tag355.xml><?xml version="1.0" encoding="utf-8"?>
<p:tagLst xmlns:p="http://schemas.openxmlformats.org/presentationml/2006/main">
  <p:tag name="AS_UNIQUEID" val="603"/>
</p:tagLst>
</file>

<file path=ppt/tags/tag356.xml><?xml version="1.0" encoding="utf-8"?>
<p:tagLst xmlns:p="http://schemas.openxmlformats.org/presentationml/2006/main">
  <p:tag name="AS_UNIQUEID" val="604"/>
</p:tagLst>
</file>

<file path=ppt/tags/tag357.xml><?xml version="1.0" encoding="utf-8"?>
<p:tagLst xmlns:p="http://schemas.openxmlformats.org/presentationml/2006/main">
  <p:tag name="AS_UNIQUEID" val="605"/>
</p:tagLst>
</file>

<file path=ppt/tags/tag358.xml><?xml version="1.0" encoding="utf-8"?>
<p:tagLst xmlns:p="http://schemas.openxmlformats.org/presentationml/2006/main">
  <p:tag name="AS_UNIQUEID" val="606"/>
</p:tagLst>
</file>

<file path=ppt/tags/tag359.xml><?xml version="1.0" encoding="utf-8"?>
<p:tagLst xmlns:p="http://schemas.openxmlformats.org/presentationml/2006/main">
  <p:tag name="AS_UNIQUEID" val="607"/>
</p:tagLst>
</file>

<file path=ppt/tags/tag36.xml><?xml version="1.0" encoding="utf-8"?>
<p:tagLst xmlns:p="http://schemas.openxmlformats.org/presentationml/2006/main">
  <p:tag name="AS_UNIQUEID" val="272"/>
</p:tagLst>
</file>

<file path=ppt/tags/tag360.xml><?xml version="1.0" encoding="utf-8"?>
<p:tagLst xmlns:p="http://schemas.openxmlformats.org/presentationml/2006/main">
  <p:tag name="AS_UNIQUEID" val="608"/>
</p:tagLst>
</file>

<file path=ppt/tags/tag361.xml><?xml version="1.0" encoding="utf-8"?>
<p:tagLst xmlns:p="http://schemas.openxmlformats.org/presentationml/2006/main">
  <p:tag name="AS_UNIQUEID" val="609"/>
</p:tagLst>
</file>

<file path=ppt/tags/tag362.xml><?xml version="1.0" encoding="utf-8"?>
<p:tagLst xmlns:p="http://schemas.openxmlformats.org/presentationml/2006/main">
  <p:tag name="AS_UNIQUEID" val="610"/>
</p:tagLst>
</file>

<file path=ppt/tags/tag363.xml><?xml version="1.0" encoding="utf-8"?>
<p:tagLst xmlns:p="http://schemas.openxmlformats.org/presentationml/2006/main">
  <p:tag name="AS_UNIQUEID" val="611"/>
</p:tagLst>
</file>

<file path=ppt/tags/tag364.xml><?xml version="1.0" encoding="utf-8"?>
<p:tagLst xmlns:p="http://schemas.openxmlformats.org/presentationml/2006/main">
  <p:tag name="AS_UNIQUEID" val="612"/>
</p:tagLst>
</file>

<file path=ppt/tags/tag365.xml><?xml version="1.0" encoding="utf-8"?>
<p:tagLst xmlns:p="http://schemas.openxmlformats.org/presentationml/2006/main">
  <p:tag name="AS_UNIQUEID" val="613"/>
</p:tagLst>
</file>

<file path=ppt/tags/tag366.xml><?xml version="1.0" encoding="utf-8"?>
<p:tagLst xmlns:p="http://schemas.openxmlformats.org/presentationml/2006/main">
  <p:tag name="AS_UNIQUEID" val="614"/>
</p:tagLst>
</file>

<file path=ppt/tags/tag367.xml><?xml version="1.0" encoding="utf-8"?>
<p:tagLst xmlns:p="http://schemas.openxmlformats.org/presentationml/2006/main">
  <p:tag name="AS_UNIQUEID" val="615"/>
</p:tagLst>
</file>

<file path=ppt/tags/tag368.xml><?xml version="1.0" encoding="utf-8"?>
<p:tagLst xmlns:p="http://schemas.openxmlformats.org/presentationml/2006/main">
  <p:tag name="AS_UNIQUEID" val="616"/>
</p:tagLst>
</file>

<file path=ppt/tags/tag369.xml><?xml version="1.0" encoding="utf-8"?>
<p:tagLst xmlns:p="http://schemas.openxmlformats.org/presentationml/2006/main">
  <p:tag name="AS_UNIQUEID" val="617"/>
</p:tagLst>
</file>

<file path=ppt/tags/tag37.xml><?xml version="1.0" encoding="utf-8"?>
<p:tagLst xmlns:p="http://schemas.openxmlformats.org/presentationml/2006/main">
  <p:tag name="AS_UNIQUEID" val="273"/>
</p:tagLst>
</file>

<file path=ppt/tags/tag370.xml><?xml version="1.0" encoding="utf-8"?>
<p:tagLst xmlns:p="http://schemas.openxmlformats.org/presentationml/2006/main">
  <p:tag name="AS_UNIQUEID" val="618"/>
</p:tagLst>
</file>

<file path=ppt/tags/tag371.xml><?xml version="1.0" encoding="utf-8"?>
<p:tagLst xmlns:p="http://schemas.openxmlformats.org/presentationml/2006/main">
  <p:tag name="AS_UNIQUEID" val="619"/>
</p:tagLst>
</file>

<file path=ppt/tags/tag372.xml><?xml version="1.0" encoding="utf-8"?>
<p:tagLst xmlns:p="http://schemas.openxmlformats.org/presentationml/2006/main">
  <p:tag name="AS_UNIQUEID" val="620"/>
</p:tagLst>
</file>

<file path=ppt/tags/tag373.xml><?xml version="1.0" encoding="utf-8"?>
<p:tagLst xmlns:p="http://schemas.openxmlformats.org/presentationml/2006/main">
  <p:tag name="AS_UNIQUEID" val="621"/>
</p:tagLst>
</file>

<file path=ppt/tags/tag374.xml><?xml version="1.0" encoding="utf-8"?>
<p:tagLst xmlns:p="http://schemas.openxmlformats.org/presentationml/2006/main">
  <p:tag name="AS_UNIQUEID" val="622"/>
</p:tagLst>
</file>

<file path=ppt/tags/tag375.xml><?xml version="1.0" encoding="utf-8"?>
<p:tagLst xmlns:p="http://schemas.openxmlformats.org/presentationml/2006/main">
  <p:tag name="AS_UNIQUEID" val="623"/>
</p:tagLst>
</file>

<file path=ppt/tags/tag376.xml><?xml version="1.0" encoding="utf-8"?>
<p:tagLst xmlns:p="http://schemas.openxmlformats.org/presentationml/2006/main">
  <p:tag name="AS_UNIQUEID" val="624"/>
</p:tagLst>
</file>

<file path=ppt/tags/tag377.xml><?xml version="1.0" encoding="utf-8"?>
<p:tagLst xmlns:p="http://schemas.openxmlformats.org/presentationml/2006/main">
  <p:tag name="AS_UNIQUEID" val="625"/>
</p:tagLst>
</file>

<file path=ppt/tags/tag378.xml><?xml version="1.0" encoding="utf-8"?>
<p:tagLst xmlns:p="http://schemas.openxmlformats.org/presentationml/2006/main">
  <p:tag name="AS_UNIQUEID" val="626"/>
</p:tagLst>
</file>

<file path=ppt/tags/tag379.xml><?xml version="1.0" encoding="utf-8"?>
<p:tagLst xmlns:p="http://schemas.openxmlformats.org/presentationml/2006/main">
  <p:tag name="AS_UNIQUEID" val="627"/>
</p:tagLst>
</file>

<file path=ppt/tags/tag38.xml><?xml version="1.0" encoding="utf-8"?>
<p:tagLst xmlns:p="http://schemas.openxmlformats.org/presentationml/2006/main">
  <p:tag name="AS_UNIQUEID" val="274"/>
</p:tagLst>
</file>

<file path=ppt/tags/tag380.xml><?xml version="1.0" encoding="utf-8"?>
<p:tagLst xmlns:p="http://schemas.openxmlformats.org/presentationml/2006/main">
  <p:tag name="AS_UNIQUEID" val="628"/>
</p:tagLst>
</file>

<file path=ppt/tags/tag381.xml><?xml version="1.0" encoding="utf-8"?>
<p:tagLst xmlns:p="http://schemas.openxmlformats.org/presentationml/2006/main">
  <p:tag name="AS_UNIQUEID" val="629"/>
</p:tagLst>
</file>

<file path=ppt/tags/tag382.xml><?xml version="1.0" encoding="utf-8"?>
<p:tagLst xmlns:p="http://schemas.openxmlformats.org/presentationml/2006/main">
  <p:tag name="AS_UNIQUEID" val="630"/>
</p:tagLst>
</file>

<file path=ppt/tags/tag383.xml><?xml version="1.0" encoding="utf-8"?>
<p:tagLst xmlns:p="http://schemas.openxmlformats.org/presentationml/2006/main">
  <p:tag name="AS_UNIQUEID" val="631"/>
</p:tagLst>
</file>

<file path=ppt/tags/tag384.xml><?xml version="1.0" encoding="utf-8"?>
<p:tagLst xmlns:p="http://schemas.openxmlformats.org/presentationml/2006/main">
  <p:tag name="AS_UNIQUEID" val="632"/>
</p:tagLst>
</file>

<file path=ppt/tags/tag385.xml><?xml version="1.0" encoding="utf-8"?>
<p:tagLst xmlns:p="http://schemas.openxmlformats.org/presentationml/2006/main">
  <p:tag name="AS_UNIQUEID" val="633"/>
</p:tagLst>
</file>

<file path=ppt/tags/tag386.xml><?xml version="1.0" encoding="utf-8"?>
<p:tagLst xmlns:p="http://schemas.openxmlformats.org/presentationml/2006/main">
  <p:tag name="AS_UNIQUEID" val="634"/>
</p:tagLst>
</file>

<file path=ppt/tags/tag387.xml><?xml version="1.0" encoding="utf-8"?>
<p:tagLst xmlns:p="http://schemas.openxmlformats.org/presentationml/2006/main">
  <p:tag name="AS_UNIQUEID" val="635"/>
</p:tagLst>
</file>

<file path=ppt/tags/tag388.xml><?xml version="1.0" encoding="utf-8"?>
<p:tagLst xmlns:p="http://schemas.openxmlformats.org/presentationml/2006/main">
  <p:tag name="AS_UNIQUEID" val="636"/>
</p:tagLst>
</file>

<file path=ppt/tags/tag389.xml><?xml version="1.0" encoding="utf-8"?>
<p:tagLst xmlns:p="http://schemas.openxmlformats.org/presentationml/2006/main">
  <p:tag name="AS_UNIQUEID" val="637"/>
</p:tagLst>
</file>

<file path=ppt/tags/tag39.xml><?xml version="1.0" encoding="utf-8"?>
<p:tagLst xmlns:p="http://schemas.openxmlformats.org/presentationml/2006/main">
  <p:tag name="AS_UNIQUEID" val="275"/>
</p:tagLst>
</file>

<file path=ppt/tags/tag390.xml><?xml version="1.0" encoding="utf-8"?>
<p:tagLst xmlns:p="http://schemas.openxmlformats.org/presentationml/2006/main">
  <p:tag name="AS_UNIQUEID" val="638"/>
</p:tagLst>
</file>

<file path=ppt/tags/tag391.xml><?xml version="1.0" encoding="utf-8"?>
<p:tagLst xmlns:p="http://schemas.openxmlformats.org/presentationml/2006/main">
  <p:tag name="AS_UNIQUEID" val="639"/>
</p:tagLst>
</file>

<file path=ppt/tags/tag392.xml><?xml version="1.0" encoding="utf-8"?>
<p:tagLst xmlns:p="http://schemas.openxmlformats.org/presentationml/2006/main">
  <p:tag name="AS_UNIQUEID" val="640"/>
</p:tagLst>
</file>

<file path=ppt/tags/tag393.xml><?xml version="1.0" encoding="utf-8"?>
<p:tagLst xmlns:p="http://schemas.openxmlformats.org/presentationml/2006/main">
  <p:tag name="AS_UNIQUEID" val="641"/>
</p:tagLst>
</file>

<file path=ppt/tags/tag394.xml><?xml version="1.0" encoding="utf-8"?>
<p:tagLst xmlns:p="http://schemas.openxmlformats.org/presentationml/2006/main">
  <p:tag name="AS_UNIQUEID" val="642"/>
</p:tagLst>
</file>

<file path=ppt/tags/tag395.xml><?xml version="1.0" encoding="utf-8"?>
<p:tagLst xmlns:p="http://schemas.openxmlformats.org/presentationml/2006/main">
  <p:tag name="AS_UNIQUEID" val="643"/>
</p:tagLst>
</file>

<file path=ppt/tags/tag396.xml><?xml version="1.0" encoding="utf-8"?>
<p:tagLst xmlns:p="http://schemas.openxmlformats.org/presentationml/2006/main">
  <p:tag name="AS_UNIQUEID" val="644"/>
</p:tagLst>
</file>

<file path=ppt/tags/tag397.xml><?xml version="1.0" encoding="utf-8"?>
<p:tagLst xmlns:p="http://schemas.openxmlformats.org/presentationml/2006/main">
  <p:tag name="AS_UNIQUEID" val="645"/>
</p:tagLst>
</file>

<file path=ppt/tags/tag398.xml><?xml version="1.0" encoding="utf-8"?>
<p:tagLst xmlns:p="http://schemas.openxmlformats.org/presentationml/2006/main">
  <p:tag name="AS_UNIQUEID" val="646"/>
</p:tagLst>
</file>

<file path=ppt/tags/tag399.xml><?xml version="1.0" encoding="utf-8"?>
<p:tagLst xmlns:p="http://schemas.openxmlformats.org/presentationml/2006/main">
  <p:tag name="AS_UNIQUEID" val="647"/>
</p:tagLst>
</file>

<file path=ppt/tags/tag4.xml><?xml version="1.0" encoding="utf-8"?>
<p:tagLst xmlns:p="http://schemas.openxmlformats.org/presentationml/2006/main">
  <p:tag name="AS_UNIQUEID" val="240"/>
</p:tagLst>
</file>

<file path=ppt/tags/tag40.xml><?xml version="1.0" encoding="utf-8"?>
<p:tagLst xmlns:p="http://schemas.openxmlformats.org/presentationml/2006/main">
  <p:tag name="AS_UNIQUEID" val="276"/>
</p:tagLst>
</file>

<file path=ppt/tags/tag400.xml><?xml version="1.0" encoding="utf-8"?>
<p:tagLst xmlns:p="http://schemas.openxmlformats.org/presentationml/2006/main">
  <p:tag name="AS_UNIQUEID" val="648"/>
</p:tagLst>
</file>

<file path=ppt/tags/tag401.xml><?xml version="1.0" encoding="utf-8"?>
<p:tagLst xmlns:p="http://schemas.openxmlformats.org/presentationml/2006/main">
  <p:tag name="AS_UNIQUEID" val="649"/>
</p:tagLst>
</file>

<file path=ppt/tags/tag402.xml><?xml version="1.0" encoding="utf-8"?>
<p:tagLst xmlns:p="http://schemas.openxmlformats.org/presentationml/2006/main">
  <p:tag name="AS_UNIQUEID" val="650"/>
</p:tagLst>
</file>

<file path=ppt/tags/tag403.xml><?xml version="1.0" encoding="utf-8"?>
<p:tagLst xmlns:p="http://schemas.openxmlformats.org/presentationml/2006/main">
  <p:tag name="AS_UNIQUEID" val="651"/>
</p:tagLst>
</file>

<file path=ppt/tags/tag404.xml><?xml version="1.0" encoding="utf-8"?>
<p:tagLst xmlns:p="http://schemas.openxmlformats.org/presentationml/2006/main">
  <p:tag name="AS_UNIQUEID" val="652"/>
</p:tagLst>
</file>

<file path=ppt/tags/tag405.xml><?xml version="1.0" encoding="utf-8"?>
<p:tagLst xmlns:p="http://schemas.openxmlformats.org/presentationml/2006/main">
  <p:tag name="AS_UNIQUEID" val="653"/>
</p:tagLst>
</file>

<file path=ppt/tags/tag406.xml><?xml version="1.0" encoding="utf-8"?>
<p:tagLst xmlns:p="http://schemas.openxmlformats.org/presentationml/2006/main">
  <p:tag name="AS_UNIQUEID" val="654"/>
</p:tagLst>
</file>

<file path=ppt/tags/tag407.xml><?xml version="1.0" encoding="utf-8"?>
<p:tagLst xmlns:p="http://schemas.openxmlformats.org/presentationml/2006/main">
  <p:tag name="AS_UNIQUEID" val="655"/>
</p:tagLst>
</file>

<file path=ppt/tags/tag408.xml><?xml version="1.0" encoding="utf-8"?>
<p:tagLst xmlns:p="http://schemas.openxmlformats.org/presentationml/2006/main">
  <p:tag name="AS_UNIQUEID" val="656"/>
</p:tagLst>
</file>

<file path=ppt/tags/tag409.xml><?xml version="1.0" encoding="utf-8"?>
<p:tagLst xmlns:p="http://schemas.openxmlformats.org/presentationml/2006/main">
  <p:tag name="AS_UNIQUEID" val="657"/>
</p:tagLst>
</file>

<file path=ppt/tags/tag41.xml><?xml version="1.0" encoding="utf-8"?>
<p:tagLst xmlns:p="http://schemas.openxmlformats.org/presentationml/2006/main">
  <p:tag name="AS_UNIQUEID" val="277"/>
</p:tagLst>
</file>

<file path=ppt/tags/tag410.xml><?xml version="1.0" encoding="utf-8"?>
<p:tagLst xmlns:p="http://schemas.openxmlformats.org/presentationml/2006/main">
  <p:tag name="AS_UNIQUEID" val="658"/>
</p:tagLst>
</file>

<file path=ppt/tags/tag411.xml><?xml version="1.0" encoding="utf-8"?>
<p:tagLst xmlns:p="http://schemas.openxmlformats.org/presentationml/2006/main">
  <p:tag name="AS_UNIQUEID" val="659"/>
</p:tagLst>
</file>

<file path=ppt/tags/tag412.xml><?xml version="1.0" encoding="utf-8"?>
<p:tagLst xmlns:p="http://schemas.openxmlformats.org/presentationml/2006/main">
  <p:tag name="AS_UNIQUEID" val="660"/>
</p:tagLst>
</file>

<file path=ppt/tags/tag413.xml><?xml version="1.0" encoding="utf-8"?>
<p:tagLst xmlns:p="http://schemas.openxmlformats.org/presentationml/2006/main">
  <p:tag name="AS_UNIQUEID" val="661"/>
</p:tagLst>
</file>

<file path=ppt/tags/tag414.xml><?xml version="1.0" encoding="utf-8"?>
<p:tagLst xmlns:p="http://schemas.openxmlformats.org/presentationml/2006/main">
  <p:tag name="AS_UNIQUEID" val="662"/>
</p:tagLst>
</file>

<file path=ppt/tags/tag415.xml><?xml version="1.0" encoding="utf-8"?>
<p:tagLst xmlns:p="http://schemas.openxmlformats.org/presentationml/2006/main">
  <p:tag name="AS_UNIQUEID" val="663"/>
</p:tagLst>
</file>

<file path=ppt/tags/tag416.xml><?xml version="1.0" encoding="utf-8"?>
<p:tagLst xmlns:p="http://schemas.openxmlformats.org/presentationml/2006/main">
  <p:tag name="AS_UNIQUEID" val="664"/>
</p:tagLst>
</file>

<file path=ppt/tags/tag417.xml><?xml version="1.0" encoding="utf-8"?>
<p:tagLst xmlns:p="http://schemas.openxmlformats.org/presentationml/2006/main">
  <p:tag name="AS_UNIQUEID" val="665"/>
</p:tagLst>
</file>

<file path=ppt/tags/tag418.xml><?xml version="1.0" encoding="utf-8"?>
<p:tagLst xmlns:p="http://schemas.openxmlformats.org/presentationml/2006/main">
  <p:tag name="AS_UNIQUEID" val="666"/>
</p:tagLst>
</file>

<file path=ppt/tags/tag419.xml><?xml version="1.0" encoding="utf-8"?>
<p:tagLst xmlns:p="http://schemas.openxmlformats.org/presentationml/2006/main">
  <p:tag name="AS_UNIQUEID" val="667"/>
</p:tagLst>
</file>

<file path=ppt/tags/tag42.xml><?xml version="1.0" encoding="utf-8"?>
<p:tagLst xmlns:p="http://schemas.openxmlformats.org/presentationml/2006/main">
  <p:tag name="AS_UNIQUEID" val="278"/>
</p:tagLst>
</file>

<file path=ppt/tags/tag420.xml><?xml version="1.0" encoding="utf-8"?>
<p:tagLst xmlns:p="http://schemas.openxmlformats.org/presentationml/2006/main">
  <p:tag name="AS_UNIQUEID" val="668"/>
</p:tagLst>
</file>

<file path=ppt/tags/tag421.xml><?xml version="1.0" encoding="utf-8"?>
<p:tagLst xmlns:p="http://schemas.openxmlformats.org/presentationml/2006/main">
  <p:tag name="AS_UNIQUEID" val="669"/>
</p:tagLst>
</file>

<file path=ppt/tags/tag422.xml><?xml version="1.0" encoding="utf-8"?>
<p:tagLst xmlns:p="http://schemas.openxmlformats.org/presentationml/2006/main">
  <p:tag name="AS_UNIQUEID" val="670"/>
</p:tagLst>
</file>

<file path=ppt/tags/tag423.xml><?xml version="1.0" encoding="utf-8"?>
<p:tagLst xmlns:p="http://schemas.openxmlformats.org/presentationml/2006/main">
  <p:tag name="AS_UNIQUEID" val="671"/>
</p:tagLst>
</file>

<file path=ppt/tags/tag424.xml><?xml version="1.0" encoding="utf-8"?>
<p:tagLst xmlns:p="http://schemas.openxmlformats.org/presentationml/2006/main">
  <p:tag name="AS_UNIQUEID" val="672"/>
</p:tagLst>
</file>

<file path=ppt/tags/tag425.xml><?xml version="1.0" encoding="utf-8"?>
<p:tagLst xmlns:p="http://schemas.openxmlformats.org/presentationml/2006/main">
  <p:tag name="AS_UNIQUEID" val="673"/>
</p:tagLst>
</file>

<file path=ppt/tags/tag426.xml><?xml version="1.0" encoding="utf-8"?>
<p:tagLst xmlns:p="http://schemas.openxmlformats.org/presentationml/2006/main">
  <p:tag name="AS_UNIQUEID" val="674"/>
</p:tagLst>
</file>

<file path=ppt/tags/tag427.xml><?xml version="1.0" encoding="utf-8"?>
<p:tagLst xmlns:p="http://schemas.openxmlformats.org/presentationml/2006/main">
  <p:tag name="AS_UNIQUEID" val="675"/>
</p:tagLst>
</file>

<file path=ppt/tags/tag428.xml><?xml version="1.0" encoding="utf-8"?>
<p:tagLst xmlns:p="http://schemas.openxmlformats.org/presentationml/2006/main">
  <p:tag name="AS_UNIQUEID" val="676"/>
</p:tagLst>
</file>

<file path=ppt/tags/tag429.xml><?xml version="1.0" encoding="utf-8"?>
<p:tagLst xmlns:p="http://schemas.openxmlformats.org/presentationml/2006/main">
  <p:tag name="AS_UNIQUEID" val="677"/>
</p:tagLst>
</file>

<file path=ppt/tags/tag43.xml><?xml version="1.0" encoding="utf-8"?>
<p:tagLst xmlns:p="http://schemas.openxmlformats.org/presentationml/2006/main">
  <p:tag name="AS_UNIQUEID" val="279"/>
</p:tagLst>
</file>

<file path=ppt/tags/tag430.xml><?xml version="1.0" encoding="utf-8"?>
<p:tagLst xmlns:p="http://schemas.openxmlformats.org/presentationml/2006/main">
  <p:tag name="AS_UNIQUEID" val="678"/>
</p:tagLst>
</file>

<file path=ppt/tags/tag431.xml><?xml version="1.0" encoding="utf-8"?>
<p:tagLst xmlns:p="http://schemas.openxmlformats.org/presentationml/2006/main">
  <p:tag name="AS_UNIQUEID" val="679"/>
</p:tagLst>
</file>

<file path=ppt/tags/tag432.xml><?xml version="1.0" encoding="utf-8"?>
<p:tagLst xmlns:p="http://schemas.openxmlformats.org/presentationml/2006/main">
  <p:tag name="AS_UNIQUEID" val="680"/>
</p:tagLst>
</file>

<file path=ppt/tags/tag433.xml><?xml version="1.0" encoding="utf-8"?>
<p:tagLst xmlns:p="http://schemas.openxmlformats.org/presentationml/2006/main">
  <p:tag name="AS_UNIQUEID" val="681"/>
</p:tagLst>
</file>

<file path=ppt/tags/tag434.xml><?xml version="1.0" encoding="utf-8"?>
<p:tagLst xmlns:p="http://schemas.openxmlformats.org/presentationml/2006/main">
  <p:tag name="AS_UNIQUEID" val="682"/>
</p:tagLst>
</file>

<file path=ppt/tags/tag435.xml><?xml version="1.0" encoding="utf-8"?>
<p:tagLst xmlns:p="http://schemas.openxmlformats.org/presentationml/2006/main">
  <p:tag name="AS_UNIQUEID" val="683"/>
</p:tagLst>
</file>

<file path=ppt/tags/tag436.xml><?xml version="1.0" encoding="utf-8"?>
<p:tagLst xmlns:p="http://schemas.openxmlformats.org/presentationml/2006/main">
  <p:tag name="AS_UNIQUEID" val="684"/>
</p:tagLst>
</file>

<file path=ppt/tags/tag437.xml><?xml version="1.0" encoding="utf-8"?>
<p:tagLst xmlns:p="http://schemas.openxmlformats.org/presentationml/2006/main">
  <p:tag name="AS_UNIQUEID" val="685"/>
</p:tagLst>
</file>

<file path=ppt/tags/tag438.xml><?xml version="1.0" encoding="utf-8"?>
<p:tagLst xmlns:p="http://schemas.openxmlformats.org/presentationml/2006/main">
  <p:tag name="AS_UNIQUEID" val="686"/>
</p:tagLst>
</file>

<file path=ppt/tags/tag439.xml><?xml version="1.0" encoding="utf-8"?>
<p:tagLst xmlns:p="http://schemas.openxmlformats.org/presentationml/2006/main">
  <p:tag name="AS_UNIQUEID" val="687"/>
</p:tagLst>
</file>

<file path=ppt/tags/tag44.xml><?xml version="1.0" encoding="utf-8"?>
<p:tagLst xmlns:p="http://schemas.openxmlformats.org/presentationml/2006/main">
  <p:tag name="AS_UNIQUEID" val="280"/>
</p:tagLst>
</file>

<file path=ppt/tags/tag440.xml><?xml version="1.0" encoding="utf-8"?>
<p:tagLst xmlns:p="http://schemas.openxmlformats.org/presentationml/2006/main">
  <p:tag name="AS_UNIQUEID" val="688"/>
</p:tagLst>
</file>

<file path=ppt/tags/tag441.xml><?xml version="1.0" encoding="utf-8"?>
<p:tagLst xmlns:p="http://schemas.openxmlformats.org/presentationml/2006/main">
  <p:tag name="AS_UNIQUEID" val="689"/>
</p:tagLst>
</file>

<file path=ppt/tags/tag442.xml><?xml version="1.0" encoding="utf-8"?>
<p:tagLst xmlns:p="http://schemas.openxmlformats.org/presentationml/2006/main">
  <p:tag name="AS_UNIQUEID" val="690"/>
</p:tagLst>
</file>

<file path=ppt/tags/tag443.xml><?xml version="1.0" encoding="utf-8"?>
<p:tagLst xmlns:p="http://schemas.openxmlformats.org/presentationml/2006/main">
  <p:tag name="AS_UNIQUEID" val="691"/>
</p:tagLst>
</file>

<file path=ppt/tags/tag444.xml><?xml version="1.0" encoding="utf-8"?>
<p:tagLst xmlns:p="http://schemas.openxmlformats.org/presentationml/2006/main">
  <p:tag name="AS_UNIQUEID" val="692"/>
</p:tagLst>
</file>

<file path=ppt/tags/tag445.xml><?xml version="1.0" encoding="utf-8"?>
<p:tagLst xmlns:p="http://schemas.openxmlformats.org/presentationml/2006/main">
  <p:tag name="AS_UNIQUEID" val="693"/>
</p:tagLst>
</file>

<file path=ppt/tags/tag446.xml><?xml version="1.0" encoding="utf-8"?>
<p:tagLst xmlns:p="http://schemas.openxmlformats.org/presentationml/2006/main">
  <p:tag name="AS_UNIQUEID" val="694"/>
</p:tagLst>
</file>

<file path=ppt/tags/tag447.xml><?xml version="1.0" encoding="utf-8"?>
<p:tagLst xmlns:p="http://schemas.openxmlformats.org/presentationml/2006/main">
  <p:tag name="AS_UNIQUEID" val="695"/>
</p:tagLst>
</file>

<file path=ppt/tags/tag448.xml><?xml version="1.0" encoding="utf-8"?>
<p:tagLst xmlns:p="http://schemas.openxmlformats.org/presentationml/2006/main">
  <p:tag name="AS_UNIQUEID" val="696"/>
</p:tagLst>
</file>

<file path=ppt/tags/tag449.xml><?xml version="1.0" encoding="utf-8"?>
<p:tagLst xmlns:p="http://schemas.openxmlformats.org/presentationml/2006/main">
  <p:tag name="AS_UNIQUEID" val="697"/>
</p:tagLst>
</file>

<file path=ppt/tags/tag45.xml><?xml version="1.0" encoding="utf-8"?>
<p:tagLst xmlns:p="http://schemas.openxmlformats.org/presentationml/2006/main">
  <p:tag name="AS_UNIQUEID" val="281"/>
</p:tagLst>
</file>

<file path=ppt/tags/tag450.xml><?xml version="1.0" encoding="utf-8"?>
<p:tagLst xmlns:p="http://schemas.openxmlformats.org/presentationml/2006/main">
  <p:tag name="AS_UNIQUEID" val="698"/>
</p:tagLst>
</file>

<file path=ppt/tags/tag451.xml><?xml version="1.0" encoding="utf-8"?>
<p:tagLst xmlns:p="http://schemas.openxmlformats.org/presentationml/2006/main">
  <p:tag name="AS_UNIQUEID" val="699"/>
</p:tagLst>
</file>

<file path=ppt/tags/tag452.xml><?xml version="1.0" encoding="utf-8"?>
<p:tagLst xmlns:p="http://schemas.openxmlformats.org/presentationml/2006/main">
  <p:tag name="AS_UNIQUEID" val="700"/>
</p:tagLst>
</file>

<file path=ppt/tags/tag453.xml><?xml version="1.0" encoding="utf-8"?>
<p:tagLst xmlns:p="http://schemas.openxmlformats.org/presentationml/2006/main">
  <p:tag name="AS_UNIQUEID" val="701"/>
</p:tagLst>
</file>

<file path=ppt/tags/tag454.xml><?xml version="1.0" encoding="utf-8"?>
<p:tagLst xmlns:p="http://schemas.openxmlformats.org/presentationml/2006/main">
  <p:tag name="AS_UNIQUEID" val="702"/>
</p:tagLst>
</file>

<file path=ppt/tags/tag455.xml><?xml version="1.0" encoding="utf-8"?>
<p:tagLst xmlns:p="http://schemas.openxmlformats.org/presentationml/2006/main">
  <p:tag name="AS_UNIQUEID" val="703"/>
</p:tagLst>
</file>

<file path=ppt/tags/tag456.xml><?xml version="1.0" encoding="utf-8"?>
<p:tagLst xmlns:p="http://schemas.openxmlformats.org/presentationml/2006/main">
  <p:tag name="AS_UNIQUEID" val="704"/>
</p:tagLst>
</file>

<file path=ppt/tags/tag457.xml><?xml version="1.0" encoding="utf-8"?>
<p:tagLst xmlns:p="http://schemas.openxmlformats.org/presentationml/2006/main">
  <p:tag name="AS_UNIQUEID" val="705"/>
</p:tagLst>
</file>

<file path=ppt/tags/tag458.xml><?xml version="1.0" encoding="utf-8"?>
<p:tagLst xmlns:p="http://schemas.openxmlformats.org/presentationml/2006/main">
  <p:tag name="AS_UNIQUEID" val="706"/>
</p:tagLst>
</file>

<file path=ppt/tags/tag459.xml><?xml version="1.0" encoding="utf-8"?>
<p:tagLst xmlns:p="http://schemas.openxmlformats.org/presentationml/2006/main">
  <p:tag name="AS_UNIQUEID" val="707"/>
</p:tagLst>
</file>

<file path=ppt/tags/tag46.xml><?xml version="1.0" encoding="utf-8"?>
<p:tagLst xmlns:p="http://schemas.openxmlformats.org/presentationml/2006/main">
  <p:tag name="AS_UNIQUEID" val="282"/>
</p:tagLst>
</file>

<file path=ppt/tags/tag460.xml><?xml version="1.0" encoding="utf-8"?>
<p:tagLst xmlns:p="http://schemas.openxmlformats.org/presentationml/2006/main">
  <p:tag name="AS_UNIQUEID" val="708"/>
</p:tagLst>
</file>

<file path=ppt/tags/tag461.xml><?xml version="1.0" encoding="utf-8"?>
<p:tagLst xmlns:p="http://schemas.openxmlformats.org/presentationml/2006/main">
  <p:tag name="AS_UNIQUEID" val="709"/>
</p:tagLst>
</file>

<file path=ppt/tags/tag462.xml><?xml version="1.0" encoding="utf-8"?>
<p:tagLst xmlns:p="http://schemas.openxmlformats.org/presentationml/2006/main">
  <p:tag name="AS_UNIQUEID" val="710"/>
</p:tagLst>
</file>

<file path=ppt/tags/tag463.xml><?xml version="1.0" encoding="utf-8"?>
<p:tagLst xmlns:p="http://schemas.openxmlformats.org/presentationml/2006/main">
  <p:tag name="AS_UNIQUEID" val="711"/>
</p:tagLst>
</file>

<file path=ppt/tags/tag464.xml><?xml version="1.0" encoding="utf-8"?>
<p:tagLst xmlns:p="http://schemas.openxmlformats.org/presentationml/2006/main">
  <p:tag name="AS_UNIQUEID" val="712"/>
</p:tagLst>
</file>

<file path=ppt/tags/tag465.xml><?xml version="1.0" encoding="utf-8"?>
<p:tagLst xmlns:p="http://schemas.openxmlformats.org/presentationml/2006/main">
  <p:tag name="AS_UNIQUEID" val="713"/>
</p:tagLst>
</file>

<file path=ppt/tags/tag466.xml><?xml version="1.0" encoding="utf-8"?>
<p:tagLst xmlns:p="http://schemas.openxmlformats.org/presentationml/2006/main">
  <p:tag name="AS_UNIQUEID" val="714"/>
</p:tagLst>
</file>

<file path=ppt/tags/tag467.xml><?xml version="1.0" encoding="utf-8"?>
<p:tagLst xmlns:p="http://schemas.openxmlformats.org/presentationml/2006/main">
  <p:tag name="AS_UNIQUEID" val="715"/>
</p:tagLst>
</file>

<file path=ppt/tags/tag468.xml><?xml version="1.0" encoding="utf-8"?>
<p:tagLst xmlns:p="http://schemas.openxmlformats.org/presentationml/2006/main">
  <p:tag name="AS_UNIQUEID" val="716"/>
</p:tagLst>
</file>

<file path=ppt/tags/tag469.xml><?xml version="1.0" encoding="utf-8"?>
<p:tagLst xmlns:p="http://schemas.openxmlformats.org/presentationml/2006/main">
  <p:tag name="AS_UNIQUEID" val="717"/>
</p:tagLst>
</file>

<file path=ppt/tags/tag47.xml><?xml version="1.0" encoding="utf-8"?>
<p:tagLst xmlns:p="http://schemas.openxmlformats.org/presentationml/2006/main">
  <p:tag name="AS_UNIQUEID" val="283"/>
</p:tagLst>
</file>

<file path=ppt/tags/tag470.xml><?xml version="1.0" encoding="utf-8"?>
<p:tagLst xmlns:p="http://schemas.openxmlformats.org/presentationml/2006/main">
  <p:tag name="AS_UNIQUEID" val="718"/>
</p:tagLst>
</file>

<file path=ppt/tags/tag471.xml><?xml version="1.0" encoding="utf-8"?>
<p:tagLst xmlns:p="http://schemas.openxmlformats.org/presentationml/2006/main">
  <p:tag name="AS_UNIQUEID" val="719"/>
</p:tagLst>
</file>

<file path=ppt/tags/tag472.xml><?xml version="1.0" encoding="utf-8"?>
<p:tagLst xmlns:p="http://schemas.openxmlformats.org/presentationml/2006/main">
  <p:tag name="AS_UNIQUEID" val="720"/>
</p:tagLst>
</file>

<file path=ppt/tags/tag473.xml><?xml version="1.0" encoding="utf-8"?>
<p:tagLst xmlns:p="http://schemas.openxmlformats.org/presentationml/2006/main">
  <p:tag name="AS_UNIQUEID" val="721"/>
</p:tagLst>
</file>

<file path=ppt/tags/tag474.xml><?xml version="1.0" encoding="utf-8"?>
<p:tagLst xmlns:p="http://schemas.openxmlformats.org/presentationml/2006/main">
  <p:tag name="AS_UNIQUEID" val="722"/>
</p:tagLst>
</file>

<file path=ppt/tags/tag475.xml><?xml version="1.0" encoding="utf-8"?>
<p:tagLst xmlns:p="http://schemas.openxmlformats.org/presentationml/2006/main">
  <p:tag name="AS_UNIQUEID" val="723"/>
</p:tagLst>
</file>

<file path=ppt/tags/tag476.xml><?xml version="1.0" encoding="utf-8"?>
<p:tagLst xmlns:p="http://schemas.openxmlformats.org/presentationml/2006/main">
  <p:tag name="AS_UNIQUEID" val="724"/>
</p:tagLst>
</file>

<file path=ppt/tags/tag477.xml><?xml version="1.0" encoding="utf-8"?>
<p:tagLst xmlns:p="http://schemas.openxmlformats.org/presentationml/2006/main">
  <p:tag name="AS_UNIQUEID" val="725"/>
</p:tagLst>
</file>

<file path=ppt/tags/tag478.xml><?xml version="1.0" encoding="utf-8"?>
<p:tagLst xmlns:p="http://schemas.openxmlformats.org/presentationml/2006/main">
  <p:tag name="AS_UNIQUEID" val="726"/>
</p:tagLst>
</file>

<file path=ppt/tags/tag479.xml><?xml version="1.0" encoding="utf-8"?>
<p:tagLst xmlns:p="http://schemas.openxmlformats.org/presentationml/2006/main">
  <p:tag name="AS_UNIQUEID" val="727"/>
</p:tagLst>
</file>

<file path=ppt/tags/tag48.xml><?xml version="1.0" encoding="utf-8"?>
<p:tagLst xmlns:p="http://schemas.openxmlformats.org/presentationml/2006/main">
  <p:tag name="AS_UNIQUEID" val="284"/>
</p:tagLst>
</file>

<file path=ppt/tags/tag480.xml><?xml version="1.0" encoding="utf-8"?>
<p:tagLst xmlns:p="http://schemas.openxmlformats.org/presentationml/2006/main">
  <p:tag name="AS_UNIQUEID" val="728"/>
</p:tagLst>
</file>

<file path=ppt/tags/tag481.xml><?xml version="1.0" encoding="utf-8"?>
<p:tagLst xmlns:p="http://schemas.openxmlformats.org/presentationml/2006/main">
  <p:tag name="AS_UNIQUEID" val="729"/>
</p:tagLst>
</file>

<file path=ppt/tags/tag482.xml><?xml version="1.0" encoding="utf-8"?>
<p:tagLst xmlns:p="http://schemas.openxmlformats.org/presentationml/2006/main">
  <p:tag name="AS_UNIQUEID" val="730"/>
</p:tagLst>
</file>

<file path=ppt/tags/tag483.xml><?xml version="1.0" encoding="utf-8"?>
<p:tagLst xmlns:p="http://schemas.openxmlformats.org/presentationml/2006/main">
  <p:tag name="AS_UNIQUEID" val="731"/>
</p:tagLst>
</file>

<file path=ppt/tags/tag484.xml><?xml version="1.0" encoding="utf-8"?>
<p:tagLst xmlns:p="http://schemas.openxmlformats.org/presentationml/2006/main">
  <p:tag name="AS_UNIQUEID" val="732"/>
</p:tagLst>
</file>

<file path=ppt/tags/tag485.xml><?xml version="1.0" encoding="utf-8"?>
<p:tagLst xmlns:p="http://schemas.openxmlformats.org/presentationml/2006/main">
  <p:tag name="AS_UNIQUEID" val="733"/>
</p:tagLst>
</file>

<file path=ppt/tags/tag486.xml><?xml version="1.0" encoding="utf-8"?>
<p:tagLst xmlns:p="http://schemas.openxmlformats.org/presentationml/2006/main">
  <p:tag name="AS_UNIQUEID" val="734"/>
</p:tagLst>
</file>

<file path=ppt/tags/tag487.xml><?xml version="1.0" encoding="utf-8"?>
<p:tagLst xmlns:p="http://schemas.openxmlformats.org/presentationml/2006/main">
  <p:tag name="AS_UNIQUEID" val="735"/>
</p:tagLst>
</file>

<file path=ppt/tags/tag488.xml><?xml version="1.0" encoding="utf-8"?>
<p:tagLst xmlns:p="http://schemas.openxmlformats.org/presentationml/2006/main">
  <p:tag name="AS_UNIQUEID" val="736"/>
</p:tagLst>
</file>

<file path=ppt/tags/tag489.xml><?xml version="1.0" encoding="utf-8"?>
<p:tagLst xmlns:p="http://schemas.openxmlformats.org/presentationml/2006/main">
  <p:tag name="AS_UNIQUEID" val="737"/>
</p:tagLst>
</file>

<file path=ppt/tags/tag49.xml><?xml version="1.0" encoding="utf-8"?>
<p:tagLst xmlns:p="http://schemas.openxmlformats.org/presentationml/2006/main">
  <p:tag name="AS_UNIQUEID" val="285"/>
</p:tagLst>
</file>

<file path=ppt/tags/tag490.xml><?xml version="1.0" encoding="utf-8"?>
<p:tagLst xmlns:p="http://schemas.openxmlformats.org/presentationml/2006/main">
  <p:tag name="AS_UNIQUEID" val="738"/>
</p:tagLst>
</file>

<file path=ppt/tags/tag491.xml><?xml version="1.0" encoding="utf-8"?>
<p:tagLst xmlns:p="http://schemas.openxmlformats.org/presentationml/2006/main">
  <p:tag name="AS_UNIQUEID" val="740"/>
</p:tagLst>
</file>

<file path=ppt/tags/tag492.xml><?xml version="1.0" encoding="utf-8"?>
<p:tagLst xmlns:p="http://schemas.openxmlformats.org/presentationml/2006/main">
  <p:tag name="AS_UNIQUEID" val="741"/>
</p:tagLst>
</file>

<file path=ppt/tags/tag493.xml><?xml version="1.0" encoding="utf-8"?>
<p:tagLst xmlns:p="http://schemas.openxmlformats.org/presentationml/2006/main">
  <p:tag name="AS_UNIQUEID" val="742"/>
</p:tagLst>
</file>

<file path=ppt/tags/tag494.xml><?xml version="1.0" encoding="utf-8"?>
<p:tagLst xmlns:p="http://schemas.openxmlformats.org/presentationml/2006/main">
  <p:tag name="AS_UNIQUEID" val="743"/>
</p:tagLst>
</file>

<file path=ppt/tags/tag495.xml><?xml version="1.0" encoding="utf-8"?>
<p:tagLst xmlns:p="http://schemas.openxmlformats.org/presentationml/2006/main">
  <p:tag name="AS_UNIQUEID" val="744"/>
</p:tagLst>
</file>

<file path=ppt/tags/tag496.xml><?xml version="1.0" encoding="utf-8"?>
<p:tagLst xmlns:p="http://schemas.openxmlformats.org/presentationml/2006/main">
  <p:tag name="AS_UNIQUEID" val="746"/>
</p:tagLst>
</file>

<file path=ppt/tags/tag497.xml><?xml version="1.0" encoding="utf-8"?>
<p:tagLst xmlns:p="http://schemas.openxmlformats.org/presentationml/2006/main">
  <p:tag name="AS_UNIQUEID" val="747"/>
</p:tagLst>
</file>

<file path=ppt/tags/tag498.xml><?xml version="1.0" encoding="utf-8"?>
<p:tagLst xmlns:p="http://schemas.openxmlformats.org/presentationml/2006/main">
  <p:tag name="AS_UNIQUEID" val="748"/>
</p:tagLst>
</file>

<file path=ppt/tags/tag499.xml><?xml version="1.0" encoding="utf-8"?>
<p:tagLst xmlns:p="http://schemas.openxmlformats.org/presentationml/2006/main">
  <p:tag name="AS_UNIQUEID" val="749"/>
</p:tagLst>
</file>

<file path=ppt/tags/tag5.xml><?xml version="1.0" encoding="utf-8"?>
<p:tagLst xmlns:p="http://schemas.openxmlformats.org/presentationml/2006/main">
  <p:tag name="AS_UNIQUEID" val="241"/>
</p:tagLst>
</file>

<file path=ppt/tags/tag50.xml><?xml version="1.0" encoding="utf-8"?>
<p:tagLst xmlns:p="http://schemas.openxmlformats.org/presentationml/2006/main">
  <p:tag name="AS_UNIQUEID" val="286"/>
</p:tagLst>
</file>

<file path=ppt/tags/tag500.xml><?xml version="1.0" encoding="utf-8"?>
<p:tagLst xmlns:p="http://schemas.openxmlformats.org/presentationml/2006/main">
  <p:tag name="AS_UNIQUEID" val="750"/>
</p:tagLst>
</file>

<file path=ppt/tags/tag501.xml><?xml version="1.0" encoding="utf-8"?>
<p:tagLst xmlns:p="http://schemas.openxmlformats.org/presentationml/2006/main">
  <p:tag name="AS_UNIQUEID" val="752"/>
</p:tagLst>
</file>

<file path=ppt/tags/tag502.xml><?xml version="1.0" encoding="utf-8"?>
<p:tagLst xmlns:p="http://schemas.openxmlformats.org/presentationml/2006/main">
  <p:tag name="AS_UNIQUEID" val="753"/>
</p:tagLst>
</file>

<file path=ppt/tags/tag503.xml><?xml version="1.0" encoding="utf-8"?>
<p:tagLst xmlns:p="http://schemas.openxmlformats.org/presentationml/2006/main">
  <p:tag name="AS_UNIQUEID" val="754"/>
</p:tagLst>
</file>

<file path=ppt/tags/tag504.xml><?xml version="1.0" encoding="utf-8"?>
<p:tagLst xmlns:p="http://schemas.openxmlformats.org/presentationml/2006/main">
  <p:tag name="AS_UNIQUEID" val="755"/>
</p:tagLst>
</file>

<file path=ppt/tags/tag505.xml><?xml version="1.0" encoding="utf-8"?>
<p:tagLst xmlns:p="http://schemas.openxmlformats.org/presentationml/2006/main">
  <p:tag name="AS_UNIQUEID" val="756"/>
</p:tagLst>
</file>

<file path=ppt/tags/tag506.xml><?xml version="1.0" encoding="utf-8"?>
<p:tagLst xmlns:p="http://schemas.openxmlformats.org/presentationml/2006/main">
  <p:tag name="AS_UNIQUEID" val="758"/>
</p:tagLst>
</file>

<file path=ppt/tags/tag507.xml><?xml version="1.0" encoding="utf-8"?>
<p:tagLst xmlns:p="http://schemas.openxmlformats.org/presentationml/2006/main">
  <p:tag name="AS_UNIQUEID" val="759"/>
</p:tagLst>
</file>

<file path=ppt/tags/tag508.xml><?xml version="1.0" encoding="utf-8"?>
<p:tagLst xmlns:p="http://schemas.openxmlformats.org/presentationml/2006/main">
  <p:tag name="AS_UNIQUEID" val="760"/>
</p:tagLst>
</file>

<file path=ppt/tags/tag509.xml><?xml version="1.0" encoding="utf-8"?>
<p:tagLst xmlns:p="http://schemas.openxmlformats.org/presentationml/2006/main">
  <p:tag name="AS_UNIQUEID" val="761"/>
</p:tagLst>
</file>

<file path=ppt/tags/tag51.xml><?xml version="1.0" encoding="utf-8"?>
<p:tagLst xmlns:p="http://schemas.openxmlformats.org/presentationml/2006/main">
  <p:tag name="AS_UNIQUEID" val="287"/>
</p:tagLst>
</file>

<file path=ppt/tags/tag510.xml><?xml version="1.0" encoding="utf-8"?>
<p:tagLst xmlns:p="http://schemas.openxmlformats.org/presentationml/2006/main">
  <p:tag name="AS_UNIQUEID" val="762"/>
</p:tagLst>
</file>

<file path=ppt/tags/tag511.xml><?xml version="1.0" encoding="utf-8"?>
<p:tagLst xmlns:p="http://schemas.openxmlformats.org/presentationml/2006/main">
  <p:tag name="AS_UNIQUEID" val="763"/>
</p:tagLst>
</file>

<file path=ppt/tags/tag512.xml><?xml version="1.0" encoding="utf-8"?>
<p:tagLst xmlns:p="http://schemas.openxmlformats.org/presentationml/2006/main">
  <p:tag name="AS_UNIQUEID" val="765"/>
</p:tagLst>
</file>

<file path=ppt/tags/tag513.xml><?xml version="1.0" encoding="utf-8"?>
<p:tagLst xmlns:p="http://schemas.openxmlformats.org/presentationml/2006/main">
  <p:tag name="AS_UNIQUEID" val="766"/>
</p:tagLst>
</file>

<file path=ppt/tags/tag514.xml><?xml version="1.0" encoding="utf-8"?>
<p:tagLst xmlns:p="http://schemas.openxmlformats.org/presentationml/2006/main">
  <p:tag name="AS_UNIQUEID" val="767"/>
</p:tagLst>
</file>

<file path=ppt/tags/tag515.xml><?xml version="1.0" encoding="utf-8"?>
<p:tagLst xmlns:p="http://schemas.openxmlformats.org/presentationml/2006/main">
  <p:tag name="AS_UNIQUEID" val="768"/>
</p:tagLst>
</file>

<file path=ppt/tags/tag516.xml><?xml version="1.0" encoding="utf-8"?>
<p:tagLst xmlns:p="http://schemas.openxmlformats.org/presentationml/2006/main">
  <p:tag name="AS_UNIQUEID" val="769"/>
</p:tagLst>
</file>

<file path=ppt/tags/tag517.xml><?xml version="1.0" encoding="utf-8"?>
<p:tagLst xmlns:p="http://schemas.openxmlformats.org/presentationml/2006/main">
  <p:tag name="AS_UNIQUEID" val="770"/>
</p:tagLst>
</file>

<file path=ppt/tags/tag518.xml><?xml version="1.0" encoding="utf-8"?>
<p:tagLst xmlns:p="http://schemas.openxmlformats.org/presentationml/2006/main">
  <p:tag name="AS_UNIQUEID" val="771"/>
</p:tagLst>
</file>

<file path=ppt/tags/tag519.xml><?xml version="1.0" encoding="utf-8"?>
<p:tagLst xmlns:p="http://schemas.openxmlformats.org/presentationml/2006/main">
  <p:tag name="AS_UNIQUEID" val="772"/>
</p:tagLst>
</file>

<file path=ppt/tags/tag52.xml><?xml version="1.0" encoding="utf-8"?>
<p:tagLst xmlns:p="http://schemas.openxmlformats.org/presentationml/2006/main">
  <p:tag name="AS_UNIQUEID" val="288"/>
</p:tagLst>
</file>

<file path=ppt/tags/tag520.xml><?xml version="1.0" encoding="utf-8"?>
<p:tagLst xmlns:p="http://schemas.openxmlformats.org/presentationml/2006/main">
  <p:tag name="AS_UNIQUEID" val="774"/>
</p:tagLst>
</file>

<file path=ppt/tags/tag521.xml><?xml version="1.0" encoding="utf-8"?>
<p:tagLst xmlns:p="http://schemas.openxmlformats.org/presentationml/2006/main">
  <p:tag name="AS_UNIQUEID" val="775"/>
</p:tagLst>
</file>

<file path=ppt/tags/tag522.xml><?xml version="1.0" encoding="utf-8"?>
<p:tagLst xmlns:p="http://schemas.openxmlformats.org/presentationml/2006/main">
  <p:tag name="AS_UNIQUEID" val="776"/>
</p:tagLst>
</file>

<file path=ppt/tags/tag523.xml><?xml version="1.0" encoding="utf-8"?>
<p:tagLst xmlns:p="http://schemas.openxmlformats.org/presentationml/2006/main">
  <p:tag name="AS_UNIQUEID" val="777"/>
</p:tagLst>
</file>

<file path=ppt/tags/tag524.xml><?xml version="1.0" encoding="utf-8"?>
<p:tagLst xmlns:p="http://schemas.openxmlformats.org/presentationml/2006/main">
  <p:tag name="AS_UNIQUEID" val="779"/>
</p:tagLst>
</file>

<file path=ppt/tags/tag525.xml><?xml version="1.0" encoding="utf-8"?>
<p:tagLst xmlns:p="http://schemas.openxmlformats.org/presentationml/2006/main">
  <p:tag name="AS_UNIQUEID" val="780"/>
</p:tagLst>
</file>

<file path=ppt/tags/tag526.xml><?xml version="1.0" encoding="utf-8"?>
<p:tagLst xmlns:p="http://schemas.openxmlformats.org/presentationml/2006/main">
  <p:tag name="AS_UNIQUEID" val="781"/>
</p:tagLst>
</file>

<file path=ppt/tags/tag527.xml><?xml version="1.0" encoding="utf-8"?>
<p:tagLst xmlns:p="http://schemas.openxmlformats.org/presentationml/2006/main">
  <p:tag name="AS_UNIQUEID" val="783"/>
</p:tagLst>
</file>

<file path=ppt/tags/tag528.xml><?xml version="1.0" encoding="utf-8"?>
<p:tagLst xmlns:p="http://schemas.openxmlformats.org/presentationml/2006/main">
  <p:tag name="AS_UNIQUEID" val="784"/>
</p:tagLst>
</file>

<file path=ppt/tags/tag529.xml><?xml version="1.0" encoding="utf-8"?>
<p:tagLst xmlns:p="http://schemas.openxmlformats.org/presentationml/2006/main">
  <p:tag name="AS_UNIQUEID" val="785"/>
</p:tagLst>
</file>

<file path=ppt/tags/tag53.xml><?xml version="1.0" encoding="utf-8"?>
<p:tagLst xmlns:p="http://schemas.openxmlformats.org/presentationml/2006/main">
  <p:tag name="AS_UNIQUEID" val="289"/>
</p:tagLst>
</file>

<file path=ppt/tags/tag530.xml><?xml version="1.0" encoding="utf-8"?>
<p:tagLst xmlns:p="http://schemas.openxmlformats.org/presentationml/2006/main">
  <p:tag name="AS_UNIQUEID" val="786"/>
</p:tagLst>
</file>

<file path=ppt/tags/tag531.xml><?xml version="1.0" encoding="utf-8"?>
<p:tagLst xmlns:p="http://schemas.openxmlformats.org/presentationml/2006/main">
  <p:tag name="AS_UNIQUEID" val="787"/>
</p:tagLst>
</file>

<file path=ppt/tags/tag532.xml><?xml version="1.0" encoding="utf-8"?>
<p:tagLst xmlns:p="http://schemas.openxmlformats.org/presentationml/2006/main">
  <p:tag name="AS_UNIQUEID" val="788"/>
</p:tagLst>
</file>

<file path=ppt/tags/tag533.xml><?xml version="1.0" encoding="utf-8"?>
<p:tagLst xmlns:p="http://schemas.openxmlformats.org/presentationml/2006/main">
  <p:tag name="AS_UNIQUEID" val="790"/>
</p:tagLst>
</file>

<file path=ppt/tags/tag534.xml><?xml version="1.0" encoding="utf-8"?>
<p:tagLst xmlns:p="http://schemas.openxmlformats.org/presentationml/2006/main">
  <p:tag name="AS_UNIQUEID" val="791"/>
</p:tagLst>
</file>

<file path=ppt/tags/tag535.xml><?xml version="1.0" encoding="utf-8"?>
<p:tagLst xmlns:p="http://schemas.openxmlformats.org/presentationml/2006/main">
  <p:tag name="AS_UNIQUEID" val="792"/>
</p:tagLst>
</file>

<file path=ppt/tags/tag536.xml><?xml version="1.0" encoding="utf-8"?>
<p:tagLst xmlns:p="http://schemas.openxmlformats.org/presentationml/2006/main">
  <p:tag name="AS_UNIQUEID" val="793"/>
</p:tagLst>
</file>

<file path=ppt/tags/tag537.xml><?xml version="1.0" encoding="utf-8"?>
<p:tagLst xmlns:p="http://schemas.openxmlformats.org/presentationml/2006/main">
  <p:tag name="AS_UNIQUEID" val="794"/>
</p:tagLst>
</file>

<file path=ppt/tags/tag538.xml><?xml version="1.0" encoding="utf-8"?>
<p:tagLst xmlns:p="http://schemas.openxmlformats.org/presentationml/2006/main">
  <p:tag name="AS_UNIQUEID" val="795"/>
</p:tagLst>
</file>

<file path=ppt/tags/tag539.xml><?xml version="1.0" encoding="utf-8"?>
<p:tagLst xmlns:p="http://schemas.openxmlformats.org/presentationml/2006/main">
  <p:tag name="AS_UNIQUEID" val="797"/>
</p:tagLst>
</file>

<file path=ppt/tags/tag54.xml><?xml version="1.0" encoding="utf-8"?>
<p:tagLst xmlns:p="http://schemas.openxmlformats.org/presentationml/2006/main">
  <p:tag name="AS_UNIQUEID" val="290"/>
</p:tagLst>
</file>

<file path=ppt/tags/tag540.xml><?xml version="1.0" encoding="utf-8"?>
<p:tagLst xmlns:p="http://schemas.openxmlformats.org/presentationml/2006/main">
  <p:tag name="AS_UNIQUEID" val="798"/>
</p:tagLst>
</file>

<file path=ppt/tags/tag541.xml><?xml version="1.0" encoding="utf-8"?>
<p:tagLst xmlns:p="http://schemas.openxmlformats.org/presentationml/2006/main">
  <p:tag name="AS_UNIQUEID" val="799"/>
</p:tagLst>
</file>

<file path=ppt/tags/tag542.xml><?xml version="1.0" encoding="utf-8"?>
<p:tagLst xmlns:p="http://schemas.openxmlformats.org/presentationml/2006/main">
  <p:tag name="AS_UNIQUEID" val="800"/>
</p:tagLst>
</file>

<file path=ppt/tags/tag543.xml><?xml version="1.0" encoding="utf-8"?>
<p:tagLst xmlns:p="http://schemas.openxmlformats.org/presentationml/2006/main">
  <p:tag name="AS_UNIQUEID" val="801"/>
</p:tagLst>
</file>

<file path=ppt/tags/tag544.xml><?xml version="1.0" encoding="utf-8"?>
<p:tagLst xmlns:p="http://schemas.openxmlformats.org/presentationml/2006/main">
  <p:tag name="AS_UNIQUEID" val="803"/>
</p:tagLst>
</file>

<file path=ppt/tags/tag545.xml><?xml version="1.0" encoding="utf-8"?>
<p:tagLst xmlns:p="http://schemas.openxmlformats.org/presentationml/2006/main">
  <p:tag name="AS_UNIQUEID" val="804"/>
</p:tagLst>
</file>

<file path=ppt/tags/tag546.xml><?xml version="1.0" encoding="utf-8"?>
<p:tagLst xmlns:p="http://schemas.openxmlformats.org/presentationml/2006/main">
  <p:tag name="AS_UNIQUEID" val="805"/>
</p:tagLst>
</file>

<file path=ppt/tags/tag547.xml><?xml version="1.0" encoding="utf-8"?>
<p:tagLst xmlns:p="http://schemas.openxmlformats.org/presentationml/2006/main">
  <p:tag name="AS_UNIQUEID" val="806"/>
</p:tagLst>
</file>

<file path=ppt/tags/tag548.xml><?xml version="1.0" encoding="utf-8"?>
<p:tagLst xmlns:p="http://schemas.openxmlformats.org/presentationml/2006/main">
  <p:tag name="AS_UNIQUEID" val="807"/>
</p:tagLst>
</file>

<file path=ppt/tags/tag549.xml><?xml version="1.0" encoding="utf-8"?>
<p:tagLst xmlns:p="http://schemas.openxmlformats.org/presentationml/2006/main">
  <p:tag name="AS_UNIQUEID" val="810"/>
</p:tagLst>
</file>

<file path=ppt/tags/tag55.xml><?xml version="1.0" encoding="utf-8"?>
<p:tagLst xmlns:p="http://schemas.openxmlformats.org/presentationml/2006/main">
  <p:tag name="AS_UNIQUEID" val="291"/>
</p:tagLst>
</file>

<file path=ppt/tags/tag550.xml><?xml version="1.0" encoding="utf-8"?>
<p:tagLst xmlns:p="http://schemas.openxmlformats.org/presentationml/2006/main">
  <p:tag name="AS_UNIQUEID" val="811"/>
</p:tagLst>
</file>

<file path=ppt/tags/tag551.xml><?xml version="1.0" encoding="utf-8"?>
<p:tagLst xmlns:p="http://schemas.openxmlformats.org/presentationml/2006/main">
  <p:tag name="AS_UNIQUEID" val="812"/>
</p:tagLst>
</file>

<file path=ppt/tags/tag552.xml><?xml version="1.0" encoding="utf-8"?>
<p:tagLst xmlns:p="http://schemas.openxmlformats.org/presentationml/2006/main">
  <p:tag name="AS_UNIQUEID" val="813"/>
</p:tagLst>
</file>

<file path=ppt/tags/tag553.xml><?xml version="1.0" encoding="utf-8"?>
<p:tagLst xmlns:p="http://schemas.openxmlformats.org/presentationml/2006/main">
  <p:tag name="AS_UNIQUEID" val="814"/>
</p:tagLst>
</file>

<file path=ppt/tags/tag554.xml><?xml version="1.0" encoding="utf-8"?>
<p:tagLst xmlns:p="http://schemas.openxmlformats.org/presentationml/2006/main">
  <p:tag name="AS_UNIQUEID" val="815"/>
</p:tagLst>
</file>

<file path=ppt/tags/tag555.xml><?xml version="1.0" encoding="utf-8"?>
<p:tagLst xmlns:p="http://schemas.openxmlformats.org/presentationml/2006/main">
  <p:tag name="AS_UNIQUEID" val="816"/>
</p:tagLst>
</file>

<file path=ppt/tags/tag556.xml><?xml version="1.0" encoding="utf-8"?>
<p:tagLst xmlns:p="http://schemas.openxmlformats.org/presentationml/2006/main">
  <p:tag name="AS_UNIQUEID" val="818"/>
</p:tagLst>
</file>

<file path=ppt/tags/tag557.xml><?xml version="1.0" encoding="utf-8"?>
<p:tagLst xmlns:p="http://schemas.openxmlformats.org/presentationml/2006/main">
  <p:tag name="AS_UNIQUEID" val="819"/>
</p:tagLst>
</file>

<file path=ppt/tags/tag558.xml><?xml version="1.0" encoding="utf-8"?>
<p:tagLst xmlns:p="http://schemas.openxmlformats.org/presentationml/2006/main">
  <p:tag name="AS_UNIQUEID" val="820"/>
</p:tagLst>
</file>

<file path=ppt/tags/tag559.xml><?xml version="1.0" encoding="utf-8"?>
<p:tagLst xmlns:p="http://schemas.openxmlformats.org/presentationml/2006/main">
  <p:tag name="AS_UNIQUEID" val="821"/>
</p:tagLst>
</file>

<file path=ppt/tags/tag56.xml><?xml version="1.0" encoding="utf-8"?>
<p:tagLst xmlns:p="http://schemas.openxmlformats.org/presentationml/2006/main">
  <p:tag name="AS_UNIQUEID" val="292"/>
</p:tagLst>
</file>

<file path=ppt/tags/tag560.xml><?xml version="1.0" encoding="utf-8"?>
<p:tagLst xmlns:p="http://schemas.openxmlformats.org/presentationml/2006/main">
  <p:tag name="AS_UNIQUEID" val="822"/>
</p:tagLst>
</file>

<file path=ppt/tags/tag561.xml><?xml version="1.0" encoding="utf-8"?>
<p:tagLst xmlns:p="http://schemas.openxmlformats.org/presentationml/2006/main">
  <p:tag name="AS_UNIQUEID" val="823"/>
</p:tagLst>
</file>

<file path=ppt/tags/tag562.xml><?xml version="1.0" encoding="utf-8"?>
<p:tagLst xmlns:p="http://schemas.openxmlformats.org/presentationml/2006/main">
  <p:tag name="AS_UNIQUEID" val="824"/>
</p:tagLst>
</file>

<file path=ppt/tags/tag563.xml><?xml version="1.0" encoding="utf-8"?>
<p:tagLst xmlns:p="http://schemas.openxmlformats.org/presentationml/2006/main">
  <p:tag name="AS_UNIQUEID" val="825"/>
</p:tagLst>
</file>

<file path=ppt/tags/tag564.xml><?xml version="1.0" encoding="utf-8"?>
<p:tagLst xmlns:p="http://schemas.openxmlformats.org/presentationml/2006/main">
  <p:tag name="AS_UNIQUEID" val="826"/>
</p:tagLst>
</file>

<file path=ppt/tags/tag565.xml><?xml version="1.0" encoding="utf-8"?>
<p:tagLst xmlns:p="http://schemas.openxmlformats.org/presentationml/2006/main">
  <p:tag name="AS_UNIQUEID" val="827"/>
</p:tagLst>
</file>

<file path=ppt/tags/tag566.xml><?xml version="1.0" encoding="utf-8"?>
<p:tagLst xmlns:p="http://schemas.openxmlformats.org/presentationml/2006/main">
  <p:tag name="AS_UNIQUEID" val="828"/>
</p:tagLst>
</file>

<file path=ppt/tags/tag567.xml><?xml version="1.0" encoding="utf-8"?>
<p:tagLst xmlns:p="http://schemas.openxmlformats.org/presentationml/2006/main">
  <p:tag name="AS_UNIQUEID" val="829"/>
</p:tagLst>
</file>

<file path=ppt/tags/tag568.xml><?xml version="1.0" encoding="utf-8"?>
<p:tagLst xmlns:p="http://schemas.openxmlformats.org/presentationml/2006/main">
  <p:tag name="AS_UNIQUEID" val="830"/>
</p:tagLst>
</file>

<file path=ppt/tags/tag569.xml><?xml version="1.0" encoding="utf-8"?>
<p:tagLst xmlns:p="http://schemas.openxmlformats.org/presentationml/2006/main">
  <p:tag name="AS_UNIQUEID" val="831"/>
</p:tagLst>
</file>

<file path=ppt/tags/tag57.xml><?xml version="1.0" encoding="utf-8"?>
<p:tagLst xmlns:p="http://schemas.openxmlformats.org/presentationml/2006/main">
  <p:tag name="AS_UNIQUEID" val="293"/>
</p:tagLst>
</file>

<file path=ppt/tags/tag570.xml><?xml version="1.0" encoding="utf-8"?>
<p:tagLst xmlns:p="http://schemas.openxmlformats.org/presentationml/2006/main">
  <p:tag name="AS_UNIQUEID" val="832"/>
</p:tagLst>
</file>

<file path=ppt/tags/tag571.xml><?xml version="1.0" encoding="utf-8"?>
<p:tagLst xmlns:p="http://schemas.openxmlformats.org/presentationml/2006/main">
  <p:tag name="AS_UNIQUEID" val="833"/>
</p:tagLst>
</file>

<file path=ppt/tags/tag572.xml><?xml version="1.0" encoding="utf-8"?>
<p:tagLst xmlns:p="http://schemas.openxmlformats.org/presentationml/2006/main">
  <p:tag name="AS_UNIQUEID" val="834"/>
</p:tagLst>
</file>

<file path=ppt/tags/tag573.xml><?xml version="1.0" encoding="utf-8"?>
<p:tagLst xmlns:p="http://schemas.openxmlformats.org/presentationml/2006/main">
  <p:tag name="AS_UNIQUEID" val="835"/>
</p:tagLst>
</file>

<file path=ppt/tags/tag574.xml><?xml version="1.0" encoding="utf-8"?>
<p:tagLst xmlns:p="http://schemas.openxmlformats.org/presentationml/2006/main">
  <p:tag name="AS_UNIQUEID" val="836"/>
</p:tagLst>
</file>

<file path=ppt/tags/tag575.xml><?xml version="1.0" encoding="utf-8"?>
<p:tagLst xmlns:p="http://schemas.openxmlformats.org/presentationml/2006/main">
  <p:tag name="AS_UNIQUEID" val="837"/>
</p:tagLst>
</file>

<file path=ppt/tags/tag576.xml><?xml version="1.0" encoding="utf-8"?>
<p:tagLst xmlns:p="http://schemas.openxmlformats.org/presentationml/2006/main">
  <p:tag name="AS_UNIQUEID" val="838"/>
</p:tagLst>
</file>

<file path=ppt/tags/tag577.xml><?xml version="1.0" encoding="utf-8"?>
<p:tagLst xmlns:p="http://schemas.openxmlformats.org/presentationml/2006/main">
  <p:tag name="AS_UNIQUEID" val="839"/>
</p:tagLst>
</file>

<file path=ppt/tags/tag578.xml><?xml version="1.0" encoding="utf-8"?>
<p:tagLst xmlns:p="http://schemas.openxmlformats.org/presentationml/2006/main">
  <p:tag name="AS_UNIQUEID" val="840"/>
</p:tagLst>
</file>

<file path=ppt/tags/tag579.xml><?xml version="1.0" encoding="utf-8"?>
<p:tagLst xmlns:p="http://schemas.openxmlformats.org/presentationml/2006/main">
  <p:tag name="AS_UNIQUEID" val="841"/>
</p:tagLst>
</file>

<file path=ppt/tags/tag58.xml><?xml version="1.0" encoding="utf-8"?>
<p:tagLst xmlns:p="http://schemas.openxmlformats.org/presentationml/2006/main">
  <p:tag name="AS_UNIQUEID" val="294"/>
</p:tagLst>
</file>

<file path=ppt/tags/tag580.xml><?xml version="1.0" encoding="utf-8"?>
<p:tagLst xmlns:p="http://schemas.openxmlformats.org/presentationml/2006/main">
  <p:tag name="AS_UNIQUEID" val="842"/>
</p:tagLst>
</file>

<file path=ppt/tags/tag581.xml><?xml version="1.0" encoding="utf-8"?>
<p:tagLst xmlns:p="http://schemas.openxmlformats.org/presentationml/2006/main">
  <p:tag name="AS_UNIQUEID" val="843"/>
</p:tagLst>
</file>

<file path=ppt/tags/tag582.xml><?xml version="1.0" encoding="utf-8"?>
<p:tagLst xmlns:p="http://schemas.openxmlformats.org/presentationml/2006/main">
  <p:tag name="AS_UNIQUEID" val="844"/>
</p:tagLst>
</file>

<file path=ppt/tags/tag583.xml><?xml version="1.0" encoding="utf-8"?>
<p:tagLst xmlns:p="http://schemas.openxmlformats.org/presentationml/2006/main">
  <p:tag name="AS_UNIQUEID" val="845"/>
</p:tagLst>
</file>

<file path=ppt/tags/tag584.xml><?xml version="1.0" encoding="utf-8"?>
<p:tagLst xmlns:p="http://schemas.openxmlformats.org/presentationml/2006/main">
  <p:tag name="AS_UNIQUEID" val="846"/>
</p:tagLst>
</file>

<file path=ppt/tags/tag585.xml><?xml version="1.0" encoding="utf-8"?>
<p:tagLst xmlns:p="http://schemas.openxmlformats.org/presentationml/2006/main">
  <p:tag name="AS_UNIQUEID" val="847"/>
</p:tagLst>
</file>

<file path=ppt/tags/tag586.xml><?xml version="1.0" encoding="utf-8"?>
<p:tagLst xmlns:p="http://schemas.openxmlformats.org/presentationml/2006/main">
  <p:tag name="AS_UNIQUEID" val="848"/>
</p:tagLst>
</file>

<file path=ppt/tags/tag587.xml><?xml version="1.0" encoding="utf-8"?>
<p:tagLst xmlns:p="http://schemas.openxmlformats.org/presentationml/2006/main">
  <p:tag name="AS_UNIQUEID" val="849"/>
</p:tagLst>
</file>

<file path=ppt/tags/tag588.xml><?xml version="1.0" encoding="utf-8"?>
<p:tagLst xmlns:p="http://schemas.openxmlformats.org/presentationml/2006/main">
  <p:tag name="AS_UNIQUEID" val="850"/>
</p:tagLst>
</file>

<file path=ppt/tags/tag589.xml><?xml version="1.0" encoding="utf-8"?>
<p:tagLst xmlns:p="http://schemas.openxmlformats.org/presentationml/2006/main">
  <p:tag name="AS_UNIQUEID" val="851"/>
</p:tagLst>
</file>

<file path=ppt/tags/tag59.xml><?xml version="1.0" encoding="utf-8"?>
<p:tagLst xmlns:p="http://schemas.openxmlformats.org/presentationml/2006/main">
  <p:tag name="AS_UNIQUEID" val="295"/>
</p:tagLst>
</file>

<file path=ppt/tags/tag590.xml><?xml version="1.0" encoding="utf-8"?>
<p:tagLst xmlns:p="http://schemas.openxmlformats.org/presentationml/2006/main">
  <p:tag name="AS_UNIQUEID" val="852"/>
</p:tagLst>
</file>

<file path=ppt/tags/tag591.xml><?xml version="1.0" encoding="utf-8"?>
<p:tagLst xmlns:p="http://schemas.openxmlformats.org/presentationml/2006/main">
  <p:tag name="AS_UNIQUEID" val="853"/>
</p:tagLst>
</file>

<file path=ppt/tags/tag592.xml><?xml version="1.0" encoding="utf-8"?>
<p:tagLst xmlns:p="http://schemas.openxmlformats.org/presentationml/2006/main">
  <p:tag name="AS_UNIQUEID" val="854"/>
</p:tagLst>
</file>

<file path=ppt/tags/tag593.xml><?xml version="1.0" encoding="utf-8"?>
<p:tagLst xmlns:p="http://schemas.openxmlformats.org/presentationml/2006/main">
  <p:tag name="AS_UNIQUEID" val="855"/>
</p:tagLst>
</file>

<file path=ppt/tags/tag594.xml><?xml version="1.0" encoding="utf-8"?>
<p:tagLst xmlns:p="http://schemas.openxmlformats.org/presentationml/2006/main">
  <p:tag name="AS_UNIQUEID" val="856"/>
</p:tagLst>
</file>

<file path=ppt/tags/tag595.xml><?xml version="1.0" encoding="utf-8"?>
<p:tagLst xmlns:p="http://schemas.openxmlformats.org/presentationml/2006/main">
  <p:tag name="AS_UNIQUEID" val="858"/>
</p:tagLst>
</file>

<file path=ppt/tags/tag596.xml><?xml version="1.0" encoding="utf-8"?>
<p:tagLst xmlns:p="http://schemas.openxmlformats.org/presentationml/2006/main">
  <p:tag name="AS_UNIQUEID" val="859"/>
</p:tagLst>
</file>

<file path=ppt/tags/tag597.xml><?xml version="1.0" encoding="utf-8"?>
<p:tagLst xmlns:p="http://schemas.openxmlformats.org/presentationml/2006/main">
  <p:tag name="AS_UNIQUEID" val="860"/>
</p:tagLst>
</file>

<file path=ppt/tags/tag598.xml><?xml version="1.0" encoding="utf-8"?>
<p:tagLst xmlns:p="http://schemas.openxmlformats.org/presentationml/2006/main">
  <p:tag name="AS_UNIQUEID" val="861"/>
</p:tagLst>
</file>

<file path=ppt/tags/tag599.xml><?xml version="1.0" encoding="utf-8"?>
<p:tagLst xmlns:p="http://schemas.openxmlformats.org/presentationml/2006/main">
  <p:tag name="AS_UNIQUEID" val="862"/>
</p:tagLst>
</file>

<file path=ppt/tags/tag6.xml><?xml version="1.0" encoding="utf-8"?>
<p:tagLst xmlns:p="http://schemas.openxmlformats.org/presentationml/2006/main">
  <p:tag name="AS_UNIQUEID" val="242"/>
</p:tagLst>
</file>

<file path=ppt/tags/tag60.xml><?xml version="1.0" encoding="utf-8"?>
<p:tagLst xmlns:p="http://schemas.openxmlformats.org/presentationml/2006/main">
  <p:tag name="AS_UNIQUEID" val="296"/>
</p:tagLst>
</file>

<file path=ppt/tags/tag600.xml><?xml version="1.0" encoding="utf-8"?>
<p:tagLst xmlns:p="http://schemas.openxmlformats.org/presentationml/2006/main">
  <p:tag name="AS_UNIQUEID" val="864"/>
</p:tagLst>
</file>

<file path=ppt/tags/tag601.xml><?xml version="1.0" encoding="utf-8"?>
<p:tagLst xmlns:p="http://schemas.openxmlformats.org/presentationml/2006/main">
  <p:tag name="AS_UNIQUEID" val="865"/>
</p:tagLst>
</file>

<file path=ppt/tags/tag602.xml><?xml version="1.0" encoding="utf-8"?>
<p:tagLst xmlns:p="http://schemas.openxmlformats.org/presentationml/2006/main">
  <p:tag name="AS_UNIQUEID" val="866"/>
</p:tagLst>
</file>

<file path=ppt/tags/tag603.xml><?xml version="1.0" encoding="utf-8"?>
<p:tagLst xmlns:p="http://schemas.openxmlformats.org/presentationml/2006/main">
  <p:tag name="AS_UNIQUEID" val="867"/>
</p:tagLst>
</file>

<file path=ppt/tags/tag604.xml><?xml version="1.0" encoding="utf-8"?>
<p:tagLst xmlns:p="http://schemas.openxmlformats.org/presentationml/2006/main">
  <p:tag name="AS_UNIQUEID" val="868"/>
</p:tagLst>
</file>

<file path=ppt/tags/tag605.xml><?xml version="1.0" encoding="utf-8"?>
<p:tagLst xmlns:p="http://schemas.openxmlformats.org/presentationml/2006/main">
  <p:tag name="AS_UNIQUEID" val="870"/>
</p:tagLst>
</file>

<file path=ppt/tags/tag606.xml><?xml version="1.0" encoding="utf-8"?>
<p:tagLst xmlns:p="http://schemas.openxmlformats.org/presentationml/2006/main">
  <p:tag name="AS_UNIQUEID" val="871"/>
</p:tagLst>
</file>

<file path=ppt/tags/tag607.xml><?xml version="1.0" encoding="utf-8"?>
<p:tagLst xmlns:p="http://schemas.openxmlformats.org/presentationml/2006/main">
  <p:tag name="AS_UNIQUEID" val="872"/>
</p:tagLst>
</file>

<file path=ppt/tags/tag608.xml><?xml version="1.0" encoding="utf-8"?>
<p:tagLst xmlns:p="http://schemas.openxmlformats.org/presentationml/2006/main">
  <p:tag name="AS_UNIQUEID" val="873"/>
</p:tagLst>
</file>

<file path=ppt/tags/tag609.xml><?xml version="1.0" encoding="utf-8"?>
<p:tagLst xmlns:p="http://schemas.openxmlformats.org/presentationml/2006/main">
  <p:tag name="AS_UNIQUEID" val="874"/>
</p:tagLst>
</file>

<file path=ppt/tags/tag61.xml><?xml version="1.0" encoding="utf-8"?>
<p:tagLst xmlns:p="http://schemas.openxmlformats.org/presentationml/2006/main">
  <p:tag name="AS_UNIQUEID" val="297"/>
</p:tagLst>
</file>

<file path=ppt/tags/tag610.xml><?xml version="1.0" encoding="utf-8"?>
<p:tagLst xmlns:p="http://schemas.openxmlformats.org/presentationml/2006/main">
  <p:tag name="AS_UNIQUEID" val="875"/>
</p:tagLst>
</file>

<file path=ppt/tags/tag611.xml><?xml version="1.0" encoding="utf-8"?>
<p:tagLst xmlns:p="http://schemas.openxmlformats.org/presentationml/2006/main">
  <p:tag name="AS_UNIQUEID" val="877"/>
</p:tagLst>
</file>

<file path=ppt/tags/tag612.xml><?xml version="1.0" encoding="utf-8"?>
<p:tagLst xmlns:p="http://schemas.openxmlformats.org/presentationml/2006/main">
  <p:tag name="AS_UNIQUEID" val="878"/>
</p:tagLst>
</file>

<file path=ppt/tags/tag613.xml><?xml version="1.0" encoding="utf-8"?>
<p:tagLst xmlns:p="http://schemas.openxmlformats.org/presentationml/2006/main">
  <p:tag name="AS_UNIQUEID" val="879"/>
</p:tagLst>
</file>

<file path=ppt/tags/tag614.xml><?xml version="1.0" encoding="utf-8"?>
<p:tagLst xmlns:p="http://schemas.openxmlformats.org/presentationml/2006/main">
  <p:tag name="AS_UNIQUEID" val="880"/>
</p:tagLst>
</file>

<file path=ppt/tags/tag615.xml><?xml version="1.0" encoding="utf-8"?>
<p:tagLst xmlns:p="http://schemas.openxmlformats.org/presentationml/2006/main">
  <p:tag name="AS_UNIQUEID" val="881"/>
</p:tagLst>
</file>

<file path=ppt/tags/tag616.xml><?xml version="1.0" encoding="utf-8"?>
<p:tagLst xmlns:p="http://schemas.openxmlformats.org/presentationml/2006/main">
  <p:tag name="AS_UNIQUEID" val="882"/>
</p:tagLst>
</file>

<file path=ppt/tags/tag617.xml><?xml version="1.0" encoding="utf-8"?>
<p:tagLst xmlns:p="http://schemas.openxmlformats.org/presentationml/2006/main">
  <p:tag name="AS_UNIQUEID" val="883"/>
</p:tagLst>
</file>

<file path=ppt/tags/tag618.xml><?xml version="1.0" encoding="utf-8"?>
<p:tagLst xmlns:p="http://schemas.openxmlformats.org/presentationml/2006/main">
  <p:tag name="AS_UNIQUEID" val="884"/>
</p:tagLst>
</file>

<file path=ppt/tags/tag619.xml><?xml version="1.0" encoding="utf-8"?>
<p:tagLst xmlns:p="http://schemas.openxmlformats.org/presentationml/2006/main">
  <p:tag name="AS_UNIQUEID" val="886"/>
</p:tagLst>
</file>

<file path=ppt/tags/tag62.xml><?xml version="1.0" encoding="utf-8"?>
<p:tagLst xmlns:p="http://schemas.openxmlformats.org/presentationml/2006/main">
  <p:tag name="AS_UNIQUEID" val="298"/>
</p:tagLst>
</file>

<file path=ppt/tags/tag620.xml><?xml version="1.0" encoding="utf-8"?>
<p:tagLst xmlns:p="http://schemas.openxmlformats.org/presentationml/2006/main">
  <p:tag name="AS_UNIQUEID" val="887"/>
</p:tagLst>
</file>

<file path=ppt/tags/tag621.xml><?xml version="1.0" encoding="utf-8"?>
<p:tagLst xmlns:p="http://schemas.openxmlformats.org/presentationml/2006/main">
  <p:tag name="AS_UNIQUEID" val="888"/>
</p:tagLst>
</file>

<file path=ppt/tags/tag622.xml><?xml version="1.0" encoding="utf-8"?>
<p:tagLst xmlns:p="http://schemas.openxmlformats.org/presentationml/2006/main">
  <p:tag name="AS_UNIQUEID" val="889"/>
</p:tagLst>
</file>

<file path=ppt/tags/tag623.xml><?xml version="1.0" encoding="utf-8"?>
<p:tagLst xmlns:p="http://schemas.openxmlformats.org/presentationml/2006/main">
  <p:tag name="AS_UNIQUEID" val="891"/>
</p:tagLst>
</file>

<file path=ppt/tags/tag624.xml><?xml version="1.0" encoding="utf-8"?>
<p:tagLst xmlns:p="http://schemas.openxmlformats.org/presentationml/2006/main">
  <p:tag name="AS_UNIQUEID" val="892"/>
</p:tagLst>
</file>

<file path=ppt/tags/tag625.xml><?xml version="1.0" encoding="utf-8"?>
<p:tagLst xmlns:p="http://schemas.openxmlformats.org/presentationml/2006/main">
  <p:tag name="AS_UNIQUEID" val="893"/>
</p:tagLst>
</file>

<file path=ppt/tags/tag626.xml><?xml version="1.0" encoding="utf-8"?>
<p:tagLst xmlns:p="http://schemas.openxmlformats.org/presentationml/2006/main">
  <p:tag name="AS_UNIQUEID" val="895"/>
</p:tagLst>
</file>

<file path=ppt/tags/tag627.xml><?xml version="1.0" encoding="utf-8"?>
<p:tagLst xmlns:p="http://schemas.openxmlformats.org/presentationml/2006/main">
  <p:tag name="AS_UNIQUEID" val="896"/>
</p:tagLst>
</file>

<file path=ppt/tags/tag628.xml><?xml version="1.0" encoding="utf-8"?>
<p:tagLst xmlns:p="http://schemas.openxmlformats.org/presentationml/2006/main">
  <p:tag name="AS_UNIQUEID" val="897"/>
</p:tagLst>
</file>

<file path=ppt/tags/tag629.xml><?xml version="1.0" encoding="utf-8"?>
<p:tagLst xmlns:p="http://schemas.openxmlformats.org/presentationml/2006/main">
  <p:tag name="AS_UNIQUEID" val="898"/>
</p:tagLst>
</file>

<file path=ppt/tags/tag63.xml><?xml version="1.0" encoding="utf-8"?>
<p:tagLst xmlns:p="http://schemas.openxmlformats.org/presentationml/2006/main">
  <p:tag name="AS_UNIQUEID" val="299"/>
</p:tagLst>
</file>

<file path=ppt/tags/tag630.xml><?xml version="1.0" encoding="utf-8"?>
<p:tagLst xmlns:p="http://schemas.openxmlformats.org/presentationml/2006/main">
  <p:tag name="AS_UNIQUEID" val="899"/>
</p:tagLst>
</file>

<file path=ppt/tags/tag631.xml><?xml version="1.0" encoding="utf-8"?>
<p:tagLst xmlns:p="http://schemas.openxmlformats.org/presentationml/2006/main">
  <p:tag name="AS_UNIQUEID" val="900"/>
</p:tagLst>
</file>

<file path=ppt/tags/tag632.xml><?xml version="1.0" encoding="utf-8"?>
<p:tagLst xmlns:p="http://schemas.openxmlformats.org/presentationml/2006/main">
  <p:tag name="AS_UNIQUEID" val="902"/>
</p:tagLst>
</file>

<file path=ppt/tags/tag633.xml><?xml version="1.0" encoding="utf-8"?>
<p:tagLst xmlns:p="http://schemas.openxmlformats.org/presentationml/2006/main">
  <p:tag name="AS_UNIQUEID" val="903"/>
</p:tagLst>
</file>

<file path=ppt/tags/tag634.xml><?xml version="1.0" encoding="utf-8"?>
<p:tagLst xmlns:p="http://schemas.openxmlformats.org/presentationml/2006/main">
  <p:tag name="AS_UNIQUEID" val="904"/>
</p:tagLst>
</file>

<file path=ppt/tags/tag635.xml><?xml version="1.0" encoding="utf-8"?>
<p:tagLst xmlns:p="http://schemas.openxmlformats.org/presentationml/2006/main">
  <p:tag name="AS_UNIQUEID" val="905"/>
</p:tagLst>
</file>

<file path=ppt/tags/tag636.xml><?xml version="1.0" encoding="utf-8"?>
<p:tagLst xmlns:p="http://schemas.openxmlformats.org/presentationml/2006/main">
  <p:tag name="AS_UNIQUEID" val="906"/>
</p:tagLst>
</file>

<file path=ppt/tags/tag637.xml><?xml version="1.0" encoding="utf-8"?>
<p:tagLst xmlns:p="http://schemas.openxmlformats.org/presentationml/2006/main">
  <p:tag name="AS_UNIQUEID" val="907"/>
</p:tagLst>
</file>

<file path=ppt/tags/tag638.xml><?xml version="1.0" encoding="utf-8"?>
<p:tagLst xmlns:p="http://schemas.openxmlformats.org/presentationml/2006/main">
  <p:tag name="AS_UNIQUEID" val="909"/>
</p:tagLst>
</file>

<file path=ppt/tags/tag639.xml><?xml version="1.0" encoding="utf-8"?>
<p:tagLst xmlns:p="http://schemas.openxmlformats.org/presentationml/2006/main">
  <p:tag name="AS_UNIQUEID" val="910"/>
</p:tagLst>
</file>

<file path=ppt/tags/tag64.xml><?xml version="1.0" encoding="utf-8"?>
<p:tagLst xmlns:p="http://schemas.openxmlformats.org/presentationml/2006/main">
  <p:tag name="AS_UNIQUEID" val="300"/>
</p:tagLst>
</file>

<file path=ppt/tags/tag640.xml><?xml version="1.0" encoding="utf-8"?>
<p:tagLst xmlns:p="http://schemas.openxmlformats.org/presentationml/2006/main">
  <p:tag name="AS_UNIQUEID" val="911"/>
</p:tagLst>
</file>

<file path=ppt/tags/tag641.xml><?xml version="1.0" encoding="utf-8"?>
<p:tagLst xmlns:p="http://schemas.openxmlformats.org/presentationml/2006/main">
  <p:tag name="AS_UNIQUEID" val="912"/>
</p:tagLst>
</file>

<file path=ppt/tags/tag642.xml><?xml version="1.0" encoding="utf-8"?>
<p:tagLst xmlns:p="http://schemas.openxmlformats.org/presentationml/2006/main">
  <p:tag name="AS_UNIQUEID" val="913"/>
</p:tagLst>
</file>

<file path=ppt/tags/tag643.xml><?xml version="1.0" encoding="utf-8"?>
<p:tagLst xmlns:p="http://schemas.openxmlformats.org/presentationml/2006/main">
  <p:tag name="AS_UNIQUEID" val="915"/>
</p:tagLst>
</file>

<file path=ppt/tags/tag644.xml><?xml version="1.0" encoding="utf-8"?>
<p:tagLst xmlns:p="http://schemas.openxmlformats.org/presentationml/2006/main">
  <p:tag name="AS_UNIQUEID" val="916"/>
</p:tagLst>
</file>

<file path=ppt/tags/tag645.xml><?xml version="1.0" encoding="utf-8"?>
<p:tagLst xmlns:p="http://schemas.openxmlformats.org/presentationml/2006/main">
  <p:tag name="AS_UNIQUEID" val="917"/>
</p:tagLst>
</file>

<file path=ppt/tags/tag646.xml><?xml version="1.0" encoding="utf-8"?>
<p:tagLst xmlns:p="http://schemas.openxmlformats.org/presentationml/2006/main">
  <p:tag name="AS_UNIQUEID" val="918"/>
</p:tagLst>
</file>

<file path=ppt/tags/tag647.xml><?xml version="1.0" encoding="utf-8"?>
<p:tagLst xmlns:p="http://schemas.openxmlformats.org/presentationml/2006/main">
  <p:tag name="AS_UNIQUEID" val="919"/>
</p:tagLst>
</file>

<file path=ppt/tags/tag648.xml><?xml version="1.0" encoding="utf-8"?>
<p:tagLst xmlns:p="http://schemas.openxmlformats.org/presentationml/2006/main">
  <p:tag name="AS_UNIQUEID" val="921"/>
</p:tagLst>
</file>

<file path=ppt/tags/tag649.xml><?xml version="1.0" encoding="utf-8"?>
<p:tagLst xmlns:p="http://schemas.openxmlformats.org/presentationml/2006/main">
  <p:tag name="AS_UNIQUEID" val="922"/>
</p:tagLst>
</file>

<file path=ppt/tags/tag65.xml><?xml version="1.0" encoding="utf-8"?>
<p:tagLst xmlns:p="http://schemas.openxmlformats.org/presentationml/2006/main">
  <p:tag name="AS_UNIQUEID" val="301"/>
</p:tagLst>
</file>

<file path=ppt/tags/tag650.xml><?xml version="1.0" encoding="utf-8"?>
<p:tagLst xmlns:p="http://schemas.openxmlformats.org/presentationml/2006/main">
  <p:tag name="AS_UNIQUEID" val="923"/>
</p:tagLst>
</file>

<file path=ppt/tags/tag651.xml><?xml version="1.0" encoding="utf-8"?>
<p:tagLst xmlns:p="http://schemas.openxmlformats.org/presentationml/2006/main">
  <p:tag name="AS_UNIQUEID" val="924"/>
</p:tagLst>
</file>

<file path=ppt/tags/tag652.xml><?xml version="1.0" encoding="utf-8"?>
<p:tagLst xmlns:p="http://schemas.openxmlformats.org/presentationml/2006/main">
  <p:tag name="AS_UNIQUEID" val="925"/>
</p:tagLst>
</file>

<file path=ppt/tags/tag653.xml><?xml version="1.0" encoding="utf-8"?>
<p:tagLst xmlns:p="http://schemas.openxmlformats.org/presentationml/2006/main">
  <p:tag name="AS_UNIQUEID" val="926"/>
</p:tagLst>
</file>

<file path=ppt/tags/tag654.xml><?xml version="1.0" encoding="utf-8"?>
<p:tagLst xmlns:p="http://schemas.openxmlformats.org/presentationml/2006/main">
  <p:tag name="AS_UNIQUEID" val="927"/>
</p:tagLst>
</file>

<file path=ppt/tags/tag655.xml><?xml version="1.0" encoding="utf-8"?>
<p:tagLst xmlns:p="http://schemas.openxmlformats.org/presentationml/2006/main">
  <p:tag name="AS_UNIQUEID" val="928"/>
</p:tagLst>
</file>

<file path=ppt/tags/tag656.xml><?xml version="1.0" encoding="utf-8"?>
<p:tagLst xmlns:p="http://schemas.openxmlformats.org/presentationml/2006/main">
  <p:tag name="AS_UNIQUEID" val="929"/>
</p:tagLst>
</file>

<file path=ppt/tags/tag657.xml><?xml version="1.0" encoding="utf-8"?>
<p:tagLst xmlns:p="http://schemas.openxmlformats.org/presentationml/2006/main">
  <p:tag name="AS_UNIQUEID" val="930"/>
</p:tagLst>
</file>

<file path=ppt/tags/tag658.xml><?xml version="1.0" encoding="utf-8"?>
<p:tagLst xmlns:p="http://schemas.openxmlformats.org/presentationml/2006/main">
  <p:tag name="AS_UNIQUEID" val="931"/>
</p:tagLst>
</file>

<file path=ppt/tags/tag659.xml><?xml version="1.0" encoding="utf-8"?>
<p:tagLst xmlns:p="http://schemas.openxmlformats.org/presentationml/2006/main">
  <p:tag name="AS_UNIQUEID" val="932"/>
</p:tagLst>
</file>

<file path=ppt/tags/tag66.xml><?xml version="1.0" encoding="utf-8"?>
<p:tagLst xmlns:p="http://schemas.openxmlformats.org/presentationml/2006/main">
  <p:tag name="AS_UNIQUEID" val="302"/>
</p:tagLst>
</file>

<file path=ppt/tags/tag660.xml><?xml version="1.0" encoding="utf-8"?>
<p:tagLst xmlns:p="http://schemas.openxmlformats.org/presentationml/2006/main">
  <p:tag name="AS_UNIQUEID" val="933"/>
</p:tagLst>
</file>

<file path=ppt/tags/tag661.xml><?xml version="1.0" encoding="utf-8"?>
<p:tagLst xmlns:p="http://schemas.openxmlformats.org/presentationml/2006/main">
  <p:tag name="AS_UNIQUEID" val="934"/>
</p:tagLst>
</file>

<file path=ppt/tags/tag662.xml><?xml version="1.0" encoding="utf-8"?>
<p:tagLst xmlns:p="http://schemas.openxmlformats.org/presentationml/2006/main">
  <p:tag name="AS_UNIQUEID" val="935"/>
</p:tagLst>
</file>

<file path=ppt/tags/tag663.xml><?xml version="1.0" encoding="utf-8"?>
<p:tagLst xmlns:p="http://schemas.openxmlformats.org/presentationml/2006/main">
  <p:tag name="AS_UNIQUEID" val="936"/>
</p:tagLst>
</file>

<file path=ppt/tags/tag664.xml><?xml version="1.0" encoding="utf-8"?>
<p:tagLst xmlns:p="http://schemas.openxmlformats.org/presentationml/2006/main">
  <p:tag name="AS_UNIQUEID" val="937"/>
</p:tagLst>
</file>

<file path=ppt/tags/tag665.xml><?xml version="1.0" encoding="utf-8"?>
<p:tagLst xmlns:p="http://schemas.openxmlformats.org/presentationml/2006/main">
  <p:tag name="AS_UNIQUEID" val="938"/>
</p:tagLst>
</file>

<file path=ppt/tags/tag666.xml><?xml version="1.0" encoding="utf-8"?>
<p:tagLst xmlns:p="http://schemas.openxmlformats.org/presentationml/2006/main">
  <p:tag name="AS_UNIQUEID" val="939"/>
</p:tagLst>
</file>

<file path=ppt/tags/tag667.xml><?xml version="1.0" encoding="utf-8"?>
<p:tagLst xmlns:p="http://schemas.openxmlformats.org/presentationml/2006/main">
  <p:tag name="AS_UNIQUEID" val="940"/>
</p:tagLst>
</file>

<file path=ppt/tags/tag668.xml><?xml version="1.0" encoding="utf-8"?>
<p:tagLst xmlns:p="http://schemas.openxmlformats.org/presentationml/2006/main">
  <p:tag name="AS_UNIQUEID" val="941"/>
</p:tagLst>
</file>

<file path=ppt/tags/tag669.xml><?xml version="1.0" encoding="utf-8"?>
<p:tagLst xmlns:p="http://schemas.openxmlformats.org/presentationml/2006/main">
  <p:tag name="AS_UNIQUEID" val="942"/>
</p:tagLst>
</file>

<file path=ppt/tags/tag67.xml><?xml version="1.0" encoding="utf-8"?>
<p:tagLst xmlns:p="http://schemas.openxmlformats.org/presentationml/2006/main">
  <p:tag name="AS_UNIQUEID" val="303"/>
</p:tagLst>
</file>

<file path=ppt/tags/tag670.xml><?xml version="1.0" encoding="utf-8"?>
<p:tagLst xmlns:p="http://schemas.openxmlformats.org/presentationml/2006/main">
  <p:tag name="AS_UNIQUEID" val="943"/>
</p:tagLst>
</file>

<file path=ppt/tags/tag671.xml><?xml version="1.0" encoding="utf-8"?>
<p:tagLst xmlns:p="http://schemas.openxmlformats.org/presentationml/2006/main">
  <p:tag name="AS_UNIQUEID" val="944"/>
</p:tagLst>
</file>

<file path=ppt/tags/tag672.xml><?xml version="1.0" encoding="utf-8"?>
<p:tagLst xmlns:p="http://schemas.openxmlformats.org/presentationml/2006/main">
  <p:tag name="AS_UNIQUEID" val="945"/>
</p:tagLst>
</file>

<file path=ppt/tags/tag673.xml><?xml version="1.0" encoding="utf-8"?>
<p:tagLst xmlns:p="http://schemas.openxmlformats.org/presentationml/2006/main">
  <p:tag name="AS_UNIQUEID" val="946"/>
</p:tagLst>
</file>

<file path=ppt/tags/tag674.xml><?xml version="1.0" encoding="utf-8"?>
<p:tagLst xmlns:p="http://schemas.openxmlformats.org/presentationml/2006/main">
  <p:tag name="AS_UNIQUEID" val="947"/>
</p:tagLst>
</file>

<file path=ppt/tags/tag675.xml><?xml version="1.0" encoding="utf-8"?>
<p:tagLst xmlns:p="http://schemas.openxmlformats.org/presentationml/2006/main">
  <p:tag name="AS_UNIQUEID" val="948"/>
</p:tagLst>
</file>

<file path=ppt/tags/tag676.xml><?xml version="1.0" encoding="utf-8"?>
<p:tagLst xmlns:p="http://schemas.openxmlformats.org/presentationml/2006/main">
  <p:tag name="AS_UNIQUEID" val="949"/>
</p:tagLst>
</file>

<file path=ppt/tags/tag677.xml><?xml version="1.0" encoding="utf-8"?>
<p:tagLst xmlns:p="http://schemas.openxmlformats.org/presentationml/2006/main">
  <p:tag name="AS_UNIQUEID" val="950"/>
</p:tagLst>
</file>

<file path=ppt/tags/tag678.xml><?xml version="1.0" encoding="utf-8"?>
<p:tagLst xmlns:p="http://schemas.openxmlformats.org/presentationml/2006/main">
  <p:tag name="AS_UNIQUEID" val="951"/>
</p:tagLst>
</file>

<file path=ppt/tags/tag679.xml><?xml version="1.0" encoding="utf-8"?>
<p:tagLst xmlns:p="http://schemas.openxmlformats.org/presentationml/2006/main">
  <p:tag name="AS_UNIQUEID" val="952"/>
</p:tagLst>
</file>

<file path=ppt/tags/tag68.xml><?xml version="1.0" encoding="utf-8"?>
<p:tagLst xmlns:p="http://schemas.openxmlformats.org/presentationml/2006/main">
  <p:tag name="AS_UNIQUEID" val="304"/>
</p:tagLst>
</file>

<file path=ppt/tags/tag680.xml><?xml version="1.0" encoding="utf-8"?>
<p:tagLst xmlns:p="http://schemas.openxmlformats.org/presentationml/2006/main">
  <p:tag name="AS_UNIQUEID" val="953"/>
</p:tagLst>
</file>

<file path=ppt/tags/tag681.xml><?xml version="1.0" encoding="utf-8"?>
<p:tagLst xmlns:p="http://schemas.openxmlformats.org/presentationml/2006/main">
  <p:tag name="AS_UNIQUEID" val="954"/>
</p:tagLst>
</file>

<file path=ppt/tags/tag682.xml><?xml version="1.0" encoding="utf-8"?>
<p:tagLst xmlns:p="http://schemas.openxmlformats.org/presentationml/2006/main">
  <p:tag name="AS_UNIQUEID" val="955"/>
</p:tagLst>
</file>

<file path=ppt/tags/tag683.xml><?xml version="1.0" encoding="utf-8"?>
<p:tagLst xmlns:p="http://schemas.openxmlformats.org/presentationml/2006/main">
  <p:tag name="AS_UNIQUEID" val="956"/>
</p:tagLst>
</file>

<file path=ppt/tags/tag684.xml><?xml version="1.0" encoding="utf-8"?>
<p:tagLst xmlns:p="http://schemas.openxmlformats.org/presentationml/2006/main">
  <p:tag name="AS_UNIQUEID" val="957"/>
</p:tagLst>
</file>

<file path=ppt/tags/tag685.xml><?xml version="1.0" encoding="utf-8"?>
<p:tagLst xmlns:p="http://schemas.openxmlformats.org/presentationml/2006/main">
  <p:tag name="AS_UNIQUEID" val="958"/>
</p:tagLst>
</file>

<file path=ppt/tags/tag686.xml><?xml version="1.0" encoding="utf-8"?>
<p:tagLst xmlns:p="http://schemas.openxmlformats.org/presentationml/2006/main">
  <p:tag name="AS_UNIQUEID" val="959"/>
</p:tagLst>
</file>

<file path=ppt/tags/tag687.xml><?xml version="1.0" encoding="utf-8"?>
<p:tagLst xmlns:p="http://schemas.openxmlformats.org/presentationml/2006/main">
  <p:tag name="AS_UNIQUEID" val="960"/>
</p:tagLst>
</file>

<file path=ppt/tags/tag688.xml><?xml version="1.0" encoding="utf-8"?>
<p:tagLst xmlns:p="http://schemas.openxmlformats.org/presentationml/2006/main">
  <p:tag name="AS_UNIQUEID" val="962"/>
</p:tagLst>
</file>

<file path=ppt/tags/tag689.xml><?xml version="1.0" encoding="utf-8"?>
<p:tagLst xmlns:p="http://schemas.openxmlformats.org/presentationml/2006/main">
  <p:tag name="AS_UNIQUEID" val="229"/>
</p:tagLst>
</file>

<file path=ppt/tags/tag69.xml><?xml version="1.0" encoding="utf-8"?>
<p:tagLst xmlns:p="http://schemas.openxmlformats.org/presentationml/2006/main">
  <p:tag name="AS_UNIQUEID" val="305"/>
</p:tagLst>
</file>

<file path=ppt/tags/tag690.xml><?xml version="1.0" encoding="utf-8"?>
<p:tagLst xmlns:p="http://schemas.openxmlformats.org/presentationml/2006/main">
  <p:tag name="AS_UNIQUEID" val="230"/>
</p:tagLst>
</file>

<file path=ppt/tags/tag691.xml><?xml version="1.0" encoding="utf-8"?>
<p:tagLst xmlns:p="http://schemas.openxmlformats.org/presentationml/2006/main">
  <p:tag name="AS_UNIQUEID" val="231"/>
</p:tagLst>
</file>

<file path=ppt/tags/tag692.xml><?xml version="1.0" encoding="utf-8"?>
<p:tagLst xmlns:p="http://schemas.openxmlformats.org/presentationml/2006/main">
  <p:tag name="AS_UNIQUEID" val="233"/>
</p:tagLst>
</file>

<file path=ppt/tags/tag693.xml><?xml version="1.0" encoding="utf-8"?>
<p:tagLst xmlns:p="http://schemas.openxmlformats.org/presentationml/2006/main">
  <p:tag name="AS_UNIQUEID" val="234"/>
</p:tagLst>
</file>

<file path=ppt/tags/tag694.xml><?xml version="1.0" encoding="utf-8"?>
<p:tagLst xmlns:p="http://schemas.openxmlformats.org/presentationml/2006/main">
  <p:tag name="AS_UNIQUEID" val="235"/>
  <p:tag name="KSO_WM_UNIT_PLACING_PICTURE_USER_VIEWPORT" val="{&quot;height&quot;:8159,&quot;width&quot;:9887}"/>
</p:tagLst>
</file>

<file path=ppt/tags/tag695.xml><?xml version="1.0" encoding="utf-8"?>
<p:tagLst xmlns:p="http://schemas.openxmlformats.org/presentationml/2006/main">
  <p:tag name="AS_UNIQUEID" val="2"/>
</p:tagLst>
</file>

<file path=ppt/tags/tag696.xml><?xml version="1.0" encoding="utf-8"?>
<p:tagLst xmlns:p="http://schemas.openxmlformats.org/presentationml/2006/main">
  <p:tag name="AS_UNIQUEID" val="3"/>
  <p:tag name="KSO_WM_UNIT_TABLE_BEAUTIFY" val="smartTable{a6144769-a44d-4d0d-96d3-c0cf163a8c48}"/>
</p:tagLst>
</file>

<file path=ppt/tags/tag697.xml><?xml version="1.0" encoding="utf-8"?>
<p:tagLst xmlns:p="http://schemas.openxmlformats.org/presentationml/2006/main">
  <p:tag name="AS_UNIQUEID" val="4"/>
</p:tagLst>
</file>

<file path=ppt/tags/tag698.xml><?xml version="1.0" encoding="utf-8"?>
<p:tagLst xmlns:p="http://schemas.openxmlformats.org/presentationml/2006/main">
  <p:tag name="AS_UNIQUEID" val="5"/>
</p:tagLst>
</file>

<file path=ppt/tags/tag699.xml><?xml version="1.0" encoding="utf-8"?>
<p:tagLst xmlns:p="http://schemas.openxmlformats.org/presentationml/2006/main">
  <p:tag name="AS_UNIQUEID" val="6"/>
</p:tagLst>
</file>

<file path=ppt/tags/tag7.xml><?xml version="1.0" encoding="utf-8"?>
<p:tagLst xmlns:p="http://schemas.openxmlformats.org/presentationml/2006/main">
  <p:tag name="AS_UNIQUEID" val="243"/>
</p:tagLst>
</file>

<file path=ppt/tags/tag70.xml><?xml version="1.0" encoding="utf-8"?>
<p:tagLst xmlns:p="http://schemas.openxmlformats.org/presentationml/2006/main">
  <p:tag name="AS_UNIQUEID" val="306"/>
</p:tagLst>
</file>

<file path=ppt/tags/tag700.xml><?xml version="1.0" encoding="utf-8"?>
<p:tagLst xmlns:p="http://schemas.openxmlformats.org/presentationml/2006/main">
  <p:tag name="AS_UNIQUEID" val="7"/>
</p:tagLst>
</file>

<file path=ppt/tags/tag701.xml><?xml version="1.0" encoding="utf-8"?>
<p:tagLst xmlns:p="http://schemas.openxmlformats.org/presentationml/2006/main">
  <p:tag name="AS_UNIQUEID" val="8"/>
</p:tagLst>
</file>

<file path=ppt/tags/tag702.xml><?xml version="1.0" encoding="utf-8"?>
<p:tagLst xmlns:p="http://schemas.openxmlformats.org/presentationml/2006/main">
  <p:tag name="AS_UNIQUEID" val="9"/>
</p:tagLst>
</file>

<file path=ppt/tags/tag703.xml><?xml version="1.0" encoding="utf-8"?>
<p:tagLst xmlns:p="http://schemas.openxmlformats.org/presentationml/2006/main">
  <p:tag name="AS_UNIQUEID" val="10"/>
</p:tagLst>
</file>

<file path=ppt/tags/tag704.xml><?xml version="1.0" encoding="utf-8"?>
<p:tagLst xmlns:p="http://schemas.openxmlformats.org/presentationml/2006/main">
  <p:tag name="AS_UNIQUEID" val="11"/>
</p:tagLst>
</file>

<file path=ppt/tags/tag705.xml><?xml version="1.0" encoding="utf-8"?>
<p:tagLst xmlns:p="http://schemas.openxmlformats.org/presentationml/2006/main">
  <p:tag name="AS_UNIQUEID" val="12"/>
</p:tagLst>
</file>

<file path=ppt/tags/tag706.xml><?xml version="1.0" encoding="utf-8"?>
<p:tagLst xmlns:p="http://schemas.openxmlformats.org/presentationml/2006/main">
  <p:tag name="AS_UNIQUEID" val="13"/>
</p:tagLst>
</file>

<file path=ppt/tags/tag707.xml><?xml version="1.0" encoding="utf-8"?>
<p:tagLst xmlns:p="http://schemas.openxmlformats.org/presentationml/2006/main">
  <p:tag name="AS_UNIQUEID" val="14"/>
</p:tagLst>
</file>

<file path=ppt/tags/tag708.xml><?xml version="1.0" encoding="utf-8"?>
<p:tagLst xmlns:p="http://schemas.openxmlformats.org/presentationml/2006/main">
  <p:tag name="AS_UNIQUEID" val="15"/>
</p:tagLst>
</file>

<file path=ppt/tags/tag709.xml><?xml version="1.0" encoding="utf-8"?>
<p:tagLst xmlns:p="http://schemas.openxmlformats.org/presentationml/2006/main">
  <p:tag name="AS_UNIQUEID" val="16"/>
</p:tagLst>
</file>

<file path=ppt/tags/tag71.xml><?xml version="1.0" encoding="utf-8"?>
<p:tagLst xmlns:p="http://schemas.openxmlformats.org/presentationml/2006/main">
  <p:tag name="AS_UNIQUEID" val="307"/>
</p:tagLst>
</file>

<file path=ppt/tags/tag710.xml><?xml version="1.0" encoding="utf-8"?>
<p:tagLst xmlns:p="http://schemas.openxmlformats.org/presentationml/2006/main">
  <p:tag name="AS_UNIQUEID" val="17"/>
</p:tagLst>
</file>

<file path=ppt/tags/tag711.xml><?xml version="1.0" encoding="utf-8"?>
<p:tagLst xmlns:p="http://schemas.openxmlformats.org/presentationml/2006/main">
  <p:tag name="AS_UNIQUEID" val="18"/>
</p:tagLst>
</file>

<file path=ppt/tags/tag712.xml><?xml version="1.0" encoding="utf-8"?>
<p:tagLst xmlns:p="http://schemas.openxmlformats.org/presentationml/2006/main">
  <p:tag name="AS_UNIQUEID" val="19"/>
</p:tagLst>
</file>

<file path=ppt/tags/tag713.xml><?xml version="1.0" encoding="utf-8"?>
<p:tagLst xmlns:p="http://schemas.openxmlformats.org/presentationml/2006/main">
  <p:tag name="AS_UNIQUEID" val="20"/>
</p:tagLst>
</file>

<file path=ppt/tags/tag714.xml><?xml version="1.0" encoding="utf-8"?>
<p:tagLst xmlns:p="http://schemas.openxmlformats.org/presentationml/2006/main">
  <p:tag name="AS_UNIQUEID" val="21"/>
</p:tagLst>
</file>

<file path=ppt/tags/tag715.xml><?xml version="1.0" encoding="utf-8"?>
<p:tagLst xmlns:p="http://schemas.openxmlformats.org/presentationml/2006/main">
  <p:tag name="AS_UNIQUEID" val="23"/>
</p:tagLst>
</file>

<file path=ppt/tags/tag716.xml><?xml version="1.0" encoding="utf-8"?>
<p:tagLst xmlns:p="http://schemas.openxmlformats.org/presentationml/2006/main">
  <p:tag name="AS_UNIQUEID" val="24"/>
</p:tagLst>
</file>

<file path=ppt/tags/tag717.xml><?xml version="1.0" encoding="utf-8"?>
<p:tagLst xmlns:p="http://schemas.openxmlformats.org/presentationml/2006/main">
  <p:tag name="AS_UNIQUEID" val="25"/>
  <p:tag name="KSO_WM_UNIT_TABLE_BEAUTIFY" val="smartTable{1385af89-e4ca-4e5c-b344-91a50d637ce6}"/>
  <p:tag name="TABLE_ENDDRAG_ORIGIN_RECT" val="909*308"/>
  <p:tag name="TABLE_ENDDRAG_RECT" val="23*218*909*308"/>
</p:tagLst>
</file>

<file path=ppt/tags/tag718.xml><?xml version="1.0" encoding="utf-8"?>
<p:tagLst xmlns:p="http://schemas.openxmlformats.org/presentationml/2006/main">
  <p:tag name="AS_UNIQUEID" val="26"/>
</p:tagLst>
</file>

<file path=ppt/tags/tag719.xml><?xml version="1.0" encoding="utf-8"?>
<p:tagLst xmlns:p="http://schemas.openxmlformats.org/presentationml/2006/main">
  <p:tag name="AS_UNIQUEID" val="27"/>
</p:tagLst>
</file>

<file path=ppt/tags/tag72.xml><?xml version="1.0" encoding="utf-8"?>
<p:tagLst xmlns:p="http://schemas.openxmlformats.org/presentationml/2006/main">
  <p:tag name="AS_UNIQUEID" val="308"/>
</p:tagLst>
</file>

<file path=ppt/tags/tag720.xml><?xml version="1.0" encoding="utf-8"?>
<p:tagLst xmlns:p="http://schemas.openxmlformats.org/presentationml/2006/main">
  <p:tag name="AS_UNIQUEID" val="28"/>
</p:tagLst>
</file>

<file path=ppt/tags/tag721.xml><?xml version="1.0" encoding="utf-8"?>
<p:tagLst xmlns:p="http://schemas.openxmlformats.org/presentationml/2006/main">
  <p:tag name="AS_UNIQUEID" val="29"/>
</p:tagLst>
</file>

<file path=ppt/tags/tag722.xml><?xml version="1.0" encoding="utf-8"?>
<p:tagLst xmlns:p="http://schemas.openxmlformats.org/presentationml/2006/main">
  <p:tag name="AS_UNIQUEID" val="51"/>
</p:tagLst>
</file>

<file path=ppt/tags/tag723.xml><?xml version="1.0" encoding="utf-8"?>
<p:tagLst xmlns:p="http://schemas.openxmlformats.org/presentationml/2006/main">
  <p:tag name="AS_UNIQUEID" val="970"/>
</p:tagLst>
</file>

<file path=ppt/tags/tag724.xml><?xml version="1.0" encoding="utf-8"?>
<p:tagLst xmlns:p="http://schemas.openxmlformats.org/presentationml/2006/main">
  <p:tag name="AS_UNIQUEID" val="971"/>
</p:tagLst>
</file>

<file path=ppt/tags/tag725.xml><?xml version="1.0" encoding="utf-8"?>
<p:tagLst xmlns:p="http://schemas.openxmlformats.org/presentationml/2006/main">
  <p:tag name="AS_UNIQUEID" val="972"/>
</p:tagLst>
</file>

<file path=ppt/tags/tag726.xml><?xml version="1.0" encoding="utf-8"?>
<p:tagLst xmlns:p="http://schemas.openxmlformats.org/presentationml/2006/main">
  <p:tag name="AS_UNIQUEID" val="973"/>
</p:tagLst>
</file>

<file path=ppt/tags/tag727.xml><?xml version="1.0" encoding="utf-8"?>
<p:tagLst xmlns:p="http://schemas.openxmlformats.org/presentationml/2006/main">
  <p:tag name="AS_UNIQUEID" val="974"/>
</p:tagLst>
</file>

<file path=ppt/tags/tag728.xml><?xml version="1.0" encoding="utf-8"?>
<p:tagLst xmlns:p="http://schemas.openxmlformats.org/presentationml/2006/main">
  <p:tag name="AS_UNIQUEID" val="975"/>
</p:tagLst>
</file>

<file path=ppt/tags/tag729.xml><?xml version="1.0" encoding="utf-8"?>
<p:tagLst xmlns:p="http://schemas.openxmlformats.org/presentationml/2006/main">
  <p:tag name="AS_UNIQUEID" val="976"/>
</p:tagLst>
</file>

<file path=ppt/tags/tag73.xml><?xml version="1.0" encoding="utf-8"?>
<p:tagLst xmlns:p="http://schemas.openxmlformats.org/presentationml/2006/main">
  <p:tag name="AS_UNIQUEID" val="309"/>
</p:tagLst>
</file>

<file path=ppt/tags/tag730.xml><?xml version="1.0" encoding="utf-8"?>
<p:tagLst xmlns:p="http://schemas.openxmlformats.org/presentationml/2006/main">
  <p:tag name="AS_UNIQUEID" val="977"/>
</p:tagLst>
</file>

<file path=ppt/tags/tag731.xml><?xml version="1.0" encoding="utf-8"?>
<p:tagLst xmlns:p="http://schemas.openxmlformats.org/presentationml/2006/main">
  <p:tag name="AS_UNIQUEID" val="978"/>
</p:tagLst>
</file>

<file path=ppt/tags/tag732.xml><?xml version="1.0" encoding="utf-8"?>
<p:tagLst xmlns:p="http://schemas.openxmlformats.org/presentationml/2006/main">
  <p:tag name="AS_UNIQUEID" val="979"/>
</p:tagLst>
</file>

<file path=ppt/tags/tag733.xml><?xml version="1.0" encoding="utf-8"?>
<p:tagLst xmlns:p="http://schemas.openxmlformats.org/presentationml/2006/main">
  <p:tag name="AS_UNIQUEID" val="980"/>
</p:tagLst>
</file>

<file path=ppt/tags/tag734.xml><?xml version="1.0" encoding="utf-8"?>
<p:tagLst xmlns:p="http://schemas.openxmlformats.org/presentationml/2006/main">
  <p:tag name="AS_UNIQUEID" val="981"/>
</p:tagLst>
</file>

<file path=ppt/tags/tag735.xml><?xml version="1.0" encoding="utf-8"?>
<p:tagLst xmlns:p="http://schemas.openxmlformats.org/presentationml/2006/main">
  <p:tag name="AS_UNIQUEID" val="982"/>
</p:tagLst>
</file>

<file path=ppt/tags/tag736.xml><?xml version="1.0" encoding="utf-8"?>
<p:tagLst xmlns:p="http://schemas.openxmlformats.org/presentationml/2006/main">
  <p:tag name="AS_UNIQUEID" val="983"/>
</p:tagLst>
</file>

<file path=ppt/tags/tag737.xml><?xml version="1.0" encoding="utf-8"?>
<p:tagLst xmlns:p="http://schemas.openxmlformats.org/presentationml/2006/main">
  <p:tag name="AS_UNIQUEID" val="984"/>
</p:tagLst>
</file>

<file path=ppt/tags/tag738.xml><?xml version="1.0" encoding="utf-8"?>
<p:tagLst xmlns:p="http://schemas.openxmlformats.org/presentationml/2006/main">
  <p:tag name="AS_UNIQUEID" val="985"/>
</p:tagLst>
</file>

<file path=ppt/tags/tag739.xml><?xml version="1.0" encoding="utf-8"?>
<p:tagLst xmlns:p="http://schemas.openxmlformats.org/presentationml/2006/main">
  <p:tag name="AS_UNIQUEID" val="986"/>
</p:tagLst>
</file>

<file path=ppt/tags/tag74.xml><?xml version="1.0" encoding="utf-8"?>
<p:tagLst xmlns:p="http://schemas.openxmlformats.org/presentationml/2006/main">
  <p:tag name="AS_UNIQUEID" val="310"/>
</p:tagLst>
</file>

<file path=ppt/tags/tag740.xml><?xml version="1.0" encoding="utf-8"?>
<p:tagLst xmlns:p="http://schemas.openxmlformats.org/presentationml/2006/main">
  <p:tag name="AS_UNIQUEID" val="987"/>
</p:tagLst>
</file>

<file path=ppt/tags/tag741.xml><?xml version="1.0" encoding="utf-8"?>
<p:tagLst xmlns:p="http://schemas.openxmlformats.org/presentationml/2006/main">
  <p:tag name="AS_UNIQUEID" val="988"/>
</p:tagLst>
</file>

<file path=ppt/tags/tag742.xml><?xml version="1.0" encoding="utf-8"?>
<p:tagLst xmlns:p="http://schemas.openxmlformats.org/presentationml/2006/main">
  <p:tag name="AS_UNIQUEID" val="989"/>
</p:tagLst>
</file>

<file path=ppt/tags/tag743.xml><?xml version="1.0" encoding="utf-8"?>
<p:tagLst xmlns:p="http://schemas.openxmlformats.org/presentationml/2006/main">
  <p:tag name="AS_UNIQUEID" val="990"/>
</p:tagLst>
</file>

<file path=ppt/tags/tag744.xml><?xml version="1.0" encoding="utf-8"?>
<p:tagLst xmlns:p="http://schemas.openxmlformats.org/presentationml/2006/main">
  <p:tag name="AS_UNIQUEID" val="991"/>
</p:tagLst>
</file>

<file path=ppt/tags/tag745.xml><?xml version="1.0" encoding="utf-8"?>
<p:tagLst xmlns:p="http://schemas.openxmlformats.org/presentationml/2006/main">
  <p:tag name="AS_UNIQUEID" val="992"/>
</p:tagLst>
</file>

<file path=ppt/tags/tag746.xml><?xml version="1.0" encoding="utf-8"?>
<p:tagLst xmlns:p="http://schemas.openxmlformats.org/presentationml/2006/main">
  <p:tag name="AS_UNIQUEID" val="993"/>
</p:tagLst>
</file>

<file path=ppt/tags/tag747.xml><?xml version="1.0" encoding="utf-8"?>
<p:tagLst xmlns:p="http://schemas.openxmlformats.org/presentationml/2006/main">
  <p:tag name="AS_UNIQUEID" val="994"/>
</p:tagLst>
</file>

<file path=ppt/tags/tag748.xml><?xml version="1.0" encoding="utf-8"?>
<p:tagLst xmlns:p="http://schemas.openxmlformats.org/presentationml/2006/main">
  <p:tag name="AS_UNIQUEID" val="995"/>
</p:tagLst>
</file>

<file path=ppt/tags/tag749.xml><?xml version="1.0" encoding="utf-8"?>
<p:tagLst xmlns:p="http://schemas.openxmlformats.org/presentationml/2006/main">
  <p:tag name="AS_UNIQUEID" val="996"/>
</p:tagLst>
</file>

<file path=ppt/tags/tag75.xml><?xml version="1.0" encoding="utf-8"?>
<p:tagLst xmlns:p="http://schemas.openxmlformats.org/presentationml/2006/main">
  <p:tag name="AS_UNIQUEID" val="311"/>
</p:tagLst>
</file>

<file path=ppt/tags/tag750.xml><?xml version="1.0" encoding="utf-8"?>
<p:tagLst xmlns:p="http://schemas.openxmlformats.org/presentationml/2006/main">
  <p:tag name="AS_UNIQUEID" val="997"/>
</p:tagLst>
</file>

<file path=ppt/tags/tag751.xml><?xml version="1.0" encoding="utf-8"?>
<p:tagLst xmlns:p="http://schemas.openxmlformats.org/presentationml/2006/main">
  <p:tag name="AS_UNIQUEID" val="998"/>
</p:tagLst>
</file>

<file path=ppt/tags/tag752.xml><?xml version="1.0" encoding="utf-8"?>
<p:tagLst xmlns:p="http://schemas.openxmlformats.org/presentationml/2006/main">
  <p:tag name="AS_UNIQUEID" val="999"/>
</p:tagLst>
</file>

<file path=ppt/tags/tag753.xml><?xml version="1.0" encoding="utf-8"?>
<p:tagLst xmlns:p="http://schemas.openxmlformats.org/presentationml/2006/main">
  <p:tag name="AS_UNIQUEID" val="1000"/>
</p:tagLst>
</file>

<file path=ppt/tags/tag754.xml><?xml version="1.0" encoding="utf-8"?>
<p:tagLst xmlns:p="http://schemas.openxmlformats.org/presentationml/2006/main">
  <p:tag name="AS_UNIQUEID" val="1001"/>
</p:tagLst>
</file>

<file path=ppt/tags/tag755.xml><?xml version="1.0" encoding="utf-8"?>
<p:tagLst xmlns:p="http://schemas.openxmlformats.org/presentationml/2006/main">
  <p:tag name="AS_UNIQUEID" val="1002"/>
</p:tagLst>
</file>

<file path=ppt/tags/tag756.xml><?xml version="1.0" encoding="utf-8"?>
<p:tagLst xmlns:p="http://schemas.openxmlformats.org/presentationml/2006/main">
  <p:tag name="AS_UNIQUEID" val="61"/>
</p:tagLst>
</file>

<file path=ppt/tags/tag757.xml><?xml version="1.0" encoding="utf-8"?>
<p:tagLst xmlns:p="http://schemas.openxmlformats.org/presentationml/2006/main">
  <p:tag name="AS_UNIQUEID" val="1004"/>
</p:tagLst>
</file>

<file path=ppt/tags/tag758.xml><?xml version="1.0" encoding="utf-8"?>
<p:tagLst xmlns:p="http://schemas.openxmlformats.org/presentationml/2006/main">
  <p:tag name="AS_UNIQUEID" val="1005"/>
</p:tagLst>
</file>

<file path=ppt/tags/tag759.xml><?xml version="1.0" encoding="utf-8"?>
<p:tagLst xmlns:p="http://schemas.openxmlformats.org/presentationml/2006/main">
  <p:tag name="AS_UNIQUEID" val="1006"/>
</p:tagLst>
</file>

<file path=ppt/tags/tag76.xml><?xml version="1.0" encoding="utf-8"?>
<p:tagLst xmlns:p="http://schemas.openxmlformats.org/presentationml/2006/main">
  <p:tag name="AS_UNIQUEID" val="312"/>
</p:tagLst>
</file>

<file path=ppt/tags/tag760.xml><?xml version="1.0" encoding="utf-8"?>
<p:tagLst xmlns:p="http://schemas.openxmlformats.org/presentationml/2006/main">
  <p:tag name="AS_UNIQUEID" val="1007"/>
</p:tagLst>
</file>

<file path=ppt/tags/tag761.xml><?xml version="1.0" encoding="utf-8"?>
<p:tagLst xmlns:p="http://schemas.openxmlformats.org/presentationml/2006/main">
  <p:tag name="AS_UNIQUEID" val="1008"/>
</p:tagLst>
</file>

<file path=ppt/tags/tag762.xml><?xml version="1.0" encoding="utf-8"?>
<p:tagLst xmlns:p="http://schemas.openxmlformats.org/presentationml/2006/main">
  <p:tag name="AS_UNIQUEID" val="1009"/>
</p:tagLst>
</file>

<file path=ppt/tags/tag763.xml><?xml version="1.0" encoding="utf-8"?>
<p:tagLst xmlns:p="http://schemas.openxmlformats.org/presentationml/2006/main">
  <p:tag name="AS_UNIQUEID" val="1010"/>
</p:tagLst>
</file>

<file path=ppt/tags/tag764.xml><?xml version="1.0" encoding="utf-8"?>
<p:tagLst xmlns:p="http://schemas.openxmlformats.org/presentationml/2006/main">
  <p:tag name="AS_UNIQUEID" val="1011"/>
</p:tagLst>
</file>

<file path=ppt/tags/tag765.xml><?xml version="1.0" encoding="utf-8"?>
<p:tagLst xmlns:p="http://schemas.openxmlformats.org/presentationml/2006/main">
  <p:tag name="AS_UNIQUEID" val="1012"/>
</p:tagLst>
</file>

<file path=ppt/tags/tag766.xml><?xml version="1.0" encoding="utf-8"?>
<p:tagLst xmlns:p="http://schemas.openxmlformats.org/presentationml/2006/main">
  <p:tag name="AS_UNIQUEID" val="1013"/>
</p:tagLst>
</file>

<file path=ppt/tags/tag767.xml><?xml version="1.0" encoding="utf-8"?>
<p:tagLst xmlns:p="http://schemas.openxmlformats.org/presentationml/2006/main">
  <p:tag name="AS_UNIQUEID" val="1014"/>
</p:tagLst>
</file>

<file path=ppt/tags/tag768.xml><?xml version="1.0" encoding="utf-8"?>
<p:tagLst xmlns:p="http://schemas.openxmlformats.org/presentationml/2006/main">
  <p:tag name="AS_UNIQUEID" val="1015"/>
</p:tagLst>
</file>

<file path=ppt/tags/tag769.xml><?xml version="1.0" encoding="utf-8"?>
<p:tagLst xmlns:p="http://schemas.openxmlformats.org/presentationml/2006/main">
  <p:tag name="AS_UNIQUEID" val="1016"/>
</p:tagLst>
</file>

<file path=ppt/tags/tag77.xml><?xml version="1.0" encoding="utf-8"?>
<p:tagLst xmlns:p="http://schemas.openxmlformats.org/presentationml/2006/main">
  <p:tag name="AS_UNIQUEID" val="313"/>
</p:tagLst>
</file>

<file path=ppt/tags/tag770.xml><?xml version="1.0" encoding="utf-8"?>
<p:tagLst xmlns:p="http://schemas.openxmlformats.org/presentationml/2006/main">
  <p:tag name="AS_UNIQUEID" val="1017"/>
</p:tagLst>
</file>

<file path=ppt/tags/tag771.xml><?xml version="1.0" encoding="utf-8"?>
<p:tagLst xmlns:p="http://schemas.openxmlformats.org/presentationml/2006/main">
  <p:tag name="AS_UNIQUEID" val="1018"/>
</p:tagLst>
</file>

<file path=ppt/tags/tag772.xml><?xml version="1.0" encoding="utf-8"?>
<p:tagLst xmlns:p="http://schemas.openxmlformats.org/presentationml/2006/main">
  <p:tag name="AS_UNIQUEID" val="1020"/>
</p:tagLst>
</file>

<file path=ppt/tags/tag773.xml><?xml version="1.0" encoding="utf-8"?>
<p:tagLst xmlns:p="http://schemas.openxmlformats.org/presentationml/2006/main">
  <p:tag name="AS_UNIQUEID" val="1021"/>
</p:tagLst>
</file>

<file path=ppt/tags/tag774.xml><?xml version="1.0" encoding="utf-8"?>
<p:tagLst xmlns:p="http://schemas.openxmlformats.org/presentationml/2006/main">
  <p:tag name="AS_UNIQUEID" val="1022"/>
</p:tagLst>
</file>

<file path=ppt/tags/tag775.xml><?xml version="1.0" encoding="utf-8"?>
<p:tagLst xmlns:p="http://schemas.openxmlformats.org/presentationml/2006/main">
  <p:tag name="AS_UNIQUEID" val="1023"/>
</p:tagLst>
</file>

<file path=ppt/tags/tag776.xml><?xml version="1.0" encoding="utf-8"?>
<p:tagLst xmlns:p="http://schemas.openxmlformats.org/presentationml/2006/main">
  <p:tag name="AS_UNIQUEID" val="1024"/>
</p:tagLst>
</file>

<file path=ppt/tags/tag777.xml><?xml version="1.0" encoding="utf-8"?>
<p:tagLst xmlns:p="http://schemas.openxmlformats.org/presentationml/2006/main">
  <p:tag name="AS_UNIQUEID" val="1025"/>
</p:tagLst>
</file>

<file path=ppt/tags/tag778.xml><?xml version="1.0" encoding="utf-8"?>
<p:tagLst xmlns:p="http://schemas.openxmlformats.org/presentationml/2006/main">
  <p:tag name="AS_UNIQUEID" val="1026"/>
</p:tagLst>
</file>

<file path=ppt/tags/tag779.xml><?xml version="1.0" encoding="utf-8"?>
<p:tagLst xmlns:p="http://schemas.openxmlformats.org/presentationml/2006/main">
  <p:tag name="AS_UNIQUEID" val="82"/>
</p:tagLst>
</file>

<file path=ppt/tags/tag78.xml><?xml version="1.0" encoding="utf-8"?>
<p:tagLst xmlns:p="http://schemas.openxmlformats.org/presentationml/2006/main">
  <p:tag name="AS_UNIQUEID" val="314"/>
</p:tagLst>
</file>

<file path=ppt/tags/tag780.xml><?xml version="1.0" encoding="utf-8"?>
<p:tagLst xmlns:p="http://schemas.openxmlformats.org/presentationml/2006/main">
  <p:tag name="AS_UNIQUEID" val="83"/>
</p:tagLst>
</file>

<file path=ppt/tags/tag781.xml><?xml version="1.0" encoding="utf-8"?>
<p:tagLst xmlns:p="http://schemas.openxmlformats.org/presentationml/2006/main">
  <p:tag name="AS_UNIQUEID" val="84"/>
</p:tagLst>
</file>

<file path=ppt/tags/tag782.xml><?xml version="1.0" encoding="utf-8"?>
<p:tagLst xmlns:p="http://schemas.openxmlformats.org/presentationml/2006/main">
  <p:tag name="AS_UNIQUEID" val="85"/>
</p:tagLst>
</file>

<file path=ppt/tags/tag783.xml><?xml version="1.0" encoding="utf-8"?>
<p:tagLst xmlns:p="http://schemas.openxmlformats.org/presentationml/2006/main">
  <p:tag name="AS_UNIQUEID" val="86"/>
</p:tagLst>
</file>

<file path=ppt/tags/tag784.xml><?xml version="1.0" encoding="utf-8"?>
<p:tagLst xmlns:p="http://schemas.openxmlformats.org/presentationml/2006/main">
  <p:tag name="KSO_WM_BEAUTIFY_FLAG" val="#wm#"/>
  <p:tag name="KSO_WM_TEMPLATE_CATEGORY" val="custom"/>
  <p:tag name="KSO_WM_TEMPLATE_INDEX" val="20187308"/>
</p:tagLst>
</file>

<file path=ppt/tags/tag785.xml><?xml version="1.0" encoding="utf-8"?>
<p:tagLst xmlns:p="http://schemas.openxmlformats.org/presentationml/2006/main">
  <p:tag name="AS_UNIQUEID" val="88"/>
</p:tagLst>
</file>

<file path=ppt/tags/tag786.xml><?xml version="1.0" encoding="utf-8"?>
<p:tagLst xmlns:p="http://schemas.openxmlformats.org/presentationml/2006/main">
  <p:tag name="AS_UNIQUEID" val="89"/>
</p:tagLst>
</file>

<file path=ppt/tags/tag787.xml><?xml version="1.0" encoding="utf-8"?>
<p:tagLst xmlns:p="http://schemas.openxmlformats.org/presentationml/2006/main">
  <p:tag name="AS_UNIQUEID" val="90"/>
</p:tagLst>
</file>

<file path=ppt/tags/tag788.xml><?xml version="1.0" encoding="utf-8"?>
<p:tagLst xmlns:p="http://schemas.openxmlformats.org/presentationml/2006/main">
  <p:tag name="AS_UNIQUEID" val="91"/>
</p:tagLst>
</file>

<file path=ppt/tags/tag789.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AS_UNIQUEID" val="315"/>
</p:tagLst>
</file>

<file path=ppt/tags/tag790.xml><?xml version="1.0" encoding="utf-8"?>
<p:tagLst xmlns:p="http://schemas.openxmlformats.org/presentationml/2006/main">
  <p:tag name="AS_UNIQUEID" val="1030"/>
</p:tagLst>
</file>

<file path=ppt/tags/tag791.xml><?xml version="1.0" encoding="utf-8"?>
<p:tagLst xmlns:p="http://schemas.openxmlformats.org/presentationml/2006/main">
  <p:tag name="AS_UNIQUEID" val="1031"/>
</p:tagLst>
</file>

<file path=ppt/tags/tag792.xml><?xml version="1.0" encoding="utf-8"?>
<p:tagLst xmlns:p="http://schemas.openxmlformats.org/presentationml/2006/main">
  <p:tag name="AS_UNIQUEID" val="1032"/>
</p:tagLst>
</file>

<file path=ppt/tags/tag793.xml><?xml version="1.0" encoding="utf-8"?>
<p:tagLst xmlns:p="http://schemas.openxmlformats.org/presentationml/2006/main">
  <p:tag name="AS_UNIQUEID" val="1033"/>
</p:tagLst>
</file>

<file path=ppt/tags/tag794.xml><?xml version="1.0" encoding="utf-8"?>
<p:tagLst xmlns:p="http://schemas.openxmlformats.org/presentationml/2006/main">
  <p:tag name="AS_UNIQUEID" val="1034"/>
</p:tagLst>
</file>

<file path=ppt/tags/tag795.xml><?xml version="1.0" encoding="utf-8"?>
<p:tagLst xmlns:p="http://schemas.openxmlformats.org/presentationml/2006/main">
  <p:tag name="AS_UNIQUEID" val="1035"/>
</p:tagLst>
</file>

<file path=ppt/tags/tag796.xml><?xml version="1.0" encoding="utf-8"?>
<p:tagLst xmlns:p="http://schemas.openxmlformats.org/presentationml/2006/main">
  <p:tag name="AS_UNIQUEID" val="1036"/>
</p:tagLst>
</file>

<file path=ppt/tags/tag797.xml><?xml version="1.0" encoding="utf-8"?>
<p:tagLst xmlns:p="http://schemas.openxmlformats.org/presentationml/2006/main">
  <p:tag name="AS_UNIQUEID" val="1038"/>
</p:tagLst>
</file>

<file path=ppt/tags/tag798.xml><?xml version="1.0" encoding="utf-8"?>
<p:tagLst xmlns:p="http://schemas.openxmlformats.org/presentationml/2006/main">
  <p:tag name="AS_UNIQUEID" val="1039"/>
</p:tagLst>
</file>

<file path=ppt/tags/tag799.xml><?xml version="1.0" encoding="utf-8"?>
<p:tagLst xmlns:p="http://schemas.openxmlformats.org/presentationml/2006/main">
  <p:tag name="AS_UNIQUEID" val="1040"/>
</p:tagLst>
</file>

<file path=ppt/tags/tag8.xml><?xml version="1.0" encoding="utf-8"?>
<p:tagLst xmlns:p="http://schemas.openxmlformats.org/presentationml/2006/main">
  <p:tag name="AS_UNIQUEID" val="244"/>
</p:tagLst>
</file>

<file path=ppt/tags/tag80.xml><?xml version="1.0" encoding="utf-8"?>
<p:tagLst xmlns:p="http://schemas.openxmlformats.org/presentationml/2006/main">
  <p:tag name="AS_UNIQUEID" val="316"/>
</p:tagLst>
</file>

<file path=ppt/tags/tag800.xml><?xml version="1.0" encoding="utf-8"?>
<p:tagLst xmlns:p="http://schemas.openxmlformats.org/presentationml/2006/main">
  <p:tag name="AS_UNIQUEID" val="1041"/>
</p:tagLst>
</file>

<file path=ppt/tags/tag801.xml><?xml version="1.0" encoding="utf-8"?>
<p:tagLst xmlns:p="http://schemas.openxmlformats.org/presentationml/2006/main">
  <p:tag name="AS_UNIQUEID" val="1042"/>
</p:tagLst>
</file>

<file path=ppt/tags/tag802.xml><?xml version="1.0" encoding="utf-8"?>
<p:tagLst xmlns:p="http://schemas.openxmlformats.org/presentationml/2006/main">
  <p:tag name="AS_UNIQUEID" val="1043"/>
</p:tagLst>
</file>

<file path=ppt/tags/tag803.xml><?xml version="1.0" encoding="utf-8"?>
<p:tagLst xmlns:p="http://schemas.openxmlformats.org/presentationml/2006/main">
  <p:tag name="AS_UNIQUEID" val="1044"/>
</p:tagLst>
</file>

<file path=ppt/tags/tag804.xml><?xml version="1.0" encoding="utf-8"?>
<p:tagLst xmlns:p="http://schemas.openxmlformats.org/presentationml/2006/main">
  <p:tag name="AS_UNIQUEID" val="1046"/>
</p:tagLst>
</file>

<file path=ppt/tags/tag805.xml><?xml version="1.0" encoding="utf-8"?>
<p:tagLst xmlns:p="http://schemas.openxmlformats.org/presentationml/2006/main">
  <p:tag name="AS_UNIQUEID" val="1047"/>
</p:tagLst>
</file>

<file path=ppt/tags/tag806.xml><?xml version="1.0" encoding="utf-8"?>
<p:tagLst xmlns:p="http://schemas.openxmlformats.org/presentationml/2006/main">
  <p:tag name="AS_UNIQUEID" val="1048"/>
</p:tagLst>
</file>

<file path=ppt/tags/tag807.xml><?xml version="1.0" encoding="utf-8"?>
<p:tagLst xmlns:p="http://schemas.openxmlformats.org/presentationml/2006/main">
  <p:tag name="AS_UNIQUEID" val="1049"/>
</p:tagLst>
</file>

<file path=ppt/tags/tag808.xml><?xml version="1.0" encoding="utf-8"?>
<p:tagLst xmlns:p="http://schemas.openxmlformats.org/presentationml/2006/main">
  <p:tag name="AS_UNIQUEID" val="1050"/>
</p:tagLst>
</file>

<file path=ppt/tags/tag809.xml><?xml version="1.0" encoding="utf-8"?>
<p:tagLst xmlns:p="http://schemas.openxmlformats.org/presentationml/2006/main">
  <p:tag name="AS_UNIQUEID" val="1052"/>
</p:tagLst>
</file>

<file path=ppt/tags/tag81.xml><?xml version="1.0" encoding="utf-8"?>
<p:tagLst xmlns:p="http://schemas.openxmlformats.org/presentationml/2006/main">
  <p:tag name="AS_UNIQUEID" val="317"/>
</p:tagLst>
</file>

<file path=ppt/tags/tag810.xml><?xml version="1.0" encoding="utf-8"?>
<p:tagLst xmlns:p="http://schemas.openxmlformats.org/presentationml/2006/main">
  <p:tag name="AS_UNIQUEID" val="1053"/>
</p:tagLst>
</file>

<file path=ppt/tags/tag811.xml><?xml version="1.0" encoding="utf-8"?>
<p:tagLst xmlns:p="http://schemas.openxmlformats.org/presentationml/2006/main">
  <p:tag name="AS_UNIQUEID" val="1054"/>
</p:tagLst>
</file>

<file path=ppt/tags/tag812.xml><?xml version="1.0" encoding="utf-8"?>
<p:tagLst xmlns:p="http://schemas.openxmlformats.org/presentationml/2006/main">
  <p:tag name="AS_UNIQUEID" val="1055"/>
</p:tagLst>
</file>

<file path=ppt/tags/tag813.xml><?xml version="1.0" encoding="utf-8"?>
<p:tagLst xmlns:p="http://schemas.openxmlformats.org/presentationml/2006/main">
  <p:tag name="AS_UNIQUEID" val="1056"/>
</p:tagLst>
</file>

<file path=ppt/tags/tag814.xml><?xml version="1.0" encoding="utf-8"?>
<p:tagLst xmlns:p="http://schemas.openxmlformats.org/presentationml/2006/main">
  <p:tag name="AS_UNIQUEID" val="1057"/>
</p:tagLst>
</file>

<file path=ppt/tags/tag815.xml><?xml version="1.0" encoding="utf-8"?>
<p:tagLst xmlns:p="http://schemas.openxmlformats.org/presentationml/2006/main">
  <p:tag name="AS_UNIQUEID" val="1058"/>
</p:tagLst>
</file>

<file path=ppt/tags/tag816.xml><?xml version="1.0" encoding="utf-8"?>
<p:tagLst xmlns:p="http://schemas.openxmlformats.org/presentationml/2006/main">
  <p:tag name="AS_UNIQUEID" val="1059"/>
</p:tagLst>
</file>

<file path=ppt/tags/tag817.xml><?xml version="1.0" encoding="utf-8"?>
<p:tagLst xmlns:p="http://schemas.openxmlformats.org/presentationml/2006/main">
  <p:tag name="AS_UNIQUEID" val="1060"/>
</p:tagLst>
</file>

<file path=ppt/tags/tag818.xml><?xml version="1.0" encoding="utf-8"?>
<p:tagLst xmlns:p="http://schemas.openxmlformats.org/presentationml/2006/main">
  <p:tag name="AS_UNIQUEID" val="1061"/>
</p:tagLst>
</file>

<file path=ppt/tags/tag819.xml><?xml version="1.0" encoding="utf-8"?>
<p:tagLst xmlns:p="http://schemas.openxmlformats.org/presentationml/2006/main">
  <p:tag name="AS_UNIQUEID" val="1062"/>
</p:tagLst>
</file>

<file path=ppt/tags/tag82.xml><?xml version="1.0" encoding="utf-8"?>
<p:tagLst xmlns:p="http://schemas.openxmlformats.org/presentationml/2006/main">
  <p:tag name="AS_UNIQUEID" val="318"/>
</p:tagLst>
</file>

<file path=ppt/tags/tag820.xml><?xml version="1.0" encoding="utf-8"?>
<p:tagLst xmlns:p="http://schemas.openxmlformats.org/presentationml/2006/main">
  <p:tag name="AS_UNIQUEID" val="1063"/>
</p:tagLst>
</file>

<file path=ppt/tags/tag821.xml><?xml version="1.0" encoding="utf-8"?>
<p:tagLst xmlns:p="http://schemas.openxmlformats.org/presentationml/2006/main">
  <p:tag name="AS_UNIQUEID" val="1064"/>
</p:tagLst>
</file>

<file path=ppt/tags/tag822.xml><?xml version="1.0" encoding="utf-8"?>
<p:tagLst xmlns:p="http://schemas.openxmlformats.org/presentationml/2006/main">
  <p:tag name="AS_UNIQUEID" val="1065"/>
</p:tagLst>
</file>

<file path=ppt/tags/tag823.xml><?xml version="1.0" encoding="utf-8"?>
<p:tagLst xmlns:p="http://schemas.openxmlformats.org/presentationml/2006/main">
  <p:tag name="AS_UNIQUEID" val="1066"/>
</p:tagLst>
</file>

<file path=ppt/tags/tag824.xml><?xml version="1.0" encoding="utf-8"?>
<p:tagLst xmlns:p="http://schemas.openxmlformats.org/presentationml/2006/main">
  <p:tag name="AS_UNIQUEID" val="1189"/>
</p:tagLst>
</file>

<file path=ppt/tags/tag825.xml><?xml version="1.0" encoding="utf-8"?>
<p:tagLst xmlns:p="http://schemas.openxmlformats.org/presentationml/2006/main">
  <p:tag name="AS_UNIQUEID" val="1068"/>
</p:tagLst>
</file>

<file path=ppt/tags/tag826.xml><?xml version="1.0" encoding="utf-8"?>
<p:tagLst xmlns:p="http://schemas.openxmlformats.org/presentationml/2006/main">
  <p:tag name="AS_UNIQUEID" val="1069"/>
</p:tagLst>
</file>

<file path=ppt/tags/tag827.xml><?xml version="1.0" encoding="utf-8"?>
<p:tagLst xmlns:p="http://schemas.openxmlformats.org/presentationml/2006/main">
  <p:tag name="AS_UNIQUEID" val="1070"/>
</p:tagLst>
</file>

<file path=ppt/tags/tag828.xml><?xml version="1.0" encoding="utf-8"?>
<p:tagLst xmlns:p="http://schemas.openxmlformats.org/presentationml/2006/main">
  <p:tag name="AS_UNIQUEID" val="1071"/>
</p:tagLst>
</file>

<file path=ppt/tags/tag829.xml><?xml version="1.0" encoding="utf-8"?>
<p:tagLst xmlns:p="http://schemas.openxmlformats.org/presentationml/2006/main">
  <p:tag name="AS_UNIQUEID" val="1073"/>
</p:tagLst>
</file>

<file path=ppt/tags/tag83.xml><?xml version="1.0" encoding="utf-8"?>
<p:tagLst xmlns:p="http://schemas.openxmlformats.org/presentationml/2006/main">
  <p:tag name="AS_UNIQUEID" val="319"/>
</p:tagLst>
</file>

<file path=ppt/tags/tag830.xml><?xml version="1.0" encoding="utf-8"?>
<p:tagLst xmlns:p="http://schemas.openxmlformats.org/presentationml/2006/main">
  <p:tag name="AS_UNIQUEID" val="1074"/>
</p:tagLst>
</file>

<file path=ppt/tags/tag831.xml><?xml version="1.0" encoding="utf-8"?>
<p:tagLst xmlns:p="http://schemas.openxmlformats.org/presentationml/2006/main">
  <p:tag name="AS_UNIQUEID" val="1075"/>
</p:tagLst>
</file>

<file path=ppt/tags/tag832.xml><?xml version="1.0" encoding="utf-8"?>
<p:tagLst xmlns:p="http://schemas.openxmlformats.org/presentationml/2006/main">
  <p:tag name="AS_UNIQUEID" val="1076"/>
</p:tagLst>
</file>

<file path=ppt/tags/tag833.xml><?xml version="1.0" encoding="utf-8"?>
<p:tagLst xmlns:p="http://schemas.openxmlformats.org/presentationml/2006/main">
  <p:tag name="AS_UNIQUEID" val="1077"/>
</p:tagLst>
</file>

<file path=ppt/tags/tag834.xml><?xml version="1.0" encoding="utf-8"?>
<p:tagLst xmlns:p="http://schemas.openxmlformats.org/presentationml/2006/main">
  <p:tag name="AS_UNIQUEID" val="1078"/>
</p:tagLst>
</file>

<file path=ppt/tags/tag835.xml><?xml version="1.0" encoding="utf-8"?>
<p:tagLst xmlns:p="http://schemas.openxmlformats.org/presentationml/2006/main">
  <p:tag name="AS_UNIQUEID" val="1079"/>
  <p:tag name="KSO_WM_BEAUTIFY_FLAG" val=""/>
</p:tagLst>
</file>

<file path=ppt/tags/tag836.xml><?xml version="1.0" encoding="utf-8"?>
<p:tagLst xmlns:p="http://schemas.openxmlformats.org/presentationml/2006/main">
  <p:tag name="AS_UNIQUEID" val="1081"/>
</p:tagLst>
</file>

<file path=ppt/tags/tag837.xml><?xml version="1.0" encoding="utf-8"?>
<p:tagLst xmlns:p="http://schemas.openxmlformats.org/presentationml/2006/main">
  <p:tag name="AS_UNIQUEID" val="1082"/>
</p:tagLst>
</file>

<file path=ppt/tags/tag838.xml><?xml version="1.0" encoding="utf-8"?>
<p:tagLst xmlns:p="http://schemas.openxmlformats.org/presentationml/2006/main">
  <p:tag name="AS_UNIQUEID" val="1083"/>
</p:tagLst>
</file>

<file path=ppt/tags/tag839.xml><?xml version="1.0" encoding="utf-8"?>
<p:tagLst xmlns:p="http://schemas.openxmlformats.org/presentationml/2006/main">
  <p:tag name="AS_UNIQUEID" val="1084"/>
</p:tagLst>
</file>

<file path=ppt/tags/tag84.xml><?xml version="1.0" encoding="utf-8"?>
<p:tagLst xmlns:p="http://schemas.openxmlformats.org/presentationml/2006/main">
  <p:tag name="AS_UNIQUEID" val="320"/>
</p:tagLst>
</file>

<file path=ppt/tags/tag840.xml><?xml version="1.0" encoding="utf-8"?>
<p:tagLst xmlns:p="http://schemas.openxmlformats.org/presentationml/2006/main">
  <p:tag name="AS_UNIQUEID" val="1085"/>
</p:tagLst>
</file>

<file path=ppt/tags/tag841.xml><?xml version="1.0" encoding="utf-8"?>
<p:tagLst xmlns:p="http://schemas.openxmlformats.org/presentationml/2006/main">
  <p:tag name="AS_UNIQUEID" val="1086"/>
</p:tagLst>
</file>

<file path=ppt/tags/tag842.xml><?xml version="1.0" encoding="utf-8"?>
<p:tagLst xmlns:p="http://schemas.openxmlformats.org/presentationml/2006/main">
  <p:tag name="AS_UNIQUEID" val="1087"/>
</p:tagLst>
</file>

<file path=ppt/tags/tag843.xml><?xml version="1.0" encoding="utf-8"?>
<p:tagLst xmlns:p="http://schemas.openxmlformats.org/presentationml/2006/main">
  <p:tag name="AS_UNIQUEID" val="1088"/>
</p:tagLst>
</file>

<file path=ppt/tags/tag844.xml><?xml version="1.0" encoding="utf-8"?>
<p:tagLst xmlns:p="http://schemas.openxmlformats.org/presentationml/2006/main">
  <p:tag name="AS_UNIQUEID" val="1089"/>
</p:tagLst>
</file>

<file path=ppt/tags/tag845.xml><?xml version="1.0" encoding="utf-8"?>
<p:tagLst xmlns:p="http://schemas.openxmlformats.org/presentationml/2006/main">
  <p:tag name="AS_UNIQUEID" val="1090"/>
</p:tagLst>
</file>

<file path=ppt/tags/tag846.xml><?xml version="1.0" encoding="utf-8"?>
<p:tagLst xmlns:p="http://schemas.openxmlformats.org/presentationml/2006/main">
  <p:tag name="AS_UNIQUEID" val="1092"/>
</p:tagLst>
</file>

<file path=ppt/tags/tag847.xml><?xml version="1.0" encoding="utf-8"?>
<p:tagLst xmlns:p="http://schemas.openxmlformats.org/presentationml/2006/main">
  <p:tag name="AS_UNIQUEID" val="1093"/>
</p:tagLst>
</file>

<file path=ppt/tags/tag848.xml><?xml version="1.0" encoding="utf-8"?>
<p:tagLst xmlns:p="http://schemas.openxmlformats.org/presentationml/2006/main">
  <p:tag name="AS_UNIQUEID" val="1094"/>
</p:tagLst>
</file>

<file path=ppt/tags/tag849.xml><?xml version="1.0" encoding="utf-8"?>
<p:tagLst xmlns:p="http://schemas.openxmlformats.org/presentationml/2006/main">
  <p:tag name="AS_UNIQUEID" val="1095"/>
</p:tagLst>
</file>

<file path=ppt/tags/tag85.xml><?xml version="1.0" encoding="utf-8"?>
<p:tagLst xmlns:p="http://schemas.openxmlformats.org/presentationml/2006/main">
  <p:tag name="AS_UNIQUEID" val="321"/>
</p:tagLst>
</file>

<file path=ppt/tags/tag850.xml><?xml version="1.0" encoding="utf-8"?>
<p:tagLst xmlns:p="http://schemas.openxmlformats.org/presentationml/2006/main">
  <p:tag name="AS_UNIQUEID" val="1096"/>
</p:tagLst>
</file>

<file path=ppt/tags/tag851.xml><?xml version="1.0" encoding="utf-8"?>
<p:tagLst xmlns:p="http://schemas.openxmlformats.org/presentationml/2006/main">
  <p:tag name="AS_UNIQUEID" val="1097"/>
</p:tagLst>
</file>

<file path=ppt/tags/tag852.xml><?xml version="1.0" encoding="utf-8"?>
<p:tagLst xmlns:p="http://schemas.openxmlformats.org/presentationml/2006/main">
  <p:tag name="AS_UNIQUEID" val="1098"/>
</p:tagLst>
</file>

<file path=ppt/tags/tag853.xml><?xml version="1.0" encoding="utf-8"?>
<p:tagLst xmlns:p="http://schemas.openxmlformats.org/presentationml/2006/main">
  <p:tag name="AS_UNIQUEID" val="1100"/>
</p:tagLst>
</file>

<file path=ppt/tags/tag854.xml><?xml version="1.0" encoding="utf-8"?>
<p:tagLst xmlns:p="http://schemas.openxmlformats.org/presentationml/2006/main">
  <p:tag name="AS_UNIQUEID" val="1101"/>
</p:tagLst>
</file>

<file path=ppt/tags/tag855.xml><?xml version="1.0" encoding="utf-8"?>
<p:tagLst xmlns:p="http://schemas.openxmlformats.org/presentationml/2006/main">
  <p:tag name="AS_UNIQUEID" val="1102"/>
</p:tagLst>
</file>

<file path=ppt/tags/tag856.xml><?xml version="1.0" encoding="utf-8"?>
<p:tagLst xmlns:p="http://schemas.openxmlformats.org/presentationml/2006/main">
  <p:tag name="AS_UNIQUEID" val="1103"/>
</p:tagLst>
</file>

<file path=ppt/tags/tag857.xml><?xml version="1.0" encoding="utf-8"?>
<p:tagLst xmlns:p="http://schemas.openxmlformats.org/presentationml/2006/main">
  <p:tag name="AS_UNIQUEID" val="1104"/>
</p:tagLst>
</file>

<file path=ppt/tags/tag858.xml><?xml version="1.0" encoding="utf-8"?>
<p:tagLst xmlns:p="http://schemas.openxmlformats.org/presentationml/2006/main">
  <p:tag name="AS_UNIQUEID" val="1105"/>
</p:tagLst>
</file>

<file path=ppt/tags/tag859.xml><?xml version="1.0" encoding="utf-8"?>
<p:tagLst xmlns:p="http://schemas.openxmlformats.org/presentationml/2006/main">
  <p:tag name="AS_UNIQUEID" val="1106"/>
</p:tagLst>
</file>

<file path=ppt/tags/tag86.xml><?xml version="1.0" encoding="utf-8"?>
<p:tagLst xmlns:p="http://schemas.openxmlformats.org/presentationml/2006/main">
  <p:tag name="AS_UNIQUEID" val="322"/>
</p:tagLst>
</file>

<file path=ppt/tags/tag860.xml><?xml version="1.0" encoding="utf-8"?>
<p:tagLst xmlns:p="http://schemas.openxmlformats.org/presentationml/2006/main">
  <p:tag name="AS_UNIQUEID" val="1107"/>
</p:tagLst>
</file>

<file path=ppt/tags/tag861.xml><?xml version="1.0" encoding="utf-8"?>
<p:tagLst xmlns:p="http://schemas.openxmlformats.org/presentationml/2006/main">
  <p:tag name="AS_UNIQUEID" val="1108"/>
</p:tagLst>
</file>

<file path=ppt/tags/tag862.xml><?xml version="1.0" encoding="utf-8"?>
<p:tagLst xmlns:p="http://schemas.openxmlformats.org/presentationml/2006/main">
  <p:tag name="AS_UNIQUEID" val="1110"/>
</p:tagLst>
</file>

<file path=ppt/tags/tag863.xml><?xml version="1.0" encoding="utf-8"?>
<p:tagLst xmlns:p="http://schemas.openxmlformats.org/presentationml/2006/main">
  <p:tag name="AS_UNIQUEID" val="1111"/>
</p:tagLst>
</file>

<file path=ppt/tags/tag864.xml><?xml version="1.0" encoding="utf-8"?>
<p:tagLst xmlns:p="http://schemas.openxmlformats.org/presentationml/2006/main">
  <p:tag name="AS_UNIQUEID" val="1112"/>
</p:tagLst>
</file>

<file path=ppt/tags/tag865.xml><?xml version="1.0" encoding="utf-8"?>
<p:tagLst xmlns:p="http://schemas.openxmlformats.org/presentationml/2006/main">
  <p:tag name="AS_UNIQUEID" val="1113"/>
</p:tagLst>
</file>

<file path=ppt/tags/tag866.xml><?xml version="1.0" encoding="utf-8"?>
<p:tagLst xmlns:p="http://schemas.openxmlformats.org/presentationml/2006/main">
  <p:tag name="AS_UNIQUEID" val="1115"/>
</p:tagLst>
</file>

<file path=ppt/tags/tag867.xml><?xml version="1.0" encoding="utf-8"?>
<p:tagLst xmlns:p="http://schemas.openxmlformats.org/presentationml/2006/main">
  <p:tag name="AS_UNIQUEID" val="1116"/>
</p:tagLst>
</file>

<file path=ppt/tags/tag868.xml><?xml version="1.0" encoding="utf-8"?>
<p:tagLst xmlns:p="http://schemas.openxmlformats.org/presentationml/2006/main">
  <p:tag name="AS_UNIQUEID" val="1117"/>
</p:tagLst>
</file>

<file path=ppt/tags/tag869.xml><?xml version="1.0" encoding="utf-8"?>
<p:tagLst xmlns:p="http://schemas.openxmlformats.org/presentationml/2006/main">
  <p:tag name="AS_UNIQUEID" val="1118"/>
</p:tagLst>
</file>

<file path=ppt/tags/tag87.xml><?xml version="1.0" encoding="utf-8"?>
<p:tagLst xmlns:p="http://schemas.openxmlformats.org/presentationml/2006/main">
  <p:tag name="AS_UNIQUEID" val="323"/>
</p:tagLst>
</file>

<file path=ppt/tags/tag870.xml><?xml version="1.0" encoding="utf-8"?>
<p:tagLst xmlns:p="http://schemas.openxmlformats.org/presentationml/2006/main">
  <p:tag name="AS_UNIQUEID" val="1119"/>
</p:tagLst>
</file>

<file path=ppt/tags/tag871.xml><?xml version="1.0" encoding="utf-8"?>
<p:tagLst xmlns:p="http://schemas.openxmlformats.org/presentationml/2006/main">
  <p:tag name="AS_UNIQUEID" val="1121"/>
</p:tagLst>
</file>

<file path=ppt/tags/tag872.xml><?xml version="1.0" encoding="utf-8"?>
<p:tagLst xmlns:p="http://schemas.openxmlformats.org/presentationml/2006/main">
  <p:tag name="AS_UNIQUEID" val="1122"/>
</p:tagLst>
</file>

<file path=ppt/tags/tag873.xml><?xml version="1.0" encoding="utf-8"?>
<p:tagLst xmlns:p="http://schemas.openxmlformats.org/presentationml/2006/main">
  <p:tag name="AS_UNIQUEID" val="1123"/>
</p:tagLst>
</file>

<file path=ppt/tags/tag874.xml><?xml version="1.0" encoding="utf-8"?>
<p:tagLst xmlns:p="http://schemas.openxmlformats.org/presentationml/2006/main">
  <p:tag name="AS_UNIQUEID" val="1124"/>
</p:tagLst>
</file>

<file path=ppt/tags/tag875.xml><?xml version="1.0" encoding="utf-8"?>
<p:tagLst xmlns:p="http://schemas.openxmlformats.org/presentationml/2006/main">
  <p:tag name="AS_UNIQUEID" val="1125"/>
</p:tagLst>
</file>

<file path=ppt/tags/tag876.xml><?xml version="1.0" encoding="utf-8"?>
<p:tagLst xmlns:p="http://schemas.openxmlformats.org/presentationml/2006/main">
  <p:tag name="AS_UNIQUEID" val="1126"/>
</p:tagLst>
</file>

<file path=ppt/tags/tag877.xml><?xml version="1.0" encoding="utf-8"?>
<p:tagLst xmlns:p="http://schemas.openxmlformats.org/presentationml/2006/main">
  <p:tag name="AS_UNIQUEID" val="1128"/>
</p:tagLst>
</file>

<file path=ppt/tags/tag878.xml><?xml version="1.0" encoding="utf-8"?>
<p:tagLst xmlns:p="http://schemas.openxmlformats.org/presentationml/2006/main">
  <p:tag name="AS_UNIQUEID" val="1129"/>
</p:tagLst>
</file>

<file path=ppt/tags/tag879.xml><?xml version="1.0" encoding="utf-8"?>
<p:tagLst xmlns:p="http://schemas.openxmlformats.org/presentationml/2006/main">
  <p:tag name="AS_UNIQUEID" val="1130"/>
</p:tagLst>
</file>

<file path=ppt/tags/tag88.xml><?xml version="1.0" encoding="utf-8"?>
<p:tagLst xmlns:p="http://schemas.openxmlformats.org/presentationml/2006/main">
  <p:tag name="AS_UNIQUEID" val="324"/>
</p:tagLst>
</file>

<file path=ppt/tags/tag880.xml><?xml version="1.0" encoding="utf-8"?>
<p:tagLst xmlns:p="http://schemas.openxmlformats.org/presentationml/2006/main">
  <p:tag name="AS_UNIQUEID" val="1131"/>
</p:tagLst>
</file>

<file path=ppt/tags/tag881.xml><?xml version="1.0" encoding="utf-8"?>
<p:tagLst xmlns:p="http://schemas.openxmlformats.org/presentationml/2006/main">
  <p:tag name="AS_UNIQUEID" val="1132"/>
</p:tagLst>
</file>

<file path=ppt/tags/tag882.xml><?xml version="1.0" encoding="utf-8"?>
<p:tagLst xmlns:p="http://schemas.openxmlformats.org/presentationml/2006/main">
  <p:tag name="AS_UNIQUEID" val="1133"/>
</p:tagLst>
</file>

<file path=ppt/tags/tag883.xml><?xml version="1.0" encoding="utf-8"?>
<p:tagLst xmlns:p="http://schemas.openxmlformats.org/presentationml/2006/main">
  <p:tag name="AS_UNIQUEID" val="1134"/>
</p:tagLst>
</file>

<file path=ppt/tags/tag884.xml><?xml version="1.0" encoding="utf-8"?>
<p:tagLst xmlns:p="http://schemas.openxmlformats.org/presentationml/2006/main">
  <p:tag name="AS_UNIQUEID" val="1135"/>
</p:tagLst>
</file>

<file path=ppt/tags/tag885.xml><?xml version="1.0" encoding="utf-8"?>
<p:tagLst xmlns:p="http://schemas.openxmlformats.org/presentationml/2006/main">
  <p:tag name="AS_UNIQUEID" val="1136"/>
</p:tagLst>
</file>

<file path=ppt/tags/tag886.xml><?xml version="1.0" encoding="utf-8"?>
<p:tagLst xmlns:p="http://schemas.openxmlformats.org/presentationml/2006/main">
  <p:tag name="AS_UNIQUEID" val="1138"/>
</p:tagLst>
</file>

<file path=ppt/tags/tag887.xml><?xml version="1.0" encoding="utf-8"?>
<p:tagLst xmlns:p="http://schemas.openxmlformats.org/presentationml/2006/main">
  <p:tag name="AS_UNIQUEID" val="1139"/>
</p:tagLst>
</file>

<file path=ppt/tags/tag888.xml><?xml version="1.0" encoding="utf-8"?>
<p:tagLst xmlns:p="http://schemas.openxmlformats.org/presentationml/2006/main">
  <p:tag name="AS_UNIQUEID" val="1140"/>
</p:tagLst>
</file>

<file path=ppt/tags/tag889.xml><?xml version="1.0" encoding="utf-8"?>
<p:tagLst xmlns:p="http://schemas.openxmlformats.org/presentationml/2006/main">
  <p:tag name="AS_UNIQUEID" val="1141"/>
</p:tagLst>
</file>

<file path=ppt/tags/tag89.xml><?xml version="1.0" encoding="utf-8"?>
<p:tagLst xmlns:p="http://schemas.openxmlformats.org/presentationml/2006/main">
  <p:tag name="AS_UNIQUEID" val="325"/>
</p:tagLst>
</file>

<file path=ppt/tags/tag890.xml><?xml version="1.0" encoding="utf-8"?>
<p:tagLst xmlns:p="http://schemas.openxmlformats.org/presentationml/2006/main">
  <p:tag name="AS_UNIQUEID" val="1142"/>
</p:tagLst>
</file>

<file path=ppt/tags/tag891.xml><?xml version="1.0" encoding="utf-8"?>
<p:tagLst xmlns:p="http://schemas.openxmlformats.org/presentationml/2006/main">
  <p:tag name="AS_UNIQUEID" val="1143"/>
</p:tagLst>
</file>

<file path=ppt/tags/tag892.xml><?xml version="1.0" encoding="utf-8"?>
<p:tagLst xmlns:p="http://schemas.openxmlformats.org/presentationml/2006/main">
  <p:tag name="AS_UNIQUEID" val="1144"/>
</p:tagLst>
</file>

<file path=ppt/tags/tag893.xml><?xml version="1.0" encoding="utf-8"?>
<p:tagLst xmlns:p="http://schemas.openxmlformats.org/presentationml/2006/main">
  <p:tag name="AS_UNIQUEID" val="1145"/>
</p:tagLst>
</file>

<file path=ppt/tags/tag894.xml><?xml version="1.0" encoding="utf-8"?>
<p:tagLst xmlns:p="http://schemas.openxmlformats.org/presentationml/2006/main">
  <p:tag name="AS_UNIQUEID" val="1146"/>
</p:tagLst>
</file>

<file path=ppt/tags/tag895.xml><?xml version="1.0" encoding="utf-8"?>
<p:tagLst xmlns:p="http://schemas.openxmlformats.org/presentationml/2006/main">
  <p:tag name="AS_UNIQUEID" val="1147"/>
</p:tagLst>
</file>

<file path=ppt/tags/tag896.xml><?xml version="1.0" encoding="utf-8"?>
<p:tagLst xmlns:p="http://schemas.openxmlformats.org/presentationml/2006/main">
  <p:tag name="AS_UNIQUEID" val="1149"/>
</p:tagLst>
</file>

<file path=ppt/tags/tag897.xml><?xml version="1.0" encoding="utf-8"?>
<p:tagLst xmlns:p="http://schemas.openxmlformats.org/presentationml/2006/main">
  <p:tag name="AS_UNIQUEID" val="1150"/>
</p:tagLst>
</file>

<file path=ppt/tags/tag898.xml><?xml version="1.0" encoding="utf-8"?>
<p:tagLst xmlns:p="http://schemas.openxmlformats.org/presentationml/2006/main">
  <p:tag name="AS_UNIQUEID" val="1151"/>
</p:tagLst>
</file>

<file path=ppt/tags/tag899.xml><?xml version="1.0" encoding="utf-8"?>
<p:tagLst xmlns:p="http://schemas.openxmlformats.org/presentationml/2006/main">
  <p:tag name="AS_UNIQUEID" val="1152"/>
</p:tagLst>
</file>

<file path=ppt/tags/tag9.xml><?xml version="1.0" encoding="utf-8"?>
<p:tagLst xmlns:p="http://schemas.openxmlformats.org/presentationml/2006/main">
  <p:tag name="AS_UNIQUEID" val="245"/>
</p:tagLst>
</file>

<file path=ppt/tags/tag90.xml><?xml version="1.0" encoding="utf-8"?>
<p:tagLst xmlns:p="http://schemas.openxmlformats.org/presentationml/2006/main">
  <p:tag name="AS_UNIQUEID" val="326"/>
</p:tagLst>
</file>

<file path=ppt/tags/tag900.xml><?xml version="1.0" encoding="utf-8"?>
<p:tagLst xmlns:p="http://schemas.openxmlformats.org/presentationml/2006/main">
  <p:tag name="AS_UNIQUEID" val="1154"/>
</p:tagLst>
</file>

<file path=ppt/tags/tag901.xml><?xml version="1.0" encoding="utf-8"?>
<p:tagLst xmlns:p="http://schemas.openxmlformats.org/presentationml/2006/main">
  <p:tag name="AS_UNIQUEID" val="1155"/>
</p:tagLst>
</file>

<file path=ppt/tags/tag902.xml><?xml version="1.0" encoding="utf-8"?>
<p:tagLst xmlns:p="http://schemas.openxmlformats.org/presentationml/2006/main">
  <p:tag name="AS_UNIQUEID" val="1156"/>
</p:tagLst>
</file>

<file path=ppt/tags/tag903.xml><?xml version="1.0" encoding="utf-8"?>
<p:tagLst xmlns:p="http://schemas.openxmlformats.org/presentationml/2006/main">
  <p:tag name="AS_UNIQUEID" val="1158"/>
</p:tagLst>
</file>

<file path=ppt/tags/tag904.xml><?xml version="1.0" encoding="utf-8"?>
<p:tagLst xmlns:p="http://schemas.openxmlformats.org/presentationml/2006/main">
  <p:tag name="AS_UNIQUEID" val="1159"/>
</p:tagLst>
</file>

<file path=ppt/tags/tag905.xml><?xml version="1.0" encoding="utf-8"?>
<p:tagLst xmlns:p="http://schemas.openxmlformats.org/presentationml/2006/main">
  <p:tag name="AS_UNIQUEID" val="1160"/>
</p:tagLst>
</file>

<file path=ppt/tags/tag906.xml><?xml version="1.0" encoding="utf-8"?>
<p:tagLst xmlns:p="http://schemas.openxmlformats.org/presentationml/2006/main">
  <p:tag name="AS_UNIQUEID" val="1161"/>
</p:tagLst>
</file>

<file path=ppt/tags/tag907.xml><?xml version="1.0" encoding="utf-8"?>
<p:tagLst xmlns:p="http://schemas.openxmlformats.org/presentationml/2006/main">
  <p:tag name="AS_UNIQUEID" val="1163"/>
</p:tagLst>
</file>

<file path=ppt/tags/tag908.xml><?xml version="1.0" encoding="utf-8"?>
<p:tagLst xmlns:p="http://schemas.openxmlformats.org/presentationml/2006/main">
  <p:tag name="AS_UNIQUEID" val="1164"/>
</p:tagLst>
</file>

<file path=ppt/tags/tag909.xml><?xml version="1.0" encoding="utf-8"?>
<p:tagLst xmlns:p="http://schemas.openxmlformats.org/presentationml/2006/main">
  <p:tag name="AS_UNIQUEID" val="1165"/>
</p:tagLst>
</file>

<file path=ppt/tags/tag91.xml><?xml version="1.0" encoding="utf-8"?>
<p:tagLst xmlns:p="http://schemas.openxmlformats.org/presentationml/2006/main">
  <p:tag name="AS_UNIQUEID" val="327"/>
</p:tagLst>
</file>

<file path=ppt/tags/tag910.xml><?xml version="1.0" encoding="utf-8"?>
<p:tagLst xmlns:p="http://schemas.openxmlformats.org/presentationml/2006/main">
  <p:tag name="AS_UNIQUEID" val="1166"/>
</p:tagLst>
</file>

<file path=ppt/tags/tag911.xml><?xml version="1.0" encoding="utf-8"?>
<p:tagLst xmlns:p="http://schemas.openxmlformats.org/presentationml/2006/main">
  <p:tag name="AS_UNIQUEID" val="1168"/>
</p:tagLst>
</file>

<file path=ppt/tags/tag912.xml><?xml version="1.0" encoding="utf-8"?>
<p:tagLst xmlns:p="http://schemas.openxmlformats.org/presentationml/2006/main">
  <p:tag name="AS_UNIQUEID" val="1169"/>
</p:tagLst>
</file>

<file path=ppt/tags/tag913.xml><?xml version="1.0" encoding="utf-8"?>
<p:tagLst xmlns:p="http://schemas.openxmlformats.org/presentationml/2006/main">
  <p:tag name="AS_UNIQUEID" val="1170"/>
</p:tagLst>
</file>

<file path=ppt/tags/tag914.xml><?xml version="1.0" encoding="utf-8"?>
<p:tagLst xmlns:p="http://schemas.openxmlformats.org/presentationml/2006/main">
  <p:tag name="AS_UNIQUEID" val="1171"/>
</p:tagLst>
</file>

<file path=ppt/tags/tag915.xml><?xml version="1.0" encoding="utf-8"?>
<p:tagLst xmlns:p="http://schemas.openxmlformats.org/presentationml/2006/main">
  <p:tag name="AS_UNIQUEID" val="1172"/>
</p:tagLst>
</file>

<file path=ppt/tags/tag916.xml><?xml version="1.0" encoding="utf-8"?>
<p:tagLst xmlns:p="http://schemas.openxmlformats.org/presentationml/2006/main">
  <p:tag name="AS_UNIQUEID" val="1174"/>
</p:tagLst>
</file>

<file path=ppt/tags/tag917.xml><?xml version="1.0" encoding="utf-8"?>
<p:tagLst xmlns:p="http://schemas.openxmlformats.org/presentationml/2006/main">
  <p:tag name="AS_UNIQUEID" val="1175"/>
</p:tagLst>
</file>

<file path=ppt/tags/tag918.xml><?xml version="1.0" encoding="utf-8"?>
<p:tagLst xmlns:p="http://schemas.openxmlformats.org/presentationml/2006/main">
  <p:tag name="AS_UNIQUEID" val="1176"/>
</p:tagLst>
</file>

<file path=ppt/tags/tag919.xml><?xml version="1.0" encoding="utf-8"?>
<p:tagLst xmlns:p="http://schemas.openxmlformats.org/presentationml/2006/main">
  <p:tag name="AS_UNIQUEID" val="1177"/>
</p:tagLst>
</file>

<file path=ppt/tags/tag92.xml><?xml version="1.0" encoding="utf-8"?>
<p:tagLst xmlns:p="http://schemas.openxmlformats.org/presentationml/2006/main">
  <p:tag name="AS_UNIQUEID" val="328"/>
</p:tagLst>
</file>

<file path=ppt/tags/tag920.xml><?xml version="1.0" encoding="utf-8"?>
<p:tagLst xmlns:p="http://schemas.openxmlformats.org/presentationml/2006/main">
  <p:tag name="AS_UNIQUEID" val="1178"/>
</p:tagLst>
</file>

<file path=ppt/tags/tag921.xml><?xml version="1.0" encoding="utf-8"?>
<p:tagLst xmlns:p="http://schemas.openxmlformats.org/presentationml/2006/main">
  <p:tag name="AS_UNIQUEID" val="1179"/>
</p:tagLst>
</file>

<file path=ppt/tags/tag922.xml><?xml version="1.0" encoding="utf-8"?>
<p:tagLst xmlns:p="http://schemas.openxmlformats.org/presentationml/2006/main">
  <p:tag name="AS_UNIQUEID" val="1181"/>
</p:tagLst>
</file>

<file path=ppt/tags/tag923.xml><?xml version="1.0" encoding="utf-8"?>
<p:tagLst xmlns:p="http://schemas.openxmlformats.org/presentationml/2006/main">
  <p:tag name="AS_UNIQUEID" val="1182"/>
</p:tagLst>
</file>

<file path=ppt/tags/tag924.xml><?xml version="1.0" encoding="utf-8"?>
<p:tagLst xmlns:p="http://schemas.openxmlformats.org/presentationml/2006/main">
  <p:tag name="AS_UNIQUEID" val="1183"/>
</p:tagLst>
</file>

<file path=ppt/tags/tag925.xml><?xml version="1.0" encoding="utf-8"?>
<p:tagLst xmlns:p="http://schemas.openxmlformats.org/presentationml/2006/main">
  <p:tag name="AS_UNIQUEID" val="1184"/>
</p:tagLst>
</file>

<file path=ppt/tags/tag926.xml><?xml version="1.0" encoding="utf-8"?>
<p:tagLst xmlns:p="http://schemas.openxmlformats.org/presentationml/2006/main">
  <p:tag name="AS_UNIQUEID" val="1185"/>
</p:tagLst>
</file>

<file path=ppt/tags/tag927.xml><?xml version="1.0" encoding="utf-8"?>
<p:tagLst xmlns:p="http://schemas.openxmlformats.org/presentationml/2006/main">
  <p:tag name="AS_UNIQUEID" val="1186"/>
</p:tagLst>
</file>

<file path=ppt/tags/tag928.xml><?xml version="1.0" encoding="utf-8"?>
<p:tagLst xmlns:p="http://schemas.openxmlformats.org/presentationml/2006/main">
  <p:tag name="AS_UNIQUEID" val="1188"/>
</p:tagLst>
</file>

<file path=ppt/tags/tag929.xml><?xml version="1.0" encoding="utf-8"?>
<p:tagLst xmlns:p="http://schemas.openxmlformats.org/presentationml/2006/main">
  <p:tag name="AS_OS" val="Unix 3.10 unknown"/>
  <p:tag name="AS_RELEASE_DATE" val="2020.11.30"/>
  <p:tag name="AS_TITLE" val="Aspose.Slides for Java"/>
  <p:tag name="AS_VERSION" val="20.11"/>
  <p:tag name="COMMONDATA" val="eyJoZGlkIjoiNzQ0MjNmODc5OWM3M2MxYjdlY2E3Y2FkZWE5MDFlMjAifQ=="/>
  <p:tag name="KSO_WPP_MARK_KEY" val="9db519a0-6848-4153-aade-6731b5123b5f"/>
  <p:tag name="commondata" val="eyJoZGlkIjoiZjQyYTljOThkY2NkZmZkNzU2MTM2NDVjMWYwMGMxNGQifQ=="/>
</p:tagLst>
</file>

<file path=ppt/tags/tag93.xml><?xml version="1.0" encoding="utf-8"?>
<p:tagLst xmlns:p="http://schemas.openxmlformats.org/presentationml/2006/main">
  <p:tag name="AS_UNIQUEID" val="329"/>
</p:tagLst>
</file>

<file path=ppt/tags/tag94.xml><?xml version="1.0" encoding="utf-8"?>
<p:tagLst xmlns:p="http://schemas.openxmlformats.org/presentationml/2006/main">
  <p:tag name="AS_UNIQUEID" val="330"/>
</p:tagLst>
</file>

<file path=ppt/tags/tag95.xml><?xml version="1.0" encoding="utf-8"?>
<p:tagLst xmlns:p="http://schemas.openxmlformats.org/presentationml/2006/main">
  <p:tag name="AS_UNIQUEID" val="331"/>
</p:tagLst>
</file>

<file path=ppt/tags/tag96.xml><?xml version="1.0" encoding="utf-8"?>
<p:tagLst xmlns:p="http://schemas.openxmlformats.org/presentationml/2006/main">
  <p:tag name="AS_UNIQUEID" val="332"/>
</p:tagLst>
</file>

<file path=ppt/tags/tag97.xml><?xml version="1.0" encoding="utf-8"?>
<p:tagLst xmlns:p="http://schemas.openxmlformats.org/presentationml/2006/main">
  <p:tag name="AS_UNIQUEID" val="333"/>
</p:tagLst>
</file>

<file path=ppt/tags/tag98.xml><?xml version="1.0" encoding="utf-8"?>
<p:tagLst xmlns:p="http://schemas.openxmlformats.org/presentationml/2006/main">
  <p:tag name="AS_UNIQUEID" val="334"/>
</p:tagLst>
</file>

<file path=ppt/tags/tag99.xml><?xml version="1.0" encoding="utf-8"?>
<p:tagLst xmlns:p="http://schemas.openxmlformats.org/presentationml/2006/main">
  <p:tag name="AS_UNIQUEID" val="335"/>
</p:tagLst>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spPr>
      <a:bodyPr vert="horz" wrap="non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9600" b="0" i="0" u="none" strike="noStrike" cap="none" normalizeH="0" baseline="0" smtClean="0">
            <a:ln>
              <a:noFill/>
            </a:ln>
            <a:solidFill>
              <a:srgbClr val="0000CC"/>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spPr>
      <a:bodyPr vert="horz" wrap="non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9600" b="0" i="0" u="none" strike="noStrike" cap="none" normalizeH="0" baseline="0" smtClean="0">
            <a:ln>
              <a:noFill/>
            </a:ln>
            <a:solidFill>
              <a:srgbClr val="0000CC"/>
            </a:solidFill>
            <a:effectLst/>
            <a:latin typeface="Times New Roman" panose="02020603050405020304" pitchFamily="18" charset="0"/>
            <a:ea typeface="宋体" panose="02010600030101010101" pitchFamily="2"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
      <a:clrScheme name="吉祥如意 9">
        <a:dk1>
          <a:srgbClr val="9797B7"/>
        </a:dk1>
        <a:lt1>
          <a:srgbClr val="545472"/>
        </a:lt1>
        <a:dk2>
          <a:srgbClr val="FF0066"/>
        </a:dk2>
        <a:lt2>
          <a:srgbClr val="660066"/>
        </a:lt2>
        <a:accent1>
          <a:srgbClr val="A7CCD9"/>
        </a:accent1>
        <a:accent2>
          <a:srgbClr val="C7C7DF"/>
        </a:accent2>
        <a:accent3>
          <a:srgbClr val="FFAAB8"/>
        </a:accent3>
        <a:accent4>
          <a:srgbClr val="464660"/>
        </a:accent4>
        <a:accent5>
          <a:srgbClr val="D0E2E9"/>
        </a:accent5>
        <a:accent6>
          <a:srgbClr val="B4B4CA"/>
        </a:accent6>
        <a:hlink>
          <a:srgbClr val="9595FF"/>
        </a:hlink>
        <a:folHlink>
          <a:srgbClr val="8888AE"/>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诗情画意">
  <a:themeElements>
    <a:clrScheme name="1_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1_诗情画意">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spPr>
      <a:bodyPr vert="horz" wrap="non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9600" b="0" i="0" u="none" strike="noStrike" cap="none" normalizeH="0" baseline="0" smtClean="0">
            <a:ln>
              <a:noFill/>
            </a:ln>
            <a:solidFill>
              <a:srgbClr val="0000CC"/>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spPr>
      <a:bodyPr vert="horz" wrap="non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9600" b="0" i="0" u="none" strike="noStrike" cap="none" normalizeH="0" baseline="0" smtClean="0">
            <a:ln>
              <a:noFill/>
            </a:ln>
            <a:solidFill>
              <a:srgbClr val="0000CC"/>
            </a:solidFill>
            <a:effectLst/>
            <a:latin typeface="Times New Roman" panose="02020603050405020304" pitchFamily="18" charset="0"/>
            <a:ea typeface="宋体" panose="02010600030101010101" pitchFamily="2" charset="-122"/>
          </a:defRPr>
        </a:defPPr>
      </a:lstStyle>
    </a:lnDef>
  </a:objectDefaults>
  <a:extraClrSchemeLst>
    <a:extraClrScheme>
      <a:clrScheme name="1_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1_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1_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1_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1_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1_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1_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1_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
      <a:clrScheme name="1_诗情画意 9">
        <a:dk1>
          <a:srgbClr val="9797B7"/>
        </a:dk1>
        <a:lt1>
          <a:srgbClr val="545472"/>
        </a:lt1>
        <a:dk2>
          <a:srgbClr val="FF0066"/>
        </a:dk2>
        <a:lt2>
          <a:srgbClr val="660066"/>
        </a:lt2>
        <a:accent1>
          <a:srgbClr val="A7CCD9"/>
        </a:accent1>
        <a:accent2>
          <a:srgbClr val="C7C7DF"/>
        </a:accent2>
        <a:accent3>
          <a:srgbClr val="FFAAB8"/>
        </a:accent3>
        <a:accent4>
          <a:srgbClr val="464660"/>
        </a:accent4>
        <a:accent5>
          <a:srgbClr val="D0E2E9"/>
        </a:accent5>
        <a:accent6>
          <a:srgbClr val="B4B4CA"/>
        </a:accent6>
        <a:hlink>
          <a:srgbClr val="9595FF"/>
        </a:hlink>
        <a:folHlink>
          <a:srgbClr val="8888AE"/>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spPr>
      <a:bodyPr vert="horz" wrap="non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9600" b="0" i="0" u="none" strike="noStrike" cap="none" normalizeH="0" baseline="0" smtClean="0">
            <a:ln>
              <a:noFill/>
            </a:ln>
            <a:solidFill>
              <a:srgbClr val="0000CC"/>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spPr>
      <a:bodyPr vert="horz" wrap="non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9600" b="0" i="0" u="none" strike="noStrike" cap="none" normalizeH="0" baseline="0" smtClean="0">
            <a:ln>
              <a:noFill/>
            </a:ln>
            <a:solidFill>
              <a:srgbClr val="0000CC"/>
            </a:solidFill>
            <a:effectLst/>
            <a:latin typeface="Times New Roman" panose="02020603050405020304" pitchFamily="18" charset="0"/>
            <a:ea typeface="宋体" panose="02010600030101010101"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9797B7"/>
        </a:dk1>
        <a:lt1>
          <a:srgbClr val="545472"/>
        </a:lt1>
        <a:dk2>
          <a:srgbClr val="FF0066"/>
        </a:dk2>
        <a:lt2>
          <a:srgbClr val="660066"/>
        </a:lt2>
        <a:accent1>
          <a:srgbClr val="A7CCD9"/>
        </a:accent1>
        <a:accent2>
          <a:srgbClr val="C7C7DF"/>
        </a:accent2>
        <a:accent3>
          <a:srgbClr val="FFAAB8"/>
        </a:accent3>
        <a:accent4>
          <a:srgbClr val="464660"/>
        </a:accent4>
        <a:accent5>
          <a:srgbClr val="D0E2E9"/>
        </a:accent5>
        <a:accent6>
          <a:srgbClr val="B4B4CA"/>
        </a:accent6>
        <a:hlink>
          <a:srgbClr val="9595FF"/>
        </a:hlink>
        <a:folHlink>
          <a:srgbClr val="8888AE"/>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9747</Words>
  <Application>WPS 演示</Application>
  <PresentationFormat/>
  <Paragraphs>461</Paragraphs>
  <Slides>33</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33</vt:i4>
      </vt:variant>
    </vt:vector>
  </HeadingPairs>
  <TitlesOfParts>
    <vt:vector size="55" baseType="lpstr">
      <vt:lpstr>Arial</vt:lpstr>
      <vt:lpstr>宋体</vt:lpstr>
      <vt:lpstr>Wingdings</vt:lpstr>
      <vt:lpstr>Times New Roman</vt:lpstr>
      <vt:lpstr>Arial</vt:lpstr>
      <vt:lpstr>Wingdings 2</vt:lpstr>
      <vt:lpstr>华文隶书</vt:lpstr>
      <vt:lpstr>Segoe UI Black</vt:lpstr>
      <vt:lpstr>Wingdings</vt:lpstr>
      <vt:lpstr>华文中宋</vt:lpstr>
      <vt:lpstr>黑体</vt:lpstr>
      <vt:lpstr>Tahoma</vt:lpstr>
      <vt:lpstr>Comic Sans MS</vt:lpstr>
      <vt:lpstr>华文琥珀</vt:lpstr>
      <vt:lpstr>微软雅黑</vt:lpstr>
      <vt:lpstr>Arial Unicode MS</vt:lpstr>
      <vt:lpstr>Calibri</vt:lpstr>
      <vt:lpstr>楷体_GB2312</vt:lpstr>
      <vt:lpstr>新宋体</vt:lpstr>
      <vt:lpstr>吉祥如意</vt:lpstr>
      <vt:lpstr>1_诗情画意</vt:lpstr>
      <vt:lpstr>Network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end.</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王城</cp:lastModifiedBy>
  <cp:revision>2</cp:revision>
  <cp:lastPrinted>2023-04-24T09:46:00Z</cp:lastPrinted>
  <dcterms:created xsi:type="dcterms:W3CDTF">2023-04-24T09:46:00Z</dcterms:created>
  <dcterms:modified xsi:type="dcterms:W3CDTF">2024-03-19T08:05:00Z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56A80D4D44D44CC68003FFCB4D3F3F24_12</vt:lpwstr>
  </property>
  <property fmtid="{D5CDD505-2E9C-101B-9397-08002B2CF9AE}" pid="7" name="KSOProductBuildVer">
    <vt:lpwstr>2052-12.1.0.16388</vt:lpwstr>
  </property>
</Properties>
</file>