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0"/>
  </p:notesMasterIdLst>
  <p:sldIdLst>
    <p:sldId id="257" r:id="rId3"/>
    <p:sldId id="318" r:id="rId4"/>
    <p:sldId id="381" r:id="rId5"/>
    <p:sldId id="259" r:id="rId6"/>
    <p:sldId id="369" r:id="rId7"/>
    <p:sldId id="296" r:id="rId8"/>
    <p:sldId id="358" r:id="rId9"/>
    <p:sldId id="357" r:id="rId10"/>
    <p:sldId id="359" r:id="rId11"/>
    <p:sldId id="362" r:id="rId12"/>
    <p:sldId id="319" r:id="rId13"/>
    <p:sldId id="320" r:id="rId14"/>
    <p:sldId id="322" r:id="rId15"/>
    <p:sldId id="360" r:id="rId16"/>
    <p:sldId id="361" r:id="rId17"/>
    <p:sldId id="363" r:id="rId18"/>
    <p:sldId id="396" r:id="rId19"/>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6483" autoAdjust="0"/>
  </p:normalViewPr>
  <p:slideViewPr>
    <p:cSldViewPr snapToGrid="0">
      <p:cViewPr varScale="1">
        <p:scale>
          <a:sx n="77" d="100"/>
          <a:sy n="77" d="100"/>
        </p:scale>
        <p:origin x="232" y="5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gs" Target="tags/tag5.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9A9E8B-8668-4EE9-81CF-39121E27677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DABDA-89F0-4727-B28F-05A90B0069B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34" name="Group 33"/>
          <p:cNvGrpSpPr/>
          <p:nvPr/>
        </p:nvGrpSpPr>
        <p:grpSpPr>
          <a:xfrm>
            <a:off x="0" y="0"/>
            <a:ext cx="12192000" cy="6858000"/>
            <a:chOff x="0" y="0"/>
            <a:chExt cx="12192000" cy="6858000"/>
          </a:xfrm>
        </p:grpSpPr>
        <p:sp>
          <p:nvSpPr>
            <p:cNvPr id="23" name="Rectangle 22"/>
            <p:cNvSpPr/>
            <p:nvPr/>
          </p:nvSpPr>
          <p:spPr>
            <a:xfrm>
              <a:off x="0" y="0"/>
              <a:ext cx="5858078" cy="6858000"/>
            </a:xfrm>
            <a:prstGeom prst="rect">
              <a:avLst/>
            </a:prstGeom>
            <a:blipFill rotWithShape="0">
              <a:blip r:embed="rId2"/>
              <a:srcRect/>
              <a:stretch>
                <a:fillRect l="-52820" r="-5608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latin typeface="Arial" panose="020B0604020202020204" pitchFamily="34" charset="0"/>
                <a:ea typeface="微软雅黑" panose="020B0503020204020204" pitchFamily="34" charset="-122"/>
              </a:endParaRPr>
            </a:p>
          </p:txBody>
        </p:sp>
        <p:sp>
          <p:nvSpPr>
            <p:cNvPr id="24" name="Rectangle 23"/>
            <p:cNvSpPr/>
            <p:nvPr/>
          </p:nvSpPr>
          <p:spPr>
            <a:xfrm>
              <a:off x="0" y="0"/>
              <a:ext cx="5858078" cy="6858000"/>
            </a:xfrm>
            <a:prstGeom prst="rect">
              <a:avLst/>
            </a:prstGeom>
            <a:solidFill>
              <a:schemeClr val="accent1">
                <a:alpha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latin typeface="Arial" panose="020B0604020202020204" pitchFamily="34" charset="0"/>
                <a:ea typeface="微软雅黑" panose="020B0503020204020204" pitchFamily="34" charset="-122"/>
              </a:endParaRPr>
            </a:p>
          </p:txBody>
        </p:sp>
        <p:sp>
          <p:nvSpPr>
            <p:cNvPr id="22" name="Freeform: Shape 21"/>
            <p:cNvSpPr/>
            <p:nvPr/>
          </p:nvSpPr>
          <p:spPr bwMode="auto">
            <a:xfrm>
              <a:off x="0" y="5654091"/>
              <a:ext cx="3539613" cy="1203909"/>
            </a:xfrm>
            <a:custGeom>
              <a:avLst/>
              <a:gdLst>
                <a:gd name="T0" fmla="*/ 1488 w 1488"/>
                <a:gd name="T1" fmla="*/ 504 h 504"/>
                <a:gd name="T2" fmla="*/ 0 w 1488"/>
                <a:gd name="T3" fmla="*/ 504 h 504"/>
                <a:gd name="T4" fmla="*/ 0 w 1488"/>
                <a:gd name="T5" fmla="*/ 0 h 504"/>
                <a:gd name="T6" fmla="*/ 0 w 1488"/>
                <a:gd name="T7" fmla="*/ 0 h 504"/>
                <a:gd name="T8" fmla="*/ 775 w 1488"/>
                <a:gd name="T9" fmla="*/ 287 h 504"/>
                <a:gd name="T10" fmla="*/ 1126 w 1488"/>
                <a:gd name="T11" fmla="*/ 273 h 504"/>
                <a:gd name="T12" fmla="*/ 1463 w 1488"/>
                <a:gd name="T13" fmla="*/ 461 h 504"/>
                <a:gd name="T14" fmla="*/ 1488 w 1488"/>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8" h="504">
                  <a:moveTo>
                    <a:pt x="1488" y="504"/>
                  </a:moveTo>
                  <a:cubicBezTo>
                    <a:pt x="0" y="504"/>
                    <a:pt x="0" y="504"/>
                    <a:pt x="0" y="504"/>
                  </a:cubicBezTo>
                  <a:cubicBezTo>
                    <a:pt x="0" y="0"/>
                    <a:pt x="0" y="0"/>
                    <a:pt x="0" y="0"/>
                  </a:cubicBezTo>
                  <a:cubicBezTo>
                    <a:pt x="0" y="0"/>
                    <a:pt x="0" y="0"/>
                    <a:pt x="0" y="0"/>
                  </a:cubicBezTo>
                  <a:cubicBezTo>
                    <a:pt x="210" y="195"/>
                    <a:pt x="489" y="298"/>
                    <a:pt x="775" y="287"/>
                  </a:cubicBezTo>
                  <a:cubicBezTo>
                    <a:pt x="1126" y="273"/>
                    <a:pt x="1126" y="273"/>
                    <a:pt x="1126" y="273"/>
                  </a:cubicBezTo>
                  <a:cubicBezTo>
                    <a:pt x="1265" y="267"/>
                    <a:pt x="1395" y="340"/>
                    <a:pt x="1463" y="461"/>
                  </a:cubicBezTo>
                  <a:lnTo>
                    <a:pt x="1488" y="504"/>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p>
          </p:txBody>
        </p:sp>
        <p:sp>
          <p:nvSpPr>
            <p:cNvPr id="33" name="Freeform: Shape 32"/>
            <p:cNvSpPr/>
            <p:nvPr/>
          </p:nvSpPr>
          <p:spPr>
            <a:xfrm>
              <a:off x="1934646" y="0"/>
              <a:ext cx="10257354" cy="6858000"/>
            </a:xfrm>
            <a:custGeom>
              <a:avLst/>
              <a:gdLst>
                <a:gd name="connsiteX0" fmla="*/ 0 w 10257354"/>
                <a:gd name="connsiteY0" fmla="*/ 0 h 6858000"/>
                <a:gd name="connsiteX1" fmla="*/ 6651823 w 10257354"/>
                <a:gd name="connsiteY1" fmla="*/ 0 h 6858000"/>
                <a:gd name="connsiteX2" fmla="*/ 6710571 w 10257354"/>
                <a:gd name="connsiteY2" fmla="*/ 0 h 6858000"/>
                <a:gd name="connsiteX3" fmla="*/ 6800561 w 10257354"/>
                <a:gd name="connsiteY3" fmla="*/ 0 h 6858000"/>
                <a:gd name="connsiteX4" fmla="*/ 6937661 w 10257354"/>
                <a:gd name="connsiteY4" fmla="*/ 0 h 6858000"/>
                <a:gd name="connsiteX5" fmla="*/ 7063595 w 10257354"/>
                <a:gd name="connsiteY5" fmla="*/ 0 h 6858000"/>
                <a:gd name="connsiteX6" fmla="*/ 7283868 w 10257354"/>
                <a:gd name="connsiteY6" fmla="*/ 0 h 6858000"/>
                <a:gd name="connsiteX7" fmla="*/ 7465172 w 10257354"/>
                <a:gd name="connsiteY7" fmla="*/ 0 h 6858000"/>
                <a:gd name="connsiteX8" fmla="*/ 7611301 w 10257354"/>
                <a:gd name="connsiteY8" fmla="*/ 0 h 6858000"/>
                <a:gd name="connsiteX9" fmla="*/ 7726048 w 10257354"/>
                <a:gd name="connsiteY9" fmla="*/ 0 h 6858000"/>
                <a:gd name="connsiteX10" fmla="*/ 7731640 w 10257354"/>
                <a:gd name="connsiteY10" fmla="*/ 0 h 6858000"/>
                <a:gd name="connsiteX11" fmla="*/ 10257354 w 10257354"/>
                <a:gd name="connsiteY11" fmla="*/ 0 h 6858000"/>
                <a:gd name="connsiteX12" fmla="*/ 10257354 w 10257354"/>
                <a:gd name="connsiteY12" fmla="*/ 6858000 h 6858000"/>
                <a:gd name="connsiteX13" fmla="*/ 7731640 w 10257354"/>
                <a:gd name="connsiteY13" fmla="*/ 6858000 h 6858000"/>
                <a:gd name="connsiteX14" fmla="*/ 7592208 w 10257354"/>
                <a:gd name="connsiteY14" fmla="*/ 6858000 h 6858000"/>
                <a:gd name="connsiteX15" fmla="*/ 7249421 w 10257354"/>
                <a:gd name="connsiteY15" fmla="*/ 6858000 h 6858000"/>
                <a:gd name="connsiteX16" fmla="*/ 6928050 w 10257354"/>
                <a:gd name="connsiteY16" fmla="*/ 6858000 h 6858000"/>
                <a:gd name="connsiteX17" fmla="*/ 6710571 w 10257354"/>
                <a:gd name="connsiteY17" fmla="*/ 6858000 h 6858000"/>
                <a:gd name="connsiteX18" fmla="*/ 6627406 w 10257354"/>
                <a:gd name="connsiteY18" fmla="*/ 6858000 h 6858000"/>
                <a:gd name="connsiteX19" fmla="*/ 3819130 w 10257354"/>
                <a:gd name="connsiteY19" fmla="*/ 6858000 h 6858000"/>
                <a:gd name="connsiteX20" fmla="*/ 2125982 w 10257354"/>
                <a:gd name="connsiteY20" fmla="*/ 4203393 h 6858000"/>
                <a:gd name="connsiteX21" fmla="*/ 2558817 w 10257354"/>
                <a:gd name="connsiteY21" fmla="*/ 1743181 h 6858000"/>
                <a:gd name="connsiteX22" fmla="*/ 1900017 w 10257354"/>
                <a:gd name="connsiteY22" fmla="*/ 914613 h 6858000"/>
                <a:gd name="connsiteX23" fmla="*/ 0 w 10257354"/>
                <a:gd name="connsiteY2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57354" h="6858000">
                  <a:moveTo>
                    <a:pt x="0" y="0"/>
                  </a:moveTo>
                  <a:cubicBezTo>
                    <a:pt x="3595501" y="0"/>
                    <a:pt x="5568813" y="0"/>
                    <a:pt x="6651823" y="0"/>
                  </a:cubicBezTo>
                  <a:lnTo>
                    <a:pt x="6710571" y="0"/>
                  </a:lnTo>
                  <a:lnTo>
                    <a:pt x="6800561" y="0"/>
                  </a:lnTo>
                  <a:lnTo>
                    <a:pt x="6937661" y="0"/>
                  </a:lnTo>
                  <a:lnTo>
                    <a:pt x="7063595" y="0"/>
                  </a:lnTo>
                  <a:lnTo>
                    <a:pt x="7283868" y="0"/>
                  </a:lnTo>
                  <a:lnTo>
                    <a:pt x="7465172" y="0"/>
                  </a:lnTo>
                  <a:lnTo>
                    <a:pt x="7611301" y="0"/>
                  </a:lnTo>
                  <a:lnTo>
                    <a:pt x="7726048" y="0"/>
                  </a:lnTo>
                  <a:lnTo>
                    <a:pt x="7731640" y="0"/>
                  </a:lnTo>
                  <a:lnTo>
                    <a:pt x="10257354" y="0"/>
                  </a:lnTo>
                  <a:lnTo>
                    <a:pt x="10257354" y="6858000"/>
                  </a:lnTo>
                  <a:lnTo>
                    <a:pt x="7731640" y="6858000"/>
                  </a:lnTo>
                  <a:lnTo>
                    <a:pt x="7592208" y="6858000"/>
                  </a:lnTo>
                  <a:lnTo>
                    <a:pt x="7249421" y="6858000"/>
                  </a:lnTo>
                  <a:lnTo>
                    <a:pt x="6928050" y="6858000"/>
                  </a:lnTo>
                  <a:lnTo>
                    <a:pt x="6710571" y="6858000"/>
                  </a:lnTo>
                  <a:lnTo>
                    <a:pt x="6627406" y="6858000"/>
                  </a:lnTo>
                  <a:cubicBezTo>
                    <a:pt x="3819130" y="6858000"/>
                    <a:pt x="3819130" y="6858000"/>
                    <a:pt x="3819130" y="6858000"/>
                  </a:cubicBezTo>
                  <a:cubicBezTo>
                    <a:pt x="3819130" y="6858000"/>
                    <a:pt x="1731339" y="6564815"/>
                    <a:pt x="2125982" y="4203393"/>
                  </a:cubicBezTo>
                  <a:cubicBezTo>
                    <a:pt x="2558817" y="1743181"/>
                    <a:pt x="2558817" y="1743181"/>
                    <a:pt x="2558817" y="1743181"/>
                  </a:cubicBezTo>
                  <a:cubicBezTo>
                    <a:pt x="2632017" y="1325711"/>
                    <a:pt x="2323304" y="936921"/>
                    <a:pt x="1900017" y="914613"/>
                  </a:cubicBezTo>
                  <a:cubicBezTo>
                    <a:pt x="1900017" y="914613"/>
                    <a:pt x="0" y="1325711"/>
                    <a:pt x="0" y="0"/>
                  </a:cubicBezTo>
                  <a:close/>
                </a:path>
              </a:pathLst>
            </a:custGeom>
            <a:gradFill flip="none" rotWithShape="1">
              <a:gsLst>
                <a:gs pos="0">
                  <a:schemeClr val="accent1">
                    <a:lumMod val="20000"/>
                    <a:lumOff val="80000"/>
                  </a:schemeClr>
                </a:gs>
                <a:gs pos="91000">
                  <a:schemeClr val="accent1">
                    <a:lumMod val="75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8" name="Freeform: Shape 27"/>
            <p:cNvSpPr/>
            <p:nvPr/>
          </p:nvSpPr>
          <p:spPr bwMode="auto">
            <a:xfrm>
              <a:off x="2195767" y="0"/>
              <a:ext cx="9996233" cy="6858000"/>
            </a:xfrm>
            <a:custGeom>
              <a:avLst/>
              <a:gdLst>
                <a:gd name="connsiteX0" fmla="*/ 0 w 9996233"/>
                <a:gd name="connsiteY0" fmla="*/ 0 h 6858000"/>
                <a:gd name="connsiteX1" fmla="*/ 6298031 w 9996233"/>
                <a:gd name="connsiteY1" fmla="*/ 0 h 6858000"/>
                <a:gd name="connsiteX2" fmla="*/ 6387794 w 9996233"/>
                <a:gd name="connsiteY2" fmla="*/ 0 h 6858000"/>
                <a:gd name="connsiteX3" fmla="*/ 6482755 w 9996233"/>
                <a:gd name="connsiteY3" fmla="*/ 0 h 6858000"/>
                <a:gd name="connsiteX4" fmla="*/ 7408863 w 9996233"/>
                <a:gd name="connsiteY4" fmla="*/ 0 h 6858000"/>
                <a:gd name="connsiteX5" fmla="*/ 9996233 w 9996233"/>
                <a:gd name="connsiteY5" fmla="*/ 0 h 6858000"/>
                <a:gd name="connsiteX6" fmla="*/ 9996233 w 9996233"/>
                <a:gd name="connsiteY6" fmla="*/ 6858000 h 6858000"/>
                <a:gd name="connsiteX7" fmla="*/ 7408863 w 9996233"/>
                <a:gd name="connsiteY7" fmla="*/ 6858000 h 6858000"/>
                <a:gd name="connsiteX8" fmla="*/ 6490911 w 9996233"/>
                <a:gd name="connsiteY8" fmla="*/ 6858000 h 6858000"/>
                <a:gd name="connsiteX9" fmla="*/ 6387794 w 9996233"/>
                <a:gd name="connsiteY9" fmla="*/ 6858000 h 6858000"/>
                <a:gd name="connsiteX10" fmla="*/ 6223928 w 9996233"/>
                <a:gd name="connsiteY10" fmla="*/ 6858000 h 6858000"/>
                <a:gd name="connsiteX11" fmla="*/ 3819002 w 9996233"/>
                <a:gd name="connsiteY11" fmla="*/ 6858000 h 6858000"/>
                <a:gd name="connsiteX12" fmla="*/ 2125911 w 9996233"/>
                <a:gd name="connsiteY12" fmla="*/ 4203393 h 6858000"/>
                <a:gd name="connsiteX13" fmla="*/ 2558731 w 9996233"/>
                <a:gd name="connsiteY13" fmla="*/ 1743181 h 6858000"/>
                <a:gd name="connsiteX14" fmla="*/ 1899953 w 9996233"/>
                <a:gd name="connsiteY14" fmla="*/ 914613 h 6858000"/>
                <a:gd name="connsiteX15" fmla="*/ 0 w 9996233"/>
                <a:gd name="connsiteY1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96233" h="6858000">
                  <a:moveTo>
                    <a:pt x="0" y="0"/>
                  </a:moveTo>
                  <a:cubicBezTo>
                    <a:pt x="3472905" y="0"/>
                    <a:pt x="5317885" y="0"/>
                    <a:pt x="6298031" y="0"/>
                  </a:cubicBezTo>
                  <a:lnTo>
                    <a:pt x="6387794" y="0"/>
                  </a:lnTo>
                  <a:lnTo>
                    <a:pt x="6482755" y="0"/>
                  </a:lnTo>
                  <a:cubicBezTo>
                    <a:pt x="7408863" y="0"/>
                    <a:pt x="7408863" y="0"/>
                    <a:pt x="7408863" y="0"/>
                  </a:cubicBezTo>
                  <a:lnTo>
                    <a:pt x="9996233" y="0"/>
                  </a:lnTo>
                  <a:lnTo>
                    <a:pt x="9996233" y="6858000"/>
                  </a:lnTo>
                  <a:lnTo>
                    <a:pt x="7408863" y="6858000"/>
                  </a:lnTo>
                  <a:cubicBezTo>
                    <a:pt x="7072313" y="6858000"/>
                    <a:pt x="6767315" y="6858000"/>
                    <a:pt x="6490911" y="6858000"/>
                  </a:cubicBezTo>
                  <a:lnTo>
                    <a:pt x="6387794" y="6858000"/>
                  </a:lnTo>
                  <a:lnTo>
                    <a:pt x="6223928" y="6858000"/>
                  </a:lnTo>
                  <a:cubicBezTo>
                    <a:pt x="3819002" y="6858000"/>
                    <a:pt x="3819002" y="6858000"/>
                    <a:pt x="3819002" y="6858000"/>
                  </a:cubicBezTo>
                  <a:cubicBezTo>
                    <a:pt x="3819002" y="6858000"/>
                    <a:pt x="1731281" y="6564814"/>
                    <a:pt x="2125911" y="4203393"/>
                  </a:cubicBezTo>
                  <a:cubicBezTo>
                    <a:pt x="2558731" y="1743181"/>
                    <a:pt x="2558731" y="1743181"/>
                    <a:pt x="2558731" y="1743181"/>
                  </a:cubicBezTo>
                  <a:cubicBezTo>
                    <a:pt x="2631929" y="1325710"/>
                    <a:pt x="2323226" y="936920"/>
                    <a:pt x="1899953" y="914613"/>
                  </a:cubicBezTo>
                  <a:cubicBezTo>
                    <a:pt x="1899953" y="914613"/>
                    <a:pt x="0" y="1325710"/>
                    <a:pt x="0" y="0"/>
                  </a:cubicBezTo>
                  <a:close/>
                </a:path>
              </a:pathLst>
            </a:custGeom>
            <a:gradFill>
              <a:gsLst>
                <a:gs pos="0">
                  <a:schemeClr val="accent1">
                    <a:lumMod val="75000"/>
                  </a:schemeClr>
                </a:gs>
                <a:gs pos="100000">
                  <a:schemeClr val="accent1"/>
                </a:gs>
              </a:gsLst>
              <a:lin ang="10800000" scaled="1"/>
            </a:gradFill>
            <a:ln>
              <a:noFill/>
            </a:ln>
          </p:spPr>
          <p:txBody>
            <a:bodyPr vert="horz" wrap="square" lIns="91440" tIns="45720" rIns="91440" bIns="45720" numCol="1" anchor="t" anchorCtr="0" compatLnSpc="1">
              <a:noAutofit/>
            </a:bodyPr>
            <a:lstStyle/>
            <a:p>
              <a:endParaRPr lang="zh-CN" altLang="en-US"/>
            </a:p>
          </p:txBody>
        </p:sp>
      </p:grpSp>
      <p:grpSp>
        <p:nvGrpSpPr>
          <p:cNvPr id="39" name="Group 38"/>
          <p:cNvGrpSpPr/>
          <p:nvPr/>
        </p:nvGrpSpPr>
        <p:grpSpPr>
          <a:xfrm>
            <a:off x="10324029" y="5058762"/>
            <a:ext cx="981075" cy="92075"/>
            <a:chOff x="7765142" y="-552450"/>
            <a:chExt cx="981075" cy="92075"/>
          </a:xfrm>
        </p:grpSpPr>
        <p:sp>
          <p:nvSpPr>
            <p:cNvPr id="35" name="Oval 34"/>
            <p:cNvSpPr/>
            <p:nvPr/>
          </p:nvSpPr>
          <p:spPr>
            <a:xfrm>
              <a:off x="7765142" y="-552450"/>
              <a:ext cx="92075" cy="92075"/>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Oval 35"/>
            <p:cNvSpPr/>
            <p:nvPr/>
          </p:nvSpPr>
          <p:spPr>
            <a:xfrm>
              <a:off x="8061475" y="-552450"/>
              <a:ext cx="92075" cy="9207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Oval 36"/>
            <p:cNvSpPr/>
            <p:nvPr/>
          </p:nvSpPr>
          <p:spPr>
            <a:xfrm>
              <a:off x="8357808" y="-552450"/>
              <a:ext cx="92075" cy="92075"/>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Oval 37"/>
            <p:cNvSpPr/>
            <p:nvPr/>
          </p:nvSpPr>
          <p:spPr>
            <a:xfrm>
              <a:off x="8654142" y="-552450"/>
              <a:ext cx="92075" cy="9207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itle 4"/>
          <p:cNvSpPr>
            <a:spLocks noGrp="1"/>
          </p:cNvSpPr>
          <p:nvPr>
            <p:ph type="ctrTitle" hasCustomPrompt="1"/>
          </p:nvPr>
        </p:nvSpPr>
        <p:spPr>
          <a:xfrm>
            <a:off x="4724400" y="1092201"/>
            <a:ext cx="6794500" cy="2608942"/>
          </a:xfrm>
          <a:prstGeom prst="rect">
            <a:avLst/>
          </a:prstGeom>
        </p:spPr>
        <p:txBody>
          <a:bodyPr wrap="square" anchor="b">
            <a:normAutofit/>
          </a:bodyPr>
          <a:lstStyle>
            <a:lvl1pPr algn="r">
              <a:lnSpc>
                <a:spcPct val="100000"/>
              </a:lnSpc>
              <a:defRPr sz="5400">
                <a:ln w="19050">
                  <a:noFill/>
                </a:ln>
                <a:solidFill>
                  <a:schemeClr val="tx1"/>
                </a:solidFill>
              </a:defRPr>
            </a:lvl1pPr>
          </a:lstStyle>
          <a:p>
            <a:pPr lvl="0"/>
            <a:r>
              <a:rPr lang="en-US"/>
              <a:t>Click to add title</a:t>
            </a:r>
            <a:endParaRPr lang="en-US"/>
          </a:p>
        </p:txBody>
      </p:sp>
      <p:sp>
        <p:nvSpPr>
          <p:cNvPr id="9" name="Subtitle 8"/>
          <p:cNvSpPr>
            <a:spLocks noGrp="1"/>
          </p:cNvSpPr>
          <p:nvPr>
            <p:ph type="subTitle" sz="quarter" idx="1" hasCustomPrompt="1"/>
          </p:nvPr>
        </p:nvSpPr>
        <p:spPr>
          <a:xfrm>
            <a:off x="7765142" y="3965073"/>
            <a:ext cx="3753757" cy="629658"/>
          </a:xfrm>
          <a:prstGeom prst="roundRect">
            <a:avLst>
              <a:gd name="adj" fmla="val 50000"/>
            </a:avLst>
          </a:prstGeom>
          <a:solidFill>
            <a:schemeClr val="accent2"/>
          </a:solidFill>
          <a:ln>
            <a:noFill/>
          </a:ln>
        </p:spPr>
        <p:txBody>
          <a:bodyPr vert="horz" wrap="square" lIns="91440" tIns="45720" rIns="91440" bIns="45720" rtlCol="0" anchor="ctr" anchorCtr="0">
            <a:normAutofit/>
          </a:bodyPr>
          <a:lstStyle>
            <a:lvl1pPr marL="0" indent="0" algn="ctr">
              <a:lnSpc>
                <a:spcPct val="100000"/>
              </a:lnSpc>
              <a:buNone/>
              <a:defRPr lang="en-US" sz="1800" dirty="0">
                <a:solidFill>
                  <a:schemeClr val="tx1"/>
                </a:solidFill>
                <a:latin typeface="+mj-lt"/>
              </a:defRPr>
            </a:lvl1pPr>
          </a:lstStyle>
          <a:p>
            <a:pPr lvl="0"/>
            <a:r>
              <a:rPr lang="en-US"/>
              <a:t>Click to add subtitle</a:t>
            </a:r>
            <a:endParaRPr lang="en-US"/>
          </a:p>
        </p:txBody>
      </p:sp>
      <p:sp>
        <p:nvSpPr>
          <p:cNvPr id="4" name="Text Placeholder 3"/>
          <p:cNvSpPr>
            <a:spLocks noGrp="1"/>
          </p:cNvSpPr>
          <p:nvPr>
            <p:ph type="body" sz="quarter" idx="13" hasCustomPrompt="1"/>
          </p:nvPr>
        </p:nvSpPr>
        <p:spPr>
          <a:xfrm>
            <a:off x="9817099" y="5857100"/>
            <a:ext cx="1701801" cy="276999"/>
          </a:xfrm>
          <a:prstGeom prst="rect">
            <a:avLst/>
          </a:prstGeom>
        </p:spPr>
        <p:txBody>
          <a:bodyPr wrap="square" lIns="90000">
            <a:normAutofit/>
          </a:bodyPr>
          <a:lstStyle>
            <a:lvl1pPr marL="0" indent="0" algn="r">
              <a:lnSpc>
                <a:spcPct val="100000"/>
              </a:lnSpc>
              <a:buNone/>
              <a:defRPr sz="1200"/>
            </a:lvl1pPr>
          </a:lstStyle>
          <a:p>
            <a:pPr lvl="0"/>
            <a:r>
              <a:rPr lang="en-US"/>
              <a:t>Presenter name</a:t>
            </a:r>
            <a:endParaRPr lang="en-US"/>
          </a:p>
        </p:txBody>
      </p:sp>
      <p:sp>
        <p:nvSpPr>
          <p:cNvPr id="7" name="Text Placeholder 6"/>
          <p:cNvSpPr>
            <a:spLocks noGrp="1"/>
          </p:cNvSpPr>
          <p:nvPr>
            <p:ph type="body" sz="quarter" idx="14" hasCustomPrompt="1"/>
          </p:nvPr>
        </p:nvSpPr>
        <p:spPr>
          <a:xfrm>
            <a:off x="8098239" y="5857101"/>
            <a:ext cx="1701801" cy="276999"/>
          </a:xfrm>
          <a:prstGeom prst="rect">
            <a:avLst/>
          </a:prstGeom>
        </p:spPr>
        <p:txBody>
          <a:bodyPr wrap="none">
            <a:normAutofit/>
          </a:bodyPr>
          <a:lstStyle>
            <a:lvl1pPr marL="0" indent="0" algn="r">
              <a:lnSpc>
                <a:spcPct val="100000"/>
              </a:lnSpc>
              <a:buNone/>
              <a:defRPr sz="1200"/>
            </a:lvl1pPr>
          </a:lstStyle>
          <a:p>
            <a:pPr lvl="0"/>
            <a:r>
              <a:rPr lang="en-US"/>
              <a:t>www.officeplus.cn</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Title and Content">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60400" y="0"/>
            <a:ext cx="10858500" cy="1028700"/>
          </a:xfrm>
          <a:prstGeom prst="rect">
            <a:avLst/>
          </a:prstGeom>
        </p:spPr>
        <p:txBody>
          <a:bodyPr anchor="b" anchorCtr="0">
            <a:normAutofit/>
          </a:bodyPr>
          <a:lstStyle>
            <a:lvl1pPr>
              <a:lnSpc>
                <a:spcPct val="100000"/>
              </a:lnSpc>
              <a:defRPr>
                <a:solidFill>
                  <a:schemeClr val="tx1"/>
                </a:solidFill>
              </a:defRPr>
            </a:lvl1pPr>
          </a:lstStyle>
          <a:p>
            <a:pPr lvl="0"/>
            <a:r>
              <a:rPr lang="en-US" dirty="0"/>
              <a:t>Click to add title</a:t>
            </a:r>
            <a:endParaRPr lang="en-US" dirty="0"/>
          </a:p>
        </p:txBody>
      </p:sp>
      <p:sp>
        <p:nvSpPr>
          <p:cNvPr id="5" name="Content Placeholder 4"/>
          <p:cNvSpPr>
            <a:spLocks noGrp="1"/>
          </p:cNvSpPr>
          <p:nvPr>
            <p:ph idx="1" hasCustomPrompt="1"/>
          </p:nvPr>
        </p:nvSpPr>
        <p:spPr>
          <a:xfrm>
            <a:off x="660400" y="1092200"/>
            <a:ext cx="10858500" cy="5041900"/>
          </a:xfrm>
          <a:prstGeom prst="rect">
            <a:avLst/>
          </a:prstGeom>
        </p:spPr>
        <p:txBody>
          <a:bodyPr vert="horz" lIns="91440" tIns="45720" rIns="91440" bIns="45720" rtlCol="0">
            <a:normAutofit/>
          </a:bodyPr>
          <a:lstStyle>
            <a:lvl1pPr marL="285750" indent="-285750">
              <a:buFont typeface="Arial" panose="020B0604020202020204" pitchFamily="34" charset="0"/>
              <a:buChar char="•"/>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2" name="Date Placeholder 1"/>
          <p:cNvSpPr>
            <a:spLocks noGrp="1"/>
          </p:cNvSpPr>
          <p:nvPr>
            <p:ph type="dt" sz="half" idx="10"/>
          </p:nvPr>
        </p:nvSpPr>
        <p:spPr/>
        <p:txBody>
          <a:bodyPr/>
          <a:lstStyle/>
          <a:p>
            <a:fld id="{A9643B38-FCD2-4D0A-90BC-740ACC77290F}" type="datetime1">
              <a:rPr lang="zh-CN" altLang="en-US" smtClean="0"/>
            </a:fld>
            <a:endParaRPr lang="zh-CN" altLang="en-US"/>
          </a:p>
        </p:txBody>
      </p:sp>
      <p:sp>
        <p:nvSpPr>
          <p:cNvPr id="3" name="Footer Placeholder 2"/>
          <p:cNvSpPr>
            <a:spLocks noGrp="1"/>
          </p:cNvSpPr>
          <p:nvPr>
            <p:ph type="ftr" sz="quarter" idx="11"/>
          </p:nvPr>
        </p:nvSpPr>
        <p:spPr/>
        <p:txBody>
          <a:bodyPr/>
          <a:lstStyle/>
          <a:p>
            <a:r>
              <a:rPr lang="en-US" altLang="zh-CN"/>
              <a:t>OfficePLUS</a:t>
            </a:r>
            <a:endParaRPr lang="zh-CN" altLang="en-US"/>
          </a:p>
        </p:txBody>
      </p:sp>
      <p:sp>
        <p:nvSpPr>
          <p:cNvPr id="4" name="Slide Number Placeholder 3"/>
          <p:cNvSpPr>
            <a:spLocks noGrp="1"/>
          </p:cNvSpPr>
          <p:nvPr>
            <p:ph type="sldNum" sz="quarter" idx="12"/>
          </p:nvPr>
        </p:nvSpPr>
        <p:spPr/>
        <p:txBody>
          <a:bodyPr/>
          <a:lstStyle/>
          <a:p>
            <a:fld id="{7F65B630-C7FF-41C0-9923-C5E5E29EED81}"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p:cSld name="Agenda">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660400" y="1500188"/>
            <a:ext cx="2836800" cy="914400"/>
          </a:xfrm>
          <a:prstGeom prst="rect">
            <a:avLst/>
          </a:prstGeom>
        </p:spPr>
        <p:txBody>
          <a:bodyPr wrap="none" anchor="t">
            <a:normAutofit/>
          </a:bodyPr>
          <a:lstStyle>
            <a:lvl1pPr algn="r">
              <a:lnSpc>
                <a:spcPct val="100000"/>
              </a:lnSpc>
              <a:defRPr sz="2800"/>
            </a:lvl1pPr>
          </a:lstStyle>
          <a:p>
            <a:pPr lvl="0"/>
            <a:r>
              <a:rPr lang="en-US"/>
              <a:t>Agenda</a:t>
            </a:r>
            <a:endParaRPr lang="en-US"/>
          </a:p>
        </p:txBody>
      </p:sp>
      <p:sp>
        <p:nvSpPr>
          <p:cNvPr id="9" name="Content Placeholder 8"/>
          <p:cNvSpPr>
            <a:spLocks noGrp="1"/>
          </p:cNvSpPr>
          <p:nvPr>
            <p:ph sz="quarter" idx="1" hasCustomPrompt="1"/>
          </p:nvPr>
        </p:nvSpPr>
        <p:spPr>
          <a:xfrm>
            <a:off x="3746500" y="1500187"/>
            <a:ext cx="7772400" cy="4633200"/>
          </a:xfrm>
          <a:prstGeom prst="rect">
            <a:avLst/>
          </a:prstGeom>
        </p:spPr>
        <p:txBody>
          <a:bodyPr wrap="square">
            <a:normAutofit/>
          </a:bodyPr>
          <a:lstStyle>
            <a:lvl1pPr marL="457200" indent="-457200">
              <a:lnSpc>
                <a:spcPct val="130000"/>
              </a:lnSpc>
              <a:buFont typeface="+mj-lt"/>
              <a:buAutoNum type="arabicPeriod"/>
              <a:defRPr sz="2400" b="0">
                <a:solidFill>
                  <a:schemeClr val="tx1"/>
                </a:solidFill>
                <a:latin typeface="+mn-lt"/>
              </a:defRPr>
            </a:lvl1pPr>
          </a:lstStyle>
          <a:p>
            <a:pPr lvl="0"/>
            <a:r>
              <a:rPr lang="en-US"/>
              <a:t>Click to add text</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2" name="Date Placeholder 1"/>
          <p:cNvSpPr>
            <a:spLocks noGrp="1"/>
          </p:cNvSpPr>
          <p:nvPr>
            <p:ph type="dt" sz="half" idx="10"/>
          </p:nvPr>
        </p:nvSpPr>
        <p:spPr/>
        <p:txBody>
          <a:bodyPr/>
          <a:lstStyle/>
          <a:p>
            <a:fld id="{2A27A813-B2FD-42E1-9222-83B574E99074}" type="datetime1">
              <a:rPr lang="zh-CN" altLang="en-US" smtClean="0"/>
            </a:fld>
            <a:endParaRPr lang="en-US" altLang="zh-CN"/>
          </a:p>
        </p:txBody>
      </p:sp>
      <p:sp>
        <p:nvSpPr>
          <p:cNvPr id="3" name="Footer Placeholder 2"/>
          <p:cNvSpPr>
            <a:spLocks noGrp="1"/>
          </p:cNvSpPr>
          <p:nvPr>
            <p:ph type="ftr" sz="quarter" idx="11"/>
          </p:nvPr>
        </p:nvSpPr>
        <p:spPr/>
        <p:txBody>
          <a:bodyPr/>
          <a:lstStyle/>
          <a:p>
            <a:r>
              <a:rPr lang="en-US" altLang="zh-CN"/>
              <a:t>OfficePLUS</a:t>
            </a:r>
            <a:endParaRPr lang="zh-CN" altLang="en-US"/>
          </a:p>
        </p:txBody>
      </p:sp>
      <p:sp>
        <p:nvSpPr>
          <p:cNvPr id="4" name="Slide Number Placeholder 3"/>
          <p:cNvSpPr>
            <a:spLocks noGrp="1"/>
          </p:cNvSpPr>
          <p:nvPr>
            <p:ph type="sldNum" sz="quarter" idx="12"/>
          </p:nvPr>
        </p:nvSpPr>
        <p:spPr/>
        <p:txBody>
          <a:bodyPr/>
          <a:lstStyle/>
          <a:p>
            <a:fld id="{7F65B630-C7FF-41C0-9923-C5E5E29EED81}" type="slidenum">
              <a:rPr lang="en-US" altLang="zh-CN" smtClean="0"/>
            </a:fld>
            <a:endParaRPr lang="en-US" altLang="zh-CN"/>
          </a:p>
        </p:txBody>
      </p:sp>
      <p:grpSp>
        <p:nvGrpSpPr>
          <p:cNvPr id="10" name="Group 9"/>
          <p:cNvGrpSpPr/>
          <p:nvPr/>
        </p:nvGrpSpPr>
        <p:grpSpPr>
          <a:xfrm>
            <a:off x="2626456" y="1500188"/>
            <a:ext cx="994563" cy="4634686"/>
            <a:chOff x="2626456" y="1500188"/>
            <a:chExt cx="994563" cy="4634686"/>
          </a:xfrm>
        </p:grpSpPr>
        <p:cxnSp>
          <p:nvCxnSpPr>
            <p:cNvPr id="11" name="Straight Connector 10"/>
            <p:cNvCxnSpPr/>
            <p:nvPr/>
          </p:nvCxnSpPr>
          <p:spPr>
            <a:xfrm>
              <a:off x="3621019" y="1500188"/>
              <a:ext cx="0" cy="4633913"/>
            </a:xfrm>
            <a:prstGeom prst="line">
              <a:avLst/>
            </a:prstGeom>
            <a:solidFill>
              <a:srgbClr val="FFCC00"/>
            </a:solidFill>
            <a:ln w="3175" cap="flat" cmpd="sng" algn="ctr">
              <a:solidFill>
                <a:schemeClr val="tx1">
                  <a:alpha val="50000"/>
                </a:schemeClr>
              </a:solidFill>
              <a:prstDash val="solid"/>
              <a:round/>
              <a:headEnd type="none" w="med" len="med"/>
              <a:tailEnd type="none" w="med" len="med"/>
            </a:ln>
            <a:effectLst/>
          </p:spPr>
        </p:cxnSp>
        <p:sp>
          <p:nvSpPr>
            <p:cNvPr id="12" name="Freeform: Shape 11"/>
            <p:cNvSpPr>
              <a:spLocks noChangeAspect="1"/>
            </p:cNvSpPr>
            <p:nvPr/>
          </p:nvSpPr>
          <p:spPr bwMode="auto">
            <a:xfrm>
              <a:off x="2626456" y="5219207"/>
              <a:ext cx="870506" cy="915667"/>
            </a:xfrm>
            <a:custGeom>
              <a:avLst/>
              <a:gdLst>
                <a:gd name="T0" fmla="*/ 3353 w 5127"/>
                <a:gd name="T1" fmla="*/ 1728 h 5401"/>
                <a:gd name="T2" fmla="*/ 2183 w 5127"/>
                <a:gd name="T3" fmla="*/ 1608 h 5401"/>
                <a:gd name="T4" fmla="*/ 3353 w 5127"/>
                <a:gd name="T5" fmla="*/ 1488 h 5401"/>
                <a:gd name="T6" fmla="*/ 3103 w 5127"/>
                <a:gd name="T7" fmla="*/ 2231 h 5401"/>
                <a:gd name="T8" fmla="*/ 3103 w 5127"/>
                <a:gd name="T9" fmla="*/ 1991 h 5401"/>
                <a:gd name="T10" fmla="*/ 2432 w 5127"/>
                <a:gd name="T11" fmla="*/ 2111 h 5401"/>
                <a:gd name="T12" fmla="*/ 3103 w 5127"/>
                <a:gd name="T13" fmla="*/ 2231 h 5401"/>
                <a:gd name="T14" fmla="*/ 3353 w 5127"/>
                <a:gd name="T15" fmla="*/ 2648 h 5401"/>
                <a:gd name="T16" fmla="*/ 2183 w 5127"/>
                <a:gd name="T17" fmla="*/ 2768 h 5401"/>
                <a:gd name="T18" fmla="*/ 3353 w 5127"/>
                <a:gd name="T19" fmla="*/ 2888 h 5401"/>
                <a:gd name="T20" fmla="*/ 2552 w 5127"/>
                <a:gd name="T21" fmla="*/ 3151 h 5401"/>
                <a:gd name="T22" fmla="*/ 2552 w 5127"/>
                <a:gd name="T23" fmla="*/ 3391 h 5401"/>
                <a:gd name="T24" fmla="*/ 3223 w 5127"/>
                <a:gd name="T25" fmla="*/ 3271 h 5401"/>
                <a:gd name="T26" fmla="*/ 2552 w 5127"/>
                <a:gd name="T27" fmla="*/ 3151 h 5401"/>
                <a:gd name="T28" fmla="*/ 4448 w 5127"/>
                <a:gd name="T29" fmla="*/ 1442 h 5401"/>
                <a:gd name="T30" fmla="*/ 4688 w 5127"/>
                <a:gd name="T31" fmla="*/ 1442 h 5401"/>
                <a:gd name="T32" fmla="*/ 3988 w 5127"/>
                <a:gd name="T33" fmla="*/ 0 h 5401"/>
                <a:gd name="T34" fmla="*/ 0 w 5127"/>
                <a:gd name="T35" fmla="*/ 604 h 5401"/>
                <a:gd name="T36" fmla="*/ 120 w 5127"/>
                <a:gd name="T37" fmla="*/ 1792 h 5401"/>
                <a:gd name="T38" fmla="*/ 686 w 5127"/>
                <a:gd name="T39" fmla="*/ 1672 h 5401"/>
                <a:gd name="T40" fmla="*/ 240 w 5127"/>
                <a:gd name="T41" fmla="*/ 1552 h 5401"/>
                <a:gd name="T42" fmla="*/ 604 w 5127"/>
                <a:gd name="T43" fmla="*/ 240 h 5401"/>
                <a:gd name="T44" fmla="*/ 968 w 5127"/>
                <a:gd name="T45" fmla="*/ 4179 h 5401"/>
                <a:gd name="T46" fmla="*/ 3904 w 5127"/>
                <a:gd name="T47" fmla="*/ 4879 h 5401"/>
                <a:gd name="T48" fmla="*/ 3904 w 5127"/>
                <a:gd name="T49" fmla="*/ 4639 h 5401"/>
                <a:gd name="T50" fmla="*/ 1208 w 5127"/>
                <a:gd name="T51" fmla="*/ 4179 h 5401"/>
                <a:gd name="T52" fmla="*/ 1086 w 5127"/>
                <a:gd name="T53" fmla="*/ 240 h 5401"/>
                <a:gd name="T54" fmla="*/ 4448 w 5127"/>
                <a:gd name="T55" fmla="*/ 700 h 5401"/>
                <a:gd name="T56" fmla="*/ 4568 w 5127"/>
                <a:gd name="T57" fmla="*/ 2000 h 5401"/>
                <a:gd name="T58" fmla="*/ 4568 w 5127"/>
                <a:gd name="T59" fmla="*/ 2240 h 5401"/>
                <a:gd name="T60" fmla="*/ 4887 w 5127"/>
                <a:gd name="T61" fmla="*/ 2340 h 5401"/>
                <a:gd name="T62" fmla="*/ 5007 w 5127"/>
                <a:gd name="T63" fmla="*/ 3838 h 5401"/>
                <a:gd name="T64" fmla="*/ 5127 w 5127"/>
                <a:gd name="T65" fmla="*/ 2340 h 5401"/>
                <a:gd name="T66" fmla="*/ 4568 w 5127"/>
                <a:gd name="T67" fmla="*/ 5139 h 5401"/>
                <a:gd name="T68" fmla="*/ 4448 w 5127"/>
                <a:gd name="T69" fmla="*/ 5281 h 5401"/>
                <a:gd name="T70" fmla="*/ 4688 w 5127"/>
                <a:gd name="T71" fmla="*/ 5281 h 5401"/>
                <a:gd name="T72" fmla="*/ 4568 w 5127"/>
                <a:gd name="T73" fmla="*/ 5139 h 5401"/>
                <a:gd name="T74" fmla="*/ 4448 w 5127"/>
                <a:gd name="T75" fmla="*/ 2559 h 5401"/>
                <a:gd name="T76" fmla="*/ 4568 w 5127"/>
                <a:gd name="T77" fmla="*/ 4974 h 5401"/>
                <a:gd name="T78" fmla="*/ 4688 w 5127"/>
                <a:gd name="T79" fmla="*/ 2559 h 5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7" h="5401">
                  <a:moveTo>
                    <a:pt x="3473" y="1608"/>
                  </a:moveTo>
                  <a:cubicBezTo>
                    <a:pt x="3473" y="1674"/>
                    <a:pt x="3419" y="1728"/>
                    <a:pt x="3353" y="1728"/>
                  </a:cubicBezTo>
                  <a:lnTo>
                    <a:pt x="2303" y="1728"/>
                  </a:lnTo>
                  <a:cubicBezTo>
                    <a:pt x="2236" y="1728"/>
                    <a:pt x="2183" y="1674"/>
                    <a:pt x="2183" y="1608"/>
                  </a:cubicBezTo>
                  <a:cubicBezTo>
                    <a:pt x="2183" y="1542"/>
                    <a:pt x="2236" y="1488"/>
                    <a:pt x="2303" y="1488"/>
                  </a:cubicBezTo>
                  <a:lnTo>
                    <a:pt x="3353" y="1488"/>
                  </a:lnTo>
                  <a:cubicBezTo>
                    <a:pt x="3419" y="1488"/>
                    <a:pt x="3473" y="1542"/>
                    <a:pt x="3473" y="1608"/>
                  </a:cubicBezTo>
                  <a:close/>
                  <a:moveTo>
                    <a:pt x="3103" y="2231"/>
                  </a:moveTo>
                  <a:cubicBezTo>
                    <a:pt x="3170" y="2231"/>
                    <a:pt x="3223" y="2178"/>
                    <a:pt x="3223" y="2111"/>
                  </a:cubicBezTo>
                  <a:cubicBezTo>
                    <a:pt x="3223" y="2045"/>
                    <a:pt x="3170" y="1991"/>
                    <a:pt x="3103" y="1991"/>
                  </a:cubicBezTo>
                  <a:lnTo>
                    <a:pt x="2552" y="1991"/>
                  </a:lnTo>
                  <a:cubicBezTo>
                    <a:pt x="2486" y="1991"/>
                    <a:pt x="2432" y="2045"/>
                    <a:pt x="2432" y="2111"/>
                  </a:cubicBezTo>
                  <a:cubicBezTo>
                    <a:pt x="2432" y="2178"/>
                    <a:pt x="2486" y="2231"/>
                    <a:pt x="2552" y="2231"/>
                  </a:cubicBezTo>
                  <a:lnTo>
                    <a:pt x="3103" y="2231"/>
                  </a:lnTo>
                  <a:close/>
                  <a:moveTo>
                    <a:pt x="3473" y="2768"/>
                  </a:moveTo>
                  <a:cubicBezTo>
                    <a:pt x="3473" y="2701"/>
                    <a:pt x="3419" y="2648"/>
                    <a:pt x="3353" y="2648"/>
                  </a:cubicBezTo>
                  <a:lnTo>
                    <a:pt x="2303" y="2648"/>
                  </a:lnTo>
                  <a:cubicBezTo>
                    <a:pt x="2236" y="2648"/>
                    <a:pt x="2183" y="2701"/>
                    <a:pt x="2183" y="2768"/>
                  </a:cubicBezTo>
                  <a:cubicBezTo>
                    <a:pt x="2183" y="2834"/>
                    <a:pt x="2236" y="2888"/>
                    <a:pt x="2303" y="2888"/>
                  </a:cubicBezTo>
                  <a:lnTo>
                    <a:pt x="3353" y="2888"/>
                  </a:lnTo>
                  <a:cubicBezTo>
                    <a:pt x="3419" y="2888"/>
                    <a:pt x="3473" y="2834"/>
                    <a:pt x="3473" y="2768"/>
                  </a:cubicBezTo>
                  <a:close/>
                  <a:moveTo>
                    <a:pt x="2552" y="3151"/>
                  </a:moveTo>
                  <a:cubicBezTo>
                    <a:pt x="2486" y="3151"/>
                    <a:pt x="2432" y="3205"/>
                    <a:pt x="2432" y="3271"/>
                  </a:cubicBezTo>
                  <a:cubicBezTo>
                    <a:pt x="2432" y="3338"/>
                    <a:pt x="2486" y="3391"/>
                    <a:pt x="2552" y="3391"/>
                  </a:cubicBezTo>
                  <a:lnTo>
                    <a:pt x="3103" y="3391"/>
                  </a:lnTo>
                  <a:cubicBezTo>
                    <a:pt x="3170" y="3391"/>
                    <a:pt x="3223" y="3338"/>
                    <a:pt x="3223" y="3271"/>
                  </a:cubicBezTo>
                  <a:cubicBezTo>
                    <a:pt x="3223" y="3205"/>
                    <a:pt x="3170" y="3151"/>
                    <a:pt x="3103" y="3151"/>
                  </a:cubicBezTo>
                  <a:lnTo>
                    <a:pt x="2552" y="3151"/>
                  </a:lnTo>
                  <a:close/>
                  <a:moveTo>
                    <a:pt x="4448" y="700"/>
                  </a:moveTo>
                  <a:lnTo>
                    <a:pt x="4448" y="1442"/>
                  </a:lnTo>
                  <a:cubicBezTo>
                    <a:pt x="4448" y="1509"/>
                    <a:pt x="4501" y="1562"/>
                    <a:pt x="4568" y="1562"/>
                  </a:cubicBezTo>
                  <a:cubicBezTo>
                    <a:pt x="4634" y="1562"/>
                    <a:pt x="4688" y="1509"/>
                    <a:pt x="4688" y="1442"/>
                  </a:cubicBezTo>
                  <a:lnTo>
                    <a:pt x="4688" y="700"/>
                  </a:lnTo>
                  <a:cubicBezTo>
                    <a:pt x="4688" y="314"/>
                    <a:pt x="4374" y="0"/>
                    <a:pt x="3988" y="0"/>
                  </a:cubicBezTo>
                  <a:lnTo>
                    <a:pt x="604" y="0"/>
                  </a:lnTo>
                  <a:cubicBezTo>
                    <a:pt x="271" y="0"/>
                    <a:pt x="0" y="271"/>
                    <a:pt x="0" y="604"/>
                  </a:cubicBezTo>
                  <a:lnTo>
                    <a:pt x="0" y="1672"/>
                  </a:lnTo>
                  <a:cubicBezTo>
                    <a:pt x="0" y="1738"/>
                    <a:pt x="53" y="1792"/>
                    <a:pt x="120" y="1792"/>
                  </a:cubicBezTo>
                  <a:lnTo>
                    <a:pt x="566" y="1792"/>
                  </a:lnTo>
                  <a:cubicBezTo>
                    <a:pt x="632" y="1792"/>
                    <a:pt x="686" y="1738"/>
                    <a:pt x="686" y="1672"/>
                  </a:cubicBezTo>
                  <a:cubicBezTo>
                    <a:pt x="686" y="1606"/>
                    <a:pt x="632" y="1552"/>
                    <a:pt x="566" y="1552"/>
                  </a:cubicBezTo>
                  <a:lnTo>
                    <a:pt x="240" y="1552"/>
                  </a:lnTo>
                  <a:lnTo>
                    <a:pt x="240" y="604"/>
                  </a:lnTo>
                  <a:cubicBezTo>
                    <a:pt x="240" y="403"/>
                    <a:pt x="403" y="240"/>
                    <a:pt x="604" y="240"/>
                  </a:cubicBezTo>
                  <a:cubicBezTo>
                    <a:pt x="805" y="240"/>
                    <a:pt x="968" y="403"/>
                    <a:pt x="968" y="604"/>
                  </a:cubicBezTo>
                  <a:lnTo>
                    <a:pt x="968" y="4179"/>
                  </a:lnTo>
                  <a:cubicBezTo>
                    <a:pt x="968" y="4565"/>
                    <a:pt x="1282" y="4879"/>
                    <a:pt x="1668" y="4879"/>
                  </a:cubicBezTo>
                  <a:lnTo>
                    <a:pt x="3904" y="4879"/>
                  </a:lnTo>
                  <a:cubicBezTo>
                    <a:pt x="3970" y="4879"/>
                    <a:pt x="4024" y="4825"/>
                    <a:pt x="4024" y="4759"/>
                  </a:cubicBezTo>
                  <a:cubicBezTo>
                    <a:pt x="4024" y="4693"/>
                    <a:pt x="3970" y="4639"/>
                    <a:pt x="3904" y="4639"/>
                  </a:cubicBezTo>
                  <a:lnTo>
                    <a:pt x="1668" y="4639"/>
                  </a:lnTo>
                  <a:cubicBezTo>
                    <a:pt x="1415" y="4639"/>
                    <a:pt x="1208" y="4433"/>
                    <a:pt x="1208" y="4179"/>
                  </a:cubicBezTo>
                  <a:lnTo>
                    <a:pt x="1208" y="604"/>
                  </a:lnTo>
                  <a:cubicBezTo>
                    <a:pt x="1208" y="468"/>
                    <a:pt x="1163" y="341"/>
                    <a:pt x="1086" y="240"/>
                  </a:cubicBezTo>
                  <a:lnTo>
                    <a:pt x="3988" y="240"/>
                  </a:lnTo>
                  <a:cubicBezTo>
                    <a:pt x="4241" y="240"/>
                    <a:pt x="4448" y="446"/>
                    <a:pt x="4448" y="700"/>
                  </a:cubicBezTo>
                  <a:close/>
                  <a:moveTo>
                    <a:pt x="4787" y="2000"/>
                  </a:moveTo>
                  <a:lnTo>
                    <a:pt x="4568" y="2000"/>
                  </a:lnTo>
                  <a:cubicBezTo>
                    <a:pt x="4501" y="2000"/>
                    <a:pt x="4448" y="2054"/>
                    <a:pt x="4448" y="2120"/>
                  </a:cubicBezTo>
                  <a:cubicBezTo>
                    <a:pt x="4448" y="2187"/>
                    <a:pt x="4501" y="2240"/>
                    <a:pt x="4568" y="2240"/>
                  </a:cubicBezTo>
                  <a:lnTo>
                    <a:pt x="4787" y="2240"/>
                  </a:lnTo>
                  <a:cubicBezTo>
                    <a:pt x="4842" y="2240"/>
                    <a:pt x="4887" y="2285"/>
                    <a:pt x="4887" y="2340"/>
                  </a:cubicBezTo>
                  <a:lnTo>
                    <a:pt x="4887" y="3718"/>
                  </a:lnTo>
                  <a:cubicBezTo>
                    <a:pt x="4887" y="3785"/>
                    <a:pt x="4941" y="3838"/>
                    <a:pt x="5007" y="3838"/>
                  </a:cubicBezTo>
                  <a:cubicBezTo>
                    <a:pt x="5073" y="3838"/>
                    <a:pt x="5127" y="3785"/>
                    <a:pt x="5127" y="3718"/>
                  </a:cubicBezTo>
                  <a:lnTo>
                    <a:pt x="5127" y="2340"/>
                  </a:lnTo>
                  <a:cubicBezTo>
                    <a:pt x="5127" y="2153"/>
                    <a:pt x="4975" y="2000"/>
                    <a:pt x="4787" y="2000"/>
                  </a:cubicBezTo>
                  <a:close/>
                  <a:moveTo>
                    <a:pt x="4568" y="5139"/>
                  </a:moveTo>
                  <a:cubicBezTo>
                    <a:pt x="4501" y="5139"/>
                    <a:pt x="4448" y="5193"/>
                    <a:pt x="4448" y="5259"/>
                  </a:cubicBezTo>
                  <a:lnTo>
                    <a:pt x="4448" y="5281"/>
                  </a:lnTo>
                  <a:cubicBezTo>
                    <a:pt x="4448" y="5347"/>
                    <a:pt x="4501" y="5401"/>
                    <a:pt x="4568" y="5401"/>
                  </a:cubicBezTo>
                  <a:cubicBezTo>
                    <a:pt x="4634" y="5401"/>
                    <a:pt x="4688" y="5347"/>
                    <a:pt x="4688" y="5281"/>
                  </a:cubicBezTo>
                  <a:lnTo>
                    <a:pt x="4688" y="5259"/>
                  </a:lnTo>
                  <a:cubicBezTo>
                    <a:pt x="4688" y="5193"/>
                    <a:pt x="4634" y="5139"/>
                    <a:pt x="4568" y="5139"/>
                  </a:cubicBezTo>
                  <a:close/>
                  <a:moveTo>
                    <a:pt x="4568" y="2439"/>
                  </a:moveTo>
                  <a:cubicBezTo>
                    <a:pt x="4501" y="2439"/>
                    <a:pt x="4448" y="2492"/>
                    <a:pt x="4448" y="2559"/>
                  </a:cubicBezTo>
                  <a:lnTo>
                    <a:pt x="4448" y="4854"/>
                  </a:lnTo>
                  <a:cubicBezTo>
                    <a:pt x="4448" y="4920"/>
                    <a:pt x="4501" y="4974"/>
                    <a:pt x="4568" y="4974"/>
                  </a:cubicBezTo>
                  <a:cubicBezTo>
                    <a:pt x="4634" y="4974"/>
                    <a:pt x="4688" y="4920"/>
                    <a:pt x="4688" y="4854"/>
                  </a:cubicBezTo>
                  <a:lnTo>
                    <a:pt x="4688" y="2559"/>
                  </a:lnTo>
                  <a:cubicBezTo>
                    <a:pt x="4688" y="2492"/>
                    <a:pt x="4634" y="2439"/>
                    <a:pt x="4568" y="2439"/>
                  </a:cubicBezTo>
                  <a:close/>
                </a:path>
              </a:pathLst>
            </a:custGeom>
            <a:solidFill>
              <a:schemeClr val="tx1">
                <a:alpha val="15000"/>
              </a:schemeClr>
            </a:solidFill>
            <a:ln>
              <a:noFill/>
            </a:ln>
          </p:spPr>
          <p:txBody>
            <a:bodyPr/>
            <a:lstStyle/>
            <a:p>
              <a:endParaRPr lang="zh-CN" altLang="en-US">
                <a:cs typeface="+mn-ea"/>
                <a:sym typeface="+mn-lt"/>
              </a:endParaRPr>
            </a:p>
          </p:txBody>
        </p:sp>
      </p:gr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grpSp>
        <p:nvGrpSpPr>
          <p:cNvPr id="2" name="Group 1"/>
          <p:cNvGrpSpPr/>
          <p:nvPr/>
        </p:nvGrpSpPr>
        <p:grpSpPr>
          <a:xfrm flipH="1">
            <a:off x="0" y="0"/>
            <a:ext cx="12192000" cy="6858000"/>
            <a:chOff x="0" y="0"/>
            <a:chExt cx="12192000" cy="6858000"/>
          </a:xfrm>
        </p:grpSpPr>
        <p:sp>
          <p:nvSpPr>
            <p:cNvPr id="3" name="Rectangle 2"/>
            <p:cNvSpPr/>
            <p:nvPr/>
          </p:nvSpPr>
          <p:spPr>
            <a:xfrm>
              <a:off x="0" y="0"/>
              <a:ext cx="5858078" cy="6858000"/>
            </a:xfrm>
            <a:prstGeom prst="rect">
              <a:avLst/>
            </a:prstGeom>
            <a:blipFill rotWithShape="0">
              <a:blip r:embed="rId2"/>
              <a:srcRect/>
              <a:stretch>
                <a:fillRect l="-52820" r="-5608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latin typeface="Arial" panose="020B0604020202020204" pitchFamily="34" charset="0"/>
                <a:ea typeface="微软雅黑" panose="020B0503020204020204" pitchFamily="34" charset="-122"/>
              </a:endParaRPr>
            </a:p>
          </p:txBody>
        </p:sp>
        <p:sp>
          <p:nvSpPr>
            <p:cNvPr id="7" name="Rectangle 6"/>
            <p:cNvSpPr/>
            <p:nvPr/>
          </p:nvSpPr>
          <p:spPr>
            <a:xfrm>
              <a:off x="0" y="0"/>
              <a:ext cx="5858078" cy="6858000"/>
            </a:xfrm>
            <a:prstGeom prst="rect">
              <a:avLst/>
            </a:prstGeom>
            <a:solidFill>
              <a:schemeClr val="accent1">
                <a:alpha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latin typeface="Arial" panose="020B0604020202020204" pitchFamily="34" charset="0"/>
                <a:ea typeface="微软雅黑" panose="020B0503020204020204" pitchFamily="34" charset="-122"/>
              </a:endParaRPr>
            </a:p>
          </p:txBody>
        </p:sp>
        <p:sp>
          <p:nvSpPr>
            <p:cNvPr id="9" name="Freeform: Shape 8"/>
            <p:cNvSpPr/>
            <p:nvPr/>
          </p:nvSpPr>
          <p:spPr bwMode="auto">
            <a:xfrm>
              <a:off x="0" y="5654091"/>
              <a:ext cx="3539613" cy="1203909"/>
            </a:xfrm>
            <a:custGeom>
              <a:avLst/>
              <a:gdLst>
                <a:gd name="T0" fmla="*/ 1488 w 1488"/>
                <a:gd name="T1" fmla="*/ 504 h 504"/>
                <a:gd name="T2" fmla="*/ 0 w 1488"/>
                <a:gd name="T3" fmla="*/ 504 h 504"/>
                <a:gd name="T4" fmla="*/ 0 w 1488"/>
                <a:gd name="T5" fmla="*/ 0 h 504"/>
                <a:gd name="T6" fmla="*/ 0 w 1488"/>
                <a:gd name="T7" fmla="*/ 0 h 504"/>
                <a:gd name="T8" fmla="*/ 775 w 1488"/>
                <a:gd name="T9" fmla="*/ 287 h 504"/>
                <a:gd name="T10" fmla="*/ 1126 w 1488"/>
                <a:gd name="T11" fmla="*/ 273 h 504"/>
                <a:gd name="T12" fmla="*/ 1463 w 1488"/>
                <a:gd name="T13" fmla="*/ 461 h 504"/>
                <a:gd name="T14" fmla="*/ 1488 w 1488"/>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8" h="504">
                  <a:moveTo>
                    <a:pt x="1488" y="504"/>
                  </a:moveTo>
                  <a:cubicBezTo>
                    <a:pt x="0" y="504"/>
                    <a:pt x="0" y="504"/>
                    <a:pt x="0" y="504"/>
                  </a:cubicBezTo>
                  <a:cubicBezTo>
                    <a:pt x="0" y="0"/>
                    <a:pt x="0" y="0"/>
                    <a:pt x="0" y="0"/>
                  </a:cubicBezTo>
                  <a:cubicBezTo>
                    <a:pt x="0" y="0"/>
                    <a:pt x="0" y="0"/>
                    <a:pt x="0" y="0"/>
                  </a:cubicBezTo>
                  <a:cubicBezTo>
                    <a:pt x="210" y="195"/>
                    <a:pt x="489" y="298"/>
                    <a:pt x="775" y="287"/>
                  </a:cubicBezTo>
                  <a:cubicBezTo>
                    <a:pt x="1126" y="273"/>
                    <a:pt x="1126" y="273"/>
                    <a:pt x="1126" y="273"/>
                  </a:cubicBezTo>
                  <a:cubicBezTo>
                    <a:pt x="1265" y="267"/>
                    <a:pt x="1395" y="340"/>
                    <a:pt x="1463" y="461"/>
                  </a:cubicBezTo>
                  <a:lnTo>
                    <a:pt x="1488" y="504"/>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p>
          </p:txBody>
        </p:sp>
        <p:sp>
          <p:nvSpPr>
            <p:cNvPr id="10" name="Freeform: Shape 9"/>
            <p:cNvSpPr/>
            <p:nvPr/>
          </p:nvSpPr>
          <p:spPr>
            <a:xfrm>
              <a:off x="1934646" y="0"/>
              <a:ext cx="10257354" cy="6858000"/>
            </a:xfrm>
            <a:custGeom>
              <a:avLst/>
              <a:gdLst>
                <a:gd name="connsiteX0" fmla="*/ 0 w 10257354"/>
                <a:gd name="connsiteY0" fmla="*/ 0 h 6858000"/>
                <a:gd name="connsiteX1" fmla="*/ 6651823 w 10257354"/>
                <a:gd name="connsiteY1" fmla="*/ 0 h 6858000"/>
                <a:gd name="connsiteX2" fmla="*/ 6710571 w 10257354"/>
                <a:gd name="connsiteY2" fmla="*/ 0 h 6858000"/>
                <a:gd name="connsiteX3" fmla="*/ 6800561 w 10257354"/>
                <a:gd name="connsiteY3" fmla="*/ 0 h 6858000"/>
                <a:gd name="connsiteX4" fmla="*/ 6937661 w 10257354"/>
                <a:gd name="connsiteY4" fmla="*/ 0 h 6858000"/>
                <a:gd name="connsiteX5" fmla="*/ 7063595 w 10257354"/>
                <a:gd name="connsiteY5" fmla="*/ 0 h 6858000"/>
                <a:gd name="connsiteX6" fmla="*/ 7283868 w 10257354"/>
                <a:gd name="connsiteY6" fmla="*/ 0 h 6858000"/>
                <a:gd name="connsiteX7" fmla="*/ 7465172 w 10257354"/>
                <a:gd name="connsiteY7" fmla="*/ 0 h 6858000"/>
                <a:gd name="connsiteX8" fmla="*/ 7611301 w 10257354"/>
                <a:gd name="connsiteY8" fmla="*/ 0 h 6858000"/>
                <a:gd name="connsiteX9" fmla="*/ 7726048 w 10257354"/>
                <a:gd name="connsiteY9" fmla="*/ 0 h 6858000"/>
                <a:gd name="connsiteX10" fmla="*/ 7731640 w 10257354"/>
                <a:gd name="connsiteY10" fmla="*/ 0 h 6858000"/>
                <a:gd name="connsiteX11" fmla="*/ 10257354 w 10257354"/>
                <a:gd name="connsiteY11" fmla="*/ 0 h 6858000"/>
                <a:gd name="connsiteX12" fmla="*/ 10257354 w 10257354"/>
                <a:gd name="connsiteY12" fmla="*/ 6858000 h 6858000"/>
                <a:gd name="connsiteX13" fmla="*/ 7731640 w 10257354"/>
                <a:gd name="connsiteY13" fmla="*/ 6858000 h 6858000"/>
                <a:gd name="connsiteX14" fmla="*/ 7592208 w 10257354"/>
                <a:gd name="connsiteY14" fmla="*/ 6858000 h 6858000"/>
                <a:gd name="connsiteX15" fmla="*/ 7249421 w 10257354"/>
                <a:gd name="connsiteY15" fmla="*/ 6858000 h 6858000"/>
                <a:gd name="connsiteX16" fmla="*/ 6928050 w 10257354"/>
                <a:gd name="connsiteY16" fmla="*/ 6858000 h 6858000"/>
                <a:gd name="connsiteX17" fmla="*/ 6710571 w 10257354"/>
                <a:gd name="connsiteY17" fmla="*/ 6858000 h 6858000"/>
                <a:gd name="connsiteX18" fmla="*/ 6627406 w 10257354"/>
                <a:gd name="connsiteY18" fmla="*/ 6858000 h 6858000"/>
                <a:gd name="connsiteX19" fmla="*/ 3819130 w 10257354"/>
                <a:gd name="connsiteY19" fmla="*/ 6858000 h 6858000"/>
                <a:gd name="connsiteX20" fmla="*/ 2125982 w 10257354"/>
                <a:gd name="connsiteY20" fmla="*/ 4203393 h 6858000"/>
                <a:gd name="connsiteX21" fmla="*/ 2558817 w 10257354"/>
                <a:gd name="connsiteY21" fmla="*/ 1743181 h 6858000"/>
                <a:gd name="connsiteX22" fmla="*/ 1900017 w 10257354"/>
                <a:gd name="connsiteY22" fmla="*/ 914613 h 6858000"/>
                <a:gd name="connsiteX23" fmla="*/ 0 w 10257354"/>
                <a:gd name="connsiteY2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57354" h="6858000">
                  <a:moveTo>
                    <a:pt x="0" y="0"/>
                  </a:moveTo>
                  <a:cubicBezTo>
                    <a:pt x="3595501" y="0"/>
                    <a:pt x="5568813" y="0"/>
                    <a:pt x="6651823" y="0"/>
                  </a:cubicBezTo>
                  <a:lnTo>
                    <a:pt x="6710571" y="0"/>
                  </a:lnTo>
                  <a:lnTo>
                    <a:pt x="6800561" y="0"/>
                  </a:lnTo>
                  <a:lnTo>
                    <a:pt x="6937661" y="0"/>
                  </a:lnTo>
                  <a:lnTo>
                    <a:pt x="7063595" y="0"/>
                  </a:lnTo>
                  <a:lnTo>
                    <a:pt x="7283868" y="0"/>
                  </a:lnTo>
                  <a:lnTo>
                    <a:pt x="7465172" y="0"/>
                  </a:lnTo>
                  <a:lnTo>
                    <a:pt x="7611301" y="0"/>
                  </a:lnTo>
                  <a:lnTo>
                    <a:pt x="7726048" y="0"/>
                  </a:lnTo>
                  <a:lnTo>
                    <a:pt x="7731640" y="0"/>
                  </a:lnTo>
                  <a:lnTo>
                    <a:pt x="10257354" y="0"/>
                  </a:lnTo>
                  <a:lnTo>
                    <a:pt x="10257354" y="6858000"/>
                  </a:lnTo>
                  <a:lnTo>
                    <a:pt x="7731640" y="6858000"/>
                  </a:lnTo>
                  <a:lnTo>
                    <a:pt x="7592208" y="6858000"/>
                  </a:lnTo>
                  <a:lnTo>
                    <a:pt x="7249421" y="6858000"/>
                  </a:lnTo>
                  <a:lnTo>
                    <a:pt x="6928050" y="6858000"/>
                  </a:lnTo>
                  <a:lnTo>
                    <a:pt x="6710571" y="6858000"/>
                  </a:lnTo>
                  <a:lnTo>
                    <a:pt x="6627406" y="6858000"/>
                  </a:lnTo>
                  <a:cubicBezTo>
                    <a:pt x="3819130" y="6858000"/>
                    <a:pt x="3819130" y="6858000"/>
                    <a:pt x="3819130" y="6858000"/>
                  </a:cubicBezTo>
                  <a:cubicBezTo>
                    <a:pt x="3819130" y="6858000"/>
                    <a:pt x="1731339" y="6564815"/>
                    <a:pt x="2125982" y="4203393"/>
                  </a:cubicBezTo>
                  <a:cubicBezTo>
                    <a:pt x="2558817" y="1743181"/>
                    <a:pt x="2558817" y="1743181"/>
                    <a:pt x="2558817" y="1743181"/>
                  </a:cubicBezTo>
                  <a:cubicBezTo>
                    <a:pt x="2632017" y="1325711"/>
                    <a:pt x="2323304" y="936921"/>
                    <a:pt x="1900017" y="914613"/>
                  </a:cubicBezTo>
                  <a:cubicBezTo>
                    <a:pt x="1900017" y="914613"/>
                    <a:pt x="0" y="1325711"/>
                    <a:pt x="0" y="0"/>
                  </a:cubicBezTo>
                  <a:close/>
                </a:path>
              </a:pathLst>
            </a:custGeom>
            <a:gradFill flip="none" rotWithShape="1">
              <a:gsLst>
                <a:gs pos="0">
                  <a:schemeClr val="accent1">
                    <a:lumMod val="20000"/>
                    <a:lumOff val="80000"/>
                  </a:schemeClr>
                </a:gs>
                <a:gs pos="91000">
                  <a:schemeClr val="accent1">
                    <a:lumMod val="75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Freeform: Shape 10"/>
            <p:cNvSpPr/>
            <p:nvPr/>
          </p:nvSpPr>
          <p:spPr bwMode="auto">
            <a:xfrm>
              <a:off x="2195767" y="0"/>
              <a:ext cx="9996233" cy="6858000"/>
            </a:xfrm>
            <a:custGeom>
              <a:avLst/>
              <a:gdLst>
                <a:gd name="connsiteX0" fmla="*/ 0 w 9996233"/>
                <a:gd name="connsiteY0" fmla="*/ 0 h 6858000"/>
                <a:gd name="connsiteX1" fmla="*/ 6298031 w 9996233"/>
                <a:gd name="connsiteY1" fmla="*/ 0 h 6858000"/>
                <a:gd name="connsiteX2" fmla="*/ 6387794 w 9996233"/>
                <a:gd name="connsiteY2" fmla="*/ 0 h 6858000"/>
                <a:gd name="connsiteX3" fmla="*/ 6482755 w 9996233"/>
                <a:gd name="connsiteY3" fmla="*/ 0 h 6858000"/>
                <a:gd name="connsiteX4" fmla="*/ 7408863 w 9996233"/>
                <a:gd name="connsiteY4" fmla="*/ 0 h 6858000"/>
                <a:gd name="connsiteX5" fmla="*/ 9996233 w 9996233"/>
                <a:gd name="connsiteY5" fmla="*/ 0 h 6858000"/>
                <a:gd name="connsiteX6" fmla="*/ 9996233 w 9996233"/>
                <a:gd name="connsiteY6" fmla="*/ 6858000 h 6858000"/>
                <a:gd name="connsiteX7" fmla="*/ 7408863 w 9996233"/>
                <a:gd name="connsiteY7" fmla="*/ 6858000 h 6858000"/>
                <a:gd name="connsiteX8" fmla="*/ 6490911 w 9996233"/>
                <a:gd name="connsiteY8" fmla="*/ 6858000 h 6858000"/>
                <a:gd name="connsiteX9" fmla="*/ 6387794 w 9996233"/>
                <a:gd name="connsiteY9" fmla="*/ 6858000 h 6858000"/>
                <a:gd name="connsiteX10" fmla="*/ 6223928 w 9996233"/>
                <a:gd name="connsiteY10" fmla="*/ 6858000 h 6858000"/>
                <a:gd name="connsiteX11" fmla="*/ 3819002 w 9996233"/>
                <a:gd name="connsiteY11" fmla="*/ 6858000 h 6858000"/>
                <a:gd name="connsiteX12" fmla="*/ 2125911 w 9996233"/>
                <a:gd name="connsiteY12" fmla="*/ 4203393 h 6858000"/>
                <a:gd name="connsiteX13" fmla="*/ 2558731 w 9996233"/>
                <a:gd name="connsiteY13" fmla="*/ 1743181 h 6858000"/>
                <a:gd name="connsiteX14" fmla="*/ 1899953 w 9996233"/>
                <a:gd name="connsiteY14" fmla="*/ 914613 h 6858000"/>
                <a:gd name="connsiteX15" fmla="*/ 0 w 9996233"/>
                <a:gd name="connsiteY1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96233" h="6858000">
                  <a:moveTo>
                    <a:pt x="0" y="0"/>
                  </a:moveTo>
                  <a:cubicBezTo>
                    <a:pt x="3472905" y="0"/>
                    <a:pt x="5317885" y="0"/>
                    <a:pt x="6298031" y="0"/>
                  </a:cubicBezTo>
                  <a:lnTo>
                    <a:pt x="6387794" y="0"/>
                  </a:lnTo>
                  <a:lnTo>
                    <a:pt x="6482755" y="0"/>
                  </a:lnTo>
                  <a:cubicBezTo>
                    <a:pt x="7408863" y="0"/>
                    <a:pt x="7408863" y="0"/>
                    <a:pt x="7408863" y="0"/>
                  </a:cubicBezTo>
                  <a:lnTo>
                    <a:pt x="9996233" y="0"/>
                  </a:lnTo>
                  <a:lnTo>
                    <a:pt x="9996233" y="6858000"/>
                  </a:lnTo>
                  <a:lnTo>
                    <a:pt x="7408863" y="6858000"/>
                  </a:lnTo>
                  <a:cubicBezTo>
                    <a:pt x="7072313" y="6858000"/>
                    <a:pt x="6767315" y="6858000"/>
                    <a:pt x="6490911" y="6858000"/>
                  </a:cubicBezTo>
                  <a:lnTo>
                    <a:pt x="6387794" y="6858000"/>
                  </a:lnTo>
                  <a:lnTo>
                    <a:pt x="6223928" y="6858000"/>
                  </a:lnTo>
                  <a:cubicBezTo>
                    <a:pt x="3819002" y="6858000"/>
                    <a:pt x="3819002" y="6858000"/>
                    <a:pt x="3819002" y="6858000"/>
                  </a:cubicBezTo>
                  <a:cubicBezTo>
                    <a:pt x="3819002" y="6858000"/>
                    <a:pt x="1731281" y="6564814"/>
                    <a:pt x="2125911" y="4203393"/>
                  </a:cubicBezTo>
                  <a:cubicBezTo>
                    <a:pt x="2558731" y="1743181"/>
                    <a:pt x="2558731" y="1743181"/>
                    <a:pt x="2558731" y="1743181"/>
                  </a:cubicBezTo>
                  <a:cubicBezTo>
                    <a:pt x="2631929" y="1325710"/>
                    <a:pt x="2323226" y="936920"/>
                    <a:pt x="1899953" y="914613"/>
                  </a:cubicBezTo>
                  <a:cubicBezTo>
                    <a:pt x="1899953" y="914613"/>
                    <a:pt x="0" y="1325710"/>
                    <a:pt x="0" y="0"/>
                  </a:cubicBezTo>
                  <a:close/>
                </a:path>
              </a:pathLst>
            </a:custGeom>
            <a:gradFill>
              <a:gsLst>
                <a:gs pos="0">
                  <a:schemeClr val="accent1">
                    <a:lumMod val="75000"/>
                  </a:schemeClr>
                </a:gs>
                <a:gs pos="100000">
                  <a:schemeClr val="accent1"/>
                </a:gs>
              </a:gsLst>
              <a:lin ang="10800000" scaled="1"/>
            </a:gradFill>
            <a:ln>
              <a:noFill/>
            </a:ln>
          </p:spPr>
          <p:txBody>
            <a:bodyPr vert="horz" wrap="square" lIns="91440" tIns="45720" rIns="91440" bIns="45720" numCol="1" anchor="t" anchorCtr="0" compatLnSpc="1">
              <a:noAutofit/>
            </a:bodyPr>
            <a:lstStyle/>
            <a:p>
              <a:endParaRPr lang="zh-CN" altLang="en-US"/>
            </a:p>
          </p:txBody>
        </p:sp>
      </p:grpSp>
      <p:sp>
        <p:nvSpPr>
          <p:cNvPr id="5" name="Title 4"/>
          <p:cNvSpPr>
            <a:spLocks noGrp="1"/>
          </p:cNvSpPr>
          <p:nvPr>
            <p:ph type="title" hasCustomPrompt="1"/>
          </p:nvPr>
        </p:nvSpPr>
        <p:spPr>
          <a:xfrm>
            <a:off x="660400" y="2419924"/>
            <a:ext cx="6685643" cy="1104991"/>
          </a:xfrm>
          <a:prstGeom prst="rect">
            <a:avLst/>
          </a:prstGeom>
        </p:spPr>
        <p:txBody>
          <a:bodyPr>
            <a:normAutofit/>
          </a:bodyPr>
          <a:lstStyle>
            <a:lvl1pPr algn="l">
              <a:lnSpc>
                <a:spcPct val="100000"/>
              </a:lnSpc>
              <a:defRPr sz="3200"/>
            </a:lvl1pPr>
          </a:lstStyle>
          <a:p>
            <a:pPr lvl="0"/>
            <a:r>
              <a:rPr lang="en-US"/>
              <a:t>Click to add title</a:t>
            </a:r>
            <a:endParaRPr lang="en-US"/>
          </a:p>
        </p:txBody>
      </p:sp>
      <p:sp>
        <p:nvSpPr>
          <p:cNvPr id="25" name="Text Placeholder 24"/>
          <p:cNvSpPr>
            <a:spLocks noGrp="1"/>
          </p:cNvSpPr>
          <p:nvPr>
            <p:ph type="body" sz="quarter" idx="1" hasCustomPrompt="1"/>
          </p:nvPr>
        </p:nvSpPr>
        <p:spPr>
          <a:xfrm>
            <a:off x="660400" y="3536769"/>
            <a:ext cx="6685643" cy="1104991"/>
          </a:xfrm>
          <a:prstGeom prst="rect">
            <a:avLst/>
          </a:prstGeom>
        </p:spPr>
        <p:txBody>
          <a:bodyPr anchor="t">
            <a:normAutofit/>
          </a:bodyPr>
          <a:lstStyle>
            <a:lvl1pPr marL="0" indent="0" algn="l">
              <a:lnSpc>
                <a:spcPct val="120000"/>
              </a:lnSpc>
              <a:buFont typeface="+mj-lt"/>
              <a:buNone/>
              <a:defRPr sz="2000" b="0">
                <a:solidFill>
                  <a:schemeClr val="tx1"/>
                </a:solidFill>
                <a:latin typeface="+mn-lt"/>
              </a:defRPr>
            </a:lvl1pPr>
          </a:lstStyle>
          <a:p>
            <a:pPr lvl="0"/>
            <a:r>
              <a:rPr lang="en-US"/>
              <a:t>Click to add text</a:t>
            </a:r>
            <a:endParaRPr lang="en-US"/>
          </a:p>
        </p:txBody>
      </p:sp>
      <p:sp>
        <p:nvSpPr>
          <p:cNvPr id="4" name="Date Placeholder 3"/>
          <p:cNvSpPr>
            <a:spLocks noGrp="1"/>
          </p:cNvSpPr>
          <p:nvPr>
            <p:ph type="dt" sz="half" idx="10"/>
          </p:nvPr>
        </p:nvSpPr>
        <p:spPr/>
        <p:txBody>
          <a:bodyPr/>
          <a:lstStyle/>
          <a:p>
            <a:fld id="{2A27A813-B2FD-42E1-9222-83B574E99074}" type="datetime1">
              <a:rPr lang="zh-CN" altLang="en-US" smtClean="0"/>
            </a:fld>
            <a:endParaRPr lang="en-US" altLang="zh-CN"/>
          </a:p>
        </p:txBody>
      </p:sp>
      <p:sp>
        <p:nvSpPr>
          <p:cNvPr id="6" name="Footer Placeholder 5"/>
          <p:cNvSpPr>
            <a:spLocks noGrp="1"/>
          </p:cNvSpPr>
          <p:nvPr>
            <p:ph type="ftr" sz="quarter" idx="11"/>
          </p:nvPr>
        </p:nvSpPr>
        <p:spPr/>
        <p:txBody>
          <a:bodyPr/>
          <a:lstStyle/>
          <a:p>
            <a:r>
              <a:rPr lang="en-US" altLang="zh-CN"/>
              <a:t>OfficePLUS</a:t>
            </a:r>
            <a:endParaRPr lang="zh-CN" altLang="en-US"/>
          </a:p>
        </p:txBody>
      </p:sp>
      <p:sp>
        <p:nvSpPr>
          <p:cNvPr id="8" name="Slide Number Placeholder 7"/>
          <p:cNvSpPr>
            <a:spLocks noGrp="1"/>
          </p:cNvSpPr>
          <p:nvPr>
            <p:ph type="sldNum" sz="quarter" idx="12"/>
          </p:nvPr>
        </p:nvSpPr>
        <p:spPr/>
        <p:txBody>
          <a:bodyPr/>
          <a:lstStyle/>
          <a:p>
            <a:fld id="{7F65B630-C7FF-41C0-9923-C5E5E29EED81}" type="slidenum">
              <a:rPr lang="en-US" altLang="zh-CN" smtClean="0"/>
            </a:fld>
            <a:endParaRPr lang="en-US" altLang="zh-CN"/>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showMasterSp="0">
  <p:cSld name="Title Only">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rotWithShape="0">
              <a:blip r:embed="rId2"/>
              <a:srcRect/>
              <a:stretch>
                <a:fillRect r="-36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endParaRPr lang="zh-CN" altLang="en-US"/>
            </a:p>
          </p:txBody>
        </p:sp>
        <p:sp>
          <p:nvSpPr>
            <p:cNvPr id="11" name="Rectangle 10"/>
            <p:cNvSpPr/>
            <p:nvPr/>
          </p:nvSpPr>
          <p:spPr>
            <a:xfrm>
              <a:off x="0" y="0"/>
              <a:ext cx="12192000" cy="6858000"/>
            </a:xfrm>
            <a:prstGeom prst="rect">
              <a:avLst/>
            </a:pr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9" name="Title 8"/>
          <p:cNvSpPr>
            <a:spLocks noGrp="1"/>
          </p:cNvSpPr>
          <p:nvPr>
            <p:ph type="title" hasCustomPrompt="1"/>
          </p:nvPr>
        </p:nvSpPr>
        <p:spPr>
          <a:xfrm>
            <a:off x="660400" y="0"/>
            <a:ext cx="10858500" cy="1028700"/>
          </a:xfrm>
          <a:prstGeom prst="rect">
            <a:avLst/>
          </a:prstGeom>
        </p:spPr>
        <p:txBody>
          <a:bodyPr anchor="b">
            <a:normAutofit/>
          </a:bodyPr>
          <a:lstStyle>
            <a:lvl1pPr>
              <a:lnSpc>
                <a:spcPct val="100000"/>
              </a:lnSpc>
              <a:defRPr>
                <a:solidFill>
                  <a:schemeClr val="tx1"/>
                </a:solidFill>
              </a:defRPr>
            </a:lvl1pPr>
          </a:lstStyle>
          <a:p>
            <a:pPr lvl="0"/>
            <a:r>
              <a:rPr lang="en-US" dirty="0"/>
              <a:t>Click to add title</a:t>
            </a:r>
            <a:endParaRPr lang="en-US" dirty="0"/>
          </a:p>
        </p:txBody>
      </p:sp>
      <p:sp>
        <p:nvSpPr>
          <p:cNvPr id="2" name="Date Placeholder 1"/>
          <p:cNvSpPr>
            <a:spLocks noGrp="1"/>
          </p:cNvSpPr>
          <p:nvPr>
            <p:ph type="dt" sz="half" idx="10"/>
          </p:nvPr>
        </p:nvSpPr>
        <p:spPr/>
        <p:txBody>
          <a:bodyPr/>
          <a:lstStyle/>
          <a:p>
            <a:fld id="{E2982A54-1ED4-49C6-8154-FC2019FF8FB3}" type="datetime1">
              <a:rPr lang="zh-CN" altLang="en-US" smtClean="0"/>
            </a:fld>
            <a:endParaRPr lang="zh-CN" altLang="en-US"/>
          </a:p>
        </p:txBody>
      </p:sp>
      <p:sp>
        <p:nvSpPr>
          <p:cNvPr id="3" name="Footer Placeholder 2"/>
          <p:cNvSpPr>
            <a:spLocks noGrp="1"/>
          </p:cNvSpPr>
          <p:nvPr>
            <p:ph type="ftr" sz="quarter" idx="11"/>
          </p:nvPr>
        </p:nvSpPr>
        <p:spPr/>
        <p:txBody>
          <a:bodyPr/>
          <a:lstStyle/>
          <a:p>
            <a:r>
              <a:rPr lang="en-US" altLang="zh-CN"/>
              <a:t>OfficePLUS</a:t>
            </a:r>
            <a:endParaRPr lang="zh-CN" altLang="en-US"/>
          </a:p>
        </p:txBody>
      </p:sp>
      <p:sp>
        <p:nvSpPr>
          <p:cNvPr id="4" name="Slide Number Placeholder 3"/>
          <p:cNvSpPr>
            <a:spLocks noGrp="1"/>
          </p:cNvSpPr>
          <p:nvPr>
            <p:ph type="sldNum" sz="quarter" idx="12"/>
          </p:nvPr>
        </p:nvSpPr>
        <p:spPr/>
        <p:txBody>
          <a:bodyPr/>
          <a:lstStyle/>
          <a:p>
            <a:fld id="{7F65B630-C7FF-41C0-9923-C5E5E29EED81}"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3D36A-0885-4071-9EF1-0FE4286E17CF}" type="datetime1">
              <a:rPr lang="zh-CN" altLang="en-US" smtClean="0"/>
            </a:fld>
            <a:endParaRPr lang="en-US"/>
          </a:p>
        </p:txBody>
      </p:sp>
      <p:sp>
        <p:nvSpPr>
          <p:cNvPr id="3" name="Footer Placeholder 2"/>
          <p:cNvSpPr>
            <a:spLocks noGrp="1"/>
          </p:cNvSpPr>
          <p:nvPr>
            <p:ph type="ftr" sz="quarter" idx="11"/>
          </p:nvPr>
        </p:nvSpPr>
        <p:spPr/>
        <p:txBody>
          <a:bodyPr/>
          <a:lstStyle/>
          <a:p>
            <a:r>
              <a:rPr lang="en-US"/>
              <a:t>OfficePLUS</a:t>
            </a:r>
            <a:endParaRPr lang="en-US" dirty="0"/>
          </a:p>
        </p:txBody>
      </p:sp>
      <p:sp>
        <p:nvSpPr>
          <p:cNvPr id="4" name="Slide Number Placeholder 3"/>
          <p:cNvSpPr>
            <a:spLocks noGrp="1"/>
          </p:cNvSpPr>
          <p:nvPr>
            <p:ph type="sldNum" sz="quarter" idx="12"/>
          </p:nvPr>
        </p:nvSpPr>
        <p:spPr/>
        <p:txBody>
          <a:bodyPr/>
          <a:lstStyle/>
          <a:p>
            <a:fld id="{C8BB1146-E542-4D4E-B8E9-6919A11DDD48}"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p:cSld name="Closing">
    <p:spTree>
      <p:nvGrpSpPr>
        <p:cNvPr id="1" name=""/>
        <p:cNvGrpSpPr/>
        <p:nvPr/>
      </p:nvGrpSpPr>
      <p:grpSpPr>
        <a:xfrm>
          <a:off x="0" y="0"/>
          <a:ext cx="0" cy="0"/>
          <a:chOff x="0" y="0"/>
          <a:chExt cx="0" cy="0"/>
        </a:xfrm>
      </p:grpSpPr>
      <p:grpSp>
        <p:nvGrpSpPr>
          <p:cNvPr id="2" name="Group 1"/>
          <p:cNvGrpSpPr/>
          <p:nvPr/>
        </p:nvGrpSpPr>
        <p:grpSpPr>
          <a:xfrm>
            <a:off x="0" y="0"/>
            <a:ext cx="12192000" cy="6858000"/>
            <a:chOff x="0" y="0"/>
            <a:chExt cx="12192000" cy="6858000"/>
          </a:xfrm>
        </p:grpSpPr>
        <p:sp>
          <p:nvSpPr>
            <p:cNvPr id="3" name="Rectangle 2"/>
            <p:cNvSpPr/>
            <p:nvPr/>
          </p:nvSpPr>
          <p:spPr>
            <a:xfrm>
              <a:off x="0" y="0"/>
              <a:ext cx="5858078" cy="6858000"/>
            </a:xfrm>
            <a:prstGeom prst="rect">
              <a:avLst/>
            </a:prstGeom>
            <a:blipFill rotWithShape="0">
              <a:blip r:embed="rId2"/>
              <a:srcRect/>
              <a:stretch>
                <a:fillRect l="-52820" r="-5608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latin typeface="Arial" panose="020B0604020202020204" pitchFamily="34" charset="0"/>
                <a:ea typeface="微软雅黑" panose="020B0503020204020204" pitchFamily="34" charset="-122"/>
              </a:endParaRPr>
            </a:p>
          </p:txBody>
        </p:sp>
        <p:sp>
          <p:nvSpPr>
            <p:cNvPr id="6" name="Rectangle 5"/>
            <p:cNvSpPr/>
            <p:nvPr/>
          </p:nvSpPr>
          <p:spPr>
            <a:xfrm>
              <a:off x="0" y="0"/>
              <a:ext cx="5858078" cy="6858000"/>
            </a:xfrm>
            <a:prstGeom prst="rect">
              <a:avLst/>
            </a:prstGeom>
            <a:solidFill>
              <a:schemeClr val="accent1">
                <a:alpha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latin typeface="Arial" panose="020B0604020202020204" pitchFamily="34" charset="0"/>
                <a:ea typeface="微软雅黑" panose="020B0503020204020204" pitchFamily="34" charset="-122"/>
              </a:endParaRPr>
            </a:p>
          </p:txBody>
        </p:sp>
        <p:sp>
          <p:nvSpPr>
            <p:cNvPr id="8" name="Freeform: Shape 7"/>
            <p:cNvSpPr/>
            <p:nvPr/>
          </p:nvSpPr>
          <p:spPr bwMode="auto">
            <a:xfrm>
              <a:off x="0" y="5654091"/>
              <a:ext cx="3539613" cy="1203909"/>
            </a:xfrm>
            <a:custGeom>
              <a:avLst/>
              <a:gdLst>
                <a:gd name="T0" fmla="*/ 1488 w 1488"/>
                <a:gd name="T1" fmla="*/ 504 h 504"/>
                <a:gd name="T2" fmla="*/ 0 w 1488"/>
                <a:gd name="T3" fmla="*/ 504 h 504"/>
                <a:gd name="T4" fmla="*/ 0 w 1488"/>
                <a:gd name="T5" fmla="*/ 0 h 504"/>
                <a:gd name="T6" fmla="*/ 0 w 1488"/>
                <a:gd name="T7" fmla="*/ 0 h 504"/>
                <a:gd name="T8" fmla="*/ 775 w 1488"/>
                <a:gd name="T9" fmla="*/ 287 h 504"/>
                <a:gd name="T10" fmla="*/ 1126 w 1488"/>
                <a:gd name="T11" fmla="*/ 273 h 504"/>
                <a:gd name="T12" fmla="*/ 1463 w 1488"/>
                <a:gd name="T13" fmla="*/ 461 h 504"/>
                <a:gd name="T14" fmla="*/ 1488 w 1488"/>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8" h="504">
                  <a:moveTo>
                    <a:pt x="1488" y="504"/>
                  </a:moveTo>
                  <a:cubicBezTo>
                    <a:pt x="0" y="504"/>
                    <a:pt x="0" y="504"/>
                    <a:pt x="0" y="504"/>
                  </a:cubicBezTo>
                  <a:cubicBezTo>
                    <a:pt x="0" y="0"/>
                    <a:pt x="0" y="0"/>
                    <a:pt x="0" y="0"/>
                  </a:cubicBezTo>
                  <a:cubicBezTo>
                    <a:pt x="0" y="0"/>
                    <a:pt x="0" y="0"/>
                    <a:pt x="0" y="0"/>
                  </a:cubicBezTo>
                  <a:cubicBezTo>
                    <a:pt x="210" y="195"/>
                    <a:pt x="489" y="298"/>
                    <a:pt x="775" y="287"/>
                  </a:cubicBezTo>
                  <a:cubicBezTo>
                    <a:pt x="1126" y="273"/>
                    <a:pt x="1126" y="273"/>
                    <a:pt x="1126" y="273"/>
                  </a:cubicBezTo>
                  <a:cubicBezTo>
                    <a:pt x="1265" y="267"/>
                    <a:pt x="1395" y="340"/>
                    <a:pt x="1463" y="461"/>
                  </a:cubicBezTo>
                  <a:lnTo>
                    <a:pt x="1488" y="504"/>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p>
          </p:txBody>
        </p:sp>
        <p:sp>
          <p:nvSpPr>
            <p:cNvPr id="9" name="Freeform: Shape 8"/>
            <p:cNvSpPr/>
            <p:nvPr/>
          </p:nvSpPr>
          <p:spPr>
            <a:xfrm>
              <a:off x="1934646" y="0"/>
              <a:ext cx="10257354" cy="6858000"/>
            </a:xfrm>
            <a:custGeom>
              <a:avLst/>
              <a:gdLst>
                <a:gd name="connsiteX0" fmla="*/ 0 w 10257354"/>
                <a:gd name="connsiteY0" fmla="*/ 0 h 6858000"/>
                <a:gd name="connsiteX1" fmla="*/ 6651823 w 10257354"/>
                <a:gd name="connsiteY1" fmla="*/ 0 h 6858000"/>
                <a:gd name="connsiteX2" fmla="*/ 6710571 w 10257354"/>
                <a:gd name="connsiteY2" fmla="*/ 0 h 6858000"/>
                <a:gd name="connsiteX3" fmla="*/ 6800561 w 10257354"/>
                <a:gd name="connsiteY3" fmla="*/ 0 h 6858000"/>
                <a:gd name="connsiteX4" fmla="*/ 6937661 w 10257354"/>
                <a:gd name="connsiteY4" fmla="*/ 0 h 6858000"/>
                <a:gd name="connsiteX5" fmla="*/ 7063595 w 10257354"/>
                <a:gd name="connsiteY5" fmla="*/ 0 h 6858000"/>
                <a:gd name="connsiteX6" fmla="*/ 7283868 w 10257354"/>
                <a:gd name="connsiteY6" fmla="*/ 0 h 6858000"/>
                <a:gd name="connsiteX7" fmla="*/ 7465172 w 10257354"/>
                <a:gd name="connsiteY7" fmla="*/ 0 h 6858000"/>
                <a:gd name="connsiteX8" fmla="*/ 7611301 w 10257354"/>
                <a:gd name="connsiteY8" fmla="*/ 0 h 6858000"/>
                <a:gd name="connsiteX9" fmla="*/ 7726048 w 10257354"/>
                <a:gd name="connsiteY9" fmla="*/ 0 h 6858000"/>
                <a:gd name="connsiteX10" fmla="*/ 7731640 w 10257354"/>
                <a:gd name="connsiteY10" fmla="*/ 0 h 6858000"/>
                <a:gd name="connsiteX11" fmla="*/ 10257354 w 10257354"/>
                <a:gd name="connsiteY11" fmla="*/ 0 h 6858000"/>
                <a:gd name="connsiteX12" fmla="*/ 10257354 w 10257354"/>
                <a:gd name="connsiteY12" fmla="*/ 6858000 h 6858000"/>
                <a:gd name="connsiteX13" fmla="*/ 7731640 w 10257354"/>
                <a:gd name="connsiteY13" fmla="*/ 6858000 h 6858000"/>
                <a:gd name="connsiteX14" fmla="*/ 7592208 w 10257354"/>
                <a:gd name="connsiteY14" fmla="*/ 6858000 h 6858000"/>
                <a:gd name="connsiteX15" fmla="*/ 7249421 w 10257354"/>
                <a:gd name="connsiteY15" fmla="*/ 6858000 h 6858000"/>
                <a:gd name="connsiteX16" fmla="*/ 6928050 w 10257354"/>
                <a:gd name="connsiteY16" fmla="*/ 6858000 h 6858000"/>
                <a:gd name="connsiteX17" fmla="*/ 6710571 w 10257354"/>
                <a:gd name="connsiteY17" fmla="*/ 6858000 h 6858000"/>
                <a:gd name="connsiteX18" fmla="*/ 6627406 w 10257354"/>
                <a:gd name="connsiteY18" fmla="*/ 6858000 h 6858000"/>
                <a:gd name="connsiteX19" fmla="*/ 3819130 w 10257354"/>
                <a:gd name="connsiteY19" fmla="*/ 6858000 h 6858000"/>
                <a:gd name="connsiteX20" fmla="*/ 2125982 w 10257354"/>
                <a:gd name="connsiteY20" fmla="*/ 4203393 h 6858000"/>
                <a:gd name="connsiteX21" fmla="*/ 2558817 w 10257354"/>
                <a:gd name="connsiteY21" fmla="*/ 1743181 h 6858000"/>
                <a:gd name="connsiteX22" fmla="*/ 1900017 w 10257354"/>
                <a:gd name="connsiteY22" fmla="*/ 914613 h 6858000"/>
                <a:gd name="connsiteX23" fmla="*/ 0 w 10257354"/>
                <a:gd name="connsiteY2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57354" h="6858000">
                  <a:moveTo>
                    <a:pt x="0" y="0"/>
                  </a:moveTo>
                  <a:cubicBezTo>
                    <a:pt x="3595501" y="0"/>
                    <a:pt x="5568813" y="0"/>
                    <a:pt x="6651823" y="0"/>
                  </a:cubicBezTo>
                  <a:lnTo>
                    <a:pt x="6710571" y="0"/>
                  </a:lnTo>
                  <a:lnTo>
                    <a:pt x="6800561" y="0"/>
                  </a:lnTo>
                  <a:lnTo>
                    <a:pt x="6937661" y="0"/>
                  </a:lnTo>
                  <a:lnTo>
                    <a:pt x="7063595" y="0"/>
                  </a:lnTo>
                  <a:lnTo>
                    <a:pt x="7283868" y="0"/>
                  </a:lnTo>
                  <a:lnTo>
                    <a:pt x="7465172" y="0"/>
                  </a:lnTo>
                  <a:lnTo>
                    <a:pt x="7611301" y="0"/>
                  </a:lnTo>
                  <a:lnTo>
                    <a:pt x="7726048" y="0"/>
                  </a:lnTo>
                  <a:lnTo>
                    <a:pt x="7731640" y="0"/>
                  </a:lnTo>
                  <a:lnTo>
                    <a:pt x="10257354" y="0"/>
                  </a:lnTo>
                  <a:lnTo>
                    <a:pt x="10257354" y="6858000"/>
                  </a:lnTo>
                  <a:lnTo>
                    <a:pt x="7731640" y="6858000"/>
                  </a:lnTo>
                  <a:lnTo>
                    <a:pt x="7592208" y="6858000"/>
                  </a:lnTo>
                  <a:lnTo>
                    <a:pt x="7249421" y="6858000"/>
                  </a:lnTo>
                  <a:lnTo>
                    <a:pt x="6928050" y="6858000"/>
                  </a:lnTo>
                  <a:lnTo>
                    <a:pt x="6710571" y="6858000"/>
                  </a:lnTo>
                  <a:lnTo>
                    <a:pt x="6627406" y="6858000"/>
                  </a:lnTo>
                  <a:cubicBezTo>
                    <a:pt x="3819130" y="6858000"/>
                    <a:pt x="3819130" y="6858000"/>
                    <a:pt x="3819130" y="6858000"/>
                  </a:cubicBezTo>
                  <a:cubicBezTo>
                    <a:pt x="3819130" y="6858000"/>
                    <a:pt x="1731339" y="6564815"/>
                    <a:pt x="2125982" y="4203393"/>
                  </a:cubicBezTo>
                  <a:cubicBezTo>
                    <a:pt x="2558817" y="1743181"/>
                    <a:pt x="2558817" y="1743181"/>
                    <a:pt x="2558817" y="1743181"/>
                  </a:cubicBezTo>
                  <a:cubicBezTo>
                    <a:pt x="2632017" y="1325711"/>
                    <a:pt x="2323304" y="936921"/>
                    <a:pt x="1900017" y="914613"/>
                  </a:cubicBezTo>
                  <a:cubicBezTo>
                    <a:pt x="1900017" y="914613"/>
                    <a:pt x="0" y="1325711"/>
                    <a:pt x="0" y="0"/>
                  </a:cubicBezTo>
                  <a:close/>
                </a:path>
              </a:pathLst>
            </a:custGeom>
            <a:gradFill flip="none" rotWithShape="1">
              <a:gsLst>
                <a:gs pos="0">
                  <a:schemeClr val="accent1">
                    <a:lumMod val="20000"/>
                    <a:lumOff val="80000"/>
                  </a:schemeClr>
                </a:gs>
                <a:gs pos="91000">
                  <a:schemeClr val="accent1">
                    <a:lumMod val="75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Freeform: Shape 9"/>
            <p:cNvSpPr/>
            <p:nvPr/>
          </p:nvSpPr>
          <p:spPr bwMode="auto">
            <a:xfrm>
              <a:off x="2195767" y="0"/>
              <a:ext cx="9996233" cy="6858000"/>
            </a:xfrm>
            <a:custGeom>
              <a:avLst/>
              <a:gdLst>
                <a:gd name="connsiteX0" fmla="*/ 0 w 9996233"/>
                <a:gd name="connsiteY0" fmla="*/ 0 h 6858000"/>
                <a:gd name="connsiteX1" fmla="*/ 6298031 w 9996233"/>
                <a:gd name="connsiteY1" fmla="*/ 0 h 6858000"/>
                <a:gd name="connsiteX2" fmla="*/ 6387794 w 9996233"/>
                <a:gd name="connsiteY2" fmla="*/ 0 h 6858000"/>
                <a:gd name="connsiteX3" fmla="*/ 6482755 w 9996233"/>
                <a:gd name="connsiteY3" fmla="*/ 0 h 6858000"/>
                <a:gd name="connsiteX4" fmla="*/ 7408863 w 9996233"/>
                <a:gd name="connsiteY4" fmla="*/ 0 h 6858000"/>
                <a:gd name="connsiteX5" fmla="*/ 9996233 w 9996233"/>
                <a:gd name="connsiteY5" fmla="*/ 0 h 6858000"/>
                <a:gd name="connsiteX6" fmla="*/ 9996233 w 9996233"/>
                <a:gd name="connsiteY6" fmla="*/ 6858000 h 6858000"/>
                <a:gd name="connsiteX7" fmla="*/ 7408863 w 9996233"/>
                <a:gd name="connsiteY7" fmla="*/ 6858000 h 6858000"/>
                <a:gd name="connsiteX8" fmla="*/ 6490911 w 9996233"/>
                <a:gd name="connsiteY8" fmla="*/ 6858000 h 6858000"/>
                <a:gd name="connsiteX9" fmla="*/ 6387794 w 9996233"/>
                <a:gd name="connsiteY9" fmla="*/ 6858000 h 6858000"/>
                <a:gd name="connsiteX10" fmla="*/ 6223928 w 9996233"/>
                <a:gd name="connsiteY10" fmla="*/ 6858000 h 6858000"/>
                <a:gd name="connsiteX11" fmla="*/ 3819002 w 9996233"/>
                <a:gd name="connsiteY11" fmla="*/ 6858000 h 6858000"/>
                <a:gd name="connsiteX12" fmla="*/ 2125911 w 9996233"/>
                <a:gd name="connsiteY12" fmla="*/ 4203393 h 6858000"/>
                <a:gd name="connsiteX13" fmla="*/ 2558731 w 9996233"/>
                <a:gd name="connsiteY13" fmla="*/ 1743181 h 6858000"/>
                <a:gd name="connsiteX14" fmla="*/ 1899953 w 9996233"/>
                <a:gd name="connsiteY14" fmla="*/ 914613 h 6858000"/>
                <a:gd name="connsiteX15" fmla="*/ 0 w 9996233"/>
                <a:gd name="connsiteY1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96233" h="6858000">
                  <a:moveTo>
                    <a:pt x="0" y="0"/>
                  </a:moveTo>
                  <a:cubicBezTo>
                    <a:pt x="3472905" y="0"/>
                    <a:pt x="5317885" y="0"/>
                    <a:pt x="6298031" y="0"/>
                  </a:cubicBezTo>
                  <a:lnTo>
                    <a:pt x="6387794" y="0"/>
                  </a:lnTo>
                  <a:lnTo>
                    <a:pt x="6482755" y="0"/>
                  </a:lnTo>
                  <a:cubicBezTo>
                    <a:pt x="7408863" y="0"/>
                    <a:pt x="7408863" y="0"/>
                    <a:pt x="7408863" y="0"/>
                  </a:cubicBezTo>
                  <a:lnTo>
                    <a:pt x="9996233" y="0"/>
                  </a:lnTo>
                  <a:lnTo>
                    <a:pt x="9996233" y="6858000"/>
                  </a:lnTo>
                  <a:lnTo>
                    <a:pt x="7408863" y="6858000"/>
                  </a:lnTo>
                  <a:cubicBezTo>
                    <a:pt x="7072313" y="6858000"/>
                    <a:pt x="6767315" y="6858000"/>
                    <a:pt x="6490911" y="6858000"/>
                  </a:cubicBezTo>
                  <a:lnTo>
                    <a:pt x="6387794" y="6858000"/>
                  </a:lnTo>
                  <a:lnTo>
                    <a:pt x="6223928" y="6858000"/>
                  </a:lnTo>
                  <a:cubicBezTo>
                    <a:pt x="3819002" y="6858000"/>
                    <a:pt x="3819002" y="6858000"/>
                    <a:pt x="3819002" y="6858000"/>
                  </a:cubicBezTo>
                  <a:cubicBezTo>
                    <a:pt x="3819002" y="6858000"/>
                    <a:pt x="1731281" y="6564814"/>
                    <a:pt x="2125911" y="4203393"/>
                  </a:cubicBezTo>
                  <a:cubicBezTo>
                    <a:pt x="2558731" y="1743181"/>
                    <a:pt x="2558731" y="1743181"/>
                    <a:pt x="2558731" y="1743181"/>
                  </a:cubicBezTo>
                  <a:cubicBezTo>
                    <a:pt x="2631929" y="1325710"/>
                    <a:pt x="2323226" y="936920"/>
                    <a:pt x="1899953" y="914613"/>
                  </a:cubicBezTo>
                  <a:cubicBezTo>
                    <a:pt x="1899953" y="914613"/>
                    <a:pt x="0" y="1325710"/>
                    <a:pt x="0" y="0"/>
                  </a:cubicBezTo>
                  <a:close/>
                </a:path>
              </a:pathLst>
            </a:custGeom>
            <a:gradFill>
              <a:gsLst>
                <a:gs pos="0">
                  <a:schemeClr val="accent1">
                    <a:lumMod val="75000"/>
                  </a:schemeClr>
                </a:gs>
                <a:gs pos="100000">
                  <a:schemeClr val="accent1"/>
                </a:gs>
              </a:gsLst>
              <a:lin ang="10800000" scaled="1"/>
            </a:gradFill>
            <a:ln>
              <a:noFill/>
            </a:ln>
          </p:spPr>
          <p:txBody>
            <a:bodyPr vert="horz" wrap="square" lIns="91440" tIns="45720" rIns="91440" bIns="45720" numCol="1" anchor="t" anchorCtr="0" compatLnSpc="1">
              <a:noAutofit/>
            </a:bodyPr>
            <a:lstStyle/>
            <a:p>
              <a:endParaRPr lang="zh-CN" altLang="en-US"/>
            </a:p>
          </p:txBody>
        </p:sp>
      </p:grpSp>
      <p:grpSp>
        <p:nvGrpSpPr>
          <p:cNvPr id="16" name="Group 15"/>
          <p:cNvGrpSpPr/>
          <p:nvPr/>
        </p:nvGrpSpPr>
        <p:grpSpPr>
          <a:xfrm>
            <a:off x="10324029" y="5058762"/>
            <a:ext cx="981075" cy="92075"/>
            <a:chOff x="7765142" y="-552450"/>
            <a:chExt cx="981075" cy="92075"/>
          </a:xfrm>
        </p:grpSpPr>
        <p:sp>
          <p:nvSpPr>
            <p:cNvPr id="17" name="Oval 16"/>
            <p:cNvSpPr/>
            <p:nvPr/>
          </p:nvSpPr>
          <p:spPr>
            <a:xfrm>
              <a:off x="7765142" y="-552450"/>
              <a:ext cx="92075" cy="92075"/>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Oval 17"/>
            <p:cNvSpPr/>
            <p:nvPr/>
          </p:nvSpPr>
          <p:spPr>
            <a:xfrm>
              <a:off x="8061475" y="-552450"/>
              <a:ext cx="92075" cy="9207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Oval 18"/>
            <p:cNvSpPr/>
            <p:nvPr/>
          </p:nvSpPr>
          <p:spPr>
            <a:xfrm>
              <a:off x="8357808" y="-552450"/>
              <a:ext cx="92075" cy="92075"/>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Oval 19"/>
            <p:cNvSpPr/>
            <p:nvPr/>
          </p:nvSpPr>
          <p:spPr>
            <a:xfrm>
              <a:off x="8654142" y="-552450"/>
              <a:ext cx="92075" cy="9207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itle 4"/>
          <p:cNvSpPr>
            <a:spLocks noGrp="1"/>
          </p:cNvSpPr>
          <p:nvPr>
            <p:ph type="title" hasCustomPrompt="1"/>
          </p:nvPr>
        </p:nvSpPr>
        <p:spPr>
          <a:xfrm>
            <a:off x="5372101" y="1089025"/>
            <a:ext cx="6146799" cy="3269794"/>
          </a:xfrm>
          <a:prstGeom prst="rect">
            <a:avLst/>
          </a:prstGeom>
        </p:spPr>
        <p:txBody>
          <a:bodyPr wrap="square" anchor="b">
            <a:normAutofit/>
          </a:bodyPr>
          <a:lstStyle>
            <a:lvl1pPr algn="r">
              <a:lnSpc>
                <a:spcPct val="100000"/>
              </a:lnSpc>
              <a:defRPr sz="6000">
                <a:ln w="19050">
                  <a:noFill/>
                </a:ln>
                <a:solidFill>
                  <a:schemeClr val="tx1"/>
                </a:solidFill>
              </a:defRPr>
            </a:lvl1pPr>
          </a:lstStyle>
          <a:p>
            <a:pPr lvl="0"/>
            <a:r>
              <a:rPr lang="en-US"/>
              <a:t>Click to add title</a:t>
            </a:r>
            <a:endParaRPr lang="en-US"/>
          </a:p>
        </p:txBody>
      </p:sp>
      <p:sp>
        <p:nvSpPr>
          <p:cNvPr id="4" name="Text Placeholder 3"/>
          <p:cNvSpPr>
            <a:spLocks noGrp="1"/>
          </p:cNvSpPr>
          <p:nvPr>
            <p:ph type="body" sz="quarter" idx="13" hasCustomPrompt="1"/>
          </p:nvPr>
        </p:nvSpPr>
        <p:spPr>
          <a:xfrm>
            <a:off x="9820230" y="5857100"/>
            <a:ext cx="1698670" cy="276999"/>
          </a:xfrm>
          <a:prstGeom prst="rect">
            <a:avLst/>
          </a:prstGeom>
        </p:spPr>
        <p:txBody>
          <a:bodyPr wrap="square" lIns="90000">
            <a:normAutofit/>
          </a:bodyPr>
          <a:lstStyle>
            <a:lvl1pPr marL="0" indent="0" algn="r">
              <a:lnSpc>
                <a:spcPct val="100000"/>
              </a:lnSpc>
              <a:buNone/>
              <a:defRPr sz="1200"/>
            </a:lvl1pPr>
          </a:lstStyle>
          <a:p>
            <a:pPr lvl="0"/>
            <a:r>
              <a:rPr lang="en-US"/>
              <a:t>Presenter name</a:t>
            </a:r>
            <a:endParaRPr lang="en-US"/>
          </a:p>
        </p:txBody>
      </p:sp>
      <p:sp>
        <p:nvSpPr>
          <p:cNvPr id="7" name="Text Placeholder 6"/>
          <p:cNvSpPr>
            <a:spLocks noGrp="1"/>
          </p:cNvSpPr>
          <p:nvPr>
            <p:ph type="body" sz="quarter" idx="14" hasCustomPrompt="1"/>
          </p:nvPr>
        </p:nvSpPr>
        <p:spPr>
          <a:xfrm>
            <a:off x="8106519" y="5857101"/>
            <a:ext cx="1698670" cy="276999"/>
          </a:xfrm>
          <a:prstGeom prst="rect">
            <a:avLst/>
          </a:prstGeom>
        </p:spPr>
        <p:txBody>
          <a:bodyPr wrap="none">
            <a:normAutofit/>
          </a:bodyPr>
          <a:lstStyle>
            <a:lvl1pPr marL="0" indent="0" algn="r">
              <a:lnSpc>
                <a:spcPct val="100000"/>
              </a:lnSpc>
              <a:buNone/>
              <a:defRPr sz="1200"/>
            </a:lvl1pPr>
          </a:lstStyle>
          <a:p>
            <a:pPr lvl="0"/>
            <a:r>
              <a:rPr lang="en-US"/>
              <a:t>www.officeplus.cn</a:t>
            </a:r>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0400" y="128587"/>
            <a:ext cx="10858500" cy="900112"/>
          </a:xfrm>
          <a:prstGeom prst="rect">
            <a:avLst/>
          </a:prstGeom>
        </p:spPr>
        <p:txBody>
          <a:bodyPr vert="horz" lIns="91440" tIns="45720" rIns="91440" bIns="45720" rtlCol="0" anchor="b">
            <a:normAutofit/>
          </a:bodyPr>
          <a:lstStyle/>
          <a:p>
            <a:r>
              <a:rPr lang="en-US" dirty="0"/>
              <a:t>Click to add title</a:t>
            </a:r>
            <a:endParaRPr lang="en-US" dirty="0"/>
          </a:p>
        </p:txBody>
      </p:sp>
      <p:sp>
        <p:nvSpPr>
          <p:cNvPr id="3" name="文本占位符 2"/>
          <p:cNvSpPr>
            <a:spLocks noGrp="1"/>
          </p:cNvSpPr>
          <p:nvPr>
            <p:ph type="body" idx="1"/>
          </p:nvPr>
        </p:nvSpPr>
        <p:spPr>
          <a:xfrm>
            <a:off x="660400" y="1130300"/>
            <a:ext cx="10858500" cy="5003800"/>
          </a:xfrm>
          <a:prstGeom prst="rect">
            <a:avLst/>
          </a:prstGeom>
        </p:spPr>
        <p:txBody>
          <a:bodyPr vert="horz" lIns="91440" tIns="45720" rIns="91440" bIns="45720" rtlCol="0">
            <a:normAutofit/>
          </a:bodyPr>
          <a:lstStyle/>
          <a:p>
            <a:pPr lvl="0"/>
            <a:r>
              <a:rPr lang="en-US" dirty="0"/>
              <a:t>Click to </a:t>
            </a:r>
            <a:r>
              <a:rPr lang="en-US" altLang="zh-CN" dirty="0"/>
              <a:t>add text</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日期占位符 3"/>
          <p:cNvSpPr>
            <a:spLocks noGrp="1"/>
          </p:cNvSpPr>
          <p:nvPr>
            <p:ph type="dt" sz="half" idx="2"/>
          </p:nvPr>
        </p:nvSpPr>
        <p:spPr>
          <a:xfrm>
            <a:off x="4718050" y="6409690"/>
            <a:ext cx="2743200" cy="274320"/>
          </a:xfrm>
          <a:prstGeom prst="rect">
            <a:avLst/>
          </a:prstGeom>
        </p:spPr>
        <p:txBody>
          <a:bodyPr vert="horz" lIns="91440" tIns="45720" rIns="91440" bIns="45720" rtlCol="0" anchor="ctr"/>
          <a:lstStyle>
            <a:lvl1pPr algn="ctr">
              <a:defRPr sz="1000">
                <a:solidFill>
                  <a:schemeClr val="tx1">
                    <a:tint val="75000"/>
                  </a:schemeClr>
                </a:solidFill>
              </a:defRPr>
            </a:lvl1pPr>
          </a:lstStyle>
          <a:p>
            <a:fld id="{E68AEBC5-1D0D-411D-9EE3-C6F41EFD080C}" type="datetime1">
              <a:rPr lang="zh-CN" altLang="en-US" smtClean="0"/>
            </a:fld>
            <a:endParaRPr lang="en-US"/>
          </a:p>
        </p:txBody>
      </p:sp>
      <p:sp>
        <p:nvSpPr>
          <p:cNvPr id="5" name="页脚占位符 4"/>
          <p:cNvSpPr>
            <a:spLocks noGrp="1"/>
          </p:cNvSpPr>
          <p:nvPr>
            <p:ph type="ftr" sz="quarter" idx="3"/>
          </p:nvPr>
        </p:nvSpPr>
        <p:spPr>
          <a:xfrm>
            <a:off x="660399" y="6409690"/>
            <a:ext cx="3657600" cy="274320"/>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OfficePLUS</a:t>
            </a:r>
            <a:endParaRPr lang="en-US" dirty="0"/>
          </a:p>
        </p:txBody>
      </p:sp>
      <p:sp>
        <p:nvSpPr>
          <p:cNvPr id="6" name="灯片编号占位符 5"/>
          <p:cNvSpPr>
            <a:spLocks noGrp="1"/>
          </p:cNvSpPr>
          <p:nvPr>
            <p:ph type="sldNum" sz="quarter" idx="4"/>
          </p:nvPr>
        </p:nvSpPr>
        <p:spPr>
          <a:xfrm>
            <a:off x="7861300" y="6409690"/>
            <a:ext cx="3657600" cy="274320"/>
          </a:xfrm>
          <a:prstGeom prst="rect">
            <a:avLst/>
          </a:prstGeom>
        </p:spPr>
        <p:txBody>
          <a:bodyPr vert="horz" lIns="91440" tIns="45720" rIns="91440" bIns="45720" rtlCol="0" anchor="ctr"/>
          <a:lstStyle>
            <a:lvl1pPr algn="r">
              <a:defRPr sz="1000">
                <a:solidFill>
                  <a:schemeClr val="tx1">
                    <a:tint val="75000"/>
                  </a:schemeClr>
                </a:solidFill>
              </a:defRPr>
            </a:lvl1pPr>
          </a:lstStyle>
          <a:p>
            <a:fld id="{C8BB1146-E542-4D4E-B8E9-6919A11DDD48}"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png"/><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hyperlink" Target="http://www.zxl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p:nvPr>
        </p:nvSpPr>
        <p:spPr>
          <a:xfrm>
            <a:off x="1102822" y="2049087"/>
            <a:ext cx="9579032" cy="1074321"/>
          </a:xfrm>
        </p:spPr>
        <p:txBody>
          <a:bodyPr wrap="square">
            <a:noAutofit/>
          </a:bodyPr>
          <a:lstStyle/>
          <a:p>
            <a:r>
              <a:rPr lang="zh-CN" altLang="en-US" sz="7200" dirty="0">
                <a:solidFill>
                  <a:srgbClr val="FFFF00"/>
                </a:solidFill>
              </a:rPr>
              <a:t>试题内涵的拓展和运用</a:t>
            </a:r>
            <a:endParaRPr lang="zh-CN" altLang="en-US" sz="7200" dirty="0">
              <a:solidFill>
                <a:srgbClr val="FFFF00"/>
              </a:solidFill>
            </a:endParaRPr>
          </a:p>
        </p:txBody>
      </p:sp>
      <p:sp>
        <p:nvSpPr>
          <p:cNvPr id="2" name="Title 4"/>
          <p:cNvSpPr txBox="1"/>
          <p:nvPr/>
        </p:nvSpPr>
        <p:spPr>
          <a:xfrm>
            <a:off x="4463935" y="3197432"/>
            <a:ext cx="7362305" cy="1074321"/>
          </a:xfrm>
          <a:prstGeom prst="rect">
            <a:avLst/>
          </a:prstGeom>
        </p:spPr>
        <p:txBody>
          <a:bodyPr vert="horz" wrap="square" lIns="91440" tIns="45720" rIns="91440" bIns="45720" rtlCol="0" anchor="b">
            <a:normAutofit fontScale="97500"/>
          </a:bodyPr>
          <a:lstStyle>
            <a:lvl1pPr algn="r" defTabSz="914400" rtl="0" eaLnBrk="1" latinLnBrk="0" hangingPunct="1">
              <a:lnSpc>
                <a:spcPct val="100000"/>
              </a:lnSpc>
              <a:spcBef>
                <a:spcPct val="0"/>
              </a:spcBef>
              <a:buNone/>
              <a:defRPr sz="5400" b="1" kern="1200">
                <a:ln w="19050">
                  <a:noFill/>
                </a:ln>
                <a:solidFill>
                  <a:schemeClr val="tx1"/>
                </a:solidFill>
                <a:latin typeface="+mj-lt"/>
                <a:ea typeface="+mj-ea"/>
                <a:cs typeface="+mj-cs"/>
              </a:defRPr>
            </a:lvl1pPr>
          </a:lstStyle>
          <a:p>
            <a:r>
              <a:rPr lang="en-US" altLang="zh-CN" sz="3600" dirty="0">
                <a:solidFill>
                  <a:schemeClr val="tx1"/>
                </a:solidFill>
                <a:latin typeface="宋体" panose="02010600030101010101" pitchFamily="2" charset="-122"/>
                <a:ea typeface="宋体" panose="02010600030101010101" pitchFamily="2" charset="-122"/>
              </a:rPr>
              <a:t>——</a:t>
            </a:r>
            <a:r>
              <a:rPr lang="zh-CN" altLang="en-US" sz="3600" dirty="0">
                <a:solidFill>
                  <a:schemeClr val="tx1"/>
                </a:solidFill>
                <a:latin typeface="宋体" panose="02010600030101010101" pitchFamily="2" charset="-122"/>
                <a:ea typeface="宋体" panose="02010600030101010101" pitchFamily="2" charset="-122"/>
              </a:rPr>
              <a:t>以“市一模”卷第</a:t>
            </a:r>
            <a:r>
              <a:rPr lang="en-US" altLang="zh-CN" sz="3600" dirty="0">
                <a:solidFill>
                  <a:schemeClr val="tx1"/>
                </a:solidFill>
                <a:latin typeface="宋体" panose="02010600030101010101" pitchFamily="2" charset="-122"/>
                <a:ea typeface="宋体" panose="02010600030101010101" pitchFamily="2" charset="-122"/>
              </a:rPr>
              <a:t>17</a:t>
            </a:r>
            <a:r>
              <a:rPr lang="zh-CN" altLang="en-US" sz="3600" dirty="0">
                <a:solidFill>
                  <a:schemeClr val="tx1"/>
                </a:solidFill>
                <a:latin typeface="宋体" panose="02010600030101010101" pitchFamily="2" charset="-122"/>
                <a:ea typeface="宋体" panose="02010600030101010101" pitchFamily="2" charset="-122"/>
              </a:rPr>
              <a:t>、</a:t>
            </a:r>
            <a:r>
              <a:rPr lang="en-US" altLang="zh-CN" sz="3600" dirty="0">
                <a:solidFill>
                  <a:schemeClr val="tx1"/>
                </a:solidFill>
                <a:latin typeface="宋体" panose="02010600030101010101" pitchFamily="2" charset="-122"/>
                <a:ea typeface="宋体" panose="02010600030101010101" pitchFamily="2" charset="-122"/>
              </a:rPr>
              <a:t>20</a:t>
            </a:r>
            <a:r>
              <a:rPr lang="zh-CN" altLang="en-US" sz="3600" dirty="0">
                <a:solidFill>
                  <a:schemeClr val="tx1"/>
                </a:solidFill>
                <a:latin typeface="宋体" panose="02010600030101010101" pitchFamily="2" charset="-122"/>
                <a:ea typeface="宋体" panose="02010600030101010101" pitchFamily="2" charset="-122"/>
              </a:rPr>
              <a:t>题为例</a:t>
            </a:r>
            <a:endParaRPr lang="zh-CN" altLang="en-US" sz="3600" dirty="0">
              <a:solidFill>
                <a:schemeClr val="tx1"/>
              </a:solidFill>
              <a:latin typeface="宋体" panose="02010600030101010101" pitchFamily="2" charset="-122"/>
              <a:ea typeface="宋体" panose="02010600030101010101" pitchFamily="2" charset="-122"/>
            </a:endParaRPr>
          </a:p>
        </p:txBody>
      </p:sp>
      <p:sp>
        <p:nvSpPr>
          <p:cNvPr id="3" name="Title 4"/>
          <p:cNvSpPr txBox="1"/>
          <p:nvPr/>
        </p:nvSpPr>
        <p:spPr>
          <a:xfrm>
            <a:off x="4666212" y="4206043"/>
            <a:ext cx="7362305" cy="1074321"/>
          </a:xfrm>
          <a:prstGeom prst="rect">
            <a:avLst/>
          </a:prstGeom>
        </p:spPr>
        <p:txBody>
          <a:bodyPr vert="horz" wrap="square" lIns="91440" tIns="45720" rIns="91440" bIns="45720" rtlCol="0" anchor="b">
            <a:normAutofit fontScale="97500"/>
          </a:bodyPr>
          <a:lstStyle>
            <a:lvl1pPr algn="r" defTabSz="914400" rtl="0" eaLnBrk="1" latinLnBrk="0" hangingPunct="1">
              <a:lnSpc>
                <a:spcPct val="100000"/>
              </a:lnSpc>
              <a:spcBef>
                <a:spcPct val="0"/>
              </a:spcBef>
              <a:buNone/>
              <a:defRPr sz="5400" b="1" kern="1200">
                <a:ln w="19050">
                  <a:noFill/>
                </a:ln>
                <a:solidFill>
                  <a:schemeClr val="tx1"/>
                </a:solidFill>
                <a:latin typeface="+mj-lt"/>
                <a:ea typeface="+mj-ea"/>
                <a:cs typeface="+mj-cs"/>
              </a:defRPr>
            </a:lvl1pPr>
          </a:lstStyle>
          <a:p>
            <a:r>
              <a:rPr lang="zh-CN" altLang="en-US" sz="2000" dirty="0">
                <a:solidFill>
                  <a:schemeClr val="tx1"/>
                </a:solidFill>
                <a:latin typeface="宋体" panose="02010600030101010101" pitchFamily="2" charset="-122"/>
                <a:ea typeface="宋体" panose="02010600030101010101" pitchFamily="2" charset="-122"/>
              </a:rPr>
              <a:t>建邺高级中学  徐媛</a:t>
            </a:r>
            <a:endParaRPr lang="zh-CN" altLang="en-US" sz="2000" dirty="0">
              <a:solidFill>
                <a:schemeClr val="tx1"/>
              </a:solidFill>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266058" y="308224"/>
            <a:ext cx="10858500" cy="720475"/>
          </a:xfrm>
        </p:spPr>
        <p:txBody>
          <a:bodyPr/>
          <a:lstStyle/>
          <a:p>
            <a:r>
              <a:rPr lang="zh-CN" altLang="en-US" dirty="0">
                <a:solidFill>
                  <a:schemeClr val="bg1"/>
                </a:solidFill>
              </a:rPr>
              <a:t>文化重构专题：</a:t>
            </a:r>
            <a:endParaRPr lang="zh-CN" altLang="en-US" dirty="0">
              <a:solidFill>
                <a:schemeClr val="bg1"/>
              </a:solidFill>
            </a:endParaRPr>
          </a:p>
        </p:txBody>
      </p:sp>
      <p:sp>
        <p:nvSpPr>
          <p:cNvPr id="4" name="文本框 3"/>
          <p:cNvSpPr txBox="1"/>
          <p:nvPr/>
        </p:nvSpPr>
        <p:spPr>
          <a:xfrm>
            <a:off x="805228" y="1218596"/>
            <a:ext cx="3320654" cy="2554545"/>
          </a:xfrm>
          <a:prstGeom prst="rect">
            <a:avLst/>
          </a:prstGeom>
          <a:noFill/>
        </p:spPr>
        <p:txBody>
          <a:bodyPr wrap="square">
            <a:spAutoFit/>
          </a:bodyPr>
          <a:lstStyle/>
          <a:p>
            <a:r>
              <a:rPr lang="zh-CN" altLang="en-US" sz="3200" b="1" dirty="0">
                <a:solidFill>
                  <a:schemeClr val="bg1"/>
                </a:solidFill>
                <a:ea typeface="宋体" panose="02010600030101010101" pitchFamily="2" charset="-122"/>
              </a:rPr>
              <a:t>中华文化</a:t>
            </a:r>
            <a:endParaRPr lang="en-US" altLang="zh-CN" sz="3200" b="1" dirty="0">
              <a:solidFill>
                <a:schemeClr val="bg1"/>
              </a:solidFill>
              <a:ea typeface="宋体" panose="02010600030101010101" pitchFamily="2" charset="-122"/>
            </a:endParaRPr>
          </a:p>
          <a:p>
            <a:r>
              <a:rPr lang="zh-CN" altLang="en-US" sz="3200" b="1" dirty="0">
                <a:solidFill>
                  <a:schemeClr val="bg1"/>
                </a:solidFill>
                <a:ea typeface="宋体" panose="02010600030101010101" pitchFamily="2" charset="-122"/>
              </a:rPr>
              <a:t>阿拉伯文化</a:t>
            </a:r>
            <a:endParaRPr lang="en-US" altLang="zh-CN" sz="3200" b="1" dirty="0">
              <a:solidFill>
                <a:schemeClr val="bg1"/>
              </a:solidFill>
              <a:ea typeface="宋体" panose="02010600030101010101" pitchFamily="2" charset="-122"/>
            </a:endParaRPr>
          </a:p>
          <a:p>
            <a:r>
              <a:rPr lang="zh-CN" altLang="en-US" sz="3200" b="1" dirty="0">
                <a:solidFill>
                  <a:schemeClr val="bg1"/>
                </a:solidFill>
                <a:ea typeface="宋体" panose="02010600030101010101" pitchFamily="2" charset="-122"/>
              </a:rPr>
              <a:t>印度文化</a:t>
            </a:r>
            <a:endParaRPr lang="en-US" altLang="zh-CN" sz="3200" b="1" dirty="0">
              <a:solidFill>
                <a:schemeClr val="bg1"/>
              </a:solidFill>
              <a:ea typeface="宋体" panose="02010600030101010101" pitchFamily="2" charset="-122"/>
            </a:endParaRPr>
          </a:p>
          <a:p>
            <a:r>
              <a:rPr lang="zh-CN" altLang="en-US" sz="3200" b="1" dirty="0">
                <a:solidFill>
                  <a:schemeClr val="bg1"/>
                </a:solidFill>
                <a:ea typeface="宋体" panose="02010600030101010101" pitchFamily="2" charset="-122"/>
              </a:rPr>
              <a:t>新加坡文化</a:t>
            </a:r>
            <a:endParaRPr lang="en-US" altLang="zh-CN" sz="3200" b="1" dirty="0">
              <a:solidFill>
                <a:schemeClr val="bg1"/>
              </a:solidFill>
              <a:ea typeface="宋体" panose="02010600030101010101" pitchFamily="2" charset="-122"/>
            </a:endParaRPr>
          </a:p>
          <a:p>
            <a:r>
              <a:rPr lang="zh-CN" altLang="en-US" sz="3200" b="1" dirty="0">
                <a:solidFill>
                  <a:schemeClr val="bg1"/>
                </a:solidFill>
                <a:ea typeface="宋体" panose="02010600030101010101" pitchFamily="2" charset="-122"/>
              </a:rPr>
              <a:t>美国文化</a:t>
            </a:r>
            <a:r>
              <a:rPr lang="en-US" altLang="zh-CN" sz="3200" b="1" dirty="0">
                <a:solidFill>
                  <a:schemeClr val="bg1"/>
                </a:solidFill>
                <a:ea typeface="宋体" panose="02010600030101010101" pitchFamily="2" charset="-122"/>
              </a:rPr>
              <a:t>……</a:t>
            </a:r>
            <a:endParaRPr lang="zh-CN" altLang="en-US" sz="3200" dirty="0">
              <a:solidFill>
                <a:schemeClr val="bg1"/>
              </a:solidFill>
              <a:ea typeface="宋体" panose="02010600030101010101" pitchFamily="2" charset="-122"/>
            </a:endParaRPr>
          </a:p>
        </p:txBody>
      </p:sp>
      <p:sp>
        <p:nvSpPr>
          <p:cNvPr id="3" name="文本框 2"/>
          <p:cNvSpPr txBox="1"/>
          <p:nvPr/>
        </p:nvSpPr>
        <p:spPr>
          <a:xfrm>
            <a:off x="650461" y="4519298"/>
            <a:ext cx="10242385" cy="1077218"/>
          </a:xfrm>
          <a:prstGeom prst="rect">
            <a:avLst/>
          </a:prstGeom>
          <a:noFill/>
        </p:spPr>
        <p:txBody>
          <a:bodyPr wrap="square">
            <a:spAutoFit/>
          </a:bodyPr>
          <a:lstStyle/>
          <a:p>
            <a:r>
              <a:rPr lang="zh-CN" altLang="en-US" sz="3200" b="1" dirty="0">
                <a:solidFill>
                  <a:schemeClr val="bg1"/>
                </a:solidFill>
                <a:ea typeface="宋体" panose="02010600030101010101" pitchFamily="2" charset="-122"/>
              </a:rPr>
              <a:t>文化多样性是文化交流传播的前提，文化交流传播带来了文化重构，推动了文明进步和发展。</a:t>
            </a:r>
            <a:endParaRPr lang="zh-CN" altLang="en-US" sz="3200" dirty="0">
              <a:solidFill>
                <a:schemeClr val="bg1"/>
              </a:solidFill>
              <a:ea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1875" y="908050"/>
            <a:ext cx="11652250" cy="5041900"/>
          </a:xfrm>
        </p:spPr>
        <p:txBody>
          <a:bodyPr>
            <a:noAutofit/>
          </a:bodyPr>
          <a:lstStyle/>
          <a:p>
            <a:pPr marL="0" indent="0">
              <a:buNone/>
            </a:pPr>
            <a:r>
              <a:rPr lang="zh-CN" altLang="en-US" sz="1700" b="1" dirty="0">
                <a:solidFill>
                  <a:schemeClr val="bg1"/>
                </a:solidFill>
                <a:ea typeface="宋体" panose="02010600030101010101" pitchFamily="2" charset="-122"/>
              </a:rPr>
              <a:t>20．（12分）阅读下列材料</a:t>
            </a:r>
            <a:endParaRPr lang="zh-CN" altLang="en-US" sz="1700" b="1" dirty="0">
              <a:solidFill>
                <a:schemeClr val="bg1"/>
              </a:solidFill>
              <a:ea typeface="宋体" panose="02010600030101010101" pitchFamily="2" charset="-122"/>
            </a:endParaRPr>
          </a:p>
          <a:p>
            <a:pPr marL="0" indent="0">
              <a:buNone/>
            </a:pPr>
            <a:r>
              <a:rPr lang="zh-CN" altLang="en-US" sz="1700" b="1" dirty="0">
                <a:solidFill>
                  <a:schemeClr val="bg1"/>
                </a:solidFill>
                <a:ea typeface="黑体" panose="02010609060101010101" pitchFamily="49" charset="-122"/>
              </a:rPr>
              <a:t>材料</a:t>
            </a:r>
            <a:endParaRPr lang="zh-CN" altLang="en-US" sz="1700" b="1" dirty="0">
              <a:solidFill>
                <a:schemeClr val="bg1"/>
              </a:solidFill>
              <a:ea typeface="黑体" panose="02010609060101010101" pitchFamily="49" charset="-122"/>
            </a:endParaRPr>
          </a:p>
          <a:p>
            <a:pPr marL="0" indent="0">
              <a:buNone/>
            </a:pPr>
            <a:r>
              <a:rPr lang="zh-CN" altLang="en-US" sz="1700" b="1" dirty="0">
                <a:solidFill>
                  <a:schemeClr val="bg1"/>
                </a:solidFill>
                <a:ea typeface="宋体" panose="02010600030101010101" pitchFamily="2" charset="-122"/>
              </a:rPr>
              <a:t>     </a:t>
            </a:r>
            <a:r>
              <a:rPr lang="en-US" altLang="zh-CN" sz="1700" b="1" dirty="0">
                <a:solidFill>
                  <a:schemeClr val="bg1"/>
                </a:solidFill>
                <a:ea typeface="宋体" panose="02010600030101010101" pitchFamily="2" charset="-122"/>
              </a:rPr>
              <a:t>  </a:t>
            </a:r>
            <a:r>
              <a:rPr lang="zh-CN" altLang="en-US" sz="1700" b="1" dirty="0">
                <a:solidFill>
                  <a:schemeClr val="bg1"/>
                </a:solidFill>
                <a:ea typeface="宋体" panose="02010600030101010101" pitchFamily="2" charset="-122"/>
              </a:rPr>
              <a:t> 门罗主义是美国总统詹姆斯·门罗提出的一种外交思想。</a:t>
            </a:r>
            <a:endParaRPr lang="zh-CN" altLang="en-US" sz="1700" b="1" dirty="0">
              <a:solidFill>
                <a:schemeClr val="bg1"/>
              </a:solidFill>
              <a:ea typeface="宋体" panose="02010600030101010101" pitchFamily="2" charset="-122"/>
            </a:endParaRPr>
          </a:p>
          <a:p>
            <a:pPr marL="0" indent="0">
              <a:buNone/>
            </a:pPr>
            <a:r>
              <a:rPr lang="zh-CN" altLang="en-US" sz="1700" b="1" dirty="0">
                <a:solidFill>
                  <a:schemeClr val="bg1"/>
                </a:solidFill>
                <a:ea typeface="宋体" panose="02010600030101010101" pitchFamily="2" charset="-122"/>
              </a:rPr>
              <a:t>      </a:t>
            </a:r>
            <a:r>
              <a:rPr lang="en-US" altLang="zh-CN" sz="1700" b="1" dirty="0">
                <a:solidFill>
                  <a:schemeClr val="bg1"/>
                </a:solidFill>
                <a:ea typeface="宋体" panose="02010600030101010101" pitchFamily="2" charset="-122"/>
              </a:rPr>
              <a:t>  </a:t>
            </a:r>
            <a:r>
              <a:rPr lang="zh-CN" altLang="en-US" sz="1700" b="1" dirty="0">
                <a:solidFill>
                  <a:schemeClr val="bg1"/>
                </a:solidFill>
                <a:ea typeface="宋体" panose="02010600030101010101" pitchFamily="2" charset="-122"/>
              </a:rPr>
              <a:t>1822年，法国干涉西班牙革命，进而寻求干涉西属美洲独立运动。1823年，总统门罗发表国情咨文，宣称：“对那些已宣布并维持独立的政府，我们把任何欧洲强权施加压迫或干预都视为对美国不友好的表现。”</a:t>
            </a:r>
            <a:endParaRPr lang="zh-CN" altLang="en-US" sz="1700" b="1" dirty="0">
              <a:solidFill>
                <a:schemeClr val="bg1"/>
              </a:solidFill>
              <a:ea typeface="宋体" panose="02010600030101010101" pitchFamily="2" charset="-122"/>
            </a:endParaRPr>
          </a:p>
          <a:p>
            <a:pPr marL="0" indent="0">
              <a:buNone/>
            </a:pPr>
            <a:r>
              <a:rPr lang="zh-CN" altLang="en-US" sz="1700" b="1" dirty="0">
                <a:solidFill>
                  <a:schemeClr val="bg1"/>
                </a:solidFill>
                <a:ea typeface="宋体" panose="02010600030101010101" pitchFamily="2" charset="-122"/>
              </a:rPr>
              <a:t>     </a:t>
            </a:r>
            <a:r>
              <a:rPr lang="en-US" altLang="zh-CN" sz="1700" b="1" dirty="0">
                <a:solidFill>
                  <a:schemeClr val="bg1"/>
                </a:solidFill>
                <a:ea typeface="宋体" panose="02010600030101010101" pitchFamily="2" charset="-122"/>
              </a:rPr>
              <a:t>  </a:t>
            </a:r>
            <a:r>
              <a:rPr lang="zh-CN" altLang="en-US" sz="1700" b="1" dirty="0">
                <a:solidFill>
                  <a:schemeClr val="bg1"/>
                </a:solidFill>
                <a:ea typeface="宋体" panose="02010600030101010101" pitchFamily="2" charset="-122"/>
              </a:rPr>
              <a:t> 1904年，西奥多·罗斯福提出：“在美洲，如同其他地方一样，会最终需要某一文明国家进行干涉……美国为了恪守门罗主义，要施行国际警察力量。”</a:t>
            </a:r>
            <a:endParaRPr lang="zh-CN" altLang="en-US" sz="1700" b="1" dirty="0">
              <a:solidFill>
                <a:schemeClr val="bg1"/>
              </a:solidFill>
              <a:ea typeface="宋体" panose="02010600030101010101" pitchFamily="2" charset="-122"/>
            </a:endParaRPr>
          </a:p>
          <a:p>
            <a:pPr marL="0" indent="0">
              <a:buNone/>
            </a:pPr>
            <a:r>
              <a:rPr lang="zh-CN" altLang="en-US" sz="1700" b="1" dirty="0">
                <a:solidFill>
                  <a:schemeClr val="bg1"/>
                </a:solidFill>
                <a:ea typeface="宋体" panose="02010600030101010101" pitchFamily="2" charset="-122"/>
              </a:rPr>
              <a:t>     </a:t>
            </a:r>
            <a:r>
              <a:rPr lang="en-US" altLang="zh-CN" sz="1700" b="1" dirty="0">
                <a:solidFill>
                  <a:schemeClr val="bg1"/>
                </a:solidFill>
                <a:ea typeface="宋体" panose="02010600030101010101" pitchFamily="2" charset="-122"/>
              </a:rPr>
              <a:t>  </a:t>
            </a:r>
            <a:r>
              <a:rPr lang="zh-CN" altLang="en-US" sz="1700" b="1" dirty="0">
                <a:solidFill>
                  <a:schemeClr val="bg1"/>
                </a:solidFill>
                <a:ea typeface="宋体" panose="02010600030101010101" pitchFamily="2" charset="-122"/>
              </a:rPr>
              <a:t>1917年，威尔逊宣称：“所有国家应自愿将门罗主义作为世界性的原则；任何国家都不应将其政治体制扩展到其他国家或民族，每一民族都有自由决定自己的政治体制，无论是小国还是大国和强国。”</a:t>
            </a:r>
            <a:endParaRPr lang="zh-CN" altLang="en-US" sz="1700" b="1" dirty="0">
              <a:solidFill>
                <a:schemeClr val="bg1"/>
              </a:solidFill>
              <a:ea typeface="宋体" panose="02010600030101010101" pitchFamily="2" charset="-122"/>
            </a:endParaRPr>
          </a:p>
          <a:p>
            <a:pPr marL="0" indent="0">
              <a:buNone/>
            </a:pPr>
            <a:r>
              <a:rPr lang="zh-CN" altLang="en-US" sz="1700" b="1" dirty="0">
                <a:solidFill>
                  <a:schemeClr val="bg1"/>
                </a:solidFill>
                <a:ea typeface="宋体" panose="02010600030101010101" pitchFamily="2" charset="-122"/>
              </a:rPr>
              <a:t>     </a:t>
            </a:r>
            <a:r>
              <a:rPr lang="en-US" altLang="zh-CN" sz="1700" b="1" dirty="0">
                <a:solidFill>
                  <a:schemeClr val="bg1"/>
                </a:solidFill>
                <a:ea typeface="宋体" panose="02010600030101010101" pitchFamily="2" charset="-122"/>
              </a:rPr>
              <a:t>  </a:t>
            </a:r>
            <a:r>
              <a:rPr lang="zh-CN" altLang="en-US" sz="1700" b="1" dirty="0">
                <a:solidFill>
                  <a:schemeClr val="bg1"/>
                </a:solidFill>
                <a:ea typeface="宋体" panose="02010600030101010101" pitchFamily="2" charset="-122"/>
              </a:rPr>
              <a:t>1928年，富兰克林·罗斯福感叹：“我们在西半球朋友如此之少。”1933年，当选总统后他又发展了门罗主义，提出了著名的“睦邻政策”，宣布“从现在起，如果需要干涉的话，那将是整个大陆协调一致的行动，而不只是美国的行动。”                                                                                                      </a:t>
            </a:r>
            <a:r>
              <a:rPr lang="zh-CN" altLang="en-US" sz="1300" b="1" i="1" dirty="0">
                <a:solidFill>
                  <a:schemeClr val="bg1"/>
                </a:solidFill>
                <a:ea typeface="楷体" panose="02010609060101010101" pitchFamily="49" charset="-122"/>
              </a:rPr>
              <a:t>——摘编自章永乐《“新门罗主义”的历史渊源与政治实质》等</a:t>
            </a:r>
            <a:endParaRPr lang="zh-CN" altLang="en-US" sz="1300" b="1" i="1" dirty="0">
              <a:solidFill>
                <a:schemeClr val="bg1"/>
              </a:solidFill>
              <a:ea typeface="楷体" panose="02010609060101010101" pitchFamily="49" charset="-122"/>
            </a:endParaRPr>
          </a:p>
          <a:p>
            <a:pPr marL="0" indent="0">
              <a:buNone/>
            </a:pPr>
            <a:r>
              <a:rPr lang="zh-CN" altLang="en-US" sz="1700" b="1" dirty="0">
                <a:solidFill>
                  <a:srgbClr val="FFFF00"/>
                </a:solidFill>
              </a:rPr>
              <a:t>（1）据材料，概述从1823年到1917年，美国“门罗主义”外交思想内涵的变化。结合所学知识，列举西奥多·罗斯福和威尔逊时期的美国外交政策。（6分）</a:t>
            </a:r>
            <a:endParaRPr lang="zh-CN" altLang="en-US" sz="1700" b="1" dirty="0">
              <a:solidFill>
                <a:srgbClr val="FFFF00"/>
              </a:solidFill>
            </a:endParaRPr>
          </a:p>
          <a:p>
            <a:pPr marL="0" indent="0">
              <a:buNone/>
            </a:pPr>
            <a:r>
              <a:rPr lang="zh-CN" altLang="en-US" sz="1700" b="1" dirty="0">
                <a:solidFill>
                  <a:srgbClr val="FFFF00"/>
                </a:solidFill>
              </a:rPr>
              <a:t>（2）据材料并结合所学知识，说明罗斯福政府“睦邻政策”出台的时代背景，指出这一政策的实质。（6分）</a:t>
            </a:r>
            <a:endParaRPr lang="zh-CN" altLang="en-US" sz="1700" b="1" dirty="0">
              <a:solidFill>
                <a:srgbClr val="FFFF00"/>
              </a:solidFill>
            </a:endParaRPr>
          </a:p>
        </p:txBody>
      </p:sp>
      <p:sp>
        <p:nvSpPr>
          <p:cNvPr id="2" name="Title 4"/>
          <p:cNvSpPr>
            <a:spLocks noGrp="1"/>
          </p:cNvSpPr>
          <p:nvPr>
            <p:ph type="title"/>
          </p:nvPr>
        </p:nvSpPr>
        <p:spPr>
          <a:xfrm>
            <a:off x="0" y="-298450"/>
            <a:ext cx="10781030" cy="1104900"/>
          </a:xfrm>
        </p:spPr>
        <p:txBody>
          <a:bodyPr wrap="square">
            <a:normAutofit/>
          </a:bodyPr>
          <a:lstStyle/>
          <a:p>
            <a:pPr lvl="0"/>
            <a:r>
              <a:rPr lang="zh-CN" altLang="en-US" sz="4000" dirty="0">
                <a:solidFill>
                  <a:srgbClr val="FFFF00"/>
                </a:solidFill>
              </a:rPr>
              <a:t>二、</a:t>
            </a:r>
            <a:r>
              <a:rPr lang="en-US" altLang="zh-CN" sz="4000" dirty="0">
                <a:solidFill>
                  <a:srgbClr val="FFFF00"/>
                </a:solidFill>
              </a:rPr>
              <a:t> </a:t>
            </a:r>
            <a:r>
              <a:rPr lang="zh-CN" altLang="en-US" sz="4000" dirty="0">
                <a:solidFill>
                  <a:srgbClr val="FFFF00"/>
                </a:solidFill>
              </a:rPr>
              <a:t>美国外交政策</a:t>
            </a:r>
            <a:r>
              <a:rPr lang="en-US" altLang="zh-CN" sz="4000" dirty="0">
                <a:solidFill>
                  <a:srgbClr val="FFFF00"/>
                </a:solidFill>
              </a:rPr>
              <a:t>——</a:t>
            </a:r>
            <a:r>
              <a:rPr lang="zh-CN" altLang="en-US" sz="4000" dirty="0">
                <a:solidFill>
                  <a:srgbClr val="FFFF00"/>
                </a:solidFill>
              </a:rPr>
              <a:t>以市</a:t>
            </a:r>
            <a:r>
              <a:rPr lang="zh-CN" altLang="en-US" sz="4000" dirty="0">
                <a:solidFill>
                  <a:srgbClr val="FFFF00"/>
                </a:solidFill>
                <a:sym typeface="+mn-ea"/>
              </a:rPr>
              <a:t>一模第</a:t>
            </a:r>
            <a:r>
              <a:rPr lang="en-US" altLang="zh-CN" sz="4000" dirty="0">
                <a:solidFill>
                  <a:srgbClr val="FFFF00"/>
                </a:solidFill>
                <a:sym typeface="+mn-ea"/>
              </a:rPr>
              <a:t>20</a:t>
            </a:r>
            <a:r>
              <a:rPr lang="zh-CN" altLang="en-US" sz="4000" dirty="0">
                <a:solidFill>
                  <a:srgbClr val="FFFF00"/>
                </a:solidFill>
                <a:sym typeface="+mn-ea"/>
              </a:rPr>
              <a:t>题为例</a:t>
            </a:r>
            <a:endParaRPr lang="zh-CN" altLang="en-US" sz="4000" dirty="0">
              <a:solidFill>
                <a:srgbClr val="FFFF00"/>
              </a:solidFill>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0"/>
            <a:ext cx="12298045" cy="2191385"/>
          </a:xfrm>
        </p:spPr>
        <p:txBody>
          <a:bodyPr/>
          <a:lstStyle/>
          <a:p>
            <a:pPr marL="0" indent="0">
              <a:buNone/>
            </a:pPr>
            <a:r>
              <a:rPr lang="zh-CN" altLang="en-US" sz="3200" b="1" dirty="0">
                <a:solidFill>
                  <a:schemeClr val="bg1"/>
                </a:solidFill>
              </a:rPr>
              <a:t>教材链接：</a:t>
            </a:r>
            <a:r>
              <a:rPr lang="en-US" altLang="zh-CN" sz="3200" b="1" dirty="0">
                <a:solidFill>
                  <a:schemeClr val="bg1"/>
                </a:solidFill>
              </a:rPr>
              <a:t>  </a:t>
            </a:r>
            <a:r>
              <a:rPr lang="zh-CN" altLang="en-US" sz="3200" b="1" dirty="0">
                <a:solidFill>
                  <a:schemeClr val="bg1"/>
                </a:solidFill>
              </a:rPr>
              <a:t>纲要下</a:t>
            </a:r>
            <a:r>
              <a:rPr lang="en-US" altLang="zh-CN" sz="3200" b="1" dirty="0">
                <a:solidFill>
                  <a:schemeClr val="bg1"/>
                </a:solidFill>
              </a:rPr>
              <a:t> </a:t>
            </a:r>
            <a:r>
              <a:rPr lang="zh-CN" altLang="en-US" sz="3200" b="1" dirty="0">
                <a:solidFill>
                  <a:schemeClr val="bg1"/>
                </a:solidFill>
              </a:rPr>
              <a:t>第</a:t>
            </a:r>
            <a:r>
              <a:rPr lang="en-US" altLang="zh-CN" sz="3200" b="1" dirty="0">
                <a:solidFill>
                  <a:schemeClr val="bg1"/>
                </a:solidFill>
              </a:rPr>
              <a:t>13</a:t>
            </a:r>
            <a:r>
              <a:rPr lang="zh-CN" altLang="en-US" sz="3200" b="1" dirty="0">
                <a:solidFill>
                  <a:schemeClr val="bg1"/>
                </a:solidFill>
              </a:rPr>
              <a:t>课</a:t>
            </a:r>
            <a:r>
              <a:rPr lang="en-US" altLang="zh-CN" sz="3200" b="1" dirty="0">
                <a:solidFill>
                  <a:schemeClr val="bg1"/>
                </a:solidFill>
              </a:rPr>
              <a:t> </a:t>
            </a:r>
            <a:r>
              <a:rPr lang="zh-CN" altLang="en-US" sz="3200" b="1" dirty="0">
                <a:solidFill>
                  <a:schemeClr val="bg1"/>
                </a:solidFill>
              </a:rPr>
              <a:t>亚非拉民族独立运动</a:t>
            </a:r>
            <a:endParaRPr lang="zh-CN" altLang="en-US" sz="3200" b="1" dirty="0">
              <a:solidFill>
                <a:schemeClr val="bg1"/>
              </a:solidFill>
            </a:endParaRPr>
          </a:p>
          <a:p>
            <a:pPr marL="0" indent="0">
              <a:buNone/>
            </a:pPr>
            <a:r>
              <a:rPr lang="en-US" altLang="zh-CN" sz="3200" b="1" dirty="0">
                <a:solidFill>
                  <a:schemeClr val="bg1"/>
                </a:solidFill>
              </a:rPr>
              <a:t>                    </a:t>
            </a:r>
            <a:r>
              <a:rPr lang="zh-CN" altLang="en-US" sz="3200" b="1" dirty="0">
                <a:solidFill>
                  <a:schemeClr val="bg1"/>
                </a:solidFill>
              </a:rPr>
              <a:t>纲要下</a:t>
            </a:r>
            <a:r>
              <a:rPr lang="en-US" altLang="zh-CN" sz="3200" b="1" dirty="0">
                <a:solidFill>
                  <a:schemeClr val="bg1"/>
                </a:solidFill>
              </a:rPr>
              <a:t> </a:t>
            </a:r>
            <a:r>
              <a:rPr lang="zh-CN" altLang="en-US" sz="3200" b="1" dirty="0">
                <a:solidFill>
                  <a:schemeClr val="bg1"/>
                </a:solidFill>
              </a:rPr>
              <a:t>第</a:t>
            </a:r>
            <a:r>
              <a:rPr lang="en-US" altLang="zh-CN" sz="3200" b="1" dirty="0">
                <a:solidFill>
                  <a:schemeClr val="bg1"/>
                </a:solidFill>
              </a:rPr>
              <a:t>14</a:t>
            </a:r>
            <a:r>
              <a:rPr lang="zh-CN" altLang="en-US" sz="3200" b="1" dirty="0">
                <a:solidFill>
                  <a:schemeClr val="bg1"/>
                </a:solidFill>
              </a:rPr>
              <a:t>课第一次世界大战和战后国际秩序</a:t>
            </a:r>
            <a:endParaRPr lang="zh-CN" altLang="en-US" sz="3200" b="1" dirty="0">
              <a:solidFill>
                <a:schemeClr val="bg1"/>
              </a:solidFill>
            </a:endParaRPr>
          </a:p>
          <a:p>
            <a:pPr marL="0" indent="0">
              <a:buNone/>
            </a:pPr>
            <a:r>
              <a:rPr lang="en-US" altLang="zh-CN" sz="3200" b="1" dirty="0"/>
              <a:t>                 </a:t>
            </a:r>
            <a:endParaRPr lang="zh-CN" altLang="en-US" sz="3200" b="1" dirty="0"/>
          </a:p>
        </p:txBody>
      </p:sp>
      <p:sp>
        <p:nvSpPr>
          <p:cNvPr id="2" name="内容占位符 2"/>
          <p:cNvSpPr>
            <a:spLocks noGrp="1"/>
          </p:cNvSpPr>
          <p:nvPr/>
        </p:nvSpPr>
        <p:spPr>
          <a:xfrm>
            <a:off x="56515" y="2333625"/>
            <a:ext cx="11106785" cy="1589982"/>
          </a:xfrm>
          <a:prstGeom prst="rect">
            <a:avLst/>
          </a:prstGeom>
        </p:spPr>
        <p:txBody>
          <a:bodyPr vert="horz" lIns="91440" tIns="45720" rIns="91440" bIns="45720" rtlCol="0">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200150" indent="-2857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57350" indent="-28575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114550" indent="-28575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b="1" dirty="0">
                <a:solidFill>
                  <a:schemeClr val="bg1"/>
                </a:solidFill>
                <a:ea typeface="宋体" panose="02010600030101010101" pitchFamily="2" charset="-122"/>
              </a:rPr>
              <a:t>1823</a:t>
            </a:r>
            <a:r>
              <a:rPr lang="zh-CN" altLang="en-US" sz="3300" b="1" dirty="0">
                <a:solidFill>
                  <a:schemeClr val="bg1"/>
                </a:solidFill>
                <a:ea typeface="宋体" panose="02010600030101010101" pitchFamily="2" charset="-122"/>
              </a:rPr>
              <a:t>年，美国总统门罗发表宣言，宣称美洲是美洲人的美洲，将拉丁美洲视为自己的势力范围。</a:t>
            </a:r>
            <a:r>
              <a:rPr lang="en-US" altLang="zh-CN" sz="3300" b="1" dirty="0">
                <a:solidFill>
                  <a:schemeClr val="bg1"/>
                </a:solidFill>
                <a:ea typeface="宋体" panose="02010600030101010101" pitchFamily="2" charset="-122"/>
              </a:rPr>
              <a:t>P77</a:t>
            </a:r>
            <a:endParaRPr lang="zh-CN" altLang="en-US" sz="3300" b="1" dirty="0">
              <a:solidFill>
                <a:schemeClr val="bg1"/>
              </a:solidFill>
              <a:ea typeface="宋体" panose="02010600030101010101" pitchFamily="2" charset="-122"/>
            </a:endParaRPr>
          </a:p>
          <a:p>
            <a:pPr marL="0" indent="0">
              <a:buNone/>
            </a:pPr>
            <a:endParaRPr lang="zh-CN" altLang="en-US" sz="3200" b="1" dirty="0"/>
          </a:p>
          <a:p>
            <a:pPr marL="0" indent="0">
              <a:buNone/>
            </a:pPr>
            <a:endParaRPr lang="zh-CN" altLang="en-US" sz="3200" b="1" dirty="0"/>
          </a:p>
        </p:txBody>
      </p:sp>
      <p:sp>
        <p:nvSpPr>
          <p:cNvPr id="4" name="内容占位符 2"/>
          <p:cNvSpPr>
            <a:spLocks noGrp="1"/>
          </p:cNvSpPr>
          <p:nvPr/>
        </p:nvSpPr>
        <p:spPr>
          <a:xfrm>
            <a:off x="56515" y="4258425"/>
            <a:ext cx="11106785" cy="1045095"/>
          </a:xfrm>
          <a:prstGeom prst="rect">
            <a:avLst/>
          </a:prstGeom>
        </p:spPr>
        <p:txBody>
          <a:bodyPr vert="horz" lIns="91440" tIns="45720" rIns="91440" bIns="45720" rtlCol="0">
            <a:normAutofit fontScale="80000" lnSpcReduction="20000"/>
          </a:bodyPr>
          <a:lstStyle>
            <a:lvl1pPr marL="285750" indent="-28575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200150" indent="-2857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57350" indent="-28575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114550" indent="-28575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900" b="1" dirty="0">
                <a:solidFill>
                  <a:schemeClr val="bg1"/>
                </a:solidFill>
                <a:ea typeface="宋体" panose="02010600030101010101" pitchFamily="2" charset="-122"/>
              </a:rPr>
              <a:t>1918</a:t>
            </a:r>
            <a:r>
              <a:rPr lang="zh-CN" altLang="en-US" sz="3900" b="1" dirty="0">
                <a:solidFill>
                  <a:schemeClr val="bg1"/>
                </a:solidFill>
                <a:ea typeface="宋体" panose="02010600030101010101" pitchFamily="2" charset="-122"/>
              </a:rPr>
              <a:t>年，美国总统威尔逊提出《世界和平纲领》，即</a:t>
            </a:r>
            <a:r>
              <a:rPr lang="en-US" altLang="zh-CN" sz="3900" b="1" dirty="0">
                <a:solidFill>
                  <a:schemeClr val="bg1"/>
                </a:solidFill>
                <a:ea typeface="宋体" panose="02010600030101010101" pitchFamily="2" charset="-122"/>
              </a:rPr>
              <a:t>“</a:t>
            </a:r>
            <a:r>
              <a:rPr lang="zh-CN" altLang="en-US" sz="3900" b="1" dirty="0">
                <a:solidFill>
                  <a:schemeClr val="bg1"/>
                </a:solidFill>
                <a:ea typeface="宋体" panose="02010600030101010101" pitchFamily="2" charset="-122"/>
              </a:rPr>
              <a:t>十四点原则。</a:t>
            </a:r>
            <a:r>
              <a:rPr lang="en-US" altLang="zh-CN" sz="3900" b="1" dirty="0">
                <a:solidFill>
                  <a:schemeClr val="bg1"/>
                </a:solidFill>
                <a:ea typeface="宋体" panose="02010600030101010101" pitchFamily="2" charset="-122"/>
              </a:rPr>
              <a:t>”</a:t>
            </a:r>
            <a:r>
              <a:rPr lang="zh-CN" altLang="en-US" sz="3900" b="1" dirty="0">
                <a:solidFill>
                  <a:schemeClr val="bg1"/>
                </a:solidFill>
                <a:ea typeface="宋体" panose="02010600030101010101" pitchFamily="2" charset="-122"/>
              </a:rPr>
              <a:t>。</a:t>
            </a:r>
            <a:r>
              <a:rPr lang="en-US" altLang="zh-CN" sz="3900" b="1" dirty="0">
                <a:solidFill>
                  <a:schemeClr val="bg1"/>
                </a:solidFill>
                <a:ea typeface="宋体" panose="02010600030101010101" pitchFamily="2" charset="-122"/>
              </a:rPr>
              <a:t>P</a:t>
            </a:r>
            <a:r>
              <a:rPr lang="en-US" sz="3900" b="1" dirty="0">
                <a:solidFill>
                  <a:schemeClr val="bg1"/>
                </a:solidFill>
                <a:ea typeface="宋体" panose="02010600030101010101" pitchFamily="2" charset="-122"/>
              </a:rPr>
              <a:t>88</a:t>
            </a:r>
            <a:endParaRPr lang="zh-CN" altLang="en-US" sz="3900" b="1" dirty="0">
              <a:solidFill>
                <a:schemeClr val="bg1"/>
              </a:solidFill>
              <a:ea typeface="宋体" panose="02010600030101010101" pitchFamily="2" charset="-122"/>
            </a:endParaRPr>
          </a:p>
          <a:p>
            <a:pPr marL="0" indent="0">
              <a:buNone/>
            </a:pPr>
            <a:endParaRPr lang="zh-CN" altLang="en-US" sz="32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custDataLst>
              <p:tags r:id="rId1"/>
            </p:custDataLst>
          </p:nvPr>
        </p:nvGraphicFramePr>
        <p:xfrm>
          <a:off x="488950" y="759460"/>
          <a:ext cx="11444605" cy="5826125"/>
        </p:xfrm>
        <a:graphic>
          <a:graphicData uri="http://schemas.openxmlformats.org/drawingml/2006/table">
            <a:tbl>
              <a:tblPr firstRow="1" bandRow="1">
                <a:tableStyleId>{5C22544A-7EE6-4342-B048-85BDC9FD1C3A}</a:tableStyleId>
              </a:tblPr>
              <a:tblGrid>
                <a:gridCol w="2687955"/>
                <a:gridCol w="4183380"/>
                <a:gridCol w="4573270"/>
              </a:tblGrid>
              <a:tr h="687070">
                <a:tc>
                  <a:txBody>
                    <a:bodyPr/>
                    <a:lstStyle/>
                    <a:p>
                      <a:pPr>
                        <a:buNone/>
                      </a:pPr>
                      <a:r>
                        <a:rPr lang="zh-CN" altLang="en-US" sz="3200" dirty="0"/>
                        <a:t>时间</a:t>
                      </a:r>
                      <a:endParaRPr lang="zh-CN" altLang="en-US" sz="3200" dirty="0"/>
                    </a:p>
                  </a:txBody>
                  <a:tcPr/>
                </a:tc>
                <a:tc>
                  <a:txBody>
                    <a:bodyPr/>
                    <a:lstStyle/>
                    <a:p>
                      <a:pPr>
                        <a:buNone/>
                      </a:pPr>
                      <a:r>
                        <a:rPr lang="zh-CN" altLang="en-US" sz="3200" dirty="0"/>
                        <a:t>背景</a:t>
                      </a:r>
                      <a:endParaRPr lang="zh-CN" altLang="en-US" sz="3200" dirty="0"/>
                    </a:p>
                  </a:txBody>
                  <a:tcPr/>
                </a:tc>
                <a:tc>
                  <a:txBody>
                    <a:bodyPr/>
                    <a:lstStyle/>
                    <a:p>
                      <a:pPr>
                        <a:buNone/>
                      </a:pPr>
                      <a:r>
                        <a:rPr lang="zh-CN" altLang="en-US" sz="3200" dirty="0"/>
                        <a:t>外交政策名称</a:t>
                      </a:r>
                      <a:endParaRPr lang="zh-CN" altLang="en-US" sz="3200" dirty="0"/>
                    </a:p>
                  </a:txBody>
                  <a:tcPr/>
                </a:tc>
              </a:tr>
              <a:tr h="687070">
                <a:tc>
                  <a:txBody>
                    <a:bodyPr/>
                    <a:lstStyle/>
                    <a:p>
                      <a:pPr>
                        <a:buNone/>
                      </a:pPr>
                      <a:r>
                        <a:rPr lang="en-US" altLang="zh-CN" sz="3200" dirty="0"/>
                        <a:t>1787</a:t>
                      </a:r>
                      <a:r>
                        <a:rPr lang="zh-CN" altLang="en-US" sz="3200" dirty="0"/>
                        <a:t>年</a:t>
                      </a:r>
                      <a:endParaRPr lang="zh-CN" altLang="en-US" sz="3200" dirty="0"/>
                    </a:p>
                  </a:txBody>
                  <a:tcPr/>
                </a:tc>
                <a:tc>
                  <a:txBody>
                    <a:bodyPr/>
                    <a:lstStyle/>
                    <a:p>
                      <a:pPr>
                        <a:buNone/>
                      </a:pPr>
                      <a:endParaRPr lang="zh-CN" altLang="en-US" sz="3200" dirty="0"/>
                    </a:p>
                  </a:txBody>
                  <a:tcPr/>
                </a:tc>
                <a:tc>
                  <a:txBody>
                    <a:bodyPr/>
                    <a:lstStyle/>
                    <a:p>
                      <a:pPr>
                        <a:buNone/>
                      </a:pPr>
                      <a:endParaRPr lang="zh-CN" altLang="en-US" sz="3200" dirty="0"/>
                    </a:p>
                  </a:txBody>
                  <a:tcPr/>
                </a:tc>
              </a:tr>
              <a:tr h="687070">
                <a:tc>
                  <a:txBody>
                    <a:bodyPr/>
                    <a:lstStyle/>
                    <a:p>
                      <a:pPr>
                        <a:buNone/>
                      </a:pPr>
                      <a:r>
                        <a:rPr lang="en-US" altLang="zh-CN" sz="3200" dirty="0"/>
                        <a:t>1822</a:t>
                      </a:r>
                      <a:r>
                        <a:rPr lang="zh-CN" altLang="en-US" sz="3200" dirty="0"/>
                        <a:t>年</a:t>
                      </a:r>
                      <a:endParaRPr lang="zh-CN" altLang="en-US" sz="3200" dirty="0"/>
                    </a:p>
                  </a:txBody>
                  <a:tcPr/>
                </a:tc>
                <a:tc>
                  <a:txBody>
                    <a:bodyPr/>
                    <a:lstStyle/>
                    <a:p>
                      <a:pPr>
                        <a:buNone/>
                      </a:pPr>
                      <a:endParaRPr lang="zh-CN" altLang="en-US" sz="3200" dirty="0"/>
                    </a:p>
                  </a:txBody>
                  <a:tcPr/>
                </a:tc>
                <a:tc>
                  <a:txBody>
                    <a:bodyPr/>
                    <a:lstStyle/>
                    <a:p>
                      <a:pPr>
                        <a:buNone/>
                      </a:pPr>
                      <a:endParaRPr lang="zh-CN" altLang="en-US" sz="3200" dirty="0"/>
                    </a:p>
                  </a:txBody>
                  <a:tcPr/>
                </a:tc>
              </a:tr>
              <a:tr h="687070">
                <a:tc>
                  <a:txBody>
                    <a:bodyPr/>
                    <a:lstStyle/>
                    <a:p>
                      <a:pPr>
                        <a:buNone/>
                      </a:pPr>
                      <a:r>
                        <a:rPr lang="en-US" altLang="zh-CN" sz="3200" dirty="0"/>
                        <a:t>1899</a:t>
                      </a:r>
                      <a:r>
                        <a:rPr lang="zh-CN" altLang="en-US" sz="3200" dirty="0"/>
                        <a:t>年</a:t>
                      </a:r>
                      <a:endParaRPr lang="zh-CN" altLang="en-US" sz="3200" dirty="0"/>
                    </a:p>
                  </a:txBody>
                  <a:tcPr/>
                </a:tc>
                <a:tc>
                  <a:txBody>
                    <a:bodyPr/>
                    <a:lstStyle/>
                    <a:p>
                      <a:pPr>
                        <a:buNone/>
                      </a:pPr>
                      <a:endParaRPr lang="zh-CN" altLang="en-US" sz="3200" dirty="0"/>
                    </a:p>
                  </a:txBody>
                  <a:tcPr/>
                </a:tc>
                <a:tc>
                  <a:txBody>
                    <a:bodyPr/>
                    <a:lstStyle/>
                    <a:p>
                      <a:pPr>
                        <a:buNone/>
                      </a:pPr>
                      <a:endParaRPr lang="zh-CN" altLang="en-US" sz="3200" dirty="0"/>
                    </a:p>
                  </a:txBody>
                  <a:tcPr/>
                </a:tc>
              </a:tr>
              <a:tr h="687070">
                <a:tc>
                  <a:txBody>
                    <a:bodyPr/>
                    <a:lstStyle/>
                    <a:p>
                      <a:pPr>
                        <a:buNone/>
                      </a:pPr>
                      <a:r>
                        <a:rPr lang="en-US" altLang="zh-CN" sz="3200"/>
                        <a:t>1917</a:t>
                      </a:r>
                      <a:r>
                        <a:rPr lang="zh-CN" altLang="en-US" sz="3200"/>
                        <a:t>年</a:t>
                      </a:r>
                      <a:endParaRPr lang="zh-CN" altLang="en-US" sz="3200"/>
                    </a:p>
                  </a:txBody>
                  <a:tcPr/>
                </a:tc>
                <a:tc>
                  <a:txBody>
                    <a:bodyPr/>
                    <a:lstStyle/>
                    <a:p>
                      <a:pPr>
                        <a:buNone/>
                      </a:pPr>
                      <a:endParaRPr lang="zh-CN" altLang="en-US" sz="3200" dirty="0"/>
                    </a:p>
                  </a:txBody>
                  <a:tcPr/>
                </a:tc>
                <a:tc>
                  <a:txBody>
                    <a:bodyPr/>
                    <a:lstStyle/>
                    <a:p>
                      <a:pPr>
                        <a:buNone/>
                      </a:pPr>
                      <a:endParaRPr lang="zh-CN" altLang="en-US" sz="3200" dirty="0"/>
                    </a:p>
                  </a:txBody>
                  <a:tcPr/>
                </a:tc>
              </a:tr>
              <a:tr h="687070">
                <a:tc>
                  <a:txBody>
                    <a:bodyPr/>
                    <a:lstStyle/>
                    <a:p>
                      <a:pPr>
                        <a:buNone/>
                      </a:pPr>
                      <a:r>
                        <a:rPr lang="en-US" altLang="zh-CN" sz="3200"/>
                        <a:t>1928</a:t>
                      </a:r>
                      <a:r>
                        <a:rPr lang="zh-CN" altLang="en-US" sz="3200"/>
                        <a:t>年</a:t>
                      </a:r>
                      <a:endParaRPr lang="zh-CN" altLang="en-US" sz="3200"/>
                    </a:p>
                  </a:txBody>
                  <a:tcPr/>
                </a:tc>
                <a:tc>
                  <a:txBody>
                    <a:bodyPr/>
                    <a:lstStyle/>
                    <a:p>
                      <a:pPr>
                        <a:buNone/>
                      </a:pPr>
                      <a:endParaRPr lang="zh-CN" altLang="en-US" sz="3200" dirty="0"/>
                    </a:p>
                  </a:txBody>
                  <a:tcPr/>
                </a:tc>
                <a:tc>
                  <a:txBody>
                    <a:bodyPr/>
                    <a:lstStyle/>
                    <a:p>
                      <a:pPr>
                        <a:buNone/>
                      </a:pPr>
                      <a:endParaRPr lang="zh-CN" altLang="en-US" sz="3200" dirty="0"/>
                    </a:p>
                  </a:txBody>
                  <a:tcPr/>
                </a:tc>
              </a:tr>
              <a:tr h="687070">
                <a:tc>
                  <a:txBody>
                    <a:bodyPr/>
                    <a:lstStyle/>
                    <a:p>
                      <a:pPr>
                        <a:buNone/>
                      </a:pPr>
                      <a:r>
                        <a:rPr lang="en-US" altLang="zh-CN" sz="3200" dirty="0"/>
                        <a:t>1947</a:t>
                      </a:r>
                      <a:r>
                        <a:rPr lang="zh-CN" altLang="en-US" sz="3200" dirty="0"/>
                        <a:t>年</a:t>
                      </a:r>
                      <a:endParaRPr lang="zh-CN" altLang="en-US" sz="3200" dirty="0"/>
                    </a:p>
                  </a:txBody>
                  <a:tcPr/>
                </a:tc>
                <a:tc>
                  <a:txBody>
                    <a:bodyPr/>
                    <a:lstStyle/>
                    <a:p>
                      <a:pPr>
                        <a:buNone/>
                      </a:pPr>
                      <a:endParaRPr lang="zh-CN" altLang="en-US" sz="3200" dirty="0"/>
                    </a:p>
                  </a:txBody>
                  <a:tcPr/>
                </a:tc>
                <a:tc>
                  <a:txBody>
                    <a:bodyPr/>
                    <a:lstStyle/>
                    <a:p>
                      <a:pPr>
                        <a:buNone/>
                      </a:pPr>
                      <a:endParaRPr lang="zh-CN" altLang="en-US" sz="3200" dirty="0"/>
                    </a:p>
                  </a:txBody>
                  <a:tcPr/>
                </a:tc>
              </a:tr>
              <a:tr h="1016635">
                <a:tc>
                  <a:txBody>
                    <a:bodyPr/>
                    <a:p>
                      <a:pPr>
                        <a:buNone/>
                      </a:pPr>
                      <a:r>
                        <a:rPr lang="en-US" altLang="zh-CN" sz="3200" dirty="0"/>
                        <a:t>1970</a:t>
                      </a:r>
                      <a:r>
                        <a:rPr lang="zh-CN" altLang="en-US" sz="3200" dirty="0"/>
                        <a:t>年</a:t>
                      </a:r>
                      <a:endParaRPr lang="zh-CN" altLang="en-US" sz="3200" dirty="0"/>
                    </a:p>
                  </a:txBody>
                  <a:tcPr/>
                </a:tc>
                <a:tc>
                  <a:txBody>
                    <a:bodyPr/>
                    <a:p>
                      <a:pPr>
                        <a:buNone/>
                      </a:pPr>
                      <a:endParaRPr lang="zh-CN" altLang="en-US" sz="3200" dirty="0"/>
                    </a:p>
                  </a:txBody>
                  <a:tcPr/>
                </a:tc>
                <a:tc>
                  <a:txBody>
                    <a:bodyPr/>
                    <a:p>
                      <a:pPr algn="l">
                        <a:buClrTx/>
                        <a:buSzTx/>
                        <a:buFontTx/>
                        <a:buNone/>
                      </a:pPr>
                      <a:r>
                        <a:rPr lang="en-US" altLang="zh-CN" sz="3200" dirty="0"/>
                        <a:t>     </a:t>
                      </a:r>
                      <a:endParaRPr lang="zh-CN" altLang="en-US" sz="2400" b="1" dirty="0">
                        <a:solidFill>
                          <a:schemeClr val="tx1"/>
                        </a:solidFill>
                      </a:endParaRPr>
                    </a:p>
                  </a:txBody>
                  <a:tcPr/>
                </a:tc>
              </a:tr>
            </a:tbl>
          </a:graphicData>
        </a:graphic>
      </p:graphicFrame>
      <p:sp>
        <p:nvSpPr>
          <p:cNvPr id="64" name="Title 63"/>
          <p:cNvSpPr>
            <a:spLocks noGrp="1"/>
          </p:cNvSpPr>
          <p:nvPr>
            <p:ph type="title"/>
          </p:nvPr>
        </p:nvSpPr>
        <p:spPr>
          <a:xfrm>
            <a:off x="0" y="-232"/>
            <a:ext cx="10858500" cy="696191"/>
          </a:xfrm>
        </p:spPr>
        <p:txBody>
          <a:bodyPr wrap="square">
            <a:normAutofit/>
          </a:bodyPr>
          <a:lstStyle/>
          <a:p>
            <a:pPr lvl="0"/>
            <a:r>
              <a:rPr lang="zh-CN" altLang="en-US" dirty="0">
                <a:solidFill>
                  <a:schemeClr val="bg1"/>
                </a:solidFill>
                <a:ea typeface="黑体" panose="02010609060101010101" pitchFamily="49" charset="-122"/>
              </a:rPr>
              <a:t>根据材料，结合所学，整理所学的美国外交政策</a:t>
            </a:r>
            <a:endParaRPr lang="en-US" dirty="0">
              <a:solidFill>
                <a:schemeClr val="bg1"/>
              </a:solidFill>
              <a:ea typeface="黑体" panose="02010609060101010101" pitchFamily="49" charset="-122"/>
            </a:endParaRPr>
          </a:p>
        </p:txBody>
      </p:sp>
      <p:sp>
        <p:nvSpPr>
          <p:cNvPr id="2" name="文本框 1"/>
          <p:cNvSpPr txBox="1"/>
          <p:nvPr/>
        </p:nvSpPr>
        <p:spPr>
          <a:xfrm>
            <a:off x="7326110" y="1508195"/>
            <a:ext cx="2085653" cy="461665"/>
          </a:xfrm>
          <a:prstGeom prst="rect">
            <a:avLst/>
          </a:prstGeom>
          <a:noFill/>
        </p:spPr>
        <p:txBody>
          <a:bodyPr wrap="square" rtlCol="0">
            <a:spAutoFit/>
          </a:bodyPr>
          <a:lstStyle/>
          <a:p>
            <a:r>
              <a:rPr lang="zh-CN" altLang="en-US" sz="2400" b="1" dirty="0"/>
              <a:t>孤立主义</a:t>
            </a:r>
            <a:endParaRPr lang="zh-CN" altLang="en-US" sz="2400" b="1" dirty="0"/>
          </a:p>
        </p:txBody>
      </p:sp>
      <p:sp>
        <p:nvSpPr>
          <p:cNvPr id="3" name="文本框 2"/>
          <p:cNvSpPr txBox="1"/>
          <p:nvPr/>
        </p:nvSpPr>
        <p:spPr>
          <a:xfrm>
            <a:off x="7325638" y="2207747"/>
            <a:ext cx="2085653" cy="461665"/>
          </a:xfrm>
          <a:prstGeom prst="rect">
            <a:avLst/>
          </a:prstGeom>
          <a:noFill/>
        </p:spPr>
        <p:txBody>
          <a:bodyPr wrap="square" rtlCol="0">
            <a:spAutoFit/>
          </a:bodyPr>
          <a:lstStyle/>
          <a:p>
            <a:r>
              <a:rPr lang="zh-CN" altLang="en-US" sz="2400" b="1" dirty="0"/>
              <a:t>门罗主义</a:t>
            </a:r>
            <a:endParaRPr lang="zh-CN" altLang="en-US" sz="2400" b="1" dirty="0"/>
          </a:p>
        </p:txBody>
      </p:sp>
      <p:sp>
        <p:nvSpPr>
          <p:cNvPr id="5" name="文本框 4"/>
          <p:cNvSpPr txBox="1"/>
          <p:nvPr/>
        </p:nvSpPr>
        <p:spPr>
          <a:xfrm>
            <a:off x="7327376" y="2912623"/>
            <a:ext cx="2085653" cy="461665"/>
          </a:xfrm>
          <a:prstGeom prst="rect">
            <a:avLst/>
          </a:prstGeom>
          <a:noFill/>
        </p:spPr>
        <p:txBody>
          <a:bodyPr wrap="square" rtlCol="0">
            <a:spAutoFit/>
          </a:bodyPr>
          <a:lstStyle/>
          <a:p>
            <a:r>
              <a:rPr lang="zh-CN" altLang="en-US" sz="2400" b="1" dirty="0"/>
              <a:t>门户开放</a:t>
            </a:r>
            <a:endParaRPr lang="zh-CN" altLang="en-US" sz="2400" b="1" dirty="0"/>
          </a:p>
        </p:txBody>
      </p:sp>
      <p:sp>
        <p:nvSpPr>
          <p:cNvPr id="6" name="文本框 5"/>
          <p:cNvSpPr txBox="1"/>
          <p:nvPr/>
        </p:nvSpPr>
        <p:spPr>
          <a:xfrm>
            <a:off x="7246096" y="3615388"/>
            <a:ext cx="2085653" cy="461665"/>
          </a:xfrm>
          <a:prstGeom prst="rect">
            <a:avLst/>
          </a:prstGeom>
          <a:noFill/>
        </p:spPr>
        <p:txBody>
          <a:bodyPr wrap="square" rtlCol="0">
            <a:spAutoFit/>
          </a:bodyPr>
          <a:lstStyle/>
          <a:p>
            <a:r>
              <a:rPr lang="zh-CN" altLang="en-US" sz="2400" b="1" dirty="0"/>
              <a:t>十四点原则</a:t>
            </a:r>
            <a:endParaRPr lang="zh-CN" altLang="en-US" sz="2400" b="1" dirty="0"/>
          </a:p>
        </p:txBody>
      </p:sp>
      <p:sp>
        <p:nvSpPr>
          <p:cNvPr id="7" name="文本框 6"/>
          <p:cNvSpPr txBox="1"/>
          <p:nvPr/>
        </p:nvSpPr>
        <p:spPr>
          <a:xfrm>
            <a:off x="7326742" y="4318650"/>
            <a:ext cx="2085653" cy="461665"/>
          </a:xfrm>
          <a:prstGeom prst="rect">
            <a:avLst/>
          </a:prstGeom>
          <a:noFill/>
        </p:spPr>
        <p:txBody>
          <a:bodyPr wrap="square" rtlCol="0">
            <a:spAutoFit/>
          </a:bodyPr>
          <a:lstStyle/>
          <a:p>
            <a:r>
              <a:rPr lang="zh-CN" altLang="en-US" sz="2400" b="1" dirty="0"/>
              <a:t>睦邻政策</a:t>
            </a:r>
            <a:endParaRPr lang="zh-CN" altLang="en-US" sz="2400" b="1" dirty="0"/>
          </a:p>
        </p:txBody>
      </p:sp>
      <p:sp>
        <p:nvSpPr>
          <p:cNvPr id="8" name="文本框 7"/>
          <p:cNvSpPr txBox="1"/>
          <p:nvPr/>
        </p:nvSpPr>
        <p:spPr>
          <a:xfrm>
            <a:off x="7325472" y="4993693"/>
            <a:ext cx="2085653" cy="461665"/>
          </a:xfrm>
          <a:prstGeom prst="rect">
            <a:avLst/>
          </a:prstGeom>
          <a:noFill/>
        </p:spPr>
        <p:txBody>
          <a:bodyPr wrap="square" rtlCol="0">
            <a:spAutoFit/>
          </a:bodyPr>
          <a:lstStyle/>
          <a:p>
            <a:r>
              <a:rPr lang="zh-CN" altLang="en-US" sz="2400" b="1" dirty="0"/>
              <a:t>杜鲁门主义</a:t>
            </a:r>
            <a:endParaRPr lang="zh-CN" altLang="en-US" sz="2400" b="1" dirty="0"/>
          </a:p>
        </p:txBody>
      </p:sp>
      <p:sp>
        <p:nvSpPr>
          <p:cNvPr id="9" name="文本框 8"/>
          <p:cNvSpPr txBox="1"/>
          <p:nvPr/>
        </p:nvSpPr>
        <p:spPr>
          <a:xfrm>
            <a:off x="3140746" y="1508194"/>
            <a:ext cx="2085653" cy="461665"/>
          </a:xfrm>
          <a:prstGeom prst="rect">
            <a:avLst/>
          </a:prstGeom>
          <a:noFill/>
        </p:spPr>
        <p:txBody>
          <a:bodyPr wrap="square" rtlCol="0">
            <a:spAutoFit/>
          </a:bodyPr>
          <a:lstStyle/>
          <a:p>
            <a:r>
              <a:rPr lang="zh-CN" altLang="en-US" sz="2400" b="1" dirty="0"/>
              <a:t>美国独立</a:t>
            </a:r>
            <a:endParaRPr lang="zh-CN" altLang="en-US" sz="2400" b="1" dirty="0"/>
          </a:p>
        </p:txBody>
      </p:sp>
      <p:sp>
        <p:nvSpPr>
          <p:cNvPr id="10" name="文本框 9"/>
          <p:cNvSpPr txBox="1"/>
          <p:nvPr/>
        </p:nvSpPr>
        <p:spPr>
          <a:xfrm>
            <a:off x="3070896" y="2243851"/>
            <a:ext cx="2085653" cy="461665"/>
          </a:xfrm>
          <a:prstGeom prst="rect">
            <a:avLst/>
          </a:prstGeom>
          <a:noFill/>
        </p:spPr>
        <p:txBody>
          <a:bodyPr wrap="square" rtlCol="0">
            <a:spAutoFit/>
          </a:bodyPr>
          <a:lstStyle/>
          <a:p>
            <a:r>
              <a:rPr lang="zh-CN" altLang="en-US" sz="2400" b="1" dirty="0"/>
              <a:t>拉美独立运动</a:t>
            </a:r>
            <a:endParaRPr lang="zh-CN" altLang="en-US" sz="2400" b="1" dirty="0"/>
          </a:p>
        </p:txBody>
      </p:sp>
      <p:sp>
        <p:nvSpPr>
          <p:cNvPr id="11" name="文本框 10"/>
          <p:cNvSpPr txBox="1"/>
          <p:nvPr/>
        </p:nvSpPr>
        <p:spPr>
          <a:xfrm>
            <a:off x="3070558" y="2980206"/>
            <a:ext cx="3506057" cy="461665"/>
          </a:xfrm>
          <a:prstGeom prst="rect">
            <a:avLst/>
          </a:prstGeom>
          <a:noFill/>
        </p:spPr>
        <p:txBody>
          <a:bodyPr wrap="square" rtlCol="0">
            <a:spAutoFit/>
          </a:bodyPr>
          <a:lstStyle/>
          <a:p>
            <a:r>
              <a:rPr lang="zh-CN" altLang="en-US" sz="2400" b="1" dirty="0"/>
              <a:t>二工完成，殖民体系</a:t>
            </a:r>
            <a:endParaRPr lang="zh-CN" altLang="en-US" sz="2400" b="1" dirty="0"/>
          </a:p>
        </p:txBody>
      </p:sp>
      <p:sp>
        <p:nvSpPr>
          <p:cNvPr id="12" name="文本框 11"/>
          <p:cNvSpPr txBox="1"/>
          <p:nvPr/>
        </p:nvSpPr>
        <p:spPr>
          <a:xfrm>
            <a:off x="3059337" y="3655832"/>
            <a:ext cx="3506057" cy="461665"/>
          </a:xfrm>
          <a:prstGeom prst="rect">
            <a:avLst/>
          </a:prstGeom>
          <a:noFill/>
        </p:spPr>
        <p:txBody>
          <a:bodyPr wrap="square" rtlCol="0">
            <a:spAutoFit/>
          </a:bodyPr>
          <a:lstStyle/>
          <a:p>
            <a:r>
              <a:rPr lang="zh-CN" altLang="en-US" sz="2400" b="1" dirty="0"/>
              <a:t>一战结束</a:t>
            </a:r>
            <a:endParaRPr lang="zh-CN" altLang="en-US" sz="2400" b="1" dirty="0"/>
          </a:p>
        </p:txBody>
      </p:sp>
      <p:sp>
        <p:nvSpPr>
          <p:cNvPr id="13" name="文本框 12"/>
          <p:cNvSpPr txBox="1"/>
          <p:nvPr/>
        </p:nvSpPr>
        <p:spPr>
          <a:xfrm>
            <a:off x="3070557" y="4273031"/>
            <a:ext cx="3506057" cy="461665"/>
          </a:xfrm>
          <a:prstGeom prst="rect">
            <a:avLst/>
          </a:prstGeom>
          <a:noFill/>
        </p:spPr>
        <p:txBody>
          <a:bodyPr wrap="square" rtlCol="0">
            <a:spAutoFit/>
          </a:bodyPr>
          <a:lstStyle/>
          <a:p>
            <a:r>
              <a:rPr lang="zh-CN" altLang="en-US" sz="2400" b="1" dirty="0"/>
              <a:t>经济大危机前夕</a:t>
            </a:r>
            <a:endParaRPr lang="zh-CN" altLang="en-US" sz="2400" b="1" dirty="0"/>
          </a:p>
        </p:txBody>
      </p:sp>
      <p:sp>
        <p:nvSpPr>
          <p:cNvPr id="14" name="文本框 13"/>
          <p:cNvSpPr txBox="1"/>
          <p:nvPr/>
        </p:nvSpPr>
        <p:spPr>
          <a:xfrm>
            <a:off x="3140710" y="4896485"/>
            <a:ext cx="3832860" cy="609600"/>
          </a:xfrm>
          <a:prstGeom prst="rect">
            <a:avLst/>
          </a:prstGeom>
          <a:noFill/>
        </p:spPr>
        <p:txBody>
          <a:bodyPr wrap="square" rtlCol="0">
            <a:noAutofit/>
          </a:bodyPr>
          <a:lstStyle/>
          <a:p>
            <a:r>
              <a:rPr lang="zh-CN" altLang="en-US" sz="2400" b="1" dirty="0"/>
              <a:t>美苏实力空前强大，欧洲衰落</a:t>
            </a:r>
            <a:endParaRPr lang="zh-CN" altLang="en-US" sz="2400" b="1" dirty="0"/>
          </a:p>
        </p:txBody>
      </p:sp>
      <p:sp>
        <p:nvSpPr>
          <p:cNvPr id="15" name="文本框 14"/>
          <p:cNvSpPr txBox="1"/>
          <p:nvPr/>
        </p:nvSpPr>
        <p:spPr>
          <a:xfrm>
            <a:off x="7325360" y="5668010"/>
            <a:ext cx="4511040" cy="754380"/>
          </a:xfrm>
          <a:prstGeom prst="rect">
            <a:avLst/>
          </a:prstGeom>
          <a:noFill/>
        </p:spPr>
        <p:txBody>
          <a:bodyPr wrap="square" rtlCol="0">
            <a:noAutofit/>
          </a:bodyPr>
          <a:p>
            <a:pPr algn="l">
              <a:buClrTx/>
              <a:buSzTx/>
              <a:buFontTx/>
              <a:buNone/>
            </a:pPr>
            <a:r>
              <a:rPr lang="zh-CN" altLang="en-US" sz="2400" b="1" dirty="0">
                <a:sym typeface="+mn-ea"/>
              </a:rPr>
              <a:t>尼克松主义：伙伴关系、实力、</a:t>
            </a:r>
            <a:r>
              <a:rPr lang="zh-CN" altLang="en-US" sz="2400" b="1" dirty="0">
                <a:sym typeface="+mn-ea"/>
              </a:rPr>
              <a:t>谈判</a:t>
            </a:r>
            <a:endParaRPr lang="zh-CN" altLang="en-US" sz="2400" b="1" dirty="0">
              <a:sym typeface="+mn-ea"/>
            </a:endParaRPr>
          </a:p>
        </p:txBody>
      </p:sp>
      <p:sp>
        <p:nvSpPr>
          <p:cNvPr id="16" name="文本框 15"/>
          <p:cNvSpPr txBox="1"/>
          <p:nvPr/>
        </p:nvSpPr>
        <p:spPr>
          <a:xfrm>
            <a:off x="3251200" y="5668645"/>
            <a:ext cx="4180840" cy="754380"/>
          </a:xfrm>
          <a:prstGeom prst="rect">
            <a:avLst/>
          </a:prstGeom>
          <a:noFill/>
        </p:spPr>
        <p:txBody>
          <a:bodyPr wrap="square" rtlCol="0">
            <a:noAutofit/>
          </a:bodyPr>
          <a:p>
            <a:pPr algn="l">
              <a:buClrTx/>
              <a:buSzTx/>
              <a:buFontTx/>
              <a:buNone/>
            </a:pPr>
            <a:r>
              <a:rPr lang="zh-CN" altLang="en-US" sz="2400" b="1" dirty="0">
                <a:sym typeface="+mn-ea"/>
              </a:rPr>
              <a:t>美国</a:t>
            </a:r>
            <a:r>
              <a:rPr lang="zh-CN" altLang="en-US" sz="2400" b="1" dirty="0">
                <a:sym typeface="+mn-ea"/>
              </a:rPr>
              <a:t>的经济危机、多极化趋势</a:t>
            </a:r>
            <a:r>
              <a:rPr lang="en-US" altLang="zh-CN" sz="2400" b="1" dirty="0">
                <a:sym typeface="+mn-ea"/>
              </a:rPr>
              <a:t>...</a:t>
            </a:r>
            <a:endParaRPr lang="en-US" altLang="zh-CN" sz="2400" b="1" dirty="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340" y="568324"/>
            <a:ext cx="12192000" cy="5205095"/>
          </a:xfrm>
        </p:spPr>
        <p:txBody>
          <a:bodyPr/>
          <a:lstStyle/>
          <a:p>
            <a:pPr marL="0" indent="0">
              <a:buNone/>
            </a:pPr>
            <a:r>
              <a:rPr lang="zh-CN" altLang="en-US" b="1" dirty="0">
                <a:solidFill>
                  <a:srgbClr val="FFFF00"/>
                </a:solidFill>
              </a:rPr>
              <a:t>材料一</a:t>
            </a:r>
            <a:endParaRPr lang="zh-CN" altLang="en-US" b="1" dirty="0">
              <a:solidFill>
                <a:srgbClr val="FFFF00"/>
              </a:solidFill>
            </a:endParaRPr>
          </a:p>
          <a:p>
            <a:pPr marL="0" indent="0">
              <a:buNone/>
            </a:pPr>
            <a:r>
              <a:rPr lang="en-US" altLang="zh-CN" b="1" dirty="0">
                <a:solidFill>
                  <a:schemeClr val="bg1"/>
                </a:solidFill>
                <a:ea typeface="宋体" panose="02010600030101010101" pitchFamily="2" charset="-122"/>
              </a:rPr>
              <a:t>       </a:t>
            </a:r>
            <a:r>
              <a:rPr lang="zh-CN" altLang="en-US" b="1" dirty="0">
                <a:solidFill>
                  <a:schemeClr val="bg1"/>
                </a:solidFill>
                <a:ea typeface="宋体" panose="02010600030101010101" pitchFamily="2" charset="-122"/>
              </a:rPr>
              <a:t>孤立主义思想自美国建国以来，长期渗透在美国的对外关系中。19世纪末之前可以说是美国外交的孤立主义时期。孤立主义主张美国应置身于欧亚大陆冲突之外采取超然态度，减少对外干涉和援助，更多地采取贸易保护主义。它依靠优越的地理条件和丰富的自然资源，采取不卷入国际事务以及集中力量于北美大陆扩张和国内建设的方针，取得了国家迅速发展的成功。但美国的孤立从来就不是与外界绝对隔绝的，孤立是相对的。1823年，“门罗主义”的出笼，实际就是美国走向国际社会的一个重要步骤。孤立主义曾使美国深受其益。</a:t>
            </a:r>
            <a:endParaRPr lang="zh-CN" altLang="en-US" b="1" dirty="0">
              <a:solidFill>
                <a:schemeClr val="bg1"/>
              </a:solidFill>
              <a:ea typeface="宋体" panose="02010600030101010101" pitchFamily="2" charset="-122"/>
            </a:endParaRPr>
          </a:p>
          <a:p>
            <a:pPr marL="0" indent="0">
              <a:buNone/>
            </a:pPr>
            <a:r>
              <a:rPr lang="zh-CN" altLang="en-US" b="1" dirty="0">
                <a:solidFill>
                  <a:schemeClr val="bg1"/>
                </a:solidFill>
              </a:rPr>
              <a:t> </a:t>
            </a:r>
            <a:r>
              <a:rPr lang="en-US" altLang="zh-CN" b="1" dirty="0">
                <a:solidFill>
                  <a:schemeClr val="bg1"/>
                </a:solidFill>
              </a:rPr>
              <a:t>                                                                                      </a:t>
            </a:r>
            <a:r>
              <a:rPr lang="zh-CN" altLang="en-US" b="1" i="1" dirty="0">
                <a:solidFill>
                  <a:schemeClr val="bg1"/>
                </a:solidFill>
                <a:ea typeface="楷体" panose="02010609060101010101" pitchFamily="49" charset="-122"/>
              </a:rPr>
              <a:t>——据刘建飞《意识形态在美国外交政策中的地位》等整理</a:t>
            </a:r>
            <a:endParaRPr lang="zh-CN" altLang="en-US" b="1" i="1" dirty="0">
              <a:solidFill>
                <a:schemeClr val="bg1"/>
              </a:solidFill>
              <a:ea typeface="楷体" panose="02010609060101010101" pitchFamily="49" charset="-122"/>
            </a:endParaRPr>
          </a:p>
          <a:p>
            <a:pPr marL="0" indent="0">
              <a:buNone/>
            </a:pPr>
            <a:r>
              <a:rPr lang="zh-CN" altLang="en-US" b="1" dirty="0">
                <a:solidFill>
                  <a:srgbClr val="FFFF00"/>
                </a:solidFill>
                <a:sym typeface="+mn-ea"/>
              </a:rPr>
              <a:t>材料二</a:t>
            </a:r>
            <a:endParaRPr lang="zh-CN" altLang="en-US" b="1" dirty="0">
              <a:solidFill>
                <a:srgbClr val="FFFF00"/>
              </a:solidFill>
            </a:endParaRPr>
          </a:p>
          <a:p>
            <a:pPr marL="0" indent="0">
              <a:buNone/>
            </a:pPr>
            <a:r>
              <a:rPr lang="en-US" altLang="zh-CN" b="1" dirty="0">
                <a:solidFill>
                  <a:schemeClr val="bg1"/>
                </a:solidFill>
                <a:ea typeface="宋体" panose="02010600030101010101" pitchFamily="2" charset="-122"/>
              </a:rPr>
              <a:t>        </a:t>
            </a:r>
            <a:r>
              <a:rPr lang="zh-CN" altLang="en-US" b="1" dirty="0">
                <a:solidFill>
                  <a:schemeClr val="bg1"/>
                </a:solidFill>
                <a:ea typeface="宋体" panose="02010600030101010101" pitchFamily="2" charset="-122"/>
              </a:rPr>
              <a:t>吾国因拥有道义、政治、经济及军事各方面之力量，故自然负有领导国际社会之责任，且随之亦有领导国际社会之机会。吾国为本身之最大利益以及为和平与人道计，对于此种责任，不能畏缩，不应畏缩，且在事实上亦未畏缩。</a:t>
            </a:r>
            <a:endParaRPr lang="zh-CN" altLang="en-US" b="1" dirty="0">
              <a:solidFill>
                <a:schemeClr val="bg1"/>
              </a:solidFill>
              <a:ea typeface="宋体" panose="02010600030101010101" pitchFamily="2" charset="-122"/>
            </a:endParaRPr>
          </a:p>
          <a:p>
            <a:pPr marL="0" indent="0">
              <a:buNone/>
            </a:pPr>
            <a:r>
              <a:rPr lang="zh-CN" altLang="en-US" b="1" i="1" dirty="0">
                <a:solidFill>
                  <a:schemeClr val="bg1"/>
                </a:solidFill>
                <a:ea typeface="楷体" panose="02010609060101010101" pitchFamily="49" charset="-122"/>
              </a:rPr>
              <a:t>                                             </a:t>
            </a:r>
            <a:r>
              <a:rPr lang="zh-CN" altLang="en-US" b="1" dirty="0">
                <a:solidFill>
                  <a:schemeClr val="bg1"/>
                </a:solidFill>
              </a:rPr>
              <a:t>——</a:t>
            </a:r>
            <a:r>
              <a:rPr lang="zh-CN" altLang="en-US" b="1" i="1" dirty="0">
                <a:solidFill>
                  <a:schemeClr val="bg1"/>
                </a:solidFill>
                <a:ea typeface="楷体" panose="02010609060101010101" pitchFamily="49" charset="-122"/>
              </a:rPr>
              <a:t>《罗斯福在美国外交政策协会发表关于美国外交政策的演说》</a:t>
            </a:r>
            <a:r>
              <a:rPr lang="zh-CN" altLang="en-US" b="1" dirty="0">
                <a:solidFill>
                  <a:schemeClr val="bg1"/>
                </a:solidFill>
              </a:rPr>
              <a:t>）</a:t>
            </a:r>
            <a:r>
              <a:rPr lang="zh-CN" altLang="en-US" b="1" i="1" dirty="0">
                <a:solidFill>
                  <a:schemeClr val="bg1"/>
                </a:solidFill>
                <a:ea typeface="楷体" panose="02010609060101010101" pitchFamily="49" charset="-122"/>
              </a:rPr>
              <a:t>（1944年10月21日）</a:t>
            </a:r>
            <a:endParaRPr lang="zh-CN" altLang="en-US" b="1" dirty="0">
              <a:solidFill>
                <a:schemeClr val="bg1"/>
              </a:solidFill>
            </a:endParaRPr>
          </a:p>
        </p:txBody>
      </p:sp>
      <p:sp>
        <p:nvSpPr>
          <p:cNvPr id="100" name="文本框 99"/>
          <p:cNvSpPr txBox="1"/>
          <p:nvPr/>
        </p:nvSpPr>
        <p:spPr>
          <a:xfrm>
            <a:off x="141316" y="5570220"/>
            <a:ext cx="11563004" cy="461665"/>
          </a:xfrm>
          <a:prstGeom prst="rect">
            <a:avLst/>
          </a:prstGeom>
          <a:noFill/>
          <a:ln w="9525">
            <a:noFill/>
          </a:ln>
        </p:spPr>
        <p:txBody>
          <a:bodyPr wrap="square">
            <a:spAutoFit/>
          </a:bodyPr>
          <a:lstStyle/>
          <a:p>
            <a:pPr marL="333375" indent="-333375">
              <a:buClrTx/>
              <a:buSzTx/>
              <a:buFontTx/>
            </a:pPr>
            <a:r>
              <a:rPr lang="zh-CN" sz="2400" b="1" dirty="0">
                <a:solidFill>
                  <a:srgbClr val="FFFF00"/>
                </a:solidFill>
                <a:latin typeface="黑体" panose="02010609060101010101" pitchFamily="49" charset="-122"/>
                <a:ea typeface="黑体" panose="02010609060101010101" pitchFamily="49" charset="-122"/>
                <a:cs typeface="黑体" panose="02010609060101010101" pitchFamily="49" charset="-122"/>
              </a:rPr>
              <a:t>（2）根据材料二并结合所学知识，概括美国认为战后能领导世界的理由。（6分）</a:t>
            </a:r>
            <a:endParaRPr lang="zh-CN" sz="2400" b="1" dirty="0">
              <a:solidFill>
                <a:srgbClr val="FFFF00"/>
              </a:solidFill>
              <a:latin typeface="黑体" panose="02010609060101010101" pitchFamily="49" charset="-122"/>
              <a:ea typeface="黑体" panose="02010609060101010101" pitchFamily="49" charset="-122"/>
              <a:cs typeface="黑体" panose="02010609060101010101" pitchFamily="49" charset="-122"/>
            </a:endParaRPr>
          </a:p>
        </p:txBody>
      </p:sp>
      <p:sp>
        <p:nvSpPr>
          <p:cNvPr id="4" name="文本框 3"/>
          <p:cNvSpPr txBox="1"/>
          <p:nvPr/>
        </p:nvSpPr>
        <p:spPr>
          <a:xfrm>
            <a:off x="141316" y="4830445"/>
            <a:ext cx="11563004" cy="829945"/>
          </a:xfrm>
          <a:prstGeom prst="rect">
            <a:avLst/>
          </a:prstGeom>
          <a:noFill/>
          <a:ln w="9525">
            <a:noFill/>
          </a:ln>
        </p:spPr>
        <p:txBody>
          <a:bodyPr wrap="square">
            <a:spAutoFit/>
          </a:bodyPr>
          <a:lstStyle/>
          <a:p>
            <a:pPr marL="333375" indent="-333375"/>
            <a:r>
              <a:rPr lang="zh-CN" sz="2400" b="1" dirty="0">
                <a:solidFill>
                  <a:srgbClr val="FFFF00"/>
                </a:solidFill>
                <a:latin typeface="黑体" panose="02010609060101010101" pitchFamily="49" charset="-122"/>
                <a:ea typeface="黑体" panose="02010609060101010101" pitchFamily="49" charset="-122"/>
                <a:cs typeface="黑体" panose="02010609060101010101" pitchFamily="49" charset="-122"/>
              </a:rPr>
              <a:t>（</a:t>
            </a:r>
            <a:r>
              <a:rPr lang="en-US" sz="2400" b="1" dirty="0">
                <a:solidFill>
                  <a:srgbClr val="FFFF00"/>
                </a:solidFill>
                <a:latin typeface="黑体" panose="02010609060101010101" pitchFamily="49" charset="-122"/>
                <a:ea typeface="黑体" panose="02010609060101010101" pitchFamily="49" charset="-122"/>
                <a:cs typeface="黑体" panose="02010609060101010101" pitchFamily="49" charset="-122"/>
              </a:rPr>
              <a:t>1</a:t>
            </a:r>
            <a:r>
              <a:rPr lang="zh-CN" sz="2400" b="1" dirty="0">
                <a:solidFill>
                  <a:srgbClr val="FFFF00"/>
                </a:solidFill>
                <a:latin typeface="黑体" panose="02010609060101010101" pitchFamily="49" charset="-122"/>
                <a:ea typeface="黑体" panose="02010609060101010101" pitchFamily="49" charset="-122"/>
                <a:cs typeface="黑体" panose="02010609060101010101" pitchFamily="49" charset="-122"/>
              </a:rPr>
              <a:t>）根据材料一并结合所学知识，概括</a:t>
            </a:r>
            <a:r>
              <a:rPr lang="en-US" sz="2400" b="1" dirty="0">
                <a:solidFill>
                  <a:srgbClr val="FFFF00"/>
                </a:solidFill>
                <a:latin typeface="黑体" panose="02010609060101010101" pitchFamily="49" charset="-122"/>
                <a:ea typeface="黑体" panose="02010609060101010101" pitchFamily="49" charset="-122"/>
                <a:cs typeface="黑体" panose="02010609060101010101" pitchFamily="49" charset="-122"/>
              </a:rPr>
              <a:t>19</a:t>
            </a:r>
            <a:r>
              <a:rPr lang="zh-CN" sz="2400" b="1" dirty="0">
                <a:solidFill>
                  <a:srgbClr val="FFFF00"/>
                </a:solidFill>
                <a:latin typeface="黑体" panose="02010609060101010101" pitchFamily="49" charset="-122"/>
                <a:ea typeface="黑体" panose="02010609060101010101" pitchFamily="49" charset="-122"/>
                <a:cs typeface="黑体" panose="02010609060101010101" pitchFamily="49" charset="-122"/>
              </a:rPr>
              <a:t>世纪末之前美国孤立主义外交的内涵，并简析其影响。（</a:t>
            </a:r>
            <a:r>
              <a:rPr lang="en-US" sz="2400" b="1" dirty="0">
                <a:solidFill>
                  <a:srgbClr val="FFFF00"/>
                </a:solidFill>
                <a:latin typeface="黑体" panose="02010609060101010101" pitchFamily="49" charset="-122"/>
                <a:ea typeface="黑体" panose="02010609060101010101" pitchFamily="49" charset="-122"/>
                <a:cs typeface="黑体" panose="02010609060101010101" pitchFamily="49" charset="-122"/>
              </a:rPr>
              <a:t>8</a:t>
            </a:r>
            <a:r>
              <a:rPr lang="zh-CN" sz="2400" b="1" dirty="0">
                <a:solidFill>
                  <a:srgbClr val="FFFF00"/>
                </a:solidFill>
                <a:latin typeface="黑体" panose="02010609060101010101" pitchFamily="49" charset="-122"/>
                <a:ea typeface="黑体" panose="02010609060101010101" pitchFamily="49" charset="-122"/>
                <a:cs typeface="黑体" panose="02010609060101010101" pitchFamily="49" charset="-122"/>
              </a:rPr>
              <a:t>分）</a:t>
            </a:r>
            <a:endParaRPr lang="zh-CN" altLang="en-US" sz="2400" b="1" dirty="0">
              <a:solidFill>
                <a:srgbClr val="FFFF00"/>
              </a:solidFill>
              <a:latin typeface="黑体" panose="02010609060101010101" pitchFamily="49" charset="-122"/>
              <a:ea typeface="黑体" panose="02010609060101010101" pitchFamily="49" charset="-122"/>
              <a:cs typeface="黑体" panose="02010609060101010101" pitchFamily="49" charset="-122"/>
            </a:endParaRPr>
          </a:p>
        </p:txBody>
      </p:sp>
      <p:sp>
        <p:nvSpPr>
          <p:cNvPr id="2" name="文本框 1"/>
          <p:cNvSpPr txBox="1"/>
          <p:nvPr/>
        </p:nvSpPr>
        <p:spPr>
          <a:xfrm>
            <a:off x="0" y="0"/>
            <a:ext cx="1489075" cy="364490"/>
          </a:xfrm>
          <a:prstGeom prst="rect">
            <a:avLst/>
          </a:prstGeom>
          <a:noFill/>
        </p:spPr>
        <p:txBody>
          <a:bodyPr wrap="square" rtlCol="0" anchor="t">
            <a:noAutofit/>
          </a:bodyPr>
          <a:p>
            <a:pPr lvl="0"/>
            <a:r>
              <a:rPr lang="zh-CN" altLang="en-US" sz="3600" dirty="0">
                <a:solidFill>
                  <a:srgbClr val="FFFF00"/>
                </a:solidFill>
                <a:uFillTx/>
                <a:sym typeface="+mn-ea"/>
              </a:rPr>
              <a:t>例</a:t>
            </a:r>
            <a:r>
              <a:rPr lang="en-US" altLang="zh-CN" sz="3600" dirty="0">
                <a:solidFill>
                  <a:srgbClr val="FFFF00"/>
                </a:solidFill>
                <a:uFillTx/>
                <a:sym typeface="+mn-ea"/>
              </a:rPr>
              <a:t>3</a:t>
            </a:r>
            <a:endParaRPr lang="en-US" altLang="zh-CN" sz="3600" dirty="0">
              <a:solidFill>
                <a:srgbClr val="FFFF00"/>
              </a:solidFill>
              <a:uFillTx/>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60400" y="1092200"/>
            <a:ext cx="10858500" cy="4441190"/>
          </a:xfrm>
        </p:spPr>
        <p:txBody>
          <a:bodyPr>
            <a:normAutofit/>
          </a:bodyPr>
          <a:lstStyle/>
          <a:p>
            <a:pPr marL="0" indent="0">
              <a:buNone/>
            </a:pPr>
            <a:r>
              <a:rPr lang="zh-CN" altLang="en-US" sz="2800" b="1" dirty="0">
                <a:solidFill>
                  <a:schemeClr val="bg1"/>
                </a:solidFill>
                <a:latin typeface="宋体" panose="02010600030101010101" pitchFamily="2" charset="-122"/>
                <a:ea typeface="宋体" panose="02010600030101010101" pitchFamily="2" charset="-122"/>
              </a:rPr>
              <a:t>（1）内涵：政治与外交上的孤立并不限制美国在经济上同外界发生关联；美国虽然不积极参与欧洲和亚洲的事务，但却积极参与美洲的事务；孤立主义和扩张主义并用。（任答两点，共4分）</a:t>
            </a:r>
            <a:endParaRPr lang="zh-CN" altLang="en-US" sz="2800" b="1" dirty="0">
              <a:solidFill>
                <a:schemeClr val="bg1"/>
              </a:solidFill>
              <a:latin typeface="宋体" panose="02010600030101010101" pitchFamily="2" charset="-122"/>
              <a:ea typeface="宋体" panose="02010600030101010101" pitchFamily="2" charset="-122"/>
            </a:endParaRPr>
          </a:p>
          <a:p>
            <a:pPr marL="0" indent="0">
              <a:buNone/>
            </a:pPr>
            <a:r>
              <a:rPr lang="zh-CN" altLang="en-US" sz="2800" b="1" dirty="0">
                <a:solidFill>
                  <a:schemeClr val="bg1"/>
                </a:solidFill>
                <a:latin typeface="宋体" panose="02010600030101010101" pitchFamily="2" charset="-122"/>
                <a:ea typeface="宋体" panose="02010600030101010101" pitchFamily="2" charset="-122"/>
              </a:rPr>
              <a:t>影响：孤立主义使美国得以避免卷入欧洲的战乱，集中精力发展自己；门罗主义扩大了其在美洲的影响。（4分）</a:t>
            </a:r>
            <a:endParaRPr lang="zh-CN" altLang="en-US" sz="2800" b="1" dirty="0">
              <a:solidFill>
                <a:schemeClr val="bg1"/>
              </a:solidFill>
              <a:latin typeface="宋体" panose="02010600030101010101" pitchFamily="2" charset="-122"/>
              <a:ea typeface="宋体" panose="02010600030101010101" pitchFamily="2" charset="-122"/>
            </a:endParaRPr>
          </a:p>
          <a:p>
            <a:pPr marL="0" indent="0">
              <a:buNone/>
            </a:pPr>
            <a:r>
              <a:rPr lang="zh-CN" altLang="en-US" sz="2800" b="1" dirty="0">
                <a:solidFill>
                  <a:schemeClr val="bg1"/>
                </a:solidFill>
                <a:latin typeface="宋体" panose="02010600030101010101" pitchFamily="2" charset="-122"/>
                <a:ea typeface="宋体" panose="02010600030101010101" pitchFamily="2" charset="-122"/>
              </a:rPr>
              <a:t>（</a:t>
            </a:r>
            <a:r>
              <a:rPr lang="en-US" altLang="zh-CN" sz="2800" b="1" dirty="0">
                <a:solidFill>
                  <a:schemeClr val="bg1"/>
                </a:solidFill>
                <a:latin typeface="宋体" panose="02010600030101010101" pitchFamily="2" charset="-122"/>
                <a:ea typeface="宋体" panose="02010600030101010101" pitchFamily="2" charset="-122"/>
              </a:rPr>
              <a:t>2</a:t>
            </a:r>
            <a:r>
              <a:rPr lang="zh-CN" altLang="en-US" sz="2800" b="1" dirty="0">
                <a:solidFill>
                  <a:schemeClr val="bg1"/>
                </a:solidFill>
                <a:latin typeface="宋体" panose="02010600030101010101" pitchFamily="2" charset="-122"/>
                <a:ea typeface="宋体" panose="02010600030101010101" pitchFamily="2" charset="-122"/>
              </a:rPr>
              <a:t>）“和平与道义”；政治地位、经济和军事实力的强大；美国的国家利益；称霸世界的战略。（6分）</a:t>
            </a:r>
            <a:endParaRPr lang="zh-CN" altLang="en-US" sz="2800" b="1" dirty="0">
              <a:solidFill>
                <a:schemeClr val="bg1"/>
              </a:solidFill>
              <a:latin typeface="宋体" panose="02010600030101010101" pitchFamily="2" charset="-122"/>
              <a:ea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266058" y="308224"/>
            <a:ext cx="10858500" cy="720475"/>
          </a:xfrm>
        </p:spPr>
        <p:txBody>
          <a:bodyPr/>
          <a:lstStyle/>
          <a:p>
            <a:r>
              <a:rPr lang="zh-CN" altLang="en-US" dirty="0">
                <a:solidFill>
                  <a:schemeClr val="bg1"/>
                </a:solidFill>
              </a:rPr>
              <a:t>外交政策专题：</a:t>
            </a:r>
            <a:endParaRPr lang="zh-CN" altLang="en-US" dirty="0">
              <a:solidFill>
                <a:schemeClr val="bg1"/>
              </a:solidFill>
            </a:endParaRPr>
          </a:p>
        </p:txBody>
      </p:sp>
      <p:sp>
        <p:nvSpPr>
          <p:cNvPr id="4" name="文本框 3"/>
          <p:cNvSpPr txBox="1"/>
          <p:nvPr/>
        </p:nvSpPr>
        <p:spPr>
          <a:xfrm>
            <a:off x="805228" y="1218596"/>
            <a:ext cx="3530466" cy="2553335"/>
          </a:xfrm>
          <a:prstGeom prst="rect">
            <a:avLst/>
          </a:prstGeom>
          <a:noFill/>
        </p:spPr>
        <p:txBody>
          <a:bodyPr wrap="square">
            <a:spAutoFit/>
          </a:bodyPr>
          <a:lstStyle/>
          <a:p>
            <a:r>
              <a:rPr lang="zh-CN" altLang="en-US" sz="3200" b="1" dirty="0">
                <a:solidFill>
                  <a:schemeClr val="bg1"/>
                </a:solidFill>
                <a:ea typeface="宋体" panose="02010600030101010101" pitchFamily="2" charset="-122"/>
              </a:rPr>
              <a:t>美国</a:t>
            </a:r>
            <a:endParaRPr lang="en-US" altLang="zh-CN" sz="3200" b="1" dirty="0">
              <a:solidFill>
                <a:schemeClr val="bg1"/>
              </a:solidFill>
              <a:ea typeface="宋体" panose="02010600030101010101" pitchFamily="2" charset="-122"/>
            </a:endParaRPr>
          </a:p>
          <a:p>
            <a:r>
              <a:rPr lang="zh-CN" altLang="en-US" sz="3200" b="1" dirty="0">
                <a:solidFill>
                  <a:schemeClr val="bg1"/>
                </a:solidFill>
                <a:ea typeface="宋体" panose="02010600030101010101" pitchFamily="2" charset="-122"/>
              </a:rPr>
              <a:t>英国</a:t>
            </a:r>
            <a:endParaRPr lang="en-US" altLang="zh-CN" sz="3200" b="1" dirty="0">
              <a:solidFill>
                <a:schemeClr val="bg1"/>
              </a:solidFill>
              <a:ea typeface="宋体" panose="02010600030101010101" pitchFamily="2" charset="-122"/>
            </a:endParaRPr>
          </a:p>
          <a:p>
            <a:r>
              <a:rPr lang="zh-CN" altLang="en-US" sz="3200" b="1" dirty="0">
                <a:solidFill>
                  <a:schemeClr val="bg1"/>
                </a:solidFill>
                <a:ea typeface="宋体" panose="02010600030101010101" pitchFamily="2" charset="-122"/>
              </a:rPr>
              <a:t>日本</a:t>
            </a:r>
            <a:endParaRPr lang="en-US" altLang="zh-CN" sz="3200" b="1" dirty="0">
              <a:solidFill>
                <a:schemeClr val="bg1"/>
              </a:solidFill>
              <a:ea typeface="宋体" panose="02010600030101010101" pitchFamily="2" charset="-122"/>
            </a:endParaRPr>
          </a:p>
          <a:p>
            <a:r>
              <a:rPr lang="zh-CN" altLang="en-US" sz="3200" b="1" dirty="0">
                <a:solidFill>
                  <a:schemeClr val="bg1"/>
                </a:solidFill>
                <a:ea typeface="宋体" panose="02010600030101010101" pitchFamily="2" charset="-122"/>
              </a:rPr>
              <a:t>中国</a:t>
            </a:r>
            <a:endParaRPr lang="zh-CN" altLang="en-US" sz="3200" b="1" dirty="0">
              <a:solidFill>
                <a:schemeClr val="bg1"/>
              </a:solidFill>
              <a:ea typeface="宋体" panose="02010600030101010101" pitchFamily="2" charset="-122"/>
            </a:endParaRPr>
          </a:p>
          <a:p>
            <a:r>
              <a:rPr lang="zh-CN" altLang="en-US" sz="3200" b="1" dirty="0">
                <a:solidFill>
                  <a:schemeClr val="bg1"/>
                </a:solidFill>
                <a:ea typeface="宋体" panose="02010600030101010101" pitchFamily="2" charset="-122"/>
              </a:rPr>
              <a:t>俄国</a:t>
            </a:r>
            <a:endParaRPr lang="zh-CN" altLang="en-US" sz="3200" b="1" dirty="0">
              <a:solidFill>
                <a:schemeClr val="bg1"/>
              </a:solidFill>
              <a:ea typeface="宋体" panose="02010600030101010101" pitchFamily="2" charset="-122"/>
            </a:endParaRPr>
          </a:p>
        </p:txBody>
      </p:sp>
      <p:sp>
        <p:nvSpPr>
          <p:cNvPr id="3" name="文本框 2"/>
          <p:cNvSpPr txBox="1"/>
          <p:nvPr/>
        </p:nvSpPr>
        <p:spPr>
          <a:xfrm>
            <a:off x="738726" y="3963038"/>
            <a:ext cx="10242385" cy="1077218"/>
          </a:xfrm>
          <a:prstGeom prst="rect">
            <a:avLst/>
          </a:prstGeom>
          <a:noFill/>
        </p:spPr>
        <p:txBody>
          <a:bodyPr wrap="square">
            <a:spAutoFit/>
          </a:bodyPr>
          <a:lstStyle/>
          <a:p>
            <a:r>
              <a:rPr lang="zh-CN" altLang="en-US" sz="3200" b="1" dirty="0">
                <a:solidFill>
                  <a:schemeClr val="bg1"/>
                </a:solidFill>
                <a:ea typeface="宋体" panose="02010600030101010101" pitchFamily="2" charset="-122"/>
              </a:rPr>
              <a:t>国家利益决定外交政策，国家实力影响外交政策，外交政策同时也跟随国际环境变化而变化</a:t>
            </a:r>
            <a:endParaRPr lang="zh-CN" altLang="en-US" sz="3200" dirty="0">
              <a:solidFill>
                <a:schemeClr val="bg1"/>
              </a:solidFill>
              <a:ea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000FF"/>
        </a:solidFill>
        <a:effectLst/>
      </p:bgPr>
    </p:bg>
    <p:spTree>
      <p:nvGrpSpPr>
        <p:cNvPr id="1" name=""/>
        <p:cNvGrpSpPr/>
        <p:nvPr/>
      </p:nvGrpSpPr>
      <p:grpSpPr>
        <a:xfrm>
          <a:off x="0" y="0"/>
          <a:ext cx="0" cy="0"/>
          <a:chOff x="0" y="0"/>
          <a:chExt cx="0" cy="0"/>
        </a:xfrm>
      </p:grpSpPr>
      <p:sp>
        <p:nvSpPr>
          <p:cNvPr id="3" name="文本框 2"/>
          <p:cNvSpPr txBox="1"/>
          <p:nvPr/>
        </p:nvSpPr>
        <p:spPr>
          <a:xfrm>
            <a:off x="3723005" y="2334895"/>
            <a:ext cx="3904615" cy="1568450"/>
          </a:xfrm>
          <a:prstGeom prst="rect">
            <a:avLst/>
          </a:prstGeom>
          <a:noFill/>
        </p:spPr>
        <p:txBody>
          <a:bodyPr wrap="square">
            <a:spAutoFit/>
          </a:bodyPr>
          <a:lstStyle/>
          <a:p>
            <a:r>
              <a:rPr lang="zh-CN" altLang="en-US" sz="9600" b="1" dirty="0">
                <a:solidFill>
                  <a:schemeClr val="bg1"/>
                </a:solidFill>
                <a:ea typeface="宋体" panose="02010600030101010101" pitchFamily="2" charset="-122"/>
              </a:rPr>
              <a:t>谢谢！</a:t>
            </a:r>
            <a:endParaRPr lang="zh-CN" altLang="en-US" sz="9600" b="1" dirty="0">
              <a:solidFill>
                <a:schemeClr val="bg1"/>
              </a:solidFill>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104140" y="859790"/>
            <a:ext cx="7636510" cy="1028700"/>
          </a:xfrm>
        </p:spPr>
        <p:txBody>
          <a:bodyPr/>
          <a:lstStyle/>
          <a:p>
            <a:r>
              <a:rPr lang="zh-CN" altLang="en-US" sz="2400" dirty="0">
                <a:solidFill>
                  <a:schemeClr val="bg1"/>
                </a:solidFill>
              </a:rPr>
              <a:t>17．（12分）有同学研究</a:t>
            </a:r>
            <a:r>
              <a:rPr lang="zh-CN" altLang="en-US" sz="2400" dirty="0">
                <a:solidFill>
                  <a:srgbClr val="FF0000"/>
                </a:solidFill>
              </a:rPr>
              <a:t>“近代中日文化重构”</a:t>
            </a:r>
            <a:r>
              <a:rPr lang="zh-CN" altLang="en-US" sz="2400" dirty="0">
                <a:solidFill>
                  <a:schemeClr val="bg1"/>
                </a:solidFill>
              </a:rPr>
              <a:t>问题，收集了以下两组材料。阅读下列材料</a:t>
            </a:r>
            <a:endParaRPr lang="zh-CN" altLang="en-US" sz="2400" dirty="0">
              <a:solidFill>
                <a:schemeClr val="bg1"/>
              </a:solidFill>
            </a:endParaRPr>
          </a:p>
        </p:txBody>
      </p:sp>
      <p:sp>
        <p:nvSpPr>
          <p:cNvPr id="3" name="内容占位符 2"/>
          <p:cNvSpPr>
            <a:spLocks noGrp="1"/>
          </p:cNvSpPr>
          <p:nvPr>
            <p:ph idx="1"/>
          </p:nvPr>
        </p:nvSpPr>
        <p:spPr>
          <a:xfrm>
            <a:off x="104140" y="5311140"/>
            <a:ext cx="11573510" cy="1423670"/>
          </a:xfrm>
        </p:spPr>
        <p:txBody>
          <a:bodyPr/>
          <a:lstStyle/>
          <a:p>
            <a:r>
              <a:rPr lang="zh-CN" altLang="en-US" b="1" dirty="0">
                <a:solidFill>
                  <a:srgbClr val="FFFF00"/>
                </a:solidFill>
              </a:rPr>
              <a:t>（1）分别阐述每组材料对研究“近代中日文化重构”的价值。（请从史料类别、内涵和作用等角度作答，6分）</a:t>
            </a:r>
            <a:endParaRPr lang="zh-CN" altLang="en-US" b="1" dirty="0">
              <a:solidFill>
                <a:srgbClr val="FFFF00"/>
              </a:solidFill>
            </a:endParaRPr>
          </a:p>
          <a:p>
            <a:r>
              <a:rPr lang="zh-CN" altLang="en-US" b="1" dirty="0">
                <a:solidFill>
                  <a:srgbClr val="FFFF00"/>
                </a:solidFill>
              </a:rPr>
              <a:t>（2）综合上述材料并结合所学知识，归纳近代中、日两国文化重构中的共同特征。（4分）</a:t>
            </a:r>
            <a:endParaRPr lang="zh-CN" altLang="en-US" b="1" dirty="0">
              <a:solidFill>
                <a:srgbClr val="FFFF00"/>
              </a:solidFill>
            </a:endParaRPr>
          </a:p>
          <a:p>
            <a:r>
              <a:rPr lang="zh-CN" altLang="en-US" b="1" dirty="0">
                <a:solidFill>
                  <a:srgbClr val="FFFF00"/>
                </a:solidFill>
              </a:rPr>
              <a:t>（3）除上述材料之外，全面研究“近代中日文化重构”问题还可补充哪些类型的史料？（至少列出两种，2分）</a:t>
            </a:r>
            <a:endParaRPr lang="zh-CN" altLang="en-US" b="1" dirty="0">
              <a:solidFill>
                <a:srgbClr val="FFFF00"/>
              </a:solidFill>
            </a:endParaRPr>
          </a:p>
        </p:txBody>
      </p:sp>
      <p:pic>
        <p:nvPicPr>
          <p:cNvPr id="749536360" name="图片 1" descr="中学历史教学园地（www.zxls.com）——全国文章总量、访问量最大的历史教学网站。">
            <a:hlinkClick r:id="rId1"/>
          </p:cNvPr>
          <p:cNvPicPr>
            <a:picLocks noChangeAspect="1"/>
          </p:cNvPicPr>
          <p:nvPr/>
        </p:nvPicPr>
        <p:blipFill>
          <a:blip r:embed="rId2">
            <a:extLst>
              <a:ext uri="{BEBA8EAE-BF5A-486C-A8C5-ECC9F3942E4B}">
                <a14:imgProps xmlns:a14="http://schemas.microsoft.com/office/drawing/2010/main">
                  <a14:imgLayer r:embed="rId3">
                    <a14:imgEffect>
                      <a14:brightnessContrast bright="5000"/>
                    </a14:imgEffect>
                    <a14:imgEffect>
                      <a14:sharpenSoften amount="35000"/>
                    </a14:imgEffect>
                  </a14:imgLayer>
                </a14:imgProps>
              </a:ext>
            </a:extLst>
          </a:blip>
          <a:stretch>
            <a:fillRect/>
          </a:stretch>
        </p:blipFill>
        <p:spPr>
          <a:xfrm>
            <a:off x="8347075" y="3089593"/>
            <a:ext cx="2832100" cy="2159635"/>
          </a:xfrm>
          <a:prstGeom prst="rect">
            <a:avLst/>
          </a:prstGeom>
        </p:spPr>
      </p:pic>
      <p:pic>
        <p:nvPicPr>
          <p:cNvPr id="1581360858" name="图片 1" descr="中学历史教学园地（www.zxls.com）——全国文章总量、访问量最大的历史教学网站。">
            <a:hlinkClick r:id="rId1"/>
          </p:cNvPr>
          <p:cNvPicPr>
            <a:picLocks noChangeAspect="1"/>
          </p:cNvPicPr>
          <p:nvPr/>
        </p:nvPicPr>
        <p:blipFill>
          <a:blip r:embed="rId4"/>
          <a:stretch>
            <a:fillRect/>
          </a:stretch>
        </p:blipFill>
        <p:spPr>
          <a:xfrm>
            <a:off x="8347075" y="930275"/>
            <a:ext cx="3560445" cy="2159635"/>
          </a:xfrm>
          <a:prstGeom prst="rect">
            <a:avLst/>
          </a:prstGeom>
        </p:spPr>
      </p:pic>
      <p:sp>
        <p:nvSpPr>
          <p:cNvPr id="100" name="文本框 99"/>
          <p:cNvSpPr txBox="1"/>
          <p:nvPr/>
        </p:nvSpPr>
        <p:spPr>
          <a:xfrm>
            <a:off x="104140" y="1941195"/>
            <a:ext cx="8141970" cy="3089910"/>
          </a:xfrm>
          <a:prstGeom prst="rect">
            <a:avLst/>
          </a:prstGeom>
          <a:noFill/>
          <a:ln w="9525">
            <a:noFill/>
          </a:ln>
        </p:spPr>
        <p:txBody>
          <a:bodyPr wrap="square">
            <a:noAutofit/>
          </a:bodyPr>
          <a:lstStyle/>
          <a:p>
            <a:pPr indent="266700"/>
            <a:r>
              <a:rPr lang="en-US" altLang="zh-CN" b="1" dirty="0">
                <a:solidFill>
                  <a:schemeClr val="bg1"/>
                </a:solidFill>
                <a:latin typeface="宋体" panose="02010600030101010101" pitchFamily="2" charset="-122"/>
                <a:ea typeface="宋体" panose="02010600030101010101" pitchFamily="2" charset="-122"/>
                <a:cs typeface="黑体" panose="02010609060101010101" pitchFamily="49" charset="-122"/>
              </a:rPr>
              <a:t>  </a:t>
            </a:r>
            <a:r>
              <a:rPr lang="zh-CN" b="1" dirty="0">
                <a:solidFill>
                  <a:schemeClr val="bg1"/>
                </a:solidFill>
                <a:latin typeface="宋体" panose="02010600030101010101" pitchFamily="2" charset="-122"/>
                <a:ea typeface="宋体" panose="02010600030101010101" pitchFamily="2" charset="-122"/>
                <a:cs typeface="黑体" panose="02010609060101010101" pitchFamily="49" charset="-122"/>
              </a:rPr>
              <a:t>清末广州的一位商人，随朋友到十三行中参加西餐宴席，在餐饮之后写信寄给北京的友人讲述吃饭情形：“他们坐在餐桌旁，吞食着一种流质，按他们的番话叫做苏披。接着大嚼鱼肉，这些鱼肉是生吃的，生得几乎跟活鱼一样。我目睹了这一情景，才证实以前常听人说的是对的，这些‘番鬼’的脾气凶残是因为他们吃这种粗鄙原始的食物。”</a:t>
            </a:r>
            <a:endParaRPr lang="en-US" b="1" dirty="0">
              <a:solidFill>
                <a:schemeClr val="bg1"/>
              </a:solidFill>
              <a:latin typeface="宋体" panose="02010600030101010101" pitchFamily="2" charset="-122"/>
              <a:ea typeface="宋体" panose="02010600030101010101" pitchFamily="2" charset="-122"/>
              <a:cs typeface="黑体" panose="02010609060101010101" pitchFamily="49" charset="-122"/>
            </a:endParaRPr>
          </a:p>
          <a:p>
            <a:pPr indent="266700"/>
            <a:r>
              <a:rPr lang="en-US" b="1" dirty="0">
                <a:solidFill>
                  <a:schemeClr val="bg1"/>
                </a:solidFill>
                <a:latin typeface="黑体" panose="02010609060101010101" pitchFamily="49" charset="-122"/>
                <a:ea typeface="黑体" panose="02010609060101010101" pitchFamily="49" charset="-122"/>
                <a:cs typeface="黑体" panose="02010609060101010101" pitchFamily="49" charset="-122"/>
              </a:rPr>
              <a:t>                                    </a:t>
            </a:r>
            <a:r>
              <a:rPr lang="en-US" sz="1300" b="1" dirty="0">
                <a:solidFill>
                  <a:schemeClr val="bg1"/>
                </a:solidFill>
                <a:latin typeface="楷体" panose="02010609060101010101" pitchFamily="49" charset="-122"/>
                <a:ea typeface="楷体" panose="02010609060101010101" pitchFamily="49" charset="-122"/>
                <a:cs typeface="黑体" panose="02010609060101010101" pitchFamily="49" charset="-122"/>
              </a:rPr>
              <a:t>——</a:t>
            </a:r>
            <a:r>
              <a:rPr lang="zh-CN" sz="1300" b="1" dirty="0">
                <a:solidFill>
                  <a:schemeClr val="bg1"/>
                </a:solidFill>
                <a:latin typeface="楷体" panose="02010609060101010101" pitchFamily="49" charset="-122"/>
                <a:ea typeface="楷体" panose="02010609060101010101" pitchFamily="49" charset="-122"/>
                <a:cs typeface="黑体" panose="02010609060101010101" pitchFamily="49" charset="-122"/>
              </a:rPr>
              <a:t>摘编自郭哗旻《西餐如何走上中国人餐桌》</a:t>
            </a:r>
            <a:endParaRPr lang="zh-CN" sz="1300" b="1" dirty="0">
              <a:solidFill>
                <a:schemeClr val="bg1"/>
              </a:solidFill>
              <a:latin typeface="楷体" panose="02010609060101010101" pitchFamily="49" charset="-122"/>
              <a:ea typeface="楷体" panose="02010609060101010101" pitchFamily="49" charset="-122"/>
              <a:cs typeface="黑体" panose="02010609060101010101" pitchFamily="49" charset="-122"/>
            </a:endParaRPr>
          </a:p>
          <a:p>
            <a:pPr indent="266700"/>
            <a:r>
              <a:rPr lang="zh-CN" altLang="en-US" b="1" dirty="0">
                <a:solidFill>
                  <a:schemeClr val="bg1"/>
                </a:solidFill>
                <a:latin typeface="宋体" panose="02010600030101010101" pitchFamily="2" charset="-122"/>
                <a:ea typeface="宋体" panose="02010600030101010101" pitchFamily="2" charset="-122"/>
              </a:rPr>
              <a:t>  明治时期日本有人这样评论鹿鸣馆的舞会，“黄色皮肤的脸面，佩戴着羽毛装饰，束细腰，手拿西式小饰物的日本女性，合着西洋音乐，踏着斯拉夫舞步。这是日本人为了看上去像西洋人而做出的滑稽而悲哀的努力。”</a:t>
            </a:r>
            <a:endParaRPr lang="en-US" b="1" dirty="0">
              <a:solidFill>
                <a:schemeClr val="bg1"/>
              </a:solidFill>
              <a:latin typeface="宋体" panose="02010600030101010101" pitchFamily="2" charset="-122"/>
              <a:ea typeface="宋体" panose="02010600030101010101" pitchFamily="2" charset="-122"/>
            </a:endParaRPr>
          </a:p>
          <a:p>
            <a:pPr indent="266700"/>
            <a:r>
              <a:rPr lang="en-US" b="1" dirty="0">
                <a:solidFill>
                  <a:schemeClr val="bg1"/>
                </a:solidFill>
                <a:latin typeface="黑体" panose="02010609060101010101" pitchFamily="49" charset="-122"/>
                <a:ea typeface="黑体" panose="02010609060101010101" pitchFamily="49" charset="-122"/>
                <a:cs typeface="黑体" panose="02010609060101010101" pitchFamily="49" charset="-122"/>
              </a:rPr>
              <a:t>                                      </a:t>
            </a:r>
            <a:r>
              <a:rPr lang="en-US" sz="1300" b="1" dirty="0">
                <a:solidFill>
                  <a:schemeClr val="bg1"/>
                </a:solidFill>
                <a:latin typeface="楷体" panose="02010609060101010101" pitchFamily="49" charset="-122"/>
                <a:ea typeface="楷体" panose="02010609060101010101" pitchFamily="49" charset="-122"/>
              </a:rPr>
              <a:t>——</a:t>
            </a:r>
            <a:r>
              <a:rPr lang="zh-CN" altLang="en-US" sz="1300" b="1" dirty="0">
                <a:solidFill>
                  <a:schemeClr val="bg1"/>
                </a:solidFill>
                <a:latin typeface="楷体" panose="02010609060101010101" pitchFamily="49" charset="-122"/>
                <a:ea typeface="楷体" panose="02010609060101010101" pitchFamily="49" charset="-122"/>
              </a:rPr>
              <a:t>摘编自</a:t>
            </a:r>
            <a:r>
              <a:rPr lang="en-US" altLang="zh-CN" sz="1300" b="1" dirty="0">
                <a:solidFill>
                  <a:schemeClr val="bg1"/>
                </a:solidFill>
                <a:latin typeface="楷体" panose="02010609060101010101" pitchFamily="49" charset="-122"/>
                <a:ea typeface="楷体" panose="02010609060101010101" pitchFamily="49" charset="-122"/>
              </a:rPr>
              <a:t>《</a:t>
            </a:r>
            <a:r>
              <a:rPr lang="zh-CN" altLang="en-US" sz="1300" b="1" dirty="0">
                <a:solidFill>
                  <a:schemeClr val="bg1"/>
                </a:solidFill>
                <a:latin typeface="楷体" panose="02010609060101010101" pitchFamily="49" charset="-122"/>
                <a:ea typeface="楷体" panose="02010609060101010101" pitchFamily="49" charset="-122"/>
              </a:rPr>
              <a:t>鹿鸣馆：日本欧化主义的象征</a:t>
            </a:r>
            <a:r>
              <a:rPr lang="en-US" altLang="zh-CN" sz="1300" b="1" dirty="0">
                <a:solidFill>
                  <a:schemeClr val="bg1"/>
                </a:solidFill>
                <a:latin typeface="楷体" panose="02010609060101010101" pitchFamily="49" charset="-122"/>
                <a:ea typeface="楷体" panose="02010609060101010101" pitchFamily="49" charset="-122"/>
              </a:rPr>
              <a:t>》</a:t>
            </a:r>
            <a:endParaRPr lang="zh-CN" altLang="en-US" sz="1300" b="1" dirty="0">
              <a:solidFill>
                <a:schemeClr val="bg1"/>
              </a:solidFill>
              <a:latin typeface="楷体" panose="02010609060101010101" pitchFamily="49" charset="-122"/>
              <a:ea typeface="楷体" panose="02010609060101010101" pitchFamily="49" charset="-122"/>
            </a:endParaRPr>
          </a:p>
        </p:txBody>
      </p:sp>
      <p:sp>
        <p:nvSpPr>
          <p:cNvPr id="4" name="Title 4"/>
          <p:cNvSpPr>
            <a:spLocks noGrp="1"/>
          </p:cNvSpPr>
          <p:nvPr/>
        </p:nvSpPr>
        <p:spPr>
          <a:xfrm>
            <a:off x="0" y="-298450"/>
            <a:ext cx="10781030" cy="1104900"/>
          </a:xfrm>
          <a:prstGeom prst="rect">
            <a:avLst/>
          </a:prstGeom>
        </p:spPr>
        <p:txBody>
          <a:bodyPr vert="horz" wrap="square" lIns="91440" tIns="45720" rIns="91440" bIns="45720" rtlCol="0" anchor="b" anchorCtr="0">
            <a:norm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lvl="0"/>
            <a:r>
              <a:rPr lang="zh-CN" altLang="en-US" sz="3600" dirty="0">
                <a:solidFill>
                  <a:srgbClr val="FFFF00"/>
                </a:solidFill>
                <a:uFillTx/>
              </a:rPr>
              <a:t>一、</a:t>
            </a:r>
            <a:r>
              <a:rPr lang="en-US" altLang="zh-CN" sz="3600" dirty="0">
                <a:solidFill>
                  <a:srgbClr val="FFFF00"/>
                </a:solidFill>
                <a:uFillTx/>
              </a:rPr>
              <a:t> </a:t>
            </a:r>
            <a:r>
              <a:rPr lang="zh-CN" altLang="en-US" sz="3600" dirty="0">
                <a:solidFill>
                  <a:srgbClr val="FFFF00"/>
                </a:solidFill>
                <a:uFillTx/>
              </a:rPr>
              <a:t>文化重构</a:t>
            </a:r>
            <a:r>
              <a:rPr lang="en-US" altLang="zh-CN" sz="3600" dirty="0">
                <a:solidFill>
                  <a:srgbClr val="FFFF00"/>
                </a:solidFill>
                <a:uFillTx/>
              </a:rPr>
              <a:t>——</a:t>
            </a:r>
            <a:r>
              <a:rPr lang="zh-CN" altLang="en-US" sz="3600" dirty="0">
                <a:solidFill>
                  <a:srgbClr val="FFFF00"/>
                </a:solidFill>
                <a:uFillTx/>
              </a:rPr>
              <a:t>以市</a:t>
            </a:r>
            <a:r>
              <a:rPr lang="zh-CN" altLang="en-US" sz="3600" dirty="0">
                <a:solidFill>
                  <a:srgbClr val="FFFF00"/>
                </a:solidFill>
                <a:uFillTx/>
                <a:sym typeface="+mn-ea"/>
              </a:rPr>
              <a:t>一模第</a:t>
            </a:r>
            <a:r>
              <a:rPr lang="en-US" altLang="zh-CN" sz="3600" dirty="0">
                <a:solidFill>
                  <a:srgbClr val="FFFF00"/>
                </a:solidFill>
                <a:uFillTx/>
                <a:sym typeface="+mn-ea"/>
              </a:rPr>
              <a:t>17</a:t>
            </a:r>
            <a:r>
              <a:rPr lang="zh-CN" altLang="en-US" sz="3600" dirty="0">
                <a:solidFill>
                  <a:srgbClr val="FFFF00"/>
                </a:solidFill>
                <a:uFillTx/>
                <a:sym typeface="+mn-ea"/>
              </a:rPr>
              <a:t>题为例</a:t>
            </a:r>
            <a:endParaRPr lang="zh-CN" altLang="en-US" sz="3600" dirty="0">
              <a:solidFill>
                <a:srgbClr val="FFFF00"/>
              </a:solidFill>
              <a:uFillTx/>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60400" y="1092200"/>
            <a:ext cx="10858500" cy="1273810"/>
          </a:xfrm>
        </p:spPr>
        <p:txBody>
          <a:bodyPr>
            <a:noAutofit/>
          </a:bodyPr>
          <a:p>
            <a:pPr marL="0" indent="0">
              <a:buNone/>
            </a:pPr>
            <a:r>
              <a:rPr lang="zh-CN" altLang="en-US" sz="3600" b="1">
                <a:solidFill>
                  <a:schemeClr val="bg1"/>
                </a:solidFill>
                <a:latin typeface="宋体" panose="02010600030101010101" pitchFamily="2" charset="-122"/>
                <a:ea typeface="宋体" panose="02010600030101010101" pitchFamily="2" charset="-122"/>
                <a:cs typeface="宋体" panose="02010600030101010101" pitchFamily="2" charset="-122"/>
              </a:rPr>
              <a:t>“文化重构是指在一种文化受到来自异种文化的一组文化因子持续作用后，将其中有用的内容有机地置入固有文化之中，导致该种文化的结构重组和运作功能的革新，这种文化适应性更替就是我们说的文化重构。”</a:t>
            </a:r>
            <a:endParaRPr lang="zh-CN" altLang="en-US" sz="3600" b="1">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sp>
        <p:nvSpPr>
          <p:cNvPr id="4" name="Title 4"/>
          <p:cNvSpPr>
            <a:spLocks noGrp="1"/>
          </p:cNvSpPr>
          <p:nvPr/>
        </p:nvSpPr>
        <p:spPr>
          <a:xfrm>
            <a:off x="0" y="-298450"/>
            <a:ext cx="10781030" cy="1104900"/>
          </a:xfrm>
          <a:prstGeom prst="rect">
            <a:avLst/>
          </a:prstGeom>
        </p:spPr>
        <p:txBody>
          <a:bodyPr vert="horz" wrap="square" lIns="91440" tIns="45720" rIns="91440" bIns="45720" rtlCol="0" anchor="b" anchorCtr="0">
            <a:norm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lvl="0"/>
            <a:r>
              <a:rPr lang="en-US" altLang="zh-CN" sz="3600" dirty="0">
                <a:solidFill>
                  <a:srgbClr val="FFFF00"/>
                </a:solidFill>
                <a:uFillTx/>
              </a:rPr>
              <a:t> </a:t>
            </a:r>
            <a:r>
              <a:rPr lang="zh-CN" altLang="en-US" sz="3600" dirty="0">
                <a:solidFill>
                  <a:srgbClr val="FFFF00"/>
                </a:solidFill>
                <a:uFillTx/>
              </a:rPr>
              <a:t>文化重构的</a:t>
            </a:r>
            <a:r>
              <a:rPr lang="zh-CN" altLang="en-US" sz="3600" dirty="0">
                <a:solidFill>
                  <a:srgbClr val="FFFF00"/>
                </a:solidFill>
                <a:uFillTx/>
              </a:rPr>
              <a:t>定义</a:t>
            </a:r>
            <a:endParaRPr lang="zh-CN" altLang="en-US" sz="3600" dirty="0">
              <a:solidFill>
                <a:srgbClr val="FFFF00"/>
              </a:solidFill>
              <a:uFillTx/>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txBox="1"/>
          <p:nvPr/>
        </p:nvSpPr>
        <p:spPr>
          <a:xfrm>
            <a:off x="321194" y="972909"/>
            <a:ext cx="11408063" cy="2834640"/>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zh-CN" altLang="en-US" dirty="0">
                <a:solidFill>
                  <a:schemeClr val="bg1"/>
                </a:solidFill>
              </a:rPr>
              <a:t>       </a:t>
            </a:r>
            <a:r>
              <a:rPr lang="zh-CN" altLang="en-US" dirty="0"/>
              <a:t>伴随着不同地域人类的相互接触交往，文化的交流和传播便出现了；文化的交流和传播是与人类历史从分散到整体的进程共振起伏、互动互进、休戚相关的。从方式与途径的视角而言，文化交流与传播既有牧歌式的和平交往，如人群迁徙、商业往来、民间交流、政府推动等，也有暴力性的碰撞冲突，刀光剑影的战争往往使人类文化面临断裂、毁坏等危机，同时这种暴力冲突在客观上也为不同文化碰撞和调适提供了历史契机。</a:t>
            </a:r>
            <a:br>
              <a:rPr lang="en-US" altLang="zh-CN" dirty="0"/>
            </a:br>
            <a:endParaRPr lang="zh-CN" altLang="en-US" dirty="0">
              <a:latin typeface="楷体" panose="02010609060101010101" pitchFamily="49" charset="-122"/>
              <a:ea typeface="+mn-ea"/>
            </a:endParaRPr>
          </a:p>
        </p:txBody>
      </p:sp>
      <p:sp>
        <p:nvSpPr>
          <p:cNvPr id="4" name="文本框 3"/>
          <p:cNvSpPr txBox="1"/>
          <p:nvPr/>
        </p:nvSpPr>
        <p:spPr>
          <a:xfrm>
            <a:off x="7358843" y="3438217"/>
            <a:ext cx="3954779" cy="369332"/>
          </a:xfrm>
          <a:prstGeom prst="rect">
            <a:avLst/>
          </a:prstGeom>
          <a:noFill/>
        </p:spPr>
        <p:txBody>
          <a:bodyPr wrap="square">
            <a:spAutoFit/>
          </a:bodyPr>
          <a:lstStyle/>
          <a:p>
            <a:r>
              <a:rPr lang="en-US" altLang="zh-CN" dirty="0">
                <a:latin typeface="楷体" panose="02010609060101010101" pitchFamily="49" charset="-122"/>
              </a:rPr>
              <a:t> </a:t>
            </a:r>
            <a:r>
              <a:rPr lang="en-US" altLang="zh-CN" dirty="0">
                <a:latin typeface="楷体" panose="02010609060101010101" pitchFamily="49" charset="-122"/>
                <a:ea typeface="+mn-ea"/>
              </a:rPr>
              <a:t>————《</a:t>
            </a:r>
            <a:r>
              <a:rPr lang="zh-CN" altLang="en-US" dirty="0">
                <a:latin typeface="楷体" panose="02010609060101010101" pitchFamily="49" charset="-122"/>
                <a:ea typeface="+mn-ea"/>
              </a:rPr>
              <a:t>普通高中历史课程标准</a:t>
            </a:r>
            <a:r>
              <a:rPr lang="en-US" altLang="zh-CN" dirty="0">
                <a:latin typeface="楷体" panose="02010609060101010101" pitchFamily="49" charset="-122"/>
                <a:ea typeface="+mn-ea"/>
              </a:rPr>
              <a:t>》</a:t>
            </a:r>
            <a:endParaRPr lang="zh-CN" altLang="en-US" dirty="0">
              <a:latin typeface="楷体" panose="02010609060101010101" pitchFamily="49" charset="-122"/>
            </a:endParaRPr>
          </a:p>
        </p:txBody>
      </p:sp>
      <p:sp>
        <p:nvSpPr>
          <p:cNvPr id="6" name="Title 63"/>
          <p:cNvSpPr txBox="1"/>
          <p:nvPr/>
        </p:nvSpPr>
        <p:spPr>
          <a:xfrm>
            <a:off x="321194" y="3813033"/>
            <a:ext cx="4980189" cy="2072057"/>
          </a:xfrm>
          <a:prstGeom prst="rect">
            <a:avLst/>
          </a:prstGeom>
        </p:spPr>
        <p:txBody>
          <a:bodyPr vert="horz" wrap="square" lIns="91440" tIns="45720" rIns="91440" bIns="45720" rtlCol="0" anchor="b">
            <a:norm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r>
              <a:rPr lang="en-US" altLang="zh-CN" dirty="0">
                <a:solidFill>
                  <a:srgbClr val="FFFF00"/>
                </a:solidFill>
              </a:rPr>
              <a:t>1.</a:t>
            </a:r>
            <a:r>
              <a:rPr lang="zh-CN" altLang="en-US" dirty="0">
                <a:solidFill>
                  <a:srgbClr val="FFFF00"/>
                </a:solidFill>
              </a:rPr>
              <a:t>文化重构的内涵是什么？</a:t>
            </a:r>
            <a:endParaRPr lang="en-US" altLang="zh-CN" dirty="0">
              <a:solidFill>
                <a:srgbClr val="FFFF00"/>
              </a:solidFill>
            </a:endParaRPr>
          </a:p>
          <a:p>
            <a:r>
              <a:rPr lang="en-US" altLang="zh-CN" dirty="0">
                <a:solidFill>
                  <a:srgbClr val="FFFF00"/>
                </a:solidFill>
              </a:rPr>
              <a:t>2.</a:t>
            </a:r>
            <a:r>
              <a:rPr lang="zh-CN" altLang="en-US" dirty="0">
                <a:solidFill>
                  <a:srgbClr val="FFFF00"/>
                </a:solidFill>
              </a:rPr>
              <a:t>哪些力量导致了文化的重构？</a:t>
            </a:r>
            <a:endParaRPr lang="en-US" altLang="zh-CN" dirty="0">
              <a:solidFill>
                <a:srgbClr val="FFFF00"/>
              </a:solidFill>
            </a:endParaRPr>
          </a:p>
          <a:p>
            <a:r>
              <a:rPr lang="en-US" altLang="zh-CN" dirty="0">
                <a:solidFill>
                  <a:srgbClr val="FFFF00"/>
                </a:solidFill>
              </a:rPr>
              <a:t>3.</a:t>
            </a:r>
            <a:r>
              <a:rPr lang="zh-CN" altLang="en-US" dirty="0">
                <a:solidFill>
                  <a:srgbClr val="FFFF00"/>
                </a:solidFill>
              </a:rPr>
              <a:t>文化重构带来了什么影响？</a:t>
            </a:r>
            <a:endParaRPr lang="en-US" altLang="zh-CN" dirty="0">
              <a:solidFill>
                <a:srgbClr val="FFFF00"/>
              </a:solidFill>
            </a:endParaRPr>
          </a:p>
          <a:p>
            <a:endParaRPr lang="en-US" dirty="0"/>
          </a:p>
        </p:txBody>
      </p:sp>
      <p:sp>
        <p:nvSpPr>
          <p:cNvPr id="7" name="Title 4"/>
          <p:cNvSpPr>
            <a:spLocks noGrp="1"/>
          </p:cNvSpPr>
          <p:nvPr/>
        </p:nvSpPr>
        <p:spPr>
          <a:xfrm>
            <a:off x="0" y="-298450"/>
            <a:ext cx="10781030" cy="1104900"/>
          </a:xfrm>
          <a:prstGeom prst="rect">
            <a:avLst/>
          </a:prstGeom>
        </p:spPr>
        <p:txBody>
          <a:bodyPr vert="horz" wrap="square" lIns="91440" tIns="45720" rIns="91440" bIns="45720" rtlCol="0" anchor="b" anchorCtr="0">
            <a:norm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lvl="0"/>
            <a:r>
              <a:rPr lang="zh-CN" altLang="en-US" sz="3600" dirty="0">
                <a:solidFill>
                  <a:srgbClr val="FFFF00"/>
                </a:solidFill>
                <a:uFillTx/>
              </a:rPr>
              <a:t>一、</a:t>
            </a:r>
            <a:r>
              <a:rPr lang="en-US" altLang="zh-CN" sz="3600" dirty="0">
                <a:solidFill>
                  <a:srgbClr val="FFFF00"/>
                </a:solidFill>
                <a:uFillTx/>
              </a:rPr>
              <a:t> </a:t>
            </a:r>
            <a:r>
              <a:rPr lang="zh-CN" altLang="en-US" sz="3600" dirty="0">
                <a:solidFill>
                  <a:srgbClr val="FFFF00"/>
                </a:solidFill>
                <a:uFillTx/>
              </a:rPr>
              <a:t>文化重构</a:t>
            </a:r>
            <a:r>
              <a:rPr lang="en-US" altLang="zh-CN" sz="3600" dirty="0">
                <a:solidFill>
                  <a:srgbClr val="FFFF00"/>
                </a:solidFill>
                <a:uFillTx/>
              </a:rPr>
              <a:t>——</a:t>
            </a:r>
            <a:r>
              <a:rPr lang="zh-CN" altLang="en-US" sz="3600" dirty="0">
                <a:solidFill>
                  <a:srgbClr val="FFFF00"/>
                </a:solidFill>
                <a:uFillTx/>
              </a:rPr>
              <a:t>以市</a:t>
            </a:r>
            <a:r>
              <a:rPr lang="zh-CN" altLang="en-US" sz="3600" dirty="0">
                <a:solidFill>
                  <a:srgbClr val="FFFF00"/>
                </a:solidFill>
                <a:uFillTx/>
                <a:sym typeface="+mn-ea"/>
              </a:rPr>
              <a:t>一模第</a:t>
            </a:r>
            <a:r>
              <a:rPr lang="en-US" altLang="zh-CN" sz="3600" dirty="0">
                <a:solidFill>
                  <a:srgbClr val="FFFF00"/>
                </a:solidFill>
                <a:uFillTx/>
                <a:sym typeface="+mn-ea"/>
              </a:rPr>
              <a:t>17</a:t>
            </a:r>
            <a:r>
              <a:rPr lang="zh-CN" altLang="en-US" sz="3600" dirty="0">
                <a:solidFill>
                  <a:srgbClr val="FFFF00"/>
                </a:solidFill>
                <a:uFillTx/>
                <a:sym typeface="+mn-ea"/>
              </a:rPr>
              <a:t>题为例</a:t>
            </a:r>
            <a:endParaRPr lang="zh-CN" altLang="en-US" sz="3600" dirty="0">
              <a:solidFill>
                <a:srgbClr val="FFFF00"/>
              </a:solidFill>
              <a:uFillTx/>
              <a:sym typeface="+mn-ea"/>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6680" y="0"/>
            <a:ext cx="11758930" cy="2147570"/>
          </a:xfrm>
        </p:spPr>
        <p:txBody>
          <a:bodyPr>
            <a:normAutofit fontScale="97500" lnSpcReduction="10000"/>
          </a:bodyPr>
          <a:lstStyle/>
          <a:p>
            <a:pPr marL="0" indent="0">
              <a:buNone/>
            </a:pPr>
            <a:r>
              <a:rPr lang="zh-CN" altLang="en-US" sz="2800" b="1" dirty="0">
                <a:solidFill>
                  <a:schemeClr val="bg1"/>
                </a:solidFill>
                <a:latin typeface="黑体" panose="02010609060101010101" pitchFamily="49" charset="-122"/>
              </a:rPr>
              <a:t>教材链接</a:t>
            </a:r>
            <a:r>
              <a:rPr lang="zh-CN" altLang="en-US" sz="2800" b="1" dirty="0">
                <a:solidFill>
                  <a:schemeClr val="bg1"/>
                </a:solidFill>
              </a:rPr>
              <a:t>：</a:t>
            </a:r>
            <a:r>
              <a:rPr lang="en-US" altLang="zh-CN" sz="2800" b="1" dirty="0">
                <a:solidFill>
                  <a:schemeClr val="bg1"/>
                </a:solidFill>
              </a:rPr>
              <a:t>  </a:t>
            </a:r>
            <a:r>
              <a:rPr lang="zh-CN" altLang="en-US" sz="2800" b="1" dirty="0">
                <a:solidFill>
                  <a:schemeClr val="bg1"/>
                </a:solidFill>
                <a:ea typeface="宋体" panose="02010600030101010101" pitchFamily="2" charset="-122"/>
              </a:rPr>
              <a:t>选择性必修三</a:t>
            </a:r>
            <a:r>
              <a:rPr lang="en-US" altLang="zh-CN" sz="2800" b="1" dirty="0">
                <a:solidFill>
                  <a:schemeClr val="bg1"/>
                </a:solidFill>
                <a:ea typeface="宋体" panose="02010600030101010101" pitchFamily="2" charset="-122"/>
              </a:rPr>
              <a:t> </a:t>
            </a:r>
            <a:r>
              <a:rPr lang="zh-CN" altLang="en-US" sz="2800" b="1" dirty="0">
                <a:solidFill>
                  <a:schemeClr val="bg1"/>
                </a:solidFill>
                <a:ea typeface="宋体" panose="02010600030101010101" pitchFamily="2" charset="-122"/>
              </a:rPr>
              <a:t>第四单元第</a:t>
            </a:r>
            <a:r>
              <a:rPr lang="en-US" altLang="zh-CN" sz="2800" b="1" dirty="0">
                <a:solidFill>
                  <a:schemeClr val="bg1"/>
                </a:solidFill>
                <a:ea typeface="宋体" panose="02010600030101010101" pitchFamily="2" charset="-122"/>
              </a:rPr>
              <a:t>10</a:t>
            </a:r>
            <a:r>
              <a:rPr lang="zh-CN" altLang="en-US" sz="2800" b="1" dirty="0">
                <a:solidFill>
                  <a:schemeClr val="bg1"/>
                </a:solidFill>
                <a:ea typeface="宋体" panose="02010600030101010101" pitchFamily="2" charset="-122"/>
              </a:rPr>
              <a:t>课</a:t>
            </a:r>
            <a:r>
              <a:rPr lang="en-US" altLang="zh-CN" sz="2800" b="1" dirty="0">
                <a:solidFill>
                  <a:schemeClr val="bg1"/>
                </a:solidFill>
                <a:ea typeface="宋体" panose="02010600030101010101" pitchFamily="2" charset="-122"/>
              </a:rPr>
              <a:t> </a:t>
            </a:r>
            <a:r>
              <a:rPr lang="zh-CN" altLang="en-US" sz="2800" b="1" dirty="0">
                <a:solidFill>
                  <a:schemeClr val="bg1"/>
                </a:solidFill>
                <a:ea typeface="宋体" panose="02010600030101010101" pitchFamily="2" charset="-122"/>
              </a:rPr>
              <a:t>近代以来的世界贸易与文化交流的扩展</a:t>
            </a:r>
            <a:endParaRPr lang="zh-CN" altLang="en-US" sz="2800" b="1" dirty="0">
              <a:solidFill>
                <a:schemeClr val="bg1"/>
              </a:solidFill>
              <a:ea typeface="宋体" panose="02010600030101010101" pitchFamily="2" charset="-122"/>
            </a:endParaRPr>
          </a:p>
          <a:p>
            <a:pPr marL="0" indent="0">
              <a:buNone/>
            </a:pPr>
            <a:r>
              <a:rPr lang="en-US" altLang="zh-CN" sz="2800" b="1" dirty="0">
                <a:solidFill>
                  <a:schemeClr val="bg1"/>
                </a:solidFill>
                <a:ea typeface="宋体" panose="02010600030101010101" pitchFamily="2" charset="-122"/>
              </a:rPr>
              <a:t>                    </a:t>
            </a:r>
            <a:r>
              <a:rPr lang="zh-CN" altLang="en-US" sz="2800" b="1" dirty="0">
                <a:solidFill>
                  <a:schemeClr val="bg1"/>
                </a:solidFill>
                <a:ea typeface="宋体" panose="02010600030101010101" pitchFamily="2" charset="-122"/>
                <a:sym typeface="+mn-ea"/>
              </a:rPr>
              <a:t>选择性必修三</a:t>
            </a:r>
            <a:r>
              <a:rPr lang="en-US" altLang="zh-CN" sz="2800" b="1" dirty="0">
                <a:solidFill>
                  <a:schemeClr val="bg1"/>
                </a:solidFill>
                <a:ea typeface="宋体" panose="02010600030101010101" pitchFamily="2" charset="-122"/>
                <a:sym typeface="+mn-ea"/>
              </a:rPr>
              <a:t> </a:t>
            </a:r>
            <a:r>
              <a:rPr lang="zh-CN" altLang="en-US" sz="2800" b="1" dirty="0">
                <a:solidFill>
                  <a:schemeClr val="bg1"/>
                </a:solidFill>
                <a:ea typeface="宋体" panose="02010600030101010101" pitchFamily="2" charset="-122"/>
                <a:sym typeface="+mn-ea"/>
              </a:rPr>
              <a:t>第五单元第</a:t>
            </a:r>
            <a:r>
              <a:rPr lang="en-US" altLang="zh-CN" sz="2800" b="1" dirty="0">
                <a:solidFill>
                  <a:schemeClr val="bg1"/>
                </a:solidFill>
                <a:ea typeface="宋体" panose="02010600030101010101" pitchFamily="2" charset="-122"/>
                <a:sym typeface="+mn-ea"/>
              </a:rPr>
              <a:t>12</a:t>
            </a:r>
            <a:r>
              <a:rPr lang="zh-CN" altLang="en-US" sz="2800" b="1" dirty="0">
                <a:solidFill>
                  <a:schemeClr val="bg1"/>
                </a:solidFill>
                <a:ea typeface="宋体" panose="02010600030101010101" pitchFamily="2" charset="-122"/>
                <a:sym typeface="+mn-ea"/>
              </a:rPr>
              <a:t>课</a:t>
            </a:r>
            <a:r>
              <a:rPr lang="en-US" altLang="zh-CN" sz="2800" b="1" dirty="0">
                <a:solidFill>
                  <a:schemeClr val="bg1"/>
                </a:solidFill>
                <a:ea typeface="宋体" panose="02010600030101010101" pitchFamily="2" charset="-122"/>
                <a:sym typeface="+mn-ea"/>
              </a:rPr>
              <a:t> </a:t>
            </a:r>
            <a:r>
              <a:rPr lang="zh-CN" altLang="en-US" sz="2800" b="1" dirty="0">
                <a:solidFill>
                  <a:schemeClr val="bg1"/>
                </a:solidFill>
                <a:ea typeface="宋体" panose="02010600030101010101" pitchFamily="2" charset="-122"/>
                <a:sym typeface="+mn-ea"/>
              </a:rPr>
              <a:t>近代战争与西方文化的扩张</a:t>
            </a:r>
            <a:endParaRPr lang="zh-CN" altLang="en-US" sz="2800" b="1" dirty="0">
              <a:solidFill>
                <a:schemeClr val="bg1"/>
              </a:solidFill>
              <a:ea typeface="宋体" panose="02010600030101010101" pitchFamily="2" charset="-122"/>
            </a:endParaRPr>
          </a:p>
          <a:p>
            <a:pPr marL="0" indent="0">
              <a:buNone/>
            </a:pPr>
            <a:r>
              <a:rPr lang="en-US" altLang="zh-CN" sz="2800" b="1" dirty="0">
                <a:solidFill>
                  <a:schemeClr val="bg1"/>
                </a:solidFill>
                <a:ea typeface="宋体" panose="02010600030101010101" pitchFamily="2" charset="-122"/>
              </a:rPr>
              <a:t>                    </a:t>
            </a:r>
            <a:r>
              <a:rPr lang="zh-CN" altLang="en-US" sz="2800" b="1" dirty="0">
                <a:solidFill>
                  <a:schemeClr val="bg1"/>
                </a:solidFill>
                <a:ea typeface="宋体" panose="02010600030101010101" pitchFamily="2" charset="-122"/>
              </a:rPr>
              <a:t>纲要下</a:t>
            </a:r>
            <a:r>
              <a:rPr lang="en-US" altLang="zh-CN" sz="2800" b="1" dirty="0">
                <a:solidFill>
                  <a:schemeClr val="bg1"/>
                </a:solidFill>
                <a:ea typeface="宋体" panose="02010600030101010101" pitchFamily="2" charset="-122"/>
              </a:rPr>
              <a:t> </a:t>
            </a:r>
            <a:r>
              <a:rPr lang="zh-CN" altLang="en-US" sz="2800" b="1" dirty="0">
                <a:solidFill>
                  <a:schemeClr val="bg1"/>
                </a:solidFill>
                <a:ea typeface="宋体" panose="02010600030101010101" pitchFamily="2" charset="-122"/>
              </a:rPr>
              <a:t>第</a:t>
            </a:r>
            <a:r>
              <a:rPr lang="en-US" altLang="zh-CN" sz="2800" b="1" dirty="0">
                <a:solidFill>
                  <a:schemeClr val="bg1"/>
                </a:solidFill>
                <a:ea typeface="宋体" panose="02010600030101010101" pitchFamily="2" charset="-122"/>
              </a:rPr>
              <a:t>9</a:t>
            </a:r>
            <a:r>
              <a:rPr lang="zh-CN" altLang="en-US" sz="2800" b="1" dirty="0">
                <a:solidFill>
                  <a:schemeClr val="bg1"/>
                </a:solidFill>
                <a:ea typeface="宋体" panose="02010600030101010101" pitchFamily="2" charset="-122"/>
              </a:rPr>
              <a:t>课</a:t>
            </a:r>
            <a:r>
              <a:rPr lang="en-US" altLang="zh-CN" sz="2800" b="1" dirty="0">
                <a:solidFill>
                  <a:schemeClr val="bg1"/>
                </a:solidFill>
                <a:ea typeface="宋体" panose="02010600030101010101" pitchFamily="2" charset="-122"/>
              </a:rPr>
              <a:t>  </a:t>
            </a:r>
            <a:r>
              <a:rPr lang="zh-CN" altLang="en-US" sz="2800" b="1" dirty="0">
                <a:solidFill>
                  <a:schemeClr val="bg1"/>
                </a:solidFill>
                <a:ea typeface="宋体" panose="02010600030101010101" pitchFamily="2" charset="-122"/>
              </a:rPr>
              <a:t>资产阶级革命与资本主义制度的确立</a:t>
            </a:r>
            <a:endParaRPr lang="zh-CN" altLang="en-US" sz="2800" b="1" dirty="0">
              <a:solidFill>
                <a:schemeClr val="bg1"/>
              </a:solidFill>
              <a:ea typeface="宋体" panose="02010600030101010101" pitchFamily="2" charset="-122"/>
            </a:endParaRPr>
          </a:p>
        </p:txBody>
      </p:sp>
      <p:sp>
        <p:nvSpPr>
          <p:cNvPr id="2" name="内容占位符 2"/>
          <p:cNvSpPr>
            <a:spLocks noGrp="1"/>
          </p:cNvSpPr>
          <p:nvPr/>
        </p:nvSpPr>
        <p:spPr>
          <a:xfrm>
            <a:off x="106680" y="2627976"/>
            <a:ext cx="11758930" cy="4652645"/>
          </a:xfrm>
          <a:prstGeom prst="rect">
            <a:avLst/>
          </a:prstGeom>
        </p:spPr>
        <p:txBody>
          <a:bodyPr vert="horz" lIns="91440" tIns="45720" rIns="91440" bIns="45720" rtlCol="0">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200150" indent="-2857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57350" indent="-28575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114550" indent="-28575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800" b="1" dirty="0">
                <a:solidFill>
                  <a:schemeClr val="bg1"/>
                </a:solidFill>
              </a:rPr>
              <a:t>欧洲的殖民侵略中</a:t>
            </a:r>
            <a:r>
              <a:rPr lang="en-US" altLang="zh-CN" sz="2800" b="1" dirty="0">
                <a:solidFill>
                  <a:schemeClr val="bg1"/>
                </a:solidFill>
              </a:rPr>
              <a:t>……</a:t>
            </a:r>
            <a:r>
              <a:rPr lang="zh-CN" altLang="en-US" sz="2800" b="1" dirty="0">
                <a:solidFill>
                  <a:schemeClr val="bg1"/>
                </a:solidFill>
              </a:rPr>
              <a:t>被侵略的民族不同程度地接受了外来文化，但也努力保护自己的传统文化，使自身文化呈现出新的多样性。</a:t>
            </a:r>
            <a:r>
              <a:rPr lang="en-US" altLang="zh-CN" sz="2800" b="1" dirty="0">
                <a:solidFill>
                  <a:schemeClr val="bg1"/>
                </a:solidFill>
              </a:rPr>
              <a:t>P69</a:t>
            </a:r>
            <a:endParaRPr lang="zh-CN" altLang="en-US" sz="2800" b="1" dirty="0">
              <a:solidFill>
                <a:schemeClr val="bg1"/>
              </a:solidFill>
            </a:endParaRPr>
          </a:p>
          <a:p>
            <a:pPr marL="0" indent="0">
              <a:buNone/>
            </a:pPr>
            <a:r>
              <a:rPr lang="zh-CN" altLang="en-US" sz="2800" b="1" dirty="0">
                <a:solidFill>
                  <a:schemeClr val="bg1"/>
                </a:solidFill>
              </a:rPr>
              <a:t>不同文化在相互碰撞中交流、交汇、传播，人们在认知外来文化和反思本土文化的精神阵痛中，或被动或主动地对文化进行选择与重构。</a:t>
            </a:r>
            <a:r>
              <a:rPr lang="en-US" altLang="zh-CN" sz="2800" b="1" dirty="0">
                <a:solidFill>
                  <a:schemeClr val="bg1"/>
                </a:solidFill>
              </a:rPr>
              <a:t>P60</a:t>
            </a:r>
            <a:endParaRPr lang="zh-CN" altLang="en-US" sz="2800" b="1"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 name="文本框 99"/>
          <p:cNvSpPr txBox="1"/>
          <p:nvPr/>
        </p:nvSpPr>
        <p:spPr>
          <a:xfrm>
            <a:off x="59055" y="502920"/>
            <a:ext cx="12074525" cy="1378585"/>
          </a:xfrm>
          <a:prstGeom prst="rect">
            <a:avLst/>
          </a:prstGeom>
          <a:noFill/>
          <a:ln w="9525">
            <a:noFill/>
          </a:ln>
        </p:spPr>
        <p:txBody>
          <a:bodyPr wrap="square">
            <a:noAutofit/>
          </a:bodyPr>
          <a:lstStyle/>
          <a:p>
            <a:pPr indent="0"/>
            <a:r>
              <a:rPr lang="zh-CN" sz="2400" b="1" dirty="0">
                <a:solidFill>
                  <a:srgbClr val="FFFF00"/>
                </a:solidFill>
                <a:ea typeface="黑体" panose="02010609060101010101" pitchFamily="49" charset="-122"/>
              </a:rPr>
              <a:t>材料一</a:t>
            </a:r>
            <a:endParaRPr lang="en-US" sz="2400" b="1" dirty="0">
              <a:solidFill>
                <a:srgbClr val="FFFF00"/>
              </a:solidFill>
              <a:latin typeface="Times New Roman" panose="02020603050405020304" pitchFamily="18" charset="0"/>
              <a:cs typeface="楷体_GB2312" charset="0"/>
            </a:endParaRPr>
          </a:p>
          <a:p>
            <a:pPr indent="0"/>
            <a:r>
              <a:rPr lang="en-US" sz="2400" b="1" dirty="0">
                <a:solidFill>
                  <a:schemeClr val="bg1"/>
                </a:solidFill>
                <a:latin typeface="Times New Roman" panose="02020603050405020304" pitchFamily="18" charset="0"/>
                <a:ea typeface="宋体" panose="02010600030101010101" pitchFamily="2" charset="-122"/>
              </a:rPr>
              <a:t>         19</a:t>
            </a:r>
            <a:r>
              <a:rPr lang="zh-CN" altLang="en-US" sz="2400" b="1" dirty="0">
                <a:solidFill>
                  <a:schemeClr val="bg1"/>
                </a:solidFill>
                <a:latin typeface="Times New Roman" panose="02020603050405020304" pitchFamily="18" charset="0"/>
                <a:ea typeface="宋体" panose="02010600030101010101" pitchFamily="2" charset="-122"/>
              </a:rPr>
              <a:t>世纪</a:t>
            </a:r>
            <a:r>
              <a:rPr lang="en-US" sz="2400" b="1" dirty="0">
                <a:solidFill>
                  <a:schemeClr val="bg1"/>
                </a:solidFill>
                <a:latin typeface="Times New Roman" panose="02020603050405020304" pitchFamily="18" charset="0"/>
                <a:ea typeface="宋体" panose="02010600030101010101" pitchFamily="2" charset="-122"/>
              </a:rPr>
              <a:t>30</a:t>
            </a:r>
            <a:r>
              <a:rPr lang="zh-CN" altLang="en-US" sz="2400" b="1" dirty="0">
                <a:solidFill>
                  <a:schemeClr val="bg1"/>
                </a:solidFill>
                <a:latin typeface="Times New Roman" panose="02020603050405020304" pitchFamily="18" charset="0"/>
                <a:ea typeface="宋体" panose="02010600030101010101" pitchFamily="2" charset="-122"/>
              </a:rPr>
              <a:t>年代前后，总督本廷克推行的教育改革措施深受“安立甘派”的影响。“安立甘派”认为印度文化是迷信粗野的，必须让英国文化取而代之。“安立甘派”的马考莱主张在印度大力推行英语教育，认为“必须尽最大努力，在我们和被我们统治的亿万印度人之间造就一个中间阶层，这些人的血统和肤色是印度的，但其品味、观念、道德和才智却是英国式的，再由他们用印度的语言将西方的科学知识传播给最广大的普通民众。”</a:t>
            </a:r>
            <a:r>
              <a:rPr lang="en-US" altLang="zh-CN" sz="2400" b="1" dirty="0">
                <a:solidFill>
                  <a:schemeClr val="bg1"/>
                </a:solidFill>
                <a:latin typeface="Times New Roman" panose="02020603050405020304" pitchFamily="18" charset="0"/>
                <a:ea typeface="宋体" panose="02010600030101010101" pitchFamily="2" charset="-122"/>
              </a:rPr>
              <a:t>                                                   </a:t>
            </a:r>
            <a:r>
              <a:rPr lang="zh-CN" sz="2400" b="1" i="1" dirty="0">
                <a:solidFill>
                  <a:schemeClr val="bg1"/>
                </a:solidFill>
                <a:latin typeface="Times New Roman" panose="02020603050405020304" pitchFamily="18" charset="0"/>
                <a:cs typeface="楷体_GB2312" charset="0"/>
              </a:rPr>
              <a:t>——</a:t>
            </a:r>
            <a:r>
              <a:rPr lang="zh-CN" b="1" i="1" dirty="0">
                <a:solidFill>
                  <a:schemeClr val="bg1"/>
                </a:solidFill>
                <a:latin typeface="Times New Roman" panose="02020603050405020304" pitchFamily="18" charset="0"/>
                <a:ea typeface="楷体" panose="02010609060101010101" pitchFamily="49" charset="-122"/>
                <a:cs typeface="楷体_GB2312" charset="0"/>
              </a:rPr>
              <a:t>摘编自莫传笈《英国</a:t>
            </a:r>
            <a:r>
              <a:rPr lang="en-US" b="1" i="1" dirty="0">
                <a:solidFill>
                  <a:schemeClr val="bg1"/>
                </a:solidFill>
                <a:latin typeface="Times New Roman" panose="02020603050405020304" pitchFamily="18" charset="0"/>
                <a:ea typeface="楷体" panose="02010609060101010101" pitchFamily="49" charset="-122"/>
                <a:cs typeface="楷体_GB2312" charset="0"/>
              </a:rPr>
              <a:t>19</a:t>
            </a:r>
            <a:r>
              <a:rPr lang="zh-CN" b="1" i="1" dirty="0">
                <a:solidFill>
                  <a:schemeClr val="bg1"/>
                </a:solidFill>
                <a:latin typeface="Times New Roman" panose="02020603050405020304" pitchFamily="18" charset="0"/>
                <a:ea typeface="楷体" panose="02010609060101010101" pitchFamily="49" charset="-122"/>
                <a:cs typeface="楷体_GB2312" charset="0"/>
              </a:rPr>
              <a:t>世纪中叶至一战前的帝国形象》</a:t>
            </a:r>
            <a:endParaRPr lang="zh-CN" b="1" dirty="0">
              <a:solidFill>
                <a:schemeClr val="bg1"/>
              </a:solidFill>
              <a:ea typeface="楷体" panose="02010609060101010101" pitchFamily="49" charset="-122"/>
            </a:endParaRPr>
          </a:p>
          <a:p>
            <a:pPr indent="0"/>
            <a:r>
              <a:rPr lang="zh-CN" sz="2400" b="1" dirty="0">
                <a:solidFill>
                  <a:srgbClr val="FFFF00"/>
                </a:solidFill>
                <a:ea typeface="黑体" panose="02010609060101010101" pitchFamily="49" charset="-122"/>
              </a:rPr>
              <a:t>材料二</a:t>
            </a:r>
            <a:endParaRPr lang="zh-CN" sz="2400" b="1" dirty="0">
              <a:solidFill>
                <a:srgbClr val="FFFF00"/>
              </a:solidFill>
              <a:latin typeface="Times New Roman" panose="02020603050405020304" pitchFamily="18" charset="0"/>
              <a:cs typeface="楷体_GB2312" charset="0"/>
            </a:endParaRPr>
          </a:p>
          <a:p>
            <a:pPr indent="0"/>
            <a:r>
              <a:rPr lang="en-US" altLang="zh-CN" sz="2400" b="1" dirty="0">
                <a:solidFill>
                  <a:schemeClr val="bg1"/>
                </a:solidFill>
                <a:latin typeface="Times New Roman" panose="02020603050405020304" pitchFamily="18" charset="0"/>
                <a:cs typeface="楷体_GB2312" charset="0"/>
              </a:rPr>
              <a:t>        </a:t>
            </a:r>
            <a:r>
              <a:rPr lang="zh-CN" sz="2400" b="1" dirty="0">
                <a:solidFill>
                  <a:schemeClr val="bg1"/>
                </a:solidFill>
                <a:latin typeface="Times New Roman" panose="02020603050405020304" pitchFamily="18" charset="0"/>
                <a:ea typeface="宋体" panose="02010600030101010101" pitchFamily="2" charset="-122"/>
                <a:cs typeface="楷体_GB2312" charset="0"/>
              </a:rPr>
              <a:t>提拉克曾接受英式教育，创办宣扬民族主义的报刊。他把雅利安的文明推远几个世纪，把英国统治以前的时代描写为一个神光朗照的、统一的黄金时代。提拉克认为，印度的社会生活和政治统一就是依靠宗教信仰而得以维持的，任何政治行动最终都是为了实现民族的“达摩罗阁”亦即神法或宗教法则的统治，所谓爱国主义、民族自治等都是宗教达摩（即神圣的宗教职责）的应有之义。提拉克强调在殖民统治面前无所作为就是背弃自己的达摩，就是怯懦行为，这是神所不齿的。</a:t>
            </a:r>
            <a:r>
              <a:rPr lang="en-US" altLang="zh-CN" sz="2400" b="1" dirty="0">
                <a:solidFill>
                  <a:schemeClr val="bg1"/>
                </a:solidFill>
                <a:latin typeface="Times New Roman" panose="02020603050405020304" pitchFamily="18" charset="0"/>
                <a:ea typeface="宋体" panose="02010600030101010101" pitchFamily="2" charset="-122"/>
                <a:cs typeface="楷体_GB2312" charset="0"/>
              </a:rPr>
              <a:t> </a:t>
            </a:r>
            <a:endParaRPr lang="en-US" altLang="zh-CN" sz="2400" b="1" dirty="0">
              <a:solidFill>
                <a:schemeClr val="bg1"/>
              </a:solidFill>
              <a:latin typeface="Times New Roman" panose="02020603050405020304" pitchFamily="18" charset="0"/>
              <a:ea typeface="宋体" panose="02010600030101010101" pitchFamily="2" charset="-122"/>
              <a:cs typeface="楷体_GB2312" charset="0"/>
            </a:endParaRPr>
          </a:p>
          <a:p>
            <a:pPr indent="0"/>
            <a:r>
              <a:rPr lang="en-US" altLang="zh-CN" sz="2400" b="1" i="1" dirty="0">
                <a:solidFill>
                  <a:schemeClr val="bg1"/>
                </a:solidFill>
                <a:latin typeface="Times New Roman" panose="02020603050405020304" pitchFamily="18" charset="0"/>
                <a:ea typeface="宋体" panose="02010600030101010101" pitchFamily="2" charset="-122"/>
              </a:rPr>
              <a:t>                                                                                </a:t>
            </a:r>
            <a:r>
              <a:rPr lang="zh-CN" altLang="en-US" b="1" i="1" dirty="0">
                <a:solidFill>
                  <a:schemeClr val="bg1"/>
                </a:solidFill>
                <a:latin typeface="Times New Roman" panose="02020603050405020304" pitchFamily="18" charset="0"/>
                <a:ea typeface="楷体" panose="02010609060101010101" pitchFamily="49" charset="-122"/>
              </a:rPr>
              <a:t>——摘编自欧东明《浅论印度民族主义意识的确立》</a:t>
            </a:r>
            <a:endParaRPr lang="zh-CN" altLang="en-US" b="1" i="1" dirty="0">
              <a:solidFill>
                <a:schemeClr val="bg1"/>
              </a:solidFill>
              <a:latin typeface="Times New Roman" panose="02020603050405020304" pitchFamily="18" charset="0"/>
              <a:ea typeface="楷体" panose="02010609060101010101" pitchFamily="49" charset="-122"/>
            </a:endParaRPr>
          </a:p>
        </p:txBody>
      </p:sp>
      <p:sp>
        <p:nvSpPr>
          <p:cNvPr id="101" name="文本框 100"/>
          <p:cNvSpPr txBox="1"/>
          <p:nvPr/>
        </p:nvSpPr>
        <p:spPr>
          <a:xfrm>
            <a:off x="117475" y="6095481"/>
            <a:ext cx="11898630" cy="492125"/>
          </a:xfrm>
          <a:prstGeom prst="rect">
            <a:avLst/>
          </a:prstGeom>
          <a:noFill/>
          <a:ln w="9525">
            <a:noFill/>
          </a:ln>
        </p:spPr>
        <p:txBody>
          <a:bodyPr wrap="square">
            <a:noAutofit/>
          </a:bodyPr>
          <a:lstStyle/>
          <a:p>
            <a:pPr indent="0"/>
            <a:r>
              <a:rPr lang="zh-CN" sz="2800" b="1" dirty="0">
                <a:solidFill>
                  <a:srgbClr val="FFFF00"/>
                </a:solidFill>
                <a:latin typeface="黑体" panose="02010609060101010101" pitchFamily="49" charset="-122"/>
                <a:ea typeface="黑体" panose="02010609060101010101" pitchFamily="49" charset="-122"/>
                <a:cs typeface="黑体" panose="02010609060101010101" pitchFamily="49" charset="-122"/>
              </a:rPr>
              <a:t>指出马考莱与提拉克对待印度文化的不同态度，并予以阐释。</a:t>
            </a:r>
            <a:r>
              <a:rPr lang="zh-CN" altLang="en-US" sz="2800" b="1" dirty="0">
                <a:solidFill>
                  <a:srgbClr val="FFFF00"/>
                </a:solidFill>
                <a:latin typeface="黑体" panose="02010609060101010101" pitchFamily="49" charset="-122"/>
                <a:ea typeface="黑体" panose="02010609060101010101" pitchFamily="49" charset="-122"/>
                <a:cs typeface="黑体" panose="02010609060101010101" pitchFamily="49" charset="-122"/>
              </a:rPr>
              <a:t>（</a:t>
            </a:r>
            <a:r>
              <a:rPr lang="en-US" altLang="zh-CN" sz="2800" b="1" dirty="0">
                <a:solidFill>
                  <a:srgbClr val="FFFF00"/>
                </a:solidFill>
                <a:latin typeface="黑体" panose="02010609060101010101" pitchFamily="49" charset="-122"/>
                <a:ea typeface="黑体" panose="02010609060101010101" pitchFamily="49" charset="-122"/>
                <a:cs typeface="黑体" panose="02010609060101010101" pitchFamily="49" charset="-122"/>
              </a:rPr>
              <a:t>10</a:t>
            </a:r>
            <a:r>
              <a:rPr lang="zh-CN" altLang="en-US" sz="2800" b="1" dirty="0">
                <a:solidFill>
                  <a:srgbClr val="FFFF00"/>
                </a:solidFill>
                <a:latin typeface="黑体" panose="02010609060101010101" pitchFamily="49" charset="-122"/>
                <a:ea typeface="黑体" panose="02010609060101010101" pitchFamily="49" charset="-122"/>
                <a:cs typeface="黑体" panose="02010609060101010101" pitchFamily="49" charset="-122"/>
              </a:rPr>
              <a:t>分）</a:t>
            </a:r>
            <a:endParaRPr lang="en-US" sz="2800" b="1" dirty="0">
              <a:solidFill>
                <a:srgbClr val="FFFF00"/>
              </a:solidFill>
              <a:latin typeface="黑体" panose="02010609060101010101" pitchFamily="49" charset="-122"/>
              <a:ea typeface="黑体" panose="02010609060101010101" pitchFamily="49" charset="-122"/>
              <a:cs typeface="黑体" panose="02010609060101010101" pitchFamily="49" charset="-122"/>
            </a:endParaRPr>
          </a:p>
          <a:p>
            <a:pPr indent="0"/>
            <a:r>
              <a:rPr lang="en-US" sz="3600" b="1" dirty="0">
                <a:solidFill>
                  <a:srgbClr val="FF0000"/>
                </a:solidFill>
                <a:latin typeface="黑体" panose="02010609060101010101" pitchFamily="49" charset="-122"/>
                <a:ea typeface="黑体" panose="02010609060101010101" pitchFamily="49" charset="-122"/>
                <a:cs typeface="黑体" panose="02010609060101010101" pitchFamily="49" charset="-122"/>
              </a:rPr>
              <a:t> </a:t>
            </a:r>
            <a:endParaRPr lang="en-US" sz="36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indent="0"/>
            <a:endParaRPr lang="zh-CN" altLang="en-US" sz="36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2" name="Title 4"/>
          <p:cNvSpPr>
            <a:spLocks noGrp="1"/>
          </p:cNvSpPr>
          <p:nvPr/>
        </p:nvSpPr>
        <p:spPr>
          <a:xfrm>
            <a:off x="59055" y="-60325"/>
            <a:ext cx="1133475" cy="804545"/>
          </a:xfrm>
          <a:prstGeom prst="rect">
            <a:avLst/>
          </a:prstGeom>
        </p:spPr>
        <p:txBody>
          <a:bodyPr vert="horz" wrap="square" lIns="91440" tIns="45720" rIns="91440" bIns="45720" rtlCol="0" anchor="b" anchorCtr="0">
            <a:normAutofit lnSpcReduction="10000"/>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lvl="0"/>
            <a:r>
              <a:rPr lang="zh-CN" altLang="en-US" sz="3600" dirty="0">
                <a:solidFill>
                  <a:srgbClr val="FFFF00"/>
                </a:solidFill>
                <a:uFillTx/>
              </a:rPr>
              <a:t>例</a:t>
            </a:r>
            <a:r>
              <a:rPr lang="en-US" altLang="zh-CN" sz="3600" dirty="0">
                <a:solidFill>
                  <a:srgbClr val="FFFF00"/>
                </a:solidFill>
                <a:uFillTx/>
              </a:rPr>
              <a:t>1</a:t>
            </a:r>
            <a:endParaRPr lang="zh-CN" altLang="en-US" sz="3600" dirty="0">
              <a:solidFill>
                <a:srgbClr val="FFFF00"/>
              </a:solidFill>
              <a:uFillTx/>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440574" y="3258993"/>
            <a:ext cx="10762442" cy="1352838"/>
          </a:xfrm>
        </p:spPr>
        <p:txBody>
          <a:bodyPr>
            <a:normAutofit fontScale="90000"/>
          </a:bodyPr>
          <a:lstStyle/>
          <a:p>
            <a:r>
              <a:rPr lang="zh-CN" altLang="en-US" dirty="0">
                <a:solidFill>
                  <a:schemeClr val="bg1"/>
                </a:solidFill>
                <a:ea typeface="宋体" panose="02010600030101010101" pitchFamily="2" charset="-122"/>
              </a:rPr>
              <a:t>差异：马考莱贬低印度文化，主张用英国文化取代印度文化；（</a:t>
            </a:r>
            <a:r>
              <a:rPr lang="en-US" altLang="zh-CN" dirty="0">
                <a:solidFill>
                  <a:schemeClr val="bg1"/>
                </a:solidFill>
                <a:ea typeface="宋体" panose="02010600030101010101" pitchFamily="2" charset="-122"/>
              </a:rPr>
              <a:t>2</a:t>
            </a:r>
            <a:r>
              <a:rPr lang="zh-CN" altLang="en-US" dirty="0">
                <a:solidFill>
                  <a:schemeClr val="bg1"/>
                </a:solidFill>
                <a:ea typeface="宋体" panose="02010600030101010101" pitchFamily="2" charset="-122"/>
              </a:rPr>
              <a:t>分）</a:t>
            </a:r>
            <a:br>
              <a:rPr lang="zh-CN" altLang="en-US" dirty="0">
                <a:solidFill>
                  <a:schemeClr val="bg1"/>
                </a:solidFill>
                <a:ea typeface="宋体" panose="02010600030101010101" pitchFamily="2" charset="-122"/>
              </a:rPr>
            </a:br>
            <a:r>
              <a:rPr lang="zh-CN" altLang="en-US" dirty="0">
                <a:solidFill>
                  <a:schemeClr val="bg1"/>
                </a:solidFill>
                <a:ea typeface="宋体" panose="02010600030101010101" pitchFamily="2" charset="-122"/>
              </a:rPr>
              <a:t>阐释：</a:t>
            </a:r>
            <a:br>
              <a:rPr lang="zh-CN" altLang="en-US" dirty="0">
                <a:solidFill>
                  <a:schemeClr val="bg1"/>
                </a:solidFill>
                <a:ea typeface="宋体" panose="02010600030101010101" pitchFamily="2" charset="-122"/>
              </a:rPr>
            </a:br>
            <a:r>
              <a:rPr lang="zh-CN" altLang="en-US" dirty="0">
                <a:solidFill>
                  <a:schemeClr val="bg1"/>
                </a:solidFill>
                <a:ea typeface="宋体" panose="02010600030101010101" pitchFamily="2" charset="-122"/>
              </a:rPr>
              <a:t>19世纪中期，印度完全沦为英国殖民地。英国殖民者宣扬自身文化的优越性，贬低印度文化实质是为殖民主义服务。（4分）</a:t>
            </a:r>
            <a:br>
              <a:rPr lang="en-US" altLang="zh-CN" dirty="0">
                <a:solidFill>
                  <a:schemeClr val="bg1"/>
                </a:solidFill>
                <a:ea typeface="宋体" panose="02010600030101010101" pitchFamily="2" charset="-122"/>
              </a:rPr>
            </a:br>
            <a:r>
              <a:rPr lang="zh-CN" altLang="en-US" dirty="0">
                <a:solidFill>
                  <a:schemeClr val="bg1"/>
                </a:solidFill>
                <a:ea typeface="宋体" panose="02010600030101010101" pitchFamily="2" charset="-122"/>
              </a:rPr>
              <a:t>差异：提拉克推崇印度文化，主张继承并发扬印度文化，赋予印度文化新的时代内涵。 （</a:t>
            </a:r>
            <a:r>
              <a:rPr lang="en-US" altLang="zh-CN" dirty="0">
                <a:solidFill>
                  <a:schemeClr val="bg1"/>
                </a:solidFill>
                <a:ea typeface="宋体" panose="02010600030101010101" pitchFamily="2" charset="-122"/>
              </a:rPr>
              <a:t>2</a:t>
            </a:r>
            <a:r>
              <a:rPr lang="zh-CN" altLang="en-US" dirty="0">
                <a:solidFill>
                  <a:schemeClr val="bg1"/>
                </a:solidFill>
                <a:ea typeface="宋体" panose="02010600030101010101" pitchFamily="2" charset="-122"/>
              </a:rPr>
              <a:t>分）</a:t>
            </a:r>
            <a:br>
              <a:rPr lang="en-US" altLang="zh-CN" dirty="0">
                <a:solidFill>
                  <a:schemeClr val="bg1"/>
                </a:solidFill>
                <a:ea typeface="宋体" panose="02010600030101010101" pitchFamily="2" charset="-122"/>
              </a:rPr>
            </a:br>
            <a:r>
              <a:rPr lang="zh-CN" altLang="en-US" dirty="0">
                <a:solidFill>
                  <a:schemeClr val="bg1"/>
                </a:solidFill>
                <a:ea typeface="宋体" panose="02010600030101010101" pitchFamily="2" charset="-122"/>
              </a:rPr>
              <a:t>阐释：</a:t>
            </a:r>
            <a:br>
              <a:rPr lang="zh-CN" altLang="en-US" dirty="0">
                <a:solidFill>
                  <a:schemeClr val="bg1"/>
                </a:solidFill>
                <a:ea typeface="宋体" panose="02010600030101010101" pitchFamily="2" charset="-122"/>
              </a:rPr>
            </a:br>
            <a:r>
              <a:rPr lang="zh-CN" altLang="en-US" dirty="0">
                <a:solidFill>
                  <a:schemeClr val="bg1"/>
                </a:solidFill>
                <a:ea typeface="宋体" panose="02010600030101010101" pitchFamily="2" charset="-122"/>
              </a:rPr>
              <a:t>印度传统文化影响深远；印度民族资本主义经济的发展，资产阶级力量壮大。提拉克借助传统文化激发印度人民的民族自信，宣传民族独立思想，开展民族独立斗争以实现民族独立。（4分）</a:t>
            </a:r>
            <a:br>
              <a:rPr lang="zh-CN" altLang="en-US" dirty="0">
                <a:solidFill>
                  <a:schemeClr val="bg1"/>
                </a:solidFill>
                <a:ea typeface="宋体" panose="02010600030101010101" pitchFamily="2" charset="-122"/>
              </a:rPr>
            </a:br>
            <a:endParaRPr lang="zh-CN" altLang="en-US" dirty="0">
              <a:solidFill>
                <a:schemeClr val="bg1"/>
              </a:solidFill>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 name="文本框 99"/>
          <p:cNvSpPr txBox="1"/>
          <p:nvPr/>
        </p:nvSpPr>
        <p:spPr>
          <a:xfrm>
            <a:off x="-231" y="402070"/>
            <a:ext cx="11371580" cy="3871573"/>
          </a:xfrm>
          <a:prstGeom prst="rect">
            <a:avLst/>
          </a:prstGeom>
          <a:noFill/>
          <a:ln w="9525">
            <a:noFill/>
          </a:ln>
        </p:spPr>
        <p:txBody>
          <a:bodyPr wrap="square">
            <a:spAutoFit/>
          </a:bodyPr>
          <a:lstStyle/>
          <a:p>
            <a:pPr algn="just">
              <a:lnSpc>
                <a:spcPct val="150000"/>
              </a:lnSpc>
            </a:pPr>
            <a:r>
              <a:rPr lang="zh-CN" altLang="zh-CN" sz="36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rPr>
              <a:t>材料</a:t>
            </a:r>
            <a:endParaRPr lang="zh-CN" altLang="zh-CN" sz="36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p>
            <a:pPr indent="266700" algn="just"/>
            <a:r>
              <a:rPr lang="en-US" altLang="zh-CN" sz="1800" kern="100" dirty="0">
                <a:solidFill>
                  <a:schemeClr val="bg1"/>
                </a:solidFill>
                <a:effectLst/>
                <a:latin typeface="Times New Roman" panose="02020603050405020304" pitchFamily="18" charset="0"/>
                <a:ea typeface="宋体" panose="02010600030101010101" pitchFamily="2" charset="-122"/>
              </a:rPr>
              <a:t>     </a:t>
            </a:r>
            <a:r>
              <a:rPr lang="zh-CN" altLang="zh-CN" sz="2400" b="1" kern="100" dirty="0">
                <a:solidFill>
                  <a:schemeClr val="bg1"/>
                </a:solidFill>
                <a:effectLst/>
                <a:latin typeface="宋体" panose="02010600030101010101" pitchFamily="2" charset="-122"/>
                <a:ea typeface="宋体" panose="02010600030101010101" pitchFamily="2" charset="-122"/>
              </a:rPr>
              <a:t>唐朝是中外文化交流的繁荣时期。当时与唐朝进行交流的国家主要有西域诸国、日本、朝鲜、印度、阿拉伯、波斯等，交流的内容涉及乐舞、文学、书法、绘画、雕塑等方面。其中，日本与唐朝的交流最为频繁，以皇室贵族为中心的日本上层知识分子，掀起了学习汉诗文的热潮。此外，大量的唐朝书法作品被日本留学生、学问僧带回日本，深受日本人的欢迎和喜爱。在向他国传播中华艺术的同时，唐朝对他国艺术也虚心接纳，在乐舞艺术方面，吸收了西域诸国、印度、波斯、大食等国的乐舞理论、乐器、乐舞作品等成就，从而使唐代的乐舞艺术出现了空前繁荣景象。</a:t>
            </a:r>
            <a:endParaRPr lang="zh-CN" altLang="zh-CN" sz="2400" b="1" kern="100" dirty="0">
              <a:solidFill>
                <a:schemeClr val="bg1"/>
              </a:solidFill>
              <a:effectLst/>
              <a:latin typeface="宋体" panose="02010600030101010101" pitchFamily="2" charset="-122"/>
              <a:ea typeface="宋体" panose="02010600030101010101" pitchFamily="2" charset="-122"/>
            </a:endParaRPr>
          </a:p>
          <a:p>
            <a:pPr marL="266700" algn="r">
              <a:lnSpc>
                <a:spcPct val="150000"/>
              </a:lnSpc>
            </a:pPr>
            <a:r>
              <a:rPr lang="zh-CN" altLang="zh-CN" sz="1800" b="1" i="1" kern="100" dirty="0">
                <a:solidFill>
                  <a:schemeClr val="bg1"/>
                </a:solidFill>
                <a:effectLst/>
                <a:latin typeface="Times New Roman" panose="02020603050405020304" pitchFamily="18" charset="0"/>
                <a:ea typeface="楷体" panose="02010609060101010101" pitchFamily="49" charset="-122"/>
              </a:rPr>
              <a:t>——编自赵喜惠《唐代中外艺术交流研究》</a:t>
            </a:r>
            <a:endParaRPr lang="zh-CN" altLang="zh-CN" sz="1800" b="1" i="1" kern="100" dirty="0">
              <a:solidFill>
                <a:schemeClr val="bg1"/>
              </a:solidFill>
              <a:effectLst/>
              <a:latin typeface="Times New Roman" panose="02020603050405020304" pitchFamily="18" charset="0"/>
              <a:ea typeface="楷体" panose="02010609060101010101" pitchFamily="49" charset="-122"/>
            </a:endParaRPr>
          </a:p>
        </p:txBody>
      </p:sp>
      <p:sp>
        <p:nvSpPr>
          <p:cNvPr id="3" name="文本框 2"/>
          <p:cNvSpPr txBox="1"/>
          <p:nvPr/>
        </p:nvSpPr>
        <p:spPr>
          <a:xfrm>
            <a:off x="133005" y="4273785"/>
            <a:ext cx="11213868" cy="1649169"/>
          </a:xfrm>
          <a:prstGeom prst="rect">
            <a:avLst/>
          </a:prstGeom>
          <a:noFill/>
        </p:spPr>
        <p:txBody>
          <a:bodyPr wrap="square">
            <a:spAutoFit/>
          </a:bodyPr>
          <a:lstStyle/>
          <a:p>
            <a:pPr marL="333375" indent="-333375">
              <a:lnSpc>
                <a:spcPct val="150000"/>
              </a:lnSpc>
            </a:pPr>
            <a:r>
              <a:rPr lang="zh-CN" altLang="zh-CN" sz="3600" b="1" kern="100" dirty="0">
                <a:solidFill>
                  <a:srgbClr val="FFFF00"/>
                </a:solidFill>
                <a:effectLst/>
                <a:latin typeface="黑体" panose="02010609060101010101" pitchFamily="49" charset="-122"/>
                <a:ea typeface="黑体" panose="02010609060101010101" pitchFamily="49" charset="-122"/>
              </a:rPr>
              <a:t>依据材料概括唐朝中外艺术交流的特点，结合所学分析其影响。</a:t>
            </a:r>
            <a:r>
              <a:rPr lang="zh-CN" altLang="en-US" sz="3600" b="1" kern="100" dirty="0">
                <a:solidFill>
                  <a:srgbClr val="FFFF00"/>
                </a:solidFill>
                <a:effectLst/>
                <a:latin typeface="黑体" panose="02010609060101010101" pitchFamily="49" charset="-122"/>
                <a:ea typeface="黑体" panose="02010609060101010101" pitchFamily="49" charset="-122"/>
              </a:rPr>
              <a:t>（</a:t>
            </a:r>
            <a:r>
              <a:rPr lang="en-US" altLang="zh-CN" sz="3600" b="1" kern="100" dirty="0">
                <a:solidFill>
                  <a:srgbClr val="FFFF00"/>
                </a:solidFill>
                <a:effectLst/>
                <a:latin typeface="黑体" panose="02010609060101010101" pitchFamily="49" charset="-122"/>
                <a:ea typeface="黑体" panose="02010609060101010101" pitchFamily="49" charset="-122"/>
              </a:rPr>
              <a:t>7</a:t>
            </a:r>
            <a:r>
              <a:rPr lang="zh-CN" altLang="en-US" sz="3600" b="1" kern="100" dirty="0">
                <a:solidFill>
                  <a:srgbClr val="FFFF00"/>
                </a:solidFill>
                <a:effectLst/>
                <a:latin typeface="黑体" panose="02010609060101010101" pitchFamily="49" charset="-122"/>
                <a:ea typeface="黑体" panose="02010609060101010101" pitchFamily="49" charset="-122"/>
              </a:rPr>
              <a:t>分）</a:t>
            </a:r>
            <a:endParaRPr lang="zh-CN" altLang="zh-CN" sz="3600" b="1" kern="100" dirty="0">
              <a:solidFill>
                <a:srgbClr val="FFFF00"/>
              </a:solidFill>
              <a:effectLst/>
              <a:latin typeface="黑体" panose="02010609060101010101" pitchFamily="49" charset="-122"/>
              <a:ea typeface="黑体" panose="02010609060101010101" pitchFamily="49" charset="-122"/>
            </a:endParaRPr>
          </a:p>
        </p:txBody>
      </p:sp>
      <p:sp>
        <p:nvSpPr>
          <p:cNvPr id="2" name="Title 4"/>
          <p:cNvSpPr>
            <a:spLocks noGrp="1"/>
          </p:cNvSpPr>
          <p:nvPr/>
        </p:nvSpPr>
        <p:spPr>
          <a:xfrm>
            <a:off x="59055" y="-60325"/>
            <a:ext cx="1133475" cy="804545"/>
          </a:xfrm>
          <a:prstGeom prst="rect">
            <a:avLst/>
          </a:prstGeom>
        </p:spPr>
        <p:txBody>
          <a:bodyPr vert="horz" wrap="square" lIns="91440" tIns="45720" rIns="91440" bIns="45720" rtlCol="0" anchor="b" anchorCtr="0">
            <a:normAutofit lnSpcReduction="10000"/>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lvl="0"/>
            <a:r>
              <a:rPr lang="zh-CN" altLang="en-US" sz="3600" dirty="0">
                <a:solidFill>
                  <a:srgbClr val="FFFF00"/>
                </a:solidFill>
                <a:uFillTx/>
              </a:rPr>
              <a:t>例</a:t>
            </a:r>
            <a:r>
              <a:rPr lang="en-US" altLang="zh-CN" sz="3600" dirty="0">
                <a:solidFill>
                  <a:srgbClr val="FFFF00"/>
                </a:solidFill>
                <a:uFillTx/>
              </a:rPr>
              <a:t>2</a:t>
            </a:r>
            <a:endParaRPr lang="zh-CN" altLang="en-US" sz="3600" dirty="0">
              <a:solidFill>
                <a:srgbClr val="FFFF00"/>
              </a:solidFill>
              <a:uFillTx/>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835313" y="3308466"/>
            <a:ext cx="10521373" cy="1100166"/>
          </a:xfrm>
        </p:spPr>
        <p:txBody>
          <a:bodyPr>
            <a:noAutofit/>
          </a:bodyPr>
          <a:lstStyle/>
          <a:p>
            <a:pPr marL="733425" indent="-733425"/>
            <a:r>
              <a:rPr lang="en-US" altLang="zh-CN" sz="3600" kern="100" dirty="0">
                <a:solidFill>
                  <a:schemeClr val="bg1"/>
                </a:solidFill>
                <a:latin typeface="Times New Roman" panose="02020603050405020304" pitchFamily="18" charset="0"/>
                <a:ea typeface="宋体" panose="02010600030101010101" pitchFamily="2" charset="-122"/>
              </a:rPr>
              <a:t>      </a:t>
            </a:r>
            <a:r>
              <a:rPr lang="zh-CN" altLang="zh-CN" sz="3600" kern="100" dirty="0">
                <a:solidFill>
                  <a:schemeClr val="bg1"/>
                </a:solidFill>
                <a:effectLst/>
                <a:latin typeface="Times New Roman" panose="02020603050405020304" pitchFamily="18" charset="0"/>
                <a:ea typeface="宋体" panose="02010600030101010101" pitchFamily="2" charset="-122"/>
              </a:rPr>
              <a:t>特点：对外交往活跃，交往国家众多</a:t>
            </a:r>
            <a:r>
              <a:rPr lang="zh-CN" altLang="en-US" sz="3600" kern="100" dirty="0">
                <a:solidFill>
                  <a:schemeClr val="bg1"/>
                </a:solidFill>
                <a:effectLst/>
                <a:latin typeface="Times New Roman" panose="02020603050405020304" pitchFamily="18" charset="0"/>
                <a:ea typeface="宋体" panose="02010600030101010101" pitchFamily="2" charset="-122"/>
              </a:rPr>
              <a:t>；</a:t>
            </a:r>
            <a:r>
              <a:rPr lang="zh-CN" altLang="zh-CN" sz="3600" kern="100" dirty="0">
                <a:solidFill>
                  <a:schemeClr val="bg1"/>
                </a:solidFill>
                <a:effectLst/>
                <a:latin typeface="Times New Roman" panose="02020603050405020304" pitchFamily="18" charset="0"/>
                <a:ea typeface="宋体" panose="02010600030101010101" pitchFamily="2" charset="-122"/>
              </a:rPr>
              <a:t>交流</a:t>
            </a:r>
            <a:r>
              <a:rPr lang="zh-CN" altLang="en-US" sz="3600" kern="100" dirty="0">
                <a:solidFill>
                  <a:schemeClr val="bg1"/>
                </a:solidFill>
                <a:effectLst/>
                <a:latin typeface="Times New Roman" panose="02020603050405020304" pitchFamily="18" charset="0"/>
                <a:ea typeface="宋体" panose="02010600030101010101" pitchFamily="2" charset="-122"/>
              </a:rPr>
              <a:t>内容丰富</a:t>
            </a:r>
            <a:r>
              <a:rPr lang="zh-CN" altLang="zh-CN" sz="3600" kern="100" dirty="0">
                <a:solidFill>
                  <a:schemeClr val="bg1"/>
                </a:solidFill>
                <a:effectLst/>
                <a:latin typeface="Times New Roman" panose="02020603050405020304" pitchFamily="18" charset="0"/>
                <a:ea typeface="宋体" panose="02010600030101010101" pitchFamily="2" charset="-122"/>
              </a:rPr>
              <a:t>多样；往来人数众多，人员身份多样；以双向交流为主。</a:t>
            </a:r>
            <a:r>
              <a:rPr lang="zh-CN" altLang="en-US" sz="3600" kern="100" dirty="0">
                <a:solidFill>
                  <a:schemeClr val="bg1"/>
                </a:solidFill>
                <a:latin typeface="Times New Roman" panose="02020603050405020304" pitchFamily="18" charset="0"/>
                <a:ea typeface="宋体" panose="02010600030101010101" pitchFamily="2" charset="-122"/>
              </a:rPr>
              <a:t>（</a:t>
            </a:r>
            <a:r>
              <a:rPr lang="en-US" altLang="zh-CN" sz="3600" kern="100" dirty="0">
                <a:solidFill>
                  <a:schemeClr val="bg1"/>
                </a:solidFill>
                <a:latin typeface="Times New Roman" panose="02020603050405020304" pitchFamily="18" charset="0"/>
                <a:ea typeface="宋体" panose="02010600030101010101" pitchFamily="2" charset="-122"/>
              </a:rPr>
              <a:t>3</a:t>
            </a:r>
            <a:r>
              <a:rPr lang="zh-CN" altLang="en-US" sz="3600" kern="100" dirty="0">
                <a:solidFill>
                  <a:schemeClr val="bg1"/>
                </a:solidFill>
                <a:latin typeface="Times New Roman" panose="02020603050405020304" pitchFamily="18" charset="0"/>
                <a:ea typeface="宋体" panose="02010600030101010101" pitchFamily="2" charset="-122"/>
              </a:rPr>
              <a:t>分）</a:t>
            </a:r>
            <a:br>
              <a:rPr lang="zh-CN" altLang="zh-CN" sz="3600" kern="100" dirty="0">
                <a:solidFill>
                  <a:schemeClr val="bg1"/>
                </a:solidFill>
                <a:effectLst/>
                <a:latin typeface="Times New Roman" panose="02020603050405020304" pitchFamily="18" charset="0"/>
                <a:ea typeface="宋体" panose="02010600030101010101" pitchFamily="2" charset="-122"/>
              </a:rPr>
            </a:br>
            <a:r>
              <a:rPr lang="zh-CN" altLang="zh-CN" sz="3600" kern="100" dirty="0">
                <a:solidFill>
                  <a:schemeClr val="bg1"/>
                </a:solidFill>
                <a:effectLst/>
                <a:latin typeface="Times New Roman" panose="02020603050405020304" pitchFamily="18" charset="0"/>
                <a:ea typeface="宋体" panose="02010600030101010101" pitchFamily="2" charset="-122"/>
              </a:rPr>
              <a:t>影响：</a:t>
            </a:r>
            <a:r>
              <a:rPr lang="zh-CN" altLang="zh-CN" sz="3600" kern="100" dirty="0">
                <a:solidFill>
                  <a:schemeClr val="bg1"/>
                </a:solidFill>
                <a:latin typeface="Times New Roman" panose="02020603050405020304" pitchFamily="18" charset="0"/>
                <a:ea typeface="宋体" panose="02010600030101010101" pitchFamily="2" charset="-122"/>
              </a:rPr>
              <a:t>丰富了自身文化</a:t>
            </a:r>
            <a:r>
              <a:rPr lang="zh-CN" altLang="en-US" sz="3600" kern="100" dirty="0">
                <a:solidFill>
                  <a:schemeClr val="bg1"/>
                </a:solidFill>
                <a:latin typeface="Times New Roman" panose="02020603050405020304" pitchFamily="18" charset="0"/>
                <a:ea typeface="宋体" panose="02010600030101010101" pitchFamily="2" charset="-122"/>
              </a:rPr>
              <a:t>；</a:t>
            </a:r>
            <a:r>
              <a:rPr lang="zh-CN" altLang="zh-CN" sz="3600" kern="100" dirty="0">
                <a:solidFill>
                  <a:schemeClr val="bg1"/>
                </a:solidFill>
                <a:effectLst/>
                <a:latin typeface="Times New Roman" panose="02020603050405020304" pitchFamily="18" charset="0"/>
                <a:ea typeface="宋体" panose="02010600030101010101" pitchFamily="2" charset="-122"/>
              </a:rPr>
              <a:t>增强了唐朝的国际影响力；促进了中华文化的对外传播，促进了中日文化交流</a:t>
            </a:r>
            <a:r>
              <a:rPr lang="zh-CN" altLang="en-US" sz="3600" kern="100" dirty="0">
                <a:solidFill>
                  <a:schemeClr val="bg1"/>
                </a:solidFill>
                <a:effectLst/>
                <a:latin typeface="Times New Roman" panose="02020603050405020304" pitchFamily="18" charset="0"/>
                <a:ea typeface="宋体" panose="02010600030101010101" pitchFamily="2" charset="-122"/>
              </a:rPr>
              <a:t>；</a:t>
            </a:r>
            <a:r>
              <a:rPr lang="zh-CN" altLang="zh-CN" sz="3600" kern="100" dirty="0">
                <a:solidFill>
                  <a:schemeClr val="bg1"/>
                </a:solidFill>
                <a:latin typeface="Times New Roman" panose="02020603050405020304" pitchFamily="18" charset="0"/>
                <a:ea typeface="宋体" panose="02010600030101010101" pitchFamily="2" charset="-122"/>
              </a:rPr>
              <a:t>推动了东亚文化圈的形成</a:t>
            </a:r>
            <a:r>
              <a:rPr lang="zh-CN" altLang="en-US" sz="3600" kern="100" dirty="0">
                <a:solidFill>
                  <a:schemeClr val="bg1"/>
                </a:solidFill>
                <a:latin typeface="Times New Roman" panose="02020603050405020304" pitchFamily="18" charset="0"/>
                <a:ea typeface="宋体" panose="02010600030101010101" pitchFamily="2" charset="-122"/>
              </a:rPr>
              <a:t>。（</a:t>
            </a:r>
            <a:r>
              <a:rPr lang="en-US" altLang="zh-CN" sz="3600" kern="100" dirty="0">
                <a:solidFill>
                  <a:schemeClr val="bg1"/>
                </a:solidFill>
                <a:latin typeface="Times New Roman" panose="02020603050405020304" pitchFamily="18" charset="0"/>
                <a:ea typeface="宋体" panose="02010600030101010101" pitchFamily="2" charset="-122"/>
              </a:rPr>
              <a:t>4</a:t>
            </a:r>
            <a:r>
              <a:rPr lang="zh-CN" altLang="en-US" sz="3600" kern="100" dirty="0">
                <a:solidFill>
                  <a:schemeClr val="bg1"/>
                </a:solidFill>
                <a:latin typeface="Times New Roman" panose="02020603050405020304" pitchFamily="18" charset="0"/>
                <a:ea typeface="宋体" panose="02010600030101010101" pitchFamily="2" charset="-122"/>
              </a:rPr>
              <a:t>分）</a:t>
            </a:r>
            <a:endParaRPr lang="zh-CN" altLang="zh-CN" sz="3600" kern="100" dirty="0">
              <a:solidFill>
                <a:schemeClr val="bg1"/>
              </a:solidFill>
              <a:latin typeface="Times New Roman" panose="02020603050405020304" pitchFamily="18" charset="0"/>
              <a:ea typeface="宋体" panose="02010600030101010101" pitchFamily="2" charset="-122"/>
            </a:endParaRPr>
          </a:p>
        </p:txBody>
      </p:sp>
    </p:spTree>
  </p:cSld>
  <p:clrMapOvr>
    <a:masterClrMapping/>
  </p:clrMapOvr>
</p:sld>
</file>

<file path=ppt/tags/tag1.xml><?xml version="1.0" encoding="utf-8"?>
<p:tagLst xmlns:p="http://schemas.openxmlformats.org/presentationml/2006/main">
  <p:tag name="OFFICEPLUS.TAG" val="03a12446-4040-4dad-8d54-bb681f108928"/>
</p:tagLst>
</file>

<file path=ppt/tags/tag2.xml><?xml version="1.0" encoding="utf-8"?>
<p:tagLst xmlns:p="http://schemas.openxmlformats.org/presentationml/2006/main">
  <p:tag name="OFFICEPLUS.TAG" val="43779941-ebb9-4272-ab0a-451395e9a0c0"/>
  <p:tag name="OFFICEPLUS.OUTLINESECTION" val="8181965"/>
</p:tagLst>
</file>

<file path=ppt/tags/tag3.xml><?xml version="1.0" encoding="utf-8"?>
<p:tagLst xmlns:p="http://schemas.openxmlformats.org/presentationml/2006/main">
  <p:tag name="OFFICEPLUS.TEMPLATE" val="6e8ef092-1bc1-4f24-8dcf-824b19547243.pptx"/>
  <p:tag name="OFFICEPLUS.TAG" val="bd142c3d-b2ac-49d2-945d-a40ea7d68a02"/>
  <p:tag name="OFFICEPLUS.OUTLINECONTENT" val="29425249"/>
</p:tagLst>
</file>

<file path=ppt/tags/tag4.xml><?xml version="1.0" encoding="utf-8"?>
<p:tagLst xmlns:p="http://schemas.openxmlformats.org/presentationml/2006/main">
  <p:tag name="TABLE_ENDDRAG_ORIGIN_RECT" val="901*432"/>
  <p:tag name="TABLE_ENDDRAG_RECT" val="38*60*901*432"/>
</p:tagLst>
</file>

<file path=ppt/tags/tag5.xml><?xml version="1.0" encoding="utf-8"?>
<p:tagLst xmlns:p="http://schemas.openxmlformats.org/presentationml/2006/main">
  <p:tag name="OFFICEPLUS.IMAGE" val="New_Batches_0202_Outline/20240202/images_object_17001_18000/2a14efd0-31ac-4f1c-95ca-75096cf48f4f-1.source.default.zh-Hans.jpg"/>
  <p:tag name="OFFICEPLUS.THEME" val="New_Batches_0202_Outline/20240202/images_object_17001_18000/2a14efd0-31ac-4f1c-95ca-75096cf48f4f-1.source.default.zh-Hans-9.pptx"/>
  <p:tag name="OFFICEPLUS.OUTLINE" val="1112946"/>
  <p:tag name="OFFICEPLUS.OUTLINEEXTERNAL" val="54cffd00-2336-c24a-92ee-2419e5aa84db"/>
  <p:tag name="COMMONDATA" val="eyJoZGlkIjoiNDM1M2ViMzI1YzZhZDFkYWU1MWUxNGYzMjQ1NGQ1NzYifQ=="/>
  <p:tag name="commondata" val="eyJoZGlkIjoiYzJmNDYwYmY4ZTVjYmQzZWQxNzM2NTQzZjRiYzcxODMifQ=="/>
</p:tagLst>
</file>

<file path=ppt/theme/theme1.xml><?xml version="1.0" encoding="utf-8"?>
<a:theme xmlns:a="http://schemas.openxmlformats.org/drawingml/2006/main" name="Designed by OfficePLUS">
  <a:themeElements>
    <a:clrScheme name="OfficePLUS">
      <a:dk1>
        <a:srgbClr val="000000"/>
      </a:dk1>
      <a:lt1>
        <a:srgbClr val="FFFFFF"/>
      </a:lt1>
      <a:dk2>
        <a:srgbClr val="778495"/>
      </a:dk2>
      <a:lt2>
        <a:srgbClr val="F0F0F0"/>
      </a:lt2>
      <a:accent1>
        <a:srgbClr val="0062AF"/>
      </a:accent1>
      <a:accent2>
        <a:srgbClr val="0EA9FF"/>
      </a:accent2>
      <a:accent3>
        <a:srgbClr val="745831"/>
      </a:accent3>
      <a:accent4>
        <a:srgbClr val="65D3FF"/>
      </a:accent4>
      <a:accent5>
        <a:srgbClr val="6C6C6C"/>
      </a:accent5>
      <a:accent6>
        <a:srgbClr val="8C8C8C"/>
      </a:accent6>
      <a:hlink>
        <a:srgbClr val="4472C4"/>
      </a:hlink>
      <a:folHlink>
        <a:srgbClr val="BFBFBF"/>
      </a:folHlink>
    </a:clrScheme>
    <a:fontScheme name="OfficePLUS">
      <a:majorFont>
        <a:latin typeface="Arial"/>
        <a:ea typeface="微软雅黑"/>
        <a:cs typeface=""/>
      </a:majorFont>
      <a:minorFont>
        <a:latin typeface="Arial"/>
        <a:ea typeface="微软雅黑"/>
        <a:cs typeface=""/>
      </a:minorFont>
    </a:fontScheme>
    <a:fmtScheme name="OfficePLU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4562</Words>
  <Application>WPS 演示</Application>
  <PresentationFormat>宽屏</PresentationFormat>
  <Paragraphs>179</Paragraphs>
  <Slides>17</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17</vt:i4>
      </vt:variant>
    </vt:vector>
  </HeadingPairs>
  <TitlesOfParts>
    <vt:vector size="30" baseType="lpstr">
      <vt:lpstr>Arial</vt:lpstr>
      <vt:lpstr>宋体</vt:lpstr>
      <vt:lpstr>Wingdings</vt:lpstr>
      <vt:lpstr>微软雅黑</vt:lpstr>
      <vt:lpstr>黑体</vt:lpstr>
      <vt:lpstr>楷体</vt:lpstr>
      <vt:lpstr>Times New Roman</vt:lpstr>
      <vt:lpstr>楷体_GB2312</vt:lpstr>
      <vt:lpstr>新宋体</vt:lpstr>
      <vt:lpstr>Arial Unicode MS</vt:lpstr>
      <vt:lpstr>等线</vt:lpstr>
      <vt:lpstr>Calibri</vt:lpstr>
      <vt:lpstr>Designed by OfficePLUS</vt:lpstr>
      <vt:lpstr>试题内涵的拓展和运用</vt:lpstr>
      <vt:lpstr>17．（12分）有同学研究“近代中日文化重构”问题，收集了以下两组材料。阅读下列材料</vt:lpstr>
      <vt:lpstr>PowerPoint 演示文稿</vt:lpstr>
      <vt:lpstr>PowerPoint 演示文稿</vt:lpstr>
      <vt:lpstr>PowerPoint 演示文稿</vt:lpstr>
      <vt:lpstr>PowerPoint 演示文稿</vt:lpstr>
      <vt:lpstr>差异：马考莱贬低印度文化，主张用英国文化取代印度文化；（2分） 阐释： 19世纪中期，印度完全沦为英国殖民地。英国殖民者宣扬自身文化的优越性，贬低印度文化实质是为殖民主义服务。（4分） 差异：提拉克推崇印度文化，主张继承并发扬印度文化，赋予印度文化新的时代内涵。 （2分） 阐释： 印度传统文化影响深远；印度民族资本主义经济的发展，资产阶级力量壮大。提拉克借助传统文化激发印度人民的民族自信，宣传民族独立思想，开展民族独立斗争以实现民族独立。（4分） </vt:lpstr>
      <vt:lpstr>PowerPoint 演示文稿</vt:lpstr>
      <vt:lpstr>      特点：对外交往活跃，交往国家众多；交流内容丰富多样；往来人数众多，人员身份多样；以双向交流为主。（3分） 影响：丰富了自身文化；增强了唐朝的国际影响力；促进了中华文化的对外传播，促进了中日文化交流；推动了东亚文化圈的形成。（4分）</vt:lpstr>
      <vt:lpstr>文化重构专题：</vt:lpstr>
      <vt:lpstr>二、 美国外交政策——以市一模第20题为例</vt:lpstr>
      <vt:lpstr>PowerPoint 演示文稿</vt:lpstr>
      <vt:lpstr>根据材料，结合所学，整理所学的美国外交政策</vt:lpstr>
      <vt:lpstr>PowerPoint 演示文稿</vt:lpstr>
      <vt:lpstr>PowerPoint 演示文稿</vt:lpstr>
      <vt:lpstr>外交政策专题：</vt:lpstr>
      <vt:lpstr>PowerPoint 演示文稿</vt:lpstr>
    </vt:vector>
  </TitlesOfParts>
  <Company>OfficePLUS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OfficePLUS PowerPoint Template</dc:title>
  <dc:creator>OfficePLUS</dc:creator>
  <cp:lastModifiedBy>吴海燕</cp:lastModifiedBy>
  <cp:revision>100</cp:revision>
  <dcterms:created xsi:type="dcterms:W3CDTF">2023-07-20T03:04:00Z</dcterms:created>
  <dcterms:modified xsi:type="dcterms:W3CDTF">2024-03-29T00:28:43Z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31B61883B43F44CF8D84F9479A491A82_13</vt:lpwstr>
  </property>
  <property fmtid="{D5CDD505-2E9C-101B-9397-08002B2CF9AE}" pid="3" name="KSOProductBuildVer">
    <vt:lpwstr>2052-12.1.0.16417</vt:lpwstr>
  </property>
</Properties>
</file>